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77778"/>
  </p:normalViewPr>
  <p:slideViewPr>
    <p:cSldViewPr snapToGrid="0" snapToObjects="1">
      <p:cViewPr varScale="1">
        <p:scale>
          <a:sx n="93" d="100"/>
          <a:sy n="93" d="100"/>
        </p:scale>
        <p:origin x="10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C1C1A-6E39-5E45-B004-C8F68FD1D11D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FEFDB-A235-CA43-A17C-EB63F13DAE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08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e.g. ski runs for the 2018 winter Olympics in South Korea.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Eutrophication: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dirty="0"/>
              <a:t>Leaching</a:t>
            </a:r>
            <a:r>
              <a:rPr lang="en-GB" baseline="0" dirty="0"/>
              <a:t> results in mineral build up in surrounding waters (nitrates and phosphates are most damaging)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baseline="0" dirty="0"/>
              <a:t>These minerals cause aquatic plant growth of algae and other plants.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baseline="0" dirty="0"/>
              <a:t>As the algae blooms, this leads to a reduction in oxygen levels in the water.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baseline="0" dirty="0"/>
              <a:t>The increased algae on the waters’ surface reduces the amount of sunlight able to reach the other plants below the surface.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baseline="0" dirty="0"/>
              <a:t>These plants die and oxygen in the water is depleted even further as the process of decomposition uses it up.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baseline="0" dirty="0"/>
              <a:t>Environment becomes anoxic - oxygen levels have reached the point at which no life can be supported.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GB" baseline="0" dirty="0"/>
              <a:t>Death of the ecosystem - fish and other organisms die.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FEFDB-A235-CA43-A17C-EB63F13DAE9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It enters the body mainly</a:t>
            </a:r>
            <a:r>
              <a:rPr lang="en-GB" baseline="0" dirty="0"/>
              <a:t> via contaminated water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It passes through the stomach and then </a:t>
            </a:r>
            <a:r>
              <a:rPr lang="en-GB" dirty="0"/>
              <a:t>attaches to cells of the small intestine.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Once</a:t>
            </a:r>
            <a:r>
              <a:rPr lang="en-GB" baseline="0" dirty="0"/>
              <a:t> here it </a:t>
            </a:r>
            <a:r>
              <a:rPr lang="en-GB" dirty="0"/>
              <a:t>releases a toxin that causes various</a:t>
            </a:r>
            <a:r>
              <a:rPr lang="en-GB" baseline="0" dirty="0"/>
              <a:t> ions to leak out of the cells and into the lumen of the small intestine.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An increase in sodium and chloride ions in the lumen makes the lumen particularly “salty”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Therefore, due to osmosis, water moves from an area of high concentration (in the cells) to an area of low concentration (in the lumen), down the water potential gradient.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This results in watery diarrhoea and rapid dehydration in the body which can result in death if left untreated.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FEFDB-A235-CA43-A17C-EB63F13DAE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28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E.g. In their bid for the 2016 Olympics, Chicago went through the exercise of planning for city improvements.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FEFDB-A235-CA43-A17C-EB63F13DAE9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02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49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601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29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2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765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4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93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5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98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25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59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37FC-AEE8-CB40-AB16-DCAA7C7F6F31}" type="datetimeFigureOut">
              <a:rPr lang="en-GB" smtClean="0"/>
              <a:t>21/04/2020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7A657-1E5B-2D42-93E3-1DC662D84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10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36" y="2279600"/>
            <a:ext cx="6477000" cy="4314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2644" y="127823"/>
            <a:ext cx="7325032" cy="2078037"/>
          </a:xfrm>
        </p:spPr>
        <p:txBody>
          <a:bodyPr/>
          <a:lstStyle/>
          <a:p>
            <a:r>
              <a:rPr lang="en-GB" b="1" dirty="0"/>
              <a:t>The Olympics and the Environment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CBB4C80-62F7-42B6-8FBB-14AF4179D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624" y="127823"/>
            <a:ext cx="2442421" cy="100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4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580" y="143900"/>
            <a:ext cx="3478161" cy="858991"/>
          </a:xfrm>
        </p:spPr>
        <p:txBody>
          <a:bodyPr/>
          <a:lstStyle/>
          <a:p>
            <a:pPr algn="ctr"/>
            <a:r>
              <a:rPr lang="en-GB" b="1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463" y="1283108"/>
            <a:ext cx="8851489" cy="175480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When the games began, concerns over the environment were limited. </a:t>
            </a:r>
          </a:p>
          <a:p>
            <a:endParaRPr lang="en-GB" sz="700" dirty="0"/>
          </a:p>
          <a:p>
            <a:pPr marL="758825" lvl="1" indent="-301625">
              <a:buFont typeface="Wingdings" charset="2"/>
              <a:buChar char="Ø"/>
            </a:pPr>
            <a:r>
              <a:rPr lang="en-GB" dirty="0"/>
              <a:t>Probably because the games were smaller and unlikely to have large impacts.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49" y="1525389"/>
            <a:ext cx="2369575" cy="3617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9290" y="5427410"/>
            <a:ext cx="8804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225" indent="-276225">
              <a:buFont typeface="Arial" charset="0"/>
              <a:buChar char="•"/>
            </a:pPr>
            <a:r>
              <a:rPr lang="en-GB" sz="2800" dirty="0"/>
              <a:t>Up until the 1990s, new building works for the games were undertaken with little regard for the environment.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6" y="3790498"/>
            <a:ext cx="2534670" cy="30085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1246" y="3333985"/>
            <a:ext cx="6626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225" indent="-276225">
              <a:buFont typeface="Arial" charset="0"/>
              <a:buChar char="•"/>
            </a:pPr>
            <a:r>
              <a:rPr lang="en-GB" sz="2800" dirty="0"/>
              <a:t>But, since the first “big” games, hosted by Berlin in 1936, the Olympics has become a spectacle, requiring major infrastructure.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C4534EE-DAC4-4957-BD73-4EF9F74E9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190" y="97300"/>
            <a:ext cx="1847936" cy="7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3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8" y="512085"/>
            <a:ext cx="3862850" cy="875846"/>
          </a:xfrm>
        </p:spPr>
        <p:txBody>
          <a:bodyPr>
            <a:normAutofit/>
          </a:bodyPr>
          <a:lstStyle/>
          <a:p>
            <a:r>
              <a:rPr lang="en-GB" b="1" dirty="0"/>
              <a:t>Regulations…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86" y="3495368"/>
            <a:ext cx="10428514" cy="3104623"/>
          </a:xfrm>
        </p:spPr>
        <p:txBody>
          <a:bodyPr/>
          <a:lstStyle/>
          <a:p>
            <a:r>
              <a:rPr lang="en-GB"/>
              <a:t>Cities </a:t>
            </a:r>
            <a:r>
              <a:rPr lang="en-GB" dirty="0"/>
              <a:t>have since had to address issues of sustainability in their bid documents.</a:t>
            </a:r>
          </a:p>
          <a:p>
            <a:endParaRPr lang="en-GB" dirty="0"/>
          </a:p>
          <a:p>
            <a:r>
              <a:rPr lang="en-GB" dirty="0"/>
              <a:t>E.g. The main site of the Sydney Games of 2000 was built on </a:t>
            </a:r>
            <a:r>
              <a:rPr lang="en-GB" dirty="0" err="1"/>
              <a:t>Homebush</a:t>
            </a:r>
            <a:r>
              <a:rPr lang="en-GB" dirty="0"/>
              <a:t> Bay, an inner city contaminated site.</a:t>
            </a:r>
          </a:p>
          <a:p>
            <a:endParaRPr lang="en-GB" sz="800" dirty="0"/>
          </a:p>
          <a:p>
            <a:pPr lvl="1">
              <a:buFont typeface="Wingdings" charset="2"/>
              <a:buChar char="Ø"/>
            </a:pPr>
            <a:r>
              <a:rPr lang="en-GB" dirty="0"/>
              <a:t>This was part of city-wide remediation and greening projects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73" y="137479"/>
            <a:ext cx="5988053" cy="2680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782" y="1681314"/>
            <a:ext cx="5296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charset="0"/>
              <a:buChar char="•"/>
            </a:pPr>
            <a:r>
              <a:rPr lang="en-GB" sz="2800" dirty="0"/>
              <a:t>In 1996, the Olympic charter was amended to address the issue of sustainable development. 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E6D7442-5C2A-47C9-B74E-D6908750F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190" y="5929710"/>
            <a:ext cx="1847936" cy="7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742" y="315296"/>
            <a:ext cx="7760110" cy="844243"/>
          </a:xfrm>
        </p:spPr>
        <p:txBody>
          <a:bodyPr/>
          <a:lstStyle/>
          <a:p>
            <a:r>
              <a:rPr lang="en-GB" b="1" dirty="0"/>
              <a:t>But, work still needs to be done…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43" y="1460090"/>
            <a:ext cx="7922342" cy="4999704"/>
          </a:xfrm>
        </p:spPr>
        <p:txBody>
          <a:bodyPr>
            <a:normAutofit/>
          </a:bodyPr>
          <a:lstStyle/>
          <a:p>
            <a:r>
              <a:rPr lang="en-GB" dirty="0"/>
              <a:t>The Beijing Olympics in 2008 were </a:t>
            </a:r>
            <a:r>
              <a:rPr lang="en-GB" i="1" dirty="0"/>
              <a:t>“the most polluted games ever with athletes and spectators exposed to dangerous level of smog.”</a:t>
            </a:r>
          </a:p>
          <a:p>
            <a:endParaRPr lang="en-GB" i="1" dirty="0"/>
          </a:p>
          <a:p>
            <a:r>
              <a:rPr lang="en-GB" dirty="0"/>
              <a:t>The 2012 London Olympics was promoted as a </a:t>
            </a:r>
            <a:r>
              <a:rPr lang="en-GB" b="1" dirty="0">
                <a:solidFill>
                  <a:srgbClr val="00B050"/>
                </a:solidFill>
              </a:rPr>
              <a:t>green games</a:t>
            </a:r>
            <a:r>
              <a:rPr lang="en-GB" dirty="0"/>
              <a:t>, but still generated around 3.45m tonnes of CO</a:t>
            </a:r>
            <a:r>
              <a:rPr lang="en-GB" baseline="-25000" dirty="0"/>
              <a:t>2</a:t>
            </a:r>
            <a:r>
              <a:rPr lang="en-GB" dirty="0"/>
              <a:t>!</a:t>
            </a:r>
          </a:p>
          <a:p>
            <a:endParaRPr lang="en-GB" dirty="0"/>
          </a:p>
          <a:p>
            <a:r>
              <a:rPr lang="en-GB" dirty="0"/>
              <a:t>Swimmers and boaters will be competing in highly polluted waters in the 2016 Rio games.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75" y="2192201"/>
            <a:ext cx="2677643" cy="2217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51" y="138046"/>
            <a:ext cx="2929529" cy="1867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511" y="4580645"/>
            <a:ext cx="3029394" cy="218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8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719596" cy="1006475"/>
          </a:xfrm>
        </p:spPr>
        <p:txBody>
          <a:bodyPr/>
          <a:lstStyle/>
          <a:p>
            <a:r>
              <a:rPr lang="en-GB" b="1" dirty="0"/>
              <a:t>Impacts of such conditions...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63" y="3127099"/>
            <a:ext cx="10515600" cy="3351718"/>
          </a:xfrm>
        </p:spPr>
        <p:txBody>
          <a:bodyPr/>
          <a:lstStyle/>
          <a:p>
            <a:pPr lvl="1">
              <a:buFont typeface="Wingdings" charset="2"/>
              <a:buChar char="Ø"/>
            </a:pPr>
            <a:endParaRPr lang="en-GB" sz="1000" dirty="0"/>
          </a:p>
          <a:p>
            <a:pPr lvl="1">
              <a:buFont typeface="Wingdings" charset="2"/>
              <a:buChar char="Ø"/>
            </a:pPr>
            <a:r>
              <a:rPr lang="en-GB" dirty="0"/>
              <a:t>Loss of habitat for many species </a:t>
            </a:r>
            <a:r>
              <a:rPr lang="en-GB" dirty="0">
                <a:sym typeface="Wingdings"/>
              </a:rPr>
              <a:t> decreased genetic diversity</a:t>
            </a:r>
          </a:p>
          <a:p>
            <a:pPr lvl="1">
              <a:buFont typeface="Wingdings" charset="2"/>
              <a:buChar char="Ø"/>
            </a:pPr>
            <a:endParaRPr lang="en-GB" dirty="0"/>
          </a:p>
          <a:p>
            <a:pPr lvl="1">
              <a:buFont typeface="Wingdings" charset="2"/>
              <a:buChar char="Ø"/>
            </a:pPr>
            <a:r>
              <a:rPr lang="en-GB" dirty="0"/>
              <a:t>Fewer trees to absorb CO</a:t>
            </a:r>
            <a:r>
              <a:rPr lang="en-GB" baseline="-25000" dirty="0"/>
              <a:t>2</a:t>
            </a:r>
            <a:r>
              <a:rPr lang="en-GB" dirty="0"/>
              <a:t> in atmosphere </a:t>
            </a:r>
            <a:r>
              <a:rPr lang="en-GB" dirty="0">
                <a:sym typeface="Wingdings"/>
              </a:rPr>
              <a:t> increased global warming</a:t>
            </a:r>
          </a:p>
          <a:p>
            <a:pPr lvl="1">
              <a:buFont typeface="Wingdings" charset="2"/>
              <a:buChar char="Ø"/>
            </a:pPr>
            <a:endParaRPr lang="en-GB" dirty="0"/>
          </a:p>
          <a:p>
            <a:pPr lvl="1">
              <a:buFont typeface="Wingdings" charset="2"/>
              <a:buChar char="Ø"/>
            </a:pPr>
            <a:r>
              <a:rPr lang="en-GB" dirty="0"/>
              <a:t>Increased leaching as chemicals in the soil are washed away by heavy rain</a:t>
            </a:r>
          </a:p>
          <a:p>
            <a:pPr lvl="1">
              <a:buFont typeface="Wingdings" charset="2"/>
              <a:buChar char="Ø"/>
            </a:pPr>
            <a:endParaRPr lang="en-GB" dirty="0"/>
          </a:p>
          <a:p>
            <a:pPr lvl="1">
              <a:buFont typeface="Wingdings" charset="2"/>
              <a:buChar char="Ø"/>
            </a:pPr>
            <a:r>
              <a:rPr lang="en-GB" dirty="0"/>
              <a:t>This leads to eutrophication </a:t>
            </a:r>
            <a:r>
              <a:rPr lang="en-GB" dirty="0">
                <a:sym typeface="Wingdings"/>
              </a:rPr>
              <a:t></a:t>
            </a:r>
            <a:r>
              <a:rPr lang="en-GB" dirty="0"/>
              <a:t> a build up of chemicals in water = algal blooms</a:t>
            </a:r>
          </a:p>
          <a:p>
            <a:pPr>
              <a:buFont typeface="Wingdings" charset="2"/>
              <a:buChar char="Ø"/>
            </a:pP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131" y="120302"/>
            <a:ext cx="3383903" cy="30136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810" y="1645658"/>
            <a:ext cx="7856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>
              <a:buFont typeface="Arial" charset="0"/>
              <a:buChar char="•"/>
            </a:pPr>
            <a:r>
              <a:rPr lang="en-GB" sz="2800" dirty="0"/>
              <a:t>Deforestation to make room for Olympics can have disastrous effects: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50567A4-FE04-4B40-9397-27F4547C4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098" y="6099634"/>
            <a:ext cx="1847936" cy="7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536233" cy="1146434"/>
          </a:xfrm>
        </p:spPr>
        <p:txBody>
          <a:bodyPr>
            <a:normAutofit fontScale="90000"/>
          </a:bodyPr>
          <a:lstStyle/>
          <a:p>
            <a:r>
              <a:rPr lang="en-GB" b="1"/>
              <a:t>Impacts continued…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43" y="1716833"/>
            <a:ext cx="10515600" cy="3135085"/>
          </a:xfrm>
        </p:spPr>
        <p:txBody>
          <a:bodyPr>
            <a:normAutofit/>
          </a:bodyPr>
          <a:lstStyle/>
          <a:p>
            <a:r>
              <a:rPr lang="en-GB" dirty="0"/>
              <a:t>Pollution is one of the main problems associated with the games:</a:t>
            </a:r>
          </a:p>
          <a:p>
            <a:endParaRPr lang="en-GB" sz="1000" dirty="0"/>
          </a:p>
          <a:p>
            <a:pPr lvl="1">
              <a:buFont typeface="Wingdings" charset="2"/>
              <a:buChar char="Ø"/>
            </a:pPr>
            <a:r>
              <a:rPr lang="en-GB" b="1" dirty="0"/>
              <a:t>Water pollution </a:t>
            </a:r>
            <a:r>
              <a:rPr lang="en-GB" dirty="0"/>
              <a:t>- Cholera, dysentery and typhoid are all associated with 				  polluted water</a:t>
            </a:r>
          </a:p>
          <a:p>
            <a:pPr marL="0" indent="0">
              <a:buNone/>
            </a:pPr>
            <a:r>
              <a:rPr lang="en-GB" dirty="0"/>
              <a:t>Cholera:</a:t>
            </a:r>
          </a:p>
          <a:p>
            <a:r>
              <a:rPr lang="en-GB" sz="2400" dirty="0"/>
              <a:t>Caused by the bacterium Vibrio </a:t>
            </a:r>
            <a:r>
              <a:rPr lang="en-GB" sz="2400" dirty="0" err="1"/>
              <a:t>cholerae</a:t>
            </a:r>
            <a:r>
              <a:rPr lang="en-GB" sz="2400" dirty="0"/>
              <a:t>. </a:t>
            </a:r>
          </a:p>
          <a:p>
            <a:r>
              <a:rPr lang="en-GB" sz="2400" dirty="0"/>
              <a:t>How does it cause infection?</a:t>
            </a:r>
          </a:p>
          <a:p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19936" y="5375138"/>
            <a:ext cx="453467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Typhoid: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400" dirty="0"/>
              <a:t>Bacterial infection caused by Salmonella </a:t>
            </a:r>
            <a:r>
              <a:rPr lang="en-GB" sz="2400" dirty="0" err="1"/>
              <a:t>typhi</a:t>
            </a:r>
            <a:r>
              <a:rPr lang="en-GB" sz="24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95" y="3029499"/>
            <a:ext cx="3438330" cy="2554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143" y="4851918"/>
            <a:ext cx="57476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Dysentery:</a:t>
            </a:r>
          </a:p>
          <a:p>
            <a:endParaRPr lang="en-GB" sz="1000" dirty="0"/>
          </a:p>
          <a:p>
            <a:pPr marL="274638" indent="-274638">
              <a:buFont typeface="Arial" charset="0"/>
              <a:buChar char="•"/>
            </a:pPr>
            <a:r>
              <a:rPr lang="en-GB" sz="2400" dirty="0"/>
              <a:t>Caused by the </a:t>
            </a:r>
            <a:r>
              <a:rPr lang="en-GB" sz="2400" dirty="0" err="1"/>
              <a:t>Shigella</a:t>
            </a:r>
            <a:r>
              <a:rPr lang="en-GB" sz="2400" dirty="0"/>
              <a:t> bacteria.</a:t>
            </a:r>
          </a:p>
          <a:p>
            <a:pPr marL="274638" indent="-274638">
              <a:buFont typeface="Arial" charset="0"/>
              <a:buChar char="•"/>
            </a:pPr>
            <a:r>
              <a:rPr lang="en-GB" sz="2400" dirty="0"/>
              <a:t>Works in a similar fashion to cholera, resulting in severe diarrhoea.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F1F50AA-0C68-4131-989B-426A738E5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190" y="97300"/>
            <a:ext cx="1847936" cy="7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320004" cy="1034467"/>
          </a:xfrm>
        </p:spPr>
        <p:txBody>
          <a:bodyPr/>
          <a:lstStyle/>
          <a:p>
            <a:r>
              <a:rPr lang="en-GB" b="1" dirty="0"/>
              <a:t>Impacts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5458408"/>
          </a:xfrm>
        </p:spPr>
        <p:txBody>
          <a:bodyPr>
            <a:normAutofit/>
          </a:bodyPr>
          <a:lstStyle/>
          <a:p>
            <a:r>
              <a:rPr lang="en-GB" b="1" dirty="0"/>
              <a:t>Air pollution </a:t>
            </a:r>
            <a:r>
              <a:rPr lang="en-GB" dirty="0"/>
              <a:t>- The 2008 Beijing Olympics presented an example of 			       severe air pollution.</a:t>
            </a:r>
            <a:r>
              <a:rPr lang="en-GB" b="1" dirty="0"/>
              <a:t> 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dirty="0"/>
              <a:t>It can be highly damaging to both athletes and spectators.</a:t>
            </a:r>
          </a:p>
          <a:p>
            <a:pPr>
              <a:spcBef>
                <a:spcPts val="0"/>
              </a:spcBef>
            </a:pPr>
            <a:endParaRPr lang="en-GB" sz="800" dirty="0"/>
          </a:p>
          <a:p>
            <a:r>
              <a:rPr lang="en-GB" dirty="0"/>
              <a:t>Air pollution can result in respiratory and cardiovascular problems. </a:t>
            </a:r>
          </a:p>
          <a:p>
            <a:pPr>
              <a:spcBef>
                <a:spcPts val="0"/>
              </a:spcBef>
            </a:pPr>
            <a:endParaRPr lang="en-GB" sz="800" dirty="0"/>
          </a:p>
          <a:p>
            <a:r>
              <a:rPr lang="en-GB" dirty="0"/>
              <a:t>Also been linked to problems in pregnancy, including pre-term births.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08" y="2434059"/>
            <a:ext cx="3742207" cy="2021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2" y="2434059"/>
            <a:ext cx="3470987" cy="2021998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232A35A-D42A-4DB1-BD52-5C254C2F2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190" y="97300"/>
            <a:ext cx="1847936" cy="7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73147" cy="1325563"/>
          </a:xfrm>
        </p:spPr>
        <p:txBody>
          <a:bodyPr/>
          <a:lstStyle/>
          <a:p>
            <a:r>
              <a:rPr lang="en-GB" b="1" dirty="0"/>
              <a:t>What should be done…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0251" y="1750981"/>
            <a:ext cx="9854682" cy="427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Hosting a green games is more expensive – but hosting a cheaper but environmentally damaging Games is also unacceptable.</a:t>
            </a:r>
          </a:p>
          <a:p>
            <a:endParaRPr lang="en-GB" dirty="0"/>
          </a:p>
          <a:p>
            <a:r>
              <a:rPr lang="en-GB" dirty="0"/>
              <a:t>Some suggestions have been put forward..</a:t>
            </a:r>
          </a:p>
          <a:p>
            <a:endParaRPr lang="en-GB" sz="800" dirty="0"/>
          </a:p>
          <a:p>
            <a:pPr lvl="1"/>
            <a:r>
              <a:rPr lang="en-GB" dirty="0"/>
              <a:t>Cities to make a bid that allows a </a:t>
            </a:r>
            <a:r>
              <a:rPr lang="en-GB" b="1" dirty="0">
                <a:solidFill>
                  <a:srgbClr val="00B050"/>
                </a:solidFill>
              </a:rPr>
              <a:t>green</a:t>
            </a:r>
            <a:r>
              <a:rPr lang="en-GB" dirty="0"/>
              <a:t> reimagining of the city, regardless of whether they actually get to host the games. </a:t>
            </a:r>
          </a:p>
          <a:p>
            <a:pPr lvl="1"/>
            <a:endParaRPr lang="en-GB" sz="800" dirty="0"/>
          </a:p>
          <a:p>
            <a:pPr lvl="1"/>
            <a:endParaRPr lang="en-GB" sz="800" dirty="0"/>
          </a:p>
          <a:p>
            <a:pPr lvl="1"/>
            <a:r>
              <a:rPr lang="en-GB" dirty="0"/>
              <a:t>Have a </a:t>
            </a:r>
            <a:r>
              <a:rPr lang="en-GB" b="1" dirty="0"/>
              <a:t>permanent</a:t>
            </a:r>
            <a:r>
              <a:rPr lang="en-GB" dirty="0"/>
              <a:t> site for the Olympics. This could be a city or alternatively a small island, which would become an International Convention Centre for Sports.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3" y="2495258"/>
            <a:ext cx="1754154" cy="213674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DD63532-14ED-49F6-9ABD-9043CD15B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8190" y="97300"/>
            <a:ext cx="1847936" cy="7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BBD7151-1BC7-4CE1-9AE8-A94C1CDE1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080" y="6043651"/>
            <a:ext cx="1847936" cy="758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595465" cy="1015806"/>
          </a:xfrm>
        </p:spPr>
        <p:txBody>
          <a:bodyPr/>
          <a:lstStyle/>
          <a:p>
            <a:r>
              <a:rPr lang="en-GB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19563"/>
            <a:ext cx="10769082" cy="458291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The Olympics can have major environmental impacts</a:t>
            </a:r>
          </a:p>
          <a:p>
            <a:pPr>
              <a:lnSpc>
                <a:spcPct val="120000"/>
              </a:lnSpc>
            </a:pPr>
            <a:r>
              <a:rPr lang="en-GB" dirty="0"/>
              <a:t>Deforestation and pollution are big problems</a:t>
            </a:r>
          </a:p>
          <a:p>
            <a:pPr>
              <a:lnSpc>
                <a:spcPct val="120000"/>
              </a:lnSpc>
            </a:pPr>
            <a:r>
              <a:rPr lang="en-GB" dirty="0"/>
              <a:t>Deforestation </a:t>
            </a:r>
            <a:r>
              <a:rPr lang="en-GB" dirty="0">
                <a:sym typeface="Wingdings"/>
              </a:rPr>
              <a:t> leaching  eutrophication</a:t>
            </a:r>
          </a:p>
          <a:p>
            <a:pPr>
              <a:lnSpc>
                <a:spcPct val="120000"/>
              </a:lnSpc>
            </a:pPr>
            <a:r>
              <a:rPr lang="en-GB" dirty="0">
                <a:sym typeface="Wingdings"/>
              </a:rPr>
              <a:t>Deforestation also increases global warming</a:t>
            </a:r>
          </a:p>
          <a:p>
            <a:pPr>
              <a:lnSpc>
                <a:spcPct val="120000"/>
              </a:lnSpc>
            </a:pPr>
            <a:r>
              <a:rPr lang="en-GB" dirty="0">
                <a:sym typeface="Wingdings"/>
              </a:rPr>
              <a:t>Cholera, dysentery and typhoid are all associated with water pollution </a:t>
            </a:r>
          </a:p>
          <a:p>
            <a:pPr>
              <a:lnSpc>
                <a:spcPct val="120000"/>
              </a:lnSpc>
            </a:pPr>
            <a:r>
              <a:rPr lang="en-GB" dirty="0"/>
              <a:t>Air pollution is damaging to the respiratory and cardiovascular systems</a:t>
            </a:r>
          </a:p>
          <a:p>
            <a:pPr>
              <a:lnSpc>
                <a:spcPct val="120000"/>
              </a:lnSpc>
            </a:pPr>
            <a:r>
              <a:rPr lang="en-GB" dirty="0"/>
              <a:t>Having a permanent site is one idea for keeping the games green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3" y="55983"/>
            <a:ext cx="3253273" cy="1909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63" y="215276"/>
            <a:ext cx="2956323" cy="1632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31" y="2296710"/>
            <a:ext cx="2858018" cy="21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774</Words>
  <Application>Microsoft Office PowerPoint</Application>
  <PresentationFormat>Widescreen</PresentationFormat>
  <Paragraphs>92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The Olympics and the Environment</vt:lpstr>
      <vt:lpstr>History</vt:lpstr>
      <vt:lpstr>Regulations…</vt:lpstr>
      <vt:lpstr>But, work still needs to be done…</vt:lpstr>
      <vt:lpstr>Impacts of such conditions...</vt:lpstr>
      <vt:lpstr>Impacts continued…</vt:lpstr>
      <vt:lpstr>Impacts continued…</vt:lpstr>
      <vt:lpstr>What should be done…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Olympics and the Environment</dc:title>
  <dc:creator>matthew Pluckrose</dc:creator>
  <cp:lastModifiedBy>Andrew Ross</cp:lastModifiedBy>
  <cp:revision>82</cp:revision>
  <dcterms:created xsi:type="dcterms:W3CDTF">2016-03-15T17:33:37Z</dcterms:created>
  <dcterms:modified xsi:type="dcterms:W3CDTF">2020-04-21T10:52:12Z</dcterms:modified>
</cp:coreProperties>
</file>