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1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96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7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4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7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72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70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2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09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A90EE-5DB8-41E2-863A-906594A3B231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38BE3-8FE7-46E4-B380-76DB6F03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4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/>
          <p:cNvCxnSpPr/>
          <p:nvPr/>
        </p:nvCxnSpPr>
        <p:spPr>
          <a:xfrm>
            <a:off x="5614416" y="3855465"/>
            <a:ext cx="0" cy="1146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Connector 5"/>
          <p:cNvSpPr/>
          <p:nvPr/>
        </p:nvSpPr>
        <p:spPr>
          <a:xfrm>
            <a:off x="4041648" y="2523744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781835"/>
          </a:xfrm>
          <a:prstGeom prst="rect">
            <a:avLst/>
          </a:prstGeom>
        </p:spPr>
      </p:pic>
      <p:sp>
        <p:nvSpPr>
          <p:cNvPr id="9" name="Flowchart: Connector 8"/>
          <p:cNvSpPr/>
          <p:nvPr/>
        </p:nvSpPr>
        <p:spPr>
          <a:xfrm>
            <a:off x="4433917" y="2275842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4501860" y="2607768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owchart: Connector 10">
            <a:hlinkClick r:id="rId3" action="ppaction://hlinksldjump" tooltip="Options avaliable: CB L1(Left of Stairs), CB L1 (Right of stairs), L2 Stairs, L2 Pod "/>
          </p:cNvPr>
          <p:cNvSpPr/>
          <p:nvPr/>
        </p:nvSpPr>
        <p:spPr>
          <a:xfrm>
            <a:off x="6073465" y="2240280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7255196" y="3765401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7360920" y="4561332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5362896" y="2290572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4962893" y="2591055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owchart: Connector 19"/>
          <p:cNvSpPr/>
          <p:nvPr/>
        </p:nvSpPr>
        <p:spPr>
          <a:xfrm flipV="1">
            <a:off x="4201906" y="3281284"/>
            <a:ext cx="93565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owchart: Connector 33"/>
          <p:cNvSpPr/>
          <p:nvPr/>
        </p:nvSpPr>
        <p:spPr>
          <a:xfrm>
            <a:off x="4688410" y="5158539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>
            <a:endCxn id="11" idx="0"/>
          </p:cNvCxnSpPr>
          <p:nvPr/>
        </p:nvCxnSpPr>
        <p:spPr>
          <a:xfrm>
            <a:off x="5873045" y="508997"/>
            <a:ext cx="250712" cy="17312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0" idx="1"/>
          </p:cNvCxnSpPr>
          <p:nvPr/>
        </p:nvCxnSpPr>
        <p:spPr>
          <a:xfrm>
            <a:off x="2101980" y="767715"/>
            <a:ext cx="2414610" cy="18547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4" idx="2"/>
          </p:cNvCxnSpPr>
          <p:nvPr/>
        </p:nvCxnSpPr>
        <p:spPr>
          <a:xfrm>
            <a:off x="3470933" y="647950"/>
            <a:ext cx="962984" cy="16272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5" idx="0"/>
          </p:cNvCxnSpPr>
          <p:nvPr/>
        </p:nvCxnSpPr>
        <p:spPr>
          <a:xfrm flipH="1" flipV="1">
            <a:off x="7447240" y="4661916"/>
            <a:ext cx="993043" cy="1565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7" idx="2"/>
          </p:cNvCxnSpPr>
          <p:nvPr/>
        </p:nvCxnSpPr>
        <p:spPr>
          <a:xfrm>
            <a:off x="4712153" y="770134"/>
            <a:ext cx="659431" cy="15050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216928" y="0"/>
            <a:ext cx="1570967" cy="5770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Chancellors Building: L1(left/right of stairs) L2 stairs &amp; L2 pod 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10151" y="119764"/>
            <a:ext cx="1504881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1W: 2.101, 2.102, L3 stairs, L3- 1WN, L2 stairs, L3 stairs &amp; foyer, L4 stairs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44213" y="70869"/>
            <a:ext cx="853439" cy="5770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1WN: L2 &amp; L3 foyer, L2 Corridor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499772" y="6227836"/>
            <a:ext cx="1881022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STV: Foyer, walkway, café &amp; sports injury clinic, reception desk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82919" y="508524"/>
            <a:ext cx="145846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3E: L2, L3, L4 Foyer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398428" y="344672"/>
            <a:ext cx="799399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Union: 1, 2, 3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518150" y="6520225"/>
            <a:ext cx="149961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4S: Foyer &amp; Corridor 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620399" y="1062563"/>
            <a:ext cx="1137421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Edge Café: L2, café, ext. left and right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3799" y="5572091"/>
            <a:ext cx="959917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Library: ITP shop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L1 PC lab, L2 foyer, L3, L4 &amp; L5 PC area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260" y="2094808"/>
            <a:ext cx="732176" cy="12234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10W: L1 Foyer, L2 stairs &amp; L2, L3, L4, L5 Drinking Fountain 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lowchart: Connector 42"/>
          <p:cNvSpPr/>
          <p:nvPr/>
        </p:nvSpPr>
        <p:spPr>
          <a:xfrm>
            <a:off x="2682375" y="3664817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Flowchart: Connector 46"/>
          <p:cNvSpPr/>
          <p:nvPr/>
        </p:nvSpPr>
        <p:spPr>
          <a:xfrm>
            <a:off x="3044213" y="2691639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>
            <a:endCxn id="47" idx="1"/>
          </p:cNvCxnSpPr>
          <p:nvPr/>
        </p:nvCxnSpPr>
        <p:spPr>
          <a:xfrm>
            <a:off x="1062462" y="1355023"/>
            <a:ext cx="1996481" cy="13513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11343" y="1000771"/>
            <a:ext cx="8871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5W: L2 &amp; L3 Foyer 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92237" y="5113311"/>
            <a:ext cx="80146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4W: L2 Foyer, Student Services &amp; Graduate Centre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Flowchart: Connector 71"/>
          <p:cNvSpPr/>
          <p:nvPr/>
        </p:nvSpPr>
        <p:spPr>
          <a:xfrm>
            <a:off x="5933702" y="3986012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Straight Arrow Connector 72"/>
          <p:cNvCxnSpPr>
            <a:stCxn id="77" idx="0"/>
            <a:endCxn id="72" idx="4"/>
          </p:cNvCxnSpPr>
          <p:nvPr/>
        </p:nvCxnSpPr>
        <p:spPr>
          <a:xfrm flipH="1" flipV="1">
            <a:off x="5983994" y="4086596"/>
            <a:ext cx="169919" cy="321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500302" y="4408185"/>
            <a:ext cx="1307221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4ES: L1 Foyer, L2 Computing Services Reception,  L2, L3, L4, L5 &amp; L6 stairs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Straight Arrow Connector 57"/>
          <p:cNvCxnSpPr>
            <a:endCxn id="13" idx="7"/>
          </p:cNvCxnSpPr>
          <p:nvPr/>
        </p:nvCxnSpPr>
        <p:spPr>
          <a:xfrm flipH="1">
            <a:off x="7341050" y="1594017"/>
            <a:ext cx="1655509" cy="2186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91" idx="5"/>
          </p:cNvCxnSpPr>
          <p:nvPr/>
        </p:nvCxnSpPr>
        <p:spPr>
          <a:xfrm flipH="1" flipV="1">
            <a:off x="5207691" y="5331668"/>
            <a:ext cx="894865" cy="1033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Flowchart: Connector 90"/>
          <p:cNvSpPr/>
          <p:nvPr/>
        </p:nvSpPr>
        <p:spPr>
          <a:xfrm>
            <a:off x="5121837" y="5245814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653541" y="6231041"/>
            <a:ext cx="948022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L0 Foyer/ stairs  &amp; L1 foyer/ stairs 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Straight Arrow Connector 95"/>
          <p:cNvCxnSpPr>
            <a:stCxn id="71" idx="0"/>
            <a:endCxn id="34" idx="4"/>
          </p:cNvCxnSpPr>
          <p:nvPr/>
        </p:nvCxnSpPr>
        <p:spPr>
          <a:xfrm flipV="1">
            <a:off x="4267958" y="5259123"/>
            <a:ext cx="470744" cy="12611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20" idx="1"/>
          </p:cNvCxnSpPr>
          <p:nvPr/>
        </p:nvCxnSpPr>
        <p:spPr>
          <a:xfrm flipV="1">
            <a:off x="1782088" y="3367138"/>
            <a:ext cx="2433520" cy="20895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2894091" y="2706369"/>
            <a:ext cx="2068802" cy="2933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43" idx="2"/>
          </p:cNvCxnSpPr>
          <p:nvPr/>
        </p:nvCxnSpPr>
        <p:spPr>
          <a:xfrm>
            <a:off x="1081738" y="2952204"/>
            <a:ext cx="1600637" cy="7629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6" name="Flowchart: Connector 135"/>
          <p:cNvSpPr/>
          <p:nvPr/>
        </p:nvSpPr>
        <p:spPr>
          <a:xfrm>
            <a:off x="5768305" y="2835126"/>
            <a:ext cx="100584" cy="10058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8" name="Straight Arrow Connector 137"/>
          <p:cNvCxnSpPr>
            <a:stCxn id="70" idx="1"/>
            <a:endCxn id="136" idx="7"/>
          </p:cNvCxnSpPr>
          <p:nvPr/>
        </p:nvCxnSpPr>
        <p:spPr>
          <a:xfrm flipH="1">
            <a:off x="5854159" y="621671"/>
            <a:ext cx="2544269" cy="22281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9977155" y="170011"/>
            <a:ext cx="1598859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 Arrival Square: Bus Stop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 6E: Foyer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3. 4E: L2 Foyer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4. 2E: L2 Foyer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5. Norwood House: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Room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6. 3S: 0.05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7. 1S: Foyer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8. 8W: L1 Reception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9. 9W: L2 Foyer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08667" y="3496653"/>
            <a:ext cx="268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6319304" y="3206250"/>
            <a:ext cx="81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5629249" y="3234952"/>
            <a:ext cx="24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5105428" y="3249440"/>
            <a:ext cx="29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5455920" y="2810218"/>
            <a:ext cx="197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75" name="TextBox 74"/>
          <p:cNvSpPr txBox="1"/>
          <p:nvPr/>
        </p:nvSpPr>
        <p:spPr>
          <a:xfrm>
            <a:off x="4038722" y="4977066"/>
            <a:ext cx="28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3367725" y="4791454"/>
            <a:ext cx="251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3114868" y="3064774"/>
            <a:ext cx="31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2677662" y="2501949"/>
            <a:ext cx="17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9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232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Bath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Eunice Neto</dc:creator>
  <cp:lastModifiedBy>Sophie Mangham</cp:lastModifiedBy>
  <cp:revision>28</cp:revision>
  <dcterms:created xsi:type="dcterms:W3CDTF">2019-02-11T10:42:47Z</dcterms:created>
  <dcterms:modified xsi:type="dcterms:W3CDTF">2019-04-25T07:54:00Z</dcterms:modified>
</cp:coreProperties>
</file>