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1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A90EE-5DB8-41E2-863A-906594A3B231}" type="datetimeFigureOut">
              <a:rPr lang="en-GB" smtClean="0"/>
              <a:t>16/07/2019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38BE3-8FE7-46E4-B380-76DB6F03BC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6129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A90EE-5DB8-41E2-863A-906594A3B231}" type="datetimeFigureOut">
              <a:rPr lang="en-GB" smtClean="0"/>
              <a:t>16/07/2019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38BE3-8FE7-46E4-B380-76DB6F03BC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7964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A90EE-5DB8-41E2-863A-906594A3B231}" type="datetimeFigureOut">
              <a:rPr lang="en-GB" smtClean="0"/>
              <a:t>16/07/2019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38BE3-8FE7-46E4-B380-76DB6F03BC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7741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A90EE-5DB8-41E2-863A-906594A3B231}" type="datetimeFigureOut">
              <a:rPr lang="en-GB" smtClean="0"/>
              <a:t>16/07/2019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38BE3-8FE7-46E4-B380-76DB6F03BC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6471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A90EE-5DB8-41E2-863A-906594A3B231}" type="datetimeFigureOut">
              <a:rPr lang="en-GB" smtClean="0"/>
              <a:t>16/07/2019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38BE3-8FE7-46E4-B380-76DB6F03BC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6272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A90EE-5DB8-41E2-863A-906594A3B231}" type="datetimeFigureOut">
              <a:rPr lang="en-GB" smtClean="0"/>
              <a:t>16/07/2019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38BE3-8FE7-46E4-B380-76DB6F03BC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0721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A90EE-5DB8-41E2-863A-906594A3B231}" type="datetimeFigureOut">
              <a:rPr lang="en-GB" smtClean="0"/>
              <a:t>16/07/2019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38BE3-8FE7-46E4-B380-76DB6F03BC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562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A90EE-5DB8-41E2-863A-906594A3B231}" type="datetimeFigureOut">
              <a:rPr lang="en-GB" smtClean="0"/>
              <a:t>16/07/2019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38BE3-8FE7-46E4-B380-76DB6F03BC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1708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A90EE-5DB8-41E2-863A-906594A3B231}" type="datetimeFigureOut">
              <a:rPr lang="en-GB" smtClean="0"/>
              <a:t>16/07/2019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38BE3-8FE7-46E4-B380-76DB6F03BC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660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A90EE-5DB8-41E2-863A-906594A3B231}" type="datetimeFigureOut">
              <a:rPr lang="en-GB" smtClean="0"/>
              <a:t>16/07/2019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38BE3-8FE7-46E4-B380-76DB6F03BC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1721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A90EE-5DB8-41E2-863A-906594A3B231}" type="datetimeFigureOut">
              <a:rPr lang="en-GB" smtClean="0"/>
              <a:t>16/07/2019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38BE3-8FE7-46E4-B380-76DB6F03BC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1093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5A90EE-5DB8-41E2-863A-906594A3B231}" type="datetimeFigureOut">
              <a:rPr lang="en-GB" smtClean="0"/>
              <a:t>16/07/2019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838BE3-8FE7-46E4-B380-76DB6F03BC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0248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1" name="Straight Arrow Connector 60"/>
          <p:cNvCxnSpPr/>
          <p:nvPr/>
        </p:nvCxnSpPr>
        <p:spPr>
          <a:xfrm>
            <a:off x="5614416" y="3855465"/>
            <a:ext cx="0" cy="11463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Flowchart: Connector 5"/>
          <p:cNvSpPr/>
          <p:nvPr/>
        </p:nvSpPr>
        <p:spPr>
          <a:xfrm>
            <a:off x="4041648" y="2523744"/>
            <a:ext cx="100584" cy="100584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6781835"/>
          </a:xfrm>
          <a:prstGeom prst="rect">
            <a:avLst/>
          </a:prstGeom>
        </p:spPr>
      </p:pic>
      <p:sp>
        <p:nvSpPr>
          <p:cNvPr id="9" name="Flowchart: Connector 8"/>
          <p:cNvSpPr/>
          <p:nvPr/>
        </p:nvSpPr>
        <p:spPr>
          <a:xfrm>
            <a:off x="4433917" y="2275842"/>
            <a:ext cx="100584" cy="100584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Flowchart: Connector 9"/>
          <p:cNvSpPr/>
          <p:nvPr/>
        </p:nvSpPr>
        <p:spPr>
          <a:xfrm>
            <a:off x="4501860" y="2607768"/>
            <a:ext cx="100584" cy="100584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Flowchart: Connector 10">
            <a:hlinkClick r:id="rId3" action="ppaction://hlinksldjump" tooltip="Options avaliable: CB L1(Left of Stairs), CB L1 (Right of stairs), L2 Stairs, L2 Pod "/>
          </p:cNvPr>
          <p:cNvSpPr/>
          <p:nvPr/>
        </p:nvSpPr>
        <p:spPr>
          <a:xfrm>
            <a:off x="6073465" y="2240280"/>
            <a:ext cx="100584" cy="100584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Flowchart: Connector 12"/>
          <p:cNvSpPr/>
          <p:nvPr/>
        </p:nvSpPr>
        <p:spPr>
          <a:xfrm>
            <a:off x="7255196" y="3765401"/>
            <a:ext cx="100584" cy="100584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Flowchart: Connector 14"/>
          <p:cNvSpPr/>
          <p:nvPr/>
        </p:nvSpPr>
        <p:spPr>
          <a:xfrm>
            <a:off x="7360920" y="4561332"/>
            <a:ext cx="100584" cy="100584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Flowchart: Connector 16"/>
          <p:cNvSpPr/>
          <p:nvPr/>
        </p:nvSpPr>
        <p:spPr>
          <a:xfrm>
            <a:off x="5362896" y="2290572"/>
            <a:ext cx="100584" cy="100584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Flowchart: Connector 17"/>
          <p:cNvSpPr/>
          <p:nvPr/>
        </p:nvSpPr>
        <p:spPr>
          <a:xfrm>
            <a:off x="4962893" y="2591055"/>
            <a:ext cx="100584" cy="100584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Flowchart: Connector 19"/>
          <p:cNvSpPr/>
          <p:nvPr/>
        </p:nvSpPr>
        <p:spPr>
          <a:xfrm flipV="1">
            <a:off x="4201906" y="3281284"/>
            <a:ext cx="93565" cy="100584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Flowchart: Connector 33"/>
          <p:cNvSpPr/>
          <p:nvPr/>
        </p:nvSpPr>
        <p:spPr>
          <a:xfrm>
            <a:off x="4688410" y="5158539"/>
            <a:ext cx="100584" cy="100584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" name="Straight Arrow Connector 3"/>
          <p:cNvCxnSpPr>
            <a:endCxn id="11" idx="0"/>
          </p:cNvCxnSpPr>
          <p:nvPr/>
        </p:nvCxnSpPr>
        <p:spPr>
          <a:xfrm>
            <a:off x="5873045" y="508997"/>
            <a:ext cx="250712" cy="173128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endCxn id="10" idx="1"/>
          </p:cNvCxnSpPr>
          <p:nvPr/>
        </p:nvCxnSpPr>
        <p:spPr>
          <a:xfrm>
            <a:off x="2101980" y="767715"/>
            <a:ext cx="2414610" cy="185478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64" idx="2"/>
          </p:cNvCxnSpPr>
          <p:nvPr/>
        </p:nvCxnSpPr>
        <p:spPr>
          <a:xfrm>
            <a:off x="3470933" y="647950"/>
            <a:ext cx="962984" cy="162725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65" idx="0"/>
          </p:cNvCxnSpPr>
          <p:nvPr/>
        </p:nvCxnSpPr>
        <p:spPr>
          <a:xfrm flipH="1" flipV="1">
            <a:off x="7447240" y="4661916"/>
            <a:ext cx="993043" cy="156592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stCxn id="67" idx="2"/>
          </p:cNvCxnSpPr>
          <p:nvPr/>
        </p:nvCxnSpPr>
        <p:spPr>
          <a:xfrm>
            <a:off x="4712153" y="770134"/>
            <a:ext cx="659431" cy="150507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5216928" y="0"/>
            <a:ext cx="1570967" cy="57708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sz="105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Chancellors Building: L1(left/right of stairs) L2 stairs &amp; L2 pod  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1010151" y="119764"/>
            <a:ext cx="1504881" cy="7386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sz="105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1W: 2.101, 2.102, L3 stairs, L3- 1WN, L2 stairs, L3 stairs &amp; foyer, L4 stairs 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3044213" y="70869"/>
            <a:ext cx="853439" cy="57708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sz="105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1WN: L2 &amp; L3 foyer, L2 Corridor 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7499772" y="6227836"/>
            <a:ext cx="1881022" cy="55399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sz="1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STV: Foyer, walkway, café &amp; sports injury clinic, reception desk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3982919" y="508524"/>
            <a:ext cx="1458467" cy="26161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sz="105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3E: L2, L3, L4 Foyer 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8398428" y="344672"/>
            <a:ext cx="799399" cy="55399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sz="1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Student Union: 1, 2, 3 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3518150" y="6520225"/>
            <a:ext cx="1499615" cy="26161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sz="105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4S: Foyer &amp; Corridor 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8620399" y="1062563"/>
            <a:ext cx="1137421" cy="55399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sz="1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Edge Café: L2, café, ext. left and right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043799" y="5572091"/>
            <a:ext cx="959917" cy="86177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Library: ITP shop</a:t>
            </a:r>
          </a:p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L1 PC lab, L2 foyer, L3, L4 &amp; L5 PC area 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47260" y="2094808"/>
            <a:ext cx="732176" cy="122341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050" dirty="0" smtClean="0">
                <a:latin typeface="Arial" panose="020B0604020202020204" pitchFamily="34" charset="0"/>
                <a:cs typeface="Arial" panose="020B0604020202020204" pitchFamily="34" charset="0"/>
              </a:rPr>
              <a:t>10W: L1 Foyer, L2 stairs &amp; L2, L3, L4, L5 Drinking Fountain </a:t>
            </a:r>
            <a:endParaRPr lang="en-GB"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Flowchart: Connector 42"/>
          <p:cNvSpPr/>
          <p:nvPr/>
        </p:nvSpPr>
        <p:spPr>
          <a:xfrm>
            <a:off x="2682375" y="3664817"/>
            <a:ext cx="100584" cy="100584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Flowchart: Connector 46"/>
          <p:cNvSpPr/>
          <p:nvPr/>
        </p:nvSpPr>
        <p:spPr>
          <a:xfrm>
            <a:off x="3044213" y="2691639"/>
            <a:ext cx="100584" cy="100584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8" name="Straight Arrow Connector 27"/>
          <p:cNvCxnSpPr>
            <a:endCxn id="47" idx="1"/>
          </p:cNvCxnSpPr>
          <p:nvPr/>
        </p:nvCxnSpPr>
        <p:spPr>
          <a:xfrm>
            <a:off x="1062462" y="1355023"/>
            <a:ext cx="1996481" cy="135134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511343" y="1000771"/>
            <a:ext cx="88718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 smtClean="0">
                <a:latin typeface="Arial" panose="020B0604020202020204" pitchFamily="34" charset="0"/>
                <a:cs typeface="Arial" panose="020B0604020202020204" pitchFamily="34" charset="0"/>
              </a:rPr>
              <a:t>5W: L2 &amp; L3 Foyer </a:t>
            </a:r>
            <a:endParaRPr lang="en-GB"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992237" y="5113311"/>
            <a:ext cx="801462" cy="101566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4W: L2 Foyer, Student Services &amp; Graduate Centre 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2" name="Flowchart: Connector 71"/>
          <p:cNvSpPr/>
          <p:nvPr/>
        </p:nvSpPr>
        <p:spPr>
          <a:xfrm>
            <a:off x="5933702" y="3986012"/>
            <a:ext cx="100584" cy="100584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3" name="Straight Arrow Connector 72"/>
          <p:cNvCxnSpPr>
            <a:stCxn id="77" idx="0"/>
            <a:endCxn id="72" idx="4"/>
          </p:cNvCxnSpPr>
          <p:nvPr/>
        </p:nvCxnSpPr>
        <p:spPr>
          <a:xfrm flipH="1" flipV="1">
            <a:off x="5983994" y="4086596"/>
            <a:ext cx="169919" cy="32158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7" name="TextBox 76"/>
          <p:cNvSpPr txBox="1"/>
          <p:nvPr/>
        </p:nvSpPr>
        <p:spPr>
          <a:xfrm>
            <a:off x="5500302" y="4408185"/>
            <a:ext cx="1307221" cy="86177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4ES: L1 Foyer, L2 Computing Services Reception,  L2, L3, L4, L5 &amp; L6 stairs 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8" name="Straight Arrow Connector 57"/>
          <p:cNvCxnSpPr>
            <a:endCxn id="13" idx="7"/>
          </p:cNvCxnSpPr>
          <p:nvPr/>
        </p:nvCxnSpPr>
        <p:spPr>
          <a:xfrm flipH="1">
            <a:off x="7341050" y="1594017"/>
            <a:ext cx="1655509" cy="218611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>
            <a:endCxn id="91" idx="5"/>
          </p:cNvCxnSpPr>
          <p:nvPr/>
        </p:nvCxnSpPr>
        <p:spPr>
          <a:xfrm flipH="1" flipV="1">
            <a:off x="5207691" y="5331668"/>
            <a:ext cx="894865" cy="103373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1" name="Flowchart: Connector 90"/>
          <p:cNvSpPr/>
          <p:nvPr/>
        </p:nvSpPr>
        <p:spPr>
          <a:xfrm>
            <a:off x="5121837" y="5245814"/>
            <a:ext cx="100584" cy="100584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5653541" y="6231041"/>
            <a:ext cx="948022" cy="57708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050" dirty="0" smtClean="0">
                <a:latin typeface="Arial" panose="020B0604020202020204" pitchFamily="34" charset="0"/>
                <a:cs typeface="Arial" panose="020B0604020202020204" pitchFamily="34" charset="0"/>
              </a:rPr>
              <a:t>L0 Foyer/ stairs  &amp; L1 foyer/ stairs </a:t>
            </a:r>
            <a:endParaRPr lang="en-GB"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6" name="Straight Arrow Connector 95"/>
          <p:cNvCxnSpPr>
            <a:stCxn id="71" idx="0"/>
            <a:endCxn id="34" idx="4"/>
          </p:cNvCxnSpPr>
          <p:nvPr/>
        </p:nvCxnSpPr>
        <p:spPr>
          <a:xfrm flipV="1">
            <a:off x="4267958" y="5259123"/>
            <a:ext cx="470744" cy="126110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3" name="Straight Arrow Connector 102"/>
          <p:cNvCxnSpPr>
            <a:endCxn id="20" idx="1"/>
          </p:cNvCxnSpPr>
          <p:nvPr/>
        </p:nvCxnSpPr>
        <p:spPr>
          <a:xfrm flipV="1">
            <a:off x="1782088" y="3367138"/>
            <a:ext cx="2433520" cy="208955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9" name="Straight Arrow Connector 98"/>
          <p:cNvCxnSpPr/>
          <p:nvPr/>
        </p:nvCxnSpPr>
        <p:spPr>
          <a:xfrm flipV="1">
            <a:off x="2894091" y="2706369"/>
            <a:ext cx="2068802" cy="293303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9" name="Straight Arrow Connector 108"/>
          <p:cNvCxnSpPr>
            <a:endCxn id="43" idx="2"/>
          </p:cNvCxnSpPr>
          <p:nvPr/>
        </p:nvCxnSpPr>
        <p:spPr>
          <a:xfrm>
            <a:off x="1081738" y="2952204"/>
            <a:ext cx="1600637" cy="76290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6" name="Flowchart: Connector 135"/>
          <p:cNvSpPr/>
          <p:nvPr/>
        </p:nvSpPr>
        <p:spPr>
          <a:xfrm>
            <a:off x="5768305" y="2835126"/>
            <a:ext cx="100584" cy="100584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38" name="Straight Arrow Connector 137"/>
          <p:cNvCxnSpPr>
            <a:stCxn id="70" idx="1"/>
            <a:endCxn id="136" idx="7"/>
          </p:cNvCxnSpPr>
          <p:nvPr/>
        </p:nvCxnSpPr>
        <p:spPr>
          <a:xfrm flipH="1">
            <a:off x="5854159" y="621671"/>
            <a:ext cx="2544269" cy="222818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3" name="TextBox 192"/>
          <p:cNvSpPr txBox="1"/>
          <p:nvPr/>
        </p:nvSpPr>
        <p:spPr>
          <a:xfrm>
            <a:off x="9977155" y="170011"/>
            <a:ext cx="1598859" cy="178510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1. Arrival Square: Bus Stop </a:t>
            </a:r>
          </a:p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2. 6E: Foyer </a:t>
            </a:r>
          </a:p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3. 4E: L2 Foyer</a:t>
            </a:r>
          </a:p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4. 2E: L2 Foyer</a:t>
            </a:r>
          </a:p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5. Norwood House: </a:t>
            </a:r>
            <a:r>
              <a:rPr lang="en-GB" sz="1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Comms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Room </a:t>
            </a:r>
          </a:p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6. 3S: 0.05</a:t>
            </a:r>
          </a:p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7. 1S: Foyer </a:t>
            </a:r>
          </a:p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8. 8W: L1 Reception</a:t>
            </a:r>
          </a:p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9. 9W: L2 Foyer 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708667" y="3496653"/>
            <a:ext cx="2688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</a:t>
            </a:r>
            <a:endParaRPr lang="en-GB" dirty="0"/>
          </a:p>
        </p:txBody>
      </p:sp>
      <p:sp>
        <p:nvSpPr>
          <p:cNvPr id="63" name="TextBox 62"/>
          <p:cNvSpPr txBox="1"/>
          <p:nvPr/>
        </p:nvSpPr>
        <p:spPr>
          <a:xfrm>
            <a:off x="6319304" y="3206250"/>
            <a:ext cx="819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2</a:t>
            </a:r>
            <a:endParaRPr lang="en-GB" dirty="0"/>
          </a:p>
        </p:txBody>
      </p:sp>
      <p:sp>
        <p:nvSpPr>
          <p:cNvPr id="66" name="TextBox 65"/>
          <p:cNvSpPr txBox="1"/>
          <p:nvPr/>
        </p:nvSpPr>
        <p:spPr>
          <a:xfrm>
            <a:off x="5629249" y="3234952"/>
            <a:ext cx="2410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3</a:t>
            </a:r>
            <a:endParaRPr lang="en-GB" dirty="0"/>
          </a:p>
        </p:txBody>
      </p:sp>
      <p:sp>
        <p:nvSpPr>
          <p:cNvPr id="68" name="TextBox 67"/>
          <p:cNvSpPr txBox="1"/>
          <p:nvPr/>
        </p:nvSpPr>
        <p:spPr>
          <a:xfrm>
            <a:off x="5105428" y="3249440"/>
            <a:ext cx="2992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4</a:t>
            </a:r>
            <a:endParaRPr lang="en-GB" dirty="0"/>
          </a:p>
        </p:txBody>
      </p:sp>
      <p:sp>
        <p:nvSpPr>
          <p:cNvPr id="69" name="TextBox 68"/>
          <p:cNvSpPr txBox="1"/>
          <p:nvPr/>
        </p:nvSpPr>
        <p:spPr>
          <a:xfrm>
            <a:off x="5455920" y="2810218"/>
            <a:ext cx="197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5</a:t>
            </a:r>
            <a:endParaRPr lang="en-GB" dirty="0"/>
          </a:p>
        </p:txBody>
      </p:sp>
      <p:sp>
        <p:nvSpPr>
          <p:cNvPr id="75" name="TextBox 74"/>
          <p:cNvSpPr txBox="1"/>
          <p:nvPr/>
        </p:nvSpPr>
        <p:spPr>
          <a:xfrm>
            <a:off x="4038722" y="4977066"/>
            <a:ext cx="280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6</a:t>
            </a:r>
            <a:endParaRPr lang="en-GB" dirty="0"/>
          </a:p>
        </p:txBody>
      </p:sp>
      <p:sp>
        <p:nvSpPr>
          <p:cNvPr id="76" name="TextBox 75"/>
          <p:cNvSpPr txBox="1"/>
          <p:nvPr/>
        </p:nvSpPr>
        <p:spPr>
          <a:xfrm>
            <a:off x="3367725" y="4791454"/>
            <a:ext cx="2511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7</a:t>
            </a:r>
            <a:endParaRPr lang="en-GB" dirty="0"/>
          </a:p>
        </p:txBody>
      </p:sp>
      <p:sp>
        <p:nvSpPr>
          <p:cNvPr id="78" name="TextBox 77"/>
          <p:cNvSpPr txBox="1"/>
          <p:nvPr/>
        </p:nvSpPr>
        <p:spPr>
          <a:xfrm>
            <a:off x="3114868" y="3064774"/>
            <a:ext cx="3162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8</a:t>
            </a:r>
            <a:endParaRPr lang="en-GB" dirty="0"/>
          </a:p>
        </p:txBody>
      </p:sp>
      <p:sp>
        <p:nvSpPr>
          <p:cNvPr id="79" name="TextBox 78"/>
          <p:cNvSpPr txBox="1"/>
          <p:nvPr/>
        </p:nvSpPr>
        <p:spPr>
          <a:xfrm>
            <a:off x="2677662" y="2501949"/>
            <a:ext cx="1712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9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81974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232</Words>
  <Application>Microsoft Office PowerPoint</Application>
  <PresentationFormat>Widescreen</PresentationFormat>
  <Paragraphs>33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University of Bath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Eunice Neto</dc:creator>
  <cp:lastModifiedBy>Lizzy Lee</cp:lastModifiedBy>
  <cp:revision>28</cp:revision>
  <dcterms:created xsi:type="dcterms:W3CDTF">2019-02-11T10:42:47Z</dcterms:created>
  <dcterms:modified xsi:type="dcterms:W3CDTF">2019-07-16T10:07:07Z</dcterms:modified>
</cp:coreProperties>
</file>