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C597F-7C1B-4EAE-A4D8-DAB32F6AB220}" v="3" dt="2023-07-03T13:23:15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27D6-7EC2-633D-ACF2-BD3234E1B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CD7EC-53EF-4E20-FC5B-63814AE45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BDA4A-38DD-508B-A7DA-F06E3AF1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DADF7-9058-CB0E-8EF5-D8917505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35AA6-8D75-02CD-B784-116F78D4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71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396D-B249-6FE1-75B7-BD11F99C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14CDA-FFD2-210A-8A03-E5CEEEE15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534F-C43D-2183-BFF8-226EB259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71F2-796F-C08D-0923-D40AAB81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FCD95-7669-3A23-0205-141F1141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54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ED011-B6A3-20B1-342F-5D2D460C6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B3DDE-0C9F-EFA8-5853-4DE570AF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3EFBE-5B7B-CE51-463D-6E56BAB6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63482-804F-7BE5-6BB6-103C0215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34BF3-95BB-1A75-A273-7CDB44DA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91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26706-81D7-A9CE-4AE1-A3CD4D93D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3EC4-E439-9585-0CF6-F273D3306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A0728-AADB-8736-5105-B6D223830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1943A-A5D9-8C24-A4DD-10C1B3B5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98D-E555-9EAC-1F11-C629140D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58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0632-93CD-C82B-78C4-A3B7DFE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70505-267F-47B5-73A2-FBE26ED73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9E05F-DC80-D6C8-AED7-5B80267A8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406F5-3B3B-A447-03C9-39DA454B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F7A0D-9E7C-7FC3-D5B1-1CE0F448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04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C27B-5B1B-F80A-1C75-D0AC22D9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D3E2-E213-43C9-D6AF-1D01EB2FF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A1410-FB7F-D5F3-6DE6-2748C3C9A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D4B18-69CD-2B3A-D93C-7FB43B1E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D96D9-17A1-B2CE-E1C6-9F3C8DA7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A7856-F449-EC87-0620-21742550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BB18-DA25-11F1-1709-C80C8DAE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821C9-13A1-782E-3362-BA1898502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5628B-FD66-830C-5E1F-BE6D56BF3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2CB623-D84B-1192-2974-4869BC7CE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7F924-EB7F-1336-85BD-6B376D789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6914A5-77EB-AD8C-7AB6-7FE799EC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EBED6-07F9-15F6-A269-A3291E76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83F580-F3B3-4A72-BA0F-F6EF259F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9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7B8F7-918A-B032-2C18-9821D3AD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DAED0-273C-39A3-898C-20D5775E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8A386-C248-D5CD-B503-887DD634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AB7B1-8AE6-3F6E-2D61-F3B374F8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54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7EAD5-9C80-7E4D-E2AB-202A53EE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42A22-7931-317F-9738-022A0799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98B8C-A0E3-46E0-07A9-4E9516DB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01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4BAA4-B2C5-BFDE-B8BD-B1AF3C974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38940-94D2-6D40-BC73-556863B34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95FF3-E8A0-1AAF-44A0-5F2E7AD76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E0E7A-7273-1BED-5437-498B81B5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CA668-F11B-DA19-5FFA-9F2BA7B7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70DD5-75D3-F000-5284-A09C2C60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51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12D8-91E0-BE27-5FFC-0E011ED9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E6705C-601F-11C0-76A1-E60678B10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0E352-F072-5388-2568-8FBD92D9E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D876-A824-B1E9-6FB6-727138B3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D81D4-1682-F7AC-FE33-33C07A57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F751-CF24-1B2B-A2C1-1DE4DECF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96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E59BD9-5764-99BE-EB67-3E30ACB9B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987CB-ACEA-3213-3DD2-61ABE8159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B69F2-CA7C-941F-A36C-A46C1EFFE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B2CA5-04CD-423C-AA6E-B2CC700D4040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19B64-6AE7-2383-6F05-E4FE51BD6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3E07-2E93-3DFE-5A75-9916A1985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97CD0-FE95-4F92-8CE0-F0367D84C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738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108A1-1156-FE21-2C4E-0C22B26D5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E80FA2-4AD0-C310-9295-880C93181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ICHEM CONFERENCE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41953-21A6-184E-3A74-BF73D82ED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6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HEM 2023-240">
            <a:extLst>
              <a:ext uri="{FF2B5EF4-FFF2-40B4-BE49-F238E27FC236}">
                <a16:creationId xmlns:a16="http://schemas.microsoft.com/office/drawing/2014/main" id="{BE718D7D-37CB-108F-5FE6-876257692C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35-Jurgen-Ian">
            <a:extLst>
              <a:ext uri="{FF2B5EF4-FFF2-40B4-BE49-F238E27FC236}">
                <a16:creationId xmlns:a16="http://schemas.microsoft.com/office/drawing/2014/main" id="{ED446EE2-3103-A58C-620D-3455847F6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21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74-Keynote-1">
            <a:extLst>
              <a:ext uri="{FF2B5EF4-FFF2-40B4-BE49-F238E27FC236}">
                <a16:creationId xmlns:a16="http://schemas.microsoft.com/office/drawing/2014/main" id="{DC4902CF-2FFC-9BC8-DAE9-D9F54399B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8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118-Keynote-2">
            <a:extLst>
              <a:ext uri="{FF2B5EF4-FFF2-40B4-BE49-F238E27FC236}">
                <a16:creationId xmlns:a16="http://schemas.microsoft.com/office/drawing/2014/main" id="{6C3AC1BF-B553-AAA7-0D37-D6CFD47FC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284-Dean">
            <a:extLst>
              <a:ext uri="{FF2B5EF4-FFF2-40B4-BE49-F238E27FC236}">
                <a16:creationId xmlns:a16="http://schemas.microsoft.com/office/drawing/2014/main" id="{08958E8B-DC8F-EE86-F8B5-E9C0153D50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306-Keynote 3">
            <a:extLst>
              <a:ext uri="{FF2B5EF4-FFF2-40B4-BE49-F238E27FC236}">
                <a16:creationId xmlns:a16="http://schemas.microsoft.com/office/drawing/2014/main" id="{4C4D25F6-48D8-B665-D0DF-2F31E717E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6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402_Keynote-4">
            <a:extLst>
              <a:ext uri="{FF2B5EF4-FFF2-40B4-BE49-F238E27FC236}">
                <a16:creationId xmlns:a16="http://schemas.microsoft.com/office/drawing/2014/main" id="{ED30A305-BB67-8F9D-FE75-896ACB6200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94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129-Delegates">
            <a:extLst>
              <a:ext uri="{FF2B5EF4-FFF2-40B4-BE49-F238E27FC236}">
                <a16:creationId xmlns:a16="http://schemas.microsoft.com/office/drawing/2014/main" id="{444EED15-DD9E-76AF-85FC-863C38DA2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HEM 2023-231_RMM">
            <a:extLst>
              <a:ext uri="{FF2B5EF4-FFF2-40B4-BE49-F238E27FC236}">
                <a16:creationId xmlns:a16="http://schemas.microsoft.com/office/drawing/2014/main" id="{A6758E16-48AF-99E8-E7B3-3C60E7E1DA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45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ICHEM CONFERENCE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ICHEM CONFERENCE 2023</dc:title>
  <dc:creator>Jacqueline Stockley</dc:creator>
  <cp:lastModifiedBy>Rayner Simpson</cp:lastModifiedBy>
  <cp:revision>2</cp:revision>
  <dcterms:created xsi:type="dcterms:W3CDTF">2023-06-30T08:16:46Z</dcterms:created>
  <dcterms:modified xsi:type="dcterms:W3CDTF">2023-07-05T15:07:04Z</dcterms:modified>
</cp:coreProperties>
</file>