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2" r:id="rId3"/>
    <p:sldId id="256" r:id="rId4"/>
    <p:sldId id="257" r:id="rId5"/>
    <p:sldId id="267" r:id="rId6"/>
    <p:sldId id="268" r:id="rId7"/>
    <p:sldId id="270" r:id="rId8"/>
    <p:sldId id="269" r:id="rId9"/>
    <p:sldId id="259" r:id="rId10"/>
    <p:sldId id="260" r:id="rId11"/>
    <p:sldId id="261" r:id="rId12"/>
    <p:sldId id="262" r:id="rId13"/>
    <p:sldId id="263" r:id="rId14"/>
    <p:sldId id="265" r:id="rId15"/>
    <p:sldId id="271" r:id="rId16"/>
    <p:sldId id="266" r:id="rId17"/>
    <p:sldId id="258" r:id="rId18"/>
    <p:sldId id="264" r:id="rId19"/>
  </p:sldIdLst>
  <p:sldSz cx="12801600" cy="9601200" type="A3"/>
  <p:notesSz cx="6858000" cy="9144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52" d="100"/>
          <a:sy n="52" d="100"/>
        </p:scale>
        <p:origin x="7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10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854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71309"/>
            <a:ext cx="96012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91" indent="0" algn="ctr">
              <a:buNone/>
              <a:defRPr sz="2800"/>
            </a:lvl2pPr>
            <a:lvl3pPr marL="1280183" indent="0" algn="ctr">
              <a:buNone/>
              <a:defRPr sz="2520"/>
            </a:lvl3pPr>
            <a:lvl4pPr marL="1920275" indent="0" algn="ctr">
              <a:buNone/>
              <a:defRPr sz="2240"/>
            </a:lvl4pPr>
            <a:lvl5pPr marL="2560366" indent="0" algn="ctr">
              <a:buNone/>
              <a:defRPr sz="2240"/>
            </a:lvl5pPr>
            <a:lvl6pPr marL="3200457" indent="0" algn="ctr">
              <a:buNone/>
              <a:defRPr sz="2240"/>
            </a:lvl6pPr>
            <a:lvl7pPr marL="3840548" indent="0" algn="ctr">
              <a:buNone/>
              <a:defRPr sz="2240"/>
            </a:lvl7pPr>
            <a:lvl8pPr marL="4480640" indent="0" algn="ctr">
              <a:buNone/>
              <a:defRPr sz="2240"/>
            </a:lvl8pPr>
            <a:lvl9pPr marL="5120732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730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59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91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8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6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5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54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732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55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16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6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9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91" indent="0">
              <a:buNone/>
              <a:defRPr sz="2800" b="1"/>
            </a:lvl2pPr>
            <a:lvl3pPr marL="1280183" indent="0">
              <a:buNone/>
              <a:defRPr sz="2520" b="1"/>
            </a:lvl3pPr>
            <a:lvl4pPr marL="1920275" indent="0">
              <a:buNone/>
              <a:defRPr sz="2240" b="1"/>
            </a:lvl4pPr>
            <a:lvl5pPr marL="2560366" indent="0">
              <a:buNone/>
              <a:defRPr sz="2240" b="1"/>
            </a:lvl5pPr>
            <a:lvl6pPr marL="3200457" indent="0">
              <a:buNone/>
              <a:defRPr sz="2240" b="1"/>
            </a:lvl6pPr>
            <a:lvl7pPr marL="3840548" indent="0">
              <a:buNone/>
              <a:defRPr sz="2240" b="1"/>
            </a:lvl7pPr>
            <a:lvl8pPr marL="4480640" indent="0">
              <a:buNone/>
              <a:defRPr sz="2240" b="1"/>
            </a:lvl8pPr>
            <a:lvl9pPr marL="5120732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2353629"/>
            <a:ext cx="5442348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91" indent="0">
              <a:buNone/>
              <a:defRPr sz="2800" b="1"/>
            </a:lvl2pPr>
            <a:lvl3pPr marL="1280183" indent="0">
              <a:buNone/>
              <a:defRPr sz="2520" b="1"/>
            </a:lvl3pPr>
            <a:lvl4pPr marL="1920275" indent="0">
              <a:buNone/>
              <a:defRPr sz="2240" b="1"/>
            </a:lvl4pPr>
            <a:lvl5pPr marL="2560366" indent="0">
              <a:buNone/>
              <a:defRPr sz="2240" b="1"/>
            </a:lvl5pPr>
            <a:lvl6pPr marL="3200457" indent="0">
              <a:buNone/>
              <a:defRPr sz="2240" b="1"/>
            </a:lvl6pPr>
            <a:lvl7pPr marL="3840548" indent="0">
              <a:buNone/>
              <a:defRPr sz="2240" b="1"/>
            </a:lvl7pPr>
            <a:lvl8pPr marL="4480640" indent="0">
              <a:buNone/>
              <a:defRPr sz="2240" b="1"/>
            </a:lvl8pPr>
            <a:lvl9pPr marL="5120732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8" cy="51584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909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6967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252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1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91" indent="0">
              <a:buNone/>
              <a:defRPr sz="1960"/>
            </a:lvl2pPr>
            <a:lvl3pPr marL="1280183" indent="0">
              <a:buNone/>
              <a:defRPr sz="1680"/>
            </a:lvl3pPr>
            <a:lvl4pPr marL="1920275" indent="0">
              <a:buNone/>
              <a:defRPr sz="1400"/>
            </a:lvl4pPr>
            <a:lvl5pPr marL="2560366" indent="0">
              <a:buNone/>
              <a:defRPr sz="1400"/>
            </a:lvl5pPr>
            <a:lvl6pPr marL="3200457" indent="0">
              <a:buNone/>
              <a:defRPr sz="1400"/>
            </a:lvl6pPr>
            <a:lvl7pPr marL="3840548" indent="0">
              <a:buNone/>
              <a:defRPr sz="1400"/>
            </a:lvl7pPr>
            <a:lvl8pPr marL="4480640" indent="0">
              <a:buNone/>
              <a:defRPr sz="1400"/>
            </a:lvl8pPr>
            <a:lvl9pPr marL="5120732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20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4356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1" cy="6823075"/>
          </a:xfrm>
        </p:spPr>
        <p:txBody>
          <a:bodyPr/>
          <a:lstStyle>
            <a:lvl1pPr marL="0" indent="0">
              <a:buNone/>
              <a:defRPr sz="4480"/>
            </a:lvl1pPr>
            <a:lvl2pPr marL="640091" indent="0">
              <a:buNone/>
              <a:defRPr sz="3920"/>
            </a:lvl2pPr>
            <a:lvl3pPr marL="1280183" indent="0">
              <a:buNone/>
              <a:defRPr sz="3360"/>
            </a:lvl3pPr>
            <a:lvl4pPr marL="1920275" indent="0">
              <a:buNone/>
              <a:defRPr sz="2800"/>
            </a:lvl4pPr>
            <a:lvl5pPr marL="2560366" indent="0">
              <a:buNone/>
              <a:defRPr sz="2800"/>
            </a:lvl5pPr>
            <a:lvl6pPr marL="3200457" indent="0">
              <a:buNone/>
              <a:defRPr sz="2800"/>
            </a:lvl6pPr>
            <a:lvl7pPr marL="3840548" indent="0">
              <a:buNone/>
              <a:defRPr sz="2800"/>
            </a:lvl7pPr>
            <a:lvl8pPr marL="4480640" indent="0">
              <a:buNone/>
              <a:defRPr sz="2800"/>
            </a:lvl8pPr>
            <a:lvl9pPr marL="5120732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91" indent="0">
              <a:buNone/>
              <a:defRPr sz="1960"/>
            </a:lvl2pPr>
            <a:lvl3pPr marL="1280183" indent="0">
              <a:buNone/>
              <a:defRPr sz="1680"/>
            </a:lvl3pPr>
            <a:lvl4pPr marL="1920275" indent="0">
              <a:buNone/>
              <a:defRPr sz="1400"/>
            </a:lvl4pPr>
            <a:lvl5pPr marL="2560366" indent="0">
              <a:buNone/>
              <a:defRPr sz="1400"/>
            </a:lvl5pPr>
            <a:lvl6pPr marL="3200457" indent="0">
              <a:buNone/>
              <a:defRPr sz="1400"/>
            </a:lvl6pPr>
            <a:lvl7pPr marL="3840548" indent="0">
              <a:buNone/>
              <a:defRPr sz="1400"/>
            </a:lvl7pPr>
            <a:lvl8pPr marL="4480640" indent="0">
              <a:buNone/>
              <a:defRPr sz="1400"/>
            </a:lvl8pPr>
            <a:lvl9pPr marL="5120732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068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844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99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05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87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84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06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530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14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83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9629E-1533-4F82-8BCB-11006C15502A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267C6-66D4-4FD2-9113-252BB4FF4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626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8529-B957-405A-B7F3-B9CCF549EA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BF568-FF04-41FD-A24A-0D774274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70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83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6" indent="-320046" algn="l" defTabSz="1280183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37" indent="-320046" algn="l" defTabSz="1280183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29" indent="-320046" algn="l" defTabSz="1280183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320" indent="-320046" algn="l" defTabSz="1280183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412" indent="-320046" algn="l" defTabSz="1280183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503" indent="-320046" algn="l" defTabSz="1280183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94" indent="-320046" algn="l" defTabSz="1280183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86" indent="-320046" algn="l" defTabSz="1280183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778" indent="-320046" algn="l" defTabSz="1280183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83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91" algn="l" defTabSz="1280183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83" algn="l" defTabSz="1280183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75" algn="l" defTabSz="1280183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66" algn="l" defTabSz="1280183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57" algn="l" defTabSz="1280183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548" algn="l" defTabSz="1280183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640" algn="l" defTabSz="1280183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732" algn="l" defTabSz="1280183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t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099" y="2854489"/>
            <a:ext cx="4053903" cy="480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41873" y="372145"/>
            <a:ext cx="1766637" cy="2089892"/>
            <a:chOff x="6841067" y="1234170"/>
            <a:chExt cx="2904066" cy="3343275"/>
          </a:xfrm>
        </p:grpSpPr>
        <p:pic>
          <p:nvPicPr>
            <p:cNvPr id="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4516310" y="837665"/>
            <a:ext cx="376898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GB" sz="6600" b="1" dirty="0">
                <a:solidFill>
                  <a:srgbClr val="FF0000"/>
                </a:solidFill>
                <a:latin typeface="Berlin Sans FB" panose="020E0602020502020306" pitchFamily="34" charset="0"/>
              </a:rPr>
              <a:t>MURDER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35827" y="2293842"/>
            <a:ext cx="697638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GB" sz="3200" dirty="0">
                <a:solidFill>
                  <a:prstClr val="black"/>
                </a:solidFill>
                <a:latin typeface="Berlin Sans FB" panose="020E0602020502020306" pitchFamily="34" charset="0"/>
              </a:rPr>
              <a:t>Mrs Mary Smith was murdered at her home a week ago and we need your help to process the evidence. </a:t>
            </a:r>
          </a:p>
          <a:p>
            <a:pPr defTabSz="685800"/>
            <a:endParaRPr lang="en-GB" sz="3200" dirty="0">
              <a:solidFill>
                <a:prstClr val="black"/>
              </a:solidFill>
              <a:latin typeface="Berlin Sans FB" panose="020E0602020502020306" pitchFamily="34" charset="0"/>
            </a:endParaRPr>
          </a:p>
          <a:p>
            <a:pPr defTabSz="685800"/>
            <a:r>
              <a:rPr lang="en-GB" sz="3200" dirty="0">
                <a:solidFill>
                  <a:prstClr val="black"/>
                </a:solidFill>
                <a:latin typeface="Berlin Sans FB" panose="020E0602020502020306" pitchFamily="34" charset="0"/>
              </a:rPr>
              <a:t>Watch the video to find out more about the murder and then use the evidence book to process all the samples we have found. </a:t>
            </a:r>
          </a:p>
          <a:p>
            <a:pPr defTabSz="685800"/>
            <a:endParaRPr lang="en-GB" sz="3200" dirty="0">
              <a:solidFill>
                <a:prstClr val="black"/>
              </a:solidFill>
              <a:latin typeface="Berlin Sans FB" panose="020E0602020502020306" pitchFamily="34" charset="0"/>
            </a:endParaRPr>
          </a:p>
          <a:p>
            <a:pPr defTabSz="685800"/>
            <a:r>
              <a:rPr lang="en-GB" sz="3200" dirty="0">
                <a:solidFill>
                  <a:prstClr val="black"/>
                </a:solidFill>
                <a:latin typeface="Berlin Sans FB" panose="020E0602020502020306" pitchFamily="34" charset="0"/>
              </a:rPr>
              <a:t>Once you are done tell the police officer who it was that murdered Mrs Smith.</a:t>
            </a:r>
          </a:p>
        </p:txBody>
      </p:sp>
    </p:spTree>
    <p:extLst>
      <p:ext uri="{BB962C8B-B14F-4D97-AF65-F5344CB8AC3E}">
        <p14:creationId xmlns:p14="http://schemas.microsoft.com/office/powerpoint/2010/main" val="1489123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2577027" y="4331369"/>
            <a:ext cx="919674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Soil Samples</a:t>
            </a:r>
          </a:p>
        </p:txBody>
      </p:sp>
    </p:spTree>
    <p:extLst>
      <p:ext uri="{BB962C8B-B14F-4D97-AF65-F5344CB8AC3E}">
        <p14:creationId xmlns:p14="http://schemas.microsoft.com/office/powerpoint/2010/main" val="2222978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246434" y="3434346"/>
            <a:ext cx="7404591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Chemical 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1929721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246434" y="3434346"/>
            <a:ext cx="7404591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Chemical 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Details</a:t>
            </a:r>
          </a:p>
        </p:txBody>
      </p:sp>
    </p:spTree>
    <p:extLst>
      <p:ext uri="{BB962C8B-B14F-4D97-AF65-F5344CB8AC3E}">
        <p14:creationId xmlns:p14="http://schemas.microsoft.com/office/powerpoint/2010/main" val="1072033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2426864" y="1571075"/>
            <a:ext cx="9805891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4400" dirty="0">
                <a:latin typeface="Berlin Sans FB" panose="020E0602020502020306" pitchFamily="34" charset="0"/>
              </a:rPr>
              <a:t>Exit</a:t>
            </a:r>
          </a:p>
          <a:p>
            <a:pPr algn="ctr"/>
            <a:r>
              <a:rPr lang="en-GB" sz="9600" dirty="0">
                <a:latin typeface="Berlin Sans FB" panose="020E0602020502020306" pitchFamily="34" charset="0"/>
              </a:rPr>
              <a:t>via interview room</a:t>
            </a:r>
          </a:p>
        </p:txBody>
      </p:sp>
    </p:spTree>
    <p:extLst>
      <p:ext uri="{BB962C8B-B14F-4D97-AF65-F5344CB8AC3E}">
        <p14:creationId xmlns:p14="http://schemas.microsoft.com/office/powerpoint/2010/main" val="839960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471657" y="3434346"/>
            <a:ext cx="6954148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4400" dirty="0">
                <a:latin typeface="Berlin Sans FB" panose="020E0602020502020306" pitchFamily="34" charset="0"/>
              </a:rPr>
              <a:t>Exit</a:t>
            </a:r>
          </a:p>
        </p:txBody>
      </p:sp>
    </p:spTree>
    <p:extLst>
      <p:ext uri="{BB962C8B-B14F-4D97-AF65-F5344CB8AC3E}">
        <p14:creationId xmlns:p14="http://schemas.microsoft.com/office/powerpoint/2010/main" val="2492018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1342368" y="4517909"/>
            <a:ext cx="10075194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3900" dirty="0">
                <a:latin typeface="Berlin Sans FB" panose="020E0602020502020306" pitchFamily="34" charset="0"/>
              </a:rPr>
              <a:t>NO Exit</a:t>
            </a:r>
          </a:p>
        </p:txBody>
      </p:sp>
    </p:spTree>
    <p:extLst>
      <p:ext uri="{BB962C8B-B14F-4D97-AF65-F5344CB8AC3E}">
        <p14:creationId xmlns:p14="http://schemas.microsoft.com/office/powerpoint/2010/main" val="3039151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4711032" y="826878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552566" y="4277277"/>
            <a:ext cx="11678197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Murder Mystery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Experience </a:t>
            </a:r>
          </a:p>
        </p:txBody>
      </p:sp>
    </p:spTree>
    <p:extLst>
      <p:ext uri="{BB962C8B-B14F-4D97-AF65-F5344CB8AC3E}">
        <p14:creationId xmlns:p14="http://schemas.microsoft.com/office/powerpoint/2010/main" val="1766027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51063" y="129046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248425" y="661448"/>
            <a:ext cx="81836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9600" dirty="0">
                <a:latin typeface="Berlin Sans FB" panose="020E0602020502020306" pitchFamily="34" charset="0"/>
              </a:rPr>
              <a:t>Murder Mystery</a:t>
            </a:r>
          </a:p>
          <a:p>
            <a:pPr algn="ctr"/>
            <a:r>
              <a:rPr lang="en-GB" sz="9600" dirty="0">
                <a:latin typeface="Berlin Sans FB" panose="020E0602020502020306" pitchFamily="34" charset="0"/>
              </a:rPr>
              <a:t>Experience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9189" y="4419339"/>
            <a:ext cx="10721205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Please Queue 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541227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391525" y="3332748"/>
            <a:ext cx="7444667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Interview 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Room</a:t>
            </a:r>
          </a:p>
        </p:txBody>
      </p:sp>
    </p:spTree>
    <p:extLst>
      <p:ext uri="{BB962C8B-B14F-4D97-AF65-F5344CB8AC3E}">
        <p14:creationId xmlns:p14="http://schemas.microsoft.com/office/powerpoint/2010/main" val="1157308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966202" y="3332748"/>
            <a:ext cx="6295314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Briefing 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Room</a:t>
            </a:r>
          </a:p>
        </p:txBody>
      </p:sp>
    </p:spTree>
    <p:extLst>
      <p:ext uri="{BB962C8B-B14F-4D97-AF65-F5344CB8AC3E}">
        <p14:creationId xmlns:p14="http://schemas.microsoft.com/office/powerpoint/2010/main" val="3551083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990265" y="938464"/>
            <a:ext cx="6295314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Briefing 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Room</a:t>
            </a:r>
          </a:p>
        </p:txBody>
      </p:sp>
      <p:sp>
        <p:nvSpPr>
          <p:cNvPr id="3" name="Down Arrow 2"/>
          <p:cNvSpPr/>
          <p:nvPr/>
        </p:nvSpPr>
        <p:spPr>
          <a:xfrm flipV="1">
            <a:off x="6569242" y="5278114"/>
            <a:ext cx="2755231" cy="405464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146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990265" y="938464"/>
            <a:ext cx="6295314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Briefing 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Room</a:t>
            </a:r>
          </a:p>
        </p:txBody>
      </p:sp>
      <p:sp>
        <p:nvSpPr>
          <p:cNvPr id="3" name="Down Arrow 2"/>
          <p:cNvSpPr/>
          <p:nvPr/>
        </p:nvSpPr>
        <p:spPr>
          <a:xfrm rot="16200000" flipV="1">
            <a:off x="5624763" y="4333635"/>
            <a:ext cx="2755231" cy="5943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306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543027" y="938464"/>
            <a:ext cx="7189790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Evidence 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Room</a:t>
            </a:r>
          </a:p>
        </p:txBody>
      </p:sp>
      <p:sp>
        <p:nvSpPr>
          <p:cNvPr id="3" name="Down Arrow 2"/>
          <p:cNvSpPr/>
          <p:nvPr/>
        </p:nvSpPr>
        <p:spPr>
          <a:xfrm flipV="1">
            <a:off x="6569242" y="5278114"/>
            <a:ext cx="2755231" cy="405464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22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543029" y="938464"/>
            <a:ext cx="7189789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Evidence </a:t>
            </a:r>
          </a:p>
          <a:p>
            <a:pPr algn="ctr"/>
            <a:r>
              <a:rPr lang="en-GB" sz="13800" dirty="0">
                <a:latin typeface="Berlin Sans FB" panose="020E0602020502020306" pitchFamily="34" charset="0"/>
              </a:rPr>
              <a:t>Room</a:t>
            </a:r>
          </a:p>
        </p:txBody>
      </p:sp>
      <p:sp>
        <p:nvSpPr>
          <p:cNvPr id="3" name="Down Arrow 2"/>
          <p:cNvSpPr/>
          <p:nvPr/>
        </p:nvSpPr>
        <p:spPr>
          <a:xfrm rot="16200000" flipV="1">
            <a:off x="5624763" y="4333635"/>
            <a:ext cx="2755231" cy="5943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611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2754156" y="4331369"/>
            <a:ext cx="8842485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Fingerprints</a:t>
            </a:r>
          </a:p>
        </p:txBody>
      </p:sp>
    </p:spTree>
    <p:extLst>
      <p:ext uri="{BB962C8B-B14F-4D97-AF65-F5344CB8AC3E}">
        <p14:creationId xmlns:p14="http://schemas.microsoft.com/office/powerpoint/2010/main" val="2239744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92484" y="790784"/>
            <a:ext cx="2904066" cy="3343275"/>
            <a:chOff x="6841067" y="1234170"/>
            <a:chExt cx="2904066" cy="3343275"/>
          </a:xfrm>
        </p:grpSpPr>
        <p:pic>
          <p:nvPicPr>
            <p:cNvPr id="1026" name="Picture 2" descr="Image result for police logo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2217954" y="4331369"/>
            <a:ext cx="991489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800" dirty="0">
                <a:latin typeface="Berlin Sans FB" panose="020E0602020502020306" pitchFamily="34" charset="0"/>
              </a:rPr>
              <a:t>Hair Samples</a:t>
            </a:r>
          </a:p>
        </p:txBody>
      </p:sp>
    </p:spTree>
    <p:extLst>
      <p:ext uri="{BB962C8B-B14F-4D97-AF65-F5344CB8AC3E}">
        <p14:creationId xmlns:p14="http://schemas.microsoft.com/office/powerpoint/2010/main" val="3433802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100</Words>
  <Application>Microsoft Office PowerPoint</Application>
  <PresentationFormat>A3 Paper (297x420 mm)</PresentationFormat>
  <Paragraphs>35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Berlin Sans FB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Ross</dc:creator>
  <cp:lastModifiedBy>Andrew Ross</cp:lastModifiedBy>
  <cp:revision>5</cp:revision>
  <dcterms:created xsi:type="dcterms:W3CDTF">2019-03-02T14:27:21Z</dcterms:created>
  <dcterms:modified xsi:type="dcterms:W3CDTF">2020-04-21T09:03:46Z</dcterms:modified>
</cp:coreProperties>
</file>