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</p:sldMasterIdLst>
  <p:notesMasterIdLst>
    <p:notesMasterId r:id="rId8"/>
  </p:notesMasterIdLst>
  <p:sldIdLst>
    <p:sldId id="273" r:id="rId5"/>
    <p:sldId id="301" r:id="rId6"/>
    <p:sldId id="302" r:id="rId7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DEA5A5-7AE2-4749-A2E8-ECD9A07DCCC9}" v="7" dt="2026-09-10T13:08:25.9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1" autoAdjust="0"/>
    <p:restoredTop sz="87890" autoAdjust="0"/>
  </p:normalViewPr>
  <p:slideViewPr>
    <p:cSldViewPr snapToGrid="0">
      <p:cViewPr varScale="1">
        <p:scale>
          <a:sx n="72" d="100"/>
          <a:sy n="72" d="100"/>
        </p:scale>
        <p:origin x="127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ra Ings" userId="ea188357-b6f8-469c-93c9-912d7bd3f6fe" providerId="ADAL" clId="{6C6F8B5A-5290-4833-A065-8453C105D394}"/>
    <pc:docChg chg="custSel modSld">
      <pc:chgData name="Kyra Ings" userId="ea188357-b6f8-469c-93c9-912d7bd3f6fe" providerId="ADAL" clId="{6C6F8B5A-5290-4833-A065-8453C105D394}" dt="2026-09-10T13:11:21.530" v="456" actId="6549"/>
      <pc:docMkLst>
        <pc:docMk/>
      </pc:docMkLst>
      <pc:sldChg chg="addSp delSp modSp mod modNotesTx">
        <pc:chgData name="Kyra Ings" userId="ea188357-b6f8-469c-93c9-912d7bd3f6fe" providerId="ADAL" clId="{6C6F8B5A-5290-4833-A065-8453C105D394}" dt="2026-09-10T13:11:21.530" v="456" actId="6549"/>
        <pc:sldMkLst>
          <pc:docMk/>
          <pc:sldMk cId="3076487166" sldId="273"/>
        </pc:sldMkLst>
        <pc:spChg chg="mod">
          <ac:chgData name="Kyra Ings" userId="ea188357-b6f8-469c-93c9-912d7bd3f6fe" providerId="ADAL" clId="{6C6F8B5A-5290-4833-A065-8453C105D394}" dt="2026-09-10T13:11:21.530" v="456" actId="6549"/>
          <ac:spMkLst>
            <pc:docMk/>
            <pc:sldMk cId="3076487166" sldId="273"/>
            <ac:spMk id="5" creationId="{8D5FF77C-0D6E-A6BC-F1B2-FB4AC90B92F5}"/>
          </ac:spMkLst>
        </pc:spChg>
        <pc:spChg chg="add del mod">
          <ac:chgData name="Kyra Ings" userId="ea188357-b6f8-469c-93c9-912d7bd3f6fe" providerId="ADAL" clId="{6C6F8B5A-5290-4833-A065-8453C105D394}" dt="2026-09-10T13:03:05.549" v="61" actId="478"/>
          <ac:spMkLst>
            <pc:docMk/>
            <pc:sldMk cId="3076487166" sldId="273"/>
            <ac:spMk id="19" creationId="{12D908C2-FB57-E28A-F7A8-07CF47B25A84}"/>
          </ac:spMkLst>
        </pc:spChg>
        <pc:spChg chg="add del mod">
          <ac:chgData name="Kyra Ings" userId="ea188357-b6f8-469c-93c9-912d7bd3f6fe" providerId="ADAL" clId="{6C6F8B5A-5290-4833-A065-8453C105D394}" dt="2026-09-10T13:03:01.641" v="59" actId="478"/>
          <ac:spMkLst>
            <pc:docMk/>
            <pc:sldMk cId="3076487166" sldId="273"/>
            <ac:spMk id="38" creationId="{AB93D011-8AAF-6BE0-B978-9675F7725EF0}"/>
          </ac:spMkLst>
        </pc:spChg>
        <pc:spChg chg="add del mod">
          <ac:chgData name="Kyra Ings" userId="ea188357-b6f8-469c-93c9-912d7bd3f6fe" providerId="ADAL" clId="{6C6F8B5A-5290-4833-A065-8453C105D394}" dt="2026-09-10T13:03:03.371" v="60" actId="478"/>
          <ac:spMkLst>
            <pc:docMk/>
            <pc:sldMk cId="3076487166" sldId="273"/>
            <ac:spMk id="40" creationId="{01F91AB2-D198-9351-FCA0-522B5BB7399E}"/>
          </ac:spMkLst>
        </pc:spChg>
        <pc:grpChg chg="del">
          <ac:chgData name="Kyra Ings" userId="ea188357-b6f8-469c-93c9-912d7bd3f6fe" providerId="ADAL" clId="{6C6F8B5A-5290-4833-A065-8453C105D394}" dt="2026-09-10T13:03:36.397" v="65" actId="478"/>
          <ac:grpSpMkLst>
            <pc:docMk/>
            <pc:sldMk cId="3076487166" sldId="273"/>
            <ac:grpSpMk id="36" creationId="{0C8530D7-A1F1-F28E-F124-F33FFCF8BE8A}"/>
          </ac:grpSpMkLst>
        </pc:grpChg>
        <pc:graphicFrameChg chg="add mod modGraphic">
          <ac:chgData name="Kyra Ings" userId="ea188357-b6f8-469c-93c9-912d7bd3f6fe" providerId="ADAL" clId="{6C6F8B5A-5290-4833-A065-8453C105D394}" dt="2026-09-10T13:09:29.650" v="430" actId="14734"/>
          <ac:graphicFrameMkLst>
            <pc:docMk/>
            <pc:sldMk cId="3076487166" sldId="273"/>
            <ac:graphicFrameMk id="41" creationId="{19912A2C-460E-6E33-DDEF-BDC47C77708C}"/>
          </ac:graphicFrameMkLst>
        </pc:graphicFrameChg>
        <pc:picChg chg="add del mod">
          <ac:chgData name="Kyra Ings" userId="ea188357-b6f8-469c-93c9-912d7bd3f6fe" providerId="ADAL" clId="{6C6F8B5A-5290-4833-A065-8453C105D394}" dt="2026-09-10T12:59:09.968" v="1" actId="478"/>
          <ac:picMkLst>
            <pc:docMk/>
            <pc:sldMk cId="3076487166" sldId="273"/>
            <ac:picMk id="3" creationId="{F6BF1CE4-A0BB-F5D6-FBCE-4DE3D88B49DE}"/>
          </ac:picMkLst>
        </pc:picChg>
        <pc:picChg chg="del">
          <ac:chgData name="Kyra Ings" userId="ea188357-b6f8-469c-93c9-912d7bd3f6fe" providerId="ADAL" clId="{6C6F8B5A-5290-4833-A065-8453C105D394}" dt="2026-09-10T13:03:39.909" v="66" actId="478"/>
          <ac:picMkLst>
            <pc:docMk/>
            <pc:sldMk cId="3076487166" sldId="273"/>
            <ac:picMk id="7" creationId="{53E42C0C-450E-6065-964B-C70C4370BF49}"/>
          </ac:picMkLst>
        </pc:picChg>
        <pc:picChg chg="add del mod">
          <ac:chgData name="Kyra Ings" userId="ea188357-b6f8-469c-93c9-912d7bd3f6fe" providerId="ADAL" clId="{6C6F8B5A-5290-4833-A065-8453C105D394}" dt="2026-09-10T13:06:51.159" v="332" actId="478"/>
          <ac:picMkLst>
            <pc:docMk/>
            <pc:sldMk cId="3076487166" sldId="273"/>
            <ac:picMk id="8" creationId="{B8E73FBD-8EE9-1E09-2784-3F2E158499B2}"/>
          </ac:picMkLst>
        </pc:picChg>
        <pc:picChg chg="del">
          <ac:chgData name="Kyra Ings" userId="ea188357-b6f8-469c-93c9-912d7bd3f6fe" providerId="ADAL" clId="{6C6F8B5A-5290-4833-A065-8453C105D394}" dt="2026-09-10T13:03:40.377" v="67" actId="478"/>
          <ac:picMkLst>
            <pc:docMk/>
            <pc:sldMk cId="3076487166" sldId="273"/>
            <ac:picMk id="24" creationId="{DE79CF71-4A1D-A712-7CC2-EEE0BF9ECCDE}"/>
          </ac:picMkLst>
        </pc:picChg>
        <pc:picChg chg="del">
          <ac:chgData name="Kyra Ings" userId="ea188357-b6f8-469c-93c9-912d7bd3f6fe" providerId="ADAL" clId="{6C6F8B5A-5290-4833-A065-8453C105D394}" dt="2026-09-10T13:03:40.913" v="68" actId="478"/>
          <ac:picMkLst>
            <pc:docMk/>
            <pc:sldMk cId="3076487166" sldId="273"/>
            <ac:picMk id="25" creationId="{22C155DB-038E-F2CE-2D9D-7B5B4D5D9512}"/>
          </ac:picMkLst>
        </pc:picChg>
        <pc:picChg chg="del">
          <ac:chgData name="Kyra Ings" userId="ea188357-b6f8-469c-93c9-912d7bd3f6fe" providerId="ADAL" clId="{6C6F8B5A-5290-4833-A065-8453C105D394}" dt="2026-09-10T13:03:41.569" v="69" actId="478"/>
          <ac:picMkLst>
            <pc:docMk/>
            <pc:sldMk cId="3076487166" sldId="273"/>
            <ac:picMk id="26" creationId="{EB146C16-75FF-7DF4-6504-5608CE3D1EB8}"/>
          </ac:picMkLst>
        </pc:picChg>
        <pc:picChg chg="del">
          <ac:chgData name="Kyra Ings" userId="ea188357-b6f8-469c-93c9-912d7bd3f6fe" providerId="ADAL" clId="{6C6F8B5A-5290-4833-A065-8453C105D394}" dt="2026-09-10T13:03:42.127" v="70" actId="478"/>
          <ac:picMkLst>
            <pc:docMk/>
            <pc:sldMk cId="3076487166" sldId="273"/>
            <ac:picMk id="27" creationId="{A1428798-D0BD-F1BA-E210-02F1B1217B10}"/>
          </ac:picMkLst>
        </pc:picChg>
        <pc:picChg chg="del">
          <ac:chgData name="Kyra Ings" userId="ea188357-b6f8-469c-93c9-912d7bd3f6fe" providerId="ADAL" clId="{6C6F8B5A-5290-4833-A065-8453C105D394}" dt="2026-09-10T13:03:42.674" v="71" actId="478"/>
          <ac:picMkLst>
            <pc:docMk/>
            <pc:sldMk cId="3076487166" sldId="273"/>
            <ac:picMk id="28" creationId="{DA5EFE2D-2944-85BC-2419-FDC1AFCD6462}"/>
          </ac:picMkLst>
        </pc:picChg>
        <pc:picChg chg="del">
          <ac:chgData name="Kyra Ings" userId="ea188357-b6f8-469c-93c9-912d7bd3f6fe" providerId="ADAL" clId="{6C6F8B5A-5290-4833-A065-8453C105D394}" dt="2026-09-10T13:03:43.202" v="72" actId="478"/>
          <ac:picMkLst>
            <pc:docMk/>
            <pc:sldMk cId="3076487166" sldId="273"/>
            <ac:picMk id="29" creationId="{80FEA701-D2FC-9FCD-3BDD-251D2C3D95BE}"/>
          </ac:picMkLst>
        </pc:picChg>
        <pc:picChg chg="del">
          <ac:chgData name="Kyra Ings" userId="ea188357-b6f8-469c-93c9-912d7bd3f6fe" providerId="ADAL" clId="{6C6F8B5A-5290-4833-A065-8453C105D394}" dt="2026-09-10T13:03:43.657" v="73" actId="478"/>
          <ac:picMkLst>
            <pc:docMk/>
            <pc:sldMk cId="3076487166" sldId="273"/>
            <ac:picMk id="30" creationId="{BA01B2B2-23E5-BEF0-CCB3-4061F2225D0F}"/>
          </ac:picMkLst>
        </pc:picChg>
        <pc:picChg chg="del">
          <ac:chgData name="Kyra Ings" userId="ea188357-b6f8-469c-93c9-912d7bd3f6fe" providerId="ADAL" clId="{6C6F8B5A-5290-4833-A065-8453C105D394}" dt="2026-09-10T13:03:44.084" v="74" actId="478"/>
          <ac:picMkLst>
            <pc:docMk/>
            <pc:sldMk cId="3076487166" sldId="273"/>
            <ac:picMk id="31" creationId="{87075BAC-4C4E-E475-13C9-D09ED5FD9195}"/>
          </ac:picMkLst>
        </pc:picChg>
        <pc:picChg chg="del">
          <ac:chgData name="Kyra Ings" userId="ea188357-b6f8-469c-93c9-912d7bd3f6fe" providerId="ADAL" clId="{6C6F8B5A-5290-4833-A065-8453C105D394}" dt="2026-09-10T13:03:44.546" v="75" actId="478"/>
          <ac:picMkLst>
            <pc:docMk/>
            <pc:sldMk cId="3076487166" sldId="273"/>
            <ac:picMk id="32" creationId="{A2AE0DB4-2C6E-8F56-EBFB-4849A810F6C8}"/>
          </ac:picMkLst>
        </pc:picChg>
        <pc:picChg chg="del">
          <ac:chgData name="Kyra Ings" userId="ea188357-b6f8-469c-93c9-912d7bd3f6fe" providerId="ADAL" clId="{6C6F8B5A-5290-4833-A065-8453C105D394}" dt="2026-09-10T13:03:45.031" v="76" actId="478"/>
          <ac:picMkLst>
            <pc:docMk/>
            <pc:sldMk cId="3076487166" sldId="273"/>
            <ac:picMk id="33" creationId="{F4F74CC5-BED9-8C8A-EB2F-1408BB823AA3}"/>
          </ac:picMkLst>
        </pc:picChg>
        <pc:picChg chg="del">
          <ac:chgData name="Kyra Ings" userId="ea188357-b6f8-469c-93c9-912d7bd3f6fe" providerId="ADAL" clId="{6C6F8B5A-5290-4833-A065-8453C105D394}" dt="2026-09-10T13:03:45.498" v="77" actId="478"/>
          <ac:picMkLst>
            <pc:docMk/>
            <pc:sldMk cId="3076487166" sldId="273"/>
            <ac:picMk id="34" creationId="{A6950676-AE15-4BF0-A617-4132B57AD7CE}"/>
          </ac:picMkLst>
        </pc:picChg>
        <pc:picChg chg="del">
          <ac:chgData name="Kyra Ings" userId="ea188357-b6f8-469c-93c9-912d7bd3f6fe" providerId="ADAL" clId="{6C6F8B5A-5290-4833-A065-8453C105D394}" dt="2026-09-10T13:03:45.960" v="78" actId="478"/>
          <ac:picMkLst>
            <pc:docMk/>
            <pc:sldMk cId="3076487166" sldId="273"/>
            <ac:picMk id="35" creationId="{A0B9D9FE-A58F-41F2-100E-E56404493F9A}"/>
          </ac:picMkLst>
        </pc:picChg>
      </pc:sldChg>
      <pc:sldChg chg="modSp mod">
        <pc:chgData name="Kyra Ings" userId="ea188357-b6f8-469c-93c9-912d7bd3f6fe" providerId="ADAL" clId="{6C6F8B5A-5290-4833-A065-8453C105D394}" dt="2026-09-10T13:10:44.575" v="446" actId="403"/>
        <pc:sldMkLst>
          <pc:docMk/>
          <pc:sldMk cId="2675501648" sldId="301"/>
        </pc:sldMkLst>
        <pc:spChg chg="mod">
          <ac:chgData name="Kyra Ings" userId="ea188357-b6f8-469c-93c9-912d7bd3f6fe" providerId="ADAL" clId="{6C6F8B5A-5290-4833-A065-8453C105D394}" dt="2026-09-10T13:10:44.575" v="446" actId="403"/>
          <ac:spMkLst>
            <pc:docMk/>
            <pc:sldMk cId="2675501648" sldId="301"/>
            <ac:spMk id="2" creationId="{14CB4D57-2939-B461-2466-451A354C2C56}"/>
          </ac:spMkLst>
        </pc:spChg>
        <pc:picChg chg="mod">
          <ac:chgData name="Kyra Ings" userId="ea188357-b6f8-469c-93c9-912d7bd3f6fe" providerId="ADAL" clId="{6C6F8B5A-5290-4833-A065-8453C105D394}" dt="2026-09-10T13:09:55.901" v="432" actId="962"/>
          <ac:picMkLst>
            <pc:docMk/>
            <pc:sldMk cId="2675501648" sldId="301"/>
            <ac:picMk id="4" creationId="{DE01A232-A0E0-8BDB-29E4-A70AB8CA2989}"/>
          </ac:picMkLst>
        </pc:picChg>
      </pc:sldChg>
      <pc:sldChg chg="addSp delSp modSp mod modNotesTx">
        <pc:chgData name="Kyra Ings" userId="ea188357-b6f8-469c-93c9-912d7bd3f6fe" providerId="ADAL" clId="{6C6F8B5A-5290-4833-A065-8453C105D394}" dt="2026-09-10T13:10:50.345" v="448" actId="403"/>
        <pc:sldMkLst>
          <pc:docMk/>
          <pc:sldMk cId="351808484" sldId="302"/>
        </pc:sldMkLst>
        <pc:spChg chg="mod">
          <ac:chgData name="Kyra Ings" userId="ea188357-b6f8-469c-93c9-912d7bd3f6fe" providerId="ADAL" clId="{6C6F8B5A-5290-4833-A065-8453C105D394}" dt="2026-09-10T13:10:50.345" v="448" actId="403"/>
          <ac:spMkLst>
            <pc:docMk/>
            <pc:sldMk cId="351808484" sldId="302"/>
            <ac:spMk id="2" creationId="{7670BCC4-8928-D56F-0662-5D581968BB7E}"/>
          </ac:spMkLst>
        </pc:spChg>
        <pc:spChg chg="add del mod">
          <ac:chgData name="Kyra Ings" userId="ea188357-b6f8-469c-93c9-912d7bd3f6fe" providerId="ADAL" clId="{6C6F8B5A-5290-4833-A065-8453C105D394}" dt="2026-09-10T13:07:59.892" v="383" actId="478"/>
          <ac:spMkLst>
            <pc:docMk/>
            <pc:sldMk cId="351808484" sldId="302"/>
            <ac:spMk id="4" creationId="{A6C040B6-70F8-5A5F-E600-4C2C4315336A}"/>
          </ac:spMkLst>
        </pc:spChg>
        <pc:spChg chg="add mod">
          <ac:chgData name="Kyra Ings" userId="ea188357-b6f8-469c-93c9-912d7bd3f6fe" providerId="ADAL" clId="{6C6F8B5A-5290-4833-A065-8453C105D394}" dt="2026-09-10T13:08:50.345" v="408" actId="20577"/>
          <ac:spMkLst>
            <pc:docMk/>
            <pc:sldMk cId="351808484" sldId="302"/>
            <ac:spMk id="8" creationId="{C74BCEFA-7BA2-3873-2A07-649857FC2A11}"/>
          </ac:spMkLst>
        </pc:spChg>
        <pc:spChg chg="mod">
          <ac:chgData name="Kyra Ings" userId="ea188357-b6f8-469c-93c9-912d7bd3f6fe" providerId="ADAL" clId="{6C6F8B5A-5290-4833-A065-8453C105D394}" dt="2026-09-10T13:07:50.659" v="380" actId="20577"/>
          <ac:spMkLst>
            <pc:docMk/>
            <pc:sldMk cId="351808484" sldId="302"/>
            <ac:spMk id="11" creationId="{728A17EE-FEEA-56A7-25FD-C79A5FC1F5DC}"/>
          </ac:spMkLst>
        </pc:spChg>
        <pc:spChg chg="del mod">
          <ac:chgData name="Kyra Ings" userId="ea188357-b6f8-469c-93c9-912d7bd3f6fe" providerId="ADAL" clId="{6C6F8B5A-5290-4833-A065-8453C105D394}" dt="2026-09-10T13:07:56.524" v="382" actId="478"/>
          <ac:spMkLst>
            <pc:docMk/>
            <pc:sldMk cId="351808484" sldId="302"/>
            <ac:spMk id="12" creationId="{85564390-9C36-D4AB-64C4-044E1B8FB1AA}"/>
          </ac:spMkLst>
        </pc:spChg>
        <pc:graphicFrameChg chg="add mod modGraphic">
          <ac:chgData name="Kyra Ings" userId="ea188357-b6f8-469c-93c9-912d7bd3f6fe" providerId="ADAL" clId="{6C6F8B5A-5290-4833-A065-8453C105D394}" dt="2026-09-10T13:09:23.050" v="425" actId="14734"/>
          <ac:graphicFrameMkLst>
            <pc:docMk/>
            <pc:sldMk cId="351808484" sldId="302"/>
            <ac:graphicFrameMk id="7" creationId="{C75F95BA-9640-AE4E-E067-7735D7404ADB}"/>
          </ac:graphicFrameMkLst>
        </pc:graphicFrameChg>
        <pc:picChg chg="del">
          <ac:chgData name="Kyra Ings" userId="ea188357-b6f8-469c-93c9-912d7bd3f6fe" providerId="ADAL" clId="{6C6F8B5A-5290-4833-A065-8453C105D394}" dt="2026-09-10T13:08:25.481" v="386" actId="478"/>
          <ac:picMkLst>
            <pc:docMk/>
            <pc:sldMk cId="351808484" sldId="302"/>
            <ac:picMk id="5" creationId="{BE65D411-1D88-18A5-28C0-301DAC08F762}"/>
          </ac:picMkLst>
        </pc:picChg>
        <pc:picChg chg="add mod">
          <ac:chgData name="Kyra Ings" userId="ea188357-b6f8-469c-93c9-912d7bd3f6fe" providerId="ADAL" clId="{6C6F8B5A-5290-4833-A065-8453C105D394}" dt="2026-09-10T13:10:04.798" v="434" actId="962"/>
          <ac:picMkLst>
            <pc:docMk/>
            <pc:sldMk cId="351808484" sldId="302"/>
            <ac:picMk id="9" creationId="{D79327BE-B593-7F12-4DCC-8624B5A07E5F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32" creationId="{196A0D9D-EE34-1E5C-9BC5-10F19BF2B12A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33" creationId="{7C77EA44-8E5D-EA2F-5024-77EA7D8AE2D4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34" creationId="{622CFFE6-F50B-A71E-3290-F80C2203ED6C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36" creationId="{119867A8-FCD3-B53F-639F-BD45D12A4E7E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38" creationId="{D3E0F6C2-0856-3BD1-D302-5D2D0D49AA16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39" creationId="{6F8E9028-67CA-4A0E-95C4-30D1D5D0AC27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40" creationId="{95DB1FCD-7472-68D9-711A-9439EAAC2DC9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41" creationId="{A8AD5346-D510-0AD1-BF40-5D550C1F9525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43" creationId="{898CADB1-FD18-A450-F645-3C39C1A97907}"/>
          </ac:picMkLst>
        </pc:picChg>
        <pc:picChg chg="del">
          <ac:chgData name="Kyra Ings" userId="ea188357-b6f8-469c-93c9-912d7bd3f6fe" providerId="ADAL" clId="{6C6F8B5A-5290-4833-A065-8453C105D394}" dt="2026-09-10T13:07:31.972" v="342" actId="478"/>
          <ac:picMkLst>
            <pc:docMk/>
            <pc:sldMk cId="351808484" sldId="302"/>
            <ac:picMk id="44" creationId="{6C0D9A7C-E685-B950-6805-23185D3F0B9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E7FAC-9B38-DE4B-A483-0AB304E265E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4D145-E7F0-E941-B3BB-FE581845C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23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2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3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4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7" algn="l" defTabSz="91433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Indicate the capabilities this session covers by deleting the capabilities as appropriate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94D145-E7F0-E941-B3BB-FE581845C3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80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Indicate the capabilities this session has covered by deleting the capabilities as appropriate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94D145-E7F0-E941-B3BB-FE581845C3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2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BE2292C-2759-189A-795E-D91DD7FF39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864" y="2772514"/>
            <a:ext cx="11437039" cy="1676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F8B375D-4DA6-23A8-2EC6-5A4FECB5D0B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35864" y="1081725"/>
            <a:ext cx="6535199" cy="143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multiple line 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multiple line 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433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1908A5C-1BB1-C71B-5BC5-7CA23D5B898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155F52E-2448-0E11-B6CB-B2E112BC04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865" y="1825660"/>
            <a:ext cx="5760135" cy="92932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b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</a:b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sitatendant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qui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optationsed</a:t>
            </a:r>
            <a:endParaRPr lang="en-GB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2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2202CDD-CA18-AF0D-3D14-8B8569822F2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5729" y="2062071"/>
            <a:ext cx="6444342" cy="4123588"/>
          </a:xfrm>
          <a:prstGeom prst="roundRect">
            <a:avLst>
              <a:gd name="adj" fmla="val 4910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23734ED-AE51-7696-C547-E575F1A0C4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1825660"/>
            <a:ext cx="5760135" cy="92932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b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</a:b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sitatendant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qui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optationsed</a:t>
            </a:r>
            <a:endParaRPr lang="en-GB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BC0AA46-57F2-D181-EF94-EE75EB0A02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865" y="2936004"/>
            <a:ext cx="5760135" cy="23793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pPr>
              <a:buNone/>
            </a:pP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• Advanced knowledge </a:t>
            </a:r>
          </a:p>
          <a:p>
            <a:pPr>
              <a:buNone/>
            </a:pP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• Practical skills</a:t>
            </a:r>
          </a:p>
          <a:p>
            <a:pPr>
              <a:buNone/>
            </a:pP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• Sophisticated understanding</a:t>
            </a:r>
          </a:p>
          <a:p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• Ambitious aspirations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EB6118F-4CEF-2A84-0499-60862525DD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Single line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headline</a:t>
            </a:r>
          </a:p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rgbClr val="012D5B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02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1908A5C-1BB1-C71B-5BC5-7CA23D5B898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96B5C-6200-BD66-0BB4-4E0B0276B9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1897479"/>
            <a:ext cx="11516166" cy="411599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600"/>
              </a:lnSpc>
              <a:spcBef>
                <a:spcPts val="1600"/>
              </a:spcBef>
              <a:buNone/>
              <a:defRPr sz="20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pPr>
              <a:buNone/>
            </a:pP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Go et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veripio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runtella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patquerdi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poptem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pror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ut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corit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O tam oca L. Pion pro in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tu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mus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se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ver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caucia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?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intiam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omne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effret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pro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urnicaus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At ad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furbis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bonte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quidin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nihic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>
              <a:buNone/>
            </a:pP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Is hora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dienemus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con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plicientem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privilis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vis,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tuame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con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dinatrudam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opoti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ciortio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nonsultus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P. Vala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nostelicae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nu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nes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vil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hicerra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? P.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Scierbeffrei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tifent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? </a:t>
            </a:r>
          </a:p>
          <a:p>
            <a:pPr>
              <a:buNone/>
            </a:pP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Que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notalie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nitiman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timoratiae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nit? O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Itatint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sperica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me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nonsignatius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hebatiu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rissedo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us Ad in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vividees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sulemurari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potia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actem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tement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Am me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nocae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atrorebus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neriocus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num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din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sed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ficupio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ex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nitio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tam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pritatquam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re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consupi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caventr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artidet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Catresena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sidiissentea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vis,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C. Forum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aci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ferfirm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aximunclabem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audam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publii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se ius;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nium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apercesse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is.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Catiae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norus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pore,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pultus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id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facientem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inatum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ilicit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obus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ingul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Mulii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se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aucid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confectores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aut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ina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iptio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convehem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dici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>
              <a:buNone/>
            </a:pPr>
            <a:endParaRPr lang="en-GB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830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A62EC37-A468-467B-9192-DAD4E2A0EF8A}"/>
              </a:ext>
            </a:extLst>
          </p:cNvPr>
          <p:cNvSpPr/>
          <p:nvPr userDrawn="1"/>
        </p:nvSpPr>
        <p:spPr>
          <a:xfrm>
            <a:off x="0" y="2795451"/>
            <a:ext cx="12192000" cy="3944983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AA34979-BE69-6A96-5622-F89BDFD5C2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2616" y="1391398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3A4B3AA-FA10-AD6C-6172-04EDF2E47F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782" y="1391398"/>
            <a:ext cx="4272280" cy="2932408"/>
          </a:xfrm>
          <a:prstGeom prst="roundRect">
            <a:avLst>
              <a:gd name="adj" fmla="val 710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FAA1BE49-F52B-8759-E47E-F5132FAFC0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4731" y="1391398"/>
            <a:ext cx="4075611" cy="2932408"/>
          </a:xfrm>
          <a:prstGeom prst="roundRect">
            <a:avLst>
              <a:gd name="adj" fmla="val 5763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9E72749-9383-7B29-5933-E70E2A0D2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4581525"/>
            <a:ext cx="11437039" cy="18865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sitatendant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qui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optationsed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Con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plicientem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privilis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v O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Itatint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sperica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me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nonsignatius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hebatiu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rissedo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us Ad in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vividees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sulemurari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potia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actem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tement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4197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120E274-2272-CD08-E610-30E22BA1EC1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62EC37-A468-467B-9192-DAD4E2A0EF8A}"/>
              </a:ext>
            </a:extLst>
          </p:cNvPr>
          <p:cNvSpPr/>
          <p:nvPr userDrawn="1"/>
        </p:nvSpPr>
        <p:spPr>
          <a:xfrm>
            <a:off x="0" y="3429000"/>
            <a:ext cx="12192000" cy="3311434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AA34979-BE69-6A96-5622-F89BDFD5C2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2616" y="2397238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3A4B3AA-FA10-AD6C-6172-04EDF2E47F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782" y="2397238"/>
            <a:ext cx="4272280" cy="2932408"/>
          </a:xfrm>
          <a:prstGeom prst="roundRect">
            <a:avLst>
              <a:gd name="adj" fmla="val 710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FAA1BE49-F52B-8759-E47E-F5132FAFC0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4731" y="2397238"/>
            <a:ext cx="4075611" cy="2932408"/>
          </a:xfrm>
          <a:prstGeom prst="roundRect">
            <a:avLst>
              <a:gd name="adj" fmla="val 5763"/>
            </a:avLst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79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120E274-2272-CD08-E610-30E22BA1EC1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62EC37-A468-467B-9192-DAD4E2A0EF8A}"/>
              </a:ext>
            </a:extLst>
          </p:cNvPr>
          <p:cNvSpPr/>
          <p:nvPr userDrawn="1"/>
        </p:nvSpPr>
        <p:spPr>
          <a:xfrm>
            <a:off x="0" y="4599432"/>
            <a:ext cx="12192000" cy="2141002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AA34979-BE69-6A96-5622-F89BDFD5C2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2616" y="3183622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3A4B3AA-FA10-AD6C-6172-04EDF2E47FE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782" y="3183622"/>
            <a:ext cx="4272280" cy="2932408"/>
          </a:xfrm>
          <a:prstGeom prst="roundRect">
            <a:avLst>
              <a:gd name="adj" fmla="val 7100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FAA1BE49-F52B-8759-E47E-F5132FAFC09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4731" y="3183622"/>
            <a:ext cx="4075611" cy="2932408"/>
          </a:xfrm>
          <a:prstGeom prst="roundRect">
            <a:avLst>
              <a:gd name="adj" fmla="val 5763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FA1A0-B016-65CD-1085-F78DA08E8BEE}"/>
              </a:ext>
            </a:extLst>
          </p:cNvPr>
          <p:cNvSpPr txBox="1">
            <a:spLocks/>
          </p:cNvSpPr>
          <p:nvPr userDrawn="1"/>
        </p:nvSpPr>
        <p:spPr>
          <a:xfrm>
            <a:off x="335865" y="1835357"/>
            <a:ext cx="5360847" cy="520845"/>
          </a:xfrm>
          <a:prstGeom prst="rect">
            <a:avLst/>
          </a:prstGeom>
        </p:spPr>
        <p:txBody>
          <a:bodyPr/>
          <a:lstStyle>
            <a:lvl1pPr marL="0" indent="0" algn="l" defTabSz="914332" rtl="0" eaLnBrk="1" latinLnBrk="0" hangingPunct="1">
              <a:lnSpc>
                <a:spcPts val="328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accent1"/>
                </a:solidFill>
                <a:latin typeface="Noto Sans" panose="020B0502040504020204" pitchFamily="34" charset="0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rgbClr val="012D5B"/>
                </a:solidFill>
              </a:rPr>
              <a:t>Quam </a:t>
            </a:r>
            <a:r>
              <a:rPr lang="en-GB" b="1" dirty="0" err="1">
                <a:solidFill>
                  <a:srgbClr val="012D5B"/>
                </a:solidFill>
              </a:rPr>
              <a:t>volutet</a:t>
            </a:r>
            <a:r>
              <a:rPr lang="en-GB" b="1" dirty="0">
                <a:solidFill>
                  <a:srgbClr val="012D5B"/>
                </a:solidFill>
              </a:rPr>
              <a:t> </a:t>
            </a:r>
            <a:r>
              <a:rPr lang="en-GB" dirty="0" err="1">
                <a:solidFill>
                  <a:srgbClr val="012D5B"/>
                </a:solidFill>
              </a:rPr>
              <a:t>pra</a:t>
            </a:r>
            <a:r>
              <a:rPr lang="en-GB" dirty="0">
                <a:solidFill>
                  <a:srgbClr val="012D5B"/>
                </a:solidFill>
              </a:rPr>
              <a:t> </a:t>
            </a:r>
            <a:r>
              <a:rPr lang="en-GB" dirty="0" err="1">
                <a:solidFill>
                  <a:srgbClr val="012D5B"/>
                </a:solidFill>
              </a:rPr>
              <a:t>commoluptur</a:t>
            </a:r>
            <a:br>
              <a:rPr lang="en-GB" b="1" dirty="0">
                <a:solidFill>
                  <a:srgbClr val="012D5B"/>
                </a:solidFill>
              </a:rPr>
            </a:br>
            <a:endParaRPr lang="en-GB" dirty="0">
              <a:solidFill>
                <a:srgbClr val="012D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18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201D5D-A327-9284-9669-746790AF207A}"/>
              </a:ext>
            </a:extLst>
          </p:cNvPr>
          <p:cNvSpPr/>
          <p:nvPr userDrawn="1"/>
        </p:nvSpPr>
        <p:spPr>
          <a:xfrm>
            <a:off x="0" y="3429000"/>
            <a:ext cx="12192000" cy="3311434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D05077A-B955-736F-05DA-50C6BA6661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4581525"/>
            <a:ext cx="11437039" cy="18865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sitatendant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ad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qui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optationsed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Con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plicientem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privilis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v O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in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Itatint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sperica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me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nonsignatius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bon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hebatiu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rissedo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, us Ad in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vividees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sulemurari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potia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actem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tement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. 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32F4E95-1238-DC4D-C224-8B90DB9E3A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482616" y="1391398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13E443B6-90F0-6FEB-0AE8-2506C401E7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95782" y="1391398"/>
            <a:ext cx="4272280" cy="2932408"/>
          </a:xfrm>
          <a:prstGeom prst="roundRect">
            <a:avLst>
              <a:gd name="adj" fmla="val 7100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AA587161-3CCC-572E-0F88-DC57D1024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64731" y="1391398"/>
            <a:ext cx="4075611" cy="2932408"/>
          </a:xfrm>
          <a:prstGeom prst="roundRect">
            <a:avLst>
              <a:gd name="adj" fmla="val 5763"/>
            </a:avLst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39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692495-0BE9-51AC-F986-CAC5B0E13A60}"/>
              </a:ext>
            </a:extLst>
          </p:cNvPr>
          <p:cNvSpPr/>
          <p:nvPr userDrawn="1"/>
        </p:nvSpPr>
        <p:spPr>
          <a:xfrm>
            <a:off x="0" y="4645152"/>
            <a:ext cx="12192000" cy="2095282"/>
          </a:xfrm>
          <a:prstGeom prst="rect">
            <a:avLst/>
          </a:prstGeom>
          <a:solidFill>
            <a:srgbClr val="33B8B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18BACCA2-03E0-0672-7D3A-47C392B3A1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61366" y="3183622"/>
            <a:ext cx="4272280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BCA965E9-807C-F446-757A-0EAC646A325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322739" y="3183622"/>
            <a:ext cx="8405019" cy="2932408"/>
          </a:xfrm>
          <a:prstGeom prst="roundRect">
            <a:avLst>
              <a:gd name="adj" fmla="val 5917"/>
            </a:avLst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B7CCCD27-B244-BD46-9A9A-8AB948684CA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35864" y="1081724"/>
            <a:ext cx="5760136" cy="607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0" i="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Single line 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headline</a:t>
            </a:r>
          </a:p>
          <a:p>
            <a:endParaRPr lang="en-GB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BEB1E23-A5BA-59ED-2D27-13C2144D30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5865" y="1825660"/>
            <a:ext cx="5760135" cy="92932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Quam </a:t>
            </a:r>
            <a:r>
              <a:rPr lang="en-GB" b="1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volutet</a:t>
            </a:r>
            <a:r>
              <a:rPr lang="en-GB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pra</a:t>
            </a:r>
            <a:r>
              <a:rPr lang="en-GB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en-GB" dirty="0" err="1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commoluptur</a:t>
            </a:r>
            <a:endParaRPr lang="en-GB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0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FF38D5B-2FB6-A13A-7455-572047D1697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6751545"/>
            <a:ext cx="12191999" cy="133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D28804-2147-13B0-B832-AECF097BA5B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6201"/>
            <a:ext cx="12192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0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5" r:id="rId4"/>
    <p:sldLayoutId id="2147483684" r:id="rId5"/>
    <p:sldLayoutId id="2147483674" r:id="rId6"/>
    <p:sldLayoutId id="2147483686" r:id="rId7"/>
    <p:sldLayoutId id="2147483675" r:id="rId8"/>
    <p:sldLayoutId id="2147483683" r:id="rId9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accent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D8C6B67D-3EF7-438C-6EF0-BDEBDA7042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335864" y="1081724"/>
            <a:ext cx="5633136" cy="607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0" i="0" kern="120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Learning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outcomes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D5FF77C-0D6E-A6BC-F1B2-FB4AC90B92F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5865" y="1897479"/>
            <a:ext cx="11516166" cy="4115991"/>
          </a:xfrm>
          <a:prstGeom prst="rect">
            <a:avLst/>
          </a:prstGeom>
        </p:spPr>
        <p:txBody>
          <a:bodyPr/>
          <a:lstStyle>
            <a:lvl1pPr marL="0" indent="0" algn="l" defTabSz="914332" rtl="0" eaLnBrk="1" latinLnBrk="0" hangingPunct="1">
              <a:lnSpc>
                <a:spcPts val="2600"/>
              </a:lnSpc>
              <a:spcBef>
                <a:spcPts val="16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accent1"/>
                </a:solidFill>
                <a:latin typeface="Noto Sans" panose="020B0502040504020204" pitchFamily="34" charset="0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12D5B"/>
                </a:solidFill>
              </a:rPr>
              <a:t>By the end of this workshop, you will be able to………………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12D5B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12D5B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12D5B"/>
                </a:solidFill>
              </a:rPr>
              <a:t> </a:t>
            </a:r>
          </a:p>
          <a:p>
            <a:r>
              <a:rPr lang="en-GB" dirty="0">
                <a:solidFill>
                  <a:srgbClr val="012D5B"/>
                </a:solidFill>
              </a:rPr>
              <a:t>This session will help you develop these capabilities:</a:t>
            </a:r>
          </a:p>
          <a:p>
            <a:endParaRPr lang="en-GB" dirty="0">
              <a:solidFill>
                <a:srgbClr val="012D5B"/>
              </a:solidFill>
            </a:endParaRP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19912A2C-460E-6E33-DDEF-BDC47C7770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970888"/>
              </p:ext>
            </p:extLst>
          </p:nvPr>
        </p:nvGraphicFramePr>
        <p:xfrm>
          <a:off x="335864" y="4738490"/>
          <a:ext cx="1151616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91857">
                  <a:extLst>
                    <a:ext uri="{9D8B030D-6E8A-4147-A177-3AD203B41FA5}">
                      <a16:colId xmlns:a16="http://schemas.microsoft.com/office/drawing/2014/main" val="2474291760"/>
                    </a:ext>
                  </a:extLst>
                </a:gridCol>
                <a:gridCol w="2488019">
                  <a:extLst>
                    <a:ext uri="{9D8B030D-6E8A-4147-A177-3AD203B41FA5}">
                      <a16:colId xmlns:a16="http://schemas.microsoft.com/office/drawing/2014/main" val="1516283876"/>
                    </a:ext>
                  </a:extLst>
                </a:gridCol>
                <a:gridCol w="2657247">
                  <a:extLst>
                    <a:ext uri="{9D8B030D-6E8A-4147-A177-3AD203B41FA5}">
                      <a16:colId xmlns:a16="http://schemas.microsoft.com/office/drawing/2014/main" val="3178555988"/>
                    </a:ext>
                  </a:extLst>
                </a:gridCol>
                <a:gridCol w="2879041">
                  <a:extLst>
                    <a:ext uri="{9D8B030D-6E8A-4147-A177-3AD203B41FA5}">
                      <a16:colId xmlns:a16="http://schemas.microsoft.com/office/drawing/2014/main" val="3657015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Digital and GenAI 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Data 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Resilience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1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Professionalism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Adaptability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Drive and initiative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Creativity and innovation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01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Collaboration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Critical thinking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19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Social and cultural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kern="1200" baseline="0" dirty="0">
                        <a:solidFill>
                          <a:srgbClr val="012D5B"/>
                        </a:solidFill>
                        <a:latin typeface="Noto Sans" panose="020B0502040504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kern="1200" baseline="0" dirty="0">
                        <a:solidFill>
                          <a:srgbClr val="012D5B"/>
                        </a:solidFill>
                        <a:latin typeface="Noto Sans" panose="020B0502040504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kern="1200" baseline="0" dirty="0">
                        <a:solidFill>
                          <a:srgbClr val="012D5B"/>
                        </a:solidFill>
                        <a:latin typeface="Noto Sans" panose="020B0502040504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05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487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EAEDB-66B0-A492-E03C-83A54FD92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A20D294-FC07-018C-A636-615BC554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4557" y="2069954"/>
            <a:ext cx="6444342" cy="4123588"/>
          </a:xfrm>
          <a:blipFill>
            <a:blip r:embed="rId3"/>
            <a:stretch>
              <a:fillRect t="-29243" r="-1302" b="-52397"/>
            </a:stretch>
          </a:blipFill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14CB4D57-2939-B461-2466-451A354C2C5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864" y="1081724"/>
            <a:ext cx="11445010" cy="607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0" i="0" kern="120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My Employability Profile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rgbClr val="012D5B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srgbClr val="012D5B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BAE983F-7073-FE65-2097-BDEBA1E2E7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5864" y="1770409"/>
            <a:ext cx="5760135" cy="92932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sz="2000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13 capabilities that you need to succeed. </a:t>
            </a:r>
            <a:r>
              <a:rPr lang="en-GB" sz="2000" dirty="0">
                <a:solidFill>
                  <a:srgbClr val="012D5B"/>
                </a:solidFill>
              </a:rPr>
              <a:t>Identify what to focus on and choose the right activities to build your skills.</a:t>
            </a:r>
            <a:endParaRPr lang="en-GB" sz="2000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489ECC1-4571-178D-7C75-01A28C3F98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865" y="3172415"/>
            <a:ext cx="5760133" cy="23793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Browse resources &amp; workshops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12D5B"/>
                </a:solidFill>
              </a:rPr>
              <a:t>Add your own experiences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Build a profile that shows employers what you can do</a:t>
            </a:r>
          </a:p>
          <a:p>
            <a:r>
              <a:rPr lang="en-GB" sz="2000" dirty="0">
                <a:solidFill>
                  <a:srgbClr val="012D5B"/>
                </a:solidFill>
              </a:rPr>
              <a:t>Find out more: go.bath.ac.uk/</a:t>
            </a:r>
            <a:r>
              <a:rPr lang="en-GB" sz="2000" dirty="0" err="1">
                <a:solidFill>
                  <a:srgbClr val="012D5B"/>
                </a:solidFill>
              </a:rPr>
              <a:t>mep</a:t>
            </a:r>
            <a:endParaRPr lang="en-GB" sz="2000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pic>
        <p:nvPicPr>
          <p:cNvPr id="4" name="Picture 3" descr="QR code linking to go.bath.ac.uk/mep">
            <a:extLst>
              <a:ext uri="{FF2B5EF4-FFF2-40B4-BE49-F238E27FC236}">
                <a16:creationId xmlns:a16="http://schemas.microsoft.com/office/drawing/2014/main" id="{DE01A232-A0E0-8BDB-29E4-A70AB8CA2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296" y="4794089"/>
            <a:ext cx="1885625" cy="188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01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C1DBD-E418-E6B0-C69E-15F022CEA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670BCC4-8928-D56F-0662-5D581968BB7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864" y="1081724"/>
            <a:ext cx="11541798" cy="6073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0" i="0" kern="1200" baseline="0">
                <a:solidFill>
                  <a:schemeClr val="accent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Update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12D5B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My Employability Profile</a:t>
            </a:r>
          </a:p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srgbClr val="012D5B"/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28A17EE-FEEA-56A7-25FD-C79A5FC1F5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5864" y="1770409"/>
            <a:ext cx="11541799" cy="92932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sz="2000" b="1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Don’t forget </a:t>
            </a:r>
            <a:r>
              <a:rPr lang="en-GB" sz="2000" dirty="0">
                <a:solidFill>
                  <a:srgbClr val="012D5B"/>
                </a:solidFill>
                <a:effectLst/>
                <a:latin typeface="Noto Sans" panose="020B0502040504020204" pitchFamily="34" charset="0"/>
              </a:rPr>
              <a:t>to add this workshop as an experience and reflect on your learning.</a:t>
            </a:r>
          </a:p>
          <a:p>
            <a:r>
              <a:rPr lang="en-GB" sz="2000" dirty="0">
                <a:solidFill>
                  <a:srgbClr val="012D5B"/>
                </a:solidFill>
              </a:rPr>
              <a:t>In this session, we have covered: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75F95BA-9640-AE4E-E067-7735D7404A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091648"/>
              </p:ext>
            </p:extLst>
          </p:nvPr>
        </p:nvGraphicFramePr>
        <p:xfrm>
          <a:off x="361499" y="3027753"/>
          <a:ext cx="11516164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6854">
                  <a:extLst>
                    <a:ext uri="{9D8B030D-6E8A-4147-A177-3AD203B41FA5}">
                      <a16:colId xmlns:a16="http://schemas.microsoft.com/office/drawing/2014/main" val="2474291760"/>
                    </a:ext>
                  </a:extLst>
                </a:gridCol>
                <a:gridCol w="2503022">
                  <a:extLst>
                    <a:ext uri="{9D8B030D-6E8A-4147-A177-3AD203B41FA5}">
                      <a16:colId xmlns:a16="http://schemas.microsoft.com/office/drawing/2014/main" val="1516283876"/>
                    </a:ext>
                  </a:extLst>
                </a:gridCol>
                <a:gridCol w="2657247">
                  <a:extLst>
                    <a:ext uri="{9D8B030D-6E8A-4147-A177-3AD203B41FA5}">
                      <a16:colId xmlns:a16="http://schemas.microsoft.com/office/drawing/2014/main" val="3178555988"/>
                    </a:ext>
                  </a:extLst>
                </a:gridCol>
                <a:gridCol w="2879041">
                  <a:extLst>
                    <a:ext uri="{9D8B030D-6E8A-4147-A177-3AD203B41FA5}">
                      <a16:colId xmlns:a16="http://schemas.microsoft.com/office/drawing/2014/main" val="3657015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Digital and GenAI 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Data Literacy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Resilience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1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Professionalism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Adaptability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Drive and initiative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Creativity and innovation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01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Collaboration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Critical thinking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Communication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19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3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baseline="0" dirty="0">
                          <a:solidFill>
                            <a:srgbClr val="012D5B"/>
                          </a:solidFill>
                          <a:latin typeface="Noto Sans" panose="020B0502040504020204" pitchFamily="34" charset="0"/>
                          <a:ea typeface="+mn-ea"/>
                          <a:cs typeface="+mn-cs"/>
                        </a:rPr>
                        <a:t>Social and cultural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kern="1200" baseline="0" dirty="0">
                        <a:solidFill>
                          <a:srgbClr val="012D5B"/>
                        </a:solidFill>
                        <a:latin typeface="Noto Sans" panose="020B0502040504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kern="1200" baseline="0" dirty="0">
                        <a:solidFill>
                          <a:srgbClr val="012D5B"/>
                        </a:solidFill>
                        <a:latin typeface="Noto Sans" panose="020B0502040504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800" kern="1200" baseline="0" dirty="0">
                        <a:solidFill>
                          <a:srgbClr val="012D5B"/>
                        </a:solidFill>
                        <a:latin typeface="Noto Sans" panose="020B0502040504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05292"/>
                  </a:ext>
                </a:extLst>
              </a:tr>
            </a:tbl>
          </a:graphicData>
        </a:graphic>
      </p:graphicFrame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74BCEFA-7BA2-3873-2A07-649857FC2A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865" y="4839133"/>
            <a:ext cx="5760133" cy="71258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3280"/>
              </a:lnSpc>
              <a:buNone/>
              <a:defRPr sz="2400" baseline="0">
                <a:solidFill>
                  <a:schemeClr val="accent1"/>
                </a:solidFill>
                <a:latin typeface="Noto Sans" panose="020B0502040504020204" pitchFamily="34" charset="0"/>
              </a:defRPr>
            </a:lvl1pPr>
          </a:lstStyle>
          <a:p>
            <a:r>
              <a:rPr lang="en-GB" sz="2000" dirty="0">
                <a:solidFill>
                  <a:srgbClr val="012D5B"/>
                </a:solidFill>
              </a:rPr>
              <a:t>Build your profile: go.bath.ac.uk/</a:t>
            </a:r>
            <a:r>
              <a:rPr lang="en-GB" sz="2000" dirty="0" err="1">
                <a:solidFill>
                  <a:srgbClr val="012D5B"/>
                </a:solidFill>
              </a:rPr>
              <a:t>mep</a:t>
            </a:r>
            <a:endParaRPr lang="en-GB" sz="2000" dirty="0">
              <a:solidFill>
                <a:srgbClr val="012D5B"/>
              </a:solidFill>
              <a:effectLst/>
              <a:latin typeface="Noto Sans" panose="020B0502040504020204" pitchFamily="34" charset="0"/>
            </a:endParaRPr>
          </a:p>
        </p:txBody>
      </p:sp>
      <p:pic>
        <p:nvPicPr>
          <p:cNvPr id="9" name="Picture 8" descr="QR code linking to go.bath.ac.uk/mep">
            <a:extLst>
              <a:ext uri="{FF2B5EF4-FFF2-40B4-BE49-F238E27FC236}">
                <a16:creationId xmlns:a16="http://schemas.microsoft.com/office/drawing/2014/main" id="{D79327BE-B593-7F12-4DCC-8624B5A07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768" y="4709029"/>
            <a:ext cx="1885625" cy="188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84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1_Office Theme">
  <a:themeElements>
    <a:clrScheme name="Core Bath palette 1">
      <a:dk1>
        <a:srgbClr val="000000"/>
      </a:dk1>
      <a:lt1>
        <a:srgbClr val="FFFFFF"/>
      </a:lt1>
      <a:dk2>
        <a:srgbClr val="0E2841"/>
      </a:dk2>
      <a:lt2>
        <a:srgbClr val="FEFFFF"/>
      </a:lt2>
      <a:accent1>
        <a:srgbClr val="012C5B"/>
      </a:accent1>
      <a:accent2>
        <a:srgbClr val="62FFD9"/>
      </a:accent2>
      <a:accent3>
        <a:srgbClr val="33B8B9"/>
      </a:accent3>
      <a:accent4>
        <a:srgbClr val="0093D9"/>
      </a:accent4>
      <a:accent5>
        <a:srgbClr val="EB4F38"/>
      </a:accent5>
      <a:accent6>
        <a:srgbClr val="FAB92E"/>
      </a:accent6>
      <a:hlink>
        <a:srgbClr val="0800FF"/>
      </a:hlink>
      <a:folHlink>
        <a:srgbClr val="98007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t="-16631"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oB core template_16.9_2025_v2.9 - accessible version" id="{EEE84C11-6D92-0143-A2BD-04A28156228C}" vid="{A31241C2-76F2-634B-A5C9-98B24BA59D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1C6F0F12D134489E3DD591A2EC661B" ma:contentTypeVersion="11" ma:contentTypeDescription="Create a new document." ma:contentTypeScope="" ma:versionID="711c1793ff9036fb3be0e690d6c83563">
  <xsd:schema xmlns:xsd="http://www.w3.org/2001/XMLSchema" xmlns:xs="http://www.w3.org/2001/XMLSchema" xmlns:p="http://schemas.microsoft.com/office/2006/metadata/properties" xmlns:ns2="67bdaf98-8073-444a-a7b0-7bfae5722741" xmlns:ns3="c7289542-0e54-4855-aa2f-f04f1f112527" targetNamespace="http://schemas.microsoft.com/office/2006/metadata/properties" ma:root="true" ma:fieldsID="e2130508cbbcf3625cb106772adcb926" ns2:_="" ns3:_="">
    <xsd:import namespace="67bdaf98-8073-444a-a7b0-7bfae5722741"/>
    <xsd:import namespace="c7289542-0e54-4855-aa2f-f04f1f1125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daf98-8073-444a-a7b0-7bfae57227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5693718-8356-48ba-866a-85db3a9efc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289542-0e54-4855-aa2f-f04f1f11252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de5aa16-c708-42dd-a509-d557cdab6bed}" ma:internalName="TaxCatchAll" ma:showField="CatchAllData" ma:web="c7289542-0e54-4855-aa2f-f04f1f1125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289542-0e54-4855-aa2f-f04f1f112527" xsi:nil="true"/>
    <lcf76f155ced4ddcb4097134ff3c332f xmlns="67bdaf98-8073-444a-a7b0-7bfae572274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6B4B52B-5006-4617-ABF1-4BA2C79ECC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bdaf98-8073-444a-a7b0-7bfae5722741"/>
    <ds:schemaRef ds:uri="c7289542-0e54-4855-aa2f-f04f1f1125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B86167-A52B-49D4-BBEF-A910012386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6102BD-297F-403B-AEE7-439944C19F18}">
  <ds:schemaRefs>
    <ds:schemaRef ds:uri="http://schemas.microsoft.com/office/2006/metadata/properties"/>
    <ds:schemaRef ds:uri="http://schemas.microsoft.com/office/infopath/2007/PartnerControls"/>
    <ds:schemaRef ds:uri="c7289542-0e54-4855-aa2f-f04f1f112527"/>
    <ds:schemaRef ds:uri="67bdaf98-8073-444a-a7b0-7bfae5722741"/>
  </ds:schemaRefs>
</ds:datastoreItem>
</file>

<file path=docMetadata/LabelInfo.xml><?xml version="1.0" encoding="utf-8"?>
<clbl:labelList xmlns:clbl="http://schemas.microsoft.com/office/2020/mipLabelMetadata">
  <clbl:label id="{377e3d22-4ea1-422d-b0ad-8fcc89406b9e}" enabled="0" method="" siteId="{377e3d22-4ea1-422d-b0ad-8fcc89406b9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UoB core template_16.9_2025_v2.9 - accessible version (1)</Template>
  <TotalTime>155</TotalTime>
  <Words>201</Words>
  <Application>Microsoft Office PowerPoint</Application>
  <PresentationFormat>Widescreen</PresentationFormat>
  <Paragraphs>46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Arial</vt:lpstr>
      <vt:lpstr>Noto Sans</vt:lpstr>
      <vt:lpstr>1_Office Theme</vt:lpstr>
      <vt:lpstr>Learning outcomes</vt:lpstr>
      <vt:lpstr>My Employability Profile </vt:lpstr>
      <vt:lpstr>Update My Employability Profile </vt:lpstr>
    </vt:vector>
  </TitlesOfParts>
  <Company>University of Bath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Kyra Ings</dc:creator>
  <cp:lastModifiedBy>Kyra Ings</cp:lastModifiedBy>
  <cp:revision>5</cp:revision>
  <dcterms:created xsi:type="dcterms:W3CDTF">2025-12-19T08:58:20Z</dcterms:created>
  <dcterms:modified xsi:type="dcterms:W3CDTF">2026-09-10T13:11:26Z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0x010100DD1C6F0F12D134489E3DD591A2EC661B</vt:lpwstr>
  </property>
</Properties>
</file>