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F8622-D1C3-9172-4FAA-6E02C44CA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79A4A4-B395-63FD-F70E-56ED00D5A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AD168-DEE3-A8CC-69F5-7AF04249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9A33E-2A3F-1708-C477-B2BA6AE05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92FDD-8AC7-E003-6ED2-CBDECD2EF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07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D3AD-CD31-9370-7B87-046B7AF7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FE6730-C0F7-589C-7012-9A90A7A7D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111FE-AE92-F609-17EC-FA0FFD292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C8B2B-CC8A-EE67-8C34-4EA352C8D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964AD-E5F5-13FE-4388-B68A1482B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26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E93031-5813-2FA8-9CF9-79209253A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6E3A4-596F-362F-7862-FAD92CFEC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FDEE3-250D-F89A-B0E0-A8E9BF089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6C97E-33FD-C2A9-C888-4DD7404EC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431CC-4A73-9321-B959-9E6E55CB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00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BDB4-DF84-EA3F-EACB-57A8E1C0A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4450-E1AA-77EC-C80B-286813705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9C5F6-8DD9-8B83-CA63-9C594BA7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C1242-BFE7-AAA1-0052-CC232DF53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A7539-30EA-50A6-49F2-B853B002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93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44F75-5871-74C3-AA58-99A214889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7FE17-269D-C7BA-DC25-C2427A0A3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AD032-0C65-37E2-9EA8-0BFFE9F8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1FF4B-FCA5-25FA-9B7E-3EE72FC1D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81EFF-DF2E-BDC1-BDB1-658B10CE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73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CF96B-D7A7-14D6-1E1C-9907B251C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0272E-2D40-843E-D312-AB12B2A34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F3414-4E30-FDAB-FADC-8E9D8EDDC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658FA-09B8-CEEA-6368-5CB5B1E17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E7581B-F464-5810-D271-90E64A5C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B0884-4F5E-55AC-8A80-E83EFD3CF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02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4FAF7-7956-9911-209E-3446DD83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E6C30-9CEB-329F-ECF6-5C4545347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B217E-B79A-9532-E162-EA69216B1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29627-A8B8-E502-67C5-8617050C6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EBC0C-5895-A157-A30A-81E8DE319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462D0-B0E4-E049-F77E-60A104C9A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1E9D5F-7842-1899-0FDD-C1C80082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3E2EB8-FCA4-8929-7DE9-94E71E647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4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B2C71-3991-FD47-3283-906F157D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BE53B-C08C-33F9-892C-3D632405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3E101-D67E-D15B-86F0-E9286B14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5A1C23-505C-83FF-DF3E-5B753FD4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12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C75BB4-543A-CEBB-C3AC-C79595FAF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62C69-5FD8-7A2C-2F79-CB4811B3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475FA-A99C-7536-1C45-763E8725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56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F6299-DD0B-526D-88D0-3BD5FA752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C025B-902A-0530-9BDE-74CE55B32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C5F96-9EE1-CD02-F6E6-22C7B92FC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BCEE0-E2EF-0D90-A9F9-54D3ABF0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000B6-2A42-7D01-7B01-2D55BD3F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70E3A-A66B-578A-D13C-56B8D07D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83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DA4AC-A513-AB2D-FB52-8D9B038AC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BF68E8-1826-0ACE-E50A-432111CD7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40FEA-005C-34DB-9060-7C1559E2C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C65E1-48E1-E593-8EFD-A75797BB0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C38E9-BA1D-9ADA-4A41-01CA3E82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162BF-7362-DF5D-7300-C09D693E2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33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3E5D0F-F100-B773-72E2-02A95ACB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86E5C-701B-3C06-ED1B-0B113824E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4A4A8-F000-116B-D96C-F35147821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E9AF-2A51-4BF9-B1EB-BAE47FEB6D55}" type="datetimeFigureOut">
              <a:rPr lang="en-GB" smtClean="0"/>
              <a:t>18/05/2023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1CFD2-5059-19D8-C023-94A23DEAA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9AD7-6568-E861-F033-59D62B3C0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A537D-0204-4BC6-88FA-3FD8E40C0D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8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F88518E-5B64-FBE4-455E-770D6CE2C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019459"/>
              </p:ext>
            </p:extLst>
          </p:nvPr>
        </p:nvGraphicFramePr>
        <p:xfrm>
          <a:off x="75501" y="125554"/>
          <a:ext cx="11965714" cy="6504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2857">
                  <a:extLst>
                    <a:ext uri="{9D8B030D-6E8A-4147-A177-3AD203B41FA5}">
                      <a16:colId xmlns:a16="http://schemas.microsoft.com/office/drawing/2014/main" val="3335053622"/>
                    </a:ext>
                  </a:extLst>
                </a:gridCol>
                <a:gridCol w="5982857">
                  <a:extLst>
                    <a:ext uri="{9D8B030D-6E8A-4147-A177-3AD203B41FA5}">
                      <a16:colId xmlns:a16="http://schemas.microsoft.com/office/drawing/2014/main" val="3867152100"/>
                    </a:ext>
                  </a:extLst>
                </a:gridCol>
              </a:tblGrid>
              <a:tr h="65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600963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341DA032-21ED-B6D6-0417-1DAD24900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1183" y="1531610"/>
            <a:ext cx="5719572" cy="519988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BB5F6D5-2C31-22C0-C23A-2C5917E30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85" y="226503"/>
            <a:ext cx="5719572" cy="618744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175324B-148E-C004-D6AD-14F8D49DB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3439" y="100387"/>
            <a:ext cx="3804234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802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Rakshitha</dc:creator>
  <cp:lastModifiedBy>Diana Moore</cp:lastModifiedBy>
  <cp:revision>5</cp:revision>
  <cp:lastPrinted>2023-05-18T07:58:07Z</cp:lastPrinted>
  <dcterms:created xsi:type="dcterms:W3CDTF">2023-05-16T13:02:05Z</dcterms:created>
  <dcterms:modified xsi:type="dcterms:W3CDTF">2023-05-18T08:41:17Z</dcterms:modified>
</cp:coreProperties>
</file>