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879" r:id="rId5"/>
    <p:sldId id="88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18A0FA-4160-41AD-BA26-A3F775030EE2}" v="1" dt="2025-01-07T13:56:24.7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CBBEBA-2090-4460-A3DB-DFF3EE598FB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D95BE82-6143-4E6C-B6C3-B9D9E2B2E246}">
      <dgm:prSet custT="1"/>
      <dgm:spPr>
        <a:solidFill>
          <a:srgbClr val="FFE315"/>
        </a:solidFill>
      </dgm:spPr>
      <dgm:t>
        <a:bodyPr/>
        <a:lstStyle/>
        <a:p>
          <a:pPr algn="r"/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Idea </a:t>
          </a:r>
        </a:p>
        <a:p>
          <a:pPr algn="r"/>
          <a:r>
            <a:rPr lang="en-GB" sz="18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or</a:t>
          </a:r>
        </a:p>
        <a:p>
          <a:pPr algn="r"/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 Problem</a:t>
          </a:r>
        </a:p>
      </dgm:t>
    </dgm:pt>
    <dgm:pt modelId="{ECD55116-4928-40AC-9D80-8953A5397E7B}" type="parTrans" cxnId="{4B6426DD-BD8B-4EDB-8D36-C4A828400788}">
      <dgm:prSet/>
      <dgm:spPr/>
      <dgm:t>
        <a:bodyPr/>
        <a:lstStyle/>
        <a:p>
          <a:endParaRPr lang="en-GB"/>
        </a:p>
      </dgm:t>
    </dgm:pt>
    <dgm:pt modelId="{0DBB4EEE-3C9D-4576-AF7F-1619B7130676}" type="sibTrans" cxnId="{4B6426DD-BD8B-4EDB-8D36-C4A828400788}">
      <dgm:prSet/>
      <dgm:spPr/>
      <dgm:t>
        <a:bodyPr/>
        <a:lstStyle/>
        <a:p>
          <a:endParaRPr lang="en-GB"/>
        </a:p>
      </dgm:t>
    </dgm:pt>
    <dgm:pt modelId="{AE402891-86E5-498C-BE73-7A0FF61E189E}">
      <dgm:prSet custT="1"/>
      <dgm:spPr>
        <a:solidFill>
          <a:srgbClr val="E5E8E8">
            <a:alpha val="90000"/>
          </a:srgbClr>
        </a:solidFill>
        <a:ln w="12700" cap="flat" cmpd="sng" algn="ctr">
          <a:solidFill>
            <a:srgbClr val="1C497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47650" tIns="123825" rIns="247650" bIns="123825" numCol="1" spcCol="1270" anchor="ctr" anchorCtr="0"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None/>
          </a:pPr>
          <a:endParaRPr lang="en-GB" sz="1600" b="0" kern="1200" cap="none" baseline="0" dirty="0">
            <a:solidFill>
              <a:srgbClr val="1A4B7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613DDC4D-4413-48FD-ADA9-AE41EB61D576}" type="parTrans" cxnId="{FE519C54-BF7A-42A4-94E6-84B343A31A5B}">
      <dgm:prSet/>
      <dgm:spPr/>
      <dgm:t>
        <a:bodyPr/>
        <a:lstStyle/>
        <a:p>
          <a:endParaRPr lang="en-GB"/>
        </a:p>
      </dgm:t>
    </dgm:pt>
    <dgm:pt modelId="{9D000C26-99BF-47A5-964D-E20AA06BA3E0}" type="sibTrans" cxnId="{FE519C54-BF7A-42A4-94E6-84B343A31A5B}">
      <dgm:prSet/>
      <dgm:spPr/>
      <dgm:t>
        <a:bodyPr/>
        <a:lstStyle/>
        <a:p>
          <a:endParaRPr lang="en-GB"/>
        </a:p>
      </dgm:t>
    </dgm:pt>
    <dgm:pt modelId="{FF368887-E929-4342-91B8-C74D9D6BBBA9}">
      <dgm:prSet custT="1"/>
      <dgm:spPr>
        <a:solidFill>
          <a:srgbClr val="FFE315"/>
        </a:solidFill>
      </dgm:spPr>
      <dgm:t>
        <a:bodyPr/>
        <a:lstStyle/>
        <a:p>
          <a:pPr algn="r"/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Approach</a:t>
          </a:r>
        </a:p>
      </dgm:t>
    </dgm:pt>
    <dgm:pt modelId="{1D04033B-8C44-4794-925F-0689887801FF}" type="parTrans" cxnId="{834DEA64-22D0-48C1-9617-124F5756B336}">
      <dgm:prSet/>
      <dgm:spPr/>
      <dgm:t>
        <a:bodyPr/>
        <a:lstStyle/>
        <a:p>
          <a:endParaRPr lang="en-GB"/>
        </a:p>
      </dgm:t>
    </dgm:pt>
    <dgm:pt modelId="{0ACB8436-0643-4EA9-AF7E-AD18118AFB65}" type="sibTrans" cxnId="{834DEA64-22D0-48C1-9617-124F5756B336}">
      <dgm:prSet/>
      <dgm:spPr/>
      <dgm:t>
        <a:bodyPr/>
        <a:lstStyle/>
        <a:p>
          <a:endParaRPr lang="en-GB"/>
        </a:p>
      </dgm:t>
    </dgm:pt>
    <dgm:pt modelId="{33BC6F2A-1DCF-438A-A9E6-02BC690FEEDB}">
      <dgm:prSet custT="1"/>
      <dgm:spPr>
        <a:solidFill>
          <a:schemeClr val="bg2">
            <a:alpha val="90000"/>
          </a:schemeClr>
        </a:solidFill>
      </dgm:spPr>
      <dgm:t>
        <a:bodyPr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None/>
          </a:pPr>
          <a:endParaRPr lang="en-GB" sz="1600" b="0" kern="1200" cap="none" baseline="0" dirty="0">
            <a:solidFill>
              <a:srgbClr val="1A4B7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5F21012D-795E-429C-9ADF-C79C5B64705E}" type="parTrans" cxnId="{F604C1D9-8726-4137-B735-5E5FE7171545}">
      <dgm:prSet/>
      <dgm:spPr/>
      <dgm:t>
        <a:bodyPr/>
        <a:lstStyle/>
        <a:p>
          <a:endParaRPr lang="en-GB"/>
        </a:p>
      </dgm:t>
    </dgm:pt>
    <dgm:pt modelId="{6D9FA7D1-D1AC-4851-B055-DD299042F987}" type="sibTrans" cxnId="{F604C1D9-8726-4137-B735-5E5FE7171545}">
      <dgm:prSet/>
      <dgm:spPr/>
      <dgm:t>
        <a:bodyPr/>
        <a:lstStyle/>
        <a:p>
          <a:endParaRPr lang="en-GB"/>
        </a:p>
      </dgm:t>
    </dgm:pt>
    <dgm:pt modelId="{C646A9FE-9A85-478C-9A88-68ECC3BFF842}">
      <dgm:prSet custT="1"/>
      <dgm:spPr>
        <a:solidFill>
          <a:srgbClr val="FFE315"/>
        </a:solidFill>
      </dgm:spPr>
      <dgm:t>
        <a:bodyPr/>
        <a:lstStyle/>
        <a:p>
          <a:pPr algn="r"/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Next Steps</a:t>
          </a:r>
        </a:p>
      </dgm:t>
    </dgm:pt>
    <dgm:pt modelId="{9719241D-500F-4832-A1E8-B907FDA45C71}" type="parTrans" cxnId="{324DBA4E-9D72-41ED-A952-60F9940DF2BD}">
      <dgm:prSet/>
      <dgm:spPr/>
      <dgm:t>
        <a:bodyPr/>
        <a:lstStyle/>
        <a:p>
          <a:endParaRPr lang="en-GB"/>
        </a:p>
      </dgm:t>
    </dgm:pt>
    <dgm:pt modelId="{B336BEFE-380D-4943-BA22-146A29BBE981}" type="sibTrans" cxnId="{324DBA4E-9D72-41ED-A952-60F9940DF2BD}">
      <dgm:prSet/>
      <dgm:spPr/>
      <dgm:t>
        <a:bodyPr/>
        <a:lstStyle/>
        <a:p>
          <a:endParaRPr lang="en-GB"/>
        </a:p>
      </dgm:t>
    </dgm:pt>
    <dgm:pt modelId="{6E8361BC-60F6-4F7D-BE7E-1E50AA9F5797}">
      <dgm:prSet custT="1"/>
      <dgm:spPr>
        <a:solidFill>
          <a:schemeClr val="bg2">
            <a:alpha val="90000"/>
          </a:schemeClr>
        </a:solidFill>
      </dgm:spPr>
      <dgm:t>
        <a:bodyPr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None/>
          </a:pPr>
          <a:endParaRPr lang="en-GB" sz="1600" b="0" kern="1200" cap="none" baseline="0" dirty="0">
            <a:solidFill>
              <a:srgbClr val="1A4B7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382E1F9D-3C7E-46D0-9FC6-E07DC30995E9}" type="parTrans" cxnId="{345AE31A-DF72-4E08-B222-2A264595B6D1}">
      <dgm:prSet/>
      <dgm:spPr/>
      <dgm:t>
        <a:bodyPr/>
        <a:lstStyle/>
        <a:p>
          <a:endParaRPr lang="en-GB"/>
        </a:p>
      </dgm:t>
    </dgm:pt>
    <dgm:pt modelId="{83C67BC9-1090-41D9-B8FB-8B7A7BF8345E}" type="sibTrans" cxnId="{345AE31A-DF72-4E08-B222-2A264595B6D1}">
      <dgm:prSet/>
      <dgm:spPr/>
      <dgm:t>
        <a:bodyPr/>
        <a:lstStyle/>
        <a:p>
          <a:endParaRPr lang="en-GB"/>
        </a:p>
      </dgm:t>
    </dgm:pt>
    <dgm:pt modelId="{EBD19217-6D87-4B71-B020-EC74A015739D}" type="pres">
      <dgm:prSet presAssocID="{8ECBBEBA-2090-4460-A3DB-DFF3EE598FB6}" presName="Name0" presStyleCnt="0">
        <dgm:presLayoutVars>
          <dgm:dir/>
          <dgm:animLvl val="lvl"/>
          <dgm:resizeHandles val="exact"/>
        </dgm:presLayoutVars>
      </dgm:prSet>
      <dgm:spPr/>
    </dgm:pt>
    <dgm:pt modelId="{0AD90041-C20D-41A7-8BD3-49C726B34FD6}" type="pres">
      <dgm:prSet presAssocID="{3D95BE82-6143-4E6C-B6C3-B9D9E2B2E246}" presName="linNode" presStyleCnt="0"/>
      <dgm:spPr/>
    </dgm:pt>
    <dgm:pt modelId="{B3B0C8A2-E39B-40CB-AF08-089A2848C427}" type="pres">
      <dgm:prSet presAssocID="{3D95BE82-6143-4E6C-B6C3-B9D9E2B2E246}" presName="parentText" presStyleLbl="node1" presStyleIdx="0" presStyleCnt="3" custScaleX="97318" custLinFactNeighborX="-272">
        <dgm:presLayoutVars>
          <dgm:chMax val="1"/>
          <dgm:bulletEnabled val="1"/>
        </dgm:presLayoutVars>
      </dgm:prSet>
      <dgm:spPr/>
    </dgm:pt>
    <dgm:pt modelId="{D97E86C1-71FA-45DC-A40D-81EC6935C67E}" type="pres">
      <dgm:prSet presAssocID="{3D95BE82-6143-4E6C-B6C3-B9D9E2B2E246}" presName="descendantText" presStyleLbl="alignAccFollowNode1" presStyleIdx="0" presStyleCnt="3" custScaleX="285932" custScaleY="120159" custLinFactNeighborX="2906" custLinFactNeighborY="313">
        <dgm:presLayoutVars>
          <dgm:bulletEnabled val="1"/>
        </dgm:presLayoutVars>
      </dgm:prSet>
      <dgm:spPr>
        <a:xfrm rot="5400000">
          <a:off x="4882193" y="-3321309"/>
          <a:ext cx="1298308" cy="7997327"/>
        </a:xfrm>
        <a:prstGeom prst="round2SameRect">
          <a:avLst/>
        </a:prstGeom>
      </dgm:spPr>
    </dgm:pt>
    <dgm:pt modelId="{474D62CE-A3B5-419F-9479-2436F33CB401}" type="pres">
      <dgm:prSet presAssocID="{0DBB4EEE-3C9D-4576-AF7F-1619B7130676}" presName="sp" presStyleCnt="0"/>
      <dgm:spPr/>
    </dgm:pt>
    <dgm:pt modelId="{4879A904-3566-49A2-89B9-10D1B97B486D}" type="pres">
      <dgm:prSet presAssocID="{FF368887-E929-4342-91B8-C74D9D6BBBA9}" presName="linNode" presStyleCnt="0"/>
      <dgm:spPr/>
    </dgm:pt>
    <dgm:pt modelId="{90D30344-7267-400B-845E-D183F5E5501A}" type="pres">
      <dgm:prSet presAssocID="{FF368887-E929-4342-91B8-C74D9D6BBBA9}" presName="parentText" presStyleLbl="node1" presStyleIdx="1" presStyleCnt="3" custScaleX="46252" custLinFactNeighborX="-127">
        <dgm:presLayoutVars>
          <dgm:chMax val="1"/>
          <dgm:bulletEnabled val="1"/>
        </dgm:presLayoutVars>
      </dgm:prSet>
      <dgm:spPr/>
    </dgm:pt>
    <dgm:pt modelId="{FE7476F9-1327-47B6-8DEB-1AD95DEB02E2}" type="pres">
      <dgm:prSet presAssocID="{FF368887-E929-4342-91B8-C74D9D6BBBA9}" presName="descendantText" presStyleLbl="alignAccFollowNode1" presStyleIdx="1" presStyleCnt="3" custScaleX="133077" custScaleY="120159">
        <dgm:presLayoutVars>
          <dgm:bulletEnabled val="1"/>
        </dgm:presLayoutVars>
      </dgm:prSet>
      <dgm:spPr/>
    </dgm:pt>
    <dgm:pt modelId="{FE34380F-29A8-4800-A5BC-688D710BD130}" type="pres">
      <dgm:prSet presAssocID="{0ACB8436-0643-4EA9-AF7E-AD18118AFB65}" presName="sp" presStyleCnt="0"/>
      <dgm:spPr/>
    </dgm:pt>
    <dgm:pt modelId="{867AEC75-470F-48E6-B896-5C52BF25E89C}" type="pres">
      <dgm:prSet presAssocID="{C646A9FE-9A85-478C-9A88-68ECC3BFF842}" presName="linNode" presStyleCnt="0"/>
      <dgm:spPr/>
    </dgm:pt>
    <dgm:pt modelId="{82582A24-A7B9-48F7-95CE-0431D260F3DB}" type="pres">
      <dgm:prSet presAssocID="{C646A9FE-9A85-478C-9A88-68ECC3BFF842}" presName="parentText" presStyleLbl="node1" presStyleIdx="2" presStyleCnt="3" custScaleX="47589" custLinFactNeighborX="-130">
        <dgm:presLayoutVars>
          <dgm:chMax val="1"/>
          <dgm:bulletEnabled val="1"/>
        </dgm:presLayoutVars>
      </dgm:prSet>
      <dgm:spPr/>
    </dgm:pt>
    <dgm:pt modelId="{A8B4D09B-8F75-4359-AB8A-3BF3C64813C6}" type="pres">
      <dgm:prSet presAssocID="{C646A9FE-9A85-478C-9A88-68ECC3BFF842}" presName="descendantText" presStyleLbl="alignAccFollowNode1" presStyleIdx="2" presStyleCnt="3" custScaleX="136364" custScaleY="120159">
        <dgm:presLayoutVars>
          <dgm:bulletEnabled val="1"/>
        </dgm:presLayoutVars>
      </dgm:prSet>
      <dgm:spPr/>
    </dgm:pt>
  </dgm:ptLst>
  <dgm:cxnLst>
    <dgm:cxn modelId="{9372DD0A-F5A0-44C8-8620-13C5139D3EA1}" type="presOf" srcId="{AE402891-86E5-498C-BE73-7A0FF61E189E}" destId="{D97E86C1-71FA-45DC-A40D-81EC6935C67E}" srcOrd="0" destOrd="0" presId="urn:microsoft.com/office/officeart/2005/8/layout/vList5"/>
    <dgm:cxn modelId="{22BC6F0C-4F8A-4872-B9A1-356B2A9F9033}" type="presOf" srcId="{6E8361BC-60F6-4F7D-BE7E-1E50AA9F5797}" destId="{A8B4D09B-8F75-4359-AB8A-3BF3C64813C6}" srcOrd="0" destOrd="0" presId="urn:microsoft.com/office/officeart/2005/8/layout/vList5"/>
    <dgm:cxn modelId="{6720B217-517F-4E55-9524-438CE718834A}" type="presOf" srcId="{8ECBBEBA-2090-4460-A3DB-DFF3EE598FB6}" destId="{EBD19217-6D87-4B71-B020-EC74A015739D}" srcOrd="0" destOrd="0" presId="urn:microsoft.com/office/officeart/2005/8/layout/vList5"/>
    <dgm:cxn modelId="{345AE31A-DF72-4E08-B222-2A264595B6D1}" srcId="{C646A9FE-9A85-478C-9A88-68ECC3BFF842}" destId="{6E8361BC-60F6-4F7D-BE7E-1E50AA9F5797}" srcOrd="0" destOrd="0" parTransId="{382E1F9D-3C7E-46D0-9FC6-E07DC30995E9}" sibTransId="{83C67BC9-1090-41D9-B8FB-8B7A7BF8345E}"/>
    <dgm:cxn modelId="{3CE43025-3EF3-47D8-8A61-38A69372378E}" type="presOf" srcId="{3D95BE82-6143-4E6C-B6C3-B9D9E2B2E246}" destId="{B3B0C8A2-E39B-40CB-AF08-089A2848C427}" srcOrd="0" destOrd="0" presId="urn:microsoft.com/office/officeart/2005/8/layout/vList5"/>
    <dgm:cxn modelId="{834DEA64-22D0-48C1-9617-124F5756B336}" srcId="{8ECBBEBA-2090-4460-A3DB-DFF3EE598FB6}" destId="{FF368887-E929-4342-91B8-C74D9D6BBBA9}" srcOrd="1" destOrd="0" parTransId="{1D04033B-8C44-4794-925F-0689887801FF}" sibTransId="{0ACB8436-0643-4EA9-AF7E-AD18118AFB65}"/>
    <dgm:cxn modelId="{324DBA4E-9D72-41ED-A952-60F9940DF2BD}" srcId="{8ECBBEBA-2090-4460-A3DB-DFF3EE598FB6}" destId="{C646A9FE-9A85-478C-9A88-68ECC3BFF842}" srcOrd="2" destOrd="0" parTransId="{9719241D-500F-4832-A1E8-B907FDA45C71}" sibTransId="{B336BEFE-380D-4943-BA22-146A29BBE981}"/>
    <dgm:cxn modelId="{FE519C54-BF7A-42A4-94E6-84B343A31A5B}" srcId="{3D95BE82-6143-4E6C-B6C3-B9D9E2B2E246}" destId="{AE402891-86E5-498C-BE73-7A0FF61E189E}" srcOrd="0" destOrd="0" parTransId="{613DDC4D-4413-48FD-ADA9-AE41EB61D576}" sibTransId="{9D000C26-99BF-47A5-964D-E20AA06BA3E0}"/>
    <dgm:cxn modelId="{F1CFA693-C724-4F9D-AF29-D5E16941D269}" type="presOf" srcId="{C646A9FE-9A85-478C-9A88-68ECC3BFF842}" destId="{82582A24-A7B9-48F7-95CE-0431D260F3DB}" srcOrd="0" destOrd="0" presId="urn:microsoft.com/office/officeart/2005/8/layout/vList5"/>
    <dgm:cxn modelId="{F604C1D9-8726-4137-B735-5E5FE7171545}" srcId="{FF368887-E929-4342-91B8-C74D9D6BBBA9}" destId="{33BC6F2A-1DCF-438A-A9E6-02BC690FEEDB}" srcOrd="0" destOrd="0" parTransId="{5F21012D-795E-429C-9ADF-C79C5B64705E}" sibTransId="{6D9FA7D1-D1AC-4851-B055-DD299042F987}"/>
    <dgm:cxn modelId="{4B6426DD-BD8B-4EDB-8D36-C4A828400788}" srcId="{8ECBBEBA-2090-4460-A3DB-DFF3EE598FB6}" destId="{3D95BE82-6143-4E6C-B6C3-B9D9E2B2E246}" srcOrd="0" destOrd="0" parTransId="{ECD55116-4928-40AC-9D80-8953A5397E7B}" sibTransId="{0DBB4EEE-3C9D-4576-AF7F-1619B7130676}"/>
    <dgm:cxn modelId="{7725DCE5-81B5-4B36-999A-A38D0A079868}" type="presOf" srcId="{33BC6F2A-1DCF-438A-A9E6-02BC690FEEDB}" destId="{FE7476F9-1327-47B6-8DEB-1AD95DEB02E2}" srcOrd="0" destOrd="0" presId="urn:microsoft.com/office/officeart/2005/8/layout/vList5"/>
    <dgm:cxn modelId="{21F5C9EB-C159-4F5A-924A-FBB6425DDB07}" type="presOf" srcId="{FF368887-E929-4342-91B8-C74D9D6BBBA9}" destId="{90D30344-7267-400B-845E-D183F5E5501A}" srcOrd="0" destOrd="0" presId="urn:microsoft.com/office/officeart/2005/8/layout/vList5"/>
    <dgm:cxn modelId="{95C9C4A3-100E-408F-81AE-54F5BD8FCC76}" type="presParOf" srcId="{EBD19217-6D87-4B71-B020-EC74A015739D}" destId="{0AD90041-C20D-41A7-8BD3-49C726B34FD6}" srcOrd="0" destOrd="0" presId="urn:microsoft.com/office/officeart/2005/8/layout/vList5"/>
    <dgm:cxn modelId="{A2EC893A-E0F8-4B77-8C70-0D401BB2DFC7}" type="presParOf" srcId="{0AD90041-C20D-41A7-8BD3-49C726B34FD6}" destId="{B3B0C8A2-E39B-40CB-AF08-089A2848C427}" srcOrd="0" destOrd="0" presId="urn:microsoft.com/office/officeart/2005/8/layout/vList5"/>
    <dgm:cxn modelId="{E14C6C07-E004-46AD-B8F3-9E6FF211FAFA}" type="presParOf" srcId="{0AD90041-C20D-41A7-8BD3-49C726B34FD6}" destId="{D97E86C1-71FA-45DC-A40D-81EC6935C67E}" srcOrd="1" destOrd="0" presId="urn:microsoft.com/office/officeart/2005/8/layout/vList5"/>
    <dgm:cxn modelId="{D26A49BD-7239-44A5-8453-6BFB3432C9FF}" type="presParOf" srcId="{EBD19217-6D87-4B71-B020-EC74A015739D}" destId="{474D62CE-A3B5-419F-9479-2436F33CB401}" srcOrd="1" destOrd="0" presId="urn:microsoft.com/office/officeart/2005/8/layout/vList5"/>
    <dgm:cxn modelId="{C352554C-CCD7-45A9-B24F-30589F64E7EF}" type="presParOf" srcId="{EBD19217-6D87-4B71-B020-EC74A015739D}" destId="{4879A904-3566-49A2-89B9-10D1B97B486D}" srcOrd="2" destOrd="0" presId="urn:microsoft.com/office/officeart/2005/8/layout/vList5"/>
    <dgm:cxn modelId="{5914CBEC-4B3D-422F-8549-84BA86A15B98}" type="presParOf" srcId="{4879A904-3566-49A2-89B9-10D1B97B486D}" destId="{90D30344-7267-400B-845E-D183F5E5501A}" srcOrd="0" destOrd="0" presId="urn:microsoft.com/office/officeart/2005/8/layout/vList5"/>
    <dgm:cxn modelId="{7D1EDEC9-337B-40CD-9DAC-028B6070A909}" type="presParOf" srcId="{4879A904-3566-49A2-89B9-10D1B97B486D}" destId="{FE7476F9-1327-47B6-8DEB-1AD95DEB02E2}" srcOrd="1" destOrd="0" presId="urn:microsoft.com/office/officeart/2005/8/layout/vList5"/>
    <dgm:cxn modelId="{016C6575-E173-46BE-B07E-5A38221202B2}" type="presParOf" srcId="{EBD19217-6D87-4B71-B020-EC74A015739D}" destId="{FE34380F-29A8-4800-A5BC-688D710BD130}" srcOrd="3" destOrd="0" presId="urn:microsoft.com/office/officeart/2005/8/layout/vList5"/>
    <dgm:cxn modelId="{D1F98DB7-3D5D-42F1-954B-487DCB44CC70}" type="presParOf" srcId="{EBD19217-6D87-4B71-B020-EC74A015739D}" destId="{867AEC75-470F-48E6-B896-5C52BF25E89C}" srcOrd="4" destOrd="0" presId="urn:microsoft.com/office/officeart/2005/8/layout/vList5"/>
    <dgm:cxn modelId="{F83DDCC4-F519-4A08-8705-3BDB2FE5C0BF}" type="presParOf" srcId="{867AEC75-470F-48E6-B896-5C52BF25E89C}" destId="{82582A24-A7B9-48F7-95CE-0431D260F3DB}" srcOrd="0" destOrd="0" presId="urn:microsoft.com/office/officeart/2005/8/layout/vList5"/>
    <dgm:cxn modelId="{60E68E2F-966E-4D1A-B5D8-96B818D70C24}" type="presParOf" srcId="{867AEC75-470F-48E6-B896-5C52BF25E89C}" destId="{A8B4D09B-8F75-4359-AB8A-3BF3C64813C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CBBEBA-2090-4460-A3DB-DFF3EE598FB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D95BE82-6143-4E6C-B6C3-B9D9E2B2E246}">
      <dgm:prSet custT="1"/>
      <dgm:spPr>
        <a:solidFill>
          <a:srgbClr val="FFE315"/>
        </a:solidFill>
      </dgm:spPr>
      <dgm:t>
        <a:bodyPr/>
        <a:lstStyle/>
        <a:p>
          <a:pPr algn="r"/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Idea </a:t>
          </a:r>
        </a:p>
        <a:p>
          <a:pPr algn="r"/>
          <a:r>
            <a:rPr lang="en-GB" sz="18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or</a:t>
          </a:r>
        </a:p>
        <a:p>
          <a:pPr algn="r"/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 Problem</a:t>
          </a:r>
        </a:p>
      </dgm:t>
    </dgm:pt>
    <dgm:pt modelId="{ECD55116-4928-40AC-9D80-8953A5397E7B}" type="parTrans" cxnId="{4B6426DD-BD8B-4EDB-8D36-C4A828400788}">
      <dgm:prSet/>
      <dgm:spPr/>
      <dgm:t>
        <a:bodyPr/>
        <a:lstStyle/>
        <a:p>
          <a:endParaRPr lang="en-GB"/>
        </a:p>
      </dgm:t>
    </dgm:pt>
    <dgm:pt modelId="{0DBB4EEE-3C9D-4576-AF7F-1619B7130676}" type="sibTrans" cxnId="{4B6426DD-BD8B-4EDB-8D36-C4A828400788}">
      <dgm:prSet/>
      <dgm:spPr/>
      <dgm:t>
        <a:bodyPr/>
        <a:lstStyle/>
        <a:p>
          <a:endParaRPr lang="en-GB"/>
        </a:p>
      </dgm:t>
    </dgm:pt>
    <dgm:pt modelId="{AE402891-86E5-498C-BE73-7A0FF61E189E}">
      <dgm:prSet custT="1"/>
      <dgm:spPr>
        <a:solidFill>
          <a:srgbClr val="E5E8E8">
            <a:alpha val="90000"/>
          </a:srgbClr>
        </a:solidFill>
        <a:ln w="12700" cap="flat" cmpd="sng" algn="ctr">
          <a:solidFill>
            <a:srgbClr val="1C497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47650" tIns="123825" rIns="247650" bIns="123825" numCol="1" spcCol="1270" anchor="ctr" anchorCtr="0"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is the problem or opportunity?</a:t>
          </a:r>
        </a:p>
      </dgm:t>
    </dgm:pt>
    <dgm:pt modelId="{613DDC4D-4413-48FD-ADA9-AE41EB61D576}" type="parTrans" cxnId="{FE519C54-BF7A-42A4-94E6-84B343A31A5B}">
      <dgm:prSet/>
      <dgm:spPr/>
      <dgm:t>
        <a:bodyPr/>
        <a:lstStyle/>
        <a:p>
          <a:endParaRPr lang="en-GB"/>
        </a:p>
      </dgm:t>
    </dgm:pt>
    <dgm:pt modelId="{9D000C26-99BF-47A5-964D-E20AA06BA3E0}" type="sibTrans" cxnId="{FE519C54-BF7A-42A4-94E6-84B343A31A5B}">
      <dgm:prSet/>
      <dgm:spPr/>
      <dgm:t>
        <a:bodyPr/>
        <a:lstStyle/>
        <a:p>
          <a:endParaRPr lang="en-GB"/>
        </a:p>
      </dgm:t>
    </dgm:pt>
    <dgm:pt modelId="{FF368887-E929-4342-91B8-C74D9D6BBBA9}">
      <dgm:prSet custT="1"/>
      <dgm:spPr>
        <a:solidFill>
          <a:srgbClr val="FFE315"/>
        </a:solidFill>
      </dgm:spPr>
      <dgm:t>
        <a:bodyPr/>
        <a:lstStyle/>
        <a:p>
          <a:pPr algn="r"/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Approach</a:t>
          </a:r>
        </a:p>
      </dgm:t>
    </dgm:pt>
    <dgm:pt modelId="{1D04033B-8C44-4794-925F-0689887801FF}" type="parTrans" cxnId="{834DEA64-22D0-48C1-9617-124F5756B336}">
      <dgm:prSet/>
      <dgm:spPr/>
      <dgm:t>
        <a:bodyPr/>
        <a:lstStyle/>
        <a:p>
          <a:endParaRPr lang="en-GB"/>
        </a:p>
      </dgm:t>
    </dgm:pt>
    <dgm:pt modelId="{0ACB8436-0643-4EA9-AF7E-AD18118AFB65}" type="sibTrans" cxnId="{834DEA64-22D0-48C1-9617-124F5756B336}">
      <dgm:prSet/>
      <dgm:spPr/>
      <dgm:t>
        <a:bodyPr/>
        <a:lstStyle/>
        <a:p>
          <a:endParaRPr lang="en-GB"/>
        </a:p>
      </dgm:t>
    </dgm:pt>
    <dgm:pt modelId="{33BC6F2A-1DCF-438A-A9E6-02BC690FEEDB}">
      <dgm:prSet custT="1"/>
      <dgm:spPr>
        <a:solidFill>
          <a:schemeClr val="bg2">
            <a:alpha val="90000"/>
          </a:schemeClr>
        </a:solidFill>
      </dgm:spPr>
      <dgm:t>
        <a:bodyPr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options are being considered? (mention preferred/recommended option if appropriate)</a:t>
          </a:r>
        </a:p>
      </dgm:t>
    </dgm:pt>
    <dgm:pt modelId="{5F21012D-795E-429C-9ADF-C79C5B64705E}" type="parTrans" cxnId="{F604C1D9-8726-4137-B735-5E5FE7171545}">
      <dgm:prSet/>
      <dgm:spPr/>
      <dgm:t>
        <a:bodyPr/>
        <a:lstStyle/>
        <a:p>
          <a:endParaRPr lang="en-GB"/>
        </a:p>
      </dgm:t>
    </dgm:pt>
    <dgm:pt modelId="{6D9FA7D1-D1AC-4851-B055-DD299042F987}" type="sibTrans" cxnId="{F604C1D9-8726-4137-B735-5E5FE7171545}">
      <dgm:prSet/>
      <dgm:spPr/>
      <dgm:t>
        <a:bodyPr/>
        <a:lstStyle/>
        <a:p>
          <a:endParaRPr lang="en-GB"/>
        </a:p>
      </dgm:t>
    </dgm:pt>
    <dgm:pt modelId="{C646A9FE-9A85-478C-9A88-68ECC3BFF842}">
      <dgm:prSet custT="1"/>
      <dgm:spPr>
        <a:solidFill>
          <a:srgbClr val="FFE315"/>
        </a:solidFill>
      </dgm:spPr>
      <dgm:t>
        <a:bodyPr/>
        <a:lstStyle/>
        <a:p>
          <a:pPr algn="r"/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Next Steps</a:t>
          </a:r>
        </a:p>
      </dgm:t>
    </dgm:pt>
    <dgm:pt modelId="{9719241D-500F-4832-A1E8-B907FDA45C71}" type="parTrans" cxnId="{324DBA4E-9D72-41ED-A952-60F9940DF2BD}">
      <dgm:prSet/>
      <dgm:spPr/>
      <dgm:t>
        <a:bodyPr/>
        <a:lstStyle/>
        <a:p>
          <a:endParaRPr lang="en-GB"/>
        </a:p>
      </dgm:t>
    </dgm:pt>
    <dgm:pt modelId="{B336BEFE-380D-4943-BA22-146A29BBE981}" type="sibTrans" cxnId="{324DBA4E-9D72-41ED-A952-60F9940DF2BD}">
      <dgm:prSet/>
      <dgm:spPr/>
      <dgm:t>
        <a:bodyPr/>
        <a:lstStyle/>
        <a:p>
          <a:endParaRPr lang="en-GB"/>
        </a:p>
      </dgm:t>
    </dgm:pt>
    <dgm:pt modelId="{6E8361BC-60F6-4F7D-BE7E-1E50AA9F5797}">
      <dgm:prSet custT="1"/>
      <dgm:spPr>
        <a:solidFill>
          <a:schemeClr val="bg2">
            <a:alpha val="90000"/>
          </a:schemeClr>
        </a:solidFill>
      </dgm:spPr>
      <dgm:t>
        <a:bodyPr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actions are needed to take this forward? </a:t>
          </a:r>
        </a:p>
      </dgm:t>
    </dgm:pt>
    <dgm:pt modelId="{382E1F9D-3C7E-46D0-9FC6-E07DC30995E9}" type="parTrans" cxnId="{345AE31A-DF72-4E08-B222-2A264595B6D1}">
      <dgm:prSet/>
      <dgm:spPr/>
      <dgm:t>
        <a:bodyPr/>
        <a:lstStyle/>
        <a:p>
          <a:endParaRPr lang="en-GB"/>
        </a:p>
      </dgm:t>
    </dgm:pt>
    <dgm:pt modelId="{83C67BC9-1090-41D9-B8FB-8B7A7BF8345E}" type="sibTrans" cxnId="{345AE31A-DF72-4E08-B222-2A264595B6D1}">
      <dgm:prSet/>
      <dgm:spPr/>
      <dgm:t>
        <a:bodyPr/>
        <a:lstStyle/>
        <a:p>
          <a:endParaRPr lang="en-GB"/>
        </a:p>
      </dgm:t>
    </dgm:pt>
    <dgm:pt modelId="{E15E7252-E815-4F31-95CE-ACA51809A84D}">
      <dgm:prSet custT="1"/>
      <dgm:spPr>
        <a:solidFill>
          <a:srgbClr val="E5E8E8">
            <a:alpha val="90000"/>
          </a:srgbClr>
        </a:solidFill>
        <a:ln w="12700" cap="flat" cmpd="sng" algn="ctr">
          <a:solidFill>
            <a:srgbClr val="1C497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47650" tIns="123825" rIns="247650" bIns="123825" numCol="1" spcCol="1270" anchor="ctr" anchorCtr="0"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would be the main objective(s) of the project?</a:t>
          </a:r>
        </a:p>
      </dgm:t>
    </dgm:pt>
    <dgm:pt modelId="{22D78895-66E0-4119-A3B8-8691AF543640}" type="parTrans" cxnId="{B7B159D2-8F98-427F-B24D-DCE83EB7CC9D}">
      <dgm:prSet/>
      <dgm:spPr/>
      <dgm:t>
        <a:bodyPr/>
        <a:lstStyle/>
        <a:p>
          <a:endParaRPr lang="en-GB"/>
        </a:p>
      </dgm:t>
    </dgm:pt>
    <dgm:pt modelId="{53204807-4045-417D-B791-DE0FBFECEC1E}" type="sibTrans" cxnId="{B7B159D2-8F98-427F-B24D-DCE83EB7CC9D}">
      <dgm:prSet/>
      <dgm:spPr/>
      <dgm:t>
        <a:bodyPr/>
        <a:lstStyle/>
        <a:p>
          <a:endParaRPr lang="en-GB"/>
        </a:p>
      </dgm:t>
    </dgm:pt>
    <dgm:pt modelId="{B3DA5FA9-5620-435A-BB12-72F72F18D204}">
      <dgm:prSet custT="1"/>
      <dgm:spPr>
        <a:solidFill>
          <a:srgbClr val="E5E8E8">
            <a:alpha val="90000"/>
          </a:srgbClr>
        </a:solidFill>
        <a:ln w="12700" cap="flat" cmpd="sng" algn="ctr">
          <a:solidFill>
            <a:srgbClr val="1C497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47650" tIns="123825" rIns="247650" bIns="123825" numCol="1" spcCol="1270" anchor="ctr" anchorCtr="0"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is the impact, or potential impact? (think about time / money / resources / potential benefits)</a:t>
          </a:r>
        </a:p>
      </dgm:t>
    </dgm:pt>
    <dgm:pt modelId="{8AB68F6F-5609-4D94-B2CE-550D3F454427}" type="parTrans" cxnId="{BEFD126A-4759-4A4E-8259-EA23081A6456}">
      <dgm:prSet/>
      <dgm:spPr/>
      <dgm:t>
        <a:bodyPr/>
        <a:lstStyle/>
        <a:p>
          <a:endParaRPr lang="en-GB"/>
        </a:p>
      </dgm:t>
    </dgm:pt>
    <dgm:pt modelId="{45E79092-FE95-4E1B-B570-8DD23483ECAF}" type="sibTrans" cxnId="{BEFD126A-4759-4A4E-8259-EA23081A6456}">
      <dgm:prSet/>
      <dgm:spPr/>
      <dgm:t>
        <a:bodyPr/>
        <a:lstStyle/>
        <a:p>
          <a:endParaRPr lang="en-GB"/>
        </a:p>
      </dgm:t>
    </dgm:pt>
    <dgm:pt modelId="{E6AEE712-BD4A-4610-ACE3-C8134AE7A09F}">
      <dgm:prSet custT="1"/>
      <dgm:spPr>
        <a:solidFill>
          <a:schemeClr val="bg2">
            <a:alpha val="90000"/>
          </a:schemeClr>
        </a:solidFill>
      </dgm:spPr>
      <dgm:t>
        <a:bodyPr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is not in scope? (may also mention dependencies here)</a:t>
          </a:r>
        </a:p>
      </dgm:t>
    </dgm:pt>
    <dgm:pt modelId="{9539D8A8-AC9A-441F-A82F-F20D092749F1}" type="parTrans" cxnId="{2C4A13B3-3829-4818-8A74-9180F57DA974}">
      <dgm:prSet/>
      <dgm:spPr/>
      <dgm:t>
        <a:bodyPr/>
        <a:lstStyle/>
        <a:p>
          <a:endParaRPr lang="en-GB"/>
        </a:p>
      </dgm:t>
    </dgm:pt>
    <dgm:pt modelId="{D8931E29-A927-4D77-B651-4C31BB493FB8}" type="sibTrans" cxnId="{2C4A13B3-3829-4818-8A74-9180F57DA974}">
      <dgm:prSet/>
      <dgm:spPr/>
      <dgm:t>
        <a:bodyPr/>
        <a:lstStyle/>
        <a:p>
          <a:endParaRPr lang="en-GB"/>
        </a:p>
      </dgm:t>
    </dgm:pt>
    <dgm:pt modelId="{5644E6D7-1D96-40C6-979E-B77D8BE96CA4}">
      <dgm:prSet custT="1"/>
      <dgm:spPr>
        <a:solidFill>
          <a:schemeClr val="bg2">
            <a:alpha val="90000"/>
          </a:schemeClr>
        </a:solidFill>
      </dgm:spPr>
      <dgm:t>
        <a:bodyPr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Who will be the sponsor?  And who will lead it?  Who else will need to be involved?</a:t>
          </a:r>
        </a:p>
      </dgm:t>
    </dgm:pt>
    <dgm:pt modelId="{1D00C989-C583-4B46-8C9F-26F88528352F}" type="parTrans" cxnId="{3481B5B0-8031-448D-9C5C-AF67A8FF6120}">
      <dgm:prSet/>
      <dgm:spPr/>
      <dgm:t>
        <a:bodyPr/>
        <a:lstStyle/>
        <a:p>
          <a:endParaRPr lang="en-GB"/>
        </a:p>
      </dgm:t>
    </dgm:pt>
    <dgm:pt modelId="{6DDA0BDE-A050-4616-BBFD-F3710817B08C}" type="sibTrans" cxnId="{3481B5B0-8031-448D-9C5C-AF67A8FF6120}">
      <dgm:prSet/>
      <dgm:spPr/>
      <dgm:t>
        <a:bodyPr/>
        <a:lstStyle/>
        <a:p>
          <a:endParaRPr lang="en-GB"/>
        </a:p>
      </dgm:t>
    </dgm:pt>
    <dgm:pt modelId="{A48C1E20-7FD4-4AB1-9747-CF9F9896F7B5}">
      <dgm:prSet custT="1"/>
      <dgm:spPr>
        <a:solidFill>
          <a:schemeClr val="bg2">
            <a:alpha val="90000"/>
          </a:schemeClr>
        </a:solidFill>
      </dgm:spPr>
      <dgm:t>
        <a:bodyPr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Who has been consulted so far? </a:t>
          </a:r>
        </a:p>
      </dgm:t>
    </dgm:pt>
    <dgm:pt modelId="{33B742E0-F02E-4201-96D9-73F11BE4BEEA}" type="parTrans" cxnId="{5711A99A-26DD-420D-A5AF-A6F179CFE3F4}">
      <dgm:prSet/>
      <dgm:spPr/>
      <dgm:t>
        <a:bodyPr/>
        <a:lstStyle/>
        <a:p>
          <a:endParaRPr lang="en-GB"/>
        </a:p>
      </dgm:t>
    </dgm:pt>
    <dgm:pt modelId="{FBC25222-9CE4-448E-92CA-BB8451DC6693}" type="sibTrans" cxnId="{5711A99A-26DD-420D-A5AF-A6F179CFE3F4}">
      <dgm:prSet/>
      <dgm:spPr/>
      <dgm:t>
        <a:bodyPr/>
        <a:lstStyle/>
        <a:p>
          <a:endParaRPr lang="en-GB"/>
        </a:p>
      </dgm:t>
    </dgm:pt>
    <dgm:pt modelId="{EBD19217-6D87-4B71-B020-EC74A015739D}" type="pres">
      <dgm:prSet presAssocID="{8ECBBEBA-2090-4460-A3DB-DFF3EE598FB6}" presName="Name0" presStyleCnt="0">
        <dgm:presLayoutVars>
          <dgm:dir/>
          <dgm:animLvl val="lvl"/>
          <dgm:resizeHandles val="exact"/>
        </dgm:presLayoutVars>
      </dgm:prSet>
      <dgm:spPr/>
    </dgm:pt>
    <dgm:pt modelId="{0AD90041-C20D-41A7-8BD3-49C726B34FD6}" type="pres">
      <dgm:prSet presAssocID="{3D95BE82-6143-4E6C-B6C3-B9D9E2B2E246}" presName="linNode" presStyleCnt="0"/>
      <dgm:spPr/>
    </dgm:pt>
    <dgm:pt modelId="{B3B0C8A2-E39B-40CB-AF08-089A2848C427}" type="pres">
      <dgm:prSet presAssocID="{3D95BE82-6143-4E6C-B6C3-B9D9E2B2E246}" presName="parentText" presStyleLbl="node1" presStyleIdx="0" presStyleCnt="3" custScaleX="97318" custLinFactNeighborX="-272">
        <dgm:presLayoutVars>
          <dgm:chMax val="1"/>
          <dgm:bulletEnabled val="1"/>
        </dgm:presLayoutVars>
      </dgm:prSet>
      <dgm:spPr/>
    </dgm:pt>
    <dgm:pt modelId="{D97E86C1-71FA-45DC-A40D-81EC6935C67E}" type="pres">
      <dgm:prSet presAssocID="{3D95BE82-6143-4E6C-B6C3-B9D9E2B2E246}" presName="descendantText" presStyleLbl="alignAccFollowNode1" presStyleIdx="0" presStyleCnt="3" custScaleX="285932" custScaleY="120159" custLinFactNeighborX="2906" custLinFactNeighborY="313">
        <dgm:presLayoutVars>
          <dgm:bulletEnabled val="1"/>
        </dgm:presLayoutVars>
      </dgm:prSet>
      <dgm:spPr>
        <a:xfrm rot="5400000">
          <a:off x="4882193" y="-3321309"/>
          <a:ext cx="1298308" cy="7997327"/>
        </a:xfrm>
        <a:prstGeom prst="round2SameRect">
          <a:avLst/>
        </a:prstGeom>
      </dgm:spPr>
    </dgm:pt>
    <dgm:pt modelId="{474D62CE-A3B5-419F-9479-2436F33CB401}" type="pres">
      <dgm:prSet presAssocID="{0DBB4EEE-3C9D-4576-AF7F-1619B7130676}" presName="sp" presStyleCnt="0"/>
      <dgm:spPr/>
    </dgm:pt>
    <dgm:pt modelId="{4879A904-3566-49A2-89B9-10D1B97B486D}" type="pres">
      <dgm:prSet presAssocID="{FF368887-E929-4342-91B8-C74D9D6BBBA9}" presName="linNode" presStyleCnt="0"/>
      <dgm:spPr/>
    </dgm:pt>
    <dgm:pt modelId="{90D30344-7267-400B-845E-D183F5E5501A}" type="pres">
      <dgm:prSet presAssocID="{FF368887-E929-4342-91B8-C74D9D6BBBA9}" presName="parentText" presStyleLbl="node1" presStyleIdx="1" presStyleCnt="3" custScaleX="46252" custLinFactNeighborX="-127">
        <dgm:presLayoutVars>
          <dgm:chMax val="1"/>
          <dgm:bulletEnabled val="1"/>
        </dgm:presLayoutVars>
      </dgm:prSet>
      <dgm:spPr/>
    </dgm:pt>
    <dgm:pt modelId="{FE7476F9-1327-47B6-8DEB-1AD95DEB02E2}" type="pres">
      <dgm:prSet presAssocID="{FF368887-E929-4342-91B8-C74D9D6BBBA9}" presName="descendantText" presStyleLbl="alignAccFollowNode1" presStyleIdx="1" presStyleCnt="3" custScaleX="133077" custScaleY="120159">
        <dgm:presLayoutVars>
          <dgm:bulletEnabled val="1"/>
        </dgm:presLayoutVars>
      </dgm:prSet>
      <dgm:spPr/>
    </dgm:pt>
    <dgm:pt modelId="{FE34380F-29A8-4800-A5BC-688D710BD130}" type="pres">
      <dgm:prSet presAssocID="{0ACB8436-0643-4EA9-AF7E-AD18118AFB65}" presName="sp" presStyleCnt="0"/>
      <dgm:spPr/>
    </dgm:pt>
    <dgm:pt modelId="{867AEC75-470F-48E6-B896-5C52BF25E89C}" type="pres">
      <dgm:prSet presAssocID="{C646A9FE-9A85-478C-9A88-68ECC3BFF842}" presName="linNode" presStyleCnt="0"/>
      <dgm:spPr/>
    </dgm:pt>
    <dgm:pt modelId="{82582A24-A7B9-48F7-95CE-0431D260F3DB}" type="pres">
      <dgm:prSet presAssocID="{C646A9FE-9A85-478C-9A88-68ECC3BFF842}" presName="parentText" presStyleLbl="node1" presStyleIdx="2" presStyleCnt="3" custScaleX="47589" custLinFactNeighborX="-130">
        <dgm:presLayoutVars>
          <dgm:chMax val="1"/>
          <dgm:bulletEnabled val="1"/>
        </dgm:presLayoutVars>
      </dgm:prSet>
      <dgm:spPr/>
    </dgm:pt>
    <dgm:pt modelId="{A8B4D09B-8F75-4359-AB8A-3BF3C64813C6}" type="pres">
      <dgm:prSet presAssocID="{C646A9FE-9A85-478C-9A88-68ECC3BFF842}" presName="descendantText" presStyleLbl="alignAccFollowNode1" presStyleIdx="2" presStyleCnt="3" custScaleX="136364" custScaleY="120159">
        <dgm:presLayoutVars>
          <dgm:bulletEnabled val="1"/>
        </dgm:presLayoutVars>
      </dgm:prSet>
      <dgm:spPr/>
    </dgm:pt>
  </dgm:ptLst>
  <dgm:cxnLst>
    <dgm:cxn modelId="{9372DD0A-F5A0-44C8-8620-13C5139D3EA1}" type="presOf" srcId="{AE402891-86E5-498C-BE73-7A0FF61E189E}" destId="{D97E86C1-71FA-45DC-A40D-81EC6935C67E}" srcOrd="0" destOrd="0" presId="urn:microsoft.com/office/officeart/2005/8/layout/vList5"/>
    <dgm:cxn modelId="{22BC6F0C-4F8A-4872-B9A1-356B2A9F9033}" type="presOf" srcId="{6E8361BC-60F6-4F7D-BE7E-1E50AA9F5797}" destId="{A8B4D09B-8F75-4359-AB8A-3BF3C64813C6}" srcOrd="0" destOrd="0" presId="urn:microsoft.com/office/officeart/2005/8/layout/vList5"/>
    <dgm:cxn modelId="{13F2B50C-3C0E-41CA-B88F-E4ED679BBD06}" type="presOf" srcId="{E15E7252-E815-4F31-95CE-ACA51809A84D}" destId="{D97E86C1-71FA-45DC-A40D-81EC6935C67E}" srcOrd="0" destOrd="2" presId="urn:microsoft.com/office/officeart/2005/8/layout/vList5"/>
    <dgm:cxn modelId="{6720B217-517F-4E55-9524-438CE718834A}" type="presOf" srcId="{8ECBBEBA-2090-4460-A3DB-DFF3EE598FB6}" destId="{EBD19217-6D87-4B71-B020-EC74A015739D}" srcOrd="0" destOrd="0" presId="urn:microsoft.com/office/officeart/2005/8/layout/vList5"/>
    <dgm:cxn modelId="{345AE31A-DF72-4E08-B222-2A264595B6D1}" srcId="{C646A9FE-9A85-478C-9A88-68ECC3BFF842}" destId="{6E8361BC-60F6-4F7D-BE7E-1E50AA9F5797}" srcOrd="0" destOrd="0" parTransId="{382E1F9D-3C7E-46D0-9FC6-E07DC30995E9}" sibTransId="{83C67BC9-1090-41D9-B8FB-8B7A7BF8345E}"/>
    <dgm:cxn modelId="{3CE43025-3EF3-47D8-8A61-38A69372378E}" type="presOf" srcId="{3D95BE82-6143-4E6C-B6C3-B9D9E2B2E246}" destId="{B3B0C8A2-E39B-40CB-AF08-089A2848C427}" srcOrd="0" destOrd="0" presId="urn:microsoft.com/office/officeart/2005/8/layout/vList5"/>
    <dgm:cxn modelId="{834DEA64-22D0-48C1-9617-124F5756B336}" srcId="{8ECBBEBA-2090-4460-A3DB-DFF3EE598FB6}" destId="{FF368887-E929-4342-91B8-C74D9D6BBBA9}" srcOrd="1" destOrd="0" parTransId="{1D04033B-8C44-4794-925F-0689887801FF}" sibTransId="{0ACB8436-0643-4EA9-AF7E-AD18118AFB65}"/>
    <dgm:cxn modelId="{BEFD126A-4759-4A4E-8259-EA23081A6456}" srcId="{3D95BE82-6143-4E6C-B6C3-B9D9E2B2E246}" destId="{B3DA5FA9-5620-435A-BB12-72F72F18D204}" srcOrd="1" destOrd="0" parTransId="{8AB68F6F-5609-4D94-B2CE-550D3F454427}" sibTransId="{45E79092-FE95-4E1B-B570-8DD23483ECAF}"/>
    <dgm:cxn modelId="{324DBA4E-9D72-41ED-A952-60F9940DF2BD}" srcId="{8ECBBEBA-2090-4460-A3DB-DFF3EE598FB6}" destId="{C646A9FE-9A85-478C-9A88-68ECC3BFF842}" srcOrd="2" destOrd="0" parTransId="{9719241D-500F-4832-A1E8-B907FDA45C71}" sibTransId="{B336BEFE-380D-4943-BA22-146A29BBE981}"/>
    <dgm:cxn modelId="{26153A52-CDE6-4E3A-9B1E-BB8F0529A1C4}" type="presOf" srcId="{5644E6D7-1D96-40C6-979E-B77D8BE96CA4}" destId="{A8B4D09B-8F75-4359-AB8A-3BF3C64813C6}" srcOrd="0" destOrd="1" presId="urn:microsoft.com/office/officeart/2005/8/layout/vList5"/>
    <dgm:cxn modelId="{FE519C54-BF7A-42A4-94E6-84B343A31A5B}" srcId="{3D95BE82-6143-4E6C-B6C3-B9D9E2B2E246}" destId="{AE402891-86E5-498C-BE73-7A0FF61E189E}" srcOrd="0" destOrd="0" parTransId="{613DDC4D-4413-48FD-ADA9-AE41EB61D576}" sibTransId="{9D000C26-99BF-47A5-964D-E20AA06BA3E0}"/>
    <dgm:cxn modelId="{F1CFA693-C724-4F9D-AF29-D5E16941D269}" type="presOf" srcId="{C646A9FE-9A85-478C-9A88-68ECC3BFF842}" destId="{82582A24-A7B9-48F7-95CE-0431D260F3DB}" srcOrd="0" destOrd="0" presId="urn:microsoft.com/office/officeart/2005/8/layout/vList5"/>
    <dgm:cxn modelId="{5711A99A-26DD-420D-A5AF-A6F179CFE3F4}" srcId="{FF368887-E929-4342-91B8-C74D9D6BBBA9}" destId="{A48C1E20-7FD4-4AB1-9747-CF9F9896F7B5}" srcOrd="2" destOrd="0" parTransId="{33B742E0-F02E-4201-96D9-73F11BE4BEEA}" sibTransId="{FBC25222-9CE4-448E-92CA-BB8451DC6693}"/>
    <dgm:cxn modelId="{DDBB429D-455C-49CE-9FED-5742CB8467B5}" type="presOf" srcId="{E6AEE712-BD4A-4610-ACE3-C8134AE7A09F}" destId="{FE7476F9-1327-47B6-8DEB-1AD95DEB02E2}" srcOrd="0" destOrd="1" presId="urn:microsoft.com/office/officeart/2005/8/layout/vList5"/>
    <dgm:cxn modelId="{C04F1EA9-6C9D-46D0-A148-AB3C91196412}" type="presOf" srcId="{B3DA5FA9-5620-435A-BB12-72F72F18D204}" destId="{D97E86C1-71FA-45DC-A40D-81EC6935C67E}" srcOrd="0" destOrd="1" presId="urn:microsoft.com/office/officeart/2005/8/layout/vList5"/>
    <dgm:cxn modelId="{3481B5B0-8031-448D-9C5C-AF67A8FF6120}" srcId="{C646A9FE-9A85-478C-9A88-68ECC3BFF842}" destId="{5644E6D7-1D96-40C6-979E-B77D8BE96CA4}" srcOrd="1" destOrd="0" parTransId="{1D00C989-C583-4B46-8C9F-26F88528352F}" sibTransId="{6DDA0BDE-A050-4616-BBFD-F3710817B08C}"/>
    <dgm:cxn modelId="{2C4A13B3-3829-4818-8A74-9180F57DA974}" srcId="{FF368887-E929-4342-91B8-C74D9D6BBBA9}" destId="{E6AEE712-BD4A-4610-ACE3-C8134AE7A09F}" srcOrd="1" destOrd="0" parTransId="{9539D8A8-AC9A-441F-A82F-F20D092749F1}" sibTransId="{D8931E29-A927-4D77-B651-4C31BB493FB8}"/>
    <dgm:cxn modelId="{B7B159D2-8F98-427F-B24D-DCE83EB7CC9D}" srcId="{3D95BE82-6143-4E6C-B6C3-B9D9E2B2E246}" destId="{E15E7252-E815-4F31-95CE-ACA51809A84D}" srcOrd="2" destOrd="0" parTransId="{22D78895-66E0-4119-A3B8-8691AF543640}" sibTransId="{53204807-4045-417D-B791-DE0FBFECEC1E}"/>
    <dgm:cxn modelId="{F604C1D9-8726-4137-B735-5E5FE7171545}" srcId="{FF368887-E929-4342-91B8-C74D9D6BBBA9}" destId="{33BC6F2A-1DCF-438A-A9E6-02BC690FEEDB}" srcOrd="0" destOrd="0" parTransId="{5F21012D-795E-429C-9ADF-C79C5B64705E}" sibTransId="{6D9FA7D1-D1AC-4851-B055-DD299042F987}"/>
    <dgm:cxn modelId="{4B6426DD-BD8B-4EDB-8D36-C4A828400788}" srcId="{8ECBBEBA-2090-4460-A3DB-DFF3EE598FB6}" destId="{3D95BE82-6143-4E6C-B6C3-B9D9E2B2E246}" srcOrd="0" destOrd="0" parTransId="{ECD55116-4928-40AC-9D80-8953A5397E7B}" sibTransId="{0DBB4EEE-3C9D-4576-AF7F-1619B7130676}"/>
    <dgm:cxn modelId="{7725DCE5-81B5-4B36-999A-A38D0A079868}" type="presOf" srcId="{33BC6F2A-1DCF-438A-A9E6-02BC690FEEDB}" destId="{FE7476F9-1327-47B6-8DEB-1AD95DEB02E2}" srcOrd="0" destOrd="0" presId="urn:microsoft.com/office/officeart/2005/8/layout/vList5"/>
    <dgm:cxn modelId="{957730E6-5297-489A-ADA6-8AFA2660DAF8}" type="presOf" srcId="{A48C1E20-7FD4-4AB1-9747-CF9F9896F7B5}" destId="{FE7476F9-1327-47B6-8DEB-1AD95DEB02E2}" srcOrd="0" destOrd="2" presId="urn:microsoft.com/office/officeart/2005/8/layout/vList5"/>
    <dgm:cxn modelId="{21F5C9EB-C159-4F5A-924A-FBB6425DDB07}" type="presOf" srcId="{FF368887-E929-4342-91B8-C74D9D6BBBA9}" destId="{90D30344-7267-400B-845E-D183F5E5501A}" srcOrd="0" destOrd="0" presId="urn:microsoft.com/office/officeart/2005/8/layout/vList5"/>
    <dgm:cxn modelId="{95C9C4A3-100E-408F-81AE-54F5BD8FCC76}" type="presParOf" srcId="{EBD19217-6D87-4B71-B020-EC74A015739D}" destId="{0AD90041-C20D-41A7-8BD3-49C726B34FD6}" srcOrd="0" destOrd="0" presId="urn:microsoft.com/office/officeart/2005/8/layout/vList5"/>
    <dgm:cxn modelId="{A2EC893A-E0F8-4B77-8C70-0D401BB2DFC7}" type="presParOf" srcId="{0AD90041-C20D-41A7-8BD3-49C726B34FD6}" destId="{B3B0C8A2-E39B-40CB-AF08-089A2848C427}" srcOrd="0" destOrd="0" presId="urn:microsoft.com/office/officeart/2005/8/layout/vList5"/>
    <dgm:cxn modelId="{E14C6C07-E004-46AD-B8F3-9E6FF211FAFA}" type="presParOf" srcId="{0AD90041-C20D-41A7-8BD3-49C726B34FD6}" destId="{D97E86C1-71FA-45DC-A40D-81EC6935C67E}" srcOrd="1" destOrd="0" presId="urn:microsoft.com/office/officeart/2005/8/layout/vList5"/>
    <dgm:cxn modelId="{D26A49BD-7239-44A5-8453-6BFB3432C9FF}" type="presParOf" srcId="{EBD19217-6D87-4B71-B020-EC74A015739D}" destId="{474D62CE-A3B5-419F-9479-2436F33CB401}" srcOrd="1" destOrd="0" presId="urn:microsoft.com/office/officeart/2005/8/layout/vList5"/>
    <dgm:cxn modelId="{C352554C-CCD7-45A9-B24F-30589F64E7EF}" type="presParOf" srcId="{EBD19217-6D87-4B71-B020-EC74A015739D}" destId="{4879A904-3566-49A2-89B9-10D1B97B486D}" srcOrd="2" destOrd="0" presId="urn:microsoft.com/office/officeart/2005/8/layout/vList5"/>
    <dgm:cxn modelId="{5914CBEC-4B3D-422F-8549-84BA86A15B98}" type="presParOf" srcId="{4879A904-3566-49A2-89B9-10D1B97B486D}" destId="{90D30344-7267-400B-845E-D183F5E5501A}" srcOrd="0" destOrd="0" presId="urn:microsoft.com/office/officeart/2005/8/layout/vList5"/>
    <dgm:cxn modelId="{7D1EDEC9-337B-40CD-9DAC-028B6070A909}" type="presParOf" srcId="{4879A904-3566-49A2-89B9-10D1B97B486D}" destId="{FE7476F9-1327-47B6-8DEB-1AD95DEB02E2}" srcOrd="1" destOrd="0" presId="urn:microsoft.com/office/officeart/2005/8/layout/vList5"/>
    <dgm:cxn modelId="{016C6575-E173-46BE-B07E-5A38221202B2}" type="presParOf" srcId="{EBD19217-6D87-4B71-B020-EC74A015739D}" destId="{FE34380F-29A8-4800-A5BC-688D710BD130}" srcOrd="3" destOrd="0" presId="urn:microsoft.com/office/officeart/2005/8/layout/vList5"/>
    <dgm:cxn modelId="{D1F98DB7-3D5D-42F1-954B-487DCB44CC70}" type="presParOf" srcId="{EBD19217-6D87-4B71-B020-EC74A015739D}" destId="{867AEC75-470F-48E6-B896-5C52BF25E89C}" srcOrd="4" destOrd="0" presId="urn:microsoft.com/office/officeart/2005/8/layout/vList5"/>
    <dgm:cxn modelId="{F83DDCC4-F519-4A08-8705-3BDB2FE5C0BF}" type="presParOf" srcId="{867AEC75-470F-48E6-B896-5C52BF25E89C}" destId="{82582A24-A7B9-48F7-95CE-0431D260F3DB}" srcOrd="0" destOrd="0" presId="urn:microsoft.com/office/officeart/2005/8/layout/vList5"/>
    <dgm:cxn modelId="{60E68E2F-966E-4D1A-B5D8-96B818D70C24}" type="presParOf" srcId="{867AEC75-470F-48E6-B896-5C52BF25E89C}" destId="{A8B4D09B-8F75-4359-AB8A-3BF3C64813C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E86C1-71FA-45DC-A40D-81EC6935C67E}">
      <dsp:nvSpPr>
        <dsp:cNvPr id="0" name=""/>
        <dsp:cNvSpPr/>
      </dsp:nvSpPr>
      <dsp:spPr>
        <a:xfrm rot="5400000">
          <a:off x="4883797" y="-3317927"/>
          <a:ext cx="1298308" cy="7997327"/>
        </a:xfrm>
        <a:prstGeom prst="round2SameRect">
          <a:avLst/>
        </a:prstGeom>
        <a:solidFill>
          <a:srgbClr val="E5E8E8">
            <a:alpha val="90000"/>
          </a:srgbClr>
        </a:solidFill>
        <a:ln w="12700" cap="flat" cmpd="sng" algn="ctr">
          <a:solidFill>
            <a:srgbClr val="1C497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None/>
          </a:pPr>
          <a:endParaRPr lang="en-GB" sz="1600" b="0" kern="1200" cap="none" baseline="0" dirty="0">
            <a:solidFill>
              <a:srgbClr val="1A4B7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 rot="-5400000">
        <a:off x="1534288" y="94960"/>
        <a:ext cx="7933949" cy="1171552"/>
      </dsp:txXfrm>
    </dsp:sp>
    <dsp:sp modelId="{B3B0C8A2-E39B-40CB-AF08-089A2848C427}">
      <dsp:nvSpPr>
        <dsp:cNvPr id="0" name=""/>
        <dsp:cNvSpPr/>
      </dsp:nvSpPr>
      <dsp:spPr>
        <a:xfrm>
          <a:off x="0" y="2046"/>
          <a:ext cx="1531079" cy="1350615"/>
        </a:xfrm>
        <a:prstGeom prst="roundRect">
          <a:avLst/>
        </a:prstGeom>
        <a:solidFill>
          <a:srgbClr val="FFE31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Idea 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or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 Problem</a:t>
          </a:r>
        </a:p>
      </dsp:txBody>
      <dsp:txXfrm>
        <a:off x="65932" y="67978"/>
        <a:ext cx="1399215" cy="1218751"/>
      </dsp:txXfrm>
    </dsp:sp>
    <dsp:sp modelId="{FE7476F9-1327-47B6-8DEB-1AD95DEB02E2}">
      <dsp:nvSpPr>
        <dsp:cNvPr id="0" name=""/>
        <dsp:cNvSpPr/>
      </dsp:nvSpPr>
      <dsp:spPr>
        <a:xfrm rot="5400000">
          <a:off x="4893774" y="-1888190"/>
          <a:ext cx="1298308" cy="7967380"/>
        </a:xfrm>
        <a:prstGeom prst="round2SameRect">
          <a:avLst/>
        </a:prstGeom>
        <a:solidFill>
          <a:schemeClr val="bg2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None/>
          </a:pPr>
          <a:endParaRPr lang="en-GB" sz="1600" b="0" kern="1200" cap="none" baseline="0" dirty="0">
            <a:solidFill>
              <a:srgbClr val="1A4B7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 rot="-5400000">
        <a:off x="1559238" y="1509724"/>
        <a:ext cx="7904002" cy="1171552"/>
      </dsp:txXfrm>
    </dsp:sp>
    <dsp:sp modelId="{90D30344-7267-400B-845E-D183F5E5501A}">
      <dsp:nvSpPr>
        <dsp:cNvPr id="0" name=""/>
        <dsp:cNvSpPr/>
      </dsp:nvSpPr>
      <dsp:spPr>
        <a:xfrm>
          <a:off x="0" y="1420192"/>
          <a:ext cx="1557634" cy="1350615"/>
        </a:xfrm>
        <a:prstGeom prst="roundRect">
          <a:avLst/>
        </a:prstGeom>
        <a:solidFill>
          <a:srgbClr val="FFE31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Approach</a:t>
          </a:r>
        </a:p>
      </dsp:txBody>
      <dsp:txXfrm>
        <a:off x="65932" y="1486124"/>
        <a:ext cx="1425770" cy="1218751"/>
      </dsp:txXfrm>
    </dsp:sp>
    <dsp:sp modelId="{A8B4D09B-8F75-4359-AB8A-3BF3C64813C6}">
      <dsp:nvSpPr>
        <dsp:cNvPr id="0" name=""/>
        <dsp:cNvSpPr/>
      </dsp:nvSpPr>
      <dsp:spPr>
        <a:xfrm rot="5400000">
          <a:off x="4895786" y="-466897"/>
          <a:ext cx="1298308" cy="7961086"/>
        </a:xfrm>
        <a:prstGeom prst="round2SameRect">
          <a:avLst/>
        </a:prstGeom>
        <a:solidFill>
          <a:schemeClr val="bg2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None/>
          </a:pPr>
          <a:endParaRPr lang="en-GB" sz="1600" b="0" kern="1200" cap="none" baseline="0" dirty="0">
            <a:solidFill>
              <a:srgbClr val="1A4B7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 rot="-5400000">
        <a:off x="1564397" y="2927870"/>
        <a:ext cx="7897708" cy="1171552"/>
      </dsp:txXfrm>
    </dsp:sp>
    <dsp:sp modelId="{82582A24-A7B9-48F7-95CE-0431D260F3DB}">
      <dsp:nvSpPr>
        <dsp:cNvPr id="0" name=""/>
        <dsp:cNvSpPr/>
      </dsp:nvSpPr>
      <dsp:spPr>
        <a:xfrm>
          <a:off x="0" y="2838338"/>
          <a:ext cx="1562793" cy="1350615"/>
        </a:xfrm>
        <a:prstGeom prst="roundRect">
          <a:avLst/>
        </a:prstGeom>
        <a:solidFill>
          <a:srgbClr val="FFE31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Next Steps</a:t>
          </a:r>
        </a:p>
      </dsp:txBody>
      <dsp:txXfrm>
        <a:off x="65932" y="2904270"/>
        <a:ext cx="1430929" cy="12187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E86C1-71FA-45DC-A40D-81EC6935C67E}">
      <dsp:nvSpPr>
        <dsp:cNvPr id="0" name=""/>
        <dsp:cNvSpPr/>
      </dsp:nvSpPr>
      <dsp:spPr>
        <a:xfrm rot="5400000">
          <a:off x="4882525" y="-3317063"/>
          <a:ext cx="1297970" cy="7995244"/>
        </a:xfrm>
        <a:prstGeom prst="round2SameRect">
          <a:avLst/>
        </a:prstGeom>
        <a:solidFill>
          <a:srgbClr val="E5E8E8">
            <a:alpha val="90000"/>
          </a:srgbClr>
        </a:solidFill>
        <a:ln w="12700" cap="flat" cmpd="sng" algn="ctr">
          <a:solidFill>
            <a:srgbClr val="1C497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is the problem or opportunity?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is the impact, or potential impact? (think about time / money / resources / potential benefits)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would be the main objective(s) of the project?</a:t>
          </a:r>
        </a:p>
      </dsp:txBody>
      <dsp:txXfrm rot="-5400000">
        <a:off x="1533888" y="94936"/>
        <a:ext cx="7931882" cy="1171246"/>
      </dsp:txXfrm>
    </dsp:sp>
    <dsp:sp modelId="{B3B0C8A2-E39B-40CB-AF08-089A2848C427}">
      <dsp:nvSpPr>
        <dsp:cNvPr id="0" name=""/>
        <dsp:cNvSpPr/>
      </dsp:nvSpPr>
      <dsp:spPr>
        <a:xfrm>
          <a:off x="0" y="2045"/>
          <a:ext cx="1530681" cy="1350263"/>
        </a:xfrm>
        <a:prstGeom prst="roundRect">
          <a:avLst/>
        </a:prstGeom>
        <a:solidFill>
          <a:srgbClr val="FFE31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Idea 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or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 Problem</a:t>
          </a:r>
        </a:p>
      </dsp:txBody>
      <dsp:txXfrm>
        <a:off x="65914" y="67959"/>
        <a:ext cx="1398853" cy="1218435"/>
      </dsp:txXfrm>
    </dsp:sp>
    <dsp:sp modelId="{FE7476F9-1327-47B6-8DEB-1AD95DEB02E2}">
      <dsp:nvSpPr>
        <dsp:cNvPr id="0" name=""/>
        <dsp:cNvSpPr/>
      </dsp:nvSpPr>
      <dsp:spPr>
        <a:xfrm rot="5400000">
          <a:off x="4892500" y="-1887698"/>
          <a:ext cx="1297970" cy="7965306"/>
        </a:xfrm>
        <a:prstGeom prst="round2SameRect">
          <a:avLst/>
        </a:prstGeom>
        <a:solidFill>
          <a:schemeClr val="bg2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options are being considered? (mention preferred/recommended option if appropriate)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is not in scope? (may also mention dependencies here)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Who has been consulted so far? </a:t>
          </a:r>
        </a:p>
      </dsp:txBody>
      <dsp:txXfrm rot="-5400000">
        <a:off x="1558832" y="1509332"/>
        <a:ext cx="7901944" cy="1171246"/>
      </dsp:txXfrm>
    </dsp:sp>
    <dsp:sp modelId="{90D30344-7267-400B-845E-D183F5E5501A}">
      <dsp:nvSpPr>
        <dsp:cNvPr id="0" name=""/>
        <dsp:cNvSpPr/>
      </dsp:nvSpPr>
      <dsp:spPr>
        <a:xfrm>
          <a:off x="0" y="1419822"/>
          <a:ext cx="1557229" cy="1350263"/>
        </a:xfrm>
        <a:prstGeom prst="roundRect">
          <a:avLst/>
        </a:prstGeom>
        <a:solidFill>
          <a:srgbClr val="FFE31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Approach</a:t>
          </a:r>
        </a:p>
      </dsp:txBody>
      <dsp:txXfrm>
        <a:off x="65914" y="1485736"/>
        <a:ext cx="1425401" cy="1218435"/>
      </dsp:txXfrm>
    </dsp:sp>
    <dsp:sp modelId="{A8B4D09B-8F75-4359-AB8A-3BF3C64813C6}">
      <dsp:nvSpPr>
        <dsp:cNvPr id="0" name=""/>
        <dsp:cNvSpPr/>
      </dsp:nvSpPr>
      <dsp:spPr>
        <a:xfrm rot="5400000">
          <a:off x="4894511" y="-466775"/>
          <a:ext cx="1297970" cy="7959012"/>
        </a:xfrm>
        <a:prstGeom prst="round2SameRect">
          <a:avLst/>
        </a:prstGeom>
        <a:solidFill>
          <a:schemeClr val="bg2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actions are needed to take this forward? 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Who will be the sponsor?  And who will lead it?  Who else will need to be involved?</a:t>
          </a:r>
        </a:p>
      </dsp:txBody>
      <dsp:txXfrm rot="-5400000">
        <a:off x="1563990" y="2927108"/>
        <a:ext cx="7895650" cy="1171246"/>
      </dsp:txXfrm>
    </dsp:sp>
    <dsp:sp modelId="{82582A24-A7B9-48F7-95CE-0431D260F3DB}">
      <dsp:nvSpPr>
        <dsp:cNvPr id="0" name=""/>
        <dsp:cNvSpPr/>
      </dsp:nvSpPr>
      <dsp:spPr>
        <a:xfrm>
          <a:off x="0" y="2837599"/>
          <a:ext cx="1562386" cy="1350263"/>
        </a:xfrm>
        <a:prstGeom prst="roundRect">
          <a:avLst/>
        </a:prstGeom>
        <a:solidFill>
          <a:srgbClr val="FFE31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Next Steps</a:t>
          </a:r>
        </a:p>
      </dsp:txBody>
      <dsp:txXfrm>
        <a:off x="65914" y="2903513"/>
        <a:ext cx="1430558" cy="12184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99F4D-3F3C-4E03-B6D1-9EBE96D900DA}" type="datetimeFigureOut">
              <a:rPr lang="en-GB" smtClean="0"/>
              <a:t>09/01/2025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5AE1A-D3E3-46C1-8D79-E94FC6A36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356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B98AFB-CB0D-4DFE-87B9-B4B0D0DE73C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Medium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9776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B98AFB-CB0D-4DFE-87B9-B4B0D0DE73C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Medium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9776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491" y="1340769"/>
            <a:ext cx="5030510" cy="2514601"/>
          </a:xfrm>
        </p:spPr>
        <p:txBody>
          <a:bodyPr rtlCol="0" anchor="ctr">
            <a:normAutofit/>
          </a:bodyPr>
          <a:lstStyle>
            <a:lvl1pPr>
              <a:defRPr sz="5400">
                <a:solidFill>
                  <a:srgbClr val="1A4B75"/>
                </a:solidFill>
              </a:defRPr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490" y="4077072"/>
            <a:ext cx="5030511" cy="1397000"/>
          </a:xfrm>
        </p:spPr>
        <p:txBody>
          <a:bodyPr rtlCol="0"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n-GB" noProof="0"/>
              <a:t>Click to edit Master subtitle style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8902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5490" y="2420888"/>
            <a:ext cx="8689064" cy="4191000"/>
          </a:xfrm>
        </p:spPr>
        <p:txBody>
          <a:bodyPr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860B1B46-72BB-2F4D-B18B-7DE6872AB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634" y="1124744"/>
            <a:ext cx="8689064" cy="10668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1A4B75"/>
                </a:solidFill>
              </a:defRPr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50946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491" y="1143000"/>
            <a:ext cx="8689063" cy="1981200"/>
          </a:xfrm>
        </p:spPr>
        <p:txBody>
          <a:bodyPr rtlCol="0" anchor="ctr">
            <a:normAutofit/>
          </a:bodyPr>
          <a:lstStyle>
            <a:lvl1pPr algn="l">
              <a:defRPr sz="5400" b="1" cap="none" baseline="0">
                <a:solidFill>
                  <a:srgbClr val="1A4B75"/>
                </a:solidFill>
              </a:defRPr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491" y="3124200"/>
            <a:ext cx="8689063" cy="13716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3781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>
            <a:lvl1pPr>
              <a:defRPr>
                <a:solidFill>
                  <a:srgbClr val="1A4B75"/>
                </a:solidFill>
              </a:defRPr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5489" y="2204864"/>
            <a:ext cx="4253068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6021" y="2204864"/>
            <a:ext cx="4253068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649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34" y="1210072"/>
            <a:ext cx="8689064" cy="1066800"/>
          </a:xfrm>
        </p:spPr>
        <p:txBody>
          <a:bodyPr rtlCol="0" anchor="ctr"/>
          <a:lstStyle>
            <a:lvl1pPr>
              <a:defRPr>
                <a:solidFill>
                  <a:srgbClr val="1A4B75"/>
                </a:solidFill>
              </a:defRPr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490" y="2393812"/>
            <a:ext cx="4253068" cy="38711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5490" y="2888359"/>
            <a:ext cx="4253068" cy="2833885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01485" y="2393812"/>
            <a:ext cx="4253068" cy="38711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1485" y="2888359"/>
            <a:ext cx="4253068" cy="2833885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92766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background with white letters&#10;&#10;Description automatically generated">
            <a:extLst>
              <a:ext uri="{FF2B5EF4-FFF2-40B4-BE49-F238E27FC236}">
                <a16:creationId xmlns:a16="http://schemas.microsoft.com/office/drawing/2014/main" id="{E2DE22D9-D23D-8F83-12B7-7FBDF3CC46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62501" y="2780928"/>
            <a:ext cx="7774425" cy="1786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445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861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034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18" Type="http://schemas.openxmlformats.org/officeDocument/2006/relationships/image" Target="../media/image9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1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6.png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4B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2634" y="1210072"/>
            <a:ext cx="8689064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490" y="2276872"/>
            <a:ext cx="8689064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69FF13D-59AC-2944-A368-177892D7D039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02287" y="69007"/>
            <a:ext cx="1054915" cy="35411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26ACFE6-9B25-1741-A0C7-7CDF50C0A0D7}"/>
              </a:ext>
            </a:extLst>
          </p:cNvPr>
          <p:cNvSpPr/>
          <p:nvPr userDrawn="1"/>
        </p:nvSpPr>
        <p:spPr>
          <a:xfrm>
            <a:off x="1" y="2328"/>
            <a:ext cx="12192000" cy="764704"/>
          </a:xfrm>
          <a:prstGeom prst="rect">
            <a:avLst/>
          </a:prstGeom>
          <a:solidFill>
            <a:srgbClr val="1A4B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96DADBB-243B-E441-A4FD-86B9AC4467C5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21792" y="194568"/>
            <a:ext cx="1054915" cy="35411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DA9E4E4-0A1D-4049-B3AE-CD88F3A27492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9806" y="95903"/>
            <a:ext cx="576215" cy="57606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AC7D18A-4688-6141-83BF-8EC3436E30F6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047" y="95903"/>
            <a:ext cx="576215" cy="57606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06DD37B-9CCC-2540-A8B5-55D9C45830F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6288" y="95903"/>
            <a:ext cx="576215" cy="57606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83C7AEB-15F6-0A42-B585-4A4CBCCE791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34528" y="95903"/>
            <a:ext cx="576215" cy="57606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8F36FEA-DCAC-BC40-AD81-2B7688202445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2769" y="95903"/>
            <a:ext cx="576215" cy="57606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88EEDD2-53F0-5C46-90F3-22C4B9784F48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13419" y="64800"/>
            <a:ext cx="648241" cy="6480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0ED48E2-0B1A-324D-9891-8F9A70F37196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rcRect/>
          <a:stretch/>
        </p:blipFill>
        <p:spPr>
          <a:xfrm>
            <a:off x="1" y="6775471"/>
            <a:ext cx="12192000" cy="825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89E4207-6DD7-B74D-B8CE-44605C7B826D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764705"/>
            <a:ext cx="12192000" cy="8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09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rgbClr val="555E6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56A1CBFA-13D3-B49B-4163-037CCE416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0022" y="69759"/>
            <a:ext cx="5227007" cy="630959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chemeClr val="bg1"/>
                </a:solidFill>
              </a:rPr>
              <a:t>Project Idea Statement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65E8787-B115-7321-985C-0DE46B539C2E}"/>
              </a:ext>
            </a:extLst>
          </p:cNvPr>
          <p:cNvGrpSpPr/>
          <p:nvPr/>
        </p:nvGrpSpPr>
        <p:grpSpPr>
          <a:xfrm>
            <a:off x="127094" y="822961"/>
            <a:ext cx="11937813" cy="1556145"/>
            <a:chOff x="125506" y="643896"/>
            <a:chExt cx="11937813" cy="155614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0286FBF-7440-AB89-1E3D-B0F4AED6945F}"/>
                </a:ext>
              </a:extLst>
            </p:cNvPr>
            <p:cNvSpPr/>
            <p:nvPr/>
          </p:nvSpPr>
          <p:spPr>
            <a:xfrm>
              <a:off x="6194612" y="643896"/>
              <a:ext cx="5868707" cy="154718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E88A4A1-6530-7701-076F-EE983790B63D}"/>
                </a:ext>
              </a:extLst>
            </p:cNvPr>
            <p:cNvSpPr txBox="1"/>
            <p:nvPr/>
          </p:nvSpPr>
          <p:spPr>
            <a:xfrm>
              <a:off x="125506" y="645769"/>
              <a:ext cx="6140823" cy="15542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sng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Guidance – please delete after use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The </a:t>
              </a:r>
              <a: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Project Idea Statement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(sometimes known as a </a:t>
              </a:r>
              <a:r>
                <a:rPr kumimoji="0" lang="en-GB" sz="1000" b="0" i="1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problem statement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) is produced in the very early stages of a potential project.  It contains a brief outline of what the initiative is seeking to achieve and answers the question “</a:t>
              </a:r>
              <a: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Why this? Why now?”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.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It 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does not need to identify a solution, but contains enough information to guide follow up investigation, research and consultations</a:t>
              </a:r>
              <a:r>
                <a:rPr kumimoji="0" lang="en-GB" sz="1000" b="0" i="1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It may be used to seek approval to progress with the creation of a formal Project Mandate.  In the case of Strategic Projects this decision would be taken by UEB, with a member of UEB as its sponsor.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B230E43-960A-3251-70B7-40A1A62779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66327" y="799598"/>
              <a:ext cx="5667766" cy="1150409"/>
            </a:xfrm>
            <a:prstGeom prst="rect">
              <a:avLst/>
            </a:prstGeom>
          </p:spPr>
        </p:pic>
      </p:grp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9F7DCD5D-9024-53D8-7145-F710CBCEF7CE}"/>
              </a:ext>
            </a:extLst>
          </p:cNvPr>
          <p:cNvGraphicFramePr>
            <a:graphicFrameLocks/>
          </p:cNvGraphicFramePr>
          <p:nvPr/>
        </p:nvGraphicFramePr>
        <p:xfrm>
          <a:off x="127094" y="2492383"/>
          <a:ext cx="9531615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632CBE2-A8AC-F190-281F-E4EC6635D29A}"/>
              </a:ext>
            </a:extLst>
          </p:cNvPr>
          <p:cNvSpPr/>
          <p:nvPr/>
        </p:nvSpPr>
        <p:spPr>
          <a:xfrm>
            <a:off x="9817940" y="2523969"/>
            <a:ext cx="2117740" cy="577570"/>
          </a:xfrm>
          <a:prstGeom prst="roundRect">
            <a:avLst/>
          </a:prstGeom>
          <a:solidFill>
            <a:srgbClr val="1C4974">
              <a:hueOff val="0"/>
              <a:satOff val="0"/>
              <a:lumOff val="0"/>
              <a:alphaOff val="0"/>
            </a:srgbClr>
          </a:solidFill>
          <a:ln w="127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76200" tIns="38100" rIns="76200" bIns="38100" numCol="1" spcCol="127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Potential Project 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Costs &amp; Benefits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3F106A7-BA94-D9D3-E6DC-D4D2C82971E5}"/>
              </a:ext>
            </a:extLst>
          </p:cNvPr>
          <p:cNvSpPr/>
          <p:nvPr/>
        </p:nvSpPr>
        <p:spPr>
          <a:xfrm>
            <a:off x="9817940" y="3143751"/>
            <a:ext cx="2117740" cy="546848"/>
          </a:xfrm>
          <a:prstGeom prst="roundRect">
            <a:avLst/>
          </a:prstGeom>
          <a:solidFill>
            <a:srgbClr val="E5E8E8">
              <a:alpha val="90000"/>
            </a:srgbClr>
          </a:solidFill>
          <a:ln w="12700" cap="flat" cmpd="sng" algn="ctr">
            <a:solidFill>
              <a:srgbClr val="1C4974">
                <a:alpha val="90000"/>
                <a:tint val="40000"/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247650" tIns="123825" rIns="247650" bIns="123825" numCol="1" spcCol="127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What is the approximate </a:t>
            </a: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Cost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of the project: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3CEDF31-AB07-BC36-6811-E940BBBB72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3410" y="3733477"/>
            <a:ext cx="6381946" cy="754384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394B204-FF49-5870-9525-C26661CA08C0}"/>
              </a:ext>
            </a:extLst>
          </p:cNvPr>
          <p:cNvSpPr/>
          <p:nvPr/>
        </p:nvSpPr>
        <p:spPr>
          <a:xfrm>
            <a:off x="9819112" y="4232368"/>
            <a:ext cx="2117740" cy="510987"/>
          </a:xfrm>
          <a:prstGeom prst="roundRect">
            <a:avLst/>
          </a:prstGeom>
          <a:solidFill>
            <a:srgbClr val="E5E8E8">
              <a:alpha val="90000"/>
            </a:srgbClr>
          </a:solidFill>
          <a:ln w="12700" cap="flat" cmpd="sng" algn="ctr">
            <a:solidFill>
              <a:srgbClr val="1C4974">
                <a:alpha val="90000"/>
                <a:tint val="40000"/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247650" tIns="123825" rIns="247650" bIns="123825" numCol="1" spcCol="127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What types of </a:t>
            </a: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Benefits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might the project deliver: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007B75-0D03-6148-31AA-3366E82826D5}"/>
              </a:ext>
            </a:extLst>
          </p:cNvPr>
          <p:cNvSpPr txBox="1"/>
          <p:nvPr/>
        </p:nvSpPr>
        <p:spPr>
          <a:xfrm>
            <a:off x="9994489" y="4743354"/>
            <a:ext cx="2205318" cy="2075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MS Gothic" panose="020B0609070205080204" pitchFamily="49" charset="-128"/>
                <a:ea typeface="Calibri" panose="020F0502020204030204" pitchFamily="34" charset="0"/>
                <a:cs typeface="Times New Roman" panose="02020603050405020304" pitchFamily="18" charset="0"/>
              </a:rPr>
              <a:t>☐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Improve Learning &amp; Teaching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☐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Cost savings/efficiencies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☐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Increase revenue 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☐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Research impact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☐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Improve student experience</a:t>
            </a:r>
            <a:b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☐ Mitigate institutional risk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☐ Climate Action impact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☐ ED&amp;I impact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☐ Improve staff experience 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☐ Regulatory compliance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☐ Other (describe in text)</a:t>
            </a:r>
          </a:p>
        </p:txBody>
      </p:sp>
    </p:spTree>
    <p:extLst>
      <p:ext uri="{BB962C8B-B14F-4D97-AF65-F5344CB8AC3E}">
        <p14:creationId xmlns:p14="http://schemas.microsoft.com/office/powerpoint/2010/main" val="2496319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56A1CBFA-13D3-B49B-4163-037CCE416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0566" y="70635"/>
            <a:ext cx="5225646" cy="630795"/>
          </a:xfrm>
        </p:spPr>
        <p:txBody>
          <a:bodyPr>
            <a:normAutofit/>
          </a:bodyPr>
          <a:lstStyle/>
          <a:p>
            <a:r>
              <a:rPr lang="en-GB" sz="3599" dirty="0">
                <a:solidFill>
                  <a:schemeClr val="bg1"/>
                </a:solidFill>
              </a:rPr>
              <a:t>Project Idea Statement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65E8787-B115-7321-985C-0DE46B539C2E}"/>
              </a:ext>
            </a:extLst>
          </p:cNvPr>
          <p:cNvGrpSpPr/>
          <p:nvPr/>
        </p:nvGrpSpPr>
        <p:grpSpPr>
          <a:xfrm>
            <a:off x="128649" y="823640"/>
            <a:ext cx="11934704" cy="1555740"/>
            <a:chOff x="125506" y="643896"/>
            <a:chExt cx="11937813" cy="155614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0286FBF-7440-AB89-1E3D-B0F4AED6945F}"/>
                </a:ext>
              </a:extLst>
            </p:cNvPr>
            <p:cNvSpPr/>
            <p:nvPr/>
          </p:nvSpPr>
          <p:spPr>
            <a:xfrm>
              <a:off x="6194612" y="643896"/>
              <a:ext cx="5868707" cy="154718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E88A4A1-6530-7701-076F-EE983790B63D}"/>
                </a:ext>
              </a:extLst>
            </p:cNvPr>
            <p:cNvSpPr txBox="1"/>
            <p:nvPr/>
          </p:nvSpPr>
          <p:spPr>
            <a:xfrm>
              <a:off x="125506" y="645769"/>
              <a:ext cx="6140823" cy="15542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>
                <a:spcBef>
                  <a:spcPct val="0"/>
                </a:spcBef>
                <a:spcAft>
                  <a:spcPts val="600"/>
                </a:spcAft>
              </a:pPr>
              <a:r>
                <a:rPr lang="en-GB" sz="1000" b="1" u="sng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Guidance – please delete after use</a:t>
              </a:r>
            </a:p>
            <a:p>
              <a:pPr>
                <a:spcBef>
                  <a:spcPct val="0"/>
                </a:spcBef>
                <a:spcAft>
                  <a:spcPts val="600"/>
                </a:spcAft>
              </a:pPr>
              <a:r>
                <a:rPr lang="en-GB" sz="1000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The </a:t>
              </a:r>
              <a:r>
                <a:rPr lang="en-GB" sz="1000" b="1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Project Idea Statement</a:t>
              </a:r>
              <a:r>
                <a:rPr lang="en-GB" sz="1000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(sometimes known as a </a:t>
              </a:r>
              <a:r>
                <a:rPr lang="en-GB" sz="1000" i="1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problem statement</a:t>
              </a:r>
              <a:r>
                <a:rPr lang="en-GB" sz="1000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) is produced in the very early stages of a potential project.  It contains a brief outline of what the initiative is seeking to achieve and answers the question “</a:t>
              </a:r>
              <a:r>
                <a:rPr lang="en-GB" sz="1000" b="1" dirty="0">
                  <a:solidFill>
                    <a:srgbClr val="476C9C"/>
                  </a:solidFill>
                  <a:latin typeface="Arial" panose="020B0604020202020204"/>
                </a:rPr>
                <a:t>Why this? Why now?”</a:t>
              </a:r>
              <a:r>
                <a:rPr lang="en-GB" sz="1000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.</a:t>
              </a:r>
            </a:p>
            <a:p>
              <a:pPr>
                <a:spcBef>
                  <a:spcPct val="0"/>
                </a:spcBef>
                <a:spcAft>
                  <a:spcPts val="600"/>
                </a:spcAft>
              </a:pPr>
              <a:r>
                <a:rPr lang="en-GB" sz="1000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It </a:t>
              </a:r>
              <a:r>
                <a:rPr lang="en-GB" sz="1000" dirty="0">
                  <a:solidFill>
                    <a:srgbClr val="476C9C"/>
                  </a:solidFill>
                  <a:latin typeface="Arial" panose="020B0604020202020204"/>
                </a:rPr>
                <a:t>does not need to identify a solution, but contains enough information to guide follow up investigation, research and consultations</a:t>
              </a:r>
              <a:r>
                <a:rPr lang="en-GB" sz="1000" i="1" dirty="0">
                  <a:solidFill>
                    <a:srgbClr val="476C9C"/>
                  </a:solidFill>
                  <a:latin typeface="Arial" panose="020B0604020202020204"/>
                </a:rPr>
                <a:t>.</a:t>
              </a:r>
            </a:p>
            <a:p>
              <a:pPr>
                <a:spcBef>
                  <a:spcPct val="0"/>
                </a:spcBef>
                <a:spcAft>
                  <a:spcPts val="600"/>
                </a:spcAft>
              </a:pPr>
              <a:r>
                <a:rPr lang="en-GB" sz="1000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It may be used to seek approval to progress with the creation of a formal Project Mandate.  In the case of Strategic Projects this decision would be taken by UEB, with a member of UEB as its sponsor.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B230E43-960A-3251-70B7-40A1A62779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66327" y="799598"/>
              <a:ext cx="5667766" cy="1150409"/>
            </a:xfrm>
            <a:prstGeom prst="rect">
              <a:avLst/>
            </a:prstGeom>
          </p:spPr>
        </p:pic>
      </p:grp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9F7DCD5D-9024-53D8-7145-F710CBCEF7CE}"/>
              </a:ext>
            </a:extLst>
          </p:cNvPr>
          <p:cNvGraphicFramePr>
            <a:graphicFrameLocks/>
          </p:cNvGraphicFramePr>
          <p:nvPr/>
        </p:nvGraphicFramePr>
        <p:xfrm>
          <a:off x="128650" y="2492628"/>
          <a:ext cx="9529133" cy="4189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632CBE2-A8AC-F190-281F-E4EC6635D29A}"/>
              </a:ext>
            </a:extLst>
          </p:cNvPr>
          <p:cNvSpPr/>
          <p:nvPr/>
        </p:nvSpPr>
        <p:spPr>
          <a:xfrm>
            <a:off x="9816971" y="2524204"/>
            <a:ext cx="2117189" cy="577420"/>
          </a:xfrm>
          <a:prstGeom prst="roundRect">
            <a:avLst/>
          </a:prstGeom>
          <a:solidFill>
            <a:srgbClr val="1C4974">
              <a:hueOff val="0"/>
              <a:satOff val="0"/>
              <a:lumOff val="0"/>
              <a:alphaOff val="0"/>
            </a:srgbClr>
          </a:solidFill>
          <a:ln w="127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76180" tIns="38090" rIns="76180" bIns="38090" numCol="1" spcCol="1270" anchor="ctr" anchorCtr="0">
            <a:noAutofit/>
          </a:bodyPr>
          <a:lstStyle/>
          <a:p>
            <a:pPr algn="ctr"/>
            <a:r>
              <a:rPr lang="en-GB" sz="1600" dirty="0">
                <a:solidFill>
                  <a:srgbClr val="FFFFFF"/>
                </a:solidFill>
                <a:latin typeface="Arial" panose="020B0604020202020204"/>
              </a:rPr>
              <a:t>Potential Project </a:t>
            </a:r>
            <a:r>
              <a:rPr lang="en-GB" sz="1600" b="1" dirty="0">
                <a:solidFill>
                  <a:srgbClr val="FFFFFF"/>
                </a:solidFill>
                <a:latin typeface="Arial" panose="020B0604020202020204"/>
              </a:rPr>
              <a:t>Costs &amp; Benefits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3F106A7-BA94-D9D3-E6DC-D4D2C82971E5}"/>
              </a:ext>
            </a:extLst>
          </p:cNvPr>
          <p:cNvSpPr/>
          <p:nvPr/>
        </p:nvSpPr>
        <p:spPr>
          <a:xfrm>
            <a:off x="9816971" y="3143825"/>
            <a:ext cx="2117189" cy="546706"/>
          </a:xfrm>
          <a:prstGeom prst="roundRect">
            <a:avLst/>
          </a:prstGeom>
          <a:solidFill>
            <a:srgbClr val="E5E8E8">
              <a:alpha val="90000"/>
            </a:srgbClr>
          </a:solidFill>
          <a:ln w="12700" cap="flat" cmpd="sng" algn="ctr">
            <a:solidFill>
              <a:srgbClr val="1C4974">
                <a:alpha val="90000"/>
                <a:tint val="40000"/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247586" tIns="123793" rIns="247586" bIns="123793" numCol="1" spcCol="1270" anchor="ctr" anchorCtr="0">
            <a:noAutofit/>
          </a:bodyPr>
          <a:lstStyle/>
          <a:p>
            <a:pPr algn="ctr"/>
            <a:r>
              <a:rPr lang="en-GB" sz="1100" dirty="0">
                <a:solidFill>
                  <a:srgbClr val="476C9C"/>
                </a:solidFill>
                <a:latin typeface="Arial" panose="020B0604020202020204"/>
              </a:rPr>
              <a:t>What is the approximate </a:t>
            </a:r>
            <a:r>
              <a:rPr lang="en-GB" sz="1100" b="1" dirty="0">
                <a:solidFill>
                  <a:srgbClr val="476C9C"/>
                </a:solidFill>
                <a:latin typeface="Arial" panose="020B0604020202020204"/>
              </a:rPr>
              <a:t>Cost </a:t>
            </a:r>
            <a:r>
              <a:rPr lang="en-GB" sz="1100" dirty="0">
                <a:solidFill>
                  <a:srgbClr val="476C9C"/>
                </a:solidFill>
                <a:latin typeface="Arial" panose="020B0604020202020204"/>
              </a:rPr>
              <a:t>of the project: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3CEDF31-AB07-BC36-6811-E940BBBB72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3163" y="3733397"/>
            <a:ext cx="6380284" cy="754188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394B204-FF49-5870-9525-C26661CA08C0}"/>
              </a:ext>
            </a:extLst>
          </p:cNvPr>
          <p:cNvSpPr/>
          <p:nvPr/>
        </p:nvSpPr>
        <p:spPr>
          <a:xfrm>
            <a:off x="9818143" y="4232159"/>
            <a:ext cx="2117189" cy="510854"/>
          </a:xfrm>
          <a:prstGeom prst="roundRect">
            <a:avLst/>
          </a:prstGeom>
          <a:solidFill>
            <a:srgbClr val="E5E8E8">
              <a:alpha val="90000"/>
            </a:srgbClr>
          </a:solidFill>
          <a:ln w="12700" cap="flat" cmpd="sng" algn="ctr">
            <a:solidFill>
              <a:srgbClr val="1C4974">
                <a:alpha val="90000"/>
                <a:tint val="40000"/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247586" tIns="123793" rIns="247586" bIns="123793" numCol="1" spcCol="1270" anchor="ctr" anchorCtr="0">
            <a:noAutofit/>
          </a:bodyPr>
          <a:lstStyle/>
          <a:p>
            <a:pPr algn="ctr"/>
            <a:r>
              <a:rPr lang="en-GB" sz="1100" dirty="0">
                <a:solidFill>
                  <a:srgbClr val="476C9C"/>
                </a:solidFill>
                <a:latin typeface="Arial" panose="020B0604020202020204"/>
              </a:rPr>
              <a:t>What types of </a:t>
            </a:r>
            <a:r>
              <a:rPr lang="en-GB" sz="1100" b="1" dirty="0">
                <a:solidFill>
                  <a:srgbClr val="476C9C"/>
                </a:solidFill>
                <a:latin typeface="Arial" panose="020B0604020202020204"/>
              </a:rPr>
              <a:t>Benefits</a:t>
            </a:r>
            <a:r>
              <a:rPr lang="en-GB" sz="1100" dirty="0">
                <a:solidFill>
                  <a:srgbClr val="476C9C"/>
                </a:solidFill>
                <a:latin typeface="Arial" panose="020B0604020202020204"/>
              </a:rPr>
              <a:t> might the project deliver: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007B75-0D03-6148-31AA-3366E82826D5}"/>
              </a:ext>
            </a:extLst>
          </p:cNvPr>
          <p:cNvSpPr txBox="1"/>
          <p:nvPr/>
        </p:nvSpPr>
        <p:spPr>
          <a:xfrm>
            <a:off x="9993474" y="4743013"/>
            <a:ext cx="2204744" cy="2075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solidFill>
                  <a:srgbClr val="476C9C"/>
                </a:solidFill>
                <a:latin typeface="MS Gothic" panose="020B0609070205080204" pitchFamily="49" charset="-128"/>
                <a:ea typeface="Calibri" panose="020F0502020204030204" pitchFamily="34" charset="0"/>
                <a:cs typeface="Times New Roman" panose="02020603050405020304" pitchFamily="18" charset="0"/>
              </a:rPr>
              <a:t>☐</a:t>
            </a: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Improve Learning &amp; Teaching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☐</a:t>
            </a: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Cost savings/efficiencies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☐</a:t>
            </a: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Increase revenue 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☐</a:t>
            </a: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Research impact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☐</a:t>
            </a: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Improve student experience</a:t>
            </a:r>
            <a:br>
              <a:rPr lang="en-GB" sz="14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☐ Mitigate institutional risk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☐ Climate Action impact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☐ ED&amp;I impact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☐ Improve staff experience 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☐ Regulatory compliance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☐ Other (describe in text)</a:t>
            </a:r>
          </a:p>
        </p:txBody>
      </p:sp>
    </p:spTree>
    <p:extLst>
      <p:ext uri="{BB962C8B-B14F-4D97-AF65-F5344CB8AC3E}">
        <p14:creationId xmlns:p14="http://schemas.microsoft.com/office/powerpoint/2010/main" val="2229759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Engineering">
  <a:themeElements>
    <a:clrScheme name="Research">
      <a:dk1>
        <a:srgbClr val="000000"/>
      </a:dk1>
      <a:lt1>
        <a:srgbClr val="FFFFFF"/>
      </a:lt1>
      <a:dk2>
        <a:srgbClr val="44546B"/>
      </a:dk2>
      <a:lt2>
        <a:srgbClr val="E5E8E8"/>
      </a:lt2>
      <a:accent1>
        <a:srgbClr val="0093A9"/>
      </a:accent1>
      <a:accent2>
        <a:srgbClr val="3F3F3F"/>
      </a:accent2>
      <a:accent3>
        <a:srgbClr val="A0A0A0"/>
      </a:accent3>
      <a:accent4>
        <a:srgbClr val="CCCCCC"/>
      </a:accent4>
      <a:accent5>
        <a:srgbClr val="4F5560"/>
      </a:accent5>
      <a:accent6>
        <a:srgbClr val="9DADAD"/>
      </a:accent6>
      <a:hlink>
        <a:srgbClr val="0563C1"/>
      </a:hlink>
      <a:folHlink>
        <a:srgbClr val="934E7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ategy PowerPoint template_v6" id="{DEAECB8E-9ED8-8741-B056-B183ACE91D1A}" vid="{55F302AD-BFCB-4B4B-AFB2-932B7B5CD8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0623AC3731E249AEF492571BB63753" ma:contentTypeVersion="14" ma:contentTypeDescription="Create a new document." ma:contentTypeScope="" ma:versionID="e512d9ec750aa7c217746ac3dcede4d8">
  <xsd:schema xmlns:xsd="http://www.w3.org/2001/XMLSchema" xmlns:xs="http://www.w3.org/2001/XMLSchema" xmlns:p="http://schemas.microsoft.com/office/2006/metadata/properties" xmlns:ns2="932b9181-5199-4284-a060-a23e4c35f521" xmlns:ns3="3e9a7fdb-7095-4767-a2bc-b4ce7385ad95" targetNamespace="http://schemas.microsoft.com/office/2006/metadata/properties" ma:root="true" ma:fieldsID="4a7f0a7b311d4236234302b2287d4473" ns2:_="" ns3:_="">
    <xsd:import namespace="932b9181-5199-4284-a060-a23e4c35f521"/>
    <xsd:import namespace="3e9a7fdb-7095-4767-a2bc-b4ce7385ad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2b9181-5199-4284-a060-a23e4c35f5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5693718-8356-48ba-866a-85db3a9efc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9a7fdb-7095-4767-a2bc-b4ce7385ad9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256336c3-a4ed-4602-9217-8d79352427c7}" ma:internalName="TaxCatchAll" ma:showField="CatchAllData" ma:web="3e9a7fdb-7095-4767-a2bc-b4ce7385ad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32b9181-5199-4284-a060-a23e4c35f521">
      <Terms xmlns="http://schemas.microsoft.com/office/infopath/2007/PartnerControls"/>
    </lcf76f155ced4ddcb4097134ff3c332f>
    <TaxCatchAll xmlns="3e9a7fdb-7095-4767-a2bc-b4ce7385ad95" xsi:nil="true"/>
  </documentManagement>
</p:properties>
</file>

<file path=customXml/itemProps1.xml><?xml version="1.0" encoding="utf-8"?>
<ds:datastoreItem xmlns:ds="http://schemas.openxmlformats.org/officeDocument/2006/customXml" ds:itemID="{1790D71E-0DD6-4A1B-A31D-DAF93E31271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8A8BFC-979B-4677-9E7C-08437025A1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2b9181-5199-4284-a060-a23e4c35f521"/>
    <ds:schemaRef ds:uri="3e9a7fdb-7095-4767-a2bc-b4ce7385ad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4882B3F-D0A3-4F35-9293-CB1FC600F2D6}">
  <ds:schemaRefs>
    <ds:schemaRef ds:uri="932b9181-5199-4284-a060-a23e4c35f521"/>
    <ds:schemaRef ds:uri="http://purl.org/dc/dcmitype/"/>
    <ds:schemaRef ds:uri="http://schemas.microsoft.com/office/infopath/2007/PartnerControls"/>
    <ds:schemaRef ds:uri="http://purl.org/dc/terms/"/>
    <ds:schemaRef ds:uri="3e9a7fdb-7095-4767-a2bc-b4ce7385ad95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523</Words>
  <Application>Microsoft Office PowerPoint</Application>
  <PresentationFormat>Widescreen</PresentationFormat>
  <Paragraphs>38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MS Gothic</vt:lpstr>
      <vt:lpstr>Arial</vt:lpstr>
      <vt:lpstr>Calibri</vt:lpstr>
      <vt:lpstr>Franklin Gothic Medium</vt:lpstr>
      <vt:lpstr>Segoe UI Symbol</vt:lpstr>
      <vt:lpstr>1_Engineering</vt:lpstr>
      <vt:lpstr>Project Idea Statement</vt:lpstr>
      <vt:lpstr>Project Idea Statement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Idea Statement</dc:title>
  <dc:creator>Amy Jeenes</dc:creator>
  <cp:lastModifiedBy>Wendy Wood</cp:lastModifiedBy>
  <cp:revision>1</cp:revision>
  <dcterms:created xsi:type="dcterms:W3CDTF">2025-01-07T11:44:00Z</dcterms:created>
  <dcterms:modified xsi:type="dcterms:W3CDTF">2025-01-09T10:48:09Z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0x010100BF0623AC3731E249AEF492571BB63753</vt:lpwstr>
  </property>
  <property fmtid="{D5CDD505-2E9C-101B-9397-08002B2CF9AE}" pid="3" name="MediaServiceImageTags">
    <vt:lpwstr/>
  </property>
</Properties>
</file>