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28"/>
  </p:notesMasterIdLst>
  <p:handoutMasterIdLst>
    <p:handoutMasterId r:id="rId29"/>
  </p:handoutMasterIdLst>
  <p:sldIdLst>
    <p:sldId id="289" r:id="rId5"/>
    <p:sldId id="329" r:id="rId6"/>
    <p:sldId id="314" r:id="rId7"/>
    <p:sldId id="326" r:id="rId8"/>
    <p:sldId id="318" r:id="rId9"/>
    <p:sldId id="319" r:id="rId10"/>
    <p:sldId id="303" r:id="rId11"/>
    <p:sldId id="315" r:id="rId12"/>
    <p:sldId id="302" r:id="rId13"/>
    <p:sldId id="320" r:id="rId14"/>
    <p:sldId id="306" r:id="rId15"/>
    <p:sldId id="308" r:id="rId16"/>
    <p:sldId id="316" r:id="rId17"/>
    <p:sldId id="295" r:id="rId18"/>
    <p:sldId id="328" r:id="rId19"/>
    <p:sldId id="293" r:id="rId20"/>
    <p:sldId id="327" r:id="rId21"/>
    <p:sldId id="317" r:id="rId22"/>
    <p:sldId id="324" r:id="rId23"/>
    <p:sldId id="325" r:id="rId24"/>
    <p:sldId id="322" r:id="rId25"/>
    <p:sldId id="323" r:id="rId26"/>
    <p:sldId id="300" r:id="rId27"/>
  </p:sldIdLst>
  <p:sldSz cx="12188825"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4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A21"/>
    <a:srgbClr val="0094DB"/>
    <a:srgbClr val="EB4F38"/>
    <a:srgbClr val="40AE67"/>
    <a:srgbClr val="33B8BA"/>
    <a:srgbClr val="F5A8BD"/>
    <a:srgbClr val="555E6B"/>
    <a:srgbClr val="389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44E93B-CB4B-4DE2-A767-067F695E26A5}" v="281" dt="2022-06-20T06:18:54.6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6357" autoAdjust="0"/>
  </p:normalViewPr>
  <p:slideViewPr>
    <p:cSldViewPr showGuides="1">
      <p:cViewPr varScale="1">
        <p:scale>
          <a:sx n="62" d="100"/>
          <a:sy n="62" d="100"/>
        </p:scale>
        <p:origin x="464" y="44"/>
      </p:cViewPr>
      <p:guideLst>
        <p:guide orient="horz" pos="2160"/>
        <p:guide pos="3476"/>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howGuides="1">
      <p:cViewPr varScale="1">
        <p:scale>
          <a:sx n="90" d="100"/>
          <a:sy n="90" d="100"/>
        </p:scale>
        <p:origin x="302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Winwood" userId="ceab8ada-33e2-43e6-84ca-c35551f2a98b" providerId="ADAL" clId="{D844E93B-CB4B-4DE2-A767-067F695E26A5}"/>
    <pc:docChg chg="undo custSel addSld delSld modSld sldOrd">
      <pc:chgData name="Daniel Winwood" userId="ceab8ada-33e2-43e6-84ca-c35551f2a98b" providerId="ADAL" clId="{D844E93B-CB4B-4DE2-A767-067F695E26A5}" dt="2022-06-20T06:18:54.698" v="4348" actId="20577"/>
      <pc:docMkLst>
        <pc:docMk/>
      </pc:docMkLst>
      <pc:sldChg chg="modSp mod">
        <pc:chgData name="Daniel Winwood" userId="ceab8ada-33e2-43e6-84ca-c35551f2a98b" providerId="ADAL" clId="{D844E93B-CB4B-4DE2-A767-067F695E26A5}" dt="2022-06-19T18:09:36.119" v="3409" actId="20577"/>
        <pc:sldMkLst>
          <pc:docMk/>
          <pc:sldMk cId="2687474295" sldId="289"/>
        </pc:sldMkLst>
        <pc:spChg chg="mod">
          <ac:chgData name="Daniel Winwood" userId="ceab8ada-33e2-43e6-84ca-c35551f2a98b" providerId="ADAL" clId="{D844E93B-CB4B-4DE2-A767-067F695E26A5}" dt="2022-06-19T18:09:36.119" v="3409" actId="20577"/>
          <ac:spMkLst>
            <pc:docMk/>
            <pc:sldMk cId="2687474295" sldId="289"/>
            <ac:spMk id="3" creationId="{C9D3BB2C-5A53-4F5A-8710-B9C9EB45F7C1}"/>
          </ac:spMkLst>
        </pc:spChg>
      </pc:sldChg>
      <pc:sldChg chg="del">
        <pc:chgData name="Daniel Winwood" userId="ceab8ada-33e2-43e6-84ca-c35551f2a98b" providerId="ADAL" clId="{D844E93B-CB4B-4DE2-A767-067F695E26A5}" dt="2022-06-17T10:44:07.690" v="141" actId="47"/>
        <pc:sldMkLst>
          <pc:docMk/>
          <pc:sldMk cId="3528089587" sldId="290"/>
        </pc:sldMkLst>
      </pc:sldChg>
      <pc:sldChg chg="del">
        <pc:chgData name="Daniel Winwood" userId="ceab8ada-33e2-43e6-84ca-c35551f2a98b" providerId="ADAL" clId="{D844E93B-CB4B-4DE2-A767-067F695E26A5}" dt="2022-06-17T13:01:51.054" v="381" actId="47"/>
        <pc:sldMkLst>
          <pc:docMk/>
          <pc:sldMk cId="410684151" sldId="291"/>
        </pc:sldMkLst>
      </pc:sldChg>
      <pc:sldChg chg="modSp del mod">
        <pc:chgData name="Daniel Winwood" userId="ceab8ada-33e2-43e6-84ca-c35551f2a98b" providerId="ADAL" clId="{D844E93B-CB4B-4DE2-A767-067F695E26A5}" dt="2022-06-19T17:52:03.567" v="3175" actId="47"/>
        <pc:sldMkLst>
          <pc:docMk/>
          <pc:sldMk cId="3905202909" sldId="292"/>
        </pc:sldMkLst>
        <pc:spChg chg="mod">
          <ac:chgData name="Daniel Winwood" userId="ceab8ada-33e2-43e6-84ca-c35551f2a98b" providerId="ADAL" clId="{D844E93B-CB4B-4DE2-A767-067F695E26A5}" dt="2022-06-19T17:51:34.178" v="3174" actId="20577"/>
          <ac:spMkLst>
            <pc:docMk/>
            <pc:sldMk cId="3905202909" sldId="292"/>
            <ac:spMk id="2" creationId="{CE53A565-7E6D-46A5-B4C3-6EC6C8D87EC0}"/>
          </ac:spMkLst>
        </pc:spChg>
      </pc:sldChg>
      <pc:sldChg chg="modSp mod modAnim">
        <pc:chgData name="Daniel Winwood" userId="ceab8ada-33e2-43e6-84ca-c35551f2a98b" providerId="ADAL" clId="{D844E93B-CB4B-4DE2-A767-067F695E26A5}" dt="2022-06-19T17:55:20.668" v="3207"/>
        <pc:sldMkLst>
          <pc:docMk/>
          <pc:sldMk cId="2906944886" sldId="293"/>
        </pc:sldMkLst>
        <pc:spChg chg="mod">
          <ac:chgData name="Daniel Winwood" userId="ceab8ada-33e2-43e6-84ca-c35551f2a98b" providerId="ADAL" clId="{D844E93B-CB4B-4DE2-A767-067F695E26A5}" dt="2022-06-19T17:54:58.026" v="3201" actId="20577"/>
          <ac:spMkLst>
            <pc:docMk/>
            <pc:sldMk cId="2906944886" sldId="293"/>
            <ac:spMk id="2" creationId="{568142E2-332B-40EA-9F52-FF8AA2385FC6}"/>
          </ac:spMkLst>
        </pc:spChg>
        <pc:spChg chg="mod">
          <ac:chgData name="Daniel Winwood" userId="ceab8ada-33e2-43e6-84ca-c35551f2a98b" providerId="ADAL" clId="{D844E93B-CB4B-4DE2-A767-067F695E26A5}" dt="2022-06-19T17:43:04.141" v="2980" actId="20577"/>
          <ac:spMkLst>
            <pc:docMk/>
            <pc:sldMk cId="2906944886" sldId="293"/>
            <ac:spMk id="3" creationId="{9281A8F1-72B3-474E-9210-E88371F2DD79}"/>
          </ac:spMkLst>
        </pc:spChg>
      </pc:sldChg>
      <pc:sldChg chg="del">
        <pc:chgData name="Daniel Winwood" userId="ceab8ada-33e2-43e6-84ca-c35551f2a98b" providerId="ADAL" clId="{D844E93B-CB4B-4DE2-A767-067F695E26A5}" dt="2022-06-17T13:02:39.581" v="387" actId="47"/>
        <pc:sldMkLst>
          <pc:docMk/>
          <pc:sldMk cId="2527808774" sldId="294"/>
        </pc:sldMkLst>
      </pc:sldChg>
      <pc:sldChg chg="modSp mod ord modAnim">
        <pc:chgData name="Daniel Winwood" userId="ceab8ada-33e2-43e6-84ca-c35551f2a98b" providerId="ADAL" clId="{D844E93B-CB4B-4DE2-A767-067F695E26A5}" dt="2022-06-19T17:54:31.690" v="3197"/>
        <pc:sldMkLst>
          <pc:docMk/>
          <pc:sldMk cId="1425717177" sldId="295"/>
        </pc:sldMkLst>
        <pc:spChg chg="mod">
          <ac:chgData name="Daniel Winwood" userId="ceab8ada-33e2-43e6-84ca-c35551f2a98b" providerId="ADAL" clId="{D844E93B-CB4B-4DE2-A767-067F695E26A5}" dt="2022-06-19T16:57:03.576" v="2506" actId="20577"/>
          <ac:spMkLst>
            <pc:docMk/>
            <pc:sldMk cId="1425717177" sldId="295"/>
            <ac:spMk id="2" creationId="{528C1F3B-5DC1-4FCE-95B7-DFFC4B4A1DE7}"/>
          </ac:spMkLst>
        </pc:spChg>
      </pc:sldChg>
      <pc:sldChg chg="modSp del mod ord">
        <pc:chgData name="Daniel Winwood" userId="ceab8ada-33e2-43e6-84ca-c35551f2a98b" providerId="ADAL" clId="{D844E93B-CB4B-4DE2-A767-067F695E26A5}" dt="2022-06-17T15:22:31.493" v="500" actId="47"/>
        <pc:sldMkLst>
          <pc:docMk/>
          <pc:sldMk cId="1649765526" sldId="296"/>
        </pc:sldMkLst>
        <pc:spChg chg="mod">
          <ac:chgData name="Daniel Winwood" userId="ceab8ada-33e2-43e6-84ca-c35551f2a98b" providerId="ADAL" clId="{D844E93B-CB4B-4DE2-A767-067F695E26A5}" dt="2022-06-17T13:36:25.706" v="465" actId="27636"/>
          <ac:spMkLst>
            <pc:docMk/>
            <pc:sldMk cId="1649765526" sldId="296"/>
            <ac:spMk id="2" creationId="{ADD28D09-FFB1-4A65-BD74-AC0B4C7624A5}"/>
          </ac:spMkLst>
        </pc:spChg>
      </pc:sldChg>
      <pc:sldChg chg="modSp del mod ord">
        <pc:chgData name="Daniel Winwood" userId="ceab8ada-33e2-43e6-84ca-c35551f2a98b" providerId="ADAL" clId="{D844E93B-CB4B-4DE2-A767-067F695E26A5}" dt="2022-06-17T15:22:32.230" v="501" actId="47"/>
        <pc:sldMkLst>
          <pc:docMk/>
          <pc:sldMk cId="558448554" sldId="297"/>
        </pc:sldMkLst>
        <pc:spChg chg="mod">
          <ac:chgData name="Daniel Winwood" userId="ceab8ada-33e2-43e6-84ca-c35551f2a98b" providerId="ADAL" clId="{D844E93B-CB4B-4DE2-A767-067F695E26A5}" dt="2022-06-17T13:36:44.108" v="471" actId="113"/>
          <ac:spMkLst>
            <pc:docMk/>
            <pc:sldMk cId="558448554" sldId="297"/>
            <ac:spMk id="2" creationId="{ADD28D09-FFB1-4A65-BD74-AC0B4C7624A5}"/>
          </ac:spMkLst>
        </pc:spChg>
        <pc:spChg chg="mod">
          <ac:chgData name="Daniel Winwood" userId="ceab8ada-33e2-43e6-84ca-c35551f2a98b" providerId="ADAL" clId="{D844E93B-CB4B-4DE2-A767-067F695E26A5}" dt="2022-06-17T13:36:04.252" v="453" actId="20577"/>
          <ac:spMkLst>
            <pc:docMk/>
            <pc:sldMk cId="558448554" sldId="297"/>
            <ac:spMk id="3" creationId="{E262B5BA-A4C7-4DE3-A2A2-7D914DF4F255}"/>
          </ac:spMkLst>
        </pc:spChg>
      </pc:sldChg>
      <pc:sldChg chg="del">
        <pc:chgData name="Daniel Winwood" userId="ceab8ada-33e2-43e6-84ca-c35551f2a98b" providerId="ADAL" clId="{D844E93B-CB4B-4DE2-A767-067F695E26A5}" dt="2022-06-17T13:02:42.951" v="388" actId="47"/>
        <pc:sldMkLst>
          <pc:docMk/>
          <pc:sldMk cId="3370603036" sldId="298"/>
        </pc:sldMkLst>
      </pc:sldChg>
      <pc:sldChg chg="modSp del mod ord">
        <pc:chgData name="Daniel Winwood" userId="ceab8ada-33e2-43e6-84ca-c35551f2a98b" providerId="ADAL" clId="{D844E93B-CB4B-4DE2-A767-067F695E26A5}" dt="2022-06-19T16:06:00.166" v="1808" actId="47"/>
        <pc:sldMkLst>
          <pc:docMk/>
          <pc:sldMk cId="3427072775" sldId="299"/>
        </pc:sldMkLst>
        <pc:spChg chg="mod">
          <ac:chgData name="Daniel Winwood" userId="ceab8ada-33e2-43e6-84ca-c35551f2a98b" providerId="ADAL" clId="{D844E93B-CB4B-4DE2-A767-067F695E26A5}" dt="2022-06-17T12:32:06.415" v="205" actId="14100"/>
          <ac:spMkLst>
            <pc:docMk/>
            <pc:sldMk cId="3427072775" sldId="299"/>
            <ac:spMk id="3" creationId="{E262B5BA-A4C7-4DE3-A2A2-7D914DF4F255}"/>
          </ac:spMkLst>
        </pc:spChg>
        <pc:spChg chg="mod">
          <ac:chgData name="Daniel Winwood" userId="ceab8ada-33e2-43e6-84ca-c35551f2a98b" providerId="ADAL" clId="{D844E93B-CB4B-4DE2-A767-067F695E26A5}" dt="2022-06-17T16:14:07.883" v="1055" actId="20577"/>
          <ac:spMkLst>
            <pc:docMk/>
            <pc:sldMk cId="3427072775" sldId="299"/>
            <ac:spMk id="4" creationId="{44AB0329-7E7F-459F-A894-6FC68CBBD6E2}"/>
          </ac:spMkLst>
        </pc:spChg>
      </pc:sldChg>
      <pc:sldChg chg="modSp mod">
        <pc:chgData name="Daniel Winwood" userId="ceab8ada-33e2-43e6-84ca-c35551f2a98b" providerId="ADAL" clId="{D844E93B-CB4B-4DE2-A767-067F695E26A5}" dt="2022-06-17T13:10:17.178" v="410" actId="20577"/>
        <pc:sldMkLst>
          <pc:docMk/>
          <pc:sldMk cId="4171367121" sldId="300"/>
        </pc:sldMkLst>
        <pc:spChg chg="mod">
          <ac:chgData name="Daniel Winwood" userId="ceab8ada-33e2-43e6-84ca-c35551f2a98b" providerId="ADAL" clId="{D844E93B-CB4B-4DE2-A767-067F695E26A5}" dt="2022-06-17T13:10:17.178" v="410" actId="20577"/>
          <ac:spMkLst>
            <pc:docMk/>
            <pc:sldMk cId="4171367121" sldId="300"/>
            <ac:spMk id="2" creationId="{A8BB0311-2739-417B-948F-75ABA65CA275}"/>
          </ac:spMkLst>
        </pc:spChg>
      </pc:sldChg>
      <pc:sldChg chg="modSp mod ord modAnim">
        <pc:chgData name="Daniel Winwood" userId="ceab8ada-33e2-43e6-84ca-c35551f2a98b" providerId="ADAL" clId="{D844E93B-CB4B-4DE2-A767-067F695E26A5}" dt="2022-06-19T17:53:51.608" v="3186"/>
        <pc:sldMkLst>
          <pc:docMk/>
          <pc:sldMk cId="1274136315" sldId="302"/>
        </pc:sldMkLst>
        <pc:spChg chg="mod">
          <ac:chgData name="Daniel Winwood" userId="ceab8ada-33e2-43e6-84ca-c35551f2a98b" providerId="ADAL" clId="{D844E93B-CB4B-4DE2-A767-067F695E26A5}" dt="2022-06-19T16:24:09.361" v="2035" actId="20577"/>
          <ac:spMkLst>
            <pc:docMk/>
            <pc:sldMk cId="1274136315" sldId="302"/>
            <ac:spMk id="2" creationId="{120F1B99-091A-4E48-B8F3-325EF1C0C3E8}"/>
          </ac:spMkLst>
        </pc:spChg>
        <pc:spChg chg="mod">
          <ac:chgData name="Daniel Winwood" userId="ceab8ada-33e2-43e6-84ca-c35551f2a98b" providerId="ADAL" clId="{D844E93B-CB4B-4DE2-A767-067F695E26A5}" dt="2022-06-19T16:24:13.069" v="2036" actId="1076"/>
          <ac:spMkLst>
            <pc:docMk/>
            <pc:sldMk cId="1274136315" sldId="302"/>
            <ac:spMk id="4" creationId="{23C76D4A-6587-4DA9-8B3A-306DB46EB54D}"/>
          </ac:spMkLst>
        </pc:spChg>
      </pc:sldChg>
      <pc:sldChg chg="modSp mod ord">
        <pc:chgData name="Daniel Winwood" userId="ceab8ada-33e2-43e6-84ca-c35551f2a98b" providerId="ADAL" clId="{D844E93B-CB4B-4DE2-A767-067F695E26A5}" dt="2022-06-17T13:08:17.498" v="407" actId="14100"/>
        <pc:sldMkLst>
          <pc:docMk/>
          <pc:sldMk cId="3950309877" sldId="303"/>
        </pc:sldMkLst>
        <pc:spChg chg="mod">
          <ac:chgData name="Daniel Winwood" userId="ceab8ada-33e2-43e6-84ca-c35551f2a98b" providerId="ADAL" clId="{D844E93B-CB4B-4DE2-A767-067F695E26A5}" dt="2022-06-17T13:08:17.498" v="407" actId="14100"/>
          <ac:spMkLst>
            <pc:docMk/>
            <pc:sldMk cId="3950309877" sldId="303"/>
            <ac:spMk id="2" creationId="{120F1B99-091A-4E48-B8F3-325EF1C0C3E8}"/>
          </ac:spMkLst>
        </pc:spChg>
      </pc:sldChg>
      <pc:sldChg chg="modSp del mod ord">
        <pc:chgData name="Daniel Winwood" userId="ceab8ada-33e2-43e6-84ca-c35551f2a98b" providerId="ADAL" clId="{D844E93B-CB4B-4DE2-A767-067F695E26A5}" dt="2022-06-17T12:55:23.080" v="340" actId="47"/>
        <pc:sldMkLst>
          <pc:docMk/>
          <pc:sldMk cId="3718246592" sldId="305"/>
        </pc:sldMkLst>
        <pc:spChg chg="mod">
          <ac:chgData name="Daniel Winwood" userId="ceab8ada-33e2-43e6-84ca-c35551f2a98b" providerId="ADAL" clId="{D844E93B-CB4B-4DE2-A767-067F695E26A5}" dt="2022-06-17T12:31:57.374" v="204" actId="20577"/>
          <ac:spMkLst>
            <pc:docMk/>
            <pc:sldMk cId="3718246592" sldId="305"/>
            <ac:spMk id="2" creationId="{ADD28D09-FFB1-4A65-BD74-AC0B4C7624A5}"/>
          </ac:spMkLst>
        </pc:spChg>
      </pc:sldChg>
      <pc:sldChg chg="ord modAnim">
        <pc:chgData name="Daniel Winwood" userId="ceab8ada-33e2-43e6-84ca-c35551f2a98b" providerId="ADAL" clId="{D844E93B-CB4B-4DE2-A767-067F695E26A5}" dt="2022-06-19T17:54:23.261" v="3195"/>
        <pc:sldMkLst>
          <pc:docMk/>
          <pc:sldMk cId="2868245388" sldId="306"/>
        </pc:sldMkLst>
      </pc:sldChg>
      <pc:sldChg chg="modSp mod ord">
        <pc:chgData name="Daniel Winwood" userId="ceab8ada-33e2-43e6-84ca-c35551f2a98b" providerId="ADAL" clId="{D844E93B-CB4B-4DE2-A767-067F695E26A5}" dt="2022-06-19T20:53:45.709" v="3985" actId="962"/>
        <pc:sldMkLst>
          <pc:docMk/>
          <pc:sldMk cId="2772274382" sldId="308"/>
        </pc:sldMkLst>
        <pc:spChg chg="mod">
          <ac:chgData name="Daniel Winwood" userId="ceab8ada-33e2-43e6-84ca-c35551f2a98b" providerId="ADAL" clId="{D844E93B-CB4B-4DE2-A767-067F695E26A5}" dt="2022-06-17T12:58:37.860" v="376" actId="1076"/>
          <ac:spMkLst>
            <pc:docMk/>
            <pc:sldMk cId="2772274382" sldId="308"/>
            <ac:spMk id="5" creationId="{3C70B9EB-AB3F-4914-B8F5-D2BE999DB588}"/>
          </ac:spMkLst>
        </pc:spChg>
        <pc:picChg chg="mod">
          <ac:chgData name="Daniel Winwood" userId="ceab8ada-33e2-43e6-84ca-c35551f2a98b" providerId="ADAL" clId="{D844E93B-CB4B-4DE2-A767-067F695E26A5}" dt="2022-06-19T20:53:45.709" v="3985" actId="962"/>
          <ac:picMkLst>
            <pc:docMk/>
            <pc:sldMk cId="2772274382" sldId="308"/>
            <ac:picMk id="4" creationId="{44A4B2ED-FDC9-43E4-A10E-5A1A9BFF0EE6}"/>
          </ac:picMkLst>
        </pc:picChg>
      </pc:sldChg>
      <pc:sldChg chg="modSp add del mod">
        <pc:chgData name="Daniel Winwood" userId="ceab8ada-33e2-43e6-84ca-c35551f2a98b" providerId="ADAL" clId="{D844E93B-CB4B-4DE2-A767-067F695E26A5}" dt="2022-06-17T12:28:28.811" v="170" actId="47"/>
        <pc:sldMkLst>
          <pc:docMk/>
          <pc:sldMk cId="3143913100" sldId="309"/>
        </pc:sldMkLst>
        <pc:spChg chg="mod">
          <ac:chgData name="Daniel Winwood" userId="ceab8ada-33e2-43e6-84ca-c35551f2a98b" providerId="ADAL" clId="{D844E93B-CB4B-4DE2-A767-067F695E26A5}" dt="2022-06-17T10:10:19.117" v="36" actId="20577"/>
          <ac:spMkLst>
            <pc:docMk/>
            <pc:sldMk cId="3143913100" sldId="309"/>
            <ac:spMk id="3" creationId="{E262B5BA-A4C7-4DE3-A2A2-7D914DF4F255}"/>
          </ac:spMkLst>
        </pc:spChg>
      </pc:sldChg>
      <pc:sldChg chg="modSp add del mod">
        <pc:chgData name="Daniel Winwood" userId="ceab8ada-33e2-43e6-84ca-c35551f2a98b" providerId="ADAL" clId="{D844E93B-CB4B-4DE2-A767-067F695E26A5}" dt="2022-06-17T12:30:14.538" v="187" actId="47"/>
        <pc:sldMkLst>
          <pc:docMk/>
          <pc:sldMk cId="662827853" sldId="310"/>
        </pc:sldMkLst>
        <pc:spChg chg="mod">
          <ac:chgData name="Daniel Winwood" userId="ceab8ada-33e2-43e6-84ca-c35551f2a98b" providerId="ADAL" clId="{D844E93B-CB4B-4DE2-A767-067F695E26A5}" dt="2022-06-17T10:10:55.564" v="48" actId="20577"/>
          <ac:spMkLst>
            <pc:docMk/>
            <pc:sldMk cId="662827853" sldId="310"/>
            <ac:spMk id="3" creationId="{E262B5BA-A4C7-4DE3-A2A2-7D914DF4F255}"/>
          </ac:spMkLst>
        </pc:spChg>
      </pc:sldChg>
      <pc:sldChg chg="modSp add del mod ord">
        <pc:chgData name="Daniel Winwood" userId="ceab8ada-33e2-43e6-84ca-c35551f2a98b" providerId="ADAL" clId="{D844E93B-CB4B-4DE2-A767-067F695E26A5}" dt="2022-06-17T13:03:19.507" v="395" actId="47"/>
        <pc:sldMkLst>
          <pc:docMk/>
          <pc:sldMk cId="2133633001" sldId="311"/>
        </pc:sldMkLst>
        <pc:spChg chg="mod">
          <ac:chgData name="Daniel Winwood" userId="ceab8ada-33e2-43e6-84ca-c35551f2a98b" providerId="ADAL" clId="{D844E93B-CB4B-4DE2-A767-067F695E26A5}" dt="2022-06-17T10:36:48.842" v="66" actId="20577"/>
          <ac:spMkLst>
            <pc:docMk/>
            <pc:sldMk cId="2133633001" sldId="311"/>
            <ac:spMk id="3" creationId="{E262B5BA-A4C7-4DE3-A2A2-7D914DF4F255}"/>
          </ac:spMkLst>
        </pc:spChg>
      </pc:sldChg>
      <pc:sldChg chg="modSp add del mod">
        <pc:chgData name="Daniel Winwood" userId="ceab8ada-33e2-43e6-84ca-c35551f2a98b" providerId="ADAL" clId="{D844E93B-CB4B-4DE2-A767-067F695E26A5}" dt="2022-06-17T13:02:26.093" v="384" actId="47"/>
        <pc:sldMkLst>
          <pc:docMk/>
          <pc:sldMk cId="3285274293" sldId="312"/>
        </pc:sldMkLst>
        <pc:spChg chg="mod">
          <ac:chgData name="Daniel Winwood" userId="ceab8ada-33e2-43e6-84ca-c35551f2a98b" providerId="ADAL" clId="{D844E93B-CB4B-4DE2-A767-067F695E26A5}" dt="2022-06-17T10:37:12.028" v="100" actId="20577"/>
          <ac:spMkLst>
            <pc:docMk/>
            <pc:sldMk cId="3285274293" sldId="312"/>
            <ac:spMk id="3" creationId="{E262B5BA-A4C7-4DE3-A2A2-7D914DF4F255}"/>
          </ac:spMkLst>
        </pc:spChg>
      </pc:sldChg>
      <pc:sldChg chg="new del">
        <pc:chgData name="Daniel Winwood" userId="ceab8ada-33e2-43e6-84ca-c35551f2a98b" providerId="ADAL" clId="{D844E93B-CB4B-4DE2-A767-067F695E26A5}" dt="2022-06-17T12:28:30.799" v="171" actId="47"/>
        <pc:sldMkLst>
          <pc:docMk/>
          <pc:sldMk cId="757288515" sldId="313"/>
        </pc:sldMkLst>
      </pc:sldChg>
      <pc:sldChg chg="modSp new mod ord modAnim">
        <pc:chgData name="Daniel Winwood" userId="ceab8ada-33e2-43e6-84ca-c35551f2a98b" providerId="ADAL" clId="{D844E93B-CB4B-4DE2-A767-067F695E26A5}" dt="2022-06-19T17:53:10.170" v="3180"/>
        <pc:sldMkLst>
          <pc:docMk/>
          <pc:sldMk cId="2934462080" sldId="314"/>
        </pc:sldMkLst>
        <pc:spChg chg="mod">
          <ac:chgData name="Daniel Winwood" userId="ceab8ada-33e2-43e6-84ca-c35551f2a98b" providerId="ADAL" clId="{D844E93B-CB4B-4DE2-A767-067F695E26A5}" dt="2022-06-17T10:42:30.328" v="106"/>
          <ac:spMkLst>
            <pc:docMk/>
            <pc:sldMk cId="2934462080" sldId="314"/>
            <ac:spMk id="2" creationId="{66661439-01CD-4A2A-9B9B-A68C7506C094}"/>
          </ac:spMkLst>
        </pc:spChg>
        <pc:spChg chg="mod">
          <ac:chgData name="Daniel Winwood" userId="ceab8ada-33e2-43e6-84ca-c35551f2a98b" providerId="ADAL" clId="{D844E93B-CB4B-4DE2-A767-067F695E26A5}" dt="2022-06-17T10:44:50.632" v="144" actId="20577"/>
          <ac:spMkLst>
            <pc:docMk/>
            <pc:sldMk cId="2934462080" sldId="314"/>
            <ac:spMk id="3" creationId="{2418604D-5734-4ABC-A9DC-CD5EAD30B78A}"/>
          </ac:spMkLst>
        </pc:spChg>
        <pc:spChg chg="mod">
          <ac:chgData name="Daniel Winwood" userId="ceab8ada-33e2-43e6-84ca-c35551f2a98b" providerId="ADAL" clId="{D844E93B-CB4B-4DE2-A767-067F695E26A5}" dt="2022-06-17T10:45:39.037" v="148" actId="20577"/>
          <ac:spMkLst>
            <pc:docMk/>
            <pc:sldMk cId="2934462080" sldId="314"/>
            <ac:spMk id="4" creationId="{B9BA1C9B-E2F7-4F7A-B52F-BF6813388D29}"/>
          </ac:spMkLst>
        </pc:spChg>
      </pc:sldChg>
      <pc:sldChg chg="modSp add mod modAnim">
        <pc:chgData name="Daniel Winwood" userId="ceab8ada-33e2-43e6-84ca-c35551f2a98b" providerId="ADAL" clId="{D844E93B-CB4B-4DE2-A767-067F695E26A5}" dt="2022-06-19T17:53:36.371" v="3185"/>
        <pc:sldMkLst>
          <pc:docMk/>
          <pc:sldMk cId="2149055882" sldId="315"/>
        </pc:sldMkLst>
        <pc:spChg chg="mod">
          <ac:chgData name="Daniel Winwood" userId="ceab8ada-33e2-43e6-84ca-c35551f2a98b" providerId="ADAL" clId="{D844E93B-CB4B-4DE2-A767-067F695E26A5}" dt="2022-06-17T10:46:11.747" v="156" actId="20577"/>
          <ac:spMkLst>
            <pc:docMk/>
            <pc:sldMk cId="2149055882" sldId="315"/>
            <ac:spMk id="2" creationId="{66661439-01CD-4A2A-9B9B-A68C7506C094}"/>
          </ac:spMkLst>
        </pc:spChg>
        <pc:spChg chg="mod">
          <ac:chgData name="Daniel Winwood" userId="ceab8ada-33e2-43e6-84ca-c35551f2a98b" providerId="ADAL" clId="{D844E93B-CB4B-4DE2-A767-067F695E26A5}" dt="2022-06-17T12:57:34.768" v="374" actId="20577"/>
          <ac:spMkLst>
            <pc:docMk/>
            <pc:sldMk cId="2149055882" sldId="315"/>
            <ac:spMk id="3" creationId="{2418604D-5734-4ABC-A9DC-CD5EAD30B78A}"/>
          </ac:spMkLst>
        </pc:spChg>
        <pc:spChg chg="mod">
          <ac:chgData name="Daniel Winwood" userId="ceab8ada-33e2-43e6-84ca-c35551f2a98b" providerId="ADAL" clId="{D844E93B-CB4B-4DE2-A767-067F695E26A5}" dt="2022-06-17T12:28:18.064" v="168" actId="27636"/>
          <ac:spMkLst>
            <pc:docMk/>
            <pc:sldMk cId="2149055882" sldId="315"/>
            <ac:spMk id="4" creationId="{B9BA1C9B-E2F7-4F7A-B52F-BF6813388D29}"/>
          </ac:spMkLst>
        </pc:spChg>
      </pc:sldChg>
      <pc:sldChg chg="modSp add del mod">
        <pc:chgData name="Daniel Winwood" userId="ceab8ada-33e2-43e6-84ca-c35551f2a98b" providerId="ADAL" clId="{D844E93B-CB4B-4DE2-A767-067F695E26A5}" dt="2022-06-17T12:31:05.105" v="190" actId="47"/>
        <pc:sldMkLst>
          <pc:docMk/>
          <pc:sldMk cId="525530493" sldId="316"/>
        </pc:sldMkLst>
        <pc:spChg chg="mod">
          <ac:chgData name="Daniel Winwood" userId="ceab8ada-33e2-43e6-84ca-c35551f2a98b" providerId="ADAL" clId="{D844E93B-CB4B-4DE2-A767-067F695E26A5}" dt="2022-06-17T12:30:07.279" v="186" actId="20577"/>
          <ac:spMkLst>
            <pc:docMk/>
            <pc:sldMk cId="525530493" sldId="316"/>
            <ac:spMk id="2" creationId="{66661439-01CD-4A2A-9B9B-A68C7506C094}"/>
          </ac:spMkLst>
        </pc:spChg>
      </pc:sldChg>
      <pc:sldChg chg="modSp add mod ord modAnim">
        <pc:chgData name="Daniel Winwood" userId="ceab8ada-33e2-43e6-84ca-c35551f2a98b" providerId="ADAL" clId="{D844E93B-CB4B-4DE2-A767-067F695E26A5}" dt="2022-06-20T06:18:54.698" v="4348" actId="20577"/>
        <pc:sldMkLst>
          <pc:docMk/>
          <pc:sldMk cId="3356136824" sldId="316"/>
        </pc:sldMkLst>
        <pc:spChg chg="mod">
          <ac:chgData name="Daniel Winwood" userId="ceab8ada-33e2-43e6-84ca-c35551f2a98b" providerId="ADAL" clId="{D844E93B-CB4B-4DE2-A767-067F695E26A5}" dt="2022-06-20T06:18:54.698" v="4348" actId="20577"/>
          <ac:spMkLst>
            <pc:docMk/>
            <pc:sldMk cId="3356136824" sldId="316"/>
            <ac:spMk id="2" creationId="{528C1F3B-5DC1-4FCE-95B7-DFFC4B4A1DE7}"/>
          </ac:spMkLst>
        </pc:spChg>
        <pc:spChg chg="mod">
          <ac:chgData name="Daniel Winwood" userId="ceab8ada-33e2-43e6-84ca-c35551f2a98b" providerId="ADAL" clId="{D844E93B-CB4B-4DE2-A767-067F695E26A5}" dt="2022-06-17T13:38:03.238" v="496" actId="1076"/>
          <ac:spMkLst>
            <pc:docMk/>
            <pc:sldMk cId="3356136824" sldId="316"/>
            <ac:spMk id="3" creationId="{123D4F8A-E456-420F-AC22-83C5EE4C3F12}"/>
          </ac:spMkLst>
        </pc:spChg>
      </pc:sldChg>
      <pc:sldChg chg="new del">
        <pc:chgData name="Daniel Winwood" userId="ceab8ada-33e2-43e6-84ca-c35551f2a98b" providerId="ADAL" clId="{D844E93B-CB4B-4DE2-A767-067F695E26A5}" dt="2022-06-17T11:08:34.924" v="164" actId="47"/>
        <pc:sldMkLst>
          <pc:docMk/>
          <pc:sldMk cId="4182270035" sldId="316"/>
        </pc:sldMkLst>
      </pc:sldChg>
      <pc:sldChg chg="modSp new mod modAnim">
        <pc:chgData name="Daniel Winwood" userId="ceab8ada-33e2-43e6-84ca-c35551f2a98b" providerId="ADAL" clId="{D844E93B-CB4B-4DE2-A767-067F695E26A5}" dt="2022-06-19T17:55:56.710" v="3209"/>
        <pc:sldMkLst>
          <pc:docMk/>
          <pc:sldMk cId="804340546" sldId="317"/>
        </pc:sldMkLst>
        <pc:spChg chg="mod">
          <ac:chgData name="Daniel Winwood" userId="ceab8ada-33e2-43e6-84ca-c35551f2a98b" providerId="ADAL" clId="{D844E93B-CB4B-4DE2-A767-067F695E26A5}" dt="2022-06-19T16:43:06.894" v="2281" actId="20577"/>
          <ac:spMkLst>
            <pc:docMk/>
            <pc:sldMk cId="804340546" sldId="317"/>
            <ac:spMk id="2" creationId="{DC52B480-E474-4280-80CF-6E6E6F04A43F}"/>
          </ac:spMkLst>
        </pc:spChg>
        <pc:spChg chg="mod">
          <ac:chgData name="Daniel Winwood" userId="ceab8ada-33e2-43e6-84ca-c35551f2a98b" providerId="ADAL" clId="{D844E93B-CB4B-4DE2-A767-067F695E26A5}" dt="2022-06-17T15:23:33.693" v="513" actId="20577"/>
          <ac:spMkLst>
            <pc:docMk/>
            <pc:sldMk cId="804340546" sldId="317"/>
            <ac:spMk id="3" creationId="{79C0DD04-F760-432A-B741-7F1C0CFD5D89}"/>
          </ac:spMkLst>
        </pc:spChg>
      </pc:sldChg>
      <pc:sldChg chg="new del">
        <pc:chgData name="Daniel Winwood" userId="ceab8ada-33e2-43e6-84ca-c35551f2a98b" providerId="ADAL" clId="{D844E93B-CB4B-4DE2-A767-067F695E26A5}" dt="2022-06-17T11:08:35.562" v="165" actId="47"/>
        <pc:sldMkLst>
          <pc:docMk/>
          <pc:sldMk cId="4294599782" sldId="317"/>
        </pc:sldMkLst>
      </pc:sldChg>
      <pc:sldChg chg="new del">
        <pc:chgData name="Daniel Winwood" userId="ceab8ada-33e2-43e6-84ca-c35551f2a98b" providerId="ADAL" clId="{D844E93B-CB4B-4DE2-A767-067F695E26A5}" dt="2022-06-19T16:03:39.863" v="1693" actId="680"/>
        <pc:sldMkLst>
          <pc:docMk/>
          <pc:sldMk cId="215433782" sldId="318"/>
        </pc:sldMkLst>
      </pc:sldChg>
      <pc:sldChg chg="addSp delSp modSp new mod">
        <pc:chgData name="Daniel Winwood" userId="ceab8ada-33e2-43e6-84ca-c35551f2a98b" providerId="ADAL" clId="{D844E93B-CB4B-4DE2-A767-067F695E26A5}" dt="2022-06-19T20:53:15.970" v="3819" actId="962"/>
        <pc:sldMkLst>
          <pc:docMk/>
          <pc:sldMk cId="2046050269" sldId="318"/>
        </pc:sldMkLst>
        <pc:spChg chg="del">
          <ac:chgData name="Daniel Winwood" userId="ceab8ada-33e2-43e6-84ca-c35551f2a98b" providerId="ADAL" clId="{D844E93B-CB4B-4DE2-A767-067F695E26A5}" dt="2022-06-19T16:04:26.586" v="1698"/>
          <ac:spMkLst>
            <pc:docMk/>
            <pc:sldMk cId="2046050269" sldId="318"/>
            <ac:spMk id="2" creationId="{C9320A66-5E7E-45DA-817E-CD7AC6840F51}"/>
          </ac:spMkLst>
        </pc:spChg>
        <pc:spChg chg="mod">
          <ac:chgData name="Daniel Winwood" userId="ceab8ada-33e2-43e6-84ca-c35551f2a98b" providerId="ADAL" clId="{D844E93B-CB4B-4DE2-A767-067F695E26A5}" dt="2022-06-19T16:04:42.780" v="1728" actId="20577"/>
          <ac:spMkLst>
            <pc:docMk/>
            <pc:sldMk cId="2046050269" sldId="318"/>
            <ac:spMk id="3" creationId="{04D4D1B7-4D7E-4F82-89F4-D76F5CFBC45C}"/>
          </ac:spMkLst>
        </pc:spChg>
        <pc:spChg chg="add mod">
          <ac:chgData name="Daniel Winwood" userId="ceab8ada-33e2-43e6-84ca-c35551f2a98b" providerId="ADAL" clId="{D844E93B-CB4B-4DE2-A767-067F695E26A5}" dt="2022-06-19T16:04:49.972" v="1729" actId="1076"/>
          <ac:spMkLst>
            <pc:docMk/>
            <pc:sldMk cId="2046050269" sldId="318"/>
            <ac:spMk id="5" creationId="{DED27E8A-E10C-44B1-9113-F2BD3A269B15}"/>
          </ac:spMkLst>
        </pc:spChg>
        <pc:picChg chg="add del mod">
          <ac:chgData name="Daniel Winwood" userId="ceab8ada-33e2-43e6-84ca-c35551f2a98b" providerId="ADAL" clId="{D844E93B-CB4B-4DE2-A767-067F695E26A5}" dt="2022-06-19T16:04:28.735" v="1699" actId="478"/>
          <ac:picMkLst>
            <pc:docMk/>
            <pc:sldMk cId="2046050269" sldId="318"/>
            <ac:picMk id="4" creationId="{BD811244-7623-448B-9DBF-7B6C42116A09}"/>
          </ac:picMkLst>
        </pc:picChg>
        <pc:picChg chg="add mod">
          <ac:chgData name="Daniel Winwood" userId="ceab8ada-33e2-43e6-84ca-c35551f2a98b" providerId="ADAL" clId="{D844E93B-CB4B-4DE2-A767-067F695E26A5}" dt="2022-06-19T20:53:15.970" v="3819" actId="962"/>
          <ac:picMkLst>
            <pc:docMk/>
            <pc:sldMk cId="2046050269" sldId="318"/>
            <ac:picMk id="6" creationId="{0612314E-C42C-4A4B-AEC0-484296B958E3}"/>
          </ac:picMkLst>
        </pc:picChg>
      </pc:sldChg>
      <pc:sldChg chg="modSp new mod modAnim">
        <pc:chgData name="Daniel Winwood" userId="ceab8ada-33e2-43e6-84ca-c35551f2a98b" providerId="ADAL" clId="{D844E93B-CB4B-4DE2-A767-067F695E26A5}" dt="2022-06-19T18:56:23.328" v="3497"/>
        <pc:sldMkLst>
          <pc:docMk/>
          <pc:sldMk cId="3858006992" sldId="319"/>
        </pc:sldMkLst>
        <pc:spChg chg="mod">
          <ac:chgData name="Daniel Winwood" userId="ceab8ada-33e2-43e6-84ca-c35551f2a98b" providerId="ADAL" clId="{D844E93B-CB4B-4DE2-A767-067F695E26A5}" dt="2022-06-19T18:55:43.327" v="3488" actId="20577"/>
          <ac:spMkLst>
            <pc:docMk/>
            <pc:sldMk cId="3858006992" sldId="319"/>
            <ac:spMk id="2" creationId="{3B2AFF84-548C-43BA-967E-90BDE7DABC1D}"/>
          </ac:spMkLst>
        </pc:spChg>
        <pc:spChg chg="mod">
          <ac:chgData name="Daniel Winwood" userId="ceab8ada-33e2-43e6-84ca-c35551f2a98b" providerId="ADAL" clId="{D844E93B-CB4B-4DE2-A767-067F695E26A5}" dt="2022-06-19T16:05:22.921" v="1763" actId="20577"/>
          <ac:spMkLst>
            <pc:docMk/>
            <pc:sldMk cId="3858006992" sldId="319"/>
            <ac:spMk id="3" creationId="{07BFD8E6-B523-4449-AAF2-6A803AB2A61B}"/>
          </ac:spMkLst>
        </pc:spChg>
      </pc:sldChg>
      <pc:sldChg chg="modSp new mod modAnim">
        <pc:chgData name="Daniel Winwood" userId="ceab8ada-33e2-43e6-84ca-c35551f2a98b" providerId="ADAL" clId="{D844E93B-CB4B-4DE2-A767-067F695E26A5}" dt="2022-06-19T18:16:13.565" v="3484" actId="20577"/>
        <pc:sldMkLst>
          <pc:docMk/>
          <pc:sldMk cId="3808690005" sldId="320"/>
        </pc:sldMkLst>
        <pc:spChg chg="mod">
          <ac:chgData name="Daniel Winwood" userId="ceab8ada-33e2-43e6-84ca-c35551f2a98b" providerId="ADAL" clId="{D844E93B-CB4B-4DE2-A767-067F695E26A5}" dt="2022-06-19T18:16:13.565" v="3484" actId="20577"/>
          <ac:spMkLst>
            <pc:docMk/>
            <pc:sldMk cId="3808690005" sldId="320"/>
            <ac:spMk id="2" creationId="{9118A337-526C-44BB-BE6F-969074DD9B04}"/>
          </ac:spMkLst>
        </pc:spChg>
        <pc:spChg chg="mod">
          <ac:chgData name="Daniel Winwood" userId="ceab8ada-33e2-43e6-84ca-c35551f2a98b" providerId="ADAL" clId="{D844E93B-CB4B-4DE2-A767-067F695E26A5}" dt="2022-06-19T16:06:22.614" v="1846" actId="20577"/>
          <ac:spMkLst>
            <pc:docMk/>
            <pc:sldMk cId="3808690005" sldId="320"/>
            <ac:spMk id="3" creationId="{F6AE235D-A48B-4F1D-9AED-D04DD6738526}"/>
          </ac:spMkLst>
        </pc:spChg>
      </pc:sldChg>
      <pc:sldChg chg="new del ord">
        <pc:chgData name="Daniel Winwood" userId="ceab8ada-33e2-43e6-84ca-c35551f2a98b" providerId="ADAL" clId="{D844E93B-CB4B-4DE2-A767-067F695E26A5}" dt="2022-06-19T16:07:00.810" v="1855" actId="680"/>
        <pc:sldMkLst>
          <pc:docMk/>
          <pc:sldMk cId="174920489" sldId="321"/>
        </pc:sldMkLst>
      </pc:sldChg>
      <pc:sldChg chg="modSp new del mod ord modAnim">
        <pc:chgData name="Daniel Winwood" userId="ceab8ada-33e2-43e6-84ca-c35551f2a98b" providerId="ADAL" clId="{D844E93B-CB4B-4DE2-A767-067F695E26A5}" dt="2022-06-19T22:48:00.079" v="4334" actId="47"/>
        <pc:sldMkLst>
          <pc:docMk/>
          <pc:sldMk cId="1117179002" sldId="321"/>
        </pc:sldMkLst>
        <pc:spChg chg="mod">
          <ac:chgData name="Daniel Winwood" userId="ceab8ada-33e2-43e6-84ca-c35551f2a98b" providerId="ADAL" clId="{D844E93B-CB4B-4DE2-A767-067F695E26A5}" dt="2022-06-19T18:14:27.629" v="3460" actId="20577"/>
          <ac:spMkLst>
            <pc:docMk/>
            <pc:sldMk cId="1117179002" sldId="321"/>
            <ac:spMk id="2" creationId="{01B2B809-28BE-4425-9076-EEDB4EF977C7}"/>
          </ac:spMkLst>
        </pc:spChg>
        <pc:spChg chg="mod">
          <ac:chgData name="Daniel Winwood" userId="ceab8ada-33e2-43e6-84ca-c35551f2a98b" providerId="ADAL" clId="{D844E93B-CB4B-4DE2-A767-067F695E26A5}" dt="2022-06-19T18:14:31.581" v="3468" actId="20577"/>
          <ac:spMkLst>
            <pc:docMk/>
            <pc:sldMk cId="1117179002" sldId="321"/>
            <ac:spMk id="3" creationId="{C01A89CA-F59C-444F-9EAB-88C85C5D0AAC}"/>
          </ac:spMkLst>
        </pc:spChg>
      </pc:sldChg>
      <pc:sldChg chg="new del">
        <pc:chgData name="Daniel Winwood" userId="ceab8ada-33e2-43e6-84ca-c35551f2a98b" providerId="ADAL" clId="{D844E93B-CB4B-4DE2-A767-067F695E26A5}" dt="2022-06-19T16:06:54.587" v="1850" actId="680"/>
        <pc:sldMkLst>
          <pc:docMk/>
          <pc:sldMk cId="3894030979" sldId="321"/>
        </pc:sldMkLst>
      </pc:sldChg>
      <pc:sldChg chg="modSp new del mod">
        <pc:chgData name="Daniel Winwood" userId="ceab8ada-33e2-43e6-84ca-c35551f2a98b" providerId="ADAL" clId="{D844E93B-CB4B-4DE2-A767-067F695E26A5}" dt="2022-06-19T16:30:29.962" v="2132" actId="47"/>
        <pc:sldMkLst>
          <pc:docMk/>
          <pc:sldMk cId="3384756417" sldId="322"/>
        </pc:sldMkLst>
        <pc:spChg chg="mod">
          <ac:chgData name="Daniel Winwood" userId="ceab8ada-33e2-43e6-84ca-c35551f2a98b" providerId="ADAL" clId="{D844E93B-CB4B-4DE2-A767-067F695E26A5}" dt="2022-06-19T16:30:19.472" v="2109" actId="1076"/>
          <ac:spMkLst>
            <pc:docMk/>
            <pc:sldMk cId="3384756417" sldId="322"/>
            <ac:spMk id="2" creationId="{15F9D137-0281-444A-A8CB-E628AA139247}"/>
          </ac:spMkLst>
        </pc:spChg>
        <pc:spChg chg="mod">
          <ac:chgData name="Daniel Winwood" userId="ceab8ada-33e2-43e6-84ca-c35551f2a98b" providerId="ADAL" clId="{D844E93B-CB4B-4DE2-A767-067F695E26A5}" dt="2022-06-19T16:30:25.440" v="2131" actId="20577"/>
          <ac:spMkLst>
            <pc:docMk/>
            <pc:sldMk cId="3384756417" sldId="322"/>
            <ac:spMk id="3" creationId="{B08438D6-F1D7-42B3-A81D-60BDAC7DC334}"/>
          </ac:spMkLst>
        </pc:spChg>
      </pc:sldChg>
      <pc:sldChg chg="addSp modSp add mod modClrScheme chgLayout">
        <pc:chgData name="Daniel Winwood" userId="ceab8ada-33e2-43e6-84ca-c35551f2a98b" providerId="ADAL" clId="{D844E93B-CB4B-4DE2-A767-067F695E26A5}" dt="2022-06-19T20:54:39.324" v="4171" actId="962"/>
        <pc:sldMkLst>
          <pc:docMk/>
          <pc:sldMk cId="3607520342" sldId="322"/>
        </pc:sldMkLst>
        <pc:spChg chg="mod ord">
          <ac:chgData name="Daniel Winwood" userId="ceab8ada-33e2-43e6-84ca-c35551f2a98b" providerId="ADAL" clId="{D844E93B-CB4B-4DE2-A767-067F695E26A5}" dt="2022-06-19T16:33:06.987" v="2198" actId="26606"/>
          <ac:spMkLst>
            <pc:docMk/>
            <pc:sldMk cId="3607520342" sldId="322"/>
            <ac:spMk id="2" creationId="{DC52B480-E474-4280-80CF-6E6E6F04A43F}"/>
          </ac:spMkLst>
        </pc:spChg>
        <pc:spChg chg="mod">
          <ac:chgData name="Daniel Winwood" userId="ceab8ada-33e2-43e6-84ca-c35551f2a98b" providerId="ADAL" clId="{D844E93B-CB4B-4DE2-A767-067F695E26A5}" dt="2022-06-19T16:33:06.987" v="2198" actId="26606"/>
          <ac:spMkLst>
            <pc:docMk/>
            <pc:sldMk cId="3607520342" sldId="322"/>
            <ac:spMk id="3" creationId="{79C0DD04-F760-432A-B741-7F1C0CFD5D89}"/>
          </ac:spMkLst>
        </pc:spChg>
        <pc:picChg chg="add mod">
          <ac:chgData name="Daniel Winwood" userId="ceab8ada-33e2-43e6-84ca-c35551f2a98b" providerId="ADAL" clId="{D844E93B-CB4B-4DE2-A767-067F695E26A5}" dt="2022-06-19T20:54:39.324" v="4171" actId="962"/>
          <ac:picMkLst>
            <pc:docMk/>
            <pc:sldMk cId="3607520342" sldId="322"/>
            <ac:picMk id="4" creationId="{AC4B8EFC-A1CE-46F0-A747-F72B693EC911}"/>
          </ac:picMkLst>
        </pc:picChg>
      </pc:sldChg>
      <pc:sldChg chg="addSp delSp modSp add mod">
        <pc:chgData name="Daniel Winwood" userId="ceab8ada-33e2-43e6-84ca-c35551f2a98b" providerId="ADAL" clId="{D844E93B-CB4B-4DE2-A767-067F695E26A5}" dt="2022-06-19T20:54:53.606" v="4231" actId="962"/>
        <pc:sldMkLst>
          <pc:docMk/>
          <pc:sldMk cId="2780316504" sldId="323"/>
        </pc:sldMkLst>
        <pc:spChg chg="add del">
          <ac:chgData name="Daniel Winwood" userId="ceab8ada-33e2-43e6-84ca-c35551f2a98b" providerId="ADAL" clId="{D844E93B-CB4B-4DE2-A767-067F695E26A5}" dt="2022-06-19T16:34:23.252" v="2205" actId="22"/>
          <ac:spMkLst>
            <pc:docMk/>
            <pc:sldMk cId="2780316504" sldId="323"/>
            <ac:spMk id="6" creationId="{2F41BAC8-208B-4A10-B0E8-D2CD511D035F}"/>
          </ac:spMkLst>
        </pc:spChg>
        <pc:spChg chg="add mod">
          <ac:chgData name="Daniel Winwood" userId="ceab8ada-33e2-43e6-84ca-c35551f2a98b" providerId="ADAL" clId="{D844E93B-CB4B-4DE2-A767-067F695E26A5}" dt="2022-06-19T16:36:49.732" v="2256" actId="20577"/>
          <ac:spMkLst>
            <pc:docMk/>
            <pc:sldMk cId="2780316504" sldId="323"/>
            <ac:spMk id="8" creationId="{32D70DF6-E40D-498B-B7ED-AB9C275686CF}"/>
          </ac:spMkLst>
        </pc:spChg>
        <pc:picChg chg="mod">
          <ac:chgData name="Daniel Winwood" userId="ceab8ada-33e2-43e6-84ca-c35551f2a98b" providerId="ADAL" clId="{D844E93B-CB4B-4DE2-A767-067F695E26A5}" dt="2022-06-19T20:54:53.606" v="4231" actId="962"/>
          <ac:picMkLst>
            <pc:docMk/>
            <pc:sldMk cId="2780316504" sldId="323"/>
            <ac:picMk id="4" creationId="{AC4B8EFC-A1CE-46F0-A747-F72B693EC911}"/>
          </ac:picMkLst>
        </pc:picChg>
      </pc:sldChg>
      <pc:sldChg chg="modSp add mod">
        <pc:chgData name="Daniel Winwood" userId="ceab8ada-33e2-43e6-84ca-c35551f2a98b" providerId="ADAL" clId="{D844E93B-CB4B-4DE2-A767-067F695E26A5}" dt="2022-06-19T16:45:11.310" v="2340"/>
        <pc:sldMkLst>
          <pc:docMk/>
          <pc:sldMk cId="3193081309" sldId="324"/>
        </pc:sldMkLst>
        <pc:spChg chg="mod">
          <ac:chgData name="Daniel Winwood" userId="ceab8ada-33e2-43e6-84ca-c35551f2a98b" providerId="ADAL" clId="{D844E93B-CB4B-4DE2-A767-067F695E26A5}" dt="2022-06-19T16:45:11.310" v="2340"/>
          <ac:spMkLst>
            <pc:docMk/>
            <pc:sldMk cId="3193081309" sldId="324"/>
            <ac:spMk id="2" creationId="{DC52B480-E474-4280-80CF-6E6E6F04A43F}"/>
          </ac:spMkLst>
        </pc:spChg>
      </pc:sldChg>
      <pc:sldChg chg="addSp delSp modSp add mod">
        <pc:chgData name="Daniel Winwood" userId="ceab8ada-33e2-43e6-84ca-c35551f2a98b" providerId="ADAL" clId="{D844E93B-CB4B-4DE2-A767-067F695E26A5}" dt="2022-06-19T16:48:49.106" v="2381" actId="207"/>
        <pc:sldMkLst>
          <pc:docMk/>
          <pc:sldMk cId="2236837979" sldId="325"/>
        </pc:sldMkLst>
        <pc:spChg chg="mod">
          <ac:chgData name="Daniel Winwood" userId="ceab8ada-33e2-43e6-84ca-c35551f2a98b" providerId="ADAL" clId="{D844E93B-CB4B-4DE2-A767-067F695E26A5}" dt="2022-06-19T16:48:49.106" v="2381" actId="207"/>
          <ac:spMkLst>
            <pc:docMk/>
            <pc:sldMk cId="2236837979" sldId="325"/>
            <ac:spMk id="2" creationId="{DC52B480-E474-4280-80CF-6E6E6F04A43F}"/>
          </ac:spMkLst>
        </pc:spChg>
        <pc:cxnChg chg="add del mod">
          <ac:chgData name="Daniel Winwood" userId="ceab8ada-33e2-43e6-84ca-c35551f2a98b" providerId="ADAL" clId="{D844E93B-CB4B-4DE2-A767-067F695E26A5}" dt="2022-06-19T16:46:45.841" v="2365" actId="11529"/>
          <ac:cxnSpMkLst>
            <pc:docMk/>
            <pc:sldMk cId="2236837979" sldId="325"/>
            <ac:cxnSpMk id="5" creationId="{C2A78D09-34B0-4EB6-A844-9AB1ABDB5ECE}"/>
          </ac:cxnSpMkLst>
        </pc:cxnChg>
        <pc:cxnChg chg="add del mod">
          <ac:chgData name="Daniel Winwood" userId="ceab8ada-33e2-43e6-84ca-c35551f2a98b" providerId="ADAL" clId="{D844E93B-CB4B-4DE2-A767-067F695E26A5}" dt="2022-06-19T16:46:44.901" v="2363" actId="11529"/>
          <ac:cxnSpMkLst>
            <pc:docMk/>
            <pc:sldMk cId="2236837979" sldId="325"/>
            <ac:cxnSpMk id="7" creationId="{F705DF59-C1B4-4E4B-B67D-8E873BE50D4E}"/>
          </ac:cxnSpMkLst>
        </pc:cxnChg>
        <pc:cxnChg chg="add del mod">
          <ac:chgData name="Daniel Winwood" userId="ceab8ada-33e2-43e6-84ca-c35551f2a98b" providerId="ADAL" clId="{D844E93B-CB4B-4DE2-A767-067F695E26A5}" dt="2022-06-19T16:46:44.053" v="2361" actId="11529"/>
          <ac:cxnSpMkLst>
            <pc:docMk/>
            <pc:sldMk cId="2236837979" sldId="325"/>
            <ac:cxnSpMk id="9" creationId="{60CEBB1B-D028-4E8D-8CBF-50C8798BF06D}"/>
          </ac:cxnSpMkLst>
        </pc:cxnChg>
        <pc:cxnChg chg="add del mod">
          <ac:chgData name="Daniel Winwood" userId="ceab8ada-33e2-43e6-84ca-c35551f2a98b" providerId="ADAL" clId="{D844E93B-CB4B-4DE2-A767-067F695E26A5}" dt="2022-06-19T16:46:43.375" v="2359" actId="11529"/>
          <ac:cxnSpMkLst>
            <pc:docMk/>
            <pc:sldMk cId="2236837979" sldId="325"/>
            <ac:cxnSpMk id="11" creationId="{48286B4E-E988-4649-8124-FE36345E36AA}"/>
          </ac:cxnSpMkLst>
        </pc:cxnChg>
        <pc:cxnChg chg="add del mod">
          <ac:chgData name="Daniel Winwood" userId="ceab8ada-33e2-43e6-84ca-c35551f2a98b" providerId="ADAL" clId="{D844E93B-CB4B-4DE2-A767-067F695E26A5}" dt="2022-06-19T16:46:42.970" v="2357" actId="11529"/>
          <ac:cxnSpMkLst>
            <pc:docMk/>
            <pc:sldMk cId="2236837979" sldId="325"/>
            <ac:cxnSpMk id="13" creationId="{5D3E96C7-3E2F-4348-877A-D75E4D765E7B}"/>
          </ac:cxnSpMkLst>
        </pc:cxnChg>
        <pc:cxnChg chg="add del mod">
          <ac:chgData name="Daniel Winwood" userId="ceab8ada-33e2-43e6-84ca-c35551f2a98b" providerId="ADAL" clId="{D844E93B-CB4B-4DE2-A767-067F695E26A5}" dt="2022-06-19T16:46:42.586" v="2355" actId="11529"/>
          <ac:cxnSpMkLst>
            <pc:docMk/>
            <pc:sldMk cId="2236837979" sldId="325"/>
            <ac:cxnSpMk id="15" creationId="{42C46A1A-C802-4339-95C5-A979962EA543}"/>
          </ac:cxnSpMkLst>
        </pc:cxnChg>
      </pc:sldChg>
      <pc:sldChg chg="modSp add mod modAnim">
        <pc:chgData name="Daniel Winwood" userId="ceab8ada-33e2-43e6-84ca-c35551f2a98b" providerId="ADAL" clId="{D844E93B-CB4B-4DE2-A767-067F695E26A5}" dt="2022-06-19T17:53:22.536" v="3182"/>
        <pc:sldMkLst>
          <pc:docMk/>
          <pc:sldMk cId="1722110847" sldId="326"/>
        </pc:sldMkLst>
        <pc:spChg chg="mod">
          <ac:chgData name="Daniel Winwood" userId="ceab8ada-33e2-43e6-84ca-c35551f2a98b" providerId="ADAL" clId="{D844E93B-CB4B-4DE2-A767-067F695E26A5}" dt="2022-06-19T17:04:02.921" v="2643" actId="20577"/>
          <ac:spMkLst>
            <pc:docMk/>
            <pc:sldMk cId="1722110847" sldId="326"/>
            <ac:spMk id="3" creationId="{2418604D-5734-4ABC-A9DC-CD5EAD30B78A}"/>
          </ac:spMkLst>
        </pc:spChg>
        <pc:spChg chg="mod">
          <ac:chgData name="Daniel Winwood" userId="ceab8ada-33e2-43e6-84ca-c35551f2a98b" providerId="ADAL" clId="{D844E93B-CB4B-4DE2-A767-067F695E26A5}" dt="2022-06-19T17:03:49.822" v="2639" actId="113"/>
          <ac:spMkLst>
            <pc:docMk/>
            <pc:sldMk cId="1722110847" sldId="326"/>
            <ac:spMk id="4" creationId="{B9BA1C9B-E2F7-4F7A-B52F-BF6813388D29}"/>
          </ac:spMkLst>
        </pc:spChg>
      </pc:sldChg>
      <pc:sldChg chg="modSp add mod modAnim">
        <pc:chgData name="Daniel Winwood" userId="ceab8ada-33e2-43e6-84ca-c35551f2a98b" providerId="ADAL" clId="{D844E93B-CB4B-4DE2-A767-067F695E26A5}" dt="2022-06-19T17:55:24.818" v="3208"/>
        <pc:sldMkLst>
          <pc:docMk/>
          <pc:sldMk cId="119971744" sldId="327"/>
        </pc:sldMkLst>
        <pc:spChg chg="mod">
          <ac:chgData name="Daniel Winwood" userId="ceab8ada-33e2-43e6-84ca-c35551f2a98b" providerId="ADAL" clId="{D844E93B-CB4B-4DE2-A767-067F695E26A5}" dt="2022-06-19T17:51:22.064" v="3170" actId="113"/>
          <ac:spMkLst>
            <pc:docMk/>
            <pc:sldMk cId="119971744" sldId="327"/>
            <ac:spMk id="2" creationId="{568142E2-332B-40EA-9F52-FF8AA2385FC6}"/>
          </ac:spMkLst>
        </pc:spChg>
      </pc:sldChg>
      <pc:sldChg chg="addSp delSp modSp add mod modAnim">
        <pc:chgData name="Daniel Winwood" userId="ceab8ada-33e2-43e6-84ca-c35551f2a98b" providerId="ADAL" clId="{D844E93B-CB4B-4DE2-A767-067F695E26A5}" dt="2022-06-19T20:54:12.269" v="4073" actId="962"/>
        <pc:sldMkLst>
          <pc:docMk/>
          <pc:sldMk cId="2938963039" sldId="328"/>
        </pc:sldMkLst>
        <pc:spChg chg="del mod">
          <ac:chgData name="Daniel Winwood" userId="ceab8ada-33e2-43e6-84ca-c35551f2a98b" providerId="ADAL" clId="{D844E93B-CB4B-4DE2-A767-067F695E26A5}" dt="2022-06-19T17:46:42.799" v="3018"/>
          <ac:spMkLst>
            <pc:docMk/>
            <pc:sldMk cId="2938963039" sldId="328"/>
            <ac:spMk id="2" creationId="{CE53A565-7E6D-46A5-B4C3-6EC6C8D87EC0}"/>
          </ac:spMkLst>
        </pc:spChg>
        <pc:spChg chg="add mod">
          <ac:chgData name="Daniel Winwood" userId="ceab8ada-33e2-43e6-84ca-c35551f2a98b" providerId="ADAL" clId="{D844E93B-CB4B-4DE2-A767-067F695E26A5}" dt="2022-06-19T17:46:21.480" v="3015" actId="1076"/>
          <ac:spMkLst>
            <pc:docMk/>
            <pc:sldMk cId="2938963039" sldId="328"/>
            <ac:spMk id="5" creationId="{D386FA8C-AE7B-437F-A0C2-7C603F311AE9}"/>
          </ac:spMkLst>
        </pc:spChg>
        <pc:picChg chg="add mod">
          <ac:chgData name="Daniel Winwood" userId="ceab8ada-33e2-43e6-84ca-c35551f2a98b" providerId="ADAL" clId="{D844E93B-CB4B-4DE2-A767-067F695E26A5}" dt="2022-06-19T20:54:12.269" v="4073" actId="962"/>
          <ac:picMkLst>
            <pc:docMk/>
            <pc:sldMk cId="2938963039" sldId="328"/>
            <ac:picMk id="6" creationId="{504237C3-94C0-4BAF-ABCA-3FA182222E48}"/>
          </ac:picMkLst>
        </pc:picChg>
      </pc:sldChg>
      <pc:sldChg chg="new del">
        <pc:chgData name="Daniel Winwood" userId="ceab8ada-33e2-43e6-84ca-c35551f2a98b" providerId="ADAL" clId="{D844E93B-CB4B-4DE2-A767-067F695E26A5}" dt="2022-06-19T22:04:07.449" v="4233" actId="680"/>
        <pc:sldMkLst>
          <pc:docMk/>
          <pc:sldMk cId="1650589701" sldId="329"/>
        </pc:sldMkLst>
      </pc:sldChg>
      <pc:sldChg chg="modSp new mod ord">
        <pc:chgData name="Daniel Winwood" userId="ceab8ada-33e2-43e6-84ca-c35551f2a98b" providerId="ADAL" clId="{D844E93B-CB4B-4DE2-A767-067F695E26A5}" dt="2022-06-19T22:05:02.675" v="4333" actId="20577"/>
        <pc:sldMkLst>
          <pc:docMk/>
          <pc:sldMk cId="2499487091" sldId="329"/>
        </pc:sldMkLst>
        <pc:spChg chg="mod">
          <ac:chgData name="Daniel Winwood" userId="ceab8ada-33e2-43e6-84ca-c35551f2a98b" providerId="ADAL" clId="{D844E93B-CB4B-4DE2-A767-067F695E26A5}" dt="2022-06-19T22:05:02.675" v="4333" actId="20577"/>
          <ac:spMkLst>
            <pc:docMk/>
            <pc:sldMk cId="2499487091" sldId="329"/>
            <ac:spMk id="2" creationId="{4BCDCA9E-215D-4449-AF52-599133652C79}"/>
          </ac:spMkLst>
        </pc:spChg>
        <pc:spChg chg="mod">
          <ac:chgData name="Daniel Winwood" userId="ceab8ada-33e2-43e6-84ca-c35551f2a98b" providerId="ADAL" clId="{D844E93B-CB4B-4DE2-A767-067F695E26A5}" dt="2022-06-19T22:04:14.452" v="4244" actId="20577"/>
          <ac:spMkLst>
            <pc:docMk/>
            <pc:sldMk cId="2499487091" sldId="329"/>
            <ac:spMk id="3" creationId="{BB162BAB-01D2-4264-B0DA-F0A8E78A79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CD2D359-F79C-45E1-A73E-9C850141A9DB}" type="datetime1">
              <a:rPr lang="en-GB" smtClean="0"/>
              <a:t>20/06/2022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4CBEF8-5CDE-472B-839B-B8BB0C881006}" type="slidenum">
              <a:rPr lang="en-GB" smtClean="0"/>
              <a:t>‹#›</a:t>
            </a:fld>
            <a:endParaRPr lang="en-GB"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767D4547-CE67-4CF8-B508-60980E6239CD}" type="datetime1">
              <a:rPr lang="en-GB" noProof="0" smtClean="0"/>
              <a:t>20/06/2022</a:t>
            </a:fld>
            <a:endParaRPr lang="en-GB" noProof="0"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BB98AFB-CB0D-4DFE-87B9-B4B0D0DE73CD}" type="slidenum">
              <a:rPr lang="en-GB" noProof="0" smtClean="0"/>
              <a:t>‹#›</a:t>
            </a:fld>
            <a:endParaRPr lang="en-GB" noProof="0"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511162"/>
            <a:ext cx="8928992" cy="2516400"/>
          </a:xfrm>
          <a:prstGeom prst="rect">
            <a:avLst/>
          </a:prstGeom>
        </p:spPr>
        <p:txBody>
          <a:bodyPr rtlCol="0" anchor="ctr">
            <a:normAutofit/>
          </a:bodyPr>
          <a:lstStyle>
            <a:lvl1pPr>
              <a:lnSpc>
                <a:spcPct val="80000"/>
              </a:lnSpc>
              <a:defRPr sz="4800" b="1">
                <a:solidFill>
                  <a:schemeClr val="bg1"/>
                </a:solidFill>
              </a:defRPr>
            </a:lvl1pPr>
          </a:lstStyle>
          <a:p>
            <a:pPr rtl="0"/>
            <a:r>
              <a:rPr lang="en-GB" noProof="0" dirty="0"/>
              <a:t>Click to edit </a:t>
            </a:r>
            <a:br>
              <a:rPr lang="en-GB" noProof="0" dirty="0"/>
            </a:br>
            <a:r>
              <a:rPr lang="en-GB" noProof="0" dirty="0"/>
              <a:t>Master title</a:t>
            </a:r>
          </a:p>
        </p:txBody>
      </p:sp>
      <p:sp>
        <p:nvSpPr>
          <p:cNvPr id="11" name="Picture Placeholder 15">
            <a:extLst>
              <a:ext uri="{FF2B5EF4-FFF2-40B4-BE49-F238E27FC236}">
                <a16:creationId xmlns:a16="http://schemas.microsoft.com/office/drawing/2014/main" id="{7B97EC04-E12B-7943-A228-F86A9CC20535}"/>
              </a:ext>
            </a:extLst>
          </p:cNvPr>
          <p:cNvSpPr>
            <a:spLocks noGrp="1"/>
          </p:cNvSpPr>
          <p:nvPr>
            <p:ph type="pic" sz="quarter" idx="14"/>
          </p:nvPr>
        </p:nvSpPr>
        <p:spPr>
          <a:xfrm>
            <a:off x="720000" y="2588400"/>
            <a:ext cx="1123200" cy="100800"/>
          </a:xfrm>
          <a:solidFill>
            <a:srgbClr val="0094DB"/>
          </a:solidFill>
        </p:spPr>
        <p:txBody>
          <a:bodyPr/>
          <a:lstStyle>
            <a:lvl1pPr marL="45720" indent="0">
              <a:buNone/>
              <a:defRPr>
                <a:solidFill>
                  <a:schemeClr val="tx2">
                    <a:alpha val="0"/>
                  </a:schemeClr>
                </a:solidFill>
              </a:defRPr>
            </a:lvl1pPr>
          </a:lstStyle>
          <a:p>
            <a:r>
              <a:rPr lang="en-GB"/>
              <a:t>Click icon to add picture</a:t>
            </a:r>
            <a:endParaRPr lang="en-US" dirty="0"/>
          </a:p>
        </p:txBody>
      </p:sp>
    </p:spTree>
    <p:extLst>
      <p:ext uri="{BB962C8B-B14F-4D97-AF65-F5344CB8AC3E}">
        <p14:creationId xmlns:p14="http://schemas.microsoft.com/office/powerpoint/2010/main" val="417175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0000" y="762000"/>
            <a:ext cx="8686801" cy="1066800"/>
          </a:xfrm>
          <a:prstGeom prst="rect">
            <a:avLst/>
          </a:prstGeom>
        </p:spPr>
        <p:txBody>
          <a:bodyPr rtlCol="0" anchor="ctr"/>
          <a:lstStyle/>
          <a:p>
            <a:pPr rtl="0"/>
            <a:r>
              <a:rPr lang="en-GB" noProof="0"/>
              <a:t>Click to edit Master title style</a:t>
            </a:r>
            <a:endParaRPr lang="en-GB" noProof="0" dirty="0"/>
          </a:p>
        </p:txBody>
      </p:sp>
      <p:sp>
        <p:nvSpPr>
          <p:cNvPr id="3" name="Vertical Text Placeholder 2"/>
          <p:cNvSpPr>
            <a:spLocks noGrp="1"/>
          </p:cNvSpPr>
          <p:nvPr>
            <p:ph type="body" orient="vert" idx="1"/>
          </p:nvPr>
        </p:nvSpPr>
        <p:spPr>
          <a:xfrm>
            <a:off x="693812" y="1552416"/>
            <a:ext cx="8686801" cy="4191000"/>
          </a:xfrm>
          <a:prstGeom prst="rect">
            <a:avLst/>
          </a:prstGeo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Tree>
    <p:extLst>
      <p:ext uri="{BB962C8B-B14F-4D97-AF65-F5344CB8AC3E}">
        <p14:creationId xmlns:p14="http://schemas.microsoft.com/office/powerpoint/2010/main" val="399072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a:prstGeom prst="rect">
            <a:avLst/>
          </a:prstGeom>
        </p:spPr>
        <p:txBody>
          <a:bodyPr vert="eaVert" rtlCol="0" anchor="ctr"/>
          <a:lstStyle/>
          <a:p>
            <a:pPr rtl="0"/>
            <a:r>
              <a:rPr lang="en-GB" noProof="0"/>
              <a:t>Click to edit Master title style</a:t>
            </a:r>
            <a:endParaRPr lang="en-GB" noProof="0" dirty="0"/>
          </a:p>
        </p:txBody>
      </p:sp>
      <p:sp>
        <p:nvSpPr>
          <p:cNvPr id="3" name="Vertical Text Placeholder 2"/>
          <p:cNvSpPr>
            <a:spLocks noGrp="1"/>
          </p:cNvSpPr>
          <p:nvPr>
            <p:ph type="body" orient="vert" idx="1"/>
          </p:nvPr>
        </p:nvSpPr>
        <p:spPr>
          <a:xfrm>
            <a:off x="1065213" y="533400"/>
            <a:ext cx="7467599" cy="5486400"/>
          </a:xfrm>
          <a:prstGeom prst="rect">
            <a:avLst/>
          </a:prstGeo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Tree>
    <p:extLst>
      <p:ext uri="{BB962C8B-B14F-4D97-AF65-F5344CB8AC3E}">
        <p14:creationId xmlns:p14="http://schemas.microsoft.com/office/powerpoint/2010/main" val="53683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812" y="1552416"/>
            <a:ext cx="8686801" cy="4191000"/>
          </a:xfrm>
          <a:prstGeom prst="rect">
            <a:avLst/>
          </a:prstGeo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7" name="Title Placeholder 1">
            <a:extLst>
              <a:ext uri="{FF2B5EF4-FFF2-40B4-BE49-F238E27FC236}">
                <a16:creationId xmlns:a16="http://schemas.microsoft.com/office/drawing/2014/main" id="{860B1B46-72BB-2F4D-B18B-7DE6872ABD32}"/>
              </a:ext>
            </a:extLst>
          </p:cNvPr>
          <p:cNvSpPr>
            <a:spLocks noGrp="1"/>
          </p:cNvSpPr>
          <p:nvPr>
            <p:ph type="title"/>
          </p:nvPr>
        </p:nvSpPr>
        <p:spPr>
          <a:xfrm>
            <a:off x="720000" y="762000"/>
            <a:ext cx="8686801" cy="1066800"/>
          </a:xfrm>
          <a:prstGeom prst="rect">
            <a:avLst/>
          </a:prstGeom>
        </p:spPr>
        <p:txBody>
          <a:bodyPr vert="horz" lIns="91440" tIns="45720" rIns="91440" bIns="45720" rtlCol="0" anchor="ctr">
            <a:normAutofit/>
          </a:bodyPr>
          <a:lstStyle/>
          <a:p>
            <a:pPr rtl="0"/>
            <a:r>
              <a:rPr lang="en-GB" noProof="0"/>
              <a:t>Click to edit Master title style</a:t>
            </a:r>
            <a:endParaRPr lang="en-GB" noProof="0" dirty="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5D4B52E-7323-A746-8BAC-BAD9EDF46C2B}"/>
              </a:ext>
            </a:extLst>
          </p:cNvPr>
          <p:cNvSpPr>
            <a:spLocks noGrp="1"/>
          </p:cNvSpPr>
          <p:nvPr>
            <p:ph type="body" sz="quarter" idx="10"/>
          </p:nvPr>
        </p:nvSpPr>
        <p:spPr>
          <a:xfrm>
            <a:off x="648000" y="3015534"/>
            <a:ext cx="6120878" cy="2645713"/>
          </a:xfrm>
          <a:prstGeom prst="rect">
            <a:avLst/>
          </a:prstGeom>
        </p:spPr>
        <p:txBody>
          <a:bodyPr/>
          <a:lstStyle>
            <a:lvl1pPr>
              <a:defRPr sz="2800"/>
            </a:lvl1pPr>
            <a:lvl2pPr>
              <a:defRPr sz="24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a:extLst>
              <a:ext uri="{FF2B5EF4-FFF2-40B4-BE49-F238E27FC236}">
                <a16:creationId xmlns:a16="http://schemas.microsoft.com/office/drawing/2014/main" id="{549B7068-B074-CE42-ABFE-3EE1AEA8F651}"/>
              </a:ext>
            </a:extLst>
          </p:cNvPr>
          <p:cNvSpPr>
            <a:spLocks noGrp="1"/>
          </p:cNvSpPr>
          <p:nvPr>
            <p:ph type="body" sz="quarter" idx="12"/>
          </p:nvPr>
        </p:nvSpPr>
        <p:spPr>
          <a:xfrm>
            <a:off x="333374" y="6381750"/>
            <a:ext cx="5112965" cy="287338"/>
          </a:xfrm>
        </p:spPr>
        <p:txBody>
          <a:bodyPr anchor="ctr">
            <a:normAutofit/>
          </a:bodyPr>
          <a:lstStyle>
            <a:lvl1pPr marL="45720" indent="0">
              <a:buNone/>
              <a:defRPr sz="1000"/>
            </a:lvl1pPr>
          </a:lstStyle>
          <a:p>
            <a:pPr lvl="0"/>
            <a:r>
              <a:rPr lang="en-GB"/>
              <a:t>Click to edit Master text styles</a:t>
            </a:r>
          </a:p>
        </p:txBody>
      </p:sp>
      <p:sp>
        <p:nvSpPr>
          <p:cNvPr id="13" name="Picture Placeholder 15">
            <a:extLst>
              <a:ext uri="{FF2B5EF4-FFF2-40B4-BE49-F238E27FC236}">
                <a16:creationId xmlns:a16="http://schemas.microsoft.com/office/drawing/2014/main" id="{1F378E80-7892-B445-A6F1-0F38E96772BA}"/>
              </a:ext>
            </a:extLst>
          </p:cNvPr>
          <p:cNvSpPr>
            <a:spLocks noGrp="1"/>
          </p:cNvSpPr>
          <p:nvPr>
            <p:ph type="pic" sz="quarter" idx="14"/>
          </p:nvPr>
        </p:nvSpPr>
        <p:spPr>
          <a:xfrm>
            <a:off x="720000" y="2588400"/>
            <a:ext cx="1123200" cy="100800"/>
          </a:xfrm>
          <a:solidFill>
            <a:srgbClr val="F5A8BD"/>
          </a:solidFill>
        </p:spPr>
        <p:txBody>
          <a:bodyPr/>
          <a:lstStyle>
            <a:lvl1pPr marL="45720" indent="0">
              <a:buNone/>
              <a:defRPr>
                <a:solidFill>
                  <a:schemeClr val="tx2">
                    <a:alpha val="0"/>
                  </a:schemeClr>
                </a:solidFill>
              </a:defRPr>
            </a:lvl1pPr>
          </a:lstStyle>
          <a:p>
            <a:r>
              <a:rPr lang="en-GB"/>
              <a:t>Click icon to add picture</a:t>
            </a:r>
            <a:endParaRPr lang="en-US" dirty="0"/>
          </a:p>
        </p:txBody>
      </p:sp>
      <p:sp>
        <p:nvSpPr>
          <p:cNvPr id="16" name="Title 1">
            <a:extLst>
              <a:ext uri="{FF2B5EF4-FFF2-40B4-BE49-F238E27FC236}">
                <a16:creationId xmlns:a16="http://schemas.microsoft.com/office/drawing/2014/main" id="{989D1C7F-A192-B245-A9C6-32FB796438AE}"/>
              </a:ext>
            </a:extLst>
          </p:cNvPr>
          <p:cNvSpPr>
            <a:spLocks noGrp="1"/>
          </p:cNvSpPr>
          <p:nvPr>
            <p:ph type="ctrTitle" hasCustomPrompt="1"/>
          </p:nvPr>
        </p:nvSpPr>
        <p:spPr>
          <a:xfrm>
            <a:off x="720000" y="980728"/>
            <a:ext cx="4870356" cy="1607672"/>
          </a:xfrm>
          <a:prstGeom prst="rect">
            <a:avLst/>
          </a:prstGeom>
        </p:spPr>
        <p:txBody>
          <a:bodyPr rtlCol="0" anchor="ctr">
            <a:normAutofit/>
          </a:bodyPr>
          <a:lstStyle>
            <a:lvl1pPr>
              <a:lnSpc>
                <a:spcPct val="80000"/>
              </a:lnSpc>
              <a:defRPr sz="4300" b="1">
                <a:solidFill>
                  <a:schemeClr val="bg1"/>
                </a:solidFill>
              </a:defRPr>
            </a:lvl1pPr>
          </a:lstStyle>
          <a:p>
            <a:pPr rtl="0"/>
            <a:r>
              <a:rPr lang="en-GB" noProof="0" dirty="0"/>
              <a:t>Click to edit </a:t>
            </a:r>
            <a:br>
              <a:rPr lang="en-GB" noProof="0" dirty="0"/>
            </a:br>
            <a:r>
              <a:rPr lang="en-GB" noProof="0" dirty="0"/>
              <a:t>Section title</a:t>
            </a:r>
          </a:p>
        </p:txBody>
      </p:sp>
    </p:spTree>
    <p:extLst>
      <p:ext uri="{BB962C8B-B14F-4D97-AF65-F5344CB8AC3E}">
        <p14:creationId xmlns:p14="http://schemas.microsoft.com/office/powerpoint/2010/main" val="371139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0997"/>
            <a:ext cx="4294291" cy="1522800"/>
          </a:xfrm>
          <a:prstGeom prst="rect">
            <a:avLst/>
          </a:prstGeom>
        </p:spPr>
        <p:txBody>
          <a:bodyPr rtlCol="0" anchor="ctr">
            <a:normAutofit/>
          </a:bodyPr>
          <a:lstStyle>
            <a:lvl1pPr>
              <a:defRPr sz="2800"/>
            </a:lvl1pPr>
          </a:lstStyle>
          <a:p>
            <a:pPr rtl="0"/>
            <a:r>
              <a:rPr lang="en-GB" noProof="0" dirty="0"/>
              <a:t>Click to edit </a:t>
            </a:r>
            <a:br>
              <a:rPr lang="en-GB" noProof="0" dirty="0"/>
            </a:br>
            <a:r>
              <a:rPr lang="en-GB" noProof="0" dirty="0"/>
              <a:t>sub title style</a:t>
            </a:r>
          </a:p>
        </p:txBody>
      </p:sp>
      <p:sp>
        <p:nvSpPr>
          <p:cNvPr id="7" name="Text Placeholder 4">
            <a:extLst>
              <a:ext uri="{FF2B5EF4-FFF2-40B4-BE49-F238E27FC236}">
                <a16:creationId xmlns:a16="http://schemas.microsoft.com/office/drawing/2014/main" id="{08A1ED66-D9C6-E343-B119-49844847F9F1}"/>
              </a:ext>
            </a:extLst>
          </p:cNvPr>
          <p:cNvSpPr>
            <a:spLocks noGrp="1"/>
          </p:cNvSpPr>
          <p:nvPr>
            <p:ph type="body" sz="quarter" idx="10" hasCustomPrompt="1"/>
          </p:nvPr>
        </p:nvSpPr>
        <p:spPr>
          <a:xfrm>
            <a:off x="720000" y="2203218"/>
            <a:ext cx="6120878" cy="2645713"/>
          </a:xfrm>
          <a:prstGeom prst="rect">
            <a:avLst/>
          </a:prstGeom>
        </p:spPr>
        <p:txBody>
          <a:bodyPr>
            <a:normAutofit/>
          </a:bodyPr>
          <a:lstStyle>
            <a:lvl1pPr marL="45720" indent="0">
              <a:lnSpc>
                <a:spcPct val="100000"/>
              </a:lnSpc>
              <a:buNone/>
              <a:defRPr sz="1800"/>
            </a:lvl1pPr>
            <a:lvl2pPr>
              <a:lnSpc>
                <a:spcPct val="100000"/>
              </a:lnSpc>
              <a:defRPr sz="2400"/>
            </a:lvl2pPr>
            <a:lvl3pPr>
              <a:lnSpc>
                <a:spcPct val="100000"/>
              </a:lnSpc>
              <a:defRPr sz="2000"/>
            </a:lvl3pPr>
            <a:lvl4pPr marL="777240" indent="0">
              <a:lnSpc>
                <a:spcPct val="100000"/>
              </a:lnSpc>
              <a:buNone/>
              <a:defRPr sz="1800"/>
            </a:lvl4pPr>
            <a:lvl5pPr>
              <a:lnSpc>
                <a:spcPct val="100000"/>
              </a:lnSpc>
              <a:defRPr sz="1600"/>
            </a:lvl5pPr>
          </a:lstStyle>
          <a:p>
            <a:pPr lvl="0"/>
            <a:r>
              <a:rPr lang="en-GB" dirty="0"/>
              <a:t>Edit</a:t>
            </a:r>
          </a:p>
        </p:txBody>
      </p:sp>
      <p:sp>
        <p:nvSpPr>
          <p:cNvPr id="11" name="Text Placeholder 11">
            <a:extLst>
              <a:ext uri="{FF2B5EF4-FFF2-40B4-BE49-F238E27FC236}">
                <a16:creationId xmlns:a16="http://schemas.microsoft.com/office/drawing/2014/main" id="{F7FFEF18-4AE0-D044-AF8F-96145EDEEC5F}"/>
              </a:ext>
            </a:extLst>
          </p:cNvPr>
          <p:cNvSpPr>
            <a:spLocks noGrp="1"/>
          </p:cNvSpPr>
          <p:nvPr>
            <p:ph type="body" sz="quarter" idx="12"/>
          </p:nvPr>
        </p:nvSpPr>
        <p:spPr>
          <a:xfrm>
            <a:off x="333374" y="6381750"/>
            <a:ext cx="5112965" cy="287338"/>
          </a:xfrm>
        </p:spPr>
        <p:txBody>
          <a:bodyPr anchor="ctr">
            <a:normAutofit/>
          </a:bodyPr>
          <a:lstStyle>
            <a:lvl1pPr marL="45720" indent="0">
              <a:buNone/>
              <a:defRPr sz="1000"/>
            </a:lvl1pPr>
          </a:lstStyle>
          <a:p>
            <a:pPr lvl="0"/>
            <a:r>
              <a:rPr lang="en-GB"/>
              <a:t>Click to edit Master text styles</a:t>
            </a:r>
          </a:p>
        </p:txBody>
      </p:sp>
      <p:sp>
        <p:nvSpPr>
          <p:cNvPr id="13" name="Picture Placeholder 15">
            <a:extLst>
              <a:ext uri="{FF2B5EF4-FFF2-40B4-BE49-F238E27FC236}">
                <a16:creationId xmlns:a16="http://schemas.microsoft.com/office/drawing/2014/main" id="{1CAD3585-5AF4-2944-8119-021EAD35BF43}"/>
              </a:ext>
            </a:extLst>
          </p:cNvPr>
          <p:cNvSpPr>
            <a:spLocks noGrp="1"/>
          </p:cNvSpPr>
          <p:nvPr>
            <p:ph type="pic" sz="quarter" idx="14"/>
          </p:nvPr>
        </p:nvSpPr>
        <p:spPr>
          <a:xfrm>
            <a:off x="720000" y="1772816"/>
            <a:ext cx="864000" cy="72000"/>
          </a:xfrm>
          <a:solidFill>
            <a:srgbClr val="0094DB"/>
          </a:solidFill>
        </p:spPr>
        <p:txBody>
          <a:bodyPr/>
          <a:lstStyle>
            <a:lvl1pPr marL="45720" indent="0">
              <a:buNone/>
              <a:defRPr>
                <a:solidFill>
                  <a:schemeClr val="tx2">
                    <a:alpha val="0"/>
                  </a:schemeClr>
                </a:solidFill>
              </a:defRPr>
            </a:lvl1pPr>
          </a:lstStyle>
          <a:p>
            <a:r>
              <a:rPr lang="en-GB"/>
              <a:t>Click icon to add picture</a:t>
            </a:r>
            <a:endParaRPr lang="en-US" dirty="0"/>
          </a:p>
        </p:txBody>
      </p:sp>
    </p:spTree>
    <p:extLst>
      <p:ext uri="{BB962C8B-B14F-4D97-AF65-F5344CB8AC3E}">
        <p14:creationId xmlns:p14="http://schemas.microsoft.com/office/powerpoint/2010/main" val="86435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0E59A6CF-068B-3D44-8052-78084591AB79}"/>
              </a:ext>
            </a:extLst>
          </p:cNvPr>
          <p:cNvSpPr>
            <a:spLocks noGrp="1"/>
          </p:cNvSpPr>
          <p:nvPr>
            <p:ph type="body" sz="quarter" idx="10" hasCustomPrompt="1"/>
          </p:nvPr>
        </p:nvSpPr>
        <p:spPr>
          <a:xfrm>
            <a:off x="648000" y="1983797"/>
            <a:ext cx="6120878" cy="2645713"/>
          </a:xfrm>
          <a:prstGeom prst="rect">
            <a:avLst/>
          </a:prstGeom>
        </p:spPr>
        <p:txBody>
          <a:bodyPr>
            <a:normAutofit/>
          </a:bodyPr>
          <a:lstStyle>
            <a:lvl1pPr marL="45720" indent="0">
              <a:lnSpc>
                <a:spcPct val="100000"/>
              </a:lnSpc>
              <a:buNone/>
              <a:defRPr sz="3200"/>
            </a:lvl1pPr>
            <a:lvl2pPr>
              <a:lnSpc>
                <a:spcPct val="100000"/>
              </a:lnSpc>
              <a:defRPr sz="2400"/>
            </a:lvl2pPr>
            <a:lvl3pPr>
              <a:lnSpc>
                <a:spcPct val="100000"/>
              </a:lnSpc>
              <a:defRPr sz="2000"/>
            </a:lvl3pPr>
            <a:lvl4pPr marL="777240" indent="0">
              <a:lnSpc>
                <a:spcPct val="100000"/>
              </a:lnSpc>
              <a:buNone/>
              <a:defRPr sz="1800"/>
            </a:lvl4pPr>
            <a:lvl5pPr>
              <a:lnSpc>
                <a:spcPct val="100000"/>
              </a:lnSpc>
              <a:defRPr sz="1600"/>
            </a:lvl5pPr>
          </a:lstStyle>
          <a:p>
            <a:pPr lvl="0"/>
            <a:r>
              <a:rPr lang="en-GB" dirty="0"/>
              <a:t>Edit</a:t>
            </a:r>
          </a:p>
        </p:txBody>
      </p:sp>
      <p:sp>
        <p:nvSpPr>
          <p:cNvPr id="11" name="Text Placeholder 10">
            <a:extLst>
              <a:ext uri="{FF2B5EF4-FFF2-40B4-BE49-F238E27FC236}">
                <a16:creationId xmlns:a16="http://schemas.microsoft.com/office/drawing/2014/main" id="{FCD1A404-6ABE-174D-880B-9DC495DFF92C}"/>
              </a:ext>
            </a:extLst>
          </p:cNvPr>
          <p:cNvSpPr>
            <a:spLocks noGrp="1"/>
          </p:cNvSpPr>
          <p:nvPr>
            <p:ph type="body" sz="quarter" idx="12"/>
          </p:nvPr>
        </p:nvSpPr>
        <p:spPr>
          <a:xfrm>
            <a:off x="648000" y="336389"/>
            <a:ext cx="5473080" cy="1655832"/>
          </a:xfrm>
        </p:spPr>
        <p:txBody>
          <a:bodyPr anchor="ctr">
            <a:normAutofit/>
          </a:bodyPr>
          <a:lstStyle>
            <a:lvl1pPr marL="45720" indent="0" algn="l">
              <a:buNone/>
              <a:defRPr sz="2800" b="1"/>
            </a:lvl1pPr>
          </a:lstStyle>
          <a:p>
            <a:pPr lvl="0"/>
            <a:r>
              <a:rPr lang="en-GB"/>
              <a:t>Click to edit Master text styles</a:t>
            </a:r>
          </a:p>
        </p:txBody>
      </p:sp>
      <p:sp>
        <p:nvSpPr>
          <p:cNvPr id="14" name="Text Placeholder 11">
            <a:extLst>
              <a:ext uri="{FF2B5EF4-FFF2-40B4-BE49-F238E27FC236}">
                <a16:creationId xmlns:a16="http://schemas.microsoft.com/office/drawing/2014/main" id="{9C45BB2E-639F-5F48-8290-C79A537F3C6B}"/>
              </a:ext>
            </a:extLst>
          </p:cNvPr>
          <p:cNvSpPr>
            <a:spLocks noGrp="1"/>
          </p:cNvSpPr>
          <p:nvPr>
            <p:ph type="body" sz="quarter" idx="13"/>
          </p:nvPr>
        </p:nvSpPr>
        <p:spPr>
          <a:xfrm>
            <a:off x="333374" y="6381750"/>
            <a:ext cx="5112965" cy="287338"/>
          </a:xfrm>
        </p:spPr>
        <p:txBody>
          <a:bodyPr anchor="ctr">
            <a:normAutofit/>
          </a:bodyPr>
          <a:lstStyle>
            <a:lvl1pPr marL="45720" indent="0">
              <a:buNone/>
              <a:defRPr sz="1000"/>
            </a:lvl1pPr>
          </a:lstStyle>
          <a:p>
            <a:pPr lvl="0"/>
            <a:r>
              <a:rPr lang="en-GB"/>
              <a:t>Click to edit Master text styles</a:t>
            </a:r>
          </a:p>
        </p:txBody>
      </p:sp>
      <p:sp>
        <p:nvSpPr>
          <p:cNvPr id="16" name="Picture Placeholder 15">
            <a:extLst>
              <a:ext uri="{FF2B5EF4-FFF2-40B4-BE49-F238E27FC236}">
                <a16:creationId xmlns:a16="http://schemas.microsoft.com/office/drawing/2014/main" id="{2626D0FA-CF2C-004D-BC27-9A2BA775BDFE}"/>
              </a:ext>
            </a:extLst>
          </p:cNvPr>
          <p:cNvSpPr>
            <a:spLocks noGrp="1"/>
          </p:cNvSpPr>
          <p:nvPr>
            <p:ph type="pic" sz="quarter" idx="14"/>
          </p:nvPr>
        </p:nvSpPr>
        <p:spPr>
          <a:xfrm>
            <a:off x="720000" y="1556791"/>
            <a:ext cx="864000" cy="72000"/>
          </a:xfrm>
          <a:solidFill>
            <a:srgbClr val="FABA21"/>
          </a:solidFill>
        </p:spPr>
        <p:txBody>
          <a:bodyPr/>
          <a:lstStyle>
            <a:lvl1pPr marL="45720" indent="0">
              <a:buNone/>
              <a:defRPr>
                <a:solidFill>
                  <a:schemeClr val="tx2">
                    <a:alpha val="0"/>
                  </a:schemeClr>
                </a:solidFill>
              </a:defRPr>
            </a:lvl1pPr>
          </a:lstStyle>
          <a:p>
            <a:r>
              <a:rPr lang="en-GB"/>
              <a:t>Click icon to add picture</a:t>
            </a:r>
            <a:endParaRPr lang="en-US" dirty="0"/>
          </a:p>
        </p:txBody>
      </p:sp>
    </p:spTree>
    <p:extLst>
      <p:ext uri="{BB962C8B-B14F-4D97-AF65-F5344CB8AC3E}">
        <p14:creationId xmlns:p14="http://schemas.microsoft.com/office/powerpoint/2010/main" val="416887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17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762000"/>
            <a:ext cx="8686801" cy="1066800"/>
          </a:xfrm>
          <a:prstGeom prst="rect">
            <a:avLst/>
          </a:prstGeom>
        </p:spPr>
        <p:txBody>
          <a:bodyPr rtlCol="0" anchor="ctr"/>
          <a:lstStyle/>
          <a:p>
            <a:pPr rtl="0"/>
            <a:r>
              <a:rPr lang="en-GB" noProof="0"/>
              <a:t>Click to edit Master title style</a:t>
            </a:r>
            <a:endParaRPr lang="en-GB" noProof="0" dirty="0"/>
          </a:p>
        </p:txBody>
      </p:sp>
      <p:sp>
        <p:nvSpPr>
          <p:cNvPr id="3" name="Content Placeholder 2"/>
          <p:cNvSpPr>
            <a:spLocks noGrp="1"/>
          </p:cNvSpPr>
          <p:nvPr>
            <p:ph sz="half" idx="1"/>
          </p:nvPr>
        </p:nvSpPr>
        <p:spPr>
          <a:xfrm>
            <a:off x="720000" y="1828800"/>
            <a:ext cx="4251960" cy="4191000"/>
          </a:xfrm>
          <a:prstGeom prst="rect">
            <a:avLst/>
          </a:prstGeo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4" name="Content Placeholder 3"/>
          <p:cNvSpPr>
            <a:spLocks noGrp="1"/>
          </p:cNvSpPr>
          <p:nvPr>
            <p:ph sz="half" idx="2"/>
          </p:nvPr>
        </p:nvSpPr>
        <p:spPr>
          <a:xfrm>
            <a:off x="5246281" y="1828800"/>
            <a:ext cx="4251960" cy="4191000"/>
          </a:xfrm>
          <a:prstGeom prst="rect">
            <a:avLst/>
          </a:prstGeo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Tree>
    <p:extLst>
      <p:ext uri="{BB962C8B-B14F-4D97-AF65-F5344CB8AC3E}">
        <p14:creationId xmlns:p14="http://schemas.microsoft.com/office/powerpoint/2010/main" val="348942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762000"/>
            <a:ext cx="8686801" cy="1066800"/>
          </a:xfrm>
          <a:prstGeom prst="rect">
            <a:avLst/>
          </a:prstGeom>
        </p:spPr>
        <p:txBody>
          <a:bodyPr rtlCol="0" anchor="ctr"/>
          <a:lstStyle>
            <a:lvl1pPr>
              <a:defRPr/>
            </a:lvl1pPr>
          </a:lstStyle>
          <a:p>
            <a:pPr rtl="0"/>
            <a:r>
              <a:rPr lang="en-GB" noProof="0"/>
              <a:t>Click to edit Master title style</a:t>
            </a:r>
            <a:endParaRPr lang="en-GB" noProof="0" dirty="0"/>
          </a:p>
        </p:txBody>
      </p:sp>
      <p:sp>
        <p:nvSpPr>
          <p:cNvPr id="3" name="Text Placeholder 2"/>
          <p:cNvSpPr>
            <a:spLocks noGrp="1"/>
          </p:cNvSpPr>
          <p:nvPr>
            <p:ph type="body" idx="1"/>
          </p:nvPr>
        </p:nvSpPr>
        <p:spPr>
          <a:xfrm>
            <a:off x="720000" y="1828799"/>
            <a:ext cx="4251960" cy="685801"/>
          </a:xfrm>
          <a:prstGeom prst="rect">
            <a:avLst/>
          </a:prstGeo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p:cNvSpPr>
            <a:spLocks noGrp="1"/>
          </p:cNvSpPr>
          <p:nvPr>
            <p:ph sz="half" idx="2"/>
          </p:nvPr>
        </p:nvSpPr>
        <p:spPr>
          <a:xfrm>
            <a:off x="720000" y="2590800"/>
            <a:ext cx="4251960" cy="3429000"/>
          </a:xfrm>
          <a:prstGeom prst="rect">
            <a:avLst/>
          </a:prstGeo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5" name="Text Placeholder 4"/>
          <p:cNvSpPr>
            <a:spLocks noGrp="1"/>
          </p:cNvSpPr>
          <p:nvPr>
            <p:ph type="body" sz="quarter" idx="3"/>
          </p:nvPr>
        </p:nvSpPr>
        <p:spPr>
          <a:xfrm>
            <a:off x="720000" y="1828799"/>
            <a:ext cx="4251960" cy="685801"/>
          </a:xfrm>
          <a:prstGeom prst="rect">
            <a:avLst/>
          </a:prstGeo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p:cNvSpPr>
            <a:spLocks noGrp="1"/>
          </p:cNvSpPr>
          <p:nvPr>
            <p:ph sz="quarter" idx="4"/>
          </p:nvPr>
        </p:nvSpPr>
        <p:spPr>
          <a:xfrm>
            <a:off x="720000" y="2590800"/>
            <a:ext cx="4251960" cy="3429000"/>
          </a:xfrm>
          <a:prstGeom prst="rect">
            <a:avLst/>
          </a:prstGeo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Tree>
    <p:extLst>
      <p:ext uri="{BB962C8B-B14F-4D97-AF65-F5344CB8AC3E}">
        <p14:creationId xmlns:p14="http://schemas.microsoft.com/office/powerpoint/2010/main" val="243265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533400"/>
            <a:ext cx="4114800" cy="1524000"/>
          </a:xfrm>
          <a:prstGeom prst="rect">
            <a:avLst/>
          </a:prstGeom>
        </p:spPr>
        <p:txBody>
          <a:bodyPr rtlCol="0" anchor="ctr">
            <a:normAutofit/>
          </a:bodyPr>
          <a:lstStyle>
            <a:lvl1pPr algn="l">
              <a:defRPr sz="3600" b="1"/>
            </a:lvl1pPr>
          </a:lstStyle>
          <a:p>
            <a:pPr rtl="0"/>
            <a:r>
              <a:rPr lang="en-GB" noProof="0"/>
              <a:t>Click to edit Master title style</a:t>
            </a:r>
            <a:endParaRPr lang="en-GB" noProof="0" dirty="0"/>
          </a:p>
        </p:txBody>
      </p:sp>
      <p:sp>
        <p:nvSpPr>
          <p:cNvPr id="3" name="Content Placeholder 2"/>
          <p:cNvSpPr>
            <a:spLocks noGrp="1"/>
          </p:cNvSpPr>
          <p:nvPr>
            <p:ph idx="1"/>
          </p:nvPr>
        </p:nvSpPr>
        <p:spPr>
          <a:xfrm>
            <a:off x="6094411" y="533400"/>
            <a:ext cx="5638801" cy="5486400"/>
          </a:xfrm>
          <a:prstGeom prst="rect">
            <a:avLst/>
          </a:prstGeo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4" name="Text Placeholder 3"/>
          <p:cNvSpPr>
            <a:spLocks noGrp="1"/>
          </p:cNvSpPr>
          <p:nvPr>
            <p:ph type="body" sz="half" idx="2"/>
          </p:nvPr>
        </p:nvSpPr>
        <p:spPr>
          <a:xfrm>
            <a:off x="720000" y="2209800"/>
            <a:ext cx="4114800" cy="3810000"/>
          </a:xfrm>
          <a:prstGeom prst="rect">
            <a:avLst/>
          </a:prstGeom>
        </p:spPr>
        <p:txBody>
          <a:bodyPr rtlCol="0">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Tree>
    <p:extLst>
      <p:ext uri="{BB962C8B-B14F-4D97-AF65-F5344CB8AC3E}">
        <p14:creationId xmlns:p14="http://schemas.microsoft.com/office/powerpoint/2010/main" val="149824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533400"/>
            <a:ext cx="4114800" cy="1524000"/>
          </a:xfrm>
          <a:prstGeom prst="rect">
            <a:avLst/>
          </a:prstGeom>
        </p:spPr>
        <p:txBody>
          <a:bodyPr rtlCol="0" anchor="ctr">
            <a:noAutofit/>
          </a:bodyPr>
          <a:lstStyle>
            <a:lvl1pPr algn="l">
              <a:defRPr sz="3600" b="1"/>
            </a:lvl1pPr>
          </a:lstStyle>
          <a:p>
            <a:pPr rtl="0"/>
            <a:r>
              <a:rPr lang="en-GB" noProof="0"/>
              <a:t>Click to edit Master title style</a:t>
            </a:r>
            <a:endParaRPr lang="en-GB" noProof="0" dirty="0"/>
          </a:p>
        </p:txBody>
      </p:sp>
      <p:sp>
        <p:nvSpPr>
          <p:cNvPr id="3" name="Picture Placeholder 2" descr="An empty placeholder to add an image. Click on the placeholder and select the image that you wish to add"/>
          <p:cNvSpPr>
            <a:spLocks noGrp="1"/>
          </p:cNvSpPr>
          <p:nvPr>
            <p:ph type="pic" idx="1"/>
          </p:nvPr>
        </p:nvSpPr>
        <p:spPr>
          <a:xfrm>
            <a:off x="5502472" y="0"/>
            <a:ext cx="6670477" cy="6957392"/>
          </a:xfrm>
          <a:prstGeom prst="rect">
            <a:avLst/>
          </a:prstGeom>
          <a:ln w="50800">
            <a:no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endParaRPr lang="en-GB" noProof="0" dirty="0"/>
          </a:p>
        </p:txBody>
      </p:sp>
      <p:sp>
        <p:nvSpPr>
          <p:cNvPr id="4" name="Text Placeholder 3"/>
          <p:cNvSpPr>
            <a:spLocks noGrp="1"/>
          </p:cNvSpPr>
          <p:nvPr>
            <p:ph type="body" sz="half" idx="2"/>
          </p:nvPr>
        </p:nvSpPr>
        <p:spPr>
          <a:xfrm>
            <a:off x="720000" y="2209800"/>
            <a:ext cx="4114800" cy="3810000"/>
          </a:xfrm>
          <a:prstGeom prst="rect">
            <a:avLst/>
          </a:prstGeo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Tree>
    <p:extLst>
      <p:ext uri="{BB962C8B-B14F-4D97-AF65-F5344CB8AC3E}">
        <p14:creationId xmlns:p14="http://schemas.microsoft.com/office/powerpoint/2010/main" val="47516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F22046-0CDF-D541-B180-5CD01941979B}"/>
              </a:ext>
            </a:extLst>
          </p:cNvPr>
          <p:cNvSpPr/>
          <p:nvPr userDrawn="1"/>
        </p:nvSpPr>
        <p:spPr>
          <a:xfrm>
            <a:off x="-21386" y="0"/>
            <a:ext cx="12210211" cy="6957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Sulis Head">
            <a:extLst>
              <a:ext uri="{FF2B5EF4-FFF2-40B4-BE49-F238E27FC236}">
                <a16:creationId xmlns:a16="http://schemas.microsoft.com/office/drawing/2014/main" id="{DF51CF94-E447-FE42-9E52-16E513E14D5A}"/>
              </a:ext>
            </a:extLst>
          </p:cNvPr>
          <p:cNvPicPr>
            <a:picLocks noChangeAspect="1"/>
          </p:cNvPicPr>
          <p:nvPr userDrawn="1"/>
        </p:nvPicPr>
        <p:blipFill>
          <a:blip r:embed="rId14"/>
          <a:stretch>
            <a:fillRect/>
          </a:stretch>
        </p:blipFill>
        <p:spPr>
          <a:xfrm>
            <a:off x="10846940" y="5733256"/>
            <a:ext cx="952969" cy="950073"/>
          </a:xfrm>
          <a:prstGeom prst="rect">
            <a:avLst/>
          </a:prstGeom>
        </p:spPr>
      </p:pic>
      <p:sp>
        <p:nvSpPr>
          <p:cNvPr id="2" name="Title Placeholder 1"/>
          <p:cNvSpPr>
            <a:spLocks noGrp="1"/>
          </p:cNvSpPr>
          <p:nvPr>
            <p:ph type="title"/>
          </p:nvPr>
        </p:nvSpPr>
        <p:spPr>
          <a:xfrm>
            <a:off x="720000" y="762000"/>
            <a:ext cx="8686801" cy="1066800"/>
          </a:xfrm>
          <a:prstGeom prst="rect">
            <a:avLst/>
          </a:prstGeom>
        </p:spPr>
        <p:txBody>
          <a:bodyPr vert="horz" lIns="0" tIns="45720" rIns="91440" bIns="45720" rtlCol="0" anchor="ctr">
            <a:normAutofit/>
          </a:bodyPr>
          <a:lstStyle/>
          <a:p>
            <a:pPr rtl="0"/>
            <a:r>
              <a:rPr lang="en-GB" noProof="0"/>
              <a:t>Click to edit Master title style</a:t>
            </a:r>
            <a:endParaRPr lang="en-GB" noProof="0" dirty="0"/>
          </a:p>
        </p:txBody>
      </p:sp>
      <p:sp>
        <p:nvSpPr>
          <p:cNvPr id="3" name="Text Placeholder 2"/>
          <p:cNvSpPr>
            <a:spLocks noGrp="1"/>
          </p:cNvSpPr>
          <p:nvPr>
            <p:ph type="body" idx="1"/>
          </p:nvPr>
        </p:nvSpPr>
        <p:spPr>
          <a:xfrm>
            <a:off x="720000" y="1828800"/>
            <a:ext cx="8686801" cy="4191000"/>
          </a:xfrm>
          <a:prstGeom prst="rect">
            <a:avLst/>
          </a:prstGeom>
        </p:spPr>
        <p:txBody>
          <a:bodyPr vert="horz" lIns="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Tree>
    <p:extLst>
      <p:ext uri="{BB962C8B-B14F-4D97-AF65-F5344CB8AC3E}">
        <p14:creationId xmlns:p14="http://schemas.microsoft.com/office/powerpoint/2010/main" val="2907614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4" r:id="rId3"/>
    <p:sldLayoutId id="2147483715" r:id="rId4"/>
    <p:sldLayoutId id="2147483711" r:id="rId5"/>
    <p:sldLayoutId id="2147483712" r:id="rId6"/>
    <p:sldLayoutId id="2147483713" r:id="rId7"/>
    <p:sldLayoutId id="2147483716" r:id="rId8"/>
    <p:sldLayoutId id="2147483717" r:id="rId9"/>
    <p:sldLayoutId id="2147483718" r:id="rId10"/>
    <p:sldLayoutId id="2147483719" r:id="rId11"/>
    <p:sldLayoutId id="214748365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274320" indent="-228600" algn="l" defTabSz="914400" rtl="0" eaLnBrk="1" latinLnBrk="0" hangingPunct="1">
        <a:lnSpc>
          <a:spcPct val="90000"/>
        </a:lnSpc>
        <a:spcBef>
          <a:spcPts val="1800"/>
        </a:spcBef>
        <a:buClr>
          <a:schemeClr val="bg1"/>
        </a:buClr>
        <a:buSzPct val="80000"/>
        <a:buFont typeface="Arial"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594360" indent="-228600" algn="l" defTabSz="914400" rtl="0" eaLnBrk="1" latinLnBrk="0" hangingPunct="1">
        <a:lnSpc>
          <a:spcPct val="90000"/>
        </a:lnSpc>
        <a:spcBef>
          <a:spcPts val="1000"/>
        </a:spcBef>
        <a:buClr>
          <a:schemeClr val="bg1"/>
        </a:buClr>
        <a:buSzPct val="80000"/>
        <a:buFont typeface="Arial" pitchFamily="34" charset="0"/>
        <a:buChar char="•"/>
        <a:defRPr sz="1800" kern="1200">
          <a:solidFill>
            <a:schemeClr val="bg1"/>
          </a:solidFill>
          <a:latin typeface="Arial" panose="020B0604020202020204" pitchFamily="34" charset="0"/>
          <a:ea typeface="+mn-ea"/>
          <a:cs typeface="Arial" panose="020B0604020202020204" pitchFamily="34" charset="0"/>
        </a:defRPr>
      </a:lvl2pPr>
      <a:lvl3pPr marL="777240" indent="-182880" algn="l" defTabSz="914400" rtl="0" eaLnBrk="1" latinLnBrk="0" hangingPunct="1">
        <a:lnSpc>
          <a:spcPct val="90000"/>
        </a:lnSpc>
        <a:spcBef>
          <a:spcPts val="600"/>
        </a:spcBef>
        <a:buClr>
          <a:schemeClr val="bg1"/>
        </a:buClr>
        <a:buSzPct val="80000"/>
        <a:buFont typeface="Arial" pitchFamily="34" charset="0"/>
        <a:buChar char="•"/>
        <a:defRPr sz="1600" kern="1200">
          <a:solidFill>
            <a:schemeClr val="bg1"/>
          </a:solidFill>
          <a:latin typeface="Arial" panose="020B0604020202020204" pitchFamily="34" charset="0"/>
          <a:ea typeface="+mn-ea"/>
          <a:cs typeface="Arial" panose="020B0604020202020204" pitchFamily="34" charset="0"/>
        </a:defRPr>
      </a:lvl3pPr>
      <a:lvl4pPr marL="960120" indent="-182880" algn="l" defTabSz="914400" rtl="0" eaLnBrk="1" latinLnBrk="0" hangingPunct="1">
        <a:lnSpc>
          <a:spcPct val="90000"/>
        </a:lnSpc>
        <a:spcBef>
          <a:spcPts val="600"/>
        </a:spcBef>
        <a:buClr>
          <a:schemeClr val="bg1"/>
        </a:buClr>
        <a:buSzPct val="80000"/>
        <a:buFont typeface="Arial"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1097280" indent="-137160" algn="l" defTabSz="914400" rtl="0" eaLnBrk="1" latinLnBrk="0" hangingPunct="1">
        <a:lnSpc>
          <a:spcPct val="90000"/>
        </a:lnSpc>
        <a:spcBef>
          <a:spcPts val="600"/>
        </a:spcBef>
        <a:buClr>
          <a:schemeClr val="bg1"/>
        </a:buClr>
        <a:buSzPct val="80000"/>
        <a:buFont typeface="Arial"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phrasebank.manchester.ac.uk/"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EC5D3E-7682-49CF-A151-360A035E96F4}"/>
              </a:ext>
            </a:extLst>
          </p:cNvPr>
          <p:cNvSpPr>
            <a:spLocks noGrp="1"/>
          </p:cNvSpPr>
          <p:nvPr>
            <p:ph type="body" sz="quarter" idx="10"/>
          </p:nvPr>
        </p:nvSpPr>
        <p:spPr/>
        <p:txBody>
          <a:bodyPr/>
          <a:lstStyle/>
          <a:p>
            <a:pPr marL="45720" indent="0">
              <a:buNone/>
            </a:pPr>
            <a:r>
              <a:rPr lang="en-GB" dirty="0"/>
              <a:t>Academic Writing</a:t>
            </a:r>
          </a:p>
        </p:txBody>
      </p:sp>
      <p:sp>
        <p:nvSpPr>
          <p:cNvPr id="3" name="Text Placeholder 2">
            <a:extLst>
              <a:ext uri="{FF2B5EF4-FFF2-40B4-BE49-F238E27FC236}">
                <a16:creationId xmlns:a16="http://schemas.microsoft.com/office/drawing/2014/main" id="{C9D3BB2C-5A53-4F5A-8710-B9C9EB45F7C1}"/>
              </a:ext>
            </a:extLst>
          </p:cNvPr>
          <p:cNvSpPr>
            <a:spLocks noGrp="1"/>
          </p:cNvSpPr>
          <p:nvPr>
            <p:ph type="body" sz="quarter" idx="12"/>
          </p:nvPr>
        </p:nvSpPr>
        <p:spPr/>
        <p:txBody>
          <a:bodyPr/>
          <a:lstStyle/>
          <a:p>
            <a:r>
              <a:rPr lang="en-GB" dirty="0"/>
              <a:t>Daniel Winwood – Skills Development Manager</a:t>
            </a:r>
          </a:p>
        </p:txBody>
      </p:sp>
      <p:sp>
        <p:nvSpPr>
          <p:cNvPr id="4" name="Picture Placeholder 3">
            <a:extLst>
              <a:ext uri="{FF2B5EF4-FFF2-40B4-BE49-F238E27FC236}">
                <a16:creationId xmlns:a16="http://schemas.microsoft.com/office/drawing/2014/main" id="{67041069-8A93-42F0-9CD2-76D28655E47D}"/>
              </a:ext>
            </a:extLst>
          </p:cNvPr>
          <p:cNvSpPr>
            <a:spLocks noGrp="1"/>
          </p:cNvSpPr>
          <p:nvPr>
            <p:ph type="pic" sz="quarter" idx="14"/>
          </p:nvPr>
        </p:nvSpPr>
        <p:spPr>
          <a:solidFill>
            <a:srgbClr val="FABA21"/>
          </a:solidFill>
        </p:spPr>
      </p:sp>
      <p:sp>
        <p:nvSpPr>
          <p:cNvPr id="5" name="Title 4">
            <a:extLst>
              <a:ext uri="{FF2B5EF4-FFF2-40B4-BE49-F238E27FC236}">
                <a16:creationId xmlns:a16="http://schemas.microsoft.com/office/drawing/2014/main" id="{0B8B0A7C-F670-47A6-BA72-CC476422E3FC}"/>
              </a:ext>
            </a:extLst>
          </p:cNvPr>
          <p:cNvSpPr>
            <a:spLocks noGrp="1"/>
          </p:cNvSpPr>
          <p:nvPr>
            <p:ph type="ctrTitle"/>
          </p:nvPr>
        </p:nvSpPr>
        <p:spPr>
          <a:xfrm>
            <a:off x="720000" y="980728"/>
            <a:ext cx="5734452" cy="1607672"/>
          </a:xfrm>
        </p:spPr>
        <p:txBody>
          <a:bodyPr>
            <a:normAutofit/>
          </a:bodyPr>
          <a:lstStyle/>
          <a:p>
            <a:r>
              <a:rPr lang="en-GB" dirty="0"/>
              <a:t>Spotlight On: </a:t>
            </a:r>
            <a:br>
              <a:rPr lang="en-GB" dirty="0"/>
            </a:br>
            <a:r>
              <a:rPr lang="en-GB" dirty="0"/>
              <a:t>Project Qualifications </a:t>
            </a:r>
          </a:p>
        </p:txBody>
      </p:sp>
    </p:spTree>
    <p:extLst>
      <p:ext uri="{BB962C8B-B14F-4D97-AF65-F5344CB8AC3E}">
        <p14:creationId xmlns:p14="http://schemas.microsoft.com/office/powerpoint/2010/main" val="268747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18A337-526C-44BB-BE6F-969074DD9B04}"/>
              </a:ext>
            </a:extLst>
          </p:cNvPr>
          <p:cNvSpPr>
            <a:spLocks noGrp="1"/>
          </p:cNvSpPr>
          <p:nvPr>
            <p:ph idx="1"/>
          </p:nvPr>
        </p:nvSpPr>
        <p:spPr>
          <a:xfrm>
            <a:off x="719999" y="1828800"/>
            <a:ext cx="8686801" cy="4191000"/>
          </a:xfrm>
        </p:spPr>
        <p:txBody>
          <a:bodyPr>
            <a:normAutofit/>
          </a:bodyPr>
          <a:lstStyle/>
          <a:p>
            <a:r>
              <a:rPr lang="en-GB" dirty="0"/>
              <a:t>Discussion and debate</a:t>
            </a:r>
          </a:p>
          <a:p>
            <a:r>
              <a:rPr lang="en-GB" dirty="0"/>
              <a:t>Freewriting</a:t>
            </a:r>
          </a:p>
          <a:p>
            <a:r>
              <a:rPr lang="en-GB" dirty="0"/>
              <a:t>Mind mapping</a:t>
            </a:r>
          </a:p>
          <a:p>
            <a:r>
              <a:rPr lang="en-GB" dirty="0"/>
              <a:t>Fast writing</a:t>
            </a:r>
          </a:p>
          <a:p>
            <a:r>
              <a:rPr lang="en-GB" dirty="0"/>
              <a:t>Changing viewpoints</a:t>
            </a:r>
            <a:endParaRPr lang="en-GB" sz="2000" dirty="0">
              <a:solidFill>
                <a:schemeClr val="bg1"/>
              </a:solidFill>
              <a:latin typeface="Open Sans" panose="020B0606030504020204" pitchFamily="34" charset="0"/>
              <a:cs typeface="Arial" panose="020B0604020202020204" pitchFamily="34" charset="0"/>
            </a:endParaRPr>
          </a:p>
          <a:p>
            <a:r>
              <a:rPr lang="en-GB" sz="2000" dirty="0">
                <a:solidFill>
                  <a:schemeClr val="bg1"/>
                </a:solidFill>
                <a:latin typeface="Open Sans" panose="020B0606030504020204" pitchFamily="34" charset="0"/>
                <a:cs typeface="Arial" panose="020B0604020202020204" pitchFamily="34" charset="0"/>
              </a:rPr>
              <a:t>Peer editing</a:t>
            </a:r>
          </a:p>
          <a:p>
            <a:r>
              <a:rPr lang="en-GB" sz="2000" dirty="0">
                <a:solidFill>
                  <a:schemeClr val="bg1"/>
                </a:solidFill>
                <a:latin typeface="Open Sans" panose="020B0606030504020204" pitchFamily="34" charset="0"/>
                <a:cs typeface="Arial" panose="020B0604020202020204" pitchFamily="34" charset="0"/>
              </a:rPr>
              <a:t>Joint, collaborative and independent construction</a:t>
            </a:r>
          </a:p>
          <a:p>
            <a:endParaRPr lang="en-GB" dirty="0"/>
          </a:p>
        </p:txBody>
      </p:sp>
      <p:sp>
        <p:nvSpPr>
          <p:cNvPr id="3" name="Title 2">
            <a:extLst>
              <a:ext uri="{FF2B5EF4-FFF2-40B4-BE49-F238E27FC236}">
                <a16:creationId xmlns:a16="http://schemas.microsoft.com/office/drawing/2014/main" id="{F6AE235D-A48B-4F1D-9AED-D04DD6738526}"/>
              </a:ext>
            </a:extLst>
          </p:cNvPr>
          <p:cNvSpPr>
            <a:spLocks noGrp="1"/>
          </p:cNvSpPr>
          <p:nvPr>
            <p:ph type="title"/>
          </p:nvPr>
        </p:nvSpPr>
        <p:spPr/>
        <p:txBody>
          <a:bodyPr/>
          <a:lstStyle/>
          <a:p>
            <a:r>
              <a:rPr lang="en-GB" dirty="0"/>
              <a:t>A Process Approach to Writing</a:t>
            </a:r>
          </a:p>
        </p:txBody>
      </p:sp>
    </p:spTree>
    <p:extLst>
      <p:ext uri="{BB962C8B-B14F-4D97-AF65-F5344CB8AC3E}">
        <p14:creationId xmlns:p14="http://schemas.microsoft.com/office/powerpoint/2010/main" val="380869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0F1B99-091A-4E48-B8F3-325EF1C0C3E8}"/>
              </a:ext>
            </a:extLst>
          </p:cNvPr>
          <p:cNvSpPr>
            <a:spLocks noGrp="1"/>
          </p:cNvSpPr>
          <p:nvPr>
            <p:ph idx="1"/>
          </p:nvPr>
        </p:nvSpPr>
        <p:spPr>
          <a:xfrm>
            <a:off x="693812" y="1552416"/>
            <a:ext cx="9289032" cy="4191000"/>
          </a:xfrm>
        </p:spPr>
        <p:txBody>
          <a:bodyPr/>
          <a:lstStyle/>
          <a:p>
            <a:endParaRPr lang="en-GB" dirty="0"/>
          </a:p>
          <a:p>
            <a:r>
              <a:rPr lang="en-GB" dirty="0"/>
              <a:t>Writing involves:</a:t>
            </a:r>
          </a:p>
          <a:p>
            <a:pPr lvl="1"/>
            <a:r>
              <a:rPr lang="en-GB" dirty="0"/>
              <a:t>Knowledge of the context in which writing happens</a:t>
            </a:r>
          </a:p>
          <a:p>
            <a:pPr lvl="1"/>
            <a:r>
              <a:rPr lang="en-GB" dirty="0"/>
              <a:t>Knowledge of the purpose for writing</a:t>
            </a:r>
          </a:p>
          <a:p>
            <a:pPr lvl="1"/>
            <a:r>
              <a:rPr lang="en-GB" dirty="0"/>
              <a:t>Linguistic skill</a:t>
            </a:r>
          </a:p>
          <a:p>
            <a:pPr lvl="1"/>
            <a:r>
              <a:rPr lang="en-GB" dirty="0"/>
              <a:t>Linguistic knowledge</a:t>
            </a:r>
          </a:p>
          <a:p>
            <a:r>
              <a:rPr lang="en-GB" dirty="0"/>
              <a:t>Writing is embedded in a social situation, with a particular intended outcome</a:t>
            </a:r>
          </a:p>
          <a:p>
            <a:endParaRPr lang="en-GB" dirty="0"/>
          </a:p>
        </p:txBody>
      </p:sp>
      <p:sp>
        <p:nvSpPr>
          <p:cNvPr id="3" name="Title 2">
            <a:extLst>
              <a:ext uri="{FF2B5EF4-FFF2-40B4-BE49-F238E27FC236}">
                <a16:creationId xmlns:a16="http://schemas.microsoft.com/office/drawing/2014/main" id="{16B93B13-6AD1-4F15-B367-0478A79333F6}"/>
              </a:ext>
            </a:extLst>
          </p:cNvPr>
          <p:cNvSpPr>
            <a:spLocks noGrp="1"/>
          </p:cNvSpPr>
          <p:nvPr>
            <p:ph type="title"/>
          </p:nvPr>
        </p:nvSpPr>
        <p:spPr/>
        <p:txBody>
          <a:bodyPr/>
          <a:lstStyle/>
          <a:p>
            <a:r>
              <a:rPr lang="en-GB" dirty="0"/>
              <a:t>A Process Genre Approach to Writing</a:t>
            </a:r>
          </a:p>
        </p:txBody>
      </p:sp>
    </p:spTree>
    <p:extLst>
      <p:ext uri="{BB962C8B-B14F-4D97-AF65-F5344CB8AC3E}">
        <p14:creationId xmlns:p14="http://schemas.microsoft.com/office/powerpoint/2010/main" val="286824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 illustrating the process/genre approach to writing.">
            <a:extLst>
              <a:ext uri="{FF2B5EF4-FFF2-40B4-BE49-F238E27FC236}">
                <a16:creationId xmlns:a16="http://schemas.microsoft.com/office/drawing/2014/main" id="{44A4B2ED-FDC9-43E4-A10E-5A1A9BFF0EE6}"/>
              </a:ext>
            </a:extLst>
          </p:cNvPr>
          <p:cNvPicPr>
            <a:picLocks noGrp="1" noChangeAspect="1"/>
          </p:cNvPicPr>
          <p:nvPr>
            <p:ph idx="1"/>
          </p:nvPr>
        </p:nvPicPr>
        <p:blipFill>
          <a:blip r:embed="rId2"/>
          <a:stretch>
            <a:fillRect/>
          </a:stretch>
        </p:blipFill>
        <p:spPr>
          <a:xfrm>
            <a:off x="720000" y="1828800"/>
            <a:ext cx="7045271" cy="4425192"/>
          </a:xfrm>
          <a:prstGeom prst="rect">
            <a:avLst/>
          </a:prstGeom>
        </p:spPr>
      </p:pic>
      <p:sp>
        <p:nvSpPr>
          <p:cNvPr id="3" name="Title 2">
            <a:extLst>
              <a:ext uri="{FF2B5EF4-FFF2-40B4-BE49-F238E27FC236}">
                <a16:creationId xmlns:a16="http://schemas.microsoft.com/office/drawing/2014/main" id="{FB5E033F-21A6-430D-BEC1-740BA3658823}"/>
              </a:ext>
            </a:extLst>
          </p:cNvPr>
          <p:cNvSpPr>
            <a:spLocks noGrp="1"/>
          </p:cNvSpPr>
          <p:nvPr>
            <p:ph type="title"/>
          </p:nvPr>
        </p:nvSpPr>
        <p:spPr/>
        <p:txBody>
          <a:bodyPr/>
          <a:lstStyle/>
          <a:p>
            <a:r>
              <a:rPr lang="en-GB" dirty="0"/>
              <a:t>A Process Genre Approach to Writing</a:t>
            </a:r>
          </a:p>
        </p:txBody>
      </p:sp>
      <p:sp>
        <p:nvSpPr>
          <p:cNvPr id="5" name="TextBox 4">
            <a:extLst>
              <a:ext uri="{FF2B5EF4-FFF2-40B4-BE49-F238E27FC236}">
                <a16:creationId xmlns:a16="http://schemas.microsoft.com/office/drawing/2014/main" id="{3C70B9EB-AB3F-4914-B8F5-D2BE999DB588}"/>
              </a:ext>
            </a:extLst>
          </p:cNvPr>
          <p:cNvSpPr txBox="1"/>
          <p:nvPr/>
        </p:nvSpPr>
        <p:spPr>
          <a:xfrm>
            <a:off x="621804" y="6488668"/>
            <a:ext cx="6105832" cy="369332"/>
          </a:xfrm>
          <a:prstGeom prst="rect">
            <a:avLst/>
          </a:prstGeom>
          <a:noFill/>
        </p:spPr>
        <p:txBody>
          <a:bodyPr wrap="square">
            <a:spAutoFit/>
          </a:bodyPr>
          <a:lstStyle/>
          <a:p>
            <a:r>
              <a:rPr lang="en-GB" b="0" i="0" dirty="0">
                <a:solidFill>
                  <a:schemeClr val="bg1"/>
                </a:solidFill>
                <a:effectLst/>
                <a:latin typeface="Open Sans" panose="020B0606030504020204" pitchFamily="34" charset="0"/>
              </a:rPr>
              <a:t>(Badger and White, 2000)</a:t>
            </a:r>
            <a:endParaRPr lang="en-GB" dirty="0">
              <a:solidFill>
                <a:schemeClr val="bg1"/>
              </a:solidFill>
            </a:endParaRPr>
          </a:p>
        </p:txBody>
      </p:sp>
    </p:spTree>
    <p:extLst>
      <p:ext uri="{BB962C8B-B14F-4D97-AF65-F5344CB8AC3E}">
        <p14:creationId xmlns:p14="http://schemas.microsoft.com/office/powerpoint/2010/main" val="277227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8C1F3B-5DC1-4FCE-95B7-DFFC4B4A1DE7}"/>
              </a:ext>
            </a:extLst>
          </p:cNvPr>
          <p:cNvSpPr>
            <a:spLocks noGrp="1"/>
          </p:cNvSpPr>
          <p:nvPr>
            <p:ph idx="1"/>
          </p:nvPr>
        </p:nvSpPr>
        <p:spPr>
          <a:xfrm>
            <a:off x="693812" y="1552416"/>
            <a:ext cx="10153128" cy="5044936"/>
          </a:xfrm>
        </p:spPr>
        <p:txBody>
          <a:bodyPr>
            <a:normAutofit/>
          </a:bodyPr>
          <a:lstStyle/>
          <a:p>
            <a:r>
              <a:rPr lang="en-GB" dirty="0"/>
              <a:t>Cultivates metacognition</a:t>
            </a:r>
          </a:p>
          <a:p>
            <a:r>
              <a:rPr lang="en-GB" dirty="0"/>
              <a:t>Part of many undergraduate courses</a:t>
            </a:r>
          </a:p>
          <a:p>
            <a:r>
              <a:rPr lang="en-GB" dirty="0"/>
              <a:t>Can be quite different to other forms of academic writing</a:t>
            </a:r>
          </a:p>
          <a:p>
            <a:r>
              <a:rPr lang="en-GB" dirty="0"/>
              <a:t>Where other styles require students to be objective, reflective writing is much more personal</a:t>
            </a:r>
          </a:p>
          <a:p>
            <a:r>
              <a:rPr lang="en-GB" dirty="0"/>
              <a:t>Although it is personal, it should be written rigorously </a:t>
            </a:r>
          </a:p>
          <a:p>
            <a:r>
              <a:rPr lang="en-GB" dirty="0"/>
              <a:t>Should make connections between literature and experience. This can be challenging for students.</a:t>
            </a:r>
          </a:p>
          <a:p>
            <a:r>
              <a:rPr lang="en-GB" dirty="0"/>
              <a:t>Describe / Analyse / Evaluate / </a:t>
            </a:r>
            <a:r>
              <a:rPr lang="en-GB"/>
              <a:t>Action plan</a:t>
            </a:r>
            <a:endParaRPr lang="en-GB" dirty="0"/>
          </a:p>
        </p:txBody>
      </p:sp>
      <p:sp>
        <p:nvSpPr>
          <p:cNvPr id="3" name="Title 2">
            <a:extLst>
              <a:ext uri="{FF2B5EF4-FFF2-40B4-BE49-F238E27FC236}">
                <a16:creationId xmlns:a16="http://schemas.microsoft.com/office/drawing/2014/main" id="{123D4F8A-E456-420F-AC22-83C5EE4C3F12}"/>
              </a:ext>
            </a:extLst>
          </p:cNvPr>
          <p:cNvSpPr>
            <a:spLocks noGrp="1"/>
          </p:cNvSpPr>
          <p:nvPr>
            <p:ph type="title"/>
          </p:nvPr>
        </p:nvSpPr>
        <p:spPr>
          <a:xfrm>
            <a:off x="693812" y="485616"/>
            <a:ext cx="8686801" cy="1066800"/>
          </a:xfrm>
        </p:spPr>
        <p:txBody>
          <a:bodyPr/>
          <a:lstStyle/>
          <a:p>
            <a:r>
              <a:rPr lang="en-GB" dirty="0"/>
              <a:t>Reflective Writing</a:t>
            </a:r>
          </a:p>
        </p:txBody>
      </p:sp>
    </p:spTree>
    <p:extLst>
      <p:ext uri="{BB962C8B-B14F-4D97-AF65-F5344CB8AC3E}">
        <p14:creationId xmlns:p14="http://schemas.microsoft.com/office/powerpoint/2010/main" val="335613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8C1F3B-5DC1-4FCE-95B7-DFFC4B4A1DE7}"/>
              </a:ext>
            </a:extLst>
          </p:cNvPr>
          <p:cNvSpPr>
            <a:spLocks noGrp="1"/>
          </p:cNvSpPr>
          <p:nvPr>
            <p:ph idx="1"/>
          </p:nvPr>
        </p:nvSpPr>
        <p:spPr/>
        <p:txBody>
          <a:bodyPr/>
          <a:lstStyle/>
          <a:p>
            <a:endParaRPr lang="en-GB" dirty="0"/>
          </a:p>
          <a:p>
            <a:r>
              <a:rPr lang="en-GB" dirty="0"/>
              <a:t>Modelling</a:t>
            </a:r>
          </a:p>
          <a:p>
            <a:r>
              <a:rPr lang="en-GB" dirty="0"/>
              <a:t>Journals</a:t>
            </a:r>
          </a:p>
          <a:p>
            <a:r>
              <a:rPr lang="en-GB" dirty="0"/>
              <a:t>Voice notes</a:t>
            </a:r>
          </a:p>
          <a:p>
            <a:r>
              <a:rPr lang="en-GB" dirty="0"/>
              <a:t>Response cards / One minute papers / Exit tickets</a:t>
            </a:r>
          </a:p>
        </p:txBody>
      </p:sp>
      <p:sp>
        <p:nvSpPr>
          <p:cNvPr id="3" name="Title 2">
            <a:extLst>
              <a:ext uri="{FF2B5EF4-FFF2-40B4-BE49-F238E27FC236}">
                <a16:creationId xmlns:a16="http://schemas.microsoft.com/office/drawing/2014/main" id="{123D4F8A-E456-420F-AC22-83C5EE4C3F12}"/>
              </a:ext>
            </a:extLst>
          </p:cNvPr>
          <p:cNvSpPr>
            <a:spLocks noGrp="1"/>
          </p:cNvSpPr>
          <p:nvPr>
            <p:ph type="title"/>
          </p:nvPr>
        </p:nvSpPr>
        <p:spPr/>
        <p:txBody>
          <a:bodyPr/>
          <a:lstStyle/>
          <a:p>
            <a:r>
              <a:rPr lang="en-GB" dirty="0"/>
              <a:t>Reflective Writing</a:t>
            </a:r>
          </a:p>
        </p:txBody>
      </p:sp>
    </p:spTree>
    <p:extLst>
      <p:ext uri="{BB962C8B-B14F-4D97-AF65-F5344CB8AC3E}">
        <p14:creationId xmlns:p14="http://schemas.microsoft.com/office/powerpoint/2010/main" val="142571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illustrating Bloom's taxonomy.">
            <a:extLst>
              <a:ext uri="{FF2B5EF4-FFF2-40B4-BE49-F238E27FC236}">
                <a16:creationId xmlns:a16="http://schemas.microsoft.com/office/drawing/2014/main" id="{504237C3-94C0-4BAF-ABCA-3FA182222E48}"/>
              </a:ext>
            </a:extLst>
          </p:cNvPr>
          <p:cNvPicPr>
            <a:picLocks noGrp="1" noChangeAspect="1"/>
          </p:cNvPicPr>
          <p:nvPr>
            <p:ph idx="1"/>
          </p:nvPr>
        </p:nvPicPr>
        <p:blipFill>
          <a:blip r:embed="rId2"/>
          <a:stretch>
            <a:fillRect/>
          </a:stretch>
        </p:blipFill>
        <p:spPr>
          <a:xfrm>
            <a:off x="719999" y="1828800"/>
            <a:ext cx="7189909" cy="4048472"/>
          </a:xfrm>
          <a:prstGeom prst="rect">
            <a:avLst/>
          </a:prstGeom>
        </p:spPr>
      </p:pic>
      <p:sp>
        <p:nvSpPr>
          <p:cNvPr id="3" name="Title 2">
            <a:extLst>
              <a:ext uri="{FF2B5EF4-FFF2-40B4-BE49-F238E27FC236}">
                <a16:creationId xmlns:a16="http://schemas.microsoft.com/office/drawing/2014/main" id="{AE3A523C-9125-4B4E-A8C4-C0DB00D30C79}"/>
              </a:ext>
            </a:extLst>
          </p:cNvPr>
          <p:cNvSpPr>
            <a:spLocks noGrp="1"/>
          </p:cNvSpPr>
          <p:nvPr>
            <p:ph type="title"/>
          </p:nvPr>
        </p:nvSpPr>
        <p:spPr/>
        <p:txBody>
          <a:bodyPr/>
          <a:lstStyle/>
          <a:p>
            <a:r>
              <a:rPr lang="en-GB" dirty="0"/>
              <a:t>Choosing a Topic</a:t>
            </a:r>
          </a:p>
        </p:txBody>
      </p:sp>
      <p:sp>
        <p:nvSpPr>
          <p:cNvPr id="5" name="TextBox 4">
            <a:extLst>
              <a:ext uri="{FF2B5EF4-FFF2-40B4-BE49-F238E27FC236}">
                <a16:creationId xmlns:a16="http://schemas.microsoft.com/office/drawing/2014/main" id="{D386FA8C-AE7B-437F-A0C2-7C603F311AE9}"/>
              </a:ext>
            </a:extLst>
          </p:cNvPr>
          <p:cNvSpPr txBox="1"/>
          <p:nvPr/>
        </p:nvSpPr>
        <p:spPr>
          <a:xfrm>
            <a:off x="688141" y="6079961"/>
            <a:ext cx="9872464" cy="461665"/>
          </a:xfrm>
          <a:prstGeom prst="rect">
            <a:avLst/>
          </a:prstGeom>
          <a:noFill/>
        </p:spPr>
        <p:txBody>
          <a:bodyPr wrap="square">
            <a:spAutoFit/>
          </a:bodyPr>
          <a:lstStyle/>
          <a:p>
            <a:r>
              <a:rPr lang="en-GB" sz="1200" dirty="0">
                <a:solidFill>
                  <a:schemeClr val="bg1"/>
                </a:solidFill>
              </a:rPr>
              <a:t>Armstrong, P. (2010). Bloom’s Taxonomy. Vanderbilt University </a:t>
            </a:r>
            <a:r>
              <a:rPr lang="en-GB" sz="1200" dirty="0" err="1">
                <a:solidFill>
                  <a:schemeClr val="bg1"/>
                </a:solidFill>
              </a:rPr>
              <a:t>Center</a:t>
            </a:r>
            <a:r>
              <a:rPr lang="en-GB" sz="1200" dirty="0">
                <a:solidFill>
                  <a:schemeClr val="bg1"/>
                </a:solidFill>
              </a:rPr>
              <a:t> for Teaching. Retrieved [19/06/2022] from https://cft.vanderbilt.edu/guides-sub-pages/blooms-taxonomy/.</a:t>
            </a:r>
          </a:p>
        </p:txBody>
      </p:sp>
    </p:spTree>
    <p:extLst>
      <p:ext uri="{BB962C8B-B14F-4D97-AF65-F5344CB8AC3E}">
        <p14:creationId xmlns:p14="http://schemas.microsoft.com/office/powerpoint/2010/main" val="293896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8142E2-332B-40EA-9F52-FF8AA2385FC6}"/>
              </a:ext>
            </a:extLst>
          </p:cNvPr>
          <p:cNvSpPr>
            <a:spLocks noGrp="1"/>
          </p:cNvSpPr>
          <p:nvPr>
            <p:ph idx="1"/>
          </p:nvPr>
        </p:nvSpPr>
        <p:spPr>
          <a:xfrm>
            <a:off x="693812" y="1552416"/>
            <a:ext cx="9865096" cy="4191000"/>
          </a:xfrm>
        </p:spPr>
        <p:txBody>
          <a:bodyPr>
            <a:normAutofit/>
          </a:bodyPr>
          <a:lstStyle/>
          <a:p>
            <a:endParaRPr lang="en-GB" dirty="0"/>
          </a:p>
          <a:p>
            <a:r>
              <a:rPr lang="en-GB" dirty="0"/>
              <a:t>Title analysis – </a:t>
            </a:r>
            <a:r>
              <a:rPr lang="en-GB" dirty="0">
                <a:solidFill>
                  <a:srgbClr val="FFFF00"/>
                </a:solidFill>
              </a:rPr>
              <a:t>instruction</a:t>
            </a:r>
            <a:r>
              <a:rPr lang="en-GB" dirty="0"/>
              <a:t>, </a:t>
            </a:r>
            <a:r>
              <a:rPr lang="en-GB" dirty="0">
                <a:solidFill>
                  <a:srgbClr val="00B050"/>
                </a:solidFill>
              </a:rPr>
              <a:t>subject</a:t>
            </a:r>
            <a:r>
              <a:rPr lang="en-GB" dirty="0"/>
              <a:t>, </a:t>
            </a:r>
            <a:r>
              <a:rPr lang="en-GB" dirty="0">
                <a:solidFill>
                  <a:srgbClr val="FF0000"/>
                </a:solidFill>
              </a:rPr>
              <a:t>focus</a:t>
            </a:r>
            <a:r>
              <a:rPr lang="en-GB" dirty="0"/>
              <a:t> and </a:t>
            </a:r>
            <a:r>
              <a:rPr lang="en-GB" dirty="0">
                <a:solidFill>
                  <a:schemeClr val="accent5">
                    <a:lumMod val="60000"/>
                    <a:lumOff val="40000"/>
                  </a:schemeClr>
                </a:solidFill>
              </a:rPr>
              <a:t>limitation</a:t>
            </a:r>
          </a:p>
          <a:p>
            <a:pPr lvl="1"/>
            <a:r>
              <a:rPr lang="en-GB" dirty="0"/>
              <a:t>Write in depth</a:t>
            </a:r>
          </a:p>
          <a:p>
            <a:pPr lvl="1"/>
            <a:r>
              <a:rPr lang="en-GB" dirty="0"/>
              <a:t>Avoid reading too much</a:t>
            </a:r>
          </a:p>
          <a:p>
            <a:pPr lvl="1"/>
            <a:r>
              <a:rPr lang="en-GB" dirty="0"/>
              <a:t>Focuses writing</a:t>
            </a:r>
          </a:p>
          <a:p>
            <a:r>
              <a:rPr lang="en-GB" i="1" dirty="0"/>
              <a:t>Evaluating the impact of online interviews on workplace recruitment in the UK.</a:t>
            </a:r>
          </a:p>
          <a:p>
            <a:r>
              <a:rPr lang="en-GB" i="1" dirty="0">
                <a:solidFill>
                  <a:srgbClr val="FFFF00"/>
                </a:solidFill>
              </a:rPr>
              <a:t>Evaluating</a:t>
            </a:r>
            <a:r>
              <a:rPr lang="en-GB" i="1" dirty="0"/>
              <a:t> the impact of </a:t>
            </a:r>
            <a:r>
              <a:rPr lang="en-GB" i="1" dirty="0">
                <a:solidFill>
                  <a:srgbClr val="00B050"/>
                </a:solidFill>
              </a:rPr>
              <a:t>online interviews </a:t>
            </a:r>
            <a:r>
              <a:rPr lang="en-GB" i="1" dirty="0"/>
              <a:t>in </a:t>
            </a:r>
            <a:r>
              <a:rPr lang="en-GB" i="1" dirty="0">
                <a:solidFill>
                  <a:srgbClr val="FF0000"/>
                </a:solidFill>
              </a:rPr>
              <a:t>workplace recruitment </a:t>
            </a:r>
            <a:r>
              <a:rPr lang="en-GB" i="1" dirty="0"/>
              <a:t>in </a:t>
            </a:r>
            <a:r>
              <a:rPr lang="en-GB" i="1" dirty="0">
                <a:solidFill>
                  <a:schemeClr val="accent5">
                    <a:lumMod val="60000"/>
                    <a:lumOff val="40000"/>
                  </a:schemeClr>
                </a:solidFill>
              </a:rPr>
              <a:t>the UK</a:t>
            </a:r>
            <a:r>
              <a:rPr lang="en-GB" i="1" dirty="0"/>
              <a:t>.</a:t>
            </a:r>
          </a:p>
          <a:p>
            <a:r>
              <a:rPr lang="en-GB" i="1" dirty="0"/>
              <a:t>Would legalisation of euthanasia effect the medical profession?</a:t>
            </a:r>
          </a:p>
        </p:txBody>
      </p:sp>
      <p:sp>
        <p:nvSpPr>
          <p:cNvPr id="3" name="Title 2">
            <a:extLst>
              <a:ext uri="{FF2B5EF4-FFF2-40B4-BE49-F238E27FC236}">
                <a16:creationId xmlns:a16="http://schemas.microsoft.com/office/drawing/2014/main" id="{9281A8F1-72B3-474E-9210-E88371F2DD79}"/>
              </a:ext>
            </a:extLst>
          </p:cNvPr>
          <p:cNvSpPr>
            <a:spLocks noGrp="1"/>
          </p:cNvSpPr>
          <p:nvPr>
            <p:ph type="title"/>
          </p:nvPr>
        </p:nvSpPr>
        <p:spPr/>
        <p:txBody>
          <a:bodyPr/>
          <a:lstStyle/>
          <a:p>
            <a:r>
              <a:rPr lang="en-GB" dirty="0"/>
              <a:t>Choosing a Topic</a:t>
            </a:r>
          </a:p>
        </p:txBody>
      </p:sp>
    </p:spTree>
    <p:extLst>
      <p:ext uri="{BB962C8B-B14F-4D97-AF65-F5344CB8AC3E}">
        <p14:creationId xmlns:p14="http://schemas.microsoft.com/office/powerpoint/2010/main" val="290694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8142E2-332B-40EA-9F52-FF8AA2385FC6}"/>
              </a:ext>
            </a:extLst>
          </p:cNvPr>
          <p:cNvSpPr>
            <a:spLocks noGrp="1"/>
          </p:cNvSpPr>
          <p:nvPr>
            <p:ph idx="1"/>
          </p:nvPr>
        </p:nvSpPr>
        <p:spPr>
          <a:xfrm>
            <a:off x="693812" y="1552416"/>
            <a:ext cx="9865096" cy="4191000"/>
          </a:xfrm>
        </p:spPr>
        <p:txBody>
          <a:bodyPr>
            <a:normAutofit/>
          </a:bodyPr>
          <a:lstStyle/>
          <a:p>
            <a:endParaRPr lang="en-GB" dirty="0"/>
          </a:p>
          <a:p>
            <a:r>
              <a:rPr lang="en-GB" dirty="0"/>
              <a:t>Understanding instruction words</a:t>
            </a:r>
          </a:p>
          <a:p>
            <a:r>
              <a:rPr lang="en-GB" dirty="0"/>
              <a:t>Changing viewpoints</a:t>
            </a:r>
          </a:p>
          <a:p>
            <a:r>
              <a:rPr lang="en-GB" dirty="0"/>
              <a:t>Peer discussion</a:t>
            </a:r>
          </a:p>
          <a:p>
            <a:r>
              <a:rPr lang="en-GB" dirty="0"/>
              <a:t>Analysis of journal article titles</a:t>
            </a:r>
          </a:p>
          <a:p>
            <a:r>
              <a:rPr lang="en-GB" dirty="0"/>
              <a:t>Developing research questions</a:t>
            </a:r>
          </a:p>
          <a:p>
            <a:r>
              <a:rPr lang="en-GB" dirty="0"/>
              <a:t>Literature review</a:t>
            </a:r>
          </a:p>
        </p:txBody>
      </p:sp>
      <p:sp>
        <p:nvSpPr>
          <p:cNvPr id="3" name="Title 2">
            <a:extLst>
              <a:ext uri="{FF2B5EF4-FFF2-40B4-BE49-F238E27FC236}">
                <a16:creationId xmlns:a16="http://schemas.microsoft.com/office/drawing/2014/main" id="{9281A8F1-72B3-474E-9210-E88371F2DD79}"/>
              </a:ext>
            </a:extLst>
          </p:cNvPr>
          <p:cNvSpPr>
            <a:spLocks noGrp="1"/>
          </p:cNvSpPr>
          <p:nvPr>
            <p:ph type="title"/>
          </p:nvPr>
        </p:nvSpPr>
        <p:spPr/>
        <p:txBody>
          <a:bodyPr/>
          <a:lstStyle/>
          <a:p>
            <a:r>
              <a:rPr lang="en-GB" dirty="0"/>
              <a:t>Choosing a Topic</a:t>
            </a:r>
          </a:p>
        </p:txBody>
      </p:sp>
    </p:spTree>
    <p:extLst>
      <p:ext uri="{BB962C8B-B14F-4D97-AF65-F5344CB8AC3E}">
        <p14:creationId xmlns:p14="http://schemas.microsoft.com/office/powerpoint/2010/main" val="11997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52B480-E474-4280-80CF-6E6E6F04A43F}"/>
              </a:ext>
            </a:extLst>
          </p:cNvPr>
          <p:cNvSpPr>
            <a:spLocks noGrp="1"/>
          </p:cNvSpPr>
          <p:nvPr>
            <p:ph idx="1"/>
          </p:nvPr>
        </p:nvSpPr>
        <p:spPr/>
        <p:txBody>
          <a:bodyPr>
            <a:normAutofit/>
          </a:bodyPr>
          <a:lstStyle/>
          <a:p>
            <a:pPr marL="45720" indent="0">
              <a:buNone/>
            </a:pPr>
            <a:endParaRPr lang="en-GB" dirty="0"/>
          </a:p>
          <a:p>
            <a:r>
              <a:rPr lang="en-GB" dirty="0"/>
              <a:t>Why we use and acknowledge sources in academic writing</a:t>
            </a:r>
          </a:p>
          <a:p>
            <a:r>
              <a:rPr lang="en-GB" dirty="0"/>
              <a:t>Explore academic integrity and plagiarism</a:t>
            </a:r>
          </a:p>
          <a:p>
            <a:r>
              <a:rPr lang="en-GB" dirty="0"/>
              <a:t>Explore different referencing styles</a:t>
            </a:r>
          </a:p>
          <a:p>
            <a:r>
              <a:rPr lang="en-GB" dirty="0"/>
              <a:t>Identify parts of a reference and the source type</a:t>
            </a:r>
          </a:p>
          <a:p>
            <a:r>
              <a:rPr lang="en-GB" dirty="0"/>
              <a:t>Use authentic sources</a:t>
            </a:r>
          </a:p>
          <a:p>
            <a:r>
              <a:rPr lang="en-GB" dirty="0"/>
              <a:t>Use unconventional sources</a:t>
            </a:r>
          </a:p>
          <a:p>
            <a:endParaRPr lang="en-GB" dirty="0"/>
          </a:p>
          <a:p>
            <a:endParaRPr lang="en-GB" dirty="0"/>
          </a:p>
          <a:p>
            <a:endParaRPr lang="en-GB" dirty="0"/>
          </a:p>
        </p:txBody>
      </p:sp>
      <p:sp>
        <p:nvSpPr>
          <p:cNvPr id="3" name="Title 2">
            <a:extLst>
              <a:ext uri="{FF2B5EF4-FFF2-40B4-BE49-F238E27FC236}">
                <a16:creationId xmlns:a16="http://schemas.microsoft.com/office/drawing/2014/main" id="{79C0DD04-F760-432A-B741-7F1C0CFD5D89}"/>
              </a:ext>
            </a:extLst>
          </p:cNvPr>
          <p:cNvSpPr>
            <a:spLocks noGrp="1"/>
          </p:cNvSpPr>
          <p:nvPr>
            <p:ph type="title"/>
          </p:nvPr>
        </p:nvSpPr>
        <p:spPr/>
        <p:txBody>
          <a:bodyPr/>
          <a:lstStyle/>
          <a:p>
            <a:r>
              <a:rPr lang="en-GB" dirty="0"/>
              <a:t>Referencing</a:t>
            </a:r>
          </a:p>
        </p:txBody>
      </p:sp>
    </p:spTree>
    <p:extLst>
      <p:ext uri="{BB962C8B-B14F-4D97-AF65-F5344CB8AC3E}">
        <p14:creationId xmlns:p14="http://schemas.microsoft.com/office/powerpoint/2010/main" val="80434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52B480-E474-4280-80CF-6E6E6F04A43F}"/>
              </a:ext>
            </a:extLst>
          </p:cNvPr>
          <p:cNvSpPr>
            <a:spLocks noGrp="1"/>
          </p:cNvSpPr>
          <p:nvPr>
            <p:ph idx="1"/>
          </p:nvPr>
        </p:nvSpPr>
        <p:spPr>
          <a:xfrm>
            <a:off x="693812" y="1552416"/>
            <a:ext cx="11161240" cy="4191000"/>
          </a:xfrm>
        </p:spPr>
        <p:txBody>
          <a:bodyPr/>
          <a:lstStyle/>
          <a:p>
            <a:pPr marL="45720" indent="0">
              <a:buNone/>
            </a:pPr>
            <a:endParaRPr lang="en-GB" dirty="0"/>
          </a:p>
          <a:p>
            <a:endParaRPr lang="en-GB" dirty="0"/>
          </a:p>
          <a:p>
            <a:pPr marL="45720" indent="0">
              <a:buNone/>
            </a:pPr>
            <a:endParaRPr lang="en-GB" dirty="0"/>
          </a:p>
          <a:p>
            <a:pPr marL="45720" indent="0">
              <a:buNone/>
            </a:pPr>
            <a:r>
              <a:rPr lang="en-GB" b="0" i="0" dirty="0">
                <a:effectLst/>
                <a:latin typeface="Arial" panose="020B0604020202020204" pitchFamily="34" charset="0"/>
              </a:rPr>
              <a:t>Newman, R., 2010. Malaria control beyond 2010. </a:t>
            </a:r>
            <a:r>
              <a:rPr lang="en-GB" b="0" i="1" dirty="0">
                <a:effectLst/>
                <a:latin typeface="Arial" panose="020B0604020202020204" pitchFamily="34" charset="0"/>
              </a:rPr>
              <a:t>British medical journal</a:t>
            </a:r>
            <a:r>
              <a:rPr lang="en-GB" b="0" i="0" dirty="0">
                <a:effectLst/>
                <a:latin typeface="Arial" panose="020B0604020202020204" pitchFamily="34" charset="0"/>
              </a:rPr>
              <a:t>, 341(7765), pp.157-208.</a:t>
            </a:r>
          </a:p>
          <a:p>
            <a:pPr marL="45720" indent="0">
              <a:buNone/>
            </a:pPr>
            <a:endParaRPr lang="en-GB" dirty="0"/>
          </a:p>
          <a:p>
            <a:pPr marL="45720" indent="0">
              <a:buNone/>
            </a:pPr>
            <a:r>
              <a:rPr lang="en-GB" b="0" i="0" dirty="0">
                <a:effectLst/>
                <a:latin typeface="Arial" panose="020B0604020202020204" pitchFamily="34" charset="0"/>
              </a:rPr>
              <a:t>Title of article / Volume number / page numbers</a:t>
            </a:r>
            <a:r>
              <a:rPr lang="en-GB" dirty="0"/>
              <a:t> </a:t>
            </a:r>
            <a:r>
              <a:rPr lang="en-GB" b="0" i="0" dirty="0">
                <a:effectLst/>
                <a:latin typeface="Arial" panose="020B0604020202020204" pitchFamily="34" charset="0"/>
              </a:rPr>
              <a:t>/ </a:t>
            </a:r>
            <a:r>
              <a:rPr lang="en-GB" b="0" dirty="0">
                <a:effectLst/>
                <a:latin typeface="Arial" panose="020B0604020202020204" pitchFamily="34" charset="0"/>
              </a:rPr>
              <a:t>Title of journal</a:t>
            </a:r>
            <a:r>
              <a:rPr lang="en-GB" dirty="0"/>
              <a:t> / </a:t>
            </a:r>
            <a:r>
              <a:rPr lang="en-GB" b="0" i="0" dirty="0">
                <a:effectLst/>
                <a:latin typeface="Arial" panose="020B0604020202020204" pitchFamily="34" charset="0"/>
              </a:rPr>
              <a:t>Author’s surname</a:t>
            </a:r>
            <a:r>
              <a:rPr lang="en-GB" dirty="0"/>
              <a:t> </a:t>
            </a:r>
            <a:r>
              <a:rPr lang="en-GB" b="0" i="0" dirty="0">
                <a:effectLst/>
                <a:latin typeface="Arial" panose="020B0604020202020204" pitchFamily="34" charset="0"/>
              </a:rPr>
              <a:t>/ Issue / Year</a:t>
            </a:r>
            <a:endParaRPr lang="en-GB" dirty="0"/>
          </a:p>
          <a:p>
            <a:endParaRPr lang="en-GB" dirty="0"/>
          </a:p>
          <a:p>
            <a:endParaRPr lang="en-GB" dirty="0"/>
          </a:p>
        </p:txBody>
      </p:sp>
      <p:sp>
        <p:nvSpPr>
          <p:cNvPr id="3" name="Title 2">
            <a:extLst>
              <a:ext uri="{FF2B5EF4-FFF2-40B4-BE49-F238E27FC236}">
                <a16:creationId xmlns:a16="http://schemas.microsoft.com/office/drawing/2014/main" id="{79C0DD04-F760-432A-B741-7F1C0CFD5D89}"/>
              </a:ext>
            </a:extLst>
          </p:cNvPr>
          <p:cNvSpPr>
            <a:spLocks noGrp="1"/>
          </p:cNvSpPr>
          <p:nvPr>
            <p:ph type="title"/>
          </p:nvPr>
        </p:nvSpPr>
        <p:spPr/>
        <p:txBody>
          <a:bodyPr/>
          <a:lstStyle/>
          <a:p>
            <a:r>
              <a:rPr lang="en-GB" dirty="0"/>
              <a:t>Referencing</a:t>
            </a:r>
          </a:p>
        </p:txBody>
      </p:sp>
    </p:spTree>
    <p:extLst>
      <p:ext uri="{BB962C8B-B14F-4D97-AF65-F5344CB8AC3E}">
        <p14:creationId xmlns:p14="http://schemas.microsoft.com/office/powerpoint/2010/main" val="319308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CDCA9E-215D-4449-AF52-599133652C79}"/>
              </a:ext>
            </a:extLst>
          </p:cNvPr>
          <p:cNvSpPr>
            <a:spLocks noGrp="1"/>
          </p:cNvSpPr>
          <p:nvPr>
            <p:ph idx="1"/>
          </p:nvPr>
        </p:nvSpPr>
        <p:spPr>
          <a:xfrm>
            <a:off x="720000" y="1828800"/>
            <a:ext cx="8686801" cy="4191000"/>
          </a:xfrm>
        </p:spPr>
        <p:txBody>
          <a:bodyPr/>
          <a:lstStyle/>
          <a:p>
            <a:r>
              <a:rPr lang="en-GB" dirty="0"/>
              <a:t>Approaches to academic writing</a:t>
            </a:r>
          </a:p>
          <a:p>
            <a:r>
              <a:rPr lang="en-GB" dirty="0"/>
              <a:t>Reflective writing</a:t>
            </a:r>
          </a:p>
          <a:p>
            <a:r>
              <a:rPr lang="en-GB" dirty="0"/>
              <a:t>Choosing a topic</a:t>
            </a:r>
          </a:p>
          <a:p>
            <a:r>
              <a:rPr lang="en-GB" dirty="0"/>
              <a:t>Referencing</a:t>
            </a:r>
          </a:p>
        </p:txBody>
      </p:sp>
      <p:sp>
        <p:nvSpPr>
          <p:cNvPr id="3" name="Title 2">
            <a:extLst>
              <a:ext uri="{FF2B5EF4-FFF2-40B4-BE49-F238E27FC236}">
                <a16:creationId xmlns:a16="http://schemas.microsoft.com/office/drawing/2014/main" id="{BB162BAB-01D2-4264-B0DA-F0A8E78A792D}"/>
              </a:ext>
            </a:extLst>
          </p:cNvPr>
          <p:cNvSpPr>
            <a:spLocks noGrp="1"/>
          </p:cNvSpPr>
          <p:nvPr>
            <p:ph type="title"/>
          </p:nvPr>
        </p:nvSpPr>
        <p:spPr/>
        <p:txBody>
          <a:bodyPr/>
          <a:lstStyle/>
          <a:p>
            <a:r>
              <a:rPr lang="en-GB" dirty="0"/>
              <a:t>Overview</a:t>
            </a:r>
          </a:p>
        </p:txBody>
      </p:sp>
    </p:spTree>
    <p:extLst>
      <p:ext uri="{BB962C8B-B14F-4D97-AF65-F5344CB8AC3E}">
        <p14:creationId xmlns:p14="http://schemas.microsoft.com/office/powerpoint/2010/main" val="249948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52B480-E474-4280-80CF-6E6E6F04A43F}"/>
              </a:ext>
            </a:extLst>
          </p:cNvPr>
          <p:cNvSpPr>
            <a:spLocks noGrp="1"/>
          </p:cNvSpPr>
          <p:nvPr>
            <p:ph idx="1"/>
          </p:nvPr>
        </p:nvSpPr>
        <p:spPr>
          <a:xfrm>
            <a:off x="693812" y="1552416"/>
            <a:ext cx="11161240" cy="4191000"/>
          </a:xfrm>
        </p:spPr>
        <p:txBody>
          <a:bodyPr/>
          <a:lstStyle/>
          <a:p>
            <a:pPr marL="45720" indent="0">
              <a:buNone/>
            </a:pPr>
            <a:endParaRPr lang="en-GB" dirty="0"/>
          </a:p>
          <a:p>
            <a:endParaRPr lang="en-GB" dirty="0"/>
          </a:p>
          <a:p>
            <a:pPr marL="45720" indent="0">
              <a:buNone/>
            </a:pPr>
            <a:endParaRPr lang="en-GB" dirty="0"/>
          </a:p>
          <a:p>
            <a:pPr marL="45720" indent="0">
              <a:buNone/>
            </a:pPr>
            <a:r>
              <a:rPr lang="en-GB" b="0" i="0" dirty="0">
                <a:solidFill>
                  <a:schemeClr val="accent5">
                    <a:lumMod val="40000"/>
                    <a:lumOff val="60000"/>
                  </a:schemeClr>
                </a:solidFill>
                <a:effectLst/>
                <a:latin typeface="Arial" panose="020B0604020202020204" pitchFamily="34" charset="0"/>
              </a:rPr>
              <a:t>Newman</a:t>
            </a:r>
            <a:r>
              <a:rPr lang="en-GB" b="0" i="0" dirty="0">
                <a:effectLst/>
                <a:latin typeface="Arial" panose="020B0604020202020204" pitchFamily="34" charset="0"/>
              </a:rPr>
              <a:t>, R., </a:t>
            </a:r>
            <a:r>
              <a:rPr lang="en-GB" b="0" i="0" dirty="0">
                <a:solidFill>
                  <a:schemeClr val="tx1"/>
                </a:solidFill>
                <a:effectLst/>
                <a:latin typeface="Arial" panose="020B0604020202020204" pitchFamily="34" charset="0"/>
              </a:rPr>
              <a:t>2010</a:t>
            </a:r>
            <a:r>
              <a:rPr lang="en-GB" b="0" i="0" dirty="0">
                <a:effectLst/>
                <a:latin typeface="Arial" panose="020B0604020202020204" pitchFamily="34" charset="0"/>
              </a:rPr>
              <a:t>. </a:t>
            </a:r>
            <a:r>
              <a:rPr lang="en-GB" b="0" i="0" dirty="0">
                <a:solidFill>
                  <a:srgbClr val="FF0000"/>
                </a:solidFill>
                <a:effectLst/>
                <a:latin typeface="Arial" panose="020B0604020202020204" pitchFamily="34" charset="0"/>
              </a:rPr>
              <a:t>Malaria control beyond 2010</a:t>
            </a:r>
            <a:r>
              <a:rPr lang="en-GB" b="0" i="0" dirty="0">
                <a:effectLst/>
                <a:latin typeface="Arial" panose="020B0604020202020204" pitchFamily="34" charset="0"/>
              </a:rPr>
              <a:t>. </a:t>
            </a:r>
            <a:r>
              <a:rPr lang="en-GB" b="0" i="1" dirty="0">
                <a:solidFill>
                  <a:schemeClr val="accent6"/>
                </a:solidFill>
                <a:effectLst/>
                <a:latin typeface="Arial" panose="020B0604020202020204" pitchFamily="34" charset="0"/>
              </a:rPr>
              <a:t>British medical journal</a:t>
            </a:r>
            <a:r>
              <a:rPr lang="en-GB" b="0" i="0" dirty="0">
                <a:effectLst/>
                <a:latin typeface="Arial" panose="020B0604020202020204" pitchFamily="34" charset="0"/>
              </a:rPr>
              <a:t>, </a:t>
            </a:r>
            <a:r>
              <a:rPr lang="en-GB" b="0" i="0" dirty="0">
                <a:solidFill>
                  <a:srgbClr val="00B050"/>
                </a:solidFill>
                <a:effectLst/>
                <a:latin typeface="Arial" panose="020B0604020202020204" pitchFamily="34" charset="0"/>
              </a:rPr>
              <a:t>341</a:t>
            </a:r>
            <a:r>
              <a:rPr lang="en-GB" b="0" i="0" dirty="0">
                <a:effectLst/>
                <a:latin typeface="Arial" panose="020B0604020202020204" pitchFamily="34" charset="0"/>
              </a:rPr>
              <a:t>(</a:t>
            </a:r>
            <a:r>
              <a:rPr lang="en-GB" b="0" i="0" dirty="0">
                <a:solidFill>
                  <a:schemeClr val="accent2">
                    <a:lumMod val="75000"/>
                  </a:schemeClr>
                </a:solidFill>
                <a:effectLst/>
                <a:latin typeface="Arial" panose="020B0604020202020204" pitchFamily="34" charset="0"/>
              </a:rPr>
              <a:t>7765</a:t>
            </a:r>
            <a:r>
              <a:rPr lang="en-GB" b="0" i="0" dirty="0">
                <a:effectLst/>
                <a:latin typeface="Arial" panose="020B0604020202020204" pitchFamily="34" charset="0"/>
              </a:rPr>
              <a:t>), </a:t>
            </a:r>
            <a:r>
              <a:rPr lang="en-GB" b="0" i="0" dirty="0">
                <a:solidFill>
                  <a:srgbClr val="FFFF00"/>
                </a:solidFill>
                <a:effectLst/>
                <a:latin typeface="Arial" panose="020B0604020202020204" pitchFamily="34" charset="0"/>
              </a:rPr>
              <a:t>pp.157-208</a:t>
            </a:r>
            <a:r>
              <a:rPr lang="en-GB" b="0" i="0" dirty="0">
                <a:effectLst/>
                <a:latin typeface="Arial" panose="020B0604020202020204" pitchFamily="34" charset="0"/>
              </a:rPr>
              <a:t>.</a:t>
            </a:r>
          </a:p>
          <a:p>
            <a:pPr marL="45720" indent="0">
              <a:buNone/>
            </a:pPr>
            <a:endParaRPr lang="en-GB" dirty="0"/>
          </a:p>
          <a:p>
            <a:pPr marL="45720" indent="0">
              <a:buNone/>
            </a:pPr>
            <a:r>
              <a:rPr lang="en-GB" b="0" i="0" dirty="0">
                <a:solidFill>
                  <a:srgbClr val="FF0000"/>
                </a:solidFill>
                <a:effectLst/>
                <a:latin typeface="Arial" panose="020B0604020202020204" pitchFamily="34" charset="0"/>
              </a:rPr>
              <a:t>Title of article </a:t>
            </a:r>
            <a:r>
              <a:rPr lang="en-GB" b="0" i="0" dirty="0">
                <a:effectLst/>
                <a:latin typeface="Arial" panose="020B0604020202020204" pitchFamily="34" charset="0"/>
              </a:rPr>
              <a:t>/ </a:t>
            </a:r>
            <a:r>
              <a:rPr lang="en-GB" b="0" i="0" dirty="0">
                <a:solidFill>
                  <a:srgbClr val="00B050"/>
                </a:solidFill>
                <a:effectLst/>
                <a:latin typeface="Arial" panose="020B0604020202020204" pitchFamily="34" charset="0"/>
              </a:rPr>
              <a:t>Volume number </a:t>
            </a:r>
            <a:r>
              <a:rPr lang="en-GB" b="0" i="0" dirty="0">
                <a:effectLst/>
                <a:latin typeface="Arial" panose="020B0604020202020204" pitchFamily="34" charset="0"/>
              </a:rPr>
              <a:t>/ </a:t>
            </a:r>
            <a:r>
              <a:rPr lang="en-GB" b="0" i="0" dirty="0">
                <a:solidFill>
                  <a:srgbClr val="FFFF00"/>
                </a:solidFill>
                <a:effectLst/>
                <a:latin typeface="Arial" panose="020B0604020202020204" pitchFamily="34" charset="0"/>
              </a:rPr>
              <a:t>page numbers</a:t>
            </a:r>
            <a:r>
              <a:rPr lang="en-GB" dirty="0">
                <a:solidFill>
                  <a:srgbClr val="FFFF00"/>
                </a:solidFill>
              </a:rPr>
              <a:t> </a:t>
            </a:r>
            <a:r>
              <a:rPr lang="en-GB" b="0" i="0" dirty="0">
                <a:effectLst/>
                <a:latin typeface="Arial" panose="020B0604020202020204" pitchFamily="34" charset="0"/>
              </a:rPr>
              <a:t>/ </a:t>
            </a:r>
            <a:r>
              <a:rPr lang="en-GB" b="0" dirty="0">
                <a:solidFill>
                  <a:schemeClr val="accent6"/>
                </a:solidFill>
                <a:effectLst/>
                <a:latin typeface="Arial" panose="020B0604020202020204" pitchFamily="34" charset="0"/>
              </a:rPr>
              <a:t>Title of journal</a:t>
            </a:r>
            <a:r>
              <a:rPr lang="en-GB" dirty="0">
                <a:solidFill>
                  <a:schemeClr val="accent6"/>
                </a:solidFill>
              </a:rPr>
              <a:t> </a:t>
            </a:r>
            <a:r>
              <a:rPr lang="en-GB" dirty="0"/>
              <a:t>/ </a:t>
            </a:r>
            <a:r>
              <a:rPr lang="en-GB" b="0" i="0" dirty="0">
                <a:solidFill>
                  <a:schemeClr val="accent5">
                    <a:lumMod val="40000"/>
                    <a:lumOff val="60000"/>
                  </a:schemeClr>
                </a:solidFill>
                <a:effectLst/>
                <a:latin typeface="Arial" panose="020B0604020202020204" pitchFamily="34" charset="0"/>
              </a:rPr>
              <a:t>Author’s surname</a:t>
            </a:r>
            <a:r>
              <a:rPr lang="en-GB" dirty="0">
                <a:solidFill>
                  <a:schemeClr val="accent5">
                    <a:lumMod val="40000"/>
                    <a:lumOff val="60000"/>
                  </a:schemeClr>
                </a:solidFill>
              </a:rPr>
              <a:t> </a:t>
            </a:r>
            <a:r>
              <a:rPr lang="en-GB" b="0" i="0" dirty="0">
                <a:effectLst/>
                <a:latin typeface="Arial" panose="020B0604020202020204" pitchFamily="34" charset="0"/>
              </a:rPr>
              <a:t>/ </a:t>
            </a:r>
            <a:r>
              <a:rPr lang="en-GB" b="0" i="0" dirty="0">
                <a:solidFill>
                  <a:schemeClr val="accent2">
                    <a:lumMod val="75000"/>
                  </a:schemeClr>
                </a:solidFill>
                <a:effectLst/>
                <a:latin typeface="Arial" panose="020B0604020202020204" pitchFamily="34" charset="0"/>
              </a:rPr>
              <a:t>Issue</a:t>
            </a:r>
            <a:r>
              <a:rPr lang="en-GB" b="0" i="0" dirty="0">
                <a:effectLst/>
                <a:latin typeface="Arial" panose="020B0604020202020204" pitchFamily="34" charset="0"/>
              </a:rPr>
              <a:t> / </a:t>
            </a:r>
            <a:r>
              <a:rPr lang="en-GB" b="0" i="0" dirty="0">
                <a:solidFill>
                  <a:schemeClr val="tx1"/>
                </a:solidFill>
                <a:effectLst/>
                <a:latin typeface="Arial" panose="020B0604020202020204" pitchFamily="34" charset="0"/>
              </a:rPr>
              <a:t>Year</a:t>
            </a:r>
            <a:endParaRPr lang="en-GB" dirty="0">
              <a:solidFill>
                <a:schemeClr val="tx1"/>
              </a:solidFill>
            </a:endParaRPr>
          </a:p>
          <a:p>
            <a:endParaRPr lang="en-GB" dirty="0"/>
          </a:p>
          <a:p>
            <a:endParaRPr lang="en-GB" dirty="0"/>
          </a:p>
        </p:txBody>
      </p:sp>
      <p:sp>
        <p:nvSpPr>
          <p:cNvPr id="3" name="Title 2">
            <a:extLst>
              <a:ext uri="{FF2B5EF4-FFF2-40B4-BE49-F238E27FC236}">
                <a16:creationId xmlns:a16="http://schemas.microsoft.com/office/drawing/2014/main" id="{79C0DD04-F760-432A-B741-7F1C0CFD5D89}"/>
              </a:ext>
            </a:extLst>
          </p:cNvPr>
          <p:cNvSpPr>
            <a:spLocks noGrp="1"/>
          </p:cNvSpPr>
          <p:nvPr>
            <p:ph type="title"/>
          </p:nvPr>
        </p:nvSpPr>
        <p:spPr/>
        <p:txBody>
          <a:bodyPr/>
          <a:lstStyle/>
          <a:p>
            <a:r>
              <a:rPr lang="en-GB" dirty="0"/>
              <a:t>Referencing</a:t>
            </a:r>
          </a:p>
        </p:txBody>
      </p:sp>
    </p:spTree>
    <p:extLst>
      <p:ext uri="{BB962C8B-B14F-4D97-AF65-F5344CB8AC3E}">
        <p14:creationId xmlns:p14="http://schemas.microsoft.com/office/powerpoint/2010/main" val="223683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C0DD04-F760-432A-B741-7F1C0CFD5D89}"/>
              </a:ext>
            </a:extLst>
          </p:cNvPr>
          <p:cNvSpPr>
            <a:spLocks noGrp="1"/>
          </p:cNvSpPr>
          <p:nvPr>
            <p:ph type="title"/>
          </p:nvPr>
        </p:nvSpPr>
        <p:spPr>
          <a:xfrm>
            <a:off x="720000" y="533400"/>
            <a:ext cx="4114800" cy="1524000"/>
          </a:xfrm>
        </p:spPr>
        <p:txBody>
          <a:bodyPr anchor="ctr">
            <a:normAutofit/>
          </a:bodyPr>
          <a:lstStyle/>
          <a:p>
            <a:r>
              <a:rPr lang="en-GB" dirty="0"/>
              <a:t>Referencing</a:t>
            </a:r>
          </a:p>
        </p:txBody>
      </p:sp>
      <p:pic>
        <p:nvPicPr>
          <p:cNvPr id="4" name="Picture 3" descr="An image of the Mona Lisa.">
            <a:extLst>
              <a:ext uri="{FF2B5EF4-FFF2-40B4-BE49-F238E27FC236}">
                <a16:creationId xmlns:a16="http://schemas.microsoft.com/office/drawing/2014/main" id="{AC4B8EFC-A1CE-46F0-A747-F72B693EC911}"/>
              </a:ext>
            </a:extLst>
          </p:cNvPr>
          <p:cNvPicPr>
            <a:picLocks noChangeAspect="1"/>
          </p:cNvPicPr>
          <p:nvPr/>
        </p:nvPicPr>
        <p:blipFill rotWithShape="1">
          <a:blip r:embed="rId2"/>
          <a:srcRect t="718" r="-1" b="34092"/>
          <a:stretch/>
        </p:blipFill>
        <p:spPr>
          <a:xfrm>
            <a:off x="4942284" y="1295400"/>
            <a:ext cx="5040561" cy="4904329"/>
          </a:xfrm>
          <a:prstGeom prst="rect">
            <a:avLst/>
          </a:prstGeom>
          <a:noFill/>
        </p:spPr>
      </p:pic>
      <p:sp>
        <p:nvSpPr>
          <p:cNvPr id="2" name="Content Placeholder 1">
            <a:extLst>
              <a:ext uri="{FF2B5EF4-FFF2-40B4-BE49-F238E27FC236}">
                <a16:creationId xmlns:a16="http://schemas.microsoft.com/office/drawing/2014/main" id="{DC52B480-E474-4280-80CF-6E6E6F04A43F}"/>
              </a:ext>
            </a:extLst>
          </p:cNvPr>
          <p:cNvSpPr>
            <a:spLocks noGrp="1"/>
          </p:cNvSpPr>
          <p:nvPr>
            <p:ph type="body" sz="half" idx="2"/>
          </p:nvPr>
        </p:nvSpPr>
        <p:spPr>
          <a:xfrm>
            <a:off x="720000" y="2209800"/>
            <a:ext cx="4114800" cy="3810000"/>
          </a:xfrm>
        </p:spPr>
        <p:txBody>
          <a:bodyPr>
            <a:normAutofit/>
          </a:bodyPr>
          <a:lstStyle/>
          <a:p>
            <a:endParaRPr lang="en-GB" dirty="0"/>
          </a:p>
          <a:p>
            <a:endParaRPr lang="en-GB" dirty="0"/>
          </a:p>
          <a:p>
            <a:endParaRPr lang="en-GB" dirty="0"/>
          </a:p>
        </p:txBody>
      </p:sp>
    </p:spTree>
    <p:extLst>
      <p:ext uri="{BB962C8B-B14F-4D97-AF65-F5344CB8AC3E}">
        <p14:creationId xmlns:p14="http://schemas.microsoft.com/office/powerpoint/2010/main" val="360752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C0DD04-F760-432A-B741-7F1C0CFD5D89}"/>
              </a:ext>
            </a:extLst>
          </p:cNvPr>
          <p:cNvSpPr>
            <a:spLocks noGrp="1"/>
          </p:cNvSpPr>
          <p:nvPr>
            <p:ph type="title"/>
          </p:nvPr>
        </p:nvSpPr>
        <p:spPr>
          <a:xfrm>
            <a:off x="720000" y="533400"/>
            <a:ext cx="4114800" cy="1524000"/>
          </a:xfrm>
        </p:spPr>
        <p:txBody>
          <a:bodyPr anchor="ctr">
            <a:normAutofit/>
          </a:bodyPr>
          <a:lstStyle/>
          <a:p>
            <a:r>
              <a:rPr lang="en-GB" dirty="0"/>
              <a:t>Referencing</a:t>
            </a:r>
          </a:p>
        </p:txBody>
      </p:sp>
      <p:pic>
        <p:nvPicPr>
          <p:cNvPr id="4" name="Picture 3" descr="An image of the Mona Lisa.">
            <a:extLst>
              <a:ext uri="{FF2B5EF4-FFF2-40B4-BE49-F238E27FC236}">
                <a16:creationId xmlns:a16="http://schemas.microsoft.com/office/drawing/2014/main" id="{AC4B8EFC-A1CE-46F0-A747-F72B693EC911}"/>
              </a:ext>
            </a:extLst>
          </p:cNvPr>
          <p:cNvPicPr>
            <a:picLocks noChangeAspect="1"/>
          </p:cNvPicPr>
          <p:nvPr/>
        </p:nvPicPr>
        <p:blipFill rotWithShape="1">
          <a:blip r:embed="rId2"/>
          <a:srcRect t="718" r="-1" b="34092"/>
          <a:stretch/>
        </p:blipFill>
        <p:spPr>
          <a:xfrm>
            <a:off x="4942284" y="1295400"/>
            <a:ext cx="5040561" cy="4904329"/>
          </a:xfrm>
          <a:prstGeom prst="rect">
            <a:avLst/>
          </a:prstGeom>
          <a:noFill/>
        </p:spPr>
      </p:pic>
      <p:sp>
        <p:nvSpPr>
          <p:cNvPr id="2" name="Content Placeholder 1">
            <a:extLst>
              <a:ext uri="{FF2B5EF4-FFF2-40B4-BE49-F238E27FC236}">
                <a16:creationId xmlns:a16="http://schemas.microsoft.com/office/drawing/2014/main" id="{DC52B480-E474-4280-80CF-6E6E6F04A43F}"/>
              </a:ext>
            </a:extLst>
          </p:cNvPr>
          <p:cNvSpPr>
            <a:spLocks noGrp="1"/>
          </p:cNvSpPr>
          <p:nvPr>
            <p:ph type="body" sz="half" idx="2"/>
          </p:nvPr>
        </p:nvSpPr>
        <p:spPr>
          <a:xfrm>
            <a:off x="720000" y="2209800"/>
            <a:ext cx="4114800" cy="3810000"/>
          </a:xfrm>
        </p:spPr>
        <p:txBody>
          <a:bodyPr>
            <a:normAutofit/>
          </a:bodyPr>
          <a:lstStyle/>
          <a:p>
            <a:endParaRPr lang="en-GB" dirty="0"/>
          </a:p>
          <a:p>
            <a:endParaRPr lang="en-GB" dirty="0"/>
          </a:p>
          <a:p>
            <a:endParaRPr lang="en-GB" dirty="0"/>
          </a:p>
        </p:txBody>
      </p:sp>
      <p:sp>
        <p:nvSpPr>
          <p:cNvPr id="8" name="TextBox 7">
            <a:extLst>
              <a:ext uri="{FF2B5EF4-FFF2-40B4-BE49-F238E27FC236}">
                <a16:creationId xmlns:a16="http://schemas.microsoft.com/office/drawing/2014/main" id="{32D70DF6-E40D-498B-B7ED-AB9C275686CF}"/>
              </a:ext>
            </a:extLst>
          </p:cNvPr>
          <p:cNvSpPr txBox="1"/>
          <p:nvPr/>
        </p:nvSpPr>
        <p:spPr>
          <a:xfrm>
            <a:off x="333772" y="3094555"/>
            <a:ext cx="4392488" cy="646331"/>
          </a:xfrm>
          <a:prstGeom prst="rect">
            <a:avLst/>
          </a:prstGeom>
          <a:noFill/>
        </p:spPr>
        <p:txBody>
          <a:bodyPr wrap="square">
            <a:spAutoFit/>
          </a:bodyPr>
          <a:lstStyle/>
          <a:p>
            <a:r>
              <a:rPr lang="en-GB" dirty="0">
                <a:solidFill>
                  <a:schemeClr val="bg1"/>
                </a:solidFill>
              </a:rPr>
              <a:t>d</a:t>
            </a:r>
            <a:r>
              <a:rPr lang="en-GB" b="0" i="0" dirty="0">
                <a:solidFill>
                  <a:schemeClr val="bg1"/>
                </a:solidFill>
                <a:effectLst/>
              </a:rPr>
              <a:t>a Vinci, L. (1503) </a:t>
            </a:r>
            <a:r>
              <a:rPr lang="en-GB" b="0" i="1" dirty="0">
                <a:solidFill>
                  <a:schemeClr val="bg1"/>
                </a:solidFill>
                <a:effectLst/>
              </a:rPr>
              <a:t>Mona Lisa. </a:t>
            </a:r>
            <a:r>
              <a:rPr lang="en-GB" b="0" i="0" dirty="0">
                <a:solidFill>
                  <a:schemeClr val="bg1"/>
                </a:solidFill>
                <a:effectLst/>
              </a:rPr>
              <a:t>[Oil on wood]. Louvre, Paris.</a:t>
            </a:r>
            <a:endParaRPr lang="en-GB" dirty="0">
              <a:solidFill>
                <a:schemeClr val="bg1"/>
              </a:solidFill>
            </a:endParaRPr>
          </a:p>
        </p:txBody>
      </p:sp>
    </p:spTree>
    <p:extLst>
      <p:ext uri="{BB962C8B-B14F-4D97-AF65-F5344CB8AC3E}">
        <p14:creationId xmlns:p14="http://schemas.microsoft.com/office/powerpoint/2010/main" val="278031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BB0311-2739-417B-948F-75ABA65CA275}"/>
              </a:ext>
            </a:extLst>
          </p:cNvPr>
          <p:cNvSpPr>
            <a:spLocks noGrp="1"/>
          </p:cNvSpPr>
          <p:nvPr>
            <p:ph idx="1"/>
          </p:nvPr>
        </p:nvSpPr>
        <p:spPr>
          <a:xfrm>
            <a:off x="693812" y="1552416"/>
            <a:ext cx="10775013" cy="4191000"/>
          </a:xfrm>
        </p:spPr>
        <p:txBody>
          <a:bodyPr/>
          <a:lstStyle/>
          <a:p>
            <a:endParaRPr lang="en-GB" b="0" i="0" dirty="0">
              <a:effectLst/>
              <a:latin typeface="+mn-lt"/>
            </a:endParaRPr>
          </a:p>
          <a:p>
            <a:r>
              <a:rPr lang="en-GB" b="0" i="0" dirty="0">
                <a:effectLst/>
                <a:latin typeface="Open Sans" panose="020B0606030504020204" pitchFamily="34" charset="0"/>
              </a:rPr>
              <a:t>Badger, R. and White, G., 2000. A process genre approach to teaching writing. </a:t>
            </a:r>
            <a:r>
              <a:rPr lang="en-GB" b="0" i="1" dirty="0">
                <a:effectLst/>
                <a:latin typeface="Open Sans" panose="020B0606030504020204" pitchFamily="34" charset="0"/>
              </a:rPr>
              <a:t>ELT Journal</a:t>
            </a:r>
            <a:r>
              <a:rPr lang="en-GB" b="0" i="0" dirty="0">
                <a:effectLst/>
                <a:latin typeface="Open Sans" panose="020B0606030504020204" pitchFamily="34" charset="0"/>
              </a:rPr>
              <a:t>, 54(2), pp.153-160.</a:t>
            </a:r>
          </a:p>
          <a:p>
            <a:r>
              <a:rPr lang="en-GB" dirty="0">
                <a:latin typeface="Open Sans" panose="020B0606030504020204" pitchFamily="34" charset="0"/>
              </a:rPr>
              <a:t>Hedge, T., 2005. </a:t>
            </a:r>
            <a:r>
              <a:rPr lang="en-GB" i="1" dirty="0">
                <a:latin typeface="Open Sans" panose="020B0606030504020204" pitchFamily="34" charset="0"/>
              </a:rPr>
              <a:t>Writing</a:t>
            </a:r>
            <a:r>
              <a:rPr lang="en-GB" dirty="0">
                <a:latin typeface="Open Sans" panose="020B0606030504020204" pitchFamily="34" charset="0"/>
              </a:rPr>
              <a:t>. 2</a:t>
            </a:r>
            <a:r>
              <a:rPr lang="en-GB" baseline="30000" dirty="0">
                <a:latin typeface="Open Sans" panose="020B0606030504020204" pitchFamily="34" charset="0"/>
              </a:rPr>
              <a:t>nd</a:t>
            </a:r>
            <a:r>
              <a:rPr lang="en-GB" dirty="0">
                <a:latin typeface="Open Sans" panose="020B0606030504020204" pitchFamily="34" charset="0"/>
              </a:rPr>
              <a:t> ed. Oxford University Press: Oxford</a:t>
            </a:r>
            <a:endParaRPr lang="en-GB" b="0" i="0" dirty="0">
              <a:effectLst/>
              <a:latin typeface="Open Sans" panose="020B0606030504020204" pitchFamily="34" charset="0"/>
            </a:endParaRPr>
          </a:p>
        </p:txBody>
      </p:sp>
      <p:sp>
        <p:nvSpPr>
          <p:cNvPr id="3" name="Title 2">
            <a:extLst>
              <a:ext uri="{FF2B5EF4-FFF2-40B4-BE49-F238E27FC236}">
                <a16:creationId xmlns:a16="http://schemas.microsoft.com/office/drawing/2014/main" id="{644F9B83-C19E-4621-84BD-6283A766B4D9}"/>
              </a:ext>
            </a:extLst>
          </p:cNvPr>
          <p:cNvSpPr>
            <a:spLocks noGrp="1"/>
          </p:cNvSpPr>
          <p:nvPr>
            <p:ph type="title"/>
          </p:nvPr>
        </p:nvSpPr>
        <p:spPr/>
        <p:txBody>
          <a:bodyPr/>
          <a:lstStyle/>
          <a:p>
            <a:r>
              <a:rPr lang="en-GB" dirty="0"/>
              <a:t>References</a:t>
            </a:r>
          </a:p>
        </p:txBody>
      </p:sp>
    </p:spTree>
    <p:extLst>
      <p:ext uri="{BB962C8B-B14F-4D97-AF65-F5344CB8AC3E}">
        <p14:creationId xmlns:p14="http://schemas.microsoft.com/office/powerpoint/2010/main" val="417136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61439-01CD-4A2A-9B9B-A68C7506C094}"/>
              </a:ext>
            </a:extLst>
          </p:cNvPr>
          <p:cNvSpPr>
            <a:spLocks noGrp="1"/>
          </p:cNvSpPr>
          <p:nvPr>
            <p:ph type="title"/>
          </p:nvPr>
        </p:nvSpPr>
        <p:spPr/>
        <p:txBody>
          <a:bodyPr/>
          <a:lstStyle/>
          <a:p>
            <a:r>
              <a:rPr lang="en-GB" dirty="0"/>
              <a:t>A Genre Approach to Writing</a:t>
            </a:r>
          </a:p>
        </p:txBody>
      </p:sp>
      <p:sp>
        <p:nvSpPr>
          <p:cNvPr id="3" name="Content Placeholder 2">
            <a:extLst>
              <a:ext uri="{FF2B5EF4-FFF2-40B4-BE49-F238E27FC236}">
                <a16:creationId xmlns:a16="http://schemas.microsoft.com/office/drawing/2014/main" id="{2418604D-5734-4ABC-A9DC-CD5EAD30B78A}"/>
              </a:ext>
            </a:extLst>
          </p:cNvPr>
          <p:cNvSpPr>
            <a:spLocks noGrp="1"/>
          </p:cNvSpPr>
          <p:nvPr>
            <p:ph sz="half" idx="1"/>
          </p:nvPr>
        </p:nvSpPr>
        <p:spPr>
          <a:xfrm>
            <a:off x="720000" y="1828800"/>
            <a:ext cx="5230396" cy="4191000"/>
          </a:xfrm>
        </p:spPr>
        <p:txBody>
          <a:bodyPr>
            <a:normAutofit fontScale="92500" lnSpcReduction="10000"/>
          </a:bodyPr>
          <a:lstStyle/>
          <a:p>
            <a:r>
              <a:rPr lang="en-GB" dirty="0"/>
              <a:t>Writing varies with the social context in which it is produced</a:t>
            </a:r>
          </a:p>
          <a:p>
            <a:r>
              <a:rPr lang="en-GB" dirty="0"/>
              <a:t>The central aspect of writing is purpose, the relationship between writer and audience and the pattern of organisation</a:t>
            </a:r>
          </a:p>
          <a:p>
            <a:r>
              <a:rPr lang="en-GB" dirty="0"/>
              <a:t>Presents students with explicit and systematic explanations of the ways writing works to communicate</a:t>
            </a:r>
          </a:p>
          <a:p>
            <a:r>
              <a:rPr lang="en-GB" dirty="0"/>
              <a:t>Each genre of writing has differing purposes, structures, and stylistic features</a:t>
            </a:r>
          </a:p>
          <a:p>
            <a:r>
              <a:rPr lang="en-GB" dirty="0"/>
              <a:t>Suggest genre analysis of texts from specific academic disciplines</a:t>
            </a:r>
          </a:p>
          <a:p>
            <a:endParaRPr lang="en-GB" dirty="0"/>
          </a:p>
          <a:p>
            <a:endParaRPr lang="en-GB" dirty="0"/>
          </a:p>
        </p:txBody>
      </p:sp>
      <p:sp>
        <p:nvSpPr>
          <p:cNvPr id="4" name="Content Placeholder 3">
            <a:extLst>
              <a:ext uri="{FF2B5EF4-FFF2-40B4-BE49-F238E27FC236}">
                <a16:creationId xmlns:a16="http://schemas.microsoft.com/office/drawing/2014/main" id="{B9BA1C9B-E2F7-4F7A-B52F-BF6813388D29}"/>
              </a:ext>
            </a:extLst>
          </p:cNvPr>
          <p:cNvSpPr>
            <a:spLocks noGrp="1"/>
          </p:cNvSpPr>
          <p:nvPr>
            <p:ph sz="half" idx="2"/>
          </p:nvPr>
        </p:nvSpPr>
        <p:spPr>
          <a:xfrm>
            <a:off x="6085316" y="1828800"/>
            <a:ext cx="5230395" cy="4191000"/>
          </a:xfrm>
        </p:spPr>
        <p:txBody>
          <a:bodyPr>
            <a:normAutofit fontScale="92500" lnSpcReduction="10000"/>
          </a:bodyPr>
          <a:lstStyle/>
          <a:p>
            <a:r>
              <a:rPr lang="en-GB" dirty="0"/>
              <a:t>Suggest analysis of criteria and expectations of marker</a:t>
            </a:r>
          </a:p>
          <a:p>
            <a:r>
              <a:rPr lang="en-GB" dirty="0"/>
              <a:t>Looks at expected language forms as well as structure</a:t>
            </a:r>
          </a:p>
          <a:p>
            <a:r>
              <a:rPr lang="en-GB" dirty="0"/>
              <a:t>Emphasis on imitation, understanding and applying rules</a:t>
            </a:r>
          </a:p>
          <a:p>
            <a:r>
              <a:rPr lang="en-GB" dirty="0"/>
              <a:t>Planning given a minor role</a:t>
            </a:r>
          </a:p>
          <a:p>
            <a:r>
              <a:rPr lang="en-GB" dirty="0"/>
              <a:t>Prior knowledge and skills of learners undervalued</a:t>
            </a:r>
          </a:p>
          <a:p>
            <a:r>
              <a:rPr lang="en-GB" dirty="0"/>
              <a:t>Helps learners produce texts whose forms, purposes and linguistic features are unfamiliar or unclear to them</a:t>
            </a:r>
          </a:p>
          <a:p>
            <a:endParaRPr lang="en-GB" dirty="0"/>
          </a:p>
        </p:txBody>
      </p:sp>
    </p:spTree>
    <p:extLst>
      <p:ext uri="{BB962C8B-B14F-4D97-AF65-F5344CB8AC3E}">
        <p14:creationId xmlns:p14="http://schemas.microsoft.com/office/powerpoint/2010/main" val="293446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61439-01CD-4A2A-9B9B-A68C7506C094}"/>
              </a:ext>
            </a:extLst>
          </p:cNvPr>
          <p:cNvSpPr>
            <a:spLocks noGrp="1"/>
          </p:cNvSpPr>
          <p:nvPr>
            <p:ph type="title"/>
          </p:nvPr>
        </p:nvSpPr>
        <p:spPr/>
        <p:txBody>
          <a:bodyPr/>
          <a:lstStyle/>
          <a:p>
            <a:r>
              <a:rPr lang="en-GB" dirty="0"/>
              <a:t>A Genre Approach to Writing</a:t>
            </a:r>
          </a:p>
        </p:txBody>
      </p:sp>
      <p:sp>
        <p:nvSpPr>
          <p:cNvPr id="3" name="Content Placeholder 2">
            <a:extLst>
              <a:ext uri="{FF2B5EF4-FFF2-40B4-BE49-F238E27FC236}">
                <a16:creationId xmlns:a16="http://schemas.microsoft.com/office/drawing/2014/main" id="{2418604D-5734-4ABC-A9DC-CD5EAD30B78A}"/>
              </a:ext>
            </a:extLst>
          </p:cNvPr>
          <p:cNvSpPr>
            <a:spLocks noGrp="1"/>
          </p:cNvSpPr>
          <p:nvPr>
            <p:ph sz="half" idx="1"/>
          </p:nvPr>
        </p:nvSpPr>
        <p:spPr>
          <a:xfrm>
            <a:off x="720000" y="1828800"/>
            <a:ext cx="5230396" cy="4552528"/>
          </a:xfrm>
        </p:spPr>
        <p:txBody>
          <a:bodyPr>
            <a:normAutofit/>
          </a:bodyPr>
          <a:lstStyle/>
          <a:p>
            <a:r>
              <a:rPr lang="en-GB" sz="1400" b="1" dirty="0"/>
              <a:t>An introduction </a:t>
            </a:r>
            <a:r>
              <a:rPr lang="en-GB" sz="1400" dirty="0"/>
              <a:t>– Include background information to contextualise your work, definitions of any key terms your audience may not understand and a thesis statement, which is usually 1-2 sentences long and outlines the central argument of your work.</a:t>
            </a:r>
          </a:p>
          <a:p>
            <a:r>
              <a:rPr lang="en-GB" sz="1400" b="1" dirty="0"/>
              <a:t>Body paragraphs </a:t>
            </a:r>
            <a:r>
              <a:rPr lang="en-GB" sz="1400" dirty="0"/>
              <a:t>– This type of writing will have multiple body paragraphs, and this is where you really demonstrate your critical analysis. The number of body paragraphs will differ based on your word count. A body paragraph should have one central idea which you should then support with evidence and explanation.</a:t>
            </a:r>
          </a:p>
          <a:p>
            <a:r>
              <a:rPr lang="en-GB" sz="1400" b="1" dirty="0"/>
              <a:t>A conclusion </a:t>
            </a:r>
            <a:r>
              <a:rPr lang="en-GB" sz="1400" dirty="0"/>
              <a:t>– The conclusion should summarise your argument. A conclusion shouldn’t contain any new information and you should paraphrase your thesis statement.</a:t>
            </a:r>
          </a:p>
        </p:txBody>
      </p:sp>
      <p:sp>
        <p:nvSpPr>
          <p:cNvPr id="4" name="Content Placeholder 3">
            <a:extLst>
              <a:ext uri="{FF2B5EF4-FFF2-40B4-BE49-F238E27FC236}">
                <a16:creationId xmlns:a16="http://schemas.microsoft.com/office/drawing/2014/main" id="{B9BA1C9B-E2F7-4F7A-B52F-BF6813388D29}"/>
              </a:ext>
            </a:extLst>
          </p:cNvPr>
          <p:cNvSpPr>
            <a:spLocks noGrp="1"/>
          </p:cNvSpPr>
          <p:nvPr>
            <p:ph sz="half" idx="2"/>
          </p:nvPr>
        </p:nvSpPr>
        <p:spPr>
          <a:xfrm>
            <a:off x="6085316" y="1828800"/>
            <a:ext cx="5230395" cy="4840560"/>
          </a:xfrm>
        </p:spPr>
        <p:txBody>
          <a:bodyPr>
            <a:noAutofit/>
          </a:bodyPr>
          <a:lstStyle/>
          <a:p>
            <a:r>
              <a:rPr lang="en-GB" sz="1400" b="1" dirty="0"/>
              <a:t>Introduction</a:t>
            </a:r>
            <a:r>
              <a:rPr lang="en-GB" sz="1400" dirty="0"/>
              <a:t> – Include: background information; key terms and concepts; a literature review, where you discuss previous research on the topic; the purpose of or rationale behind your work; and the structure of the text. It should also clearly explain the aims and objectives of your writing. </a:t>
            </a:r>
          </a:p>
          <a:p>
            <a:r>
              <a:rPr lang="en-GB" sz="1400" b="1" dirty="0"/>
              <a:t>Methods</a:t>
            </a:r>
            <a:r>
              <a:rPr lang="en-GB" sz="1400" dirty="0"/>
              <a:t> – The methods section should explain how you obtained your findings. You could explore the equipment you used, the techniques employed and why you chose the methods you did. </a:t>
            </a:r>
          </a:p>
          <a:p>
            <a:r>
              <a:rPr lang="en-GB" sz="1400" b="1" dirty="0"/>
              <a:t>Results</a:t>
            </a:r>
            <a:r>
              <a:rPr lang="en-GB" sz="1400" dirty="0"/>
              <a:t> – The results section should objectively present the information you have collected. The results section should only present the results, no conclusions should be made. </a:t>
            </a:r>
          </a:p>
          <a:p>
            <a:r>
              <a:rPr lang="en-GB" sz="1400" b="1" dirty="0"/>
              <a:t>Discussion</a:t>
            </a:r>
            <a:r>
              <a:rPr lang="en-GB" sz="1400" dirty="0"/>
              <a:t> – The discussion section is where you demonstrate your ability to critically analyse information, and compare your findings to current theories and research. Here, you should analyse the implications of your findings.</a:t>
            </a:r>
          </a:p>
          <a:p>
            <a:r>
              <a:rPr lang="en-GB" sz="1400" b="1" dirty="0"/>
              <a:t>Conclusion</a:t>
            </a:r>
            <a:r>
              <a:rPr lang="en-GB" sz="1400" dirty="0"/>
              <a:t> - The conclusion should summarise your discussion, with no new information being presented. You should use this section to answer your overall aim. </a:t>
            </a:r>
          </a:p>
        </p:txBody>
      </p:sp>
    </p:spTree>
    <p:extLst>
      <p:ext uri="{BB962C8B-B14F-4D97-AF65-F5344CB8AC3E}">
        <p14:creationId xmlns:p14="http://schemas.microsoft.com/office/powerpoint/2010/main" val="17221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4D1B7-4D7E-4F82-89F4-D76F5CFBC45C}"/>
              </a:ext>
            </a:extLst>
          </p:cNvPr>
          <p:cNvSpPr>
            <a:spLocks noGrp="1"/>
          </p:cNvSpPr>
          <p:nvPr>
            <p:ph type="title"/>
          </p:nvPr>
        </p:nvSpPr>
        <p:spPr/>
        <p:txBody>
          <a:bodyPr/>
          <a:lstStyle/>
          <a:p>
            <a:r>
              <a:rPr lang="en-GB" dirty="0"/>
              <a:t>A Genre Approach to Writing</a:t>
            </a:r>
          </a:p>
        </p:txBody>
      </p:sp>
      <p:sp>
        <p:nvSpPr>
          <p:cNvPr id="5" name="TextBox 4">
            <a:extLst>
              <a:ext uri="{FF2B5EF4-FFF2-40B4-BE49-F238E27FC236}">
                <a16:creationId xmlns:a16="http://schemas.microsoft.com/office/drawing/2014/main" id="{DED27E8A-E10C-44B1-9113-F2BD3A269B15}"/>
              </a:ext>
            </a:extLst>
          </p:cNvPr>
          <p:cNvSpPr txBox="1"/>
          <p:nvPr/>
        </p:nvSpPr>
        <p:spPr>
          <a:xfrm>
            <a:off x="720000" y="5911334"/>
            <a:ext cx="6105832" cy="369332"/>
          </a:xfrm>
          <a:prstGeom prst="rect">
            <a:avLst/>
          </a:prstGeom>
          <a:noFill/>
        </p:spPr>
        <p:txBody>
          <a:bodyPr wrap="square">
            <a:spAutoFit/>
          </a:bodyPr>
          <a:lstStyle/>
          <a:p>
            <a:r>
              <a:rPr lang="en-GB" b="0" i="0" dirty="0">
                <a:solidFill>
                  <a:schemeClr val="bg1"/>
                </a:solidFill>
                <a:effectLst/>
                <a:latin typeface="Open Sans" panose="020B0606030504020204" pitchFamily="34" charset="0"/>
              </a:rPr>
              <a:t>(Badger and White, 2000)</a:t>
            </a:r>
            <a:endParaRPr lang="en-GB" dirty="0"/>
          </a:p>
        </p:txBody>
      </p:sp>
      <p:pic>
        <p:nvPicPr>
          <p:cNvPr id="6" name="Content Placeholder 5" descr="Diagram exploring the relationship between purpose, interlocutor, channel, subject matter and the text.">
            <a:extLst>
              <a:ext uri="{FF2B5EF4-FFF2-40B4-BE49-F238E27FC236}">
                <a16:creationId xmlns:a16="http://schemas.microsoft.com/office/drawing/2014/main" id="{0612314E-C42C-4A4B-AEC0-484296B958E3}"/>
              </a:ext>
              <a:ext uri="{C183D7F6-B498-43B3-948B-1728B52AA6E4}">
                <adec:decorative xmlns:adec="http://schemas.microsoft.com/office/drawing/2017/decorative" val="0"/>
              </a:ext>
            </a:extLst>
          </p:cNvPr>
          <p:cNvPicPr>
            <a:picLocks noGrp="1" noChangeAspect="1"/>
          </p:cNvPicPr>
          <p:nvPr>
            <p:ph idx="1"/>
          </p:nvPr>
        </p:nvPicPr>
        <p:blipFill>
          <a:blip r:embed="rId2"/>
          <a:stretch>
            <a:fillRect/>
          </a:stretch>
        </p:blipFill>
        <p:spPr>
          <a:xfrm>
            <a:off x="752189" y="1806210"/>
            <a:ext cx="8636946" cy="3783029"/>
          </a:xfrm>
          <a:prstGeom prst="rect">
            <a:avLst/>
          </a:prstGeom>
          <a:noFill/>
        </p:spPr>
      </p:pic>
    </p:spTree>
    <p:extLst>
      <p:ext uri="{BB962C8B-B14F-4D97-AF65-F5344CB8AC3E}">
        <p14:creationId xmlns:p14="http://schemas.microsoft.com/office/powerpoint/2010/main" val="204605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2AFF84-548C-43BA-967E-90BDE7DABC1D}"/>
              </a:ext>
            </a:extLst>
          </p:cNvPr>
          <p:cNvSpPr>
            <a:spLocks noGrp="1"/>
          </p:cNvSpPr>
          <p:nvPr>
            <p:ph idx="1"/>
          </p:nvPr>
        </p:nvSpPr>
        <p:spPr>
          <a:xfrm>
            <a:off x="720000" y="1828800"/>
            <a:ext cx="8686801" cy="4191000"/>
          </a:xfrm>
        </p:spPr>
        <p:txBody>
          <a:bodyPr/>
          <a:lstStyle/>
          <a:p>
            <a:pPr marL="285750" indent="-285750">
              <a:lnSpc>
                <a:spcPct val="110000"/>
              </a:lnSpc>
              <a:spcBef>
                <a:spcPts val="600"/>
              </a:spcBef>
              <a:buClr>
                <a:schemeClr val="bg1"/>
              </a:buClr>
              <a:buSzPct val="80000"/>
              <a:buFont typeface="Arial" panose="020B0604020202020204" pitchFamily="34" charset="0"/>
              <a:buChar char="•"/>
            </a:pPr>
            <a:endParaRPr lang="en-GB" sz="2000" kern="1200" dirty="0">
              <a:solidFill>
                <a:schemeClr val="bg1"/>
              </a:solidFill>
              <a:latin typeface="Open Sans" panose="020B0606030504020204" pitchFamily="34" charset="0"/>
              <a:ea typeface="+mn-ea"/>
              <a:cs typeface="Arial" panose="020B0604020202020204" pitchFamily="34" charset="0"/>
            </a:endParaRPr>
          </a:p>
          <a:p>
            <a:pPr marL="285750" indent="-285750">
              <a:lnSpc>
                <a:spcPct val="110000"/>
              </a:lnSpc>
              <a:spcBef>
                <a:spcPts val="600"/>
              </a:spcBef>
              <a:buClr>
                <a:schemeClr val="bg1"/>
              </a:buClr>
              <a:buSzPct val="80000"/>
              <a:buFont typeface="Arial" panose="020B0604020202020204" pitchFamily="34" charset="0"/>
              <a:buChar char="•"/>
            </a:pPr>
            <a:r>
              <a:rPr lang="en-GB" sz="2000" kern="1200" dirty="0">
                <a:solidFill>
                  <a:schemeClr val="bg1"/>
                </a:solidFill>
                <a:latin typeface="Open Sans" panose="020B0606030504020204" pitchFamily="34" charset="0"/>
                <a:ea typeface="+mn-ea"/>
                <a:cs typeface="Arial" panose="020B0604020202020204" pitchFamily="34" charset="0"/>
              </a:rPr>
              <a:t>Genre analysis</a:t>
            </a:r>
          </a:p>
          <a:p>
            <a:pPr marL="605790" lvl="1" indent="-285750">
              <a:lnSpc>
                <a:spcPct val="110000"/>
              </a:lnSpc>
              <a:spcBef>
                <a:spcPts val="600"/>
              </a:spcBef>
            </a:pPr>
            <a:r>
              <a:rPr lang="en-GB" dirty="0">
                <a:latin typeface="Open Sans" panose="020B0606030504020204" pitchFamily="34" charset="0"/>
                <a:hlinkClick r:id="rId2"/>
              </a:rPr>
              <a:t>https://www.phrasebank.manchester.ac.uk/</a:t>
            </a:r>
            <a:r>
              <a:rPr lang="en-GB" dirty="0">
                <a:latin typeface="Open Sans" panose="020B0606030504020204" pitchFamily="34" charset="0"/>
              </a:rPr>
              <a:t> </a:t>
            </a:r>
            <a:endParaRPr lang="en-GB" kern="1200" dirty="0">
              <a:solidFill>
                <a:schemeClr val="bg1"/>
              </a:solidFill>
              <a:latin typeface="Open Sans" panose="020B0606030504020204" pitchFamily="34" charset="0"/>
              <a:ea typeface="+mn-ea"/>
              <a:cs typeface="Arial" panose="020B0604020202020204" pitchFamily="34" charset="0"/>
            </a:endParaRPr>
          </a:p>
          <a:p>
            <a:pPr marL="285750" indent="-285750">
              <a:lnSpc>
                <a:spcPct val="110000"/>
              </a:lnSpc>
              <a:spcBef>
                <a:spcPts val="600"/>
              </a:spcBef>
              <a:buClr>
                <a:schemeClr val="bg1"/>
              </a:buClr>
              <a:buSzPct val="80000"/>
              <a:buFont typeface="Arial" panose="020B0604020202020204" pitchFamily="34" charset="0"/>
              <a:buChar char="•"/>
            </a:pPr>
            <a:r>
              <a:rPr lang="en-GB" sz="2000" kern="1200" dirty="0">
                <a:solidFill>
                  <a:schemeClr val="bg1"/>
                </a:solidFill>
                <a:latin typeface="Open Sans" panose="020B0606030504020204" pitchFamily="34" charset="0"/>
                <a:ea typeface="+mn-ea"/>
                <a:cs typeface="Arial" panose="020B0604020202020204" pitchFamily="34" charset="0"/>
              </a:rPr>
              <a:t>Analysis of a</a:t>
            </a:r>
            <a:r>
              <a:rPr lang="en-GB" sz="2000" dirty="0">
                <a:solidFill>
                  <a:schemeClr val="bg1"/>
                </a:solidFill>
                <a:latin typeface="Open Sans" panose="020B0606030504020204" pitchFamily="34" charset="0"/>
                <a:cs typeface="Arial" panose="020B0604020202020204" pitchFamily="34" charset="0"/>
              </a:rPr>
              <a:t>udience expectations</a:t>
            </a:r>
            <a:endParaRPr lang="en-GB" sz="2000" dirty="0">
              <a:solidFill>
                <a:schemeClr val="bg1"/>
              </a:solidFill>
              <a:latin typeface="Arial" panose="020B0604020202020204" pitchFamily="34" charset="0"/>
              <a:cs typeface="Arial" panose="020B0604020202020204" pitchFamily="34" charset="0"/>
            </a:endParaRPr>
          </a:p>
          <a:p>
            <a:pPr marL="285750" indent="-285750">
              <a:lnSpc>
                <a:spcPct val="110000"/>
              </a:lnSpc>
              <a:spcBef>
                <a:spcPts val="600"/>
              </a:spcBef>
              <a:buClr>
                <a:schemeClr val="bg1"/>
              </a:buClr>
              <a:buSzPct val="80000"/>
              <a:buFont typeface="Arial" panose="020B0604020202020204" pitchFamily="34" charset="0"/>
              <a:buChar char="•"/>
            </a:pPr>
            <a:r>
              <a:rPr lang="en-GB" sz="2000" dirty="0">
                <a:solidFill>
                  <a:schemeClr val="bg1"/>
                </a:solidFill>
                <a:latin typeface="Open Sans" panose="020B0606030504020204" pitchFamily="34" charset="0"/>
                <a:cs typeface="Arial" panose="020B0604020202020204" pitchFamily="34" charset="0"/>
              </a:rPr>
              <a:t>Exploration of </a:t>
            </a:r>
            <a:r>
              <a:rPr lang="en-GB" dirty="0">
                <a:latin typeface="Open Sans" panose="020B0606030504020204" pitchFamily="34" charset="0"/>
              </a:rPr>
              <a:t>c</a:t>
            </a:r>
            <a:r>
              <a:rPr lang="en-GB" sz="2000" dirty="0">
                <a:solidFill>
                  <a:schemeClr val="bg1"/>
                </a:solidFill>
                <a:latin typeface="Open Sans" panose="020B0606030504020204" pitchFamily="34" charset="0"/>
                <a:cs typeface="Arial" panose="020B0604020202020204" pitchFamily="34" charset="0"/>
              </a:rPr>
              <a:t>hannels of communication</a:t>
            </a:r>
          </a:p>
          <a:p>
            <a:pPr marL="285750" indent="-285750">
              <a:lnSpc>
                <a:spcPct val="110000"/>
              </a:lnSpc>
              <a:spcBef>
                <a:spcPts val="600"/>
              </a:spcBef>
              <a:buClr>
                <a:schemeClr val="bg1"/>
              </a:buClr>
              <a:buSzPct val="80000"/>
              <a:buFont typeface="Arial" panose="020B0604020202020204" pitchFamily="34" charset="0"/>
              <a:buChar char="•"/>
            </a:pPr>
            <a:r>
              <a:rPr lang="en-GB" sz="2000" dirty="0">
                <a:solidFill>
                  <a:schemeClr val="bg1"/>
                </a:solidFill>
                <a:latin typeface="Open Sans" panose="020B0606030504020204" pitchFamily="34" charset="0"/>
                <a:cs typeface="Arial" panose="020B0604020202020204" pitchFamily="34" charset="0"/>
              </a:rPr>
              <a:t>Joint, collaborative and independent construction</a:t>
            </a:r>
          </a:p>
          <a:p>
            <a:endParaRPr lang="en-GB" dirty="0"/>
          </a:p>
        </p:txBody>
      </p:sp>
      <p:sp>
        <p:nvSpPr>
          <p:cNvPr id="3" name="Title 2">
            <a:extLst>
              <a:ext uri="{FF2B5EF4-FFF2-40B4-BE49-F238E27FC236}">
                <a16:creationId xmlns:a16="http://schemas.microsoft.com/office/drawing/2014/main" id="{07BFD8E6-B523-4449-AAF2-6A803AB2A61B}"/>
              </a:ext>
            </a:extLst>
          </p:cNvPr>
          <p:cNvSpPr>
            <a:spLocks noGrp="1"/>
          </p:cNvSpPr>
          <p:nvPr>
            <p:ph type="title"/>
          </p:nvPr>
        </p:nvSpPr>
        <p:spPr/>
        <p:txBody>
          <a:bodyPr/>
          <a:lstStyle/>
          <a:p>
            <a:r>
              <a:rPr lang="en-GB" dirty="0"/>
              <a:t>A Genre Approach to Writing</a:t>
            </a:r>
          </a:p>
        </p:txBody>
      </p:sp>
    </p:spTree>
    <p:extLst>
      <p:ext uri="{BB962C8B-B14F-4D97-AF65-F5344CB8AC3E}">
        <p14:creationId xmlns:p14="http://schemas.microsoft.com/office/powerpoint/2010/main" val="385800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0F1B99-091A-4E48-B8F3-325EF1C0C3E8}"/>
              </a:ext>
            </a:extLst>
          </p:cNvPr>
          <p:cNvSpPr>
            <a:spLocks noGrp="1"/>
          </p:cNvSpPr>
          <p:nvPr>
            <p:ph idx="1"/>
          </p:nvPr>
        </p:nvSpPr>
        <p:spPr>
          <a:xfrm>
            <a:off x="693812" y="1552416"/>
            <a:ext cx="10585176" cy="4191000"/>
          </a:xfrm>
        </p:spPr>
        <p:txBody>
          <a:bodyPr>
            <a:normAutofit/>
          </a:bodyPr>
          <a:lstStyle/>
          <a:p>
            <a:endParaRPr lang="en-GB" dirty="0"/>
          </a:p>
          <a:p>
            <a:r>
              <a:rPr lang="en-GB" dirty="0"/>
              <a:t>There can be a disconnect between the requirements of pre-university study and those of degree-level</a:t>
            </a:r>
          </a:p>
          <a:p>
            <a:r>
              <a:rPr lang="en-GB" dirty="0"/>
              <a:t>This isn’t of the students’ making; they have done all that has been asked of them to date.</a:t>
            </a:r>
          </a:p>
          <a:p>
            <a:r>
              <a:rPr lang="en-GB" dirty="0"/>
              <a:t>A process approach to writing helps learners deal with this disconnect</a:t>
            </a:r>
          </a:p>
        </p:txBody>
      </p:sp>
      <p:sp>
        <p:nvSpPr>
          <p:cNvPr id="3" name="Title 2">
            <a:extLst>
              <a:ext uri="{FF2B5EF4-FFF2-40B4-BE49-F238E27FC236}">
                <a16:creationId xmlns:a16="http://schemas.microsoft.com/office/drawing/2014/main" id="{16B93B13-6AD1-4F15-B367-0478A79333F6}"/>
              </a:ext>
            </a:extLst>
          </p:cNvPr>
          <p:cNvSpPr>
            <a:spLocks noGrp="1"/>
          </p:cNvSpPr>
          <p:nvPr>
            <p:ph type="title"/>
          </p:nvPr>
        </p:nvSpPr>
        <p:spPr/>
        <p:txBody>
          <a:bodyPr/>
          <a:lstStyle/>
          <a:p>
            <a:r>
              <a:rPr lang="en-GB" dirty="0"/>
              <a:t>A Process Approach to Writing</a:t>
            </a:r>
          </a:p>
        </p:txBody>
      </p:sp>
    </p:spTree>
    <p:extLst>
      <p:ext uri="{BB962C8B-B14F-4D97-AF65-F5344CB8AC3E}">
        <p14:creationId xmlns:p14="http://schemas.microsoft.com/office/powerpoint/2010/main" val="395030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61439-01CD-4A2A-9B9B-A68C7506C094}"/>
              </a:ext>
            </a:extLst>
          </p:cNvPr>
          <p:cNvSpPr>
            <a:spLocks noGrp="1"/>
          </p:cNvSpPr>
          <p:nvPr>
            <p:ph type="title"/>
          </p:nvPr>
        </p:nvSpPr>
        <p:spPr/>
        <p:txBody>
          <a:bodyPr/>
          <a:lstStyle/>
          <a:p>
            <a:r>
              <a:rPr lang="en-GB" dirty="0"/>
              <a:t>A Process Approach to Writing</a:t>
            </a:r>
          </a:p>
        </p:txBody>
      </p:sp>
      <p:sp>
        <p:nvSpPr>
          <p:cNvPr id="3" name="Content Placeholder 2">
            <a:extLst>
              <a:ext uri="{FF2B5EF4-FFF2-40B4-BE49-F238E27FC236}">
                <a16:creationId xmlns:a16="http://schemas.microsoft.com/office/drawing/2014/main" id="{2418604D-5734-4ABC-A9DC-CD5EAD30B78A}"/>
              </a:ext>
            </a:extLst>
          </p:cNvPr>
          <p:cNvSpPr>
            <a:spLocks noGrp="1"/>
          </p:cNvSpPr>
          <p:nvPr>
            <p:ph sz="half" idx="1"/>
          </p:nvPr>
        </p:nvSpPr>
        <p:spPr>
          <a:xfrm>
            <a:off x="720000" y="1828800"/>
            <a:ext cx="5230396" cy="4191000"/>
          </a:xfrm>
        </p:spPr>
        <p:txBody>
          <a:bodyPr>
            <a:normAutofit/>
          </a:bodyPr>
          <a:lstStyle/>
          <a:p>
            <a:r>
              <a:rPr lang="en-GB" dirty="0"/>
              <a:t>Writing is a creative act and a form of expression</a:t>
            </a:r>
          </a:p>
          <a:p>
            <a:r>
              <a:rPr lang="en-GB" dirty="0"/>
              <a:t>Moves away from producing a specific product and towards the communication of ideas</a:t>
            </a:r>
          </a:p>
          <a:p>
            <a:r>
              <a:rPr lang="en-GB" dirty="0"/>
              <a:t>Focus is on linguistic skill, rather than linguistic knowledge</a:t>
            </a:r>
          </a:p>
          <a:p>
            <a:r>
              <a:rPr lang="en-GB" dirty="0"/>
              <a:t>Enables learners to write effectively in a range of contexts</a:t>
            </a:r>
          </a:p>
          <a:p>
            <a:r>
              <a:rPr lang="en-GB" dirty="0"/>
              <a:t>Emphasises that writing is not a linear process, but cyclical</a:t>
            </a:r>
          </a:p>
          <a:p>
            <a:endParaRPr lang="en-GB" dirty="0"/>
          </a:p>
          <a:p>
            <a:endParaRPr lang="en-GB" dirty="0"/>
          </a:p>
        </p:txBody>
      </p:sp>
      <p:sp>
        <p:nvSpPr>
          <p:cNvPr id="4" name="Content Placeholder 3">
            <a:extLst>
              <a:ext uri="{FF2B5EF4-FFF2-40B4-BE49-F238E27FC236}">
                <a16:creationId xmlns:a16="http://schemas.microsoft.com/office/drawing/2014/main" id="{B9BA1C9B-E2F7-4F7A-B52F-BF6813388D29}"/>
              </a:ext>
            </a:extLst>
          </p:cNvPr>
          <p:cNvSpPr>
            <a:spLocks noGrp="1"/>
          </p:cNvSpPr>
          <p:nvPr>
            <p:ph sz="half" idx="2"/>
          </p:nvPr>
        </p:nvSpPr>
        <p:spPr>
          <a:xfrm>
            <a:off x="6085316" y="1828800"/>
            <a:ext cx="5230395" cy="4191000"/>
          </a:xfrm>
        </p:spPr>
        <p:txBody>
          <a:bodyPr>
            <a:normAutofit/>
          </a:bodyPr>
          <a:lstStyle/>
          <a:p>
            <a:r>
              <a:rPr lang="en-GB" dirty="0"/>
              <a:t>Feedback occurs throughout the process, rather than at the beginning or end</a:t>
            </a:r>
          </a:p>
          <a:p>
            <a:r>
              <a:rPr lang="en-GB" dirty="0"/>
              <a:t>Allows learners to deal with specific writing difficulties which emerge </a:t>
            </a:r>
          </a:p>
          <a:p>
            <a:r>
              <a:rPr lang="en-GB" dirty="0"/>
              <a:t>Assumes all writing is produced by the same set of processes</a:t>
            </a:r>
          </a:p>
          <a:p>
            <a:r>
              <a:rPr lang="en-GB" dirty="0"/>
              <a:t>Provides insufficient input to learners to write successfully</a:t>
            </a:r>
          </a:p>
          <a:p>
            <a:endParaRPr lang="en-GB" dirty="0"/>
          </a:p>
        </p:txBody>
      </p:sp>
    </p:spTree>
    <p:extLst>
      <p:ext uri="{BB962C8B-B14F-4D97-AF65-F5344CB8AC3E}">
        <p14:creationId xmlns:p14="http://schemas.microsoft.com/office/powerpoint/2010/main" val="214905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0F1B99-091A-4E48-B8F3-325EF1C0C3E8}"/>
              </a:ext>
            </a:extLst>
          </p:cNvPr>
          <p:cNvSpPr>
            <a:spLocks noGrp="1"/>
          </p:cNvSpPr>
          <p:nvPr>
            <p:ph idx="1"/>
          </p:nvPr>
        </p:nvSpPr>
        <p:spPr>
          <a:xfrm>
            <a:off x="693812" y="1552416"/>
            <a:ext cx="9289032" cy="4191000"/>
          </a:xfrm>
        </p:spPr>
        <p:txBody>
          <a:bodyPr>
            <a:normAutofit/>
          </a:bodyPr>
          <a:lstStyle/>
          <a:p>
            <a:endParaRPr lang="en-GB" dirty="0"/>
          </a:p>
          <a:p>
            <a:r>
              <a:rPr lang="en-GB" dirty="0"/>
              <a:t>Pre-writing</a:t>
            </a:r>
          </a:p>
          <a:p>
            <a:r>
              <a:rPr lang="en-GB" dirty="0"/>
              <a:t>Drafting and redrafting</a:t>
            </a:r>
          </a:p>
          <a:p>
            <a:r>
              <a:rPr lang="en-GB" dirty="0"/>
              <a:t>Editing</a:t>
            </a:r>
          </a:p>
          <a:p>
            <a:pPr lvl="1"/>
            <a:endParaRPr lang="en-GB" dirty="0"/>
          </a:p>
        </p:txBody>
      </p:sp>
      <p:sp>
        <p:nvSpPr>
          <p:cNvPr id="3" name="Title 2">
            <a:extLst>
              <a:ext uri="{FF2B5EF4-FFF2-40B4-BE49-F238E27FC236}">
                <a16:creationId xmlns:a16="http://schemas.microsoft.com/office/drawing/2014/main" id="{16B93B13-6AD1-4F15-B367-0478A79333F6}"/>
              </a:ext>
            </a:extLst>
          </p:cNvPr>
          <p:cNvSpPr>
            <a:spLocks noGrp="1"/>
          </p:cNvSpPr>
          <p:nvPr>
            <p:ph type="title"/>
          </p:nvPr>
        </p:nvSpPr>
        <p:spPr/>
        <p:txBody>
          <a:bodyPr/>
          <a:lstStyle/>
          <a:p>
            <a:r>
              <a:rPr lang="en-GB" dirty="0"/>
              <a:t>A Process Approach to Writing</a:t>
            </a:r>
          </a:p>
        </p:txBody>
      </p:sp>
      <p:sp>
        <p:nvSpPr>
          <p:cNvPr id="4" name="TextBox 3">
            <a:extLst>
              <a:ext uri="{FF2B5EF4-FFF2-40B4-BE49-F238E27FC236}">
                <a16:creationId xmlns:a16="http://schemas.microsoft.com/office/drawing/2014/main" id="{23C76D4A-6587-4DA9-8B3A-306DB46EB54D}"/>
              </a:ext>
            </a:extLst>
          </p:cNvPr>
          <p:cNvSpPr txBox="1"/>
          <p:nvPr/>
        </p:nvSpPr>
        <p:spPr>
          <a:xfrm>
            <a:off x="693812" y="3681198"/>
            <a:ext cx="4294292" cy="369332"/>
          </a:xfrm>
          <a:prstGeom prst="rect">
            <a:avLst/>
          </a:prstGeom>
          <a:noFill/>
        </p:spPr>
        <p:txBody>
          <a:bodyPr wrap="square" rtlCol="0">
            <a:spAutoFit/>
          </a:bodyPr>
          <a:lstStyle/>
          <a:p>
            <a:r>
              <a:rPr lang="en-GB" dirty="0">
                <a:solidFill>
                  <a:schemeClr val="bg1"/>
                </a:solidFill>
              </a:rPr>
              <a:t>Adapted from Hedge (2005)</a:t>
            </a:r>
          </a:p>
        </p:txBody>
      </p:sp>
    </p:spTree>
    <p:extLst>
      <p:ext uri="{BB962C8B-B14F-4D97-AF65-F5344CB8AC3E}">
        <p14:creationId xmlns:p14="http://schemas.microsoft.com/office/powerpoint/2010/main" val="127413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Engineering">
  <a:themeElements>
    <a:clrScheme name="Custom 17">
      <a:dk1>
        <a:srgbClr val="000000"/>
      </a:dk1>
      <a:lt1>
        <a:srgbClr val="FFFFFF"/>
      </a:lt1>
      <a:dk2>
        <a:srgbClr val="1B4974"/>
      </a:dk2>
      <a:lt2>
        <a:srgbClr val="E5E8E8"/>
      </a:lt2>
      <a:accent1>
        <a:srgbClr val="38965D"/>
      </a:accent1>
      <a:accent2>
        <a:srgbClr val="FBBB20"/>
      </a:accent2>
      <a:accent3>
        <a:srgbClr val="32B7BB"/>
      </a:accent3>
      <a:accent4>
        <a:srgbClr val="E94F38"/>
      </a:accent4>
      <a:accent5>
        <a:srgbClr val="0093DA"/>
      </a:accent5>
      <a:accent6>
        <a:srgbClr val="F3A9BE"/>
      </a:accent6>
      <a:hlink>
        <a:srgbClr val="0563C1"/>
      </a:hlink>
      <a:folHlink>
        <a:srgbClr val="934E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P and the Skills Centre" id="{783EEB24-DF0F-4AA6-BCB4-1EBCE78AEA99}" vid="{36637FF6-CB33-46D9-8A1F-5ED408F97408}"/>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473FF17AEA7C4289D853262B9660C8" ma:contentTypeVersion="15" ma:contentTypeDescription="Create a new document." ma:contentTypeScope="" ma:versionID="37690978d0cb39621d9b3e0c8fcec43a">
  <xsd:schema xmlns:xsd="http://www.w3.org/2001/XMLSchema" xmlns:xs="http://www.w3.org/2001/XMLSchema" xmlns:p="http://schemas.microsoft.com/office/2006/metadata/properties" xmlns:ns2="ae0eda49-25fd-4056-8e42-530a2ee38379" xmlns:ns3="e38e092f-befb-4cf5-87be-e6dadffa3dbe" xmlns:ns4="7baf63a6-8159-4531-922f-8d695af1915f" targetNamespace="http://schemas.microsoft.com/office/2006/metadata/properties" ma:root="true" ma:fieldsID="b73aca2fde1e3a109811fc2d0fa109ef" ns2:_="" ns3:_="" ns4:_="">
    <xsd:import namespace="ae0eda49-25fd-4056-8e42-530a2ee38379"/>
    <xsd:import namespace="e38e092f-befb-4cf5-87be-e6dadffa3dbe"/>
    <xsd:import namespace="7baf63a6-8159-4531-922f-8d695af191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0eda49-25fd-4056-8e42-530a2ee38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38e092f-befb-4cf5-87be-e6dadffa3db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af63a6-8159-4531-922f-8d695af1915f"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1f44e78-1bb0-4150-8b57-df3fa0e0ea70}" ma:internalName="TaxCatchAll" ma:showField="CatchAllData" ma:web="e38e092f-befb-4cf5-87be-e6dadffa3d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baf63a6-8159-4531-922f-8d695af1915f" xsi:nil="true"/>
    <lcf76f155ced4ddcb4097134ff3c332f xmlns="ae0eda49-25fd-4056-8e42-530a2ee383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53E6D6-FB58-434A-85CF-6D423BCA6D81}"/>
</file>

<file path=customXml/itemProps2.xml><?xml version="1.0" encoding="utf-8"?>
<ds:datastoreItem xmlns:ds="http://schemas.openxmlformats.org/officeDocument/2006/customXml" ds:itemID="{02F2BE50-DDB3-465B-A26E-975A276D4362}">
  <ds:schemaRefs>
    <ds:schemaRef ds:uri="http://schemas.microsoft.com/sharepoint/v3/contenttype/forms"/>
  </ds:schemaRefs>
</ds:datastoreItem>
</file>

<file path=customXml/itemProps3.xml><?xml version="1.0" encoding="utf-8"?>
<ds:datastoreItem xmlns:ds="http://schemas.openxmlformats.org/officeDocument/2006/customXml" ds:itemID="{99220E13-D325-4A9E-AA7A-0D1409275EB9}">
  <ds:schemaRefs>
    <ds:schemaRef ds:uri="http://schemas.microsoft.com/office/2006/documentManagement/types"/>
    <ds:schemaRef ds:uri="http://www.w3.org/XML/1998/namespace"/>
    <ds:schemaRef ds:uri="http://purl.org/dc/terms/"/>
    <ds:schemaRef ds:uri="http://schemas.microsoft.com/office/infopath/2007/PartnerControls"/>
    <ds:schemaRef ds:uri="http://schemas.microsoft.com/office/2006/metadata/properties"/>
    <ds:schemaRef ds:uri="0163554b-848e-4ac3-9d50-24f8beb289d2"/>
    <ds:schemaRef ds:uri="http://purl.org/dc/dcmitype/"/>
    <ds:schemaRef ds:uri="http://purl.org/dc/elements/1.1/"/>
    <ds:schemaRef ds:uri="http://schemas.openxmlformats.org/package/2006/metadata/core-properties"/>
    <ds:schemaRef ds:uri="6e1f99cb-a366-49e9-bd4c-bed800eba288"/>
  </ds:schemaRefs>
</ds:datastoreItem>
</file>

<file path=docProps/app.xml><?xml version="1.0" encoding="utf-8"?>
<Properties xmlns="http://schemas.openxmlformats.org/officeDocument/2006/extended-properties" xmlns:vt="http://schemas.openxmlformats.org/officeDocument/2006/docPropsVTypes">
  <Template/>
  <TotalTime>14719</TotalTime>
  <Words>1127</Words>
  <Application>Microsoft Office PowerPoint</Application>
  <PresentationFormat>Custom</PresentationFormat>
  <Paragraphs>142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Franklin Gothic Medium</vt:lpstr>
      <vt:lpstr>Open Sans</vt:lpstr>
      <vt:lpstr>Engineering</vt:lpstr>
      <vt:lpstr>Spotlight On:  Project Qualifications </vt:lpstr>
      <vt:lpstr>Overview</vt:lpstr>
      <vt:lpstr>A Genre Approach to Writing</vt:lpstr>
      <vt:lpstr>A Genre Approach to Writing</vt:lpstr>
      <vt:lpstr>A Genre Approach to Writing</vt:lpstr>
      <vt:lpstr>A Genre Approach to Writing</vt:lpstr>
      <vt:lpstr>A Process Approach to Writing</vt:lpstr>
      <vt:lpstr>A Process Approach to Writing</vt:lpstr>
      <vt:lpstr>A Process Approach to Writing</vt:lpstr>
      <vt:lpstr>A Process Approach to Writing</vt:lpstr>
      <vt:lpstr>A Process Genre Approach to Writing</vt:lpstr>
      <vt:lpstr>A Process Genre Approach to Writing</vt:lpstr>
      <vt:lpstr>Reflective Writing</vt:lpstr>
      <vt:lpstr>Reflective Writing</vt:lpstr>
      <vt:lpstr>Choosing a Topic</vt:lpstr>
      <vt:lpstr>Choosing a Topic</vt:lpstr>
      <vt:lpstr>Choosing a Topic</vt:lpstr>
      <vt:lpstr>Referencing</vt:lpstr>
      <vt:lpstr>Referencing</vt:lpstr>
      <vt:lpstr>Referencing</vt:lpstr>
      <vt:lpstr>Referencing</vt:lpstr>
      <vt:lpstr>Referencing</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Tips for making your PowerPoint  presentation accessible</dc:title>
  <dc:creator>Matthew Monckton</dc:creator>
  <cp:lastModifiedBy>Daniel Winwood</cp:lastModifiedBy>
  <cp:revision>16</cp:revision>
  <dcterms:created xsi:type="dcterms:W3CDTF">2021-03-10T15:51:26Z</dcterms:created>
  <dcterms:modified xsi:type="dcterms:W3CDTF">2022-06-20T06:19:00Z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0x01010028473FF17AEA7C4289D853262B9660C8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