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444" r:id="rId5"/>
    <p:sldId id="282" r:id="rId6"/>
    <p:sldId id="13024" r:id="rId7"/>
    <p:sldId id="13023" r:id="rId8"/>
    <p:sldId id="13017" r:id="rId9"/>
    <p:sldId id="13028" r:id="rId10"/>
    <p:sldId id="446" r:id="rId11"/>
    <p:sldId id="13021" r:id="rId12"/>
    <p:sldId id="13022" r:id="rId13"/>
    <p:sldId id="13020" r:id="rId14"/>
    <p:sldId id="295" r:id="rId15"/>
    <p:sldId id="429" r:id="rId16"/>
    <p:sldId id="455" r:id="rId17"/>
    <p:sldId id="334" r:id="rId18"/>
    <p:sldId id="335" r:id="rId19"/>
    <p:sldId id="456" r:id="rId20"/>
    <p:sldId id="13027" r:id="rId21"/>
    <p:sldId id="13033" r:id="rId22"/>
    <p:sldId id="431" r:id="rId23"/>
    <p:sldId id="13030" r:id="rId24"/>
    <p:sldId id="13037" r:id="rId25"/>
    <p:sldId id="13034" r:id="rId26"/>
    <p:sldId id="13032" r:id="rId27"/>
    <p:sldId id="13035" r:id="rId28"/>
    <p:sldId id="13036" r:id="rId29"/>
    <p:sldId id="13016" r:id="rId30"/>
    <p:sldId id="13025"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BA010C-AF31-4FEC-B415-A71B2848A1A3}" v="24" dt="2022-06-20T08:14:34.588"/>
    <p1510:client id="{EBA9883B-A97F-4EA8-88BB-162C5A52200A}" v="19" dt="2022-06-21T16:32:10.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ya Zhechkova" userId="6ed89a89-ace0-4a0c-973e-6407a08f86ca" providerId="ADAL" clId="{B7BA010C-AF31-4FEC-B415-A71B2848A1A3}"/>
    <pc:docChg chg="undo custSel addSld delSld modSld">
      <pc:chgData name="Petya Zhechkova" userId="6ed89a89-ace0-4a0c-973e-6407a08f86ca" providerId="ADAL" clId="{B7BA010C-AF31-4FEC-B415-A71B2848A1A3}" dt="2022-06-20T08:18:53.146" v="379"/>
      <pc:docMkLst>
        <pc:docMk/>
      </pc:docMkLst>
      <pc:sldChg chg="modSp mod">
        <pc:chgData name="Petya Zhechkova" userId="6ed89a89-ace0-4a0c-973e-6407a08f86ca" providerId="ADAL" clId="{B7BA010C-AF31-4FEC-B415-A71B2848A1A3}" dt="2022-06-20T08:05:40.342" v="235" actId="113"/>
        <pc:sldMkLst>
          <pc:docMk/>
          <pc:sldMk cId="347351991" sldId="431"/>
        </pc:sldMkLst>
        <pc:spChg chg="mod">
          <ac:chgData name="Petya Zhechkova" userId="6ed89a89-ace0-4a0c-973e-6407a08f86ca" providerId="ADAL" clId="{B7BA010C-AF31-4FEC-B415-A71B2848A1A3}" dt="2022-06-20T08:05:17.085" v="232" actId="122"/>
          <ac:spMkLst>
            <pc:docMk/>
            <pc:sldMk cId="347351991" sldId="431"/>
            <ac:spMk id="6" creationId="{55BAFFDF-BF33-4938-B580-93C3AC4F8D94}"/>
          </ac:spMkLst>
        </pc:spChg>
        <pc:spChg chg="mod">
          <ac:chgData name="Petya Zhechkova" userId="6ed89a89-ace0-4a0c-973e-6407a08f86ca" providerId="ADAL" clId="{B7BA010C-AF31-4FEC-B415-A71B2848A1A3}" dt="2022-06-20T08:05:40.342" v="235" actId="113"/>
          <ac:spMkLst>
            <pc:docMk/>
            <pc:sldMk cId="347351991" sldId="431"/>
            <ac:spMk id="7" creationId="{03358839-2642-4250-8684-B913F75C8E65}"/>
          </ac:spMkLst>
        </pc:spChg>
      </pc:sldChg>
      <pc:sldChg chg="del">
        <pc:chgData name="Petya Zhechkova" userId="6ed89a89-ace0-4a0c-973e-6407a08f86ca" providerId="ADAL" clId="{B7BA010C-AF31-4FEC-B415-A71B2848A1A3}" dt="2022-06-20T08:06:57.492" v="236" actId="47"/>
        <pc:sldMkLst>
          <pc:docMk/>
          <pc:sldMk cId="1098385612" sldId="438"/>
        </pc:sldMkLst>
      </pc:sldChg>
      <pc:sldChg chg="modSp mod">
        <pc:chgData name="Petya Zhechkova" userId="6ed89a89-ace0-4a0c-973e-6407a08f86ca" providerId="ADAL" clId="{B7BA010C-AF31-4FEC-B415-A71B2848A1A3}" dt="2022-06-16T14:45:45.755" v="147" actId="403"/>
        <pc:sldMkLst>
          <pc:docMk/>
          <pc:sldMk cId="4001107244" sldId="446"/>
        </pc:sldMkLst>
        <pc:spChg chg="mod">
          <ac:chgData name="Petya Zhechkova" userId="6ed89a89-ace0-4a0c-973e-6407a08f86ca" providerId="ADAL" clId="{B7BA010C-AF31-4FEC-B415-A71B2848A1A3}" dt="2022-06-16T14:45:45.755" v="147" actId="403"/>
          <ac:spMkLst>
            <pc:docMk/>
            <pc:sldMk cId="4001107244" sldId="446"/>
            <ac:spMk id="4" creationId="{71CBE522-4154-472E-BA04-19B9FE7135FF}"/>
          </ac:spMkLst>
        </pc:spChg>
      </pc:sldChg>
      <pc:sldChg chg="del">
        <pc:chgData name="Petya Zhechkova" userId="6ed89a89-ace0-4a0c-973e-6407a08f86ca" providerId="ADAL" clId="{B7BA010C-AF31-4FEC-B415-A71B2848A1A3}" dt="2022-06-16T15:00:46.650" v="181" actId="47"/>
        <pc:sldMkLst>
          <pc:docMk/>
          <pc:sldMk cId="3049146055" sldId="13019"/>
        </pc:sldMkLst>
      </pc:sldChg>
      <pc:sldChg chg="modSp modAnim">
        <pc:chgData name="Petya Zhechkova" userId="6ed89a89-ace0-4a0c-973e-6407a08f86ca" providerId="ADAL" clId="{B7BA010C-AF31-4FEC-B415-A71B2848A1A3}" dt="2022-06-16T15:00:33.013" v="180" actId="113"/>
        <pc:sldMkLst>
          <pc:docMk/>
          <pc:sldMk cId="4094244469" sldId="13020"/>
        </pc:sldMkLst>
        <pc:spChg chg="mod">
          <ac:chgData name="Petya Zhechkova" userId="6ed89a89-ace0-4a0c-973e-6407a08f86ca" providerId="ADAL" clId="{B7BA010C-AF31-4FEC-B415-A71B2848A1A3}" dt="2022-06-16T15:00:33.013" v="180" actId="113"/>
          <ac:spMkLst>
            <pc:docMk/>
            <pc:sldMk cId="4094244469" sldId="13020"/>
            <ac:spMk id="31" creationId="{1F0FD019-9B17-4C9D-8CAE-65275DF0B871}"/>
          </ac:spMkLst>
        </pc:spChg>
        <pc:spChg chg="mod">
          <ac:chgData name="Petya Zhechkova" userId="6ed89a89-ace0-4a0c-973e-6407a08f86ca" providerId="ADAL" clId="{B7BA010C-AF31-4FEC-B415-A71B2848A1A3}" dt="2022-06-16T15:00:33.013" v="180" actId="113"/>
          <ac:spMkLst>
            <pc:docMk/>
            <pc:sldMk cId="4094244469" sldId="13020"/>
            <ac:spMk id="32" creationId="{D802D9BE-04E5-4561-9026-0576610757F8}"/>
          </ac:spMkLst>
        </pc:spChg>
      </pc:sldChg>
      <pc:sldChg chg="modSp mod">
        <pc:chgData name="Petya Zhechkova" userId="6ed89a89-ace0-4a0c-973e-6407a08f86ca" providerId="ADAL" clId="{B7BA010C-AF31-4FEC-B415-A71B2848A1A3}" dt="2022-06-16T14:46:12.583" v="154" actId="20577"/>
        <pc:sldMkLst>
          <pc:docMk/>
          <pc:sldMk cId="377872933" sldId="13021"/>
        </pc:sldMkLst>
        <pc:spChg chg="mod">
          <ac:chgData name="Petya Zhechkova" userId="6ed89a89-ace0-4a0c-973e-6407a08f86ca" providerId="ADAL" clId="{B7BA010C-AF31-4FEC-B415-A71B2848A1A3}" dt="2022-06-16T14:46:12.583" v="154" actId="20577"/>
          <ac:spMkLst>
            <pc:docMk/>
            <pc:sldMk cId="377872933" sldId="13021"/>
            <ac:spMk id="4" creationId="{71CBE522-4154-472E-BA04-19B9FE7135FF}"/>
          </ac:spMkLst>
        </pc:spChg>
      </pc:sldChg>
      <pc:sldChg chg="addSp modSp mod modAnim">
        <pc:chgData name="Petya Zhechkova" userId="6ed89a89-ace0-4a0c-973e-6407a08f86ca" providerId="ADAL" clId="{B7BA010C-AF31-4FEC-B415-A71B2848A1A3}" dt="2022-06-20T07:55:23.238" v="219" actId="403"/>
        <pc:sldMkLst>
          <pc:docMk/>
          <pc:sldMk cId="2106336422" sldId="13022"/>
        </pc:sldMkLst>
        <pc:spChg chg="mod">
          <ac:chgData name="Petya Zhechkova" userId="6ed89a89-ace0-4a0c-973e-6407a08f86ca" providerId="ADAL" clId="{B7BA010C-AF31-4FEC-B415-A71B2848A1A3}" dt="2022-06-20T07:55:23.238" v="219" actId="403"/>
          <ac:spMkLst>
            <pc:docMk/>
            <pc:sldMk cId="2106336422" sldId="13022"/>
            <ac:spMk id="4" creationId="{71CBE522-4154-472E-BA04-19B9FE7135FF}"/>
          </ac:spMkLst>
        </pc:spChg>
        <pc:spChg chg="mod">
          <ac:chgData name="Petya Zhechkova" userId="6ed89a89-ace0-4a0c-973e-6407a08f86ca" providerId="ADAL" clId="{B7BA010C-AF31-4FEC-B415-A71B2848A1A3}" dt="2022-06-16T14:58:41.951" v="173" actId="1076"/>
          <ac:spMkLst>
            <pc:docMk/>
            <pc:sldMk cId="2106336422" sldId="13022"/>
            <ac:spMk id="6" creationId="{EA36E476-0ECF-4218-AD07-8F6F8FC3030A}"/>
          </ac:spMkLst>
        </pc:spChg>
        <pc:picChg chg="add mod modCrop">
          <ac:chgData name="Petya Zhechkova" userId="6ed89a89-ace0-4a0c-973e-6407a08f86ca" providerId="ADAL" clId="{B7BA010C-AF31-4FEC-B415-A71B2848A1A3}" dt="2022-06-16T14:58:50.858" v="176" actId="1076"/>
          <ac:picMkLst>
            <pc:docMk/>
            <pc:sldMk cId="2106336422" sldId="13022"/>
            <ac:picMk id="5" creationId="{6D2ADC90-53DE-4898-AC9C-CE62ABAC8A61}"/>
          </ac:picMkLst>
        </pc:picChg>
      </pc:sldChg>
      <pc:sldChg chg="addSp modSp mod">
        <pc:chgData name="Petya Zhechkova" userId="6ed89a89-ace0-4a0c-973e-6407a08f86ca" providerId="ADAL" clId="{B7BA010C-AF31-4FEC-B415-A71B2848A1A3}" dt="2022-06-01T14:40:48.545" v="2" actId="208"/>
        <pc:sldMkLst>
          <pc:docMk/>
          <pc:sldMk cId="2664293328" sldId="13023"/>
        </pc:sldMkLst>
        <pc:spChg chg="add mod">
          <ac:chgData name="Petya Zhechkova" userId="6ed89a89-ace0-4a0c-973e-6407a08f86ca" providerId="ADAL" clId="{B7BA010C-AF31-4FEC-B415-A71B2848A1A3}" dt="2022-06-01T14:40:48.545" v="2" actId="208"/>
          <ac:spMkLst>
            <pc:docMk/>
            <pc:sldMk cId="2664293328" sldId="13023"/>
            <ac:spMk id="2" creationId="{3C2A190D-E0F3-4574-8654-C50B77350C72}"/>
          </ac:spMkLst>
        </pc:spChg>
      </pc:sldChg>
      <pc:sldChg chg="addSp delSp modSp mod modClrScheme chgLayout">
        <pc:chgData name="Petya Zhechkova" userId="6ed89a89-ace0-4a0c-973e-6407a08f86ca" providerId="ADAL" clId="{B7BA010C-AF31-4FEC-B415-A71B2848A1A3}" dt="2022-06-20T07:53:48.763" v="218" actId="403"/>
        <pc:sldMkLst>
          <pc:docMk/>
          <pc:sldMk cId="969347630" sldId="13024"/>
        </pc:sldMkLst>
        <pc:spChg chg="mod">
          <ac:chgData name="Petya Zhechkova" userId="6ed89a89-ace0-4a0c-973e-6407a08f86ca" providerId="ADAL" clId="{B7BA010C-AF31-4FEC-B415-A71B2848A1A3}" dt="2022-06-16T13:52:58.863" v="38" actId="26606"/>
          <ac:spMkLst>
            <pc:docMk/>
            <pc:sldMk cId="969347630" sldId="13024"/>
            <ac:spMk id="2" creationId="{3A6CD375-BB67-45B2-AEE6-92198FECD56B}"/>
          </ac:spMkLst>
        </pc:spChg>
        <pc:spChg chg="mod ord">
          <ac:chgData name="Petya Zhechkova" userId="6ed89a89-ace0-4a0c-973e-6407a08f86ca" providerId="ADAL" clId="{B7BA010C-AF31-4FEC-B415-A71B2848A1A3}" dt="2022-06-20T07:53:48.763" v="218" actId="403"/>
          <ac:spMkLst>
            <pc:docMk/>
            <pc:sldMk cId="969347630" sldId="13024"/>
            <ac:spMk id="3" creationId="{B5CA3AF0-8816-4C98-928E-E74BFF37C9CE}"/>
          </ac:spMkLst>
        </pc:spChg>
        <pc:spChg chg="del">
          <ac:chgData name="Petya Zhechkova" userId="6ed89a89-ace0-4a0c-973e-6407a08f86ca" providerId="ADAL" clId="{B7BA010C-AF31-4FEC-B415-A71B2848A1A3}" dt="2022-06-16T13:52:51.957" v="32" actId="931"/>
          <ac:spMkLst>
            <pc:docMk/>
            <pc:sldMk cId="969347630" sldId="13024"/>
            <ac:spMk id="4" creationId="{D39CC5A5-8CD0-48E5-9AF5-3CD2BC451557}"/>
          </ac:spMkLst>
        </pc:spChg>
        <pc:picChg chg="add mod">
          <ac:chgData name="Petya Zhechkova" userId="6ed89a89-ace0-4a0c-973e-6407a08f86ca" providerId="ADAL" clId="{B7BA010C-AF31-4FEC-B415-A71B2848A1A3}" dt="2022-06-16T13:53:01.343" v="40" actId="962"/>
          <ac:picMkLst>
            <pc:docMk/>
            <pc:sldMk cId="969347630" sldId="13024"/>
            <ac:picMk id="6" creationId="{5714D5E8-9D60-494F-B5ED-E13672449F4E}"/>
          </ac:picMkLst>
        </pc:picChg>
      </pc:sldChg>
      <pc:sldChg chg="modSp mod">
        <pc:chgData name="Petya Zhechkova" userId="6ed89a89-ace0-4a0c-973e-6407a08f86ca" providerId="ADAL" clId="{B7BA010C-AF31-4FEC-B415-A71B2848A1A3}" dt="2022-06-16T15:08:53.474" v="213" actId="20577"/>
        <pc:sldMkLst>
          <pc:docMk/>
          <pc:sldMk cId="802824964" sldId="13025"/>
        </pc:sldMkLst>
        <pc:graphicFrameChg chg="modGraphic">
          <ac:chgData name="Petya Zhechkova" userId="6ed89a89-ace0-4a0c-973e-6407a08f86ca" providerId="ADAL" clId="{B7BA010C-AF31-4FEC-B415-A71B2848A1A3}" dt="2022-06-16T15:08:53.474" v="213" actId="20577"/>
          <ac:graphicFrameMkLst>
            <pc:docMk/>
            <pc:sldMk cId="802824964" sldId="13025"/>
            <ac:graphicFrameMk id="4" creationId="{EA79A24B-C22E-4E06-AA1F-591C9E2983B8}"/>
          </ac:graphicFrameMkLst>
        </pc:graphicFrameChg>
      </pc:sldChg>
      <pc:sldChg chg="addSp delSp modSp mod modClrScheme modAnim chgLayout">
        <pc:chgData name="Petya Zhechkova" userId="6ed89a89-ace0-4a0c-973e-6407a08f86ca" providerId="ADAL" clId="{B7BA010C-AF31-4FEC-B415-A71B2848A1A3}" dt="2022-06-16T14:26:46.846" v="141" actId="2085"/>
        <pc:sldMkLst>
          <pc:docMk/>
          <pc:sldMk cId="2459267907" sldId="13028"/>
        </pc:sldMkLst>
        <pc:spChg chg="add del">
          <ac:chgData name="Petya Zhechkova" userId="6ed89a89-ace0-4a0c-973e-6407a08f86ca" providerId="ADAL" clId="{B7BA010C-AF31-4FEC-B415-A71B2848A1A3}" dt="2022-06-16T14:25:05.511" v="128" actId="26606"/>
          <ac:spMkLst>
            <pc:docMk/>
            <pc:sldMk cId="2459267907" sldId="13028"/>
            <ac:spMk id="2" creationId="{8C4563B4-A299-809D-E504-6E50BEED2CEB}"/>
          </ac:spMkLst>
        </pc:spChg>
        <pc:spChg chg="add del">
          <ac:chgData name="Petya Zhechkova" userId="6ed89a89-ace0-4a0c-973e-6407a08f86ca" providerId="ADAL" clId="{B7BA010C-AF31-4FEC-B415-A71B2848A1A3}" dt="2022-06-16T14:25:05.511" v="128" actId="26606"/>
          <ac:spMkLst>
            <pc:docMk/>
            <pc:sldMk cId="2459267907" sldId="13028"/>
            <ac:spMk id="3" creationId="{95D2937B-E4B3-7DB4-FF4A-A36F91AE00C8}"/>
          </ac:spMkLst>
        </pc:spChg>
        <pc:spChg chg="add del">
          <ac:chgData name="Petya Zhechkova" userId="6ed89a89-ace0-4a0c-973e-6407a08f86ca" providerId="ADAL" clId="{B7BA010C-AF31-4FEC-B415-A71B2848A1A3}" dt="2022-06-16T14:25:05.511" v="128" actId="26606"/>
          <ac:spMkLst>
            <pc:docMk/>
            <pc:sldMk cId="2459267907" sldId="13028"/>
            <ac:spMk id="4" creationId="{4356450F-CD1B-B457-4AFC-44E35AF08A3B}"/>
          </ac:spMkLst>
        </pc:spChg>
        <pc:spChg chg="mod">
          <ac:chgData name="Petya Zhechkova" userId="6ed89a89-ace0-4a0c-973e-6407a08f86ca" providerId="ADAL" clId="{B7BA010C-AF31-4FEC-B415-A71B2848A1A3}" dt="2022-06-16T14:25:05.511" v="128" actId="26606"/>
          <ac:spMkLst>
            <pc:docMk/>
            <pc:sldMk cId="2459267907" sldId="13028"/>
            <ac:spMk id="5" creationId="{C0E0E872-2FCE-554D-2D03-0F7E8B9FCF9F}"/>
          </ac:spMkLst>
        </pc:spChg>
        <pc:spChg chg="add del mod">
          <ac:chgData name="Petya Zhechkova" userId="6ed89a89-ace0-4a0c-973e-6407a08f86ca" providerId="ADAL" clId="{B7BA010C-AF31-4FEC-B415-A71B2848A1A3}" dt="2022-06-16T14:25:05.429" v="127" actId="26606"/>
          <ac:spMkLst>
            <pc:docMk/>
            <pc:sldMk cId="2459267907" sldId="13028"/>
            <ac:spMk id="10" creationId="{62D3EF77-5E1A-4338-6DD6-CAF7A3F4989A}"/>
          </ac:spMkLst>
        </pc:spChg>
        <pc:spChg chg="add del mod">
          <ac:chgData name="Petya Zhechkova" userId="6ed89a89-ace0-4a0c-973e-6407a08f86ca" providerId="ADAL" clId="{B7BA010C-AF31-4FEC-B415-A71B2848A1A3}" dt="2022-06-16T14:25:02.778" v="123" actId="26606"/>
          <ac:spMkLst>
            <pc:docMk/>
            <pc:sldMk cId="2459267907" sldId="13028"/>
            <ac:spMk id="11" creationId="{7AA18790-2A58-2024-D06C-04A7BF9CEBEE}"/>
          </ac:spMkLst>
        </pc:spChg>
        <pc:spChg chg="add del mod">
          <ac:chgData name="Petya Zhechkova" userId="6ed89a89-ace0-4a0c-973e-6407a08f86ca" providerId="ADAL" clId="{B7BA010C-AF31-4FEC-B415-A71B2848A1A3}" dt="2022-06-16T14:25:04.172" v="125" actId="26606"/>
          <ac:spMkLst>
            <pc:docMk/>
            <pc:sldMk cId="2459267907" sldId="13028"/>
            <ac:spMk id="13" creationId="{E0CFFFDB-1A51-3072-F069-CB91DA0A0CA1}"/>
          </ac:spMkLst>
        </pc:spChg>
        <pc:spChg chg="add del mod">
          <ac:chgData name="Petya Zhechkova" userId="6ed89a89-ace0-4a0c-973e-6407a08f86ca" providerId="ADAL" clId="{B7BA010C-AF31-4FEC-B415-A71B2848A1A3}" dt="2022-06-16T14:25:05.429" v="127" actId="26606"/>
          <ac:spMkLst>
            <pc:docMk/>
            <pc:sldMk cId="2459267907" sldId="13028"/>
            <ac:spMk id="16" creationId="{8C4563B4-A299-809D-E504-6E50BEED2CEB}"/>
          </ac:spMkLst>
        </pc:spChg>
        <pc:graphicFrameChg chg="add del">
          <ac:chgData name="Petya Zhechkova" userId="6ed89a89-ace0-4a0c-973e-6407a08f86ca" providerId="ADAL" clId="{B7BA010C-AF31-4FEC-B415-A71B2848A1A3}" dt="2022-06-16T14:24:59.245" v="121" actId="26606"/>
          <ac:graphicFrameMkLst>
            <pc:docMk/>
            <pc:sldMk cId="2459267907" sldId="13028"/>
            <ac:graphicFrameMk id="7" creationId="{B48C38B9-865C-1010-D2CE-AE8EAC0A273C}"/>
          </ac:graphicFrameMkLst>
        </pc:graphicFrameChg>
        <pc:graphicFrameChg chg="add del">
          <ac:chgData name="Petya Zhechkova" userId="6ed89a89-ace0-4a0c-973e-6407a08f86ca" providerId="ADAL" clId="{B7BA010C-AF31-4FEC-B415-A71B2848A1A3}" dt="2022-06-16T14:25:02.778" v="123" actId="26606"/>
          <ac:graphicFrameMkLst>
            <pc:docMk/>
            <pc:sldMk cId="2459267907" sldId="13028"/>
            <ac:graphicFrameMk id="9" creationId="{6755CD1B-F7D4-CA01-9943-12E56B3799CC}"/>
          </ac:graphicFrameMkLst>
        </pc:graphicFrameChg>
        <pc:graphicFrameChg chg="add del">
          <ac:chgData name="Petya Zhechkova" userId="6ed89a89-ace0-4a0c-973e-6407a08f86ca" providerId="ADAL" clId="{B7BA010C-AF31-4FEC-B415-A71B2848A1A3}" dt="2022-06-16T14:25:04.172" v="125" actId="26606"/>
          <ac:graphicFrameMkLst>
            <pc:docMk/>
            <pc:sldMk cId="2459267907" sldId="13028"/>
            <ac:graphicFrameMk id="14" creationId="{BCACDCBC-A844-8C9E-4645-1D91086E56AF}"/>
          </ac:graphicFrameMkLst>
        </pc:graphicFrameChg>
        <pc:graphicFrameChg chg="add mod modGraphic">
          <ac:chgData name="Petya Zhechkova" userId="6ed89a89-ace0-4a0c-973e-6407a08f86ca" providerId="ADAL" clId="{B7BA010C-AF31-4FEC-B415-A71B2848A1A3}" dt="2022-06-16T14:26:46.846" v="141" actId="2085"/>
          <ac:graphicFrameMkLst>
            <pc:docMk/>
            <pc:sldMk cId="2459267907" sldId="13028"/>
            <ac:graphicFrameMk id="18" creationId="{9B33B1A4-B746-F284-0EE0-F2E6C09A60D5}"/>
          </ac:graphicFrameMkLst>
        </pc:graphicFrameChg>
      </pc:sldChg>
      <pc:sldChg chg="modSp add del mod">
        <pc:chgData name="Petya Zhechkova" userId="6ed89a89-ace0-4a0c-973e-6407a08f86ca" providerId="ADAL" clId="{B7BA010C-AF31-4FEC-B415-A71B2848A1A3}" dt="2022-06-20T08:13:17.103" v="278" actId="47"/>
        <pc:sldMkLst>
          <pc:docMk/>
          <pc:sldMk cId="3216334266" sldId="13029"/>
        </pc:sldMkLst>
        <pc:spChg chg="mod">
          <ac:chgData name="Petya Zhechkova" userId="6ed89a89-ace0-4a0c-973e-6407a08f86ca" providerId="ADAL" clId="{B7BA010C-AF31-4FEC-B415-A71B2848A1A3}" dt="2022-06-20T08:08:34.309" v="249" actId="14100"/>
          <ac:spMkLst>
            <pc:docMk/>
            <pc:sldMk cId="3216334266" sldId="13029"/>
            <ac:spMk id="6" creationId="{55BAFFDF-BF33-4938-B580-93C3AC4F8D94}"/>
          </ac:spMkLst>
        </pc:spChg>
        <pc:spChg chg="mod">
          <ac:chgData name="Petya Zhechkova" userId="6ed89a89-ace0-4a0c-973e-6407a08f86ca" providerId="ADAL" clId="{B7BA010C-AF31-4FEC-B415-A71B2848A1A3}" dt="2022-06-20T08:08:10.055" v="246" actId="113"/>
          <ac:spMkLst>
            <pc:docMk/>
            <pc:sldMk cId="3216334266" sldId="13029"/>
            <ac:spMk id="7" creationId="{03358839-2642-4250-8684-B913F75C8E65}"/>
          </ac:spMkLst>
        </pc:spChg>
      </pc:sldChg>
      <pc:sldChg chg="addSp delSp modSp add mod">
        <pc:chgData name="Petya Zhechkova" userId="6ed89a89-ace0-4a0c-973e-6407a08f86ca" providerId="ADAL" clId="{B7BA010C-AF31-4FEC-B415-A71B2848A1A3}" dt="2022-06-20T08:11:21.762" v="276"/>
        <pc:sldMkLst>
          <pc:docMk/>
          <pc:sldMk cId="2926864940" sldId="13030"/>
        </pc:sldMkLst>
        <pc:spChg chg="add mod">
          <ac:chgData name="Petya Zhechkova" userId="6ed89a89-ace0-4a0c-973e-6407a08f86ca" providerId="ADAL" clId="{B7BA010C-AF31-4FEC-B415-A71B2848A1A3}" dt="2022-06-20T08:11:21.762" v="276"/>
          <ac:spMkLst>
            <pc:docMk/>
            <pc:sldMk cId="2926864940" sldId="13030"/>
            <ac:spMk id="5" creationId="{504FE1B5-1E87-4FE7-80D9-7C4A2D70CBBB}"/>
          </ac:spMkLst>
        </pc:spChg>
        <pc:spChg chg="del">
          <ac:chgData name="Petya Zhechkova" userId="6ed89a89-ace0-4a0c-973e-6407a08f86ca" providerId="ADAL" clId="{B7BA010C-AF31-4FEC-B415-A71B2848A1A3}" dt="2022-06-20T08:09:48.623" v="252" actId="478"/>
          <ac:spMkLst>
            <pc:docMk/>
            <pc:sldMk cId="2926864940" sldId="13030"/>
            <ac:spMk id="6" creationId="{55BAFFDF-BF33-4938-B580-93C3AC4F8D94}"/>
          </ac:spMkLst>
        </pc:spChg>
        <pc:spChg chg="mod">
          <ac:chgData name="Petya Zhechkova" userId="6ed89a89-ace0-4a0c-973e-6407a08f86ca" providerId="ADAL" clId="{B7BA010C-AF31-4FEC-B415-A71B2848A1A3}" dt="2022-06-20T08:10:56.398" v="273" actId="1076"/>
          <ac:spMkLst>
            <pc:docMk/>
            <pc:sldMk cId="2926864940" sldId="13030"/>
            <ac:spMk id="7" creationId="{03358839-2642-4250-8684-B913F75C8E65}"/>
          </ac:spMkLst>
        </pc:spChg>
      </pc:sldChg>
      <pc:sldChg chg="add">
        <pc:chgData name="Petya Zhechkova" userId="6ed89a89-ace0-4a0c-973e-6407a08f86ca" providerId="ADAL" clId="{B7BA010C-AF31-4FEC-B415-A71B2848A1A3}" dt="2022-06-20T08:11:26.968" v="277" actId="2890"/>
        <pc:sldMkLst>
          <pc:docMk/>
          <pc:sldMk cId="3661433093" sldId="13031"/>
        </pc:sldMkLst>
      </pc:sldChg>
      <pc:sldChg chg="modSp add mod">
        <pc:chgData name="Petya Zhechkova" userId="6ed89a89-ace0-4a0c-973e-6407a08f86ca" providerId="ADAL" clId="{B7BA010C-AF31-4FEC-B415-A71B2848A1A3}" dt="2022-06-20T08:16:06.504" v="359" actId="313"/>
        <pc:sldMkLst>
          <pc:docMk/>
          <pc:sldMk cId="2073719739" sldId="13032"/>
        </pc:sldMkLst>
        <pc:spChg chg="mod">
          <ac:chgData name="Petya Zhechkova" userId="6ed89a89-ace0-4a0c-973e-6407a08f86ca" providerId="ADAL" clId="{B7BA010C-AF31-4FEC-B415-A71B2848A1A3}" dt="2022-06-20T08:15:41.367" v="354" actId="14100"/>
          <ac:spMkLst>
            <pc:docMk/>
            <pc:sldMk cId="2073719739" sldId="13032"/>
            <ac:spMk id="5" creationId="{504FE1B5-1E87-4FE7-80D9-7C4A2D70CBBB}"/>
          </ac:spMkLst>
        </pc:spChg>
        <pc:spChg chg="mod">
          <ac:chgData name="Petya Zhechkova" userId="6ed89a89-ace0-4a0c-973e-6407a08f86ca" providerId="ADAL" clId="{B7BA010C-AF31-4FEC-B415-A71B2848A1A3}" dt="2022-06-20T08:16:06.504" v="359" actId="313"/>
          <ac:spMkLst>
            <pc:docMk/>
            <pc:sldMk cId="2073719739" sldId="13032"/>
            <ac:spMk id="7" creationId="{03358839-2642-4250-8684-B913F75C8E65}"/>
          </ac:spMkLst>
        </pc:spChg>
      </pc:sldChg>
      <pc:sldChg chg="modSp new mod">
        <pc:chgData name="Petya Zhechkova" userId="6ed89a89-ace0-4a0c-973e-6407a08f86ca" providerId="ADAL" clId="{B7BA010C-AF31-4FEC-B415-A71B2848A1A3}" dt="2022-06-20T08:14:17.987" v="324" actId="5793"/>
        <pc:sldMkLst>
          <pc:docMk/>
          <pc:sldMk cId="1540556511" sldId="13033"/>
        </pc:sldMkLst>
        <pc:spChg chg="mod">
          <ac:chgData name="Petya Zhechkova" userId="6ed89a89-ace0-4a0c-973e-6407a08f86ca" providerId="ADAL" clId="{B7BA010C-AF31-4FEC-B415-A71B2848A1A3}" dt="2022-06-20T08:14:17.987" v="324" actId="5793"/>
          <ac:spMkLst>
            <pc:docMk/>
            <pc:sldMk cId="1540556511" sldId="13033"/>
            <ac:spMk id="2" creationId="{927EA6D9-F49B-44FC-A1CF-C91366E79C4A}"/>
          </ac:spMkLst>
        </pc:spChg>
      </pc:sldChg>
      <pc:sldChg chg="modSp add mod">
        <pc:chgData name="Petya Zhechkova" userId="6ed89a89-ace0-4a0c-973e-6407a08f86ca" providerId="ADAL" clId="{B7BA010C-AF31-4FEC-B415-A71B2848A1A3}" dt="2022-06-20T08:14:41.314" v="350" actId="5793"/>
        <pc:sldMkLst>
          <pc:docMk/>
          <pc:sldMk cId="3369074202" sldId="13034"/>
        </pc:sldMkLst>
        <pc:spChg chg="mod">
          <ac:chgData name="Petya Zhechkova" userId="6ed89a89-ace0-4a0c-973e-6407a08f86ca" providerId="ADAL" clId="{B7BA010C-AF31-4FEC-B415-A71B2848A1A3}" dt="2022-06-20T08:14:41.314" v="350" actId="5793"/>
          <ac:spMkLst>
            <pc:docMk/>
            <pc:sldMk cId="3369074202" sldId="13034"/>
            <ac:spMk id="2" creationId="{927EA6D9-F49B-44FC-A1CF-C91366E79C4A}"/>
          </ac:spMkLst>
        </pc:spChg>
      </pc:sldChg>
      <pc:sldChg chg="modSp add mod">
        <pc:chgData name="Petya Zhechkova" userId="6ed89a89-ace0-4a0c-973e-6407a08f86ca" providerId="ADAL" clId="{B7BA010C-AF31-4FEC-B415-A71B2848A1A3}" dt="2022-06-20T08:17:45.640" v="371" actId="113"/>
        <pc:sldMkLst>
          <pc:docMk/>
          <pc:sldMk cId="348277466" sldId="13035"/>
        </pc:sldMkLst>
        <pc:spChg chg="mod">
          <ac:chgData name="Petya Zhechkova" userId="6ed89a89-ace0-4a0c-973e-6407a08f86ca" providerId="ADAL" clId="{B7BA010C-AF31-4FEC-B415-A71B2848A1A3}" dt="2022-06-20T08:16:46.020" v="370" actId="14100"/>
          <ac:spMkLst>
            <pc:docMk/>
            <pc:sldMk cId="348277466" sldId="13035"/>
            <ac:spMk id="5" creationId="{504FE1B5-1E87-4FE7-80D9-7C4A2D70CBBB}"/>
          </ac:spMkLst>
        </pc:spChg>
        <pc:spChg chg="mod">
          <ac:chgData name="Petya Zhechkova" userId="6ed89a89-ace0-4a0c-973e-6407a08f86ca" providerId="ADAL" clId="{B7BA010C-AF31-4FEC-B415-A71B2848A1A3}" dt="2022-06-20T08:17:45.640" v="371" actId="113"/>
          <ac:spMkLst>
            <pc:docMk/>
            <pc:sldMk cId="348277466" sldId="13035"/>
            <ac:spMk id="7" creationId="{03358839-2642-4250-8684-B913F75C8E65}"/>
          </ac:spMkLst>
        </pc:spChg>
      </pc:sldChg>
      <pc:sldChg chg="modSp add mod">
        <pc:chgData name="Petya Zhechkova" userId="6ed89a89-ace0-4a0c-973e-6407a08f86ca" providerId="ADAL" clId="{B7BA010C-AF31-4FEC-B415-A71B2848A1A3}" dt="2022-06-20T08:18:53.146" v="379"/>
        <pc:sldMkLst>
          <pc:docMk/>
          <pc:sldMk cId="1545957556" sldId="13036"/>
        </pc:sldMkLst>
        <pc:spChg chg="mod">
          <ac:chgData name="Petya Zhechkova" userId="6ed89a89-ace0-4a0c-973e-6407a08f86ca" providerId="ADAL" clId="{B7BA010C-AF31-4FEC-B415-A71B2848A1A3}" dt="2022-06-20T08:18:53.146" v="379"/>
          <ac:spMkLst>
            <pc:docMk/>
            <pc:sldMk cId="1545957556" sldId="13036"/>
            <ac:spMk id="5" creationId="{504FE1B5-1E87-4FE7-80D9-7C4A2D70CBBB}"/>
          </ac:spMkLst>
        </pc:spChg>
        <pc:spChg chg="mod">
          <ac:chgData name="Petya Zhechkova" userId="6ed89a89-ace0-4a0c-973e-6407a08f86ca" providerId="ADAL" clId="{B7BA010C-AF31-4FEC-B415-A71B2848A1A3}" dt="2022-06-20T08:18:37.781" v="378" actId="113"/>
          <ac:spMkLst>
            <pc:docMk/>
            <pc:sldMk cId="1545957556" sldId="13036"/>
            <ac:spMk id="7" creationId="{03358839-2642-4250-8684-B913F75C8E65}"/>
          </ac:spMkLst>
        </pc:spChg>
      </pc:sldChg>
    </pc:docChg>
  </pc:docChgLst>
  <pc:docChgLst>
    <pc:chgData name="Petya Zhechkova" userId="S::pz317@bath.ac.uk::6ed89a89-ace0-4a0c-973e-6407a08f86ca" providerId="AD" clId="Web-{261BE3C4-C8CE-45DB-AD68-90F214A04276}"/>
    <pc:docChg chg="modSld">
      <pc:chgData name="Petya Zhechkova" userId="S::pz317@bath.ac.uk::6ed89a89-ace0-4a0c-973e-6407a08f86ca" providerId="AD" clId="Web-{261BE3C4-C8CE-45DB-AD68-90F214A04276}" dt="2022-06-01T14:38:53.327" v="9" actId="1076"/>
      <pc:docMkLst>
        <pc:docMk/>
      </pc:docMkLst>
      <pc:sldChg chg="addSp delSp modSp">
        <pc:chgData name="Petya Zhechkova" userId="S::pz317@bath.ac.uk::6ed89a89-ace0-4a0c-973e-6407a08f86ca" providerId="AD" clId="Web-{261BE3C4-C8CE-45DB-AD68-90F214A04276}" dt="2022-06-01T14:38:53.327" v="9" actId="1076"/>
        <pc:sldMkLst>
          <pc:docMk/>
          <pc:sldMk cId="2664293328" sldId="13023"/>
        </pc:sldMkLst>
        <pc:spChg chg="del">
          <ac:chgData name="Petya Zhechkova" userId="S::pz317@bath.ac.uk::6ed89a89-ace0-4a0c-973e-6407a08f86ca" providerId="AD" clId="Web-{261BE3C4-C8CE-45DB-AD68-90F214A04276}" dt="2022-06-01T14:38:27.905" v="0"/>
          <ac:spMkLst>
            <pc:docMk/>
            <pc:sldMk cId="2664293328" sldId="13023"/>
            <ac:spMk id="2" creationId="{D8DC686D-B332-4339-A878-4B02B9462417}"/>
          </ac:spMkLst>
        </pc:spChg>
        <pc:spChg chg="del">
          <ac:chgData name="Petya Zhechkova" userId="S::pz317@bath.ac.uk::6ed89a89-ace0-4a0c-973e-6407a08f86ca" providerId="AD" clId="Web-{261BE3C4-C8CE-45DB-AD68-90F214A04276}" dt="2022-06-01T14:38:32.295" v="1"/>
          <ac:spMkLst>
            <pc:docMk/>
            <pc:sldMk cId="2664293328" sldId="13023"/>
            <ac:spMk id="3" creationId="{99286A1A-DD6E-406F-B3E2-8CF61B26923C}"/>
          </ac:spMkLst>
        </pc:spChg>
        <pc:spChg chg="del">
          <ac:chgData name="Petya Zhechkova" userId="S::pz317@bath.ac.uk::6ed89a89-ace0-4a0c-973e-6407a08f86ca" providerId="AD" clId="Web-{261BE3C4-C8CE-45DB-AD68-90F214A04276}" dt="2022-06-01T14:38:38.452" v="3"/>
          <ac:spMkLst>
            <pc:docMk/>
            <pc:sldMk cId="2664293328" sldId="13023"/>
            <ac:spMk id="4" creationId="{428E06F8-2172-46F3-96B8-3D86DB16420D}"/>
          </ac:spMkLst>
        </pc:spChg>
        <pc:spChg chg="add del mod">
          <ac:chgData name="Petya Zhechkova" userId="S::pz317@bath.ac.uk::6ed89a89-ace0-4a0c-973e-6407a08f86ca" providerId="AD" clId="Web-{261BE3C4-C8CE-45DB-AD68-90F214A04276}" dt="2022-06-01T14:38:36.639" v="2"/>
          <ac:spMkLst>
            <pc:docMk/>
            <pc:sldMk cId="2664293328" sldId="13023"/>
            <ac:spMk id="6" creationId="{9124FF69-7F92-736E-C4B3-1F75D10C844E}"/>
          </ac:spMkLst>
        </pc:spChg>
        <pc:picChg chg="add mod">
          <ac:chgData name="Petya Zhechkova" userId="S::pz317@bath.ac.uk::6ed89a89-ace0-4a0c-973e-6407a08f86ca" providerId="AD" clId="Web-{261BE3C4-C8CE-45DB-AD68-90F214A04276}" dt="2022-06-01T14:38:53.327" v="9" actId="1076"/>
          <ac:picMkLst>
            <pc:docMk/>
            <pc:sldMk cId="2664293328" sldId="13023"/>
            <ac:picMk id="7" creationId="{A74BE763-8ECE-FF04-BBAA-C442116E4757}"/>
          </ac:picMkLst>
        </pc:picChg>
      </pc:sldChg>
    </pc:docChg>
  </pc:docChgLst>
  <pc:docChgLst>
    <pc:chgData name="Petya Zhechkova" userId="S::pz317@bath.ac.uk::6ed89a89-ace0-4a0c-973e-6407a08f86ca" providerId="AD" clId="Web-{EBA9883B-A97F-4EA8-88BB-162C5A52200A}"/>
    <pc:docChg chg="addSld delSld modSld">
      <pc:chgData name="Petya Zhechkova" userId="S::pz317@bath.ac.uk::6ed89a89-ace0-4a0c-973e-6407a08f86ca" providerId="AD" clId="Web-{EBA9883B-A97F-4EA8-88BB-162C5A52200A}" dt="2022-06-21T16:32:10.806" v="19" actId="20577"/>
      <pc:docMkLst>
        <pc:docMk/>
      </pc:docMkLst>
      <pc:sldChg chg="del">
        <pc:chgData name="Petya Zhechkova" userId="S::pz317@bath.ac.uk::6ed89a89-ace0-4a0c-973e-6407a08f86ca" providerId="AD" clId="Web-{EBA9883B-A97F-4EA8-88BB-162C5A52200A}" dt="2022-06-21T16:28:25.640" v="0"/>
        <pc:sldMkLst>
          <pc:docMk/>
          <pc:sldMk cId="4199725525" sldId="13018"/>
        </pc:sldMkLst>
      </pc:sldChg>
      <pc:sldChg chg="del">
        <pc:chgData name="Petya Zhechkova" userId="S::pz317@bath.ac.uk::6ed89a89-ace0-4a0c-973e-6407a08f86ca" providerId="AD" clId="Web-{EBA9883B-A97F-4EA8-88BB-162C5A52200A}" dt="2022-06-21T16:28:55.735" v="1"/>
        <pc:sldMkLst>
          <pc:docMk/>
          <pc:sldMk cId="3661433093" sldId="13031"/>
        </pc:sldMkLst>
      </pc:sldChg>
      <pc:sldChg chg="modSp add replId">
        <pc:chgData name="Petya Zhechkova" userId="S::pz317@bath.ac.uk::6ed89a89-ace0-4a0c-973e-6407a08f86ca" providerId="AD" clId="Web-{EBA9883B-A97F-4EA8-88BB-162C5A52200A}" dt="2022-06-21T16:32:10.806" v="19" actId="20577"/>
        <pc:sldMkLst>
          <pc:docMk/>
          <pc:sldMk cId="2529213014" sldId="13037"/>
        </pc:sldMkLst>
        <pc:spChg chg="mod">
          <ac:chgData name="Petya Zhechkova" userId="S::pz317@bath.ac.uk::6ed89a89-ace0-4a0c-973e-6407a08f86ca" providerId="AD" clId="Web-{EBA9883B-A97F-4EA8-88BB-162C5A52200A}" dt="2022-06-21T16:31:43.742" v="16" actId="14100"/>
          <ac:spMkLst>
            <pc:docMk/>
            <pc:sldMk cId="2529213014" sldId="13037"/>
            <ac:spMk id="5" creationId="{504FE1B5-1E87-4FE7-80D9-7C4A2D70CBBB}"/>
          </ac:spMkLst>
        </pc:spChg>
        <pc:spChg chg="mod">
          <ac:chgData name="Petya Zhechkova" userId="S::pz317@bath.ac.uk::6ed89a89-ace0-4a0c-973e-6407a08f86ca" providerId="AD" clId="Web-{EBA9883B-A97F-4EA8-88BB-162C5A52200A}" dt="2022-06-21T16:32:10.806" v="19" actId="20577"/>
          <ac:spMkLst>
            <pc:docMk/>
            <pc:sldMk cId="2529213014" sldId="13037"/>
            <ac:spMk id="7" creationId="{03358839-2642-4250-8684-B913F75C8E65}"/>
          </ac:spMkLst>
        </pc:spChg>
      </pc:sldChg>
    </pc:docChg>
  </pc:docChgLst>
  <pc:docChgLst>
    <pc:chgData name="Petya Zhechkova" userId="S::pz317@bath.ac.uk::6ed89a89-ace0-4a0c-973e-6407a08f86ca" providerId="AD" clId="Web-{A9372863-F652-42BF-BDA7-603DC6845E4C}"/>
    <pc:docChg chg="addSld modSld">
      <pc:chgData name="Petya Zhechkova" userId="S::pz317@bath.ac.uk::6ed89a89-ace0-4a0c-973e-6407a08f86ca" providerId="AD" clId="Web-{A9372863-F652-42BF-BDA7-603DC6845E4C}" dt="2022-06-01T14:31:23.326" v="101" actId="14100"/>
      <pc:docMkLst>
        <pc:docMk/>
      </pc:docMkLst>
      <pc:sldChg chg="modSp new">
        <pc:chgData name="Petya Zhechkova" userId="S::pz317@bath.ac.uk::6ed89a89-ace0-4a0c-973e-6407a08f86ca" providerId="AD" clId="Web-{A9372863-F652-42BF-BDA7-603DC6845E4C}" dt="2022-06-01T14:31:23.326" v="101" actId="14100"/>
        <pc:sldMkLst>
          <pc:docMk/>
          <pc:sldMk cId="2459267907" sldId="13028"/>
        </pc:sldMkLst>
        <pc:spChg chg="mod">
          <ac:chgData name="Petya Zhechkova" userId="S::pz317@bath.ac.uk::6ed89a89-ace0-4a0c-973e-6407a08f86ca" providerId="AD" clId="Web-{A9372863-F652-42BF-BDA7-603DC6845E4C}" dt="2022-06-01T14:31:23.326" v="101" actId="14100"/>
          <ac:spMkLst>
            <pc:docMk/>
            <pc:sldMk cId="2459267907" sldId="13028"/>
            <ac:spMk id="2" creationId="{8C4563B4-A299-809D-E504-6E50BEED2CEB}"/>
          </ac:spMkLst>
        </pc:spChg>
        <pc:spChg chg="mod">
          <ac:chgData name="Petya Zhechkova" userId="S::pz317@bath.ac.uk::6ed89a89-ace0-4a0c-973e-6407a08f86ca" providerId="AD" clId="Web-{A9372863-F652-42BF-BDA7-603DC6845E4C}" dt="2022-06-01T14:30:37.121" v="3" actId="20577"/>
          <ac:spMkLst>
            <pc:docMk/>
            <pc:sldMk cId="2459267907" sldId="13028"/>
            <ac:spMk id="5" creationId="{C0E0E872-2FCE-554D-2D03-0F7E8B9FCF9F}"/>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00DF38-B5F5-4362-9374-899124FCCA66}"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940C65EA-B4FA-4DB5-BED9-B9A4B2F5AD59}">
      <dgm:prSet custT="1"/>
      <dgm:spPr/>
      <dgm:t>
        <a:bodyPr/>
        <a:lstStyle/>
        <a:p>
          <a:r>
            <a:rPr lang="en-GB" sz="2400" b="1" dirty="0">
              <a:solidFill>
                <a:schemeClr val="bg1"/>
              </a:solidFill>
            </a:rPr>
            <a:t>What are the admissions benefits of project qualifications?</a:t>
          </a:r>
          <a:endParaRPr lang="en-US" sz="2400" b="1" dirty="0">
            <a:solidFill>
              <a:schemeClr val="bg1"/>
            </a:solidFill>
          </a:endParaRPr>
        </a:p>
      </dgm:t>
    </dgm:pt>
    <dgm:pt modelId="{636586A9-C6A1-4188-9DD9-58875C4C0597}" type="parTrans" cxnId="{C797D2C6-7234-403E-88C3-BF8B81CCADFF}">
      <dgm:prSet/>
      <dgm:spPr/>
      <dgm:t>
        <a:bodyPr/>
        <a:lstStyle/>
        <a:p>
          <a:endParaRPr lang="en-US" sz="2000" b="1">
            <a:solidFill>
              <a:schemeClr val="bg1"/>
            </a:solidFill>
          </a:endParaRPr>
        </a:p>
      </dgm:t>
    </dgm:pt>
    <dgm:pt modelId="{92714C3A-B586-4451-881D-30A8CC9EF8E9}" type="sibTrans" cxnId="{C797D2C6-7234-403E-88C3-BF8B81CCADFF}">
      <dgm:prSet/>
      <dgm:spPr/>
      <dgm:t>
        <a:bodyPr/>
        <a:lstStyle/>
        <a:p>
          <a:endParaRPr lang="en-US" sz="2000" b="1">
            <a:solidFill>
              <a:schemeClr val="bg1"/>
            </a:solidFill>
          </a:endParaRPr>
        </a:p>
      </dgm:t>
    </dgm:pt>
    <dgm:pt modelId="{0538A6DB-DF0E-4426-B1B0-BE9A64B171BE}">
      <dgm:prSet custT="1"/>
      <dgm:spPr/>
      <dgm:t>
        <a:bodyPr/>
        <a:lstStyle/>
        <a:p>
          <a:r>
            <a:rPr lang="en-GB" sz="2400" b="1">
              <a:solidFill>
                <a:schemeClr val="bg1"/>
              </a:solidFill>
            </a:rPr>
            <a:t>Alternative offers – what are they and why do they make a difference?</a:t>
          </a:r>
          <a:endParaRPr lang="en-US" sz="2400" b="1">
            <a:solidFill>
              <a:schemeClr val="bg1"/>
            </a:solidFill>
          </a:endParaRPr>
        </a:p>
      </dgm:t>
    </dgm:pt>
    <dgm:pt modelId="{A2DE55F3-74DC-4D63-881C-2F2BE371C2D2}" type="parTrans" cxnId="{F064B22E-96A9-42EA-80E3-129C0BC39758}">
      <dgm:prSet/>
      <dgm:spPr/>
      <dgm:t>
        <a:bodyPr/>
        <a:lstStyle/>
        <a:p>
          <a:endParaRPr lang="en-US" sz="2000" b="1">
            <a:solidFill>
              <a:schemeClr val="bg1"/>
            </a:solidFill>
          </a:endParaRPr>
        </a:p>
      </dgm:t>
    </dgm:pt>
    <dgm:pt modelId="{0C27C32E-80EA-4A24-AC23-E79BFFD9CDD2}" type="sibTrans" cxnId="{F064B22E-96A9-42EA-80E3-129C0BC39758}">
      <dgm:prSet/>
      <dgm:spPr/>
      <dgm:t>
        <a:bodyPr/>
        <a:lstStyle/>
        <a:p>
          <a:endParaRPr lang="en-US" sz="2000" b="1">
            <a:solidFill>
              <a:schemeClr val="bg1"/>
            </a:solidFill>
          </a:endParaRPr>
        </a:p>
      </dgm:t>
    </dgm:pt>
    <dgm:pt modelId="{73640732-EF48-4924-8281-FFC3B311BFA2}">
      <dgm:prSet custT="1"/>
      <dgm:spPr/>
      <dgm:t>
        <a:bodyPr/>
        <a:lstStyle/>
        <a:p>
          <a:r>
            <a:rPr lang="en-GB" sz="2400" b="1">
              <a:solidFill>
                <a:schemeClr val="bg1"/>
              </a:solidFill>
            </a:rPr>
            <a:t>How to use a project qualification to strengthen a personal statement</a:t>
          </a:r>
          <a:endParaRPr lang="en-US" sz="2400" b="1">
            <a:solidFill>
              <a:schemeClr val="bg1"/>
            </a:solidFill>
          </a:endParaRPr>
        </a:p>
      </dgm:t>
    </dgm:pt>
    <dgm:pt modelId="{92543BCA-48B6-4959-8B43-D1517FFA89A7}" type="parTrans" cxnId="{EEF05681-E248-4FF0-8D24-256688E6E338}">
      <dgm:prSet/>
      <dgm:spPr/>
      <dgm:t>
        <a:bodyPr/>
        <a:lstStyle/>
        <a:p>
          <a:endParaRPr lang="en-US" sz="2000" b="1">
            <a:solidFill>
              <a:schemeClr val="bg1"/>
            </a:solidFill>
          </a:endParaRPr>
        </a:p>
      </dgm:t>
    </dgm:pt>
    <dgm:pt modelId="{2C60189D-A936-454B-A875-E9B2F41142EC}" type="sibTrans" cxnId="{EEF05681-E248-4FF0-8D24-256688E6E338}">
      <dgm:prSet/>
      <dgm:spPr/>
      <dgm:t>
        <a:bodyPr/>
        <a:lstStyle/>
        <a:p>
          <a:endParaRPr lang="en-US" sz="2000" b="1">
            <a:solidFill>
              <a:schemeClr val="bg1"/>
            </a:solidFill>
          </a:endParaRPr>
        </a:p>
      </dgm:t>
    </dgm:pt>
    <dgm:pt modelId="{940453D4-7DA2-4CEB-9BBC-A76042BE6834}" type="pres">
      <dgm:prSet presAssocID="{1B00DF38-B5F5-4362-9374-899124FCCA66}" presName="root" presStyleCnt="0">
        <dgm:presLayoutVars>
          <dgm:dir/>
          <dgm:resizeHandles val="exact"/>
        </dgm:presLayoutVars>
      </dgm:prSet>
      <dgm:spPr/>
    </dgm:pt>
    <dgm:pt modelId="{14AFC112-3DED-4690-91AC-F2647FAB3838}" type="pres">
      <dgm:prSet presAssocID="{940C65EA-B4FA-4DB5-BED9-B9A4B2F5AD59}" presName="compNode" presStyleCnt="0"/>
      <dgm:spPr/>
    </dgm:pt>
    <dgm:pt modelId="{8474CDF3-DFF5-4EE9-8F90-53373775F3F3}" type="pres">
      <dgm:prSet presAssocID="{940C65EA-B4FA-4DB5-BED9-B9A4B2F5AD5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4D90D33F-9778-458A-8B58-D2B5EDDB524D}" type="pres">
      <dgm:prSet presAssocID="{940C65EA-B4FA-4DB5-BED9-B9A4B2F5AD59}" presName="spaceRect" presStyleCnt="0"/>
      <dgm:spPr/>
    </dgm:pt>
    <dgm:pt modelId="{B97B9374-2A8A-42E9-BB40-80DB8445DA22}" type="pres">
      <dgm:prSet presAssocID="{940C65EA-B4FA-4DB5-BED9-B9A4B2F5AD59}" presName="textRect" presStyleLbl="revTx" presStyleIdx="0" presStyleCnt="3">
        <dgm:presLayoutVars>
          <dgm:chMax val="1"/>
          <dgm:chPref val="1"/>
        </dgm:presLayoutVars>
      </dgm:prSet>
      <dgm:spPr/>
    </dgm:pt>
    <dgm:pt modelId="{4F464603-DA0F-4B11-8445-0B7D1F39FF1D}" type="pres">
      <dgm:prSet presAssocID="{92714C3A-B586-4451-881D-30A8CC9EF8E9}" presName="sibTrans" presStyleCnt="0"/>
      <dgm:spPr/>
    </dgm:pt>
    <dgm:pt modelId="{2FA0D013-D663-49D1-97AF-85766006C0E9}" type="pres">
      <dgm:prSet presAssocID="{0538A6DB-DF0E-4426-B1B0-BE9A64B171BE}" presName="compNode" presStyleCnt="0"/>
      <dgm:spPr/>
    </dgm:pt>
    <dgm:pt modelId="{94D6663B-0505-4B31-BC8F-8A4A78DD842B}" type="pres">
      <dgm:prSet presAssocID="{0538A6DB-DF0E-4426-B1B0-BE9A64B171B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E82C8247-D45C-4D38-A027-CB9B7C167977}" type="pres">
      <dgm:prSet presAssocID="{0538A6DB-DF0E-4426-B1B0-BE9A64B171BE}" presName="spaceRect" presStyleCnt="0"/>
      <dgm:spPr/>
    </dgm:pt>
    <dgm:pt modelId="{226BA8E2-ADEC-4BEB-8651-A1D4420DFC68}" type="pres">
      <dgm:prSet presAssocID="{0538A6DB-DF0E-4426-B1B0-BE9A64B171BE}" presName="textRect" presStyleLbl="revTx" presStyleIdx="1" presStyleCnt="3">
        <dgm:presLayoutVars>
          <dgm:chMax val="1"/>
          <dgm:chPref val="1"/>
        </dgm:presLayoutVars>
      </dgm:prSet>
      <dgm:spPr/>
    </dgm:pt>
    <dgm:pt modelId="{631CF0F4-FDAC-4553-886D-AB5209BBE1CD}" type="pres">
      <dgm:prSet presAssocID="{0C27C32E-80EA-4A24-AC23-E79BFFD9CDD2}" presName="sibTrans" presStyleCnt="0"/>
      <dgm:spPr/>
    </dgm:pt>
    <dgm:pt modelId="{13749654-275B-48AE-B62D-668CFEAF0E3F}" type="pres">
      <dgm:prSet presAssocID="{73640732-EF48-4924-8281-FFC3B311BFA2}" presName="compNode" presStyleCnt="0"/>
      <dgm:spPr/>
    </dgm:pt>
    <dgm:pt modelId="{A54E8089-6F81-466A-AFB7-192737F61CD9}" type="pres">
      <dgm:prSet presAssocID="{73640732-EF48-4924-8281-FFC3B311BFA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7F2E33E6-8C7A-4923-84D7-913D20058B69}" type="pres">
      <dgm:prSet presAssocID="{73640732-EF48-4924-8281-FFC3B311BFA2}" presName="spaceRect" presStyleCnt="0"/>
      <dgm:spPr/>
    </dgm:pt>
    <dgm:pt modelId="{F9EBF3F8-7B34-4C2B-930E-C63C02FE7580}" type="pres">
      <dgm:prSet presAssocID="{73640732-EF48-4924-8281-FFC3B311BFA2}" presName="textRect" presStyleLbl="revTx" presStyleIdx="2" presStyleCnt="3">
        <dgm:presLayoutVars>
          <dgm:chMax val="1"/>
          <dgm:chPref val="1"/>
        </dgm:presLayoutVars>
      </dgm:prSet>
      <dgm:spPr/>
    </dgm:pt>
  </dgm:ptLst>
  <dgm:cxnLst>
    <dgm:cxn modelId="{27AD8419-DD78-4199-9F7C-B70446CC842D}" type="presOf" srcId="{1B00DF38-B5F5-4362-9374-899124FCCA66}" destId="{940453D4-7DA2-4CEB-9BBC-A76042BE6834}" srcOrd="0" destOrd="0" presId="urn:microsoft.com/office/officeart/2018/2/layout/IconLabelList"/>
    <dgm:cxn modelId="{F064B22E-96A9-42EA-80E3-129C0BC39758}" srcId="{1B00DF38-B5F5-4362-9374-899124FCCA66}" destId="{0538A6DB-DF0E-4426-B1B0-BE9A64B171BE}" srcOrd="1" destOrd="0" parTransId="{A2DE55F3-74DC-4D63-881C-2F2BE371C2D2}" sibTransId="{0C27C32E-80EA-4A24-AC23-E79BFFD9CDD2}"/>
    <dgm:cxn modelId="{E944453A-75FE-4685-AE58-4DAF431960B3}" type="presOf" srcId="{73640732-EF48-4924-8281-FFC3B311BFA2}" destId="{F9EBF3F8-7B34-4C2B-930E-C63C02FE7580}" srcOrd="0" destOrd="0" presId="urn:microsoft.com/office/officeart/2018/2/layout/IconLabelList"/>
    <dgm:cxn modelId="{EEF05681-E248-4FF0-8D24-256688E6E338}" srcId="{1B00DF38-B5F5-4362-9374-899124FCCA66}" destId="{73640732-EF48-4924-8281-FFC3B311BFA2}" srcOrd="2" destOrd="0" parTransId="{92543BCA-48B6-4959-8B43-D1517FFA89A7}" sibTransId="{2C60189D-A936-454B-A875-E9B2F41142EC}"/>
    <dgm:cxn modelId="{21FA1F84-6C73-4998-9C23-8A353AAD8783}" type="presOf" srcId="{940C65EA-B4FA-4DB5-BED9-B9A4B2F5AD59}" destId="{B97B9374-2A8A-42E9-BB40-80DB8445DA22}" srcOrd="0" destOrd="0" presId="urn:microsoft.com/office/officeart/2018/2/layout/IconLabelList"/>
    <dgm:cxn modelId="{73611C8B-4568-4DB3-AED2-04F49A6A1751}" type="presOf" srcId="{0538A6DB-DF0E-4426-B1B0-BE9A64B171BE}" destId="{226BA8E2-ADEC-4BEB-8651-A1D4420DFC68}" srcOrd="0" destOrd="0" presId="urn:microsoft.com/office/officeart/2018/2/layout/IconLabelList"/>
    <dgm:cxn modelId="{C797D2C6-7234-403E-88C3-BF8B81CCADFF}" srcId="{1B00DF38-B5F5-4362-9374-899124FCCA66}" destId="{940C65EA-B4FA-4DB5-BED9-B9A4B2F5AD59}" srcOrd="0" destOrd="0" parTransId="{636586A9-C6A1-4188-9DD9-58875C4C0597}" sibTransId="{92714C3A-B586-4451-881D-30A8CC9EF8E9}"/>
    <dgm:cxn modelId="{CAB3CFD4-31FF-492A-88D1-011254ACED44}" type="presParOf" srcId="{940453D4-7DA2-4CEB-9BBC-A76042BE6834}" destId="{14AFC112-3DED-4690-91AC-F2647FAB3838}" srcOrd="0" destOrd="0" presId="urn:microsoft.com/office/officeart/2018/2/layout/IconLabelList"/>
    <dgm:cxn modelId="{4604B138-82A3-4CAF-AE89-F3456F7691D1}" type="presParOf" srcId="{14AFC112-3DED-4690-91AC-F2647FAB3838}" destId="{8474CDF3-DFF5-4EE9-8F90-53373775F3F3}" srcOrd="0" destOrd="0" presId="urn:microsoft.com/office/officeart/2018/2/layout/IconLabelList"/>
    <dgm:cxn modelId="{6E3D4E15-0957-41AC-8646-F8E675191243}" type="presParOf" srcId="{14AFC112-3DED-4690-91AC-F2647FAB3838}" destId="{4D90D33F-9778-458A-8B58-D2B5EDDB524D}" srcOrd="1" destOrd="0" presId="urn:microsoft.com/office/officeart/2018/2/layout/IconLabelList"/>
    <dgm:cxn modelId="{20781912-15BA-422C-9138-56BA252434E2}" type="presParOf" srcId="{14AFC112-3DED-4690-91AC-F2647FAB3838}" destId="{B97B9374-2A8A-42E9-BB40-80DB8445DA22}" srcOrd="2" destOrd="0" presId="urn:microsoft.com/office/officeart/2018/2/layout/IconLabelList"/>
    <dgm:cxn modelId="{175792B1-52ED-4D49-93B5-EEA1A599ABBE}" type="presParOf" srcId="{940453D4-7DA2-4CEB-9BBC-A76042BE6834}" destId="{4F464603-DA0F-4B11-8445-0B7D1F39FF1D}" srcOrd="1" destOrd="0" presId="urn:microsoft.com/office/officeart/2018/2/layout/IconLabelList"/>
    <dgm:cxn modelId="{40AE2F72-9A87-40AB-A914-CE622C23D6BC}" type="presParOf" srcId="{940453D4-7DA2-4CEB-9BBC-A76042BE6834}" destId="{2FA0D013-D663-49D1-97AF-85766006C0E9}" srcOrd="2" destOrd="0" presId="urn:microsoft.com/office/officeart/2018/2/layout/IconLabelList"/>
    <dgm:cxn modelId="{5C7E081C-FE61-410B-9DC9-34A8C5BFEE99}" type="presParOf" srcId="{2FA0D013-D663-49D1-97AF-85766006C0E9}" destId="{94D6663B-0505-4B31-BC8F-8A4A78DD842B}" srcOrd="0" destOrd="0" presId="urn:microsoft.com/office/officeart/2018/2/layout/IconLabelList"/>
    <dgm:cxn modelId="{861B2C37-F458-4465-A46C-C85E4382705F}" type="presParOf" srcId="{2FA0D013-D663-49D1-97AF-85766006C0E9}" destId="{E82C8247-D45C-4D38-A027-CB9B7C167977}" srcOrd="1" destOrd="0" presId="urn:microsoft.com/office/officeart/2018/2/layout/IconLabelList"/>
    <dgm:cxn modelId="{B7EFB446-06EE-43C8-B6A0-2E41D106F6D8}" type="presParOf" srcId="{2FA0D013-D663-49D1-97AF-85766006C0E9}" destId="{226BA8E2-ADEC-4BEB-8651-A1D4420DFC68}" srcOrd="2" destOrd="0" presId="urn:microsoft.com/office/officeart/2018/2/layout/IconLabelList"/>
    <dgm:cxn modelId="{BD327662-1EF0-4A8F-8A99-6B7E166DF289}" type="presParOf" srcId="{940453D4-7DA2-4CEB-9BBC-A76042BE6834}" destId="{631CF0F4-FDAC-4553-886D-AB5209BBE1CD}" srcOrd="3" destOrd="0" presId="urn:microsoft.com/office/officeart/2018/2/layout/IconLabelList"/>
    <dgm:cxn modelId="{D3DE0327-09D7-4ABA-A863-D08919E25E21}" type="presParOf" srcId="{940453D4-7DA2-4CEB-9BBC-A76042BE6834}" destId="{13749654-275B-48AE-B62D-668CFEAF0E3F}" srcOrd="4" destOrd="0" presId="urn:microsoft.com/office/officeart/2018/2/layout/IconLabelList"/>
    <dgm:cxn modelId="{644DE1EE-DCC8-42F0-A71E-8CAF84CC58F2}" type="presParOf" srcId="{13749654-275B-48AE-B62D-668CFEAF0E3F}" destId="{A54E8089-6F81-466A-AFB7-192737F61CD9}" srcOrd="0" destOrd="0" presId="urn:microsoft.com/office/officeart/2018/2/layout/IconLabelList"/>
    <dgm:cxn modelId="{EA6FF9F4-963C-42BE-8A0A-6CA2A4FBB44D}" type="presParOf" srcId="{13749654-275B-48AE-B62D-668CFEAF0E3F}" destId="{7F2E33E6-8C7A-4923-84D7-913D20058B69}" srcOrd="1" destOrd="0" presId="urn:microsoft.com/office/officeart/2018/2/layout/IconLabelList"/>
    <dgm:cxn modelId="{C86015AD-92E2-4EBA-8DD0-2C24A4435F70}" type="presParOf" srcId="{13749654-275B-48AE-B62D-668CFEAF0E3F}" destId="{F9EBF3F8-7B34-4C2B-930E-C63C02FE758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DDB822-F36A-4596-996A-ADCE8082DB54}" type="doc">
      <dgm:prSet loTypeId="urn:microsoft.com/office/officeart/2005/8/layout/matrix1" loCatId="matrix" qsTypeId="urn:microsoft.com/office/officeart/2005/8/quickstyle/simple1" qsCatId="simple" csTypeId="urn:microsoft.com/office/officeart/2005/8/colors/accent3_3" csCatId="accent3" phldr="1"/>
      <dgm:spPr/>
      <dgm:t>
        <a:bodyPr/>
        <a:lstStyle/>
        <a:p>
          <a:endParaRPr lang="en-GB"/>
        </a:p>
      </dgm:t>
    </dgm:pt>
    <dgm:pt modelId="{393D233D-1F39-4988-85BA-5CEF31DD8440}">
      <dgm:prSet phldrT="[Text]"/>
      <dgm:spPr/>
      <dgm:t>
        <a:bodyPr/>
        <a:lstStyle/>
        <a:p>
          <a:pPr algn="ctr"/>
          <a:r>
            <a:rPr lang="en-GB" dirty="0">
              <a:solidFill>
                <a:srgbClr val="33B8BA"/>
              </a:solidFill>
            </a:rPr>
            <a:t>Personal Statements</a:t>
          </a:r>
        </a:p>
      </dgm:t>
    </dgm:pt>
    <dgm:pt modelId="{05585D9C-11ED-4211-B653-2582DC896203}" type="parTrans" cxnId="{302AD806-870A-48BC-815C-DDBCCF314ED1}">
      <dgm:prSet/>
      <dgm:spPr/>
      <dgm:t>
        <a:bodyPr/>
        <a:lstStyle/>
        <a:p>
          <a:pPr algn="ctr"/>
          <a:endParaRPr lang="en-GB"/>
        </a:p>
      </dgm:t>
    </dgm:pt>
    <dgm:pt modelId="{7A78A1DB-9A07-49AB-AFC5-6943B8C8BDFA}" type="sibTrans" cxnId="{302AD806-870A-48BC-815C-DDBCCF314ED1}">
      <dgm:prSet/>
      <dgm:spPr/>
      <dgm:t>
        <a:bodyPr/>
        <a:lstStyle/>
        <a:p>
          <a:pPr algn="ctr"/>
          <a:endParaRPr lang="en-GB"/>
        </a:p>
      </dgm:t>
    </dgm:pt>
    <dgm:pt modelId="{08CFD18B-FE6D-4C3D-846E-823F7BDE34AA}">
      <dgm:prSet phldrT="[Text]"/>
      <dgm:spPr/>
      <dgm:t>
        <a:bodyPr/>
        <a:lstStyle/>
        <a:p>
          <a:pPr algn="ctr"/>
          <a:r>
            <a:rPr lang="en-GB" dirty="0"/>
            <a:t>A personal statement is a maximum of 4000 characters, or around 47 lines</a:t>
          </a:r>
          <a:endParaRPr lang="en-GB" dirty="0">
            <a:solidFill>
              <a:schemeClr val="bg1"/>
            </a:solidFill>
          </a:endParaRPr>
        </a:p>
      </dgm:t>
    </dgm:pt>
    <dgm:pt modelId="{A5BA8BB6-2D4C-4DDF-B065-C2D4258C4C47}" type="parTrans" cxnId="{9375C6EE-3F41-4711-BAA7-0A4A3339557D}">
      <dgm:prSet/>
      <dgm:spPr/>
      <dgm:t>
        <a:bodyPr/>
        <a:lstStyle/>
        <a:p>
          <a:pPr algn="ctr"/>
          <a:endParaRPr lang="en-GB"/>
        </a:p>
      </dgm:t>
    </dgm:pt>
    <dgm:pt modelId="{D6D604A9-DE59-4873-AA41-4E80A5AFFCC6}" type="sibTrans" cxnId="{9375C6EE-3F41-4711-BAA7-0A4A3339557D}">
      <dgm:prSet/>
      <dgm:spPr/>
      <dgm:t>
        <a:bodyPr/>
        <a:lstStyle/>
        <a:p>
          <a:pPr algn="ctr"/>
          <a:endParaRPr lang="en-GB"/>
        </a:p>
      </dgm:t>
    </dgm:pt>
    <dgm:pt modelId="{9E0C1A68-EDEF-477B-ACC9-AC1C454DF83D}">
      <dgm:prSet phldrT="[Text]"/>
      <dgm:spPr/>
      <dgm:t>
        <a:bodyPr/>
        <a:lstStyle/>
        <a:p>
          <a:pPr algn="ctr"/>
          <a:r>
            <a:rPr lang="en-GB" dirty="0">
              <a:solidFill>
                <a:schemeClr val="bg1"/>
              </a:solidFill>
            </a:rPr>
            <a:t>Only place to focus on relevant skills, achievements and work experience</a:t>
          </a:r>
          <a:endParaRPr lang="en-GB" dirty="0"/>
        </a:p>
      </dgm:t>
    </dgm:pt>
    <dgm:pt modelId="{0555108B-AA9C-4D47-9E95-C38D03D5757E}" type="parTrans" cxnId="{DBACF200-32B6-4D7B-90D1-5888D0D5811C}">
      <dgm:prSet/>
      <dgm:spPr/>
      <dgm:t>
        <a:bodyPr/>
        <a:lstStyle/>
        <a:p>
          <a:pPr algn="ctr"/>
          <a:endParaRPr lang="en-GB"/>
        </a:p>
      </dgm:t>
    </dgm:pt>
    <dgm:pt modelId="{725BE6A7-FFC0-4854-BACB-D3729A5C6930}" type="sibTrans" cxnId="{DBACF200-32B6-4D7B-90D1-5888D0D5811C}">
      <dgm:prSet/>
      <dgm:spPr/>
      <dgm:t>
        <a:bodyPr/>
        <a:lstStyle/>
        <a:p>
          <a:pPr algn="ctr"/>
          <a:endParaRPr lang="en-GB"/>
        </a:p>
      </dgm:t>
    </dgm:pt>
    <dgm:pt modelId="{40A03937-B7AD-4B41-9B8B-0916B2665B4B}">
      <dgm:prSet phldrT="[Text]"/>
      <dgm:spPr/>
      <dgm:t>
        <a:bodyPr/>
        <a:lstStyle/>
        <a:p>
          <a:pPr algn="ctr"/>
          <a:r>
            <a:rPr lang="en-GB" dirty="0"/>
            <a:t>It may be read by two or more university staff at each university</a:t>
          </a:r>
        </a:p>
      </dgm:t>
    </dgm:pt>
    <dgm:pt modelId="{87CB57D9-2EDD-4D58-AD33-E3CCAE111ABF}" type="parTrans" cxnId="{6999CD66-CB5B-4D81-80BD-AC534653504D}">
      <dgm:prSet/>
      <dgm:spPr/>
      <dgm:t>
        <a:bodyPr/>
        <a:lstStyle/>
        <a:p>
          <a:pPr algn="ctr"/>
          <a:endParaRPr lang="en-GB"/>
        </a:p>
      </dgm:t>
    </dgm:pt>
    <dgm:pt modelId="{36FF8B1C-EDF7-4E73-AC3E-2C5FF1FE5E1B}" type="sibTrans" cxnId="{6999CD66-CB5B-4D81-80BD-AC534653504D}">
      <dgm:prSet/>
      <dgm:spPr/>
      <dgm:t>
        <a:bodyPr/>
        <a:lstStyle/>
        <a:p>
          <a:pPr algn="ctr"/>
          <a:endParaRPr lang="en-GB"/>
        </a:p>
      </dgm:t>
    </dgm:pt>
    <dgm:pt modelId="{576B1F27-F0D5-4397-94A8-0D012ED3384C}">
      <dgm:prSet phldrT="[Text]"/>
      <dgm:spPr/>
      <dgm:t>
        <a:bodyPr/>
        <a:lstStyle/>
        <a:p>
          <a:pPr algn="ctr"/>
          <a:r>
            <a:rPr lang="en-GB" dirty="0"/>
            <a:t>One personal statement for up to 5 choices</a:t>
          </a:r>
        </a:p>
      </dgm:t>
    </dgm:pt>
    <dgm:pt modelId="{95A6919C-5CAC-4645-94A8-C31A65BDD7CD}" type="parTrans" cxnId="{5F23F19B-598E-40B4-86A4-383AE691B4C4}">
      <dgm:prSet/>
      <dgm:spPr/>
      <dgm:t>
        <a:bodyPr/>
        <a:lstStyle/>
        <a:p>
          <a:pPr algn="ctr"/>
          <a:endParaRPr lang="en-GB"/>
        </a:p>
      </dgm:t>
    </dgm:pt>
    <dgm:pt modelId="{E4CDEC57-FD41-4B77-9220-9D963E8846C4}" type="sibTrans" cxnId="{5F23F19B-598E-40B4-86A4-383AE691B4C4}">
      <dgm:prSet/>
      <dgm:spPr/>
      <dgm:t>
        <a:bodyPr/>
        <a:lstStyle/>
        <a:p>
          <a:pPr algn="ctr"/>
          <a:endParaRPr lang="en-GB"/>
        </a:p>
      </dgm:t>
    </dgm:pt>
    <dgm:pt modelId="{2024A612-126F-47A4-AAA2-4654121ACC17}" type="pres">
      <dgm:prSet presAssocID="{D5DDB822-F36A-4596-996A-ADCE8082DB54}" presName="diagram" presStyleCnt="0">
        <dgm:presLayoutVars>
          <dgm:chMax val="1"/>
          <dgm:dir/>
          <dgm:animLvl val="ctr"/>
          <dgm:resizeHandles val="exact"/>
        </dgm:presLayoutVars>
      </dgm:prSet>
      <dgm:spPr/>
    </dgm:pt>
    <dgm:pt modelId="{368BDE5C-5D76-463B-B07F-D1C3656ADCD8}" type="pres">
      <dgm:prSet presAssocID="{D5DDB822-F36A-4596-996A-ADCE8082DB54}" presName="matrix" presStyleCnt="0"/>
      <dgm:spPr/>
    </dgm:pt>
    <dgm:pt modelId="{2F01D112-F6EB-4BDB-A953-33EB62C5FA6B}" type="pres">
      <dgm:prSet presAssocID="{D5DDB822-F36A-4596-996A-ADCE8082DB54}" presName="tile1" presStyleLbl="node1" presStyleIdx="0" presStyleCnt="4"/>
      <dgm:spPr/>
    </dgm:pt>
    <dgm:pt modelId="{C78EFF91-3A78-409F-8FF5-CCC980FC3E9C}" type="pres">
      <dgm:prSet presAssocID="{D5DDB822-F36A-4596-996A-ADCE8082DB54}" presName="tile1text" presStyleLbl="node1" presStyleIdx="0" presStyleCnt="4">
        <dgm:presLayoutVars>
          <dgm:chMax val="0"/>
          <dgm:chPref val="0"/>
          <dgm:bulletEnabled val="1"/>
        </dgm:presLayoutVars>
      </dgm:prSet>
      <dgm:spPr/>
    </dgm:pt>
    <dgm:pt modelId="{971A91F3-CEBF-4788-9F7F-44CD6ED1D00F}" type="pres">
      <dgm:prSet presAssocID="{D5DDB822-F36A-4596-996A-ADCE8082DB54}" presName="tile2" presStyleLbl="node1" presStyleIdx="1" presStyleCnt="4"/>
      <dgm:spPr/>
    </dgm:pt>
    <dgm:pt modelId="{62D776F3-1A3D-48B6-8767-79D03435BD4D}" type="pres">
      <dgm:prSet presAssocID="{D5DDB822-F36A-4596-996A-ADCE8082DB54}" presName="tile2text" presStyleLbl="node1" presStyleIdx="1" presStyleCnt="4">
        <dgm:presLayoutVars>
          <dgm:chMax val="0"/>
          <dgm:chPref val="0"/>
          <dgm:bulletEnabled val="1"/>
        </dgm:presLayoutVars>
      </dgm:prSet>
      <dgm:spPr/>
    </dgm:pt>
    <dgm:pt modelId="{AE00EB09-6BB9-41FC-9018-A5218F1B5D49}" type="pres">
      <dgm:prSet presAssocID="{D5DDB822-F36A-4596-996A-ADCE8082DB54}" presName="tile3" presStyleLbl="node1" presStyleIdx="2" presStyleCnt="4"/>
      <dgm:spPr/>
    </dgm:pt>
    <dgm:pt modelId="{2A604A9A-C712-4C2A-9C0B-426B018D030C}" type="pres">
      <dgm:prSet presAssocID="{D5DDB822-F36A-4596-996A-ADCE8082DB54}" presName="tile3text" presStyleLbl="node1" presStyleIdx="2" presStyleCnt="4">
        <dgm:presLayoutVars>
          <dgm:chMax val="0"/>
          <dgm:chPref val="0"/>
          <dgm:bulletEnabled val="1"/>
        </dgm:presLayoutVars>
      </dgm:prSet>
      <dgm:spPr/>
    </dgm:pt>
    <dgm:pt modelId="{2F4A4F54-6ADD-4B00-BFC9-A867EEEBB413}" type="pres">
      <dgm:prSet presAssocID="{D5DDB822-F36A-4596-996A-ADCE8082DB54}" presName="tile4" presStyleLbl="node1" presStyleIdx="3" presStyleCnt="4" custLinFactNeighborX="7113" custLinFactNeighborY="6061"/>
      <dgm:spPr/>
    </dgm:pt>
    <dgm:pt modelId="{9DE93B87-6F20-4FE7-B79C-345A99C6A7BD}" type="pres">
      <dgm:prSet presAssocID="{D5DDB822-F36A-4596-996A-ADCE8082DB54}" presName="tile4text" presStyleLbl="node1" presStyleIdx="3" presStyleCnt="4">
        <dgm:presLayoutVars>
          <dgm:chMax val="0"/>
          <dgm:chPref val="0"/>
          <dgm:bulletEnabled val="1"/>
        </dgm:presLayoutVars>
      </dgm:prSet>
      <dgm:spPr/>
    </dgm:pt>
    <dgm:pt modelId="{D9538C95-8939-4401-8303-9AC6424B3B84}" type="pres">
      <dgm:prSet presAssocID="{D5DDB822-F36A-4596-996A-ADCE8082DB54}" presName="centerTile" presStyleLbl="fgShp" presStyleIdx="0" presStyleCnt="1">
        <dgm:presLayoutVars>
          <dgm:chMax val="0"/>
          <dgm:chPref val="0"/>
        </dgm:presLayoutVars>
      </dgm:prSet>
      <dgm:spPr/>
    </dgm:pt>
  </dgm:ptLst>
  <dgm:cxnLst>
    <dgm:cxn modelId="{DBACF200-32B6-4D7B-90D1-5888D0D5811C}" srcId="{393D233D-1F39-4988-85BA-5CEF31DD8440}" destId="{9E0C1A68-EDEF-477B-ACC9-AC1C454DF83D}" srcOrd="1" destOrd="0" parTransId="{0555108B-AA9C-4D47-9E95-C38D03D5757E}" sibTransId="{725BE6A7-FFC0-4854-BACB-D3729A5C6930}"/>
    <dgm:cxn modelId="{302AD806-870A-48BC-815C-DDBCCF314ED1}" srcId="{D5DDB822-F36A-4596-996A-ADCE8082DB54}" destId="{393D233D-1F39-4988-85BA-5CEF31DD8440}" srcOrd="0" destOrd="0" parTransId="{05585D9C-11ED-4211-B653-2582DC896203}" sibTransId="{7A78A1DB-9A07-49AB-AFC5-6943B8C8BDFA}"/>
    <dgm:cxn modelId="{AF7EDD1B-2457-41C4-BB71-8716312123B5}" type="presOf" srcId="{576B1F27-F0D5-4397-94A8-0D012ED3384C}" destId="{9DE93B87-6F20-4FE7-B79C-345A99C6A7BD}" srcOrd="1" destOrd="0" presId="urn:microsoft.com/office/officeart/2005/8/layout/matrix1"/>
    <dgm:cxn modelId="{FEB9501D-69B5-4AB1-9603-6DD8A876C7F8}" type="presOf" srcId="{08CFD18B-FE6D-4C3D-846E-823F7BDE34AA}" destId="{2F01D112-F6EB-4BDB-A953-33EB62C5FA6B}" srcOrd="0" destOrd="0" presId="urn:microsoft.com/office/officeart/2005/8/layout/matrix1"/>
    <dgm:cxn modelId="{6999CD66-CB5B-4D81-80BD-AC534653504D}" srcId="{393D233D-1F39-4988-85BA-5CEF31DD8440}" destId="{40A03937-B7AD-4B41-9B8B-0916B2665B4B}" srcOrd="2" destOrd="0" parTransId="{87CB57D9-2EDD-4D58-AD33-E3CCAE111ABF}" sibTransId="{36FF8B1C-EDF7-4E73-AC3E-2C5FF1FE5E1B}"/>
    <dgm:cxn modelId="{BE362F4F-2C0B-405F-AA94-01DAAA1627B3}" type="presOf" srcId="{40A03937-B7AD-4B41-9B8B-0916B2665B4B}" destId="{2A604A9A-C712-4C2A-9C0B-426B018D030C}" srcOrd="1" destOrd="0" presId="urn:microsoft.com/office/officeart/2005/8/layout/matrix1"/>
    <dgm:cxn modelId="{F3DDC055-CB32-4BE7-9555-7F57E3B5EAE2}" type="presOf" srcId="{40A03937-B7AD-4B41-9B8B-0916B2665B4B}" destId="{AE00EB09-6BB9-41FC-9018-A5218F1B5D49}" srcOrd="0" destOrd="0" presId="urn:microsoft.com/office/officeart/2005/8/layout/matrix1"/>
    <dgm:cxn modelId="{5F23F19B-598E-40B4-86A4-383AE691B4C4}" srcId="{393D233D-1F39-4988-85BA-5CEF31DD8440}" destId="{576B1F27-F0D5-4397-94A8-0D012ED3384C}" srcOrd="3" destOrd="0" parTransId="{95A6919C-5CAC-4645-94A8-C31A65BDD7CD}" sibTransId="{E4CDEC57-FD41-4B77-9220-9D963E8846C4}"/>
    <dgm:cxn modelId="{BA40D9A3-C3D9-417E-B686-D0623B5E6E71}" type="presOf" srcId="{08CFD18B-FE6D-4C3D-846E-823F7BDE34AA}" destId="{C78EFF91-3A78-409F-8FF5-CCC980FC3E9C}" srcOrd="1" destOrd="0" presId="urn:microsoft.com/office/officeart/2005/8/layout/matrix1"/>
    <dgm:cxn modelId="{D53B02B8-0BB6-4397-BF91-DD7D891CFF18}" type="presOf" srcId="{D5DDB822-F36A-4596-996A-ADCE8082DB54}" destId="{2024A612-126F-47A4-AAA2-4654121ACC17}" srcOrd="0" destOrd="0" presId="urn:microsoft.com/office/officeart/2005/8/layout/matrix1"/>
    <dgm:cxn modelId="{088E0FB8-467E-4BCD-9A2B-7AD153EF43FE}" type="presOf" srcId="{9E0C1A68-EDEF-477B-ACC9-AC1C454DF83D}" destId="{971A91F3-CEBF-4788-9F7F-44CD6ED1D00F}" srcOrd="0" destOrd="0" presId="urn:microsoft.com/office/officeart/2005/8/layout/matrix1"/>
    <dgm:cxn modelId="{06AE54BA-9DBC-4C34-A45A-787002F0723E}" type="presOf" srcId="{576B1F27-F0D5-4397-94A8-0D012ED3384C}" destId="{2F4A4F54-6ADD-4B00-BFC9-A867EEEBB413}" srcOrd="0" destOrd="0" presId="urn:microsoft.com/office/officeart/2005/8/layout/matrix1"/>
    <dgm:cxn modelId="{3AF5DBD7-DF33-4D85-9964-F39A6F87D787}" type="presOf" srcId="{393D233D-1F39-4988-85BA-5CEF31DD8440}" destId="{D9538C95-8939-4401-8303-9AC6424B3B84}" srcOrd="0" destOrd="0" presId="urn:microsoft.com/office/officeart/2005/8/layout/matrix1"/>
    <dgm:cxn modelId="{2D8371E1-743E-4EDE-838F-A037E5C55521}" type="presOf" srcId="{9E0C1A68-EDEF-477B-ACC9-AC1C454DF83D}" destId="{62D776F3-1A3D-48B6-8767-79D03435BD4D}" srcOrd="1" destOrd="0" presId="urn:microsoft.com/office/officeart/2005/8/layout/matrix1"/>
    <dgm:cxn modelId="{9375C6EE-3F41-4711-BAA7-0A4A3339557D}" srcId="{393D233D-1F39-4988-85BA-5CEF31DD8440}" destId="{08CFD18B-FE6D-4C3D-846E-823F7BDE34AA}" srcOrd="0" destOrd="0" parTransId="{A5BA8BB6-2D4C-4DDF-B065-C2D4258C4C47}" sibTransId="{D6D604A9-DE59-4873-AA41-4E80A5AFFCC6}"/>
    <dgm:cxn modelId="{A7746991-98E4-481A-AC5E-F0FFDC2B0C6F}" type="presParOf" srcId="{2024A612-126F-47A4-AAA2-4654121ACC17}" destId="{368BDE5C-5D76-463B-B07F-D1C3656ADCD8}" srcOrd="0" destOrd="0" presId="urn:microsoft.com/office/officeart/2005/8/layout/matrix1"/>
    <dgm:cxn modelId="{93AF2991-EBB6-4B3B-9AB2-0C1A07B9D5D5}" type="presParOf" srcId="{368BDE5C-5D76-463B-B07F-D1C3656ADCD8}" destId="{2F01D112-F6EB-4BDB-A953-33EB62C5FA6B}" srcOrd="0" destOrd="0" presId="urn:microsoft.com/office/officeart/2005/8/layout/matrix1"/>
    <dgm:cxn modelId="{1F728836-0E26-45D8-9624-38A60EA60622}" type="presParOf" srcId="{368BDE5C-5D76-463B-B07F-D1C3656ADCD8}" destId="{C78EFF91-3A78-409F-8FF5-CCC980FC3E9C}" srcOrd="1" destOrd="0" presId="urn:microsoft.com/office/officeart/2005/8/layout/matrix1"/>
    <dgm:cxn modelId="{F783899A-7351-4B0E-9705-D4389A45EF1E}" type="presParOf" srcId="{368BDE5C-5D76-463B-B07F-D1C3656ADCD8}" destId="{971A91F3-CEBF-4788-9F7F-44CD6ED1D00F}" srcOrd="2" destOrd="0" presId="urn:microsoft.com/office/officeart/2005/8/layout/matrix1"/>
    <dgm:cxn modelId="{186A78F0-7A5C-4D25-83D9-28AAC1DD461B}" type="presParOf" srcId="{368BDE5C-5D76-463B-B07F-D1C3656ADCD8}" destId="{62D776F3-1A3D-48B6-8767-79D03435BD4D}" srcOrd="3" destOrd="0" presId="urn:microsoft.com/office/officeart/2005/8/layout/matrix1"/>
    <dgm:cxn modelId="{85B6D08A-C88C-4CDC-8F67-09B5D5C56227}" type="presParOf" srcId="{368BDE5C-5D76-463B-B07F-D1C3656ADCD8}" destId="{AE00EB09-6BB9-41FC-9018-A5218F1B5D49}" srcOrd="4" destOrd="0" presId="urn:microsoft.com/office/officeart/2005/8/layout/matrix1"/>
    <dgm:cxn modelId="{0944428A-928F-4246-952C-B06633AAB275}" type="presParOf" srcId="{368BDE5C-5D76-463B-B07F-D1C3656ADCD8}" destId="{2A604A9A-C712-4C2A-9C0B-426B018D030C}" srcOrd="5" destOrd="0" presId="urn:microsoft.com/office/officeart/2005/8/layout/matrix1"/>
    <dgm:cxn modelId="{8F90ACD8-6F09-42C3-BED9-45357AA5296C}" type="presParOf" srcId="{368BDE5C-5D76-463B-B07F-D1C3656ADCD8}" destId="{2F4A4F54-6ADD-4B00-BFC9-A867EEEBB413}" srcOrd="6" destOrd="0" presId="urn:microsoft.com/office/officeart/2005/8/layout/matrix1"/>
    <dgm:cxn modelId="{9775A490-AAA0-4709-A19D-662E76C35A9D}" type="presParOf" srcId="{368BDE5C-5D76-463B-B07F-D1C3656ADCD8}" destId="{9DE93B87-6F20-4FE7-B79C-345A99C6A7BD}" srcOrd="7" destOrd="0" presId="urn:microsoft.com/office/officeart/2005/8/layout/matrix1"/>
    <dgm:cxn modelId="{18B609DA-D078-4010-A6B1-E8653D4AEAD2}" type="presParOf" srcId="{2024A612-126F-47A4-AAA2-4654121ACC17}" destId="{D9538C95-8939-4401-8303-9AC6424B3B84}"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4CDF3-DFF5-4EE9-8F90-53373775F3F3}">
      <dsp:nvSpPr>
        <dsp:cNvPr id="0" name=""/>
        <dsp:cNvSpPr/>
      </dsp:nvSpPr>
      <dsp:spPr>
        <a:xfrm>
          <a:off x="984334" y="972035"/>
          <a:ext cx="1461083" cy="14610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7B9374-2A8A-42E9-BB40-80DB8445DA22}">
      <dsp:nvSpPr>
        <dsp:cNvPr id="0" name=""/>
        <dsp:cNvSpPr/>
      </dsp:nvSpPr>
      <dsp:spPr>
        <a:xfrm>
          <a:off x="91450" y="2917380"/>
          <a:ext cx="3246852" cy="128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What are the admissions benefits of project qualifications?</a:t>
          </a:r>
          <a:endParaRPr lang="en-US" sz="2400" b="1" kern="1200" dirty="0">
            <a:solidFill>
              <a:schemeClr val="bg1"/>
            </a:solidFill>
          </a:endParaRPr>
        </a:p>
      </dsp:txBody>
      <dsp:txXfrm>
        <a:off x="91450" y="2917380"/>
        <a:ext cx="3246852" cy="1282500"/>
      </dsp:txXfrm>
    </dsp:sp>
    <dsp:sp modelId="{94D6663B-0505-4B31-BC8F-8A4A78DD842B}">
      <dsp:nvSpPr>
        <dsp:cNvPr id="0" name=""/>
        <dsp:cNvSpPr/>
      </dsp:nvSpPr>
      <dsp:spPr>
        <a:xfrm>
          <a:off x="4799386" y="972035"/>
          <a:ext cx="1461083" cy="14610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6BA8E2-ADEC-4BEB-8651-A1D4420DFC68}">
      <dsp:nvSpPr>
        <dsp:cNvPr id="0" name=""/>
        <dsp:cNvSpPr/>
      </dsp:nvSpPr>
      <dsp:spPr>
        <a:xfrm>
          <a:off x="3906502" y="2917380"/>
          <a:ext cx="3246852" cy="128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GB" sz="2400" b="1" kern="1200">
              <a:solidFill>
                <a:schemeClr val="bg1"/>
              </a:solidFill>
            </a:rPr>
            <a:t>Alternative offers – what are they and why do they make a difference?</a:t>
          </a:r>
          <a:endParaRPr lang="en-US" sz="2400" b="1" kern="1200">
            <a:solidFill>
              <a:schemeClr val="bg1"/>
            </a:solidFill>
          </a:endParaRPr>
        </a:p>
      </dsp:txBody>
      <dsp:txXfrm>
        <a:off x="3906502" y="2917380"/>
        <a:ext cx="3246852" cy="1282500"/>
      </dsp:txXfrm>
    </dsp:sp>
    <dsp:sp modelId="{A54E8089-6F81-466A-AFB7-192737F61CD9}">
      <dsp:nvSpPr>
        <dsp:cNvPr id="0" name=""/>
        <dsp:cNvSpPr/>
      </dsp:nvSpPr>
      <dsp:spPr>
        <a:xfrm>
          <a:off x="8614438" y="972035"/>
          <a:ext cx="1461083" cy="14610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EBF3F8-7B34-4C2B-930E-C63C02FE7580}">
      <dsp:nvSpPr>
        <dsp:cNvPr id="0" name=""/>
        <dsp:cNvSpPr/>
      </dsp:nvSpPr>
      <dsp:spPr>
        <a:xfrm>
          <a:off x="7721554" y="2917380"/>
          <a:ext cx="3246852" cy="128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GB" sz="2400" b="1" kern="1200">
              <a:solidFill>
                <a:schemeClr val="bg1"/>
              </a:solidFill>
            </a:rPr>
            <a:t>How to use a project qualification to strengthen a personal statement</a:t>
          </a:r>
          <a:endParaRPr lang="en-US" sz="2400" b="1" kern="1200">
            <a:solidFill>
              <a:schemeClr val="bg1"/>
            </a:solidFill>
          </a:endParaRPr>
        </a:p>
      </dsp:txBody>
      <dsp:txXfrm>
        <a:off x="7721554" y="2917380"/>
        <a:ext cx="3246852" cy="128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1D112-F6EB-4BDB-A953-33EB62C5FA6B}">
      <dsp:nvSpPr>
        <dsp:cNvPr id="0" name=""/>
        <dsp:cNvSpPr/>
      </dsp:nvSpPr>
      <dsp:spPr>
        <a:xfrm rot="16200000">
          <a:off x="716433" y="-716433"/>
          <a:ext cx="2829741" cy="4262608"/>
        </a:xfrm>
        <a:prstGeom prst="round1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GB" sz="3100" kern="1200" dirty="0"/>
            <a:t>A personal statement is a maximum of 4000 characters, or around 47 lines</a:t>
          </a:r>
          <a:endParaRPr lang="en-GB" sz="3100" kern="1200" dirty="0">
            <a:solidFill>
              <a:schemeClr val="bg1"/>
            </a:solidFill>
          </a:endParaRPr>
        </a:p>
      </dsp:txBody>
      <dsp:txXfrm rot="5400000">
        <a:off x="0" y="0"/>
        <a:ext cx="4262608" cy="2122305"/>
      </dsp:txXfrm>
    </dsp:sp>
    <dsp:sp modelId="{971A91F3-CEBF-4788-9F7F-44CD6ED1D00F}">
      <dsp:nvSpPr>
        <dsp:cNvPr id="0" name=""/>
        <dsp:cNvSpPr/>
      </dsp:nvSpPr>
      <dsp:spPr>
        <a:xfrm>
          <a:off x="4262608" y="0"/>
          <a:ext cx="4262608" cy="2829741"/>
        </a:xfrm>
        <a:prstGeom prst="round1Rect">
          <a:avLst/>
        </a:prstGeom>
        <a:solidFill>
          <a:schemeClr val="accent3">
            <a:shade val="80000"/>
            <a:hueOff val="15428"/>
            <a:satOff val="-6528"/>
            <a:lumOff val="98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GB" sz="3100" kern="1200" dirty="0">
              <a:solidFill>
                <a:schemeClr val="bg1"/>
              </a:solidFill>
            </a:rPr>
            <a:t>Only place to focus on relevant skills, achievements and work experience</a:t>
          </a:r>
          <a:endParaRPr lang="en-GB" sz="3100" kern="1200" dirty="0"/>
        </a:p>
      </dsp:txBody>
      <dsp:txXfrm>
        <a:off x="4262608" y="0"/>
        <a:ext cx="4262608" cy="2122305"/>
      </dsp:txXfrm>
    </dsp:sp>
    <dsp:sp modelId="{AE00EB09-6BB9-41FC-9018-A5218F1B5D49}">
      <dsp:nvSpPr>
        <dsp:cNvPr id="0" name=""/>
        <dsp:cNvSpPr/>
      </dsp:nvSpPr>
      <dsp:spPr>
        <a:xfrm rot="10800000">
          <a:off x="0" y="2829741"/>
          <a:ext cx="4262608" cy="2829741"/>
        </a:xfrm>
        <a:prstGeom prst="round1Rect">
          <a:avLst/>
        </a:prstGeom>
        <a:solidFill>
          <a:schemeClr val="accent3">
            <a:shade val="80000"/>
            <a:hueOff val="30855"/>
            <a:satOff val="-13056"/>
            <a:lumOff val="197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GB" sz="3100" kern="1200" dirty="0"/>
            <a:t>It may be read by two or more university staff at each university</a:t>
          </a:r>
        </a:p>
      </dsp:txBody>
      <dsp:txXfrm rot="10800000">
        <a:off x="0" y="3537176"/>
        <a:ext cx="4262608" cy="2122305"/>
      </dsp:txXfrm>
    </dsp:sp>
    <dsp:sp modelId="{2F4A4F54-6ADD-4B00-BFC9-A867EEEBB413}">
      <dsp:nvSpPr>
        <dsp:cNvPr id="0" name=""/>
        <dsp:cNvSpPr/>
      </dsp:nvSpPr>
      <dsp:spPr>
        <a:xfrm rot="5400000">
          <a:off x="4979041" y="2113307"/>
          <a:ext cx="2829741" cy="4262608"/>
        </a:xfrm>
        <a:prstGeom prst="round1Rect">
          <a:avLst/>
        </a:prstGeom>
        <a:solidFill>
          <a:schemeClr val="accent3">
            <a:shade val="80000"/>
            <a:hueOff val="46283"/>
            <a:satOff val="-19584"/>
            <a:lumOff val="295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GB" sz="3100" kern="1200" dirty="0"/>
            <a:t>One personal statement for up to 5 choices</a:t>
          </a:r>
        </a:p>
      </dsp:txBody>
      <dsp:txXfrm rot="-5400000">
        <a:off x="4262608" y="3537176"/>
        <a:ext cx="4262608" cy="2122305"/>
      </dsp:txXfrm>
    </dsp:sp>
    <dsp:sp modelId="{D9538C95-8939-4401-8303-9AC6424B3B84}">
      <dsp:nvSpPr>
        <dsp:cNvPr id="0" name=""/>
        <dsp:cNvSpPr/>
      </dsp:nvSpPr>
      <dsp:spPr>
        <a:xfrm>
          <a:off x="2983825" y="2122305"/>
          <a:ext cx="2557564" cy="1414870"/>
        </a:xfrm>
        <a:prstGeom prst="roundRect">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solidFill>
                <a:srgbClr val="33B8BA"/>
              </a:solidFill>
            </a:rPr>
            <a:t>Personal Statements</a:t>
          </a:r>
        </a:p>
      </dsp:txBody>
      <dsp:txXfrm>
        <a:off x="3052893" y="2191373"/>
        <a:ext cx="2419428" cy="127673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9004D6-A53B-48AB-8EEC-8CE542D435B6}" type="datetimeFigureOut">
              <a:rPr lang="en-GB" smtClean="0"/>
              <a:t>21/06/2022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D5D2F-C48D-4143-8F7B-5D3035256B18}" type="slidenum">
              <a:rPr lang="en-GB" smtClean="0"/>
              <a:t>‹#›</a:t>
            </a:fld>
            <a:endParaRPr lang="en-GB"/>
          </a:p>
        </p:txBody>
      </p:sp>
    </p:spTree>
    <p:extLst>
      <p:ext uri="{BB962C8B-B14F-4D97-AF65-F5344CB8AC3E}">
        <p14:creationId xmlns:p14="http://schemas.microsoft.com/office/powerpoint/2010/main" val="4108537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BB98AFB-CB0D-4DFE-87B9-B4B0D0DE73CD}" type="slidenum">
              <a:rPr lang="en-GB" noProof="0" smtClean="0"/>
              <a:t>27</a:t>
            </a:fld>
            <a:endParaRPr lang="en-GB" noProof="0"/>
          </a:p>
        </p:txBody>
      </p:sp>
    </p:spTree>
    <p:extLst>
      <p:ext uri="{BB962C8B-B14F-4D97-AF65-F5344CB8AC3E}">
        <p14:creationId xmlns:p14="http://schemas.microsoft.com/office/powerpoint/2010/main" val="3250737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0187" y="511162"/>
            <a:ext cx="8931318" cy="2516400"/>
          </a:xfrm>
          <a:prstGeom prst="rect">
            <a:avLst/>
          </a:prstGeom>
        </p:spPr>
        <p:txBody>
          <a:bodyPr rtlCol="0" anchor="ctr">
            <a:normAutofit/>
          </a:bodyPr>
          <a:lstStyle>
            <a:lvl1pPr>
              <a:lnSpc>
                <a:spcPct val="80000"/>
              </a:lnSpc>
              <a:defRPr sz="4800" b="1">
                <a:solidFill>
                  <a:schemeClr val="bg1"/>
                </a:solidFill>
              </a:defRPr>
            </a:lvl1pPr>
          </a:lstStyle>
          <a:p>
            <a:pPr rtl="0"/>
            <a:r>
              <a:rPr lang="en-GB" noProof="0" dirty="0"/>
              <a:t>Click to edit </a:t>
            </a:r>
            <a:br>
              <a:rPr lang="en-GB" noProof="0" dirty="0"/>
            </a:br>
            <a:r>
              <a:rPr lang="en-GB" noProof="0" dirty="0"/>
              <a:t>Master title</a:t>
            </a:r>
          </a:p>
        </p:txBody>
      </p:sp>
      <p:sp>
        <p:nvSpPr>
          <p:cNvPr id="11" name="Picture Placeholder 15">
            <a:extLst>
              <a:ext uri="{FF2B5EF4-FFF2-40B4-BE49-F238E27FC236}">
                <a16:creationId xmlns:a16="http://schemas.microsoft.com/office/drawing/2014/main" id="{7B97EC04-E12B-7943-A228-F86A9CC20535}"/>
              </a:ext>
            </a:extLst>
          </p:cNvPr>
          <p:cNvSpPr>
            <a:spLocks noGrp="1"/>
          </p:cNvSpPr>
          <p:nvPr>
            <p:ph type="pic" sz="quarter" idx="14"/>
          </p:nvPr>
        </p:nvSpPr>
        <p:spPr>
          <a:xfrm>
            <a:off x="720187" y="2588400"/>
            <a:ext cx="1123493" cy="100800"/>
          </a:xfrm>
          <a:solidFill>
            <a:srgbClr val="0094DB"/>
          </a:solidFill>
        </p:spPr>
        <p:txBody>
          <a:bodyPr/>
          <a:lstStyle>
            <a:lvl1pPr marL="45720" indent="0">
              <a:buNone/>
              <a:defRPr>
                <a:solidFill>
                  <a:schemeClr val="tx2">
                    <a:alpha val="0"/>
                  </a:schemeClr>
                </a:solidFill>
              </a:defRPr>
            </a:lvl1pPr>
          </a:lstStyle>
          <a:p>
            <a:r>
              <a:rPr lang="en-US"/>
              <a:t>Click icon to add picture</a:t>
            </a:r>
            <a:endParaRPr lang="en-US" dirty="0"/>
          </a:p>
        </p:txBody>
      </p:sp>
    </p:spTree>
    <p:extLst>
      <p:ext uri="{BB962C8B-B14F-4D97-AF65-F5344CB8AC3E}">
        <p14:creationId xmlns:p14="http://schemas.microsoft.com/office/powerpoint/2010/main" val="100760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20188" y="762000"/>
            <a:ext cx="8689064" cy="1066800"/>
          </a:xfrm>
          <a:prstGeom prst="rect">
            <a:avLst/>
          </a:prstGeom>
        </p:spPr>
        <p:txBody>
          <a:bodyPr rtlCol="0" anchor="ctr"/>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a:xfrm>
            <a:off x="693993" y="1552416"/>
            <a:ext cx="8689064" cy="4191000"/>
          </a:xfrm>
          <a:prstGeom prst="rect">
            <a:avLst/>
          </a:prstGeom>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Tree>
    <p:extLst>
      <p:ext uri="{BB962C8B-B14F-4D97-AF65-F5344CB8AC3E}">
        <p14:creationId xmlns:p14="http://schemas.microsoft.com/office/powerpoint/2010/main" val="255178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3695" y="533400"/>
            <a:ext cx="2362816" cy="5486400"/>
          </a:xfrm>
          <a:prstGeom prst="rect">
            <a:avLst/>
          </a:prstGeom>
        </p:spPr>
        <p:txBody>
          <a:bodyPr vert="eaVert" rtlCol="0" anchor="ctr"/>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a:xfrm>
            <a:off x="1065491" y="533400"/>
            <a:ext cx="7469544" cy="5486400"/>
          </a:xfrm>
          <a:prstGeom prst="rect">
            <a:avLst/>
          </a:prstGeom>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Tree>
    <p:extLst>
      <p:ext uri="{BB962C8B-B14F-4D97-AF65-F5344CB8AC3E}">
        <p14:creationId xmlns:p14="http://schemas.microsoft.com/office/powerpoint/2010/main" val="367218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3993" y="1552416"/>
            <a:ext cx="8689064" cy="4191000"/>
          </a:xfrm>
          <a:prstGeom prst="rect">
            <a:avLst/>
          </a:prstGeo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7" name="Title Placeholder 1">
            <a:extLst>
              <a:ext uri="{FF2B5EF4-FFF2-40B4-BE49-F238E27FC236}">
                <a16:creationId xmlns:a16="http://schemas.microsoft.com/office/drawing/2014/main" id="{860B1B46-72BB-2F4D-B18B-7DE6872ABD32}"/>
              </a:ext>
            </a:extLst>
          </p:cNvPr>
          <p:cNvSpPr>
            <a:spLocks noGrp="1"/>
          </p:cNvSpPr>
          <p:nvPr>
            <p:ph type="title"/>
          </p:nvPr>
        </p:nvSpPr>
        <p:spPr>
          <a:xfrm>
            <a:off x="720188" y="762000"/>
            <a:ext cx="8689064" cy="1066800"/>
          </a:xfrm>
          <a:prstGeom prst="rect">
            <a:avLst/>
          </a:prstGeom>
        </p:spPr>
        <p:txBody>
          <a:bodyPr vert="horz" lIns="91440" tIns="45720" rIns="91440" bIns="45720" rtlCol="0" anchor="ctr">
            <a:normAutofit/>
          </a:bodyPr>
          <a:lstStyle/>
          <a:p>
            <a:pPr rtl="0"/>
            <a:r>
              <a:rPr lang="en-US" noProof="0"/>
              <a:t>Click to edit Master title style</a:t>
            </a:r>
            <a:endParaRPr lang="en-GB" noProof="0" dirty="0"/>
          </a:p>
        </p:txBody>
      </p:sp>
    </p:spTree>
    <p:extLst>
      <p:ext uri="{BB962C8B-B14F-4D97-AF65-F5344CB8AC3E}">
        <p14:creationId xmlns:p14="http://schemas.microsoft.com/office/powerpoint/2010/main" val="77429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6FCF7ACB-8585-4313-8C9D-3AB607207026}"/>
              </a:ext>
            </a:extLst>
          </p:cNvPr>
          <p:cNvSpPr>
            <a:spLocks noGrp="1"/>
          </p:cNvSpPr>
          <p:nvPr>
            <p:ph type="body" sz="quarter" idx="14" hasCustomPrompt="1"/>
          </p:nvPr>
        </p:nvSpPr>
        <p:spPr>
          <a:xfrm>
            <a:off x="-10274" y="512764"/>
            <a:ext cx="12202274" cy="6345237"/>
          </a:xfrm>
          <a:solidFill>
            <a:schemeClr val="accent5">
              <a:alpha val="75000"/>
            </a:schemeClr>
          </a:solidFill>
        </p:spPr>
        <p:txBody>
          <a:bodyPr/>
          <a:lstStyle/>
          <a:p>
            <a:pPr lvl="0"/>
            <a:r>
              <a:rPr lang="en-GB"/>
              <a:t> </a:t>
            </a:r>
          </a:p>
        </p:txBody>
      </p:sp>
      <p:sp>
        <p:nvSpPr>
          <p:cNvPr id="6" name="Footer Placeholder 4">
            <a:extLst>
              <a:ext uri="{FF2B5EF4-FFF2-40B4-BE49-F238E27FC236}">
                <a16:creationId xmlns:a16="http://schemas.microsoft.com/office/drawing/2014/main" id="{40D0E121-E260-4F8D-83FA-C5122E4F0313}"/>
              </a:ext>
            </a:extLst>
          </p:cNvPr>
          <p:cNvSpPr>
            <a:spLocks noGrp="1"/>
          </p:cNvSpPr>
          <p:nvPr>
            <p:ph type="ftr" sz="quarter" idx="11"/>
          </p:nvPr>
        </p:nvSpPr>
        <p:spPr>
          <a:xfrm>
            <a:off x="801893" y="6448427"/>
            <a:ext cx="4114800" cy="409574"/>
          </a:xfrm>
        </p:spPr>
        <p:txBody>
          <a:bodyPr/>
          <a:lstStyle/>
          <a:p>
            <a:endParaRPr lang="en-GB">
              <a:solidFill>
                <a:prstClr val="white"/>
              </a:solidFill>
            </a:endParaRPr>
          </a:p>
        </p:txBody>
      </p:sp>
      <p:sp>
        <p:nvSpPr>
          <p:cNvPr id="7" name="Slide Number Placeholder 5">
            <a:extLst>
              <a:ext uri="{FF2B5EF4-FFF2-40B4-BE49-F238E27FC236}">
                <a16:creationId xmlns:a16="http://schemas.microsoft.com/office/drawing/2014/main" id="{6CA9D1AA-3BEA-490B-A68B-5F2631082443}"/>
              </a:ext>
            </a:extLst>
          </p:cNvPr>
          <p:cNvSpPr>
            <a:spLocks noGrp="1"/>
          </p:cNvSpPr>
          <p:nvPr>
            <p:ph type="sldNum" sz="quarter" idx="12"/>
          </p:nvPr>
        </p:nvSpPr>
        <p:spPr>
          <a:xfrm>
            <a:off x="4483" y="6448426"/>
            <a:ext cx="578224" cy="409574"/>
          </a:xfrm>
        </p:spPr>
        <p:txBody>
          <a:bodyPr/>
          <a:lstStyle/>
          <a:p>
            <a:fld id="{59CDF08C-A8E3-4E12-B3C5-7BE5A2981715}" type="slidenum">
              <a:rPr lang="en-GB" smtClean="0">
                <a:solidFill>
                  <a:prstClr val="white"/>
                </a:solidFill>
              </a:rPr>
              <a:pPr/>
              <a:t>‹#›</a:t>
            </a:fld>
            <a:endParaRPr lang="en-GB">
              <a:solidFill>
                <a:prstClr val="white"/>
              </a:solidFill>
            </a:endParaRPr>
          </a:p>
        </p:txBody>
      </p:sp>
      <p:sp>
        <p:nvSpPr>
          <p:cNvPr id="15" name="Text Placeholder 16">
            <a:extLst>
              <a:ext uri="{FF2B5EF4-FFF2-40B4-BE49-F238E27FC236}">
                <a16:creationId xmlns:a16="http://schemas.microsoft.com/office/drawing/2014/main" id="{7DEA2416-0D8B-4847-98E8-97F707B1BA28}"/>
              </a:ext>
            </a:extLst>
          </p:cNvPr>
          <p:cNvSpPr>
            <a:spLocks noGrp="1"/>
          </p:cNvSpPr>
          <p:nvPr>
            <p:ph type="body" sz="quarter" idx="19" hasCustomPrompt="1"/>
          </p:nvPr>
        </p:nvSpPr>
        <p:spPr>
          <a:xfrm>
            <a:off x="4768604" y="3873245"/>
            <a:ext cx="2664000" cy="28800"/>
          </a:xfrm>
          <a:solidFill>
            <a:schemeClr val="accent1"/>
          </a:solidFill>
        </p:spPr>
        <p:txBody>
          <a:bodyPr/>
          <a:lstStyle/>
          <a:p>
            <a:pPr lvl="0"/>
            <a:r>
              <a:rPr lang="en-GB"/>
              <a:t> </a:t>
            </a:r>
          </a:p>
        </p:txBody>
      </p:sp>
      <p:sp>
        <p:nvSpPr>
          <p:cNvPr id="17" name="Text Placeholder 16">
            <a:extLst>
              <a:ext uri="{FF2B5EF4-FFF2-40B4-BE49-F238E27FC236}">
                <a16:creationId xmlns:a16="http://schemas.microsoft.com/office/drawing/2014/main" id="{D74546E7-7CEE-4FC7-8372-1ED3976993FA}"/>
              </a:ext>
            </a:extLst>
          </p:cNvPr>
          <p:cNvSpPr>
            <a:spLocks noGrp="1"/>
          </p:cNvSpPr>
          <p:nvPr>
            <p:ph type="body" sz="quarter" idx="20" hasCustomPrompt="1"/>
          </p:nvPr>
        </p:nvSpPr>
        <p:spPr>
          <a:xfrm>
            <a:off x="983227" y="796414"/>
            <a:ext cx="10225548" cy="3013586"/>
          </a:xfrm>
        </p:spPr>
        <p:txBody>
          <a:bodyPr anchor="b"/>
          <a:lstStyle>
            <a:lvl1pPr algn="ctr">
              <a:defRPr sz="3599" b="1">
                <a:solidFill>
                  <a:schemeClr val="bg1"/>
                </a:solidFill>
              </a:defRPr>
            </a:lvl1pPr>
          </a:lstStyle>
          <a:p>
            <a:pPr lvl="0"/>
            <a:r>
              <a:rPr lang="en-GB"/>
              <a:t>Click to add text</a:t>
            </a:r>
          </a:p>
        </p:txBody>
      </p:sp>
      <p:sp>
        <p:nvSpPr>
          <p:cNvPr id="10" name="Text Placeholder 3">
            <a:extLst>
              <a:ext uri="{FF2B5EF4-FFF2-40B4-BE49-F238E27FC236}">
                <a16:creationId xmlns:a16="http://schemas.microsoft.com/office/drawing/2014/main" id="{3896D7E3-FA49-4398-9FF7-93F146D4B12F}"/>
              </a:ext>
            </a:extLst>
          </p:cNvPr>
          <p:cNvSpPr>
            <a:spLocks noGrp="1"/>
          </p:cNvSpPr>
          <p:nvPr>
            <p:ph type="body" sz="quarter" idx="18" hasCustomPrompt="1"/>
          </p:nvPr>
        </p:nvSpPr>
        <p:spPr>
          <a:xfrm>
            <a:off x="-5137" y="515674"/>
            <a:ext cx="12192000" cy="3600"/>
          </a:xfrm>
          <a:solidFill>
            <a:schemeClr val="bg1"/>
          </a:solidFill>
        </p:spPr>
        <p:txBody>
          <a:bodyPr/>
          <a:lstStyle/>
          <a:p>
            <a:pPr lvl="0"/>
            <a:r>
              <a:rPr lang="en-GB"/>
              <a:t> </a:t>
            </a:r>
          </a:p>
        </p:txBody>
      </p:sp>
      <p:sp>
        <p:nvSpPr>
          <p:cNvPr id="13" name="Text Placeholder 14">
            <a:extLst>
              <a:ext uri="{FF2B5EF4-FFF2-40B4-BE49-F238E27FC236}">
                <a16:creationId xmlns:a16="http://schemas.microsoft.com/office/drawing/2014/main" id="{6FEAD3BB-205B-43E7-AF0E-ED7DAE1BB096}"/>
              </a:ext>
            </a:extLst>
          </p:cNvPr>
          <p:cNvSpPr>
            <a:spLocks noGrp="1"/>
          </p:cNvSpPr>
          <p:nvPr>
            <p:ph type="body" sz="quarter" idx="15" hasCustomPrompt="1"/>
          </p:nvPr>
        </p:nvSpPr>
        <p:spPr>
          <a:xfrm>
            <a:off x="706438" y="6502400"/>
            <a:ext cx="3600" cy="324000"/>
          </a:xfrm>
          <a:solidFill>
            <a:schemeClr val="accent3"/>
          </a:solidFill>
        </p:spPr>
        <p:txBody>
          <a:bodyPr/>
          <a:lstStyle/>
          <a:p>
            <a:pPr lvl="0"/>
            <a:r>
              <a:rPr lang="en-GB"/>
              <a:t> </a:t>
            </a:r>
          </a:p>
        </p:txBody>
      </p:sp>
      <p:sp>
        <p:nvSpPr>
          <p:cNvPr id="14" name="Text Placeholder 14">
            <a:extLst>
              <a:ext uri="{FF2B5EF4-FFF2-40B4-BE49-F238E27FC236}">
                <a16:creationId xmlns:a16="http://schemas.microsoft.com/office/drawing/2014/main" id="{D1D1FA3F-26A4-468F-A057-CAA4D1BE58F9}"/>
              </a:ext>
            </a:extLst>
          </p:cNvPr>
          <p:cNvSpPr>
            <a:spLocks noGrp="1"/>
          </p:cNvSpPr>
          <p:nvPr>
            <p:ph type="body" sz="quarter" idx="16" hasCustomPrompt="1"/>
          </p:nvPr>
        </p:nvSpPr>
        <p:spPr>
          <a:xfrm rot="5400000">
            <a:off x="6089063" y="794599"/>
            <a:ext cx="3600" cy="11412000"/>
          </a:xfrm>
          <a:solidFill>
            <a:schemeClr val="accent3"/>
          </a:solidFill>
        </p:spPr>
        <p:txBody>
          <a:bodyPr/>
          <a:lstStyle/>
          <a:p>
            <a:pPr lvl="0"/>
            <a:r>
              <a:rPr lang="en-GB"/>
              <a:t> </a:t>
            </a:r>
          </a:p>
        </p:txBody>
      </p:sp>
      <p:sp>
        <p:nvSpPr>
          <p:cNvPr id="11" name="Picture Placeholder 10">
            <a:extLst>
              <a:ext uri="{FF2B5EF4-FFF2-40B4-BE49-F238E27FC236}">
                <a16:creationId xmlns:a16="http://schemas.microsoft.com/office/drawing/2014/main" id="{89F3C9CD-1772-4E17-AE6E-3772D1AFEC9A}"/>
              </a:ext>
            </a:extLst>
          </p:cNvPr>
          <p:cNvSpPr>
            <a:spLocks noGrp="1"/>
          </p:cNvSpPr>
          <p:nvPr>
            <p:ph type="pic" sz="quarter" idx="17" hasCustomPrompt="1"/>
          </p:nvPr>
        </p:nvSpPr>
        <p:spPr>
          <a:xfrm>
            <a:off x="-10274" y="519274"/>
            <a:ext cx="12192000" cy="6345237"/>
          </a:xfrm>
        </p:spPr>
        <p:txBody>
          <a:bodyPr anchor="ctr"/>
          <a:lstStyle>
            <a:lvl1pPr algn="ctr">
              <a:defRPr sz="1799"/>
            </a:lvl1pPr>
          </a:lstStyle>
          <a:p>
            <a:br>
              <a:rPr lang="en-GB"/>
            </a:br>
            <a:br>
              <a:rPr lang="en-GB"/>
            </a:br>
            <a:br>
              <a:rPr lang="en-GB"/>
            </a:br>
            <a:r>
              <a:rPr lang="en-GB"/>
              <a:t>Click on the icon to insert an image</a:t>
            </a:r>
          </a:p>
        </p:txBody>
      </p:sp>
      <p:grpSp>
        <p:nvGrpSpPr>
          <p:cNvPr id="16" name="Group 15">
            <a:extLst>
              <a:ext uri="{FF2B5EF4-FFF2-40B4-BE49-F238E27FC236}">
                <a16:creationId xmlns:a16="http://schemas.microsoft.com/office/drawing/2014/main" id="{D3486C30-455F-466C-9304-9C8E1696D7B3}"/>
              </a:ext>
            </a:extLst>
          </p:cNvPr>
          <p:cNvGrpSpPr/>
          <p:nvPr userDrawn="1"/>
        </p:nvGrpSpPr>
        <p:grpSpPr>
          <a:xfrm>
            <a:off x="-3587716" y="2"/>
            <a:ext cx="3507558" cy="4794429"/>
            <a:chOff x="838199" y="1150070"/>
            <a:chExt cx="3507558" cy="4794429"/>
          </a:xfrm>
          <a:solidFill>
            <a:schemeClr val="tx1"/>
          </a:solidFill>
        </p:grpSpPr>
        <p:sp>
          <p:nvSpPr>
            <p:cNvPr id="18" name="Rectangle 17">
              <a:extLst>
                <a:ext uri="{FF2B5EF4-FFF2-40B4-BE49-F238E27FC236}">
                  <a16:creationId xmlns:a16="http://schemas.microsoft.com/office/drawing/2014/main" id="{6B91CD7E-AF03-4EE9-80EE-D31760659001}"/>
                </a:ext>
              </a:extLst>
            </p:cNvPr>
            <p:cNvSpPr/>
            <p:nvPr/>
          </p:nvSpPr>
          <p:spPr>
            <a:xfrm>
              <a:off x="838200" y="1150070"/>
              <a:ext cx="3507557" cy="479442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solidFill>
                  <a:prstClr val="white"/>
                </a:solidFill>
              </a:endParaRPr>
            </a:p>
          </p:txBody>
        </p:sp>
        <p:sp>
          <p:nvSpPr>
            <p:cNvPr id="19" name="TextBox 18">
              <a:extLst>
                <a:ext uri="{FF2B5EF4-FFF2-40B4-BE49-F238E27FC236}">
                  <a16:creationId xmlns:a16="http://schemas.microsoft.com/office/drawing/2014/main" id="{B722C2DD-3DC3-48D7-8279-DE2FCDE1B3D7}"/>
                </a:ext>
              </a:extLst>
            </p:cNvPr>
            <p:cNvSpPr txBox="1"/>
            <p:nvPr/>
          </p:nvSpPr>
          <p:spPr>
            <a:xfrm>
              <a:off x="838200" y="1150070"/>
              <a:ext cx="3507556" cy="646331"/>
            </a:xfrm>
            <a:prstGeom prst="rect">
              <a:avLst/>
            </a:prstGeom>
            <a:noFill/>
          </p:spPr>
          <p:txBody>
            <a:bodyPr wrap="square" rtlCol="0">
              <a:spAutoFit/>
            </a:bodyPr>
            <a:lstStyle/>
            <a:p>
              <a:pPr algn="ctr"/>
              <a:r>
                <a:rPr lang="en-GB" sz="1799">
                  <a:solidFill>
                    <a:srgbClr val="333333"/>
                  </a:solidFill>
                </a:rPr>
                <a:t>How to insert a </a:t>
              </a:r>
              <a:br>
                <a:rPr lang="en-GB" sz="1799">
                  <a:solidFill>
                    <a:srgbClr val="333333"/>
                  </a:solidFill>
                </a:rPr>
              </a:br>
              <a:r>
                <a:rPr lang="en-GB" sz="1799">
                  <a:solidFill>
                    <a:srgbClr val="333333"/>
                  </a:solidFill>
                </a:rPr>
                <a:t>background in a placeholder</a:t>
              </a:r>
            </a:p>
          </p:txBody>
        </p:sp>
        <p:sp>
          <p:nvSpPr>
            <p:cNvPr id="20" name="Rectangle 19">
              <a:extLst>
                <a:ext uri="{FF2B5EF4-FFF2-40B4-BE49-F238E27FC236}">
                  <a16:creationId xmlns:a16="http://schemas.microsoft.com/office/drawing/2014/main" id="{88C2EEF4-5807-45F7-BFB7-9799347035C7}"/>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799">
                <a:solidFill>
                  <a:prstClr val="white"/>
                </a:solidFill>
              </a:endParaRPr>
            </a:p>
          </p:txBody>
        </p:sp>
        <p:sp>
          <p:nvSpPr>
            <p:cNvPr id="21" name="TextBox 20">
              <a:extLst>
                <a:ext uri="{FF2B5EF4-FFF2-40B4-BE49-F238E27FC236}">
                  <a16:creationId xmlns:a16="http://schemas.microsoft.com/office/drawing/2014/main" id="{62F1EEEB-843D-44B9-9C9B-8C25292E220F}"/>
                </a:ext>
              </a:extLst>
            </p:cNvPr>
            <p:cNvSpPr txBox="1"/>
            <p:nvPr/>
          </p:nvSpPr>
          <p:spPr>
            <a:xfrm>
              <a:off x="838199" y="3344436"/>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2" name="TextBox 21">
              <a:extLst>
                <a:ext uri="{FF2B5EF4-FFF2-40B4-BE49-F238E27FC236}">
                  <a16:creationId xmlns:a16="http://schemas.microsoft.com/office/drawing/2014/main" id="{27345193-A2C5-4033-BA89-7C41AB532DC0}"/>
                </a:ext>
              </a:extLst>
            </p:cNvPr>
            <p:cNvSpPr txBox="1"/>
            <p:nvPr/>
          </p:nvSpPr>
          <p:spPr>
            <a:xfrm>
              <a:off x="838199" y="4063370"/>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3" name="TextBox 22">
              <a:extLst>
                <a:ext uri="{FF2B5EF4-FFF2-40B4-BE49-F238E27FC236}">
                  <a16:creationId xmlns:a16="http://schemas.microsoft.com/office/drawing/2014/main" id="{2AE7F111-E473-457E-878E-B57AD9B5118F}"/>
                </a:ext>
              </a:extLst>
            </p:cNvPr>
            <p:cNvSpPr txBox="1"/>
            <p:nvPr/>
          </p:nvSpPr>
          <p:spPr>
            <a:xfrm>
              <a:off x="838199" y="4617885"/>
              <a:ext cx="3507557" cy="738664"/>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a:t>
              </a:r>
            </a:p>
          </p:txBody>
        </p:sp>
        <p:sp>
          <p:nvSpPr>
            <p:cNvPr id="24" name="TextBox 23">
              <a:extLst>
                <a:ext uri="{FF2B5EF4-FFF2-40B4-BE49-F238E27FC236}">
                  <a16:creationId xmlns:a16="http://schemas.microsoft.com/office/drawing/2014/main" id="{47F715BD-A296-46FA-9294-FBFA1B8A6C0E}"/>
                </a:ext>
              </a:extLst>
            </p:cNvPr>
            <p:cNvSpPr txBox="1"/>
            <p:nvPr/>
          </p:nvSpPr>
          <p:spPr>
            <a:xfrm>
              <a:off x="838199" y="5356549"/>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Once you are happy with your image, right click on it and select ‘</a:t>
              </a:r>
              <a:r>
                <a:rPr lang="en-GB" sz="1400" b="1">
                  <a:solidFill>
                    <a:srgbClr val="333333"/>
                  </a:solidFill>
                </a:rPr>
                <a:t>Send to back</a:t>
              </a:r>
              <a:r>
                <a:rPr lang="en-GB" sz="1400">
                  <a:solidFill>
                    <a:srgbClr val="333333"/>
                  </a:solidFill>
                </a:rPr>
                <a:t>’.</a:t>
              </a:r>
            </a:p>
          </p:txBody>
        </p:sp>
        <p:sp>
          <p:nvSpPr>
            <p:cNvPr id="25" name="TextBox 24">
              <a:extLst>
                <a:ext uri="{FF2B5EF4-FFF2-40B4-BE49-F238E27FC236}">
                  <a16:creationId xmlns:a16="http://schemas.microsoft.com/office/drawing/2014/main" id="{E29CBD22-F6EA-41FD-9CCA-1BD9B5C17CAC}"/>
                </a:ext>
              </a:extLst>
            </p:cNvPr>
            <p:cNvSpPr txBox="1"/>
            <p:nvPr/>
          </p:nvSpPr>
          <p:spPr>
            <a:xfrm>
              <a:off x="838199" y="1867808"/>
              <a:ext cx="3507557" cy="1384995"/>
            </a:xfrm>
            <a:prstGeom prst="rect">
              <a:avLst/>
            </a:prstGeom>
            <a:noFill/>
          </p:spPr>
          <p:txBody>
            <a:bodyPr wrap="square" rtlCol="0">
              <a:spAutoFit/>
            </a:bodyPr>
            <a:lstStyle/>
            <a:p>
              <a:r>
                <a:rPr lang="en-GB" sz="1400" b="1">
                  <a:solidFill>
                    <a:srgbClr val="333333"/>
                  </a:solidFill>
                </a:rPr>
                <a:t>On this slide you will need to insert an image into the large picture placeholder first.</a:t>
              </a:r>
            </a:p>
            <a:p>
              <a:r>
                <a:rPr lang="en-GB" sz="1400">
                  <a:solidFill>
                    <a:srgbClr val="333333"/>
                  </a:solidFill>
                </a:rPr>
                <a:t>Once you’ve inserted an image, following the instructions below, you can then </a:t>
              </a:r>
              <a:r>
                <a:rPr lang="en-GB" sz="1400">
                  <a:solidFill>
                    <a:srgbClr val="35B7BA"/>
                  </a:solidFill>
                </a:rPr>
                <a:t>enter text and icons into the placeholders.</a:t>
              </a:r>
              <a:endParaRPr lang="en-GB" sz="1400" b="1">
                <a:solidFill>
                  <a:srgbClr val="35B7BA"/>
                </a:solidFill>
              </a:endParaRPr>
            </a:p>
          </p:txBody>
        </p:sp>
        <p:sp>
          <p:nvSpPr>
            <p:cNvPr id="26" name="Rectangle 25">
              <a:extLst>
                <a:ext uri="{FF2B5EF4-FFF2-40B4-BE49-F238E27FC236}">
                  <a16:creationId xmlns:a16="http://schemas.microsoft.com/office/drawing/2014/main" id="{3265F8A4-A01F-4873-8503-AF1972D5E33F}"/>
                </a:ext>
              </a:extLst>
            </p:cNvPr>
            <p:cNvSpPr/>
            <p:nvPr/>
          </p:nvSpPr>
          <p:spPr>
            <a:xfrm>
              <a:off x="838200" y="328977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799">
                <a:solidFill>
                  <a:prstClr val="white"/>
                </a:solidFill>
              </a:endParaRPr>
            </a:p>
          </p:txBody>
        </p:sp>
      </p:grpSp>
    </p:spTree>
    <p:extLst>
      <p:ext uri="{BB962C8B-B14F-4D97-AF65-F5344CB8AC3E}">
        <p14:creationId xmlns:p14="http://schemas.microsoft.com/office/powerpoint/2010/main" val="715426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34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2D393B81-567B-43CA-BE57-322498CD5622}"/>
              </a:ext>
            </a:extLst>
          </p:cNvPr>
          <p:cNvSpPr>
            <a:spLocks noGrp="1"/>
          </p:cNvSpPr>
          <p:nvPr>
            <p:ph type="ftr" sz="quarter" idx="11"/>
          </p:nvPr>
        </p:nvSpPr>
        <p:spPr>
          <a:xfrm>
            <a:off x="801893" y="6448427"/>
            <a:ext cx="4114800" cy="409574"/>
          </a:xfrm>
        </p:spPr>
        <p:txBody>
          <a:bodyPr/>
          <a:lstStyle>
            <a:lvl1pPr>
              <a:defRPr>
                <a:solidFill>
                  <a:schemeClr val="accent3"/>
                </a:solidFill>
              </a:defRPr>
            </a:lvl1pPr>
          </a:lstStyle>
          <a:p>
            <a:endParaRPr lang="en-GB" dirty="0">
              <a:solidFill>
                <a:srgbClr val="A0A0A0"/>
              </a:solidFill>
            </a:endParaRPr>
          </a:p>
        </p:txBody>
      </p:sp>
      <p:sp>
        <p:nvSpPr>
          <p:cNvPr id="11" name="Slide Number Placeholder 5">
            <a:extLst>
              <a:ext uri="{FF2B5EF4-FFF2-40B4-BE49-F238E27FC236}">
                <a16:creationId xmlns:a16="http://schemas.microsoft.com/office/drawing/2014/main" id="{87E5CB80-2352-4BEE-A30C-B79C51702171}"/>
              </a:ext>
            </a:extLst>
          </p:cNvPr>
          <p:cNvSpPr>
            <a:spLocks noGrp="1"/>
          </p:cNvSpPr>
          <p:nvPr>
            <p:ph type="sldNum" sz="quarter" idx="12"/>
          </p:nvPr>
        </p:nvSpPr>
        <p:spPr>
          <a:xfrm>
            <a:off x="4483" y="6448426"/>
            <a:ext cx="578224" cy="409574"/>
          </a:xfrm>
        </p:spPr>
        <p:txBody>
          <a:bodyPr/>
          <a:lstStyle>
            <a:lvl1pPr>
              <a:defRPr>
                <a:solidFill>
                  <a:schemeClr val="accent3"/>
                </a:solidFill>
              </a:defRPr>
            </a:lvl1pPr>
          </a:lstStyle>
          <a:p>
            <a:fld id="{59CDF08C-A8E3-4E12-B3C5-7BE5A2981715}" type="slidenum">
              <a:rPr lang="en-GB" smtClean="0">
                <a:solidFill>
                  <a:srgbClr val="A0A0A0"/>
                </a:solidFill>
              </a:rPr>
              <a:pPr/>
              <a:t>‹#›</a:t>
            </a:fld>
            <a:endParaRPr lang="en-GB" dirty="0">
              <a:solidFill>
                <a:srgbClr val="A0A0A0"/>
              </a:solidFill>
            </a:endParaRPr>
          </a:p>
        </p:txBody>
      </p:sp>
      <p:sp>
        <p:nvSpPr>
          <p:cNvPr id="19" name="Text Placeholder 16">
            <a:extLst>
              <a:ext uri="{FF2B5EF4-FFF2-40B4-BE49-F238E27FC236}">
                <a16:creationId xmlns:a16="http://schemas.microsoft.com/office/drawing/2014/main" id="{B397A323-D24D-492F-A8E9-83345AA049DB}"/>
              </a:ext>
            </a:extLst>
          </p:cNvPr>
          <p:cNvSpPr>
            <a:spLocks noGrp="1"/>
          </p:cNvSpPr>
          <p:nvPr>
            <p:ph type="body" sz="quarter" idx="19" hasCustomPrompt="1"/>
          </p:nvPr>
        </p:nvSpPr>
        <p:spPr>
          <a:xfrm>
            <a:off x="384863" y="1362985"/>
            <a:ext cx="1136756" cy="28800"/>
          </a:xfrm>
          <a:solidFill>
            <a:schemeClr val="accent1"/>
          </a:solidFill>
        </p:spPr>
        <p:txBody>
          <a:bodyPr/>
          <a:lstStyle/>
          <a:p>
            <a:pPr lvl="0"/>
            <a:r>
              <a:rPr lang="en-GB" dirty="0"/>
              <a:t> </a:t>
            </a:r>
          </a:p>
        </p:txBody>
      </p:sp>
      <p:sp>
        <p:nvSpPr>
          <p:cNvPr id="20" name="Text Placeholder 12">
            <a:extLst>
              <a:ext uri="{FF2B5EF4-FFF2-40B4-BE49-F238E27FC236}">
                <a16:creationId xmlns:a16="http://schemas.microsoft.com/office/drawing/2014/main" id="{31AC5043-AF9B-4740-83BE-87418BF89B4F}"/>
              </a:ext>
            </a:extLst>
          </p:cNvPr>
          <p:cNvSpPr>
            <a:spLocks noGrp="1"/>
          </p:cNvSpPr>
          <p:nvPr>
            <p:ph type="body" sz="quarter" idx="20" hasCustomPrompt="1"/>
          </p:nvPr>
        </p:nvSpPr>
        <p:spPr>
          <a:xfrm>
            <a:off x="293596" y="1511300"/>
            <a:ext cx="5802405" cy="298450"/>
          </a:xfrm>
        </p:spPr>
        <p:txBody>
          <a:bodyPr/>
          <a:lstStyle>
            <a:lvl1pPr>
              <a:defRPr sz="1600" b="1"/>
            </a:lvl1pPr>
          </a:lstStyle>
          <a:p>
            <a:pPr lvl="0"/>
            <a:r>
              <a:rPr lang="en-GB" dirty="0"/>
              <a:t>Click to add text</a:t>
            </a:r>
          </a:p>
        </p:txBody>
      </p:sp>
      <p:sp>
        <p:nvSpPr>
          <p:cNvPr id="14" name="Title 2">
            <a:extLst>
              <a:ext uri="{FF2B5EF4-FFF2-40B4-BE49-F238E27FC236}">
                <a16:creationId xmlns:a16="http://schemas.microsoft.com/office/drawing/2014/main" id="{ACA533F8-E95C-48E7-8C46-3FBFE2433EFD}"/>
              </a:ext>
            </a:extLst>
          </p:cNvPr>
          <p:cNvSpPr>
            <a:spLocks noGrp="1"/>
          </p:cNvSpPr>
          <p:nvPr>
            <p:ph type="title" hasCustomPrompt="1"/>
          </p:nvPr>
        </p:nvSpPr>
        <p:spPr>
          <a:xfrm>
            <a:off x="293596" y="850927"/>
            <a:ext cx="5802405" cy="462570"/>
          </a:xfrm>
        </p:spPr>
        <p:txBody>
          <a:bodyPr/>
          <a:lstStyle>
            <a:lvl1pPr>
              <a:defRPr sz="2199" b="1">
                <a:solidFill>
                  <a:schemeClr val="accent2"/>
                </a:solidFill>
              </a:defRPr>
            </a:lvl1pPr>
          </a:lstStyle>
          <a:p>
            <a:r>
              <a:rPr lang="en-US" dirty="0"/>
              <a:t>Click to add title</a:t>
            </a:r>
            <a:endParaRPr lang="en-GB" dirty="0"/>
          </a:p>
        </p:txBody>
      </p:sp>
      <p:sp>
        <p:nvSpPr>
          <p:cNvPr id="15" name="Text Placeholder 14">
            <a:extLst>
              <a:ext uri="{FF2B5EF4-FFF2-40B4-BE49-F238E27FC236}">
                <a16:creationId xmlns:a16="http://schemas.microsoft.com/office/drawing/2014/main" id="{1398CEF1-3C5F-46E2-9141-9CCCF4CD5548}"/>
              </a:ext>
            </a:extLst>
          </p:cNvPr>
          <p:cNvSpPr>
            <a:spLocks noGrp="1"/>
          </p:cNvSpPr>
          <p:nvPr>
            <p:ph type="body" sz="quarter" idx="15" hasCustomPrompt="1"/>
          </p:nvPr>
        </p:nvSpPr>
        <p:spPr>
          <a:xfrm>
            <a:off x="706439" y="6502400"/>
            <a:ext cx="3600" cy="324000"/>
          </a:xfrm>
          <a:solidFill>
            <a:schemeClr val="accent3"/>
          </a:solidFill>
        </p:spPr>
        <p:txBody>
          <a:bodyPr/>
          <a:lstStyle/>
          <a:p>
            <a:pPr lvl="0"/>
            <a:r>
              <a:rPr lang="en-GB" dirty="0"/>
              <a:t> </a:t>
            </a:r>
          </a:p>
        </p:txBody>
      </p:sp>
      <p:sp>
        <p:nvSpPr>
          <p:cNvPr id="16" name="Text Placeholder 14">
            <a:extLst>
              <a:ext uri="{FF2B5EF4-FFF2-40B4-BE49-F238E27FC236}">
                <a16:creationId xmlns:a16="http://schemas.microsoft.com/office/drawing/2014/main" id="{DFFDADF4-0761-4111-9B0E-C8880613B458}"/>
              </a:ext>
            </a:extLst>
          </p:cNvPr>
          <p:cNvSpPr>
            <a:spLocks noGrp="1"/>
          </p:cNvSpPr>
          <p:nvPr>
            <p:ph type="body" sz="quarter" idx="16" hasCustomPrompt="1"/>
          </p:nvPr>
        </p:nvSpPr>
        <p:spPr>
          <a:xfrm rot="5400000">
            <a:off x="6089063" y="794599"/>
            <a:ext cx="3600" cy="11412000"/>
          </a:xfrm>
          <a:solidFill>
            <a:schemeClr val="accent3"/>
          </a:solidFill>
        </p:spPr>
        <p:txBody>
          <a:bodyPr/>
          <a:lstStyle/>
          <a:p>
            <a:pPr lvl="0"/>
            <a:r>
              <a:rPr lang="en-GB" dirty="0"/>
              <a:t> </a:t>
            </a:r>
          </a:p>
        </p:txBody>
      </p:sp>
      <p:sp>
        <p:nvSpPr>
          <p:cNvPr id="12" name="Text Placeholder 3">
            <a:extLst>
              <a:ext uri="{FF2B5EF4-FFF2-40B4-BE49-F238E27FC236}">
                <a16:creationId xmlns:a16="http://schemas.microsoft.com/office/drawing/2014/main" id="{52DB6998-84F5-43D6-B526-6CF88E1BC1D8}"/>
              </a:ext>
            </a:extLst>
          </p:cNvPr>
          <p:cNvSpPr>
            <a:spLocks noGrp="1"/>
          </p:cNvSpPr>
          <p:nvPr>
            <p:ph type="body" sz="quarter" idx="40" hasCustomPrompt="1"/>
          </p:nvPr>
        </p:nvSpPr>
        <p:spPr>
          <a:xfrm>
            <a:off x="-5137" y="426574"/>
            <a:ext cx="12192000" cy="3600"/>
          </a:xfrm>
          <a:solidFill>
            <a:schemeClr val="bg1"/>
          </a:solidFill>
        </p:spPr>
        <p:txBody>
          <a:bodyPr/>
          <a:lstStyle/>
          <a:p>
            <a:pPr lvl="0"/>
            <a:r>
              <a:rPr lang="en-GB" dirty="0"/>
              <a:t> </a:t>
            </a:r>
          </a:p>
        </p:txBody>
      </p:sp>
    </p:spTree>
    <p:extLst>
      <p:ext uri="{BB962C8B-B14F-4D97-AF65-F5344CB8AC3E}">
        <p14:creationId xmlns:p14="http://schemas.microsoft.com/office/powerpoint/2010/main" val="2354919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2D393B81-567B-43CA-BE57-322498CD5622}"/>
              </a:ext>
            </a:extLst>
          </p:cNvPr>
          <p:cNvSpPr>
            <a:spLocks noGrp="1"/>
          </p:cNvSpPr>
          <p:nvPr>
            <p:ph type="ftr" sz="quarter" idx="11"/>
          </p:nvPr>
        </p:nvSpPr>
        <p:spPr>
          <a:xfrm>
            <a:off x="801893" y="6448427"/>
            <a:ext cx="4114800" cy="409574"/>
          </a:xfrm>
        </p:spPr>
        <p:txBody>
          <a:bodyPr/>
          <a:lstStyle>
            <a:lvl1pPr>
              <a:defRPr>
                <a:solidFill>
                  <a:schemeClr val="accent3"/>
                </a:solidFill>
              </a:defRPr>
            </a:lvl1pPr>
          </a:lstStyle>
          <a:p>
            <a:endParaRPr lang="en-GB" dirty="0">
              <a:solidFill>
                <a:srgbClr val="A0A0A0"/>
              </a:solidFill>
            </a:endParaRPr>
          </a:p>
        </p:txBody>
      </p:sp>
      <p:sp>
        <p:nvSpPr>
          <p:cNvPr id="11" name="Slide Number Placeholder 5">
            <a:extLst>
              <a:ext uri="{FF2B5EF4-FFF2-40B4-BE49-F238E27FC236}">
                <a16:creationId xmlns:a16="http://schemas.microsoft.com/office/drawing/2014/main" id="{87E5CB80-2352-4BEE-A30C-B79C51702171}"/>
              </a:ext>
            </a:extLst>
          </p:cNvPr>
          <p:cNvSpPr>
            <a:spLocks noGrp="1"/>
          </p:cNvSpPr>
          <p:nvPr>
            <p:ph type="sldNum" sz="quarter" idx="12"/>
          </p:nvPr>
        </p:nvSpPr>
        <p:spPr>
          <a:xfrm>
            <a:off x="4483" y="6448426"/>
            <a:ext cx="578224" cy="409574"/>
          </a:xfrm>
        </p:spPr>
        <p:txBody>
          <a:bodyPr/>
          <a:lstStyle>
            <a:lvl1pPr>
              <a:defRPr>
                <a:solidFill>
                  <a:schemeClr val="accent3"/>
                </a:solidFill>
              </a:defRPr>
            </a:lvl1pPr>
          </a:lstStyle>
          <a:p>
            <a:fld id="{59CDF08C-A8E3-4E12-B3C5-7BE5A2981715}" type="slidenum">
              <a:rPr lang="en-GB" smtClean="0">
                <a:solidFill>
                  <a:srgbClr val="A0A0A0"/>
                </a:solidFill>
              </a:rPr>
              <a:pPr/>
              <a:t>‹#›</a:t>
            </a:fld>
            <a:endParaRPr lang="en-GB" dirty="0">
              <a:solidFill>
                <a:srgbClr val="A0A0A0"/>
              </a:solidFill>
            </a:endParaRPr>
          </a:p>
        </p:txBody>
      </p:sp>
      <p:sp>
        <p:nvSpPr>
          <p:cNvPr id="19" name="Text Placeholder 16">
            <a:extLst>
              <a:ext uri="{FF2B5EF4-FFF2-40B4-BE49-F238E27FC236}">
                <a16:creationId xmlns:a16="http://schemas.microsoft.com/office/drawing/2014/main" id="{B397A323-D24D-492F-A8E9-83345AA049DB}"/>
              </a:ext>
            </a:extLst>
          </p:cNvPr>
          <p:cNvSpPr>
            <a:spLocks noGrp="1"/>
          </p:cNvSpPr>
          <p:nvPr>
            <p:ph type="body" sz="quarter" idx="19" hasCustomPrompt="1"/>
          </p:nvPr>
        </p:nvSpPr>
        <p:spPr>
          <a:xfrm>
            <a:off x="384863" y="1362985"/>
            <a:ext cx="1136756" cy="28800"/>
          </a:xfrm>
          <a:solidFill>
            <a:schemeClr val="accent1"/>
          </a:solidFill>
        </p:spPr>
        <p:txBody>
          <a:bodyPr/>
          <a:lstStyle/>
          <a:p>
            <a:pPr lvl="0"/>
            <a:r>
              <a:rPr lang="en-GB" dirty="0"/>
              <a:t> </a:t>
            </a:r>
          </a:p>
        </p:txBody>
      </p:sp>
      <p:sp>
        <p:nvSpPr>
          <p:cNvPr id="20" name="Text Placeholder 12">
            <a:extLst>
              <a:ext uri="{FF2B5EF4-FFF2-40B4-BE49-F238E27FC236}">
                <a16:creationId xmlns:a16="http://schemas.microsoft.com/office/drawing/2014/main" id="{31AC5043-AF9B-4740-83BE-87418BF89B4F}"/>
              </a:ext>
            </a:extLst>
          </p:cNvPr>
          <p:cNvSpPr>
            <a:spLocks noGrp="1"/>
          </p:cNvSpPr>
          <p:nvPr>
            <p:ph type="body" sz="quarter" idx="20" hasCustomPrompt="1"/>
          </p:nvPr>
        </p:nvSpPr>
        <p:spPr>
          <a:xfrm>
            <a:off x="293596" y="1511300"/>
            <a:ext cx="5802405" cy="298450"/>
          </a:xfrm>
        </p:spPr>
        <p:txBody>
          <a:bodyPr/>
          <a:lstStyle>
            <a:lvl1pPr>
              <a:defRPr sz="1600" b="1"/>
            </a:lvl1pPr>
          </a:lstStyle>
          <a:p>
            <a:pPr lvl="0"/>
            <a:r>
              <a:rPr lang="en-GB" dirty="0"/>
              <a:t>Click to add text</a:t>
            </a:r>
          </a:p>
        </p:txBody>
      </p:sp>
      <p:sp>
        <p:nvSpPr>
          <p:cNvPr id="14" name="Title 2">
            <a:extLst>
              <a:ext uri="{FF2B5EF4-FFF2-40B4-BE49-F238E27FC236}">
                <a16:creationId xmlns:a16="http://schemas.microsoft.com/office/drawing/2014/main" id="{ACA533F8-E95C-48E7-8C46-3FBFE2433EFD}"/>
              </a:ext>
            </a:extLst>
          </p:cNvPr>
          <p:cNvSpPr>
            <a:spLocks noGrp="1"/>
          </p:cNvSpPr>
          <p:nvPr>
            <p:ph type="title" hasCustomPrompt="1"/>
          </p:nvPr>
        </p:nvSpPr>
        <p:spPr>
          <a:xfrm>
            <a:off x="293596" y="850927"/>
            <a:ext cx="5802405" cy="462570"/>
          </a:xfrm>
        </p:spPr>
        <p:txBody>
          <a:bodyPr/>
          <a:lstStyle>
            <a:lvl1pPr>
              <a:defRPr sz="2199" b="1">
                <a:solidFill>
                  <a:schemeClr val="accent2"/>
                </a:solidFill>
              </a:defRPr>
            </a:lvl1pPr>
          </a:lstStyle>
          <a:p>
            <a:r>
              <a:rPr lang="en-US" dirty="0"/>
              <a:t>Click to add title</a:t>
            </a:r>
            <a:endParaRPr lang="en-GB" dirty="0"/>
          </a:p>
        </p:txBody>
      </p:sp>
      <p:sp>
        <p:nvSpPr>
          <p:cNvPr id="15" name="Text Placeholder 14">
            <a:extLst>
              <a:ext uri="{FF2B5EF4-FFF2-40B4-BE49-F238E27FC236}">
                <a16:creationId xmlns:a16="http://schemas.microsoft.com/office/drawing/2014/main" id="{1398CEF1-3C5F-46E2-9141-9CCCF4CD5548}"/>
              </a:ext>
            </a:extLst>
          </p:cNvPr>
          <p:cNvSpPr>
            <a:spLocks noGrp="1"/>
          </p:cNvSpPr>
          <p:nvPr>
            <p:ph type="body" sz="quarter" idx="15" hasCustomPrompt="1"/>
          </p:nvPr>
        </p:nvSpPr>
        <p:spPr>
          <a:xfrm>
            <a:off x="706439" y="6502400"/>
            <a:ext cx="3600" cy="324000"/>
          </a:xfrm>
          <a:solidFill>
            <a:schemeClr val="accent3"/>
          </a:solidFill>
        </p:spPr>
        <p:txBody>
          <a:bodyPr/>
          <a:lstStyle/>
          <a:p>
            <a:pPr lvl="0"/>
            <a:r>
              <a:rPr lang="en-GB" dirty="0"/>
              <a:t> </a:t>
            </a:r>
          </a:p>
        </p:txBody>
      </p:sp>
      <p:sp>
        <p:nvSpPr>
          <p:cNvPr id="16" name="Text Placeholder 14">
            <a:extLst>
              <a:ext uri="{FF2B5EF4-FFF2-40B4-BE49-F238E27FC236}">
                <a16:creationId xmlns:a16="http://schemas.microsoft.com/office/drawing/2014/main" id="{DFFDADF4-0761-4111-9B0E-C8880613B458}"/>
              </a:ext>
            </a:extLst>
          </p:cNvPr>
          <p:cNvSpPr>
            <a:spLocks noGrp="1"/>
          </p:cNvSpPr>
          <p:nvPr>
            <p:ph type="body" sz="quarter" idx="16" hasCustomPrompt="1"/>
          </p:nvPr>
        </p:nvSpPr>
        <p:spPr>
          <a:xfrm rot="5400000">
            <a:off x="6089063" y="794599"/>
            <a:ext cx="3600" cy="11412000"/>
          </a:xfrm>
          <a:solidFill>
            <a:schemeClr val="accent3"/>
          </a:solidFill>
        </p:spPr>
        <p:txBody>
          <a:bodyPr/>
          <a:lstStyle/>
          <a:p>
            <a:pPr lvl="0"/>
            <a:r>
              <a:rPr lang="en-GB" dirty="0"/>
              <a:t> </a:t>
            </a:r>
          </a:p>
        </p:txBody>
      </p:sp>
      <p:sp>
        <p:nvSpPr>
          <p:cNvPr id="12" name="Text Placeholder 3">
            <a:extLst>
              <a:ext uri="{FF2B5EF4-FFF2-40B4-BE49-F238E27FC236}">
                <a16:creationId xmlns:a16="http://schemas.microsoft.com/office/drawing/2014/main" id="{52DB6998-84F5-43D6-B526-6CF88E1BC1D8}"/>
              </a:ext>
            </a:extLst>
          </p:cNvPr>
          <p:cNvSpPr>
            <a:spLocks noGrp="1"/>
          </p:cNvSpPr>
          <p:nvPr>
            <p:ph type="body" sz="quarter" idx="40" hasCustomPrompt="1"/>
          </p:nvPr>
        </p:nvSpPr>
        <p:spPr>
          <a:xfrm>
            <a:off x="-5137" y="426574"/>
            <a:ext cx="12192000" cy="3600"/>
          </a:xfrm>
          <a:solidFill>
            <a:schemeClr val="bg1"/>
          </a:solidFill>
        </p:spPr>
        <p:txBody>
          <a:bodyPr/>
          <a:lstStyle/>
          <a:p>
            <a:pPr lvl="0"/>
            <a:r>
              <a:rPr lang="en-GB" dirty="0"/>
              <a:t> </a:t>
            </a:r>
          </a:p>
        </p:txBody>
      </p:sp>
    </p:spTree>
    <p:extLst>
      <p:ext uri="{BB962C8B-B14F-4D97-AF65-F5344CB8AC3E}">
        <p14:creationId xmlns:p14="http://schemas.microsoft.com/office/powerpoint/2010/main" val="1352160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D4B52E-7323-A746-8BAC-BAD9EDF46C2B}"/>
              </a:ext>
            </a:extLst>
          </p:cNvPr>
          <p:cNvSpPr>
            <a:spLocks noGrp="1"/>
          </p:cNvSpPr>
          <p:nvPr>
            <p:ph type="body" sz="quarter" idx="10"/>
          </p:nvPr>
        </p:nvSpPr>
        <p:spPr>
          <a:xfrm>
            <a:off x="648169" y="3015535"/>
            <a:ext cx="6122472" cy="2645713"/>
          </a:xfrm>
          <a:prstGeom prst="rect">
            <a:avLst/>
          </a:prstGeom>
        </p:spPr>
        <p:txBody>
          <a:bodyPr/>
          <a:lstStyle>
            <a:lvl1pPr>
              <a:defRPr sz="2800"/>
            </a:lvl1pPr>
            <a:lvl2pPr>
              <a:defRPr sz="24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549B7068-B074-CE42-ABFE-3EE1AEA8F651}"/>
              </a:ext>
            </a:extLst>
          </p:cNvPr>
          <p:cNvSpPr>
            <a:spLocks noGrp="1"/>
          </p:cNvSpPr>
          <p:nvPr>
            <p:ph type="body" sz="quarter" idx="12"/>
          </p:nvPr>
        </p:nvSpPr>
        <p:spPr>
          <a:xfrm>
            <a:off x="333461" y="6381750"/>
            <a:ext cx="5114297" cy="287338"/>
          </a:xfrm>
        </p:spPr>
        <p:txBody>
          <a:bodyPr anchor="ctr">
            <a:normAutofit/>
          </a:bodyPr>
          <a:lstStyle>
            <a:lvl1pPr marL="45720" indent="0">
              <a:buNone/>
              <a:defRPr sz="1000"/>
            </a:lvl1pPr>
          </a:lstStyle>
          <a:p>
            <a:pPr lvl="0"/>
            <a:r>
              <a:rPr lang="en-US"/>
              <a:t>Click to edit Master text styles</a:t>
            </a:r>
          </a:p>
        </p:txBody>
      </p:sp>
      <p:sp>
        <p:nvSpPr>
          <p:cNvPr id="13" name="Picture Placeholder 15">
            <a:extLst>
              <a:ext uri="{FF2B5EF4-FFF2-40B4-BE49-F238E27FC236}">
                <a16:creationId xmlns:a16="http://schemas.microsoft.com/office/drawing/2014/main" id="{1F378E80-7892-B445-A6F1-0F38E96772BA}"/>
              </a:ext>
            </a:extLst>
          </p:cNvPr>
          <p:cNvSpPr>
            <a:spLocks noGrp="1"/>
          </p:cNvSpPr>
          <p:nvPr>
            <p:ph type="pic" sz="quarter" idx="14"/>
          </p:nvPr>
        </p:nvSpPr>
        <p:spPr>
          <a:xfrm>
            <a:off x="720187" y="2588400"/>
            <a:ext cx="1123493" cy="100800"/>
          </a:xfrm>
          <a:solidFill>
            <a:srgbClr val="F5A8BD"/>
          </a:solidFill>
        </p:spPr>
        <p:txBody>
          <a:bodyPr/>
          <a:lstStyle>
            <a:lvl1pPr marL="45720" indent="0">
              <a:buNone/>
              <a:defRPr>
                <a:solidFill>
                  <a:schemeClr val="tx2">
                    <a:alpha val="0"/>
                  </a:schemeClr>
                </a:solidFill>
              </a:defRPr>
            </a:lvl1pPr>
          </a:lstStyle>
          <a:p>
            <a:r>
              <a:rPr lang="en-US"/>
              <a:t>Click icon to add picture</a:t>
            </a:r>
            <a:endParaRPr lang="en-US" dirty="0"/>
          </a:p>
        </p:txBody>
      </p:sp>
      <p:sp>
        <p:nvSpPr>
          <p:cNvPr id="16" name="Title 1">
            <a:extLst>
              <a:ext uri="{FF2B5EF4-FFF2-40B4-BE49-F238E27FC236}">
                <a16:creationId xmlns:a16="http://schemas.microsoft.com/office/drawing/2014/main" id="{989D1C7F-A192-B245-A9C6-32FB796438AE}"/>
              </a:ext>
            </a:extLst>
          </p:cNvPr>
          <p:cNvSpPr>
            <a:spLocks noGrp="1"/>
          </p:cNvSpPr>
          <p:nvPr>
            <p:ph type="ctrTitle" hasCustomPrompt="1"/>
          </p:nvPr>
        </p:nvSpPr>
        <p:spPr>
          <a:xfrm>
            <a:off x="720187" y="980728"/>
            <a:ext cx="4871625" cy="1607672"/>
          </a:xfrm>
          <a:prstGeom prst="rect">
            <a:avLst/>
          </a:prstGeom>
        </p:spPr>
        <p:txBody>
          <a:bodyPr rtlCol="0" anchor="ctr">
            <a:normAutofit/>
          </a:bodyPr>
          <a:lstStyle>
            <a:lvl1pPr>
              <a:lnSpc>
                <a:spcPct val="80000"/>
              </a:lnSpc>
              <a:defRPr sz="4300" b="1">
                <a:solidFill>
                  <a:schemeClr val="bg1"/>
                </a:solidFill>
              </a:defRPr>
            </a:lvl1pPr>
          </a:lstStyle>
          <a:p>
            <a:pPr rtl="0"/>
            <a:r>
              <a:rPr lang="en-GB" noProof="0" dirty="0"/>
              <a:t>Click to edit </a:t>
            </a:r>
            <a:br>
              <a:rPr lang="en-GB" noProof="0" dirty="0"/>
            </a:br>
            <a:r>
              <a:rPr lang="en-GB" noProof="0" dirty="0"/>
              <a:t>Section title</a:t>
            </a:r>
          </a:p>
        </p:txBody>
      </p:sp>
    </p:spTree>
    <p:extLst>
      <p:ext uri="{BB962C8B-B14F-4D97-AF65-F5344CB8AC3E}">
        <p14:creationId xmlns:p14="http://schemas.microsoft.com/office/powerpoint/2010/main" val="210382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188" y="460997"/>
            <a:ext cx="4295410" cy="1522800"/>
          </a:xfrm>
          <a:prstGeom prst="rect">
            <a:avLst/>
          </a:prstGeom>
        </p:spPr>
        <p:txBody>
          <a:bodyPr rtlCol="0" anchor="ctr">
            <a:normAutofit/>
          </a:bodyPr>
          <a:lstStyle>
            <a:lvl1pPr>
              <a:defRPr sz="2800"/>
            </a:lvl1pPr>
          </a:lstStyle>
          <a:p>
            <a:pPr rtl="0"/>
            <a:r>
              <a:rPr lang="en-GB" noProof="0" dirty="0"/>
              <a:t>Click to edit </a:t>
            </a:r>
            <a:br>
              <a:rPr lang="en-GB" noProof="0" dirty="0"/>
            </a:br>
            <a:r>
              <a:rPr lang="en-GB" noProof="0" dirty="0"/>
              <a:t>sub title style</a:t>
            </a:r>
          </a:p>
        </p:txBody>
      </p:sp>
      <p:sp>
        <p:nvSpPr>
          <p:cNvPr id="7" name="Text Placeholder 4">
            <a:extLst>
              <a:ext uri="{FF2B5EF4-FFF2-40B4-BE49-F238E27FC236}">
                <a16:creationId xmlns:a16="http://schemas.microsoft.com/office/drawing/2014/main" id="{08A1ED66-D9C6-E343-B119-49844847F9F1}"/>
              </a:ext>
            </a:extLst>
          </p:cNvPr>
          <p:cNvSpPr>
            <a:spLocks noGrp="1"/>
          </p:cNvSpPr>
          <p:nvPr>
            <p:ph type="body" sz="quarter" idx="10" hasCustomPrompt="1"/>
          </p:nvPr>
        </p:nvSpPr>
        <p:spPr>
          <a:xfrm>
            <a:off x="720188" y="2203219"/>
            <a:ext cx="6122472" cy="2645713"/>
          </a:xfrm>
          <a:prstGeom prst="rect">
            <a:avLst/>
          </a:prstGeom>
        </p:spPr>
        <p:txBody>
          <a:bodyPr>
            <a:normAutofit/>
          </a:bodyPr>
          <a:lstStyle>
            <a:lvl1pPr marL="45720" indent="0">
              <a:lnSpc>
                <a:spcPct val="100000"/>
              </a:lnSpc>
              <a:buNone/>
              <a:defRPr sz="1800"/>
            </a:lvl1pPr>
            <a:lvl2pPr>
              <a:lnSpc>
                <a:spcPct val="100000"/>
              </a:lnSpc>
              <a:defRPr sz="2400"/>
            </a:lvl2pPr>
            <a:lvl3pPr>
              <a:lnSpc>
                <a:spcPct val="100000"/>
              </a:lnSpc>
              <a:defRPr sz="2000"/>
            </a:lvl3pPr>
            <a:lvl4pPr marL="777240" indent="0">
              <a:lnSpc>
                <a:spcPct val="100000"/>
              </a:lnSpc>
              <a:buNone/>
              <a:defRPr sz="1800"/>
            </a:lvl4pPr>
            <a:lvl5pPr>
              <a:lnSpc>
                <a:spcPct val="100000"/>
              </a:lnSpc>
              <a:defRPr sz="1600"/>
            </a:lvl5pPr>
          </a:lstStyle>
          <a:p>
            <a:pPr lvl="0"/>
            <a:r>
              <a:rPr lang="en-GB" dirty="0"/>
              <a:t>Edit</a:t>
            </a:r>
          </a:p>
        </p:txBody>
      </p:sp>
      <p:sp>
        <p:nvSpPr>
          <p:cNvPr id="11" name="Text Placeholder 11">
            <a:extLst>
              <a:ext uri="{FF2B5EF4-FFF2-40B4-BE49-F238E27FC236}">
                <a16:creationId xmlns:a16="http://schemas.microsoft.com/office/drawing/2014/main" id="{F7FFEF18-4AE0-D044-AF8F-96145EDEEC5F}"/>
              </a:ext>
            </a:extLst>
          </p:cNvPr>
          <p:cNvSpPr>
            <a:spLocks noGrp="1"/>
          </p:cNvSpPr>
          <p:nvPr>
            <p:ph type="body" sz="quarter" idx="12"/>
          </p:nvPr>
        </p:nvSpPr>
        <p:spPr>
          <a:xfrm>
            <a:off x="333461" y="6381750"/>
            <a:ext cx="5114297" cy="287338"/>
          </a:xfrm>
        </p:spPr>
        <p:txBody>
          <a:bodyPr anchor="ctr">
            <a:normAutofit/>
          </a:bodyPr>
          <a:lstStyle>
            <a:lvl1pPr marL="45720" indent="0">
              <a:buNone/>
              <a:defRPr sz="1000"/>
            </a:lvl1pPr>
          </a:lstStyle>
          <a:p>
            <a:pPr lvl="0"/>
            <a:r>
              <a:rPr lang="en-US"/>
              <a:t>Click to edit Master text styles</a:t>
            </a:r>
          </a:p>
        </p:txBody>
      </p:sp>
      <p:sp>
        <p:nvSpPr>
          <p:cNvPr id="13" name="Picture Placeholder 15">
            <a:extLst>
              <a:ext uri="{FF2B5EF4-FFF2-40B4-BE49-F238E27FC236}">
                <a16:creationId xmlns:a16="http://schemas.microsoft.com/office/drawing/2014/main" id="{1CAD3585-5AF4-2944-8119-021EAD35BF43}"/>
              </a:ext>
            </a:extLst>
          </p:cNvPr>
          <p:cNvSpPr>
            <a:spLocks noGrp="1"/>
          </p:cNvSpPr>
          <p:nvPr>
            <p:ph type="pic" sz="quarter" idx="14"/>
          </p:nvPr>
        </p:nvSpPr>
        <p:spPr>
          <a:xfrm>
            <a:off x="720188" y="1772816"/>
            <a:ext cx="864225" cy="72000"/>
          </a:xfrm>
          <a:solidFill>
            <a:srgbClr val="0094DB"/>
          </a:solidFill>
        </p:spPr>
        <p:txBody>
          <a:bodyPr/>
          <a:lstStyle>
            <a:lvl1pPr marL="45720" indent="0">
              <a:buNone/>
              <a:defRPr>
                <a:solidFill>
                  <a:schemeClr val="tx2">
                    <a:alpha val="0"/>
                  </a:schemeClr>
                </a:solidFill>
              </a:defRPr>
            </a:lvl1pPr>
          </a:lstStyle>
          <a:p>
            <a:r>
              <a:rPr lang="en-US"/>
              <a:t>Click icon to add picture</a:t>
            </a:r>
            <a:endParaRPr lang="en-US" dirty="0"/>
          </a:p>
        </p:txBody>
      </p:sp>
    </p:spTree>
    <p:extLst>
      <p:ext uri="{BB962C8B-B14F-4D97-AF65-F5344CB8AC3E}">
        <p14:creationId xmlns:p14="http://schemas.microsoft.com/office/powerpoint/2010/main" val="296689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0E59A6CF-068B-3D44-8052-78084591AB79}"/>
              </a:ext>
            </a:extLst>
          </p:cNvPr>
          <p:cNvSpPr>
            <a:spLocks noGrp="1"/>
          </p:cNvSpPr>
          <p:nvPr>
            <p:ph type="body" sz="quarter" idx="10" hasCustomPrompt="1"/>
          </p:nvPr>
        </p:nvSpPr>
        <p:spPr>
          <a:xfrm>
            <a:off x="648169" y="1983798"/>
            <a:ext cx="6122472" cy="2645713"/>
          </a:xfrm>
          <a:prstGeom prst="rect">
            <a:avLst/>
          </a:prstGeom>
        </p:spPr>
        <p:txBody>
          <a:bodyPr>
            <a:normAutofit/>
          </a:bodyPr>
          <a:lstStyle>
            <a:lvl1pPr marL="45720" indent="0">
              <a:lnSpc>
                <a:spcPct val="100000"/>
              </a:lnSpc>
              <a:buNone/>
              <a:defRPr sz="3200"/>
            </a:lvl1pPr>
            <a:lvl2pPr>
              <a:lnSpc>
                <a:spcPct val="100000"/>
              </a:lnSpc>
              <a:defRPr sz="2400"/>
            </a:lvl2pPr>
            <a:lvl3pPr>
              <a:lnSpc>
                <a:spcPct val="100000"/>
              </a:lnSpc>
              <a:defRPr sz="2000"/>
            </a:lvl3pPr>
            <a:lvl4pPr marL="777240" indent="0">
              <a:lnSpc>
                <a:spcPct val="100000"/>
              </a:lnSpc>
              <a:buNone/>
              <a:defRPr sz="1800"/>
            </a:lvl4pPr>
            <a:lvl5pPr>
              <a:lnSpc>
                <a:spcPct val="100000"/>
              </a:lnSpc>
              <a:defRPr sz="1600"/>
            </a:lvl5pPr>
          </a:lstStyle>
          <a:p>
            <a:pPr lvl="0"/>
            <a:r>
              <a:rPr lang="en-GB" dirty="0"/>
              <a:t>Edit</a:t>
            </a:r>
          </a:p>
        </p:txBody>
      </p:sp>
      <p:sp>
        <p:nvSpPr>
          <p:cNvPr id="11" name="Text Placeholder 10">
            <a:extLst>
              <a:ext uri="{FF2B5EF4-FFF2-40B4-BE49-F238E27FC236}">
                <a16:creationId xmlns:a16="http://schemas.microsoft.com/office/drawing/2014/main" id="{FCD1A404-6ABE-174D-880B-9DC495DFF92C}"/>
              </a:ext>
            </a:extLst>
          </p:cNvPr>
          <p:cNvSpPr>
            <a:spLocks noGrp="1"/>
          </p:cNvSpPr>
          <p:nvPr>
            <p:ph type="body" sz="quarter" idx="12"/>
          </p:nvPr>
        </p:nvSpPr>
        <p:spPr>
          <a:xfrm>
            <a:off x="648169" y="336389"/>
            <a:ext cx="5474506" cy="1655832"/>
          </a:xfrm>
        </p:spPr>
        <p:txBody>
          <a:bodyPr anchor="ctr">
            <a:normAutofit/>
          </a:bodyPr>
          <a:lstStyle>
            <a:lvl1pPr marL="45720" indent="0" algn="l">
              <a:buNone/>
              <a:defRPr sz="2800" b="1"/>
            </a:lvl1pPr>
          </a:lstStyle>
          <a:p>
            <a:pPr lvl="0"/>
            <a:r>
              <a:rPr lang="en-US"/>
              <a:t>Click to edit Master text styles</a:t>
            </a:r>
          </a:p>
        </p:txBody>
      </p:sp>
      <p:sp>
        <p:nvSpPr>
          <p:cNvPr id="14" name="Text Placeholder 11">
            <a:extLst>
              <a:ext uri="{FF2B5EF4-FFF2-40B4-BE49-F238E27FC236}">
                <a16:creationId xmlns:a16="http://schemas.microsoft.com/office/drawing/2014/main" id="{9C45BB2E-639F-5F48-8290-C79A537F3C6B}"/>
              </a:ext>
            </a:extLst>
          </p:cNvPr>
          <p:cNvSpPr>
            <a:spLocks noGrp="1"/>
          </p:cNvSpPr>
          <p:nvPr>
            <p:ph type="body" sz="quarter" idx="13"/>
          </p:nvPr>
        </p:nvSpPr>
        <p:spPr>
          <a:xfrm>
            <a:off x="333461" y="6381750"/>
            <a:ext cx="5114297" cy="287338"/>
          </a:xfrm>
        </p:spPr>
        <p:txBody>
          <a:bodyPr anchor="ctr">
            <a:normAutofit/>
          </a:bodyPr>
          <a:lstStyle>
            <a:lvl1pPr marL="45720" indent="0">
              <a:buNone/>
              <a:defRPr sz="1000"/>
            </a:lvl1pPr>
          </a:lstStyle>
          <a:p>
            <a:pPr lvl="0"/>
            <a:r>
              <a:rPr lang="en-US"/>
              <a:t>Click to edit Master text styles</a:t>
            </a:r>
          </a:p>
        </p:txBody>
      </p:sp>
      <p:sp>
        <p:nvSpPr>
          <p:cNvPr id="16" name="Picture Placeholder 15">
            <a:extLst>
              <a:ext uri="{FF2B5EF4-FFF2-40B4-BE49-F238E27FC236}">
                <a16:creationId xmlns:a16="http://schemas.microsoft.com/office/drawing/2014/main" id="{2626D0FA-CF2C-004D-BC27-9A2BA775BDFE}"/>
              </a:ext>
            </a:extLst>
          </p:cNvPr>
          <p:cNvSpPr>
            <a:spLocks noGrp="1"/>
          </p:cNvSpPr>
          <p:nvPr>
            <p:ph type="pic" sz="quarter" idx="14"/>
          </p:nvPr>
        </p:nvSpPr>
        <p:spPr>
          <a:xfrm>
            <a:off x="720188" y="1556791"/>
            <a:ext cx="864225" cy="72000"/>
          </a:xfrm>
          <a:solidFill>
            <a:srgbClr val="FABA21"/>
          </a:solidFill>
        </p:spPr>
        <p:txBody>
          <a:bodyPr/>
          <a:lstStyle>
            <a:lvl1pPr marL="45720" indent="0">
              <a:buNone/>
              <a:defRPr>
                <a:solidFill>
                  <a:schemeClr val="tx2">
                    <a:alpha val="0"/>
                  </a:schemeClr>
                </a:solidFill>
              </a:defRPr>
            </a:lvl1pPr>
          </a:lstStyle>
          <a:p>
            <a:r>
              <a:rPr lang="en-US"/>
              <a:t>Click icon to add picture</a:t>
            </a:r>
            <a:endParaRPr lang="en-US" dirty="0"/>
          </a:p>
        </p:txBody>
      </p:sp>
    </p:spTree>
    <p:extLst>
      <p:ext uri="{BB962C8B-B14F-4D97-AF65-F5344CB8AC3E}">
        <p14:creationId xmlns:p14="http://schemas.microsoft.com/office/powerpoint/2010/main" val="382297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36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188" y="762000"/>
            <a:ext cx="8689064" cy="1066800"/>
          </a:xfrm>
          <a:prstGeom prst="rect">
            <a:avLst/>
          </a:prstGeom>
        </p:spPr>
        <p:txBody>
          <a:bodyPr rtlCol="0" anchor="ctr"/>
          <a:lstStyle/>
          <a:p>
            <a:pPr rtl="0"/>
            <a:r>
              <a:rPr lang="en-US" noProof="0"/>
              <a:t>Click to edit Master title style</a:t>
            </a:r>
            <a:endParaRPr lang="en-GB" noProof="0" dirty="0"/>
          </a:p>
        </p:txBody>
      </p:sp>
      <p:sp>
        <p:nvSpPr>
          <p:cNvPr id="3" name="Content Placeholder 2"/>
          <p:cNvSpPr>
            <a:spLocks noGrp="1"/>
          </p:cNvSpPr>
          <p:nvPr>
            <p:ph sz="half" idx="1"/>
          </p:nvPr>
        </p:nvSpPr>
        <p:spPr>
          <a:xfrm>
            <a:off x="720187" y="1828800"/>
            <a:ext cx="4253068" cy="4191000"/>
          </a:xfrm>
          <a:prstGeom prst="rect">
            <a:avLst/>
          </a:prstGeo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Content Placeholder 3"/>
          <p:cNvSpPr>
            <a:spLocks noGrp="1"/>
          </p:cNvSpPr>
          <p:nvPr>
            <p:ph sz="half" idx="2"/>
          </p:nvPr>
        </p:nvSpPr>
        <p:spPr>
          <a:xfrm>
            <a:off x="5247647" y="1828800"/>
            <a:ext cx="4253068" cy="4191000"/>
          </a:xfrm>
          <a:prstGeom prst="rect">
            <a:avLst/>
          </a:prstGeo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Tree>
    <p:extLst>
      <p:ext uri="{BB962C8B-B14F-4D97-AF65-F5344CB8AC3E}">
        <p14:creationId xmlns:p14="http://schemas.microsoft.com/office/powerpoint/2010/main" val="131140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188" y="762000"/>
            <a:ext cx="8689064" cy="1066800"/>
          </a:xfrm>
          <a:prstGeom prst="rect">
            <a:avLst/>
          </a:prstGeom>
        </p:spPr>
        <p:txBody>
          <a:bodyPr rtlCol="0" anchor="ctr"/>
          <a:lstStyle>
            <a:lvl1pPr>
              <a:defRPr/>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720187" y="1828800"/>
            <a:ext cx="4253068" cy="685801"/>
          </a:xfrm>
          <a:prstGeom prst="rect">
            <a:avLst/>
          </a:prstGeom>
        </p:spPr>
        <p:txBody>
          <a:bodyPr rtlCol="0"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720187" y="2590800"/>
            <a:ext cx="4253068" cy="3429000"/>
          </a:xfrm>
          <a:prstGeom prst="rect">
            <a:avLst/>
          </a:prstGeo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Text Placeholder 4"/>
          <p:cNvSpPr>
            <a:spLocks noGrp="1"/>
          </p:cNvSpPr>
          <p:nvPr>
            <p:ph type="body" sz="quarter" idx="3"/>
          </p:nvPr>
        </p:nvSpPr>
        <p:spPr>
          <a:xfrm>
            <a:off x="720187" y="1828800"/>
            <a:ext cx="4253068" cy="685801"/>
          </a:xfrm>
          <a:prstGeom prst="rect">
            <a:avLst/>
          </a:prstGeom>
        </p:spPr>
        <p:txBody>
          <a:bodyPr rtlCol="0"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p:cNvSpPr>
            <a:spLocks noGrp="1"/>
          </p:cNvSpPr>
          <p:nvPr>
            <p:ph sz="quarter" idx="4"/>
          </p:nvPr>
        </p:nvSpPr>
        <p:spPr>
          <a:xfrm>
            <a:off x="720187" y="2590800"/>
            <a:ext cx="4253068" cy="3429000"/>
          </a:xfrm>
          <a:prstGeom prst="rect">
            <a:avLst/>
          </a:prstGeo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Tree>
    <p:extLst>
      <p:ext uri="{BB962C8B-B14F-4D97-AF65-F5344CB8AC3E}">
        <p14:creationId xmlns:p14="http://schemas.microsoft.com/office/powerpoint/2010/main" val="362493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187" y="533400"/>
            <a:ext cx="4115872" cy="1524000"/>
          </a:xfrm>
          <a:prstGeom prst="rect">
            <a:avLst/>
          </a:prstGeom>
        </p:spPr>
        <p:txBody>
          <a:bodyPr rtlCol="0" anchor="ctr">
            <a:normAutofit/>
          </a:bodyPr>
          <a:lstStyle>
            <a:lvl1pPr algn="l">
              <a:defRPr sz="3600" b="1"/>
            </a:lvl1pPr>
          </a:lstStyle>
          <a:p>
            <a:pPr rtl="0"/>
            <a:r>
              <a:rPr lang="en-US" noProof="0"/>
              <a:t>Click to edit Master title style</a:t>
            </a:r>
            <a:endParaRPr lang="en-GB" noProof="0" dirty="0"/>
          </a:p>
        </p:txBody>
      </p:sp>
      <p:sp>
        <p:nvSpPr>
          <p:cNvPr id="3" name="Content Placeholder 2"/>
          <p:cNvSpPr>
            <a:spLocks noGrp="1"/>
          </p:cNvSpPr>
          <p:nvPr>
            <p:ph idx="1"/>
          </p:nvPr>
        </p:nvSpPr>
        <p:spPr>
          <a:xfrm>
            <a:off x="6095999" y="533400"/>
            <a:ext cx="5640270" cy="5486400"/>
          </a:xfrm>
          <a:prstGeom prst="rect">
            <a:avLst/>
          </a:prstGeo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Text Placeholder 3"/>
          <p:cNvSpPr>
            <a:spLocks noGrp="1"/>
          </p:cNvSpPr>
          <p:nvPr>
            <p:ph type="body" sz="half" idx="2"/>
          </p:nvPr>
        </p:nvSpPr>
        <p:spPr>
          <a:xfrm>
            <a:off x="720187" y="2209800"/>
            <a:ext cx="4115872" cy="3810000"/>
          </a:xfrm>
          <a:prstGeom prst="rect">
            <a:avLst/>
          </a:prstGeom>
        </p:spPr>
        <p:txBody>
          <a:bodyPr rtlCol="0">
            <a:normAutofit/>
          </a:bodyPr>
          <a:lstStyle>
            <a:lvl1pPr marL="0" indent="0">
              <a:lnSpc>
                <a:spcPct val="110000"/>
              </a:lnSpc>
              <a:spcBef>
                <a:spcPts val="600"/>
              </a:spcBef>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Tree>
    <p:extLst>
      <p:ext uri="{BB962C8B-B14F-4D97-AF65-F5344CB8AC3E}">
        <p14:creationId xmlns:p14="http://schemas.microsoft.com/office/powerpoint/2010/main" val="290686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187" y="533400"/>
            <a:ext cx="4115872" cy="1524000"/>
          </a:xfrm>
          <a:prstGeom prst="rect">
            <a:avLst/>
          </a:prstGeom>
        </p:spPr>
        <p:txBody>
          <a:bodyPr rtlCol="0" anchor="ctr">
            <a:noAutofit/>
          </a:bodyPr>
          <a:lstStyle>
            <a:lvl1pPr algn="l">
              <a:defRPr sz="3600" b="1"/>
            </a:lvl1pPr>
          </a:lstStyle>
          <a:p>
            <a:pPr rtl="0"/>
            <a:r>
              <a:rPr lang="en-US" noProof="0"/>
              <a:t>Click to edit Master title style</a:t>
            </a:r>
            <a:endParaRPr lang="en-GB" noProof="0" dirty="0"/>
          </a:p>
        </p:txBody>
      </p:sp>
      <p:sp>
        <p:nvSpPr>
          <p:cNvPr id="3" name="Picture Placeholder 2" descr="An empty placeholder to add an image. Click on the placeholder and select the image that you wish to add"/>
          <p:cNvSpPr>
            <a:spLocks noGrp="1"/>
          </p:cNvSpPr>
          <p:nvPr>
            <p:ph type="pic" idx="1"/>
          </p:nvPr>
        </p:nvSpPr>
        <p:spPr>
          <a:xfrm>
            <a:off x="5503906" y="0"/>
            <a:ext cx="6672215" cy="6957392"/>
          </a:xfrm>
          <a:prstGeom prst="rect">
            <a:avLst/>
          </a:prstGeom>
          <a:ln w="50800">
            <a:noFill/>
            <a:miter lim="800000"/>
          </a:ln>
        </p:spPr>
        <p:txBody>
          <a:bodyPr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dirty="0"/>
          </a:p>
        </p:txBody>
      </p:sp>
      <p:sp>
        <p:nvSpPr>
          <p:cNvPr id="4" name="Text Placeholder 3"/>
          <p:cNvSpPr>
            <a:spLocks noGrp="1"/>
          </p:cNvSpPr>
          <p:nvPr>
            <p:ph type="body" sz="half" idx="2"/>
          </p:nvPr>
        </p:nvSpPr>
        <p:spPr>
          <a:xfrm>
            <a:off x="720187" y="2209800"/>
            <a:ext cx="4115872" cy="3810000"/>
          </a:xfrm>
          <a:prstGeom prst="rect">
            <a:avLst/>
          </a:prstGeom>
        </p:spPr>
        <p:txBody>
          <a:bodyPr rtlCol="0">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Tree>
    <p:extLst>
      <p:ext uri="{BB962C8B-B14F-4D97-AF65-F5344CB8AC3E}">
        <p14:creationId xmlns:p14="http://schemas.microsoft.com/office/powerpoint/2010/main" val="1693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EF22046-0CDF-D541-B180-5CD01941979B}"/>
              </a:ext>
            </a:extLst>
          </p:cNvPr>
          <p:cNvSpPr/>
          <p:nvPr userDrawn="1"/>
        </p:nvSpPr>
        <p:spPr>
          <a:xfrm>
            <a:off x="-21391" y="0"/>
            <a:ext cx="12213392" cy="69573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descr="Sulis Head">
            <a:extLst>
              <a:ext uri="{FF2B5EF4-FFF2-40B4-BE49-F238E27FC236}">
                <a16:creationId xmlns:a16="http://schemas.microsoft.com/office/drawing/2014/main" id="{DF51CF94-E447-FE42-9E52-16E513E14D5A}"/>
              </a:ext>
            </a:extLst>
          </p:cNvPr>
          <p:cNvPicPr>
            <a:picLocks noChangeAspect="1"/>
          </p:cNvPicPr>
          <p:nvPr userDrawn="1"/>
        </p:nvPicPr>
        <p:blipFill>
          <a:blip r:embed="rId18"/>
          <a:stretch>
            <a:fillRect/>
          </a:stretch>
        </p:blipFill>
        <p:spPr>
          <a:xfrm>
            <a:off x="10849766" y="5733257"/>
            <a:ext cx="953217" cy="950073"/>
          </a:xfrm>
          <a:prstGeom prst="rect">
            <a:avLst/>
          </a:prstGeom>
        </p:spPr>
      </p:pic>
      <p:sp>
        <p:nvSpPr>
          <p:cNvPr id="2" name="Title Placeholder 1"/>
          <p:cNvSpPr>
            <a:spLocks noGrp="1"/>
          </p:cNvSpPr>
          <p:nvPr>
            <p:ph type="title"/>
          </p:nvPr>
        </p:nvSpPr>
        <p:spPr>
          <a:xfrm>
            <a:off x="720188" y="762000"/>
            <a:ext cx="8689064" cy="1066800"/>
          </a:xfrm>
          <a:prstGeom prst="rect">
            <a:avLst/>
          </a:prstGeom>
        </p:spPr>
        <p:txBody>
          <a:bodyPr vert="horz" lIns="0" tIns="45720" rIns="91440" bIns="45720" rtlCol="0" anchor="ctr">
            <a:normAutofit/>
          </a:body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720188" y="1828800"/>
            <a:ext cx="8689064" cy="4191000"/>
          </a:xfrm>
          <a:prstGeom prst="rect">
            <a:avLst/>
          </a:prstGeom>
        </p:spPr>
        <p:txBody>
          <a:bodyPr vert="horz" lIns="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Tree>
    <p:extLst>
      <p:ext uri="{BB962C8B-B14F-4D97-AF65-F5344CB8AC3E}">
        <p14:creationId xmlns:p14="http://schemas.microsoft.com/office/powerpoint/2010/main" val="989363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714" r:id="rId15"/>
    <p:sldLayoutId id="214748371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274320" indent="-228600" algn="l" defTabSz="914400" rtl="0" eaLnBrk="1" latinLnBrk="0" hangingPunct="1">
        <a:lnSpc>
          <a:spcPct val="90000"/>
        </a:lnSpc>
        <a:spcBef>
          <a:spcPts val="1800"/>
        </a:spcBef>
        <a:buClr>
          <a:schemeClr val="bg1"/>
        </a:buClr>
        <a:buSzPct val="80000"/>
        <a:buFont typeface="Arial"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Clr>
          <a:schemeClr val="bg1"/>
        </a:buClr>
        <a:buSzPct val="80000"/>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777240" indent="-182880" algn="l" defTabSz="914400" rtl="0" eaLnBrk="1" latinLnBrk="0" hangingPunct="1">
        <a:lnSpc>
          <a:spcPct val="90000"/>
        </a:lnSpc>
        <a:spcBef>
          <a:spcPts val="600"/>
        </a:spcBef>
        <a:buClr>
          <a:schemeClr val="bg1"/>
        </a:buClr>
        <a:buSzPct val="80000"/>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960120" indent="-18288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97280" indent="-13716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gif"/><Relationship Id="rId12" Type="http://schemas.openxmlformats.org/officeDocument/2006/relationships/image" Target="../media/image32.jpeg"/><Relationship Id="rId2" Type="http://schemas.openxmlformats.org/officeDocument/2006/relationships/image" Target="../media/image22.jpeg"/><Relationship Id="rId1" Type="http://schemas.openxmlformats.org/officeDocument/2006/relationships/slideLayout" Target="../slideLayouts/slideLayout15.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pn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7ED6BC-34DD-4A57-B077-78B116983F1F}"/>
              </a:ext>
              <a:ext uri="{C183D7F6-B498-43B3-948B-1728B52AA6E4}">
                <adec:decorative xmlns:adec="http://schemas.microsoft.com/office/drawing/2017/decorative" val="1"/>
              </a:ext>
            </a:extLst>
          </p:cNvPr>
          <p:cNvSpPr/>
          <p:nvPr/>
        </p:nvSpPr>
        <p:spPr>
          <a:xfrm flipV="1">
            <a:off x="7032105" y="2701697"/>
            <a:ext cx="3096343" cy="2830390"/>
          </a:xfrm>
          <a:prstGeom prst="rect">
            <a:avLst/>
          </a:prstGeom>
          <a:solidFill>
            <a:srgbClr val="FAB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0AE67"/>
              </a:solidFill>
              <a:latin typeface="Arial" panose="020B0604020202020204"/>
            </a:endParaRPr>
          </a:p>
        </p:txBody>
      </p:sp>
      <p:sp>
        <p:nvSpPr>
          <p:cNvPr id="11" name="TextBox 10">
            <a:extLst>
              <a:ext uri="{FF2B5EF4-FFF2-40B4-BE49-F238E27FC236}">
                <a16:creationId xmlns:a16="http://schemas.microsoft.com/office/drawing/2014/main" id="{1AE7E474-F896-474C-BA64-8BB6E71687B9}"/>
              </a:ext>
            </a:extLst>
          </p:cNvPr>
          <p:cNvSpPr txBox="1"/>
          <p:nvPr/>
        </p:nvSpPr>
        <p:spPr>
          <a:xfrm>
            <a:off x="482817" y="684369"/>
            <a:ext cx="6732510" cy="2000548"/>
          </a:xfrm>
          <a:prstGeom prst="rect">
            <a:avLst/>
          </a:prstGeom>
          <a:noFill/>
        </p:spPr>
        <p:txBody>
          <a:bodyPr wrap="square" rtlCol="0">
            <a:spAutoFit/>
          </a:bodyPr>
          <a:lstStyle/>
          <a:p>
            <a:r>
              <a:rPr lang="en-GB" sz="3600" dirty="0">
                <a:solidFill>
                  <a:srgbClr val="FFFFFF"/>
                </a:solidFill>
                <a:latin typeface="Arial" panose="020B0604020202020204"/>
              </a:rPr>
              <a:t>Petya Zhechkova</a:t>
            </a:r>
            <a:br>
              <a:rPr lang="en-GB" sz="3600" dirty="0">
                <a:solidFill>
                  <a:srgbClr val="FFFFFF"/>
                </a:solidFill>
                <a:latin typeface="Arial" panose="020B0604020202020204"/>
              </a:rPr>
            </a:br>
            <a:r>
              <a:rPr lang="en-GB" sz="2800" dirty="0">
                <a:solidFill>
                  <a:srgbClr val="FFFFFF"/>
                </a:solidFill>
                <a:latin typeface="Arial" panose="020B0604020202020204"/>
              </a:rPr>
              <a:t>Student Recruitment Officer</a:t>
            </a:r>
            <a:br>
              <a:rPr lang="en-GB" sz="3600" dirty="0">
                <a:solidFill>
                  <a:srgbClr val="FFFFFF"/>
                </a:solidFill>
                <a:latin typeface="Arial" panose="020B0604020202020204"/>
              </a:rPr>
            </a:br>
            <a:r>
              <a:rPr lang="en-GB" sz="2400" dirty="0">
                <a:solidFill>
                  <a:srgbClr val="FFFFFF"/>
                </a:solidFill>
                <a:latin typeface="Arial" panose="020B0604020202020204"/>
              </a:rPr>
              <a:t>University of Bath</a:t>
            </a:r>
            <a:endParaRPr lang="en-GB" sz="3600" dirty="0">
              <a:solidFill>
                <a:srgbClr val="FFFFFF"/>
              </a:solidFill>
              <a:latin typeface="Arial" panose="020B0604020202020204"/>
            </a:endParaRPr>
          </a:p>
          <a:p>
            <a:endParaRPr lang="en-GB" sz="3600" dirty="0">
              <a:solidFill>
                <a:srgbClr val="FFFFFF"/>
              </a:solidFill>
              <a:latin typeface="Arial" panose="020B0604020202020204"/>
            </a:endParaRPr>
          </a:p>
        </p:txBody>
      </p:sp>
      <p:sp>
        <p:nvSpPr>
          <p:cNvPr id="15" name="Rectangle 14">
            <a:extLst>
              <a:ext uri="{FF2B5EF4-FFF2-40B4-BE49-F238E27FC236}">
                <a16:creationId xmlns:a16="http://schemas.microsoft.com/office/drawing/2014/main" id="{4D87A51F-901D-44AF-91E7-BFF1EDF70248}"/>
              </a:ext>
              <a:ext uri="{C183D7F6-B498-43B3-948B-1728B52AA6E4}">
                <adec:decorative xmlns:adec="http://schemas.microsoft.com/office/drawing/2017/decorative" val="1"/>
              </a:ext>
            </a:extLst>
          </p:cNvPr>
          <p:cNvSpPr/>
          <p:nvPr/>
        </p:nvSpPr>
        <p:spPr>
          <a:xfrm>
            <a:off x="623392" y="2276872"/>
            <a:ext cx="1123880" cy="120916"/>
          </a:xfrm>
          <a:prstGeom prst="rect">
            <a:avLst/>
          </a:prstGeom>
          <a:solidFill>
            <a:srgbClr val="FABA2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US" dirty="0">
              <a:solidFill>
                <a:srgbClr val="F5A8BD"/>
              </a:solidFill>
              <a:latin typeface="Arial" panose="020B0604020202020204"/>
            </a:endParaRPr>
          </a:p>
        </p:txBody>
      </p:sp>
      <p:pic>
        <p:nvPicPr>
          <p:cNvPr id="6" name="Picture 2">
            <a:extLst>
              <a:ext uri="{FF2B5EF4-FFF2-40B4-BE49-F238E27FC236}">
                <a16:creationId xmlns:a16="http://schemas.microsoft.com/office/drawing/2014/main" id="{5AE3FA84-16B4-4346-ACD2-643E2AC35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926" y="472425"/>
            <a:ext cx="5181920" cy="5386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232FA1-8A03-4B7E-981E-A2ED1B3DD624}"/>
              </a:ext>
            </a:extLst>
          </p:cNvPr>
          <p:cNvSpPr>
            <a:spLocks noGrp="1"/>
          </p:cNvSpPr>
          <p:nvPr>
            <p:ph type="body" sz="quarter" idx="14"/>
          </p:nvPr>
        </p:nvSpPr>
        <p:spPr/>
        <p:txBody>
          <a:bodyPr/>
          <a:lstStyle/>
          <a:p>
            <a:endParaRPr lang="en-GB" dirty="0"/>
          </a:p>
        </p:txBody>
      </p:sp>
      <p:sp>
        <p:nvSpPr>
          <p:cNvPr id="5" name="Text Placeholder 4">
            <a:extLst>
              <a:ext uri="{FF2B5EF4-FFF2-40B4-BE49-F238E27FC236}">
                <a16:creationId xmlns:a16="http://schemas.microsoft.com/office/drawing/2014/main" id="{BB3D2425-BD3E-48C0-BFE3-1D8AF8F65D6B}"/>
              </a:ext>
            </a:extLst>
          </p:cNvPr>
          <p:cNvSpPr>
            <a:spLocks noGrp="1"/>
          </p:cNvSpPr>
          <p:nvPr>
            <p:ph type="body" sz="quarter" idx="18"/>
          </p:nvPr>
        </p:nvSpPr>
        <p:spPr/>
        <p:txBody>
          <a:bodyPr>
            <a:normAutofit fontScale="25000" lnSpcReduction="20000"/>
          </a:bodyPr>
          <a:lstStyle/>
          <a:p>
            <a:endParaRPr lang="en-GB"/>
          </a:p>
        </p:txBody>
      </p:sp>
      <p:sp>
        <p:nvSpPr>
          <p:cNvPr id="6" name="Text Placeholder 5">
            <a:extLst>
              <a:ext uri="{FF2B5EF4-FFF2-40B4-BE49-F238E27FC236}">
                <a16:creationId xmlns:a16="http://schemas.microsoft.com/office/drawing/2014/main" id="{AA1C790D-C622-43AD-8D7A-4C790DD04698}"/>
              </a:ext>
            </a:extLst>
          </p:cNvPr>
          <p:cNvSpPr>
            <a:spLocks noGrp="1"/>
          </p:cNvSpPr>
          <p:nvPr>
            <p:ph type="body" sz="quarter" idx="15"/>
          </p:nvPr>
        </p:nvSpPr>
        <p:spPr/>
        <p:txBody>
          <a:bodyPr>
            <a:normAutofit fontScale="92500" lnSpcReduction="10000"/>
          </a:bodyPr>
          <a:lstStyle/>
          <a:p>
            <a:endParaRPr lang="en-GB"/>
          </a:p>
        </p:txBody>
      </p:sp>
      <p:sp>
        <p:nvSpPr>
          <p:cNvPr id="7" name="Text Placeholder 6">
            <a:extLst>
              <a:ext uri="{FF2B5EF4-FFF2-40B4-BE49-F238E27FC236}">
                <a16:creationId xmlns:a16="http://schemas.microsoft.com/office/drawing/2014/main" id="{E7EB2DA9-3D36-4AF7-8146-765E3CAAC95C}"/>
              </a:ext>
            </a:extLst>
          </p:cNvPr>
          <p:cNvSpPr>
            <a:spLocks noGrp="1"/>
          </p:cNvSpPr>
          <p:nvPr>
            <p:ph type="body" sz="quarter" idx="16"/>
          </p:nvPr>
        </p:nvSpPr>
        <p:spPr/>
        <p:txBody>
          <a:bodyPr/>
          <a:lstStyle/>
          <a:p>
            <a:endParaRPr lang="en-GB"/>
          </a:p>
        </p:txBody>
      </p:sp>
      <p:pic>
        <p:nvPicPr>
          <p:cNvPr id="9" name="Picture Placeholder 14">
            <a:extLst>
              <a:ext uri="{FF2B5EF4-FFF2-40B4-BE49-F238E27FC236}">
                <a16:creationId xmlns:a16="http://schemas.microsoft.com/office/drawing/2014/main" id="{EC480A72-46FC-4C59-A23A-3EAD3A817AE9}"/>
              </a:ext>
            </a:extLst>
          </p:cNvPr>
          <p:cNvPicPr>
            <a:picLocks noGrp="1" noChangeAspect="1"/>
          </p:cNvPicPr>
          <p:nvPr>
            <p:ph type="pic" sz="quarter" idx="17"/>
          </p:nvPr>
        </p:nvPicPr>
        <p:blipFill>
          <a:blip r:embed="rId2">
            <a:alphaModFix amt="70000"/>
            <a:extLst>
              <a:ext uri="{28A0092B-C50C-407E-A947-70E740481C1C}">
                <a14:useLocalDpi xmlns:a14="http://schemas.microsoft.com/office/drawing/2010/main" val="0"/>
              </a:ext>
            </a:extLst>
          </a:blip>
          <a:srcRect t="26007" b="26007"/>
          <a:stretch>
            <a:fillRect/>
          </a:stretch>
        </p:blipFill>
        <p:spPr>
          <a:xfrm>
            <a:off x="-8684" y="519274"/>
            <a:ext cx="12188825" cy="6434518"/>
          </a:xfrm>
          <a:prstGeom prst="rect">
            <a:avLst/>
          </a:prstGeom>
        </p:spPr>
      </p:pic>
      <p:sp>
        <p:nvSpPr>
          <p:cNvPr id="11" name="TextBox 10">
            <a:extLst>
              <a:ext uri="{FF2B5EF4-FFF2-40B4-BE49-F238E27FC236}">
                <a16:creationId xmlns:a16="http://schemas.microsoft.com/office/drawing/2014/main" id="{41C77F4A-746A-4621-A750-B518D2930135}"/>
              </a:ext>
            </a:extLst>
          </p:cNvPr>
          <p:cNvSpPr txBox="1"/>
          <p:nvPr/>
        </p:nvSpPr>
        <p:spPr>
          <a:xfrm>
            <a:off x="-3548" y="-23041"/>
            <a:ext cx="12178552" cy="954107"/>
          </a:xfrm>
          <a:prstGeom prst="rect">
            <a:avLst/>
          </a:prstGeom>
          <a:solidFill>
            <a:srgbClr val="1B4974"/>
          </a:solidFill>
          <a:ln>
            <a:solidFill>
              <a:srgbClr val="1B4974"/>
            </a:solidFill>
          </a:ln>
        </p:spPr>
        <p:txBody>
          <a:bodyPr wrap="square" rtlCol="0" anchor="ctr">
            <a:spAutoFit/>
          </a:bodyPr>
          <a:lstStyle/>
          <a:p>
            <a:pPr algn="ctr"/>
            <a:endParaRPr lang="en-GB" dirty="0">
              <a:solidFill>
                <a:schemeClr val="bg1"/>
              </a:solidFill>
            </a:endParaRPr>
          </a:p>
          <a:p>
            <a:pPr algn="ctr"/>
            <a:r>
              <a:rPr lang="en-GB" sz="2000" b="1" dirty="0">
                <a:solidFill>
                  <a:schemeClr val="bg1"/>
                </a:solidFill>
              </a:rPr>
              <a:t>What are university offers based on?</a:t>
            </a:r>
          </a:p>
          <a:p>
            <a:pPr algn="ctr"/>
            <a:endParaRPr lang="en-GB" dirty="0">
              <a:solidFill>
                <a:schemeClr val="bg1"/>
              </a:solidFill>
            </a:endParaRPr>
          </a:p>
        </p:txBody>
      </p:sp>
      <p:sp>
        <p:nvSpPr>
          <p:cNvPr id="25" name="Text Placeholder 25">
            <a:extLst>
              <a:ext uri="{FF2B5EF4-FFF2-40B4-BE49-F238E27FC236}">
                <a16:creationId xmlns:a16="http://schemas.microsoft.com/office/drawing/2014/main" id="{3F273F9D-8901-4F37-A498-E4C14DAFA2BB}"/>
              </a:ext>
            </a:extLst>
          </p:cNvPr>
          <p:cNvSpPr txBox="1">
            <a:spLocks/>
          </p:cNvSpPr>
          <p:nvPr/>
        </p:nvSpPr>
        <p:spPr>
          <a:xfrm>
            <a:off x="532785" y="3651105"/>
            <a:ext cx="2592000" cy="1129634"/>
          </a:xfrm>
          <a:prstGeom prst="rect">
            <a:avLst/>
          </a:prstGeom>
          <a:solidFill>
            <a:srgbClr val="1B4974"/>
          </a:solidFill>
          <a:ln>
            <a:solidFill>
              <a:srgbClr val="1B4974"/>
            </a:solidFill>
          </a:ln>
        </p:spPr>
        <p:style>
          <a:lnRef idx="0">
            <a:scrgbClr r="0" g="0" b="0"/>
          </a:lnRef>
          <a:fillRef idx="0">
            <a:scrgbClr r="0" g="0" b="0"/>
          </a:fillRef>
          <a:effectRef idx="0">
            <a:scrgbClr r="0" g="0" b="0"/>
          </a:effectRef>
          <a:fontRef idx="minor">
            <a:schemeClr val="lt1"/>
          </a:fontRef>
        </p:style>
        <p:txBody>
          <a:bodyPr anchor="ctr"/>
          <a:lstStyle>
            <a:lvl1pPr marL="274320" indent="-228600" algn="l" defTabSz="914400" rtl="0" eaLnBrk="1" latinLnBrk="0" hangingPunct="1">
              <a:lnSpc>
                <a:spcPct val="90000"/>
              </a:lnSpc>
              <a:spcBef>
                <a:spcPts val="1800"/>
              </a:spcBef>
              <a:buClr>
                <a:schemeClr val="bg1"/>
              </a:buClr>
              <a:buSzPct val="80000"/>
              <a:buFont typeface="Arial"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Clr>
                <a:schemeClr val="bg1"/>
              </a:buClr>
              <a:buSzPct val="80000"/>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777240" indent="-182880" algn="l" defTabSz="914400" rtl="0" eaLnBrk="1" latinLnBrk="0" hangingPunct="1">
              <a:lnSpc>
                <a:spcPct val="90000"/>
              </a:lnSpc>
              <a:spcBef>
                <a:spcPts val="600"/>
              </a:spcBef>
              <a:buClr>
                <a:schemeClr val="bg1"/>
              </a:buClr>
              <a:buSzPct val="80000"/>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960120" indent="-18288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97280" indent="-13716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lgn="ctr">
              <a:buNone/>
            </a:pPr>
            <a:r>
              <a:rPr lang="en-GB" sz="1800"/>
              <a:t>Interview</a:t>
            </a:r>
            <a:endParaRPr lang="en-GB" sz="1800" dirty="0"/>
          </a:p>
        </p:txBody>
      </p:sp>
      <p:sp>
        <p:nvSpPr>
          <p:cNvPr id="27" name="Text Placeholder 22">
            <a:extLst>
              <a:ext uri="{FF2B5EF4-FFF2-40B4-BE49-F238E27FC236}">
                <a16:creationId xmlns:a16="http://schemas.microsoft.com/office/drawing/2014/main" id="{C2FBBF56-FF9D-4B1A-BBB1-9EB15FB06232}"/>
              </a:ext>
            </a:extLst>
          </p:cNvPr>
          <p:cNvSpPr txBox="1">
            <a:spLocks/>
          </p:cNvSpPr>
          <p:nvPr/>
        </p:nvSpPr>
        <p:spPr>
          <a:xfrm>
            <a:off x="3485477" y="3706505"/>
            <a:ext cx="2592000" cy="1129634"/>
          </a:xfrm>
          <a:prstGeom prst="rect">
            <a:avLst/>
          </a:prstGeom>
          <a:solidFill>
            <a:srgbClr val="1B4974"/>
          </a:solidFill>
          <a:ln>
            <a:solidFill>
              <a:srgbClr val="1B4974"/>
            </a:solidFill>
          </a:ln>
        </p:spPr>
        <p:style>
          <a:lnRef idx="0">
            <a:scrgbClr r="0" g="0" b="0"/>
          </a:lnRef>
          <a:fillRef idx="0">
            <a:scrgbClr r="0" g="0" b="0"/>
          </a:fillRef>
          <a:effectRef idx="0">
            <a:scrgbClr r="0" g="0" b="0"/>
          </a:effectRef>
          <a:fontRef idx="minor">
            <a:schemeClr val="lt1"/>
          </a:fontRef>
        </p:style>
        <p:txBody>
          <a:bodyPr anchor="ctr"/>
          <a:lstStyle>
            <a:lvl1pPr marL="274320" indent="-228600" algn="l" defTabSz="914400" rtl="0" eaLnBrk="1" latinLnBrk="0" hangingPunct="1">
              <a:lnSpc>
                <a:spcPct val="90000"/>
              </a:lnSpc>
              <a:spcBef>
                <a:spcPts val="1800"/>
              </a:spcBef>
              <a:buClr>
                <a:schemeClr val="bg1"/>
              </a:buClr>
              <a:buSzPct val="80000"/>
              <a:buFont typeface="Arial"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Clr>
                <a:schemeClr val="bg1"/>
              </a:buClr>
              <a:buSzPct val="80000"/>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777240" indent="-182880" algn="l" defTabSz="914400" rtl="0" eaLnBrk="1" latinLnBrk="0" hangingPunct="1">
              <a:lnSpc>
                <a:spcPct val="90000"/>
              </a:lnSpc>
              <a:spcBef>
                <a:spcPts val="600"/>
              </a:spcBef>
              <a:buClr>
                <a:schemeClr val="bg1"/>
              </a:buClr>
              <a:buSzPct val="80000"/>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960120" indent="-18288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97280" indent="-13716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lgn="ctr">
              <a:buNone/>
            </a:pPr>
            <a:r>
              <a:rPr lang="en-GB" sz="1800"/>
              <a:t>Contextual data</a:t>
            </a:r>
            <a:endParaRPr lang="en-GB" sz="1800" dirty="0"/>
          </a:p>
        </p:txBody>
      </p:sp>
      <p:sp>
        <p:nvSpPr>
          <p:cNvPr id="28" name="Text Placeholder 22">
            <a:extLst>
              <a:ext uri="{FF2B5EF4-FFF2-40B4-BE49-F238E27FC236}">
                <a16:creationId xmlns:a16="http://schemas.microsoft.com/office/drawing/2014/main" id="{3DB9E417-52B9-4F5A-85D5-8A81605348BD}"/>
              </a:ext>
            </a:extLst>
          </p:cNvPr>
          <p:cNvSpPr txBox="1">
            <a:spLocks/>
          </p:cNvSpPr>
          <p:nvPr/>
        </p:nvSpPr>
        <p:spPr>
          <a:xfrm>
            <a:off x="6358315" y="3706505"/>
            <a:ext cx="2619538" cy="1129634"/>
          </a:xfrm>
          <a:prstGeom prst="rect">
            <a:avLst/>
          </a:prstGeom>
          <a:solidFill>
            <a:srgbClr val="1B4974"/>
          </a:solidFill>
          <a:ln>
            <a:solidFill>
              <a:srgbClr val="1B4974"/>
            </a:solidFill>
          </a:ln>
        </p:spPr>
        <p:style>
          <a:lnRef idx="0">
            <a:scrgbClr r="0" g="0" b="0"/>
          </a:lnRef>
          <a:fillRef idx="0">
            <a:scrgbClr r="0" g="0" b="0"/>
          </a:fillRef>
          <a:effectRef idx="0">
            <a:scrgbClr r="0" g="0" b="0"/>
          </a:effectRef>
          <a:fontRef idx="minor">
            <a:schemeClr val="lt1"/>
          </a:fontRef>
        </p:style>
        <p:txBody>
          <a:bodyPr anchor="ctr"/>
          <a:lstStyle>
            <a:lvl1pPr marL="274320" indent="-228600" algn="l" defTabSz="914400" rtl="0" eaLnBrk="1" latinLnBrk="0" hangingPunct="1">
              <a:lnSpc>
                <a:spcPct val="90000"/>
              </a:lnSpc>
              <a:spcBef>
                <a:spcPts val="1800"/>
              </a:spcBef>
              <a:buClr>
                <a:schemeClr val="bg1"/>
              </a:buClr>
              <a:buSzPct val="80000"/>
              <a:buFont typeface="Arial"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Clr>
                <a:schemeClr val="bg1"/>
              </a:buClr>
              <a:buSzPct val="80000"/>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777240" indent="-182880" algn="l" defTabSz="914400" rtl="0" eaLnBrk="1" latinLnBrk="0" hangingPunct="1">
              <a:lnSpc>
                <a:spcPct val="90000"/>
              </a:lnSpc>
              <a:spcBef>
                <a:spcPts val="600"/>
              </a:spcBef>
              <a:buClr>
                <a:schemeClr val="bg1"/>
              </a:buClr>
              <a:buSzPct val="80000"/>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960120" indent="-18288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97280" indent="-13716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lgn="ctr">
              <a:buNone/>
            </a:pPr>
            <a:r>
              <a:rPr lang="en-GB" sz="1800"/>
              <a:t>Mitigating circumstances</a:t>
            </a:r>
            <a:endParaRPr lang="en-GB" sz="1800" dirty="0"/>
          </a:p>
        </p:txBody>
      </p:sp>
      <p:sp>
        <p:nvSpPr>
          <p:cNvPr id="30" name="Text Placeholder 22">
            <a:extLst>
              <a:ext uri="{FF2B5EF4-FFF2-40B4-BE49-F238E27FC236}">
                <a16:creationId xmlns:a16="http://schemas.microsoft.com/office/drawing/2014/main" id="{5F5584CE-EA98-4C19-BC77-E333DD60371D}"/>
              </a:ext>
            </a:extLst>
          </p:cNvPr>
          <p:cNvSpPr txBox="1">
            <a:spLocks/>
          </p:cNvSpPr>
          <p:nvPr/>
        </p:nvSpPr>
        <p:spPr>
          <a:xfrm>
            <a:off x="553322" y="2128473"/>
            <a:ext cx="2592000" cy="1129634"/>
          </a:xfrm>
          <a:prstGeom prst="rect">
            <a:avLst/>
          </a:prstGeom>
          <a:solidFill>
            <a:srgbClr val="1B4974"/>
          </a:solidFill>
          <a:ln>
            <a:solidFill>
              <a:srgbClr val="1B4974"/>
            </a:solidFill>
          </a:ln>
        </p:spPr>
        <p:style>
          <a:lnRef idx="0">
            <a:scrgbClr r="0" g="0" b="0"/>
          </a:lnRef>
          <a:fillRef idx="0">
            <a:scrgbClr r="0" g="0" b="0"/>
          </a:fillRef>
          <a:effectRef idx="0">
            <a:scrgbClr r="0" g="0" b="0"/>
          </a:effectRef>
          <a:fontRef idx="minor">
            <a:schemeClr val="lt1"/>
          </a:fontRef>
        </p:style>
        <p:txBody>
          <a:bodyPr anchor="ctr"/>
          <a:lstStyle>
            <a:lvl1pPr marL="274320" indent="-228600" algn="l" defTabSz="914400" rtl="0" eaLnBrk="1" latinLnBrk="0" hangingPunct="1">
              <a:lnSpc>
                <a:spcPct val="90000"/>
              </a:lnSpc>
              <a:spcBef>
                <a:spcPts val="1800"/>
              </a:spcBef>
              <a:buClr>
                <a:schemeClr val="bg1"/>
              </a:buClr>
              <a:buSzPct val="80000"/>
              <a:buFont typeface="Arial"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Clr>
                <a:schemeClr val="bg1"/>
              </a:buClr>
              <a:buSzPct val="80000"/>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777240" indent="-182880" algn="l" defTabSz="914400" rtl="0" eaLnBrk="1" latinLnBrk="0" hangingPunct="1">
              <a:lnSpc>
                <a:spcPct val="90000"/>
              </a:lnSpc>
              <a:spcBef>
                <a:spcPts val="600"/>
              </a:spcBef>
              <a:buClr>
                <a:schemeClr val="bg1"/>
              </a:buClr>
              <a:buSzPct val="80000"/>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960120" indent="-18288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97280" indent="-13716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lgn="ctr">
              <a:buNone/>
            </a:pPr>
            <a:r>
              <a:rPr lang="en-GB" sz="1800"/>
              <a:t>Prior academic performance</a:t>
            </a:r>
            <a:endParaRPr lang="en-GB" sz="1800" dirty="0"/>
          </a:p>
        </p:txBody>
      </p:sp>
      <p:sp>
        <p:nvSpPr>
          <p:cNvPr id="31" name="Text Placeholder 23">
            <a:extLst>
              <a:ext uri="{FF2B5EF4-FFF2-40B4-BE49-F238E27FC236}">
                <a16:creationId xmlns:a16="http://schemas.microsoft.com/office/drawing/2014/main" id="{1F0FD019-9B17-4C9D-8CAE-65275DF0B871}"/>
              </a:ext>
            </a:extLst>
          </p:cNvPr>
          <p:cNvSpPr txBox="1">
            <a:spLocks/>
          </p:cNvSpPr>
          <p:nvPr/>
        </p:nvSpPr>
        <p:spPr>
          <a:xfrm>
            <a:off x="3485477" y="2132938"/>
            <a:ext cx="2592000" cy="1129634"/>
          </a:xfrm>
          <a:prstGeom prst="rect">
            <a:avLst/>
          </a:prstGeom>
          <a:solidFill>
            <a:srgbClr val="1B4974"/>
          </a:solidFill>
          <a:ln>
            <a:solidFill>
              <a:srgbClr val="1B4974"/>
            </a:solidFill>
          </a:ln>
        </p:spPr>
        <p:style>
          <a:lnRef idx="0">
            <a:scrgbClr r="0" g="0" b="0"/>
          </a:lnRef>
          <a:fillRef idx="0">
            <a:scrgbClr r="0" g="0" b="0"/>
          </a:fillRef>
          <a:effectRef idx="0">
            <a:scrgbClr r="0" g="0" b="0"/>
          </a:effectRef>
          <a:fontRef idx="minor">
            <a:schemeClr val="lt1"/>
          </a:fontRef>
        </p:style>
        <p:txBody>
          <a:bodyPr anchor="ctr"/>
          <a:lstStyle>
            <a:lvl1pPr marL="274320" indent="-228600" algn="l" defTabSz="914400" rtl="0" eaLnBrk="1" latinLnBrk="0" hangingPunct="1">
              <a:lnSpc>
                <a:spcPct val="90000"/>
              </a:lnSpc>
              <a:spcBef>
                <a:spcPts val="1800"/>
              </a:spcBef>
              <a:buClr>
                <a:schemeClr val="bg1"/>
              </a:buClr>
              <a:buSzPct val="80000"/>
              <a:buFont typeface="Arial"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Clr>
                <a:schemeClr val="bg1"/>
              </a:buClr>
              <a:buSzPct val="80000"/>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777240" indent="-182880" algn="l" defTabSz="914400" rtl="0" eaLnBrk="1" latinLnBrk="0" hangingPunct="1">
              <a:lnSpc>
                <a:spcPct val="90000"/>
              </a:lnSpc>
              <a:spcBef>
                <a:spcPts val="600"/>
              </a:spcBef>
              <a:buClr>
                <a:schemeClr val="bg1"/>
              </a:buClr>
              <a:buSzPct val="80000"/>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960120" indent="-18288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97280" indent="-13716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lgn="ctr">
              <a:buNone/>
            </a:pPr>
            <a:r>
              <a:rPr lang="en-GB" sz="1800" dirty="0"/>
              <a:t>Predicted academic performance</a:t>
            </a:r>
          </a:p>
        </p:txBody>
      </p:sp>
      <p:sp>
        <p:nvSpPr>
          <p:cNvPr id="32" name="Text Placeholder 24">
            <a:extLst>
              <a:ext uri="{FF2B5EF4-FFF2-40B4-BE49-F238E27FC236}">
                <a16:creationId xmlns:a16="http://schemas.microsoft.com/office/drawing/2014/main" id="{D802D9BE-04E5-4561-9026-0576610757F8}"/>
              </a:ext>
            </a:extLst>
          </p:cNvPr>
          <p:cNvSpPr txBox="1">
            <a:spLocks/>
          </p:cNvSpPr>
          <p:nvPr/>
        </p:nvSpPr>
        <p:spPr>
          <a:xfrm>
            <a:off x="6358315" y="2128473"/>
            <a:ext cx="2592000" cy="1129634"/>
          </a:xfrm>
          <a:prstGeom prst="rect">
            <a:avLst/>
          </a:prstGeom>
          <a:solidFill>
            <a:srgbClr val="1B4974"/>
          </a:solidFill>
          <a:ln>
            <a:solidFill>
              <a:srgbClr val="1B4974"/>
            </a:solidFill>
          </a:ln>
        </p:spPr>
        <p:style>
          <a:lnRef idx="0">
            <a:scrgbClr r="0" g="0" b="0"/>
          </a:lnRef>
          <a:fillRef idx="0">
            <a:scrgbClr r="0" g="0" b="0"/>
          </a:fillRef>
          <a:effectRef idx="0">
            <a:scrgbClr r="0" g="0" b="0"/>
          </a:effectRef>
          <a:fontRef idx="minor">
            <a:schemeClr val="lt1"/>
          </a:fontRef>
        </p:style>
        <p:txBody>
          <a:bodyPr anchor="ctr"/>
          <a:lstStyle>
            <a:lvl1pPr marL="274320" indent="-228600" algn="l" defTabSz="914400" rtl="0" eaLnBrk="1" latinLnBrk="0" hangingPunct="1">
              <a:lnSpc>
                <a:spcPct val="90000"/>
              </a:lnSpc>
              <a:spcBef>
                <a:spcPts val="1800"/>
              </a:spcBef>
              <a:buClr>
                <a:schemeClr val="bg1"/>
              </a:buClr>
              <a:buSzPct val="80000"/>
              <a:buFont typeface="Arial"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Clr>
                <a:schemeClr val="bg1"/>
              </a:buClr>
              <a:buSzPct val="80000"/>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777240" indent="-182880" algn="l" defTabSz="914400" rtl="0" eaLnBrk="1" latinLnBrk="0" hangingPunct="1">
              <a:lnSpc>
                <a:spcPct val="90000"/>
              </a:lnSpc>
              <a:spcBef>
                <a:spcPts val="600"/>
              </a:spcBef>
              <a:buClr>
                <a:schemeClr val="bg1"/>
              </a:buClr>
              <a:buSzPct val="80000"/>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960120" indent="-18288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97280" indent="-13716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lgn="ctr">
              <a:buNone/>
            </a:pPr>
            <a:r>
              <a:rPr lang="en-GB" sz="1800"/>
              <a:t>Personal Statement</a:t>
            </a:r>
            <a:endParaRPr lang="en-GB" sz="1800" dirty="0"/>
          </a:p>
        </p:txBody>
      </p:sp>
      <p:sp>
        <p:nvSpPr>
          <p:cNvPr id="33" name="Text Placeholder 22">
            <a:extLst>
              <a:ext uri="{FF2B5EF4-FFF2-40B4-BE49-F238E27FC236}">
                <a16:creationId xmlns:a16="http://schemas.microsoft.com/office/drawing/2014/main" id="{47CDC79A-D65F-468F-B569-D56814061181}"/>
              </a:ext>
            </a:extLst>
          </p:cNvPr>
          <p:cNvSpPr txBox="1">
            <a:spLocks/>
          </p:cNvSpPr>
          <p:nvPr/>
        </p:nvSpPr>
        <p:spPr>
          <a:xfrm>
            <a:off x="9227449" y="3708988"/>
            <a:ext cx="2592000" cy="1129634"/>
          </a:xfrm>
          <a:prstGeom prst="rect">
            <a:avLst/>
          </a:prstGeom>
          <a:solidFill>
            <a:srgbClr val="1B4974"/>
          </a:solidFill>
          <a:ln>
            <a:solidFill>
              <a:srgbClr val="1B4974"/>
            </a:solidFill>
          </a:ln>
        </p:spPr>
        <p:style>
          <a:lnRef idx="0">
            <a:scrgbClr r="0" g="0" b="0"/>
          </a:lnRef>
          <a:fillRef idx="0">
            <a:scrgbClr r="0" g="0" b="0"/>
          </a:fillRef>
          <a:effectRef idx="0">
            <a:scrgbClr r="0" g="0" b="0"/>
          </a:effectRef>
          <a:fontRef idx="minor">
            <a:schemeClr val="lt1"/>
          </a:fontRef>
        </p:style>
        <p:txBody>
          <a:bodyPr anchor="ctr"/>
          <a:lstStyle>
            <a:lvl1pPr marL="274320" indent="-228600" algn="l" defTabSz="914400" rtl="0" eaLnBrk="1" latinLnBrk="0" hangingPunct="1">
              <a:lnSpc>
                <a:spcPct val="90000"/>
              </a:lnSpc>
              <a:spcBef>
                <a:spcPts val="1800"/>
              </a:spcBef>
              <a:buClr>
                <a:schemeClr val="bg1"/>
              </a:buClr>
              <a:buSzPct val="80000"/>
              <a:buFont typeface="Arial"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Clr>
                <a:schemeClr val="bg1"/>
              </a:buClr>
              <a:buSzPct val="80000"/>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777240" indent="-182880" algn="l" defTabSz="914400" rtl="0" eaLnBrk="1" latinLnBrk="0" hangingPunct="1">
              <a:lnSpc>
                <a:spcPct val="90000"/>
              </a:lnSpc>
              <a:spcBef>
                <a:spcPts val="600"/>
              </a:spcBef>
              <a:buClr>
                <a:schemeClr val="bg1"/>
              </a:buClr>
              <a:buSzPct val="80000"/>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960120" indent="-18288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97280" indent="-13716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lgn="ctr">
              <a:buNone/>
            </a:pPr>
            <a:r>
              <a:rPr lang="en-GB" sz="1800"/>
              <a:t>Admissions or aptitude tests</a:t>
            </a:r>
            <a:endParaRPr lang="en-GB" sz="1800" dirty="0"/>
          </a:p>
        </p:txBody>
      </p:sp>
      <p:sp>
        <p:nvSpPr>
          <p:cNvPr id="34" name="Text Placeholder 22">
            <a:extLst>
              <a:ext uri="{FF2B5EF4-FFF2-40B4-BE49-F238E27FC236}">
                <a16:creationId xmlns:a16="http://schemas.microsoft.com/office/drawing/2014/main" id="{C3892F67-0D1F-4E01-9D0B-C0163E101546}"/>
              </a:ext>
            </a:extLst>
          </p:cNvPr>
          <p:cNvSpPr txBox="1">
            <a:spLocks/>
          </p:cNvSpPr>
          <p:nvPr/>
        </p:nvSpPr>
        <p:spPr>
          <a:xfrm>
            <a:off x="9227449" y="2128473"/>
            <a:ext cx="2592000" cy="1129634"/>
          </a:xfrm>
          <a:prstGeom prst="rect">
            <a:avLst/>
          </a:prstGeom>
          <a:solidFill>
            <a:srgbClr val="1B4974"/>
          </a:solidFill>
          <a:ln>
            <a:solidFill>
              <a:srgbClr val="1B4974"/>
            </a:solidFill>
          </a:ln>
        </p:spPr>
        <p:style>
          <a:lnRef idx="0">
            <a:scrgbClr r="0" g="0" b="0"/>
          </a:lnRef>
          <a:fillRef idx="0">
            <a:scrgbClr r="0" g="0" b="0"/>
          </a:fillRef>
          <a:effectRef idx="0">
            <a:scrgbClr r="0" g="0" b="0"/>
          </a:effectRef>
          <a:fontRef idx="minor">
            <a:schemeClr val="lt1"/>
          </a:fontRef>
        </p:style>
        <p:txBody>
          <a:bodyPr anchor="ctr"/>
          <a:lstStyle>
            <a:lvl1pPr marL="274320" indent="-228600" algn="l" defTabSz="914400" rtl="0" eaLnBrk="1" latinLnBrk="0" hangingPunct="1">
              <a:lnSpc>
                <a:spcPct val="90000"/>
              </a:lnSpc>
              <a:spcBef>
                <a:spcPts val="1800"/>
              </a:spcBef>
              <a:buClr>
                <a:schemeClr val="bg1"/>
              </a:buClr>
              <a:buSzPct val="80000"/>
              <a:buFont typeface="Arial"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Clr>
                <a:schemeClr val="bg1"/>
              </a:buClr>
              <a:buSzPct val="80000"/>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777240" indent="-182880" algn="l" defTabSz="914400" rtl="0" eaLnBrk="1" latinLnBrk="0" hangingPunct="1">
              <a:lnSpc>
                <a:spcPct val="90000"/>
              </a:lnSpc>
              <a:spcBef>
                <a:spcPts val="600"/>
              </a:spcBef>
              <a:buClr>
                <a:schemeClr val="bg1"/>
              </a:buClr>
              <a:buSzPct val="80000"/>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960120" indent="-18288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97280" indent="-13716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lgn="ctr">
              <a:buNone/>
            </a:pPr>
            <a:r>
              <a:rPr lang="en-GB" sz="1800"/>
              <a:t>School or College Reference</a:t>
            </a:r>
            <a:endParaRPr lang="en-GB" sz="1800" dirty="0"/>
          </a:p>
        </p:txBody>
      </p:sp>
    </p:spTree>
    <p:extLst>
      <p:ext uri="{BB962C8B-B14F-4D97-AF65-F5344CB8AC3E}">
        <p14:creationId xmlns:p14="http://schemas.microsoft.com/office/powerpoint/2010/main" val="409424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31"/>
                                        </p:tgtEl>
                                        <p:attrNameLst>
                                          <p:attrName>style.fontWeight</p:attrName>
                                        </p:attrNameLst>
                                      </p:cBhvr>
                                      <p:to>
                                        <p:strVal val="bold"/>
                                      </p:to>
                                    </p:set>
                                  </p:childTnLst>
                                </p:cTn>
                              </p:par>
                              <p:par>
                                <p:cTn id="7" presetID="15" presetClass="emph" presetSubtype="0" grpId="0" nodeType="withEffect">
                                  <p:stCondLst>
                                    <p:cond delay="0"/>
                                  </p:stCondLst>
                                  <p:iterate type="lt">
                                    <p:tmAbs val="25"/>
                                  </p:iterate>
                                  <p:childTnLst>
                                    <p:set>
                                      <p:cBhvr override="childStyle">
                                        <p:cTn id="8" dur="indefinite"/>
                                        <p:tgtEl>
                                          <p:spTgt spid="3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7">
            <a:extLst>
              <a:ext uri="{FF2B5EF4-FFF2-40B4-BE49-F238E27FC236}">
                <a16:creationId xmlns:a16="http://schemas.microsoft.com/office/drawing/2014/main" id="{5E19CBB3-F17B-4F5A-998C-55C6DC2A8A1F}"/>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t="11016" b="11016"/>
          <a:stretch>
            <a:fillRect/>
          </a:stretch>
        </p:blipFill>
        <p:spPr>
          <a:xfrm>
            <a:off x="-25071" y="893"/>
            <a:ext cx="12258154" cy="6955580"/>
          </a:xfrm>
          <a:prstGeom prst="rect">
            <a:avLst/>
          </a:prstGeom>
        </p:spPr>
      </p:pic>
      <p:graphicFrame>
        <p:nvGraphicFramePr>
          <p:cNvPr id="5" name="Diagram 4">
            <a:extLst>
              <a:ext uri="{FF2B5EF4-FFF2-40B4-BE49-F238E27FC236}">
                <a16:creationId xmlns:a16="http://schemas.microsoft.com/office/drawing/2014/main" id="{16C4BC99-227E-4DEB-B4B6-0FD05092498C}"/>
              </a:ext>
            </a:extLst>
          </p:cNvPr>
          <p:cNvGraphicFramePr/>
          <p:nvPr/>
        </p:nvGraphicFramePr>
        <p:xfrm>
          <a:off x="1992615" y="837387"/>
          <a:ext cx="8525216" cy="5659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791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9538C95-8939-4401-8303-9AC6424B3B84}"/>
                                            </p:graphicEl>
                                          </p:spTgt>
                                        </p:tgtEl>
                                        <p:attrNameLst>
                                          <p:attrName>style.visibility</p:attrName>
                                        </p:attrNameLst>
                                      </p:cBhvr>
                                      <p:to>
                                        <p:strVal val="visible"/>
                                      </p:to>
                                    </p:set>
                                    <p:animEffect transition="in" filter="fade">
                                      <p:cBhvr>
                                        <p:cTn id="7" dur="500"/>
                                        <p:tgtEl>
                                          <p:spTgt spid="5">
                                            <p:graphicEl>
                                              <a:dgm id="{D9538C95-8939-4401-8303-9AC6424B3B8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2F01D112-F6EB-4BDB-A953-33EB62C5FA6B}"/>
                                            </p:graphicEl>
                                          </p:spTgt>
                                        </p:tgtEl>
                                        <p:attrNameLst>
                                          <p:attrName>style.visibility</p:attrName>
                                        </p:attrNameLst>
                                      </p:cBhvr>
                                      <p:to>
                                        <p:strVal val="visible"/>
                                      </p:to>
                                    </p:set>
                                    <p:animEffect transition="in" filter="fade">
                                      <p:cBhvr>
                                        <p:cTn id="12" dur="500"/>
                                        <p:tgtEl>
                                          <p:spTgt spid="5">
                                            <p:graphicEl>
                                              <a:dgm id="{2F01D112-F6EB-4BDB-A953-33EB62C5FA6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971A91F3-CEBF-4788-9F7F-44CD6ED1D00F}"/>
                                            </p:graphicEl>
                                          </p:spTgt>
                                        </p:tgtEl>
                                        <p:attrNameLst>
                                          <p:attrName>style.visibility</p:attrName>
                                        </p:attrNameLst>
                                      </p:cBhvr>
                                      <p:to>
                                        <p:strVal val="visible"/>
                                      </p:to>
                                    </p:set>
                                    <p:animEffect transition="in" filter="fade">
                                      <p:cBhvr>
                                        <p:cTn id="17" dur="500"/>
                                        <p:tgtEl>
                                          <p:spTgt spid="5">
                                            <p:graphicEl>
                                              <a:dgm id="{971A91F3-CEBF-4788-9F7F-44CD6ED1D00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AE00EB09-6BB9-41FC-9018-A5218F1B5D49}"/>
                                            </p:graphicEl>
                                          </p:spTgt>
                                        </p:tgtEl>
                                        <p:attrNameLst>
                                          <p:attrName>style.visibility</p:attrName>
                                        </p:attrNameLst>
                                      </p:cBhvr>
                                      <p:to>
                                        <p:strVal val="visible"/>
                                      </p:to>
                                    </p:set>
                                    <p:animEffect transition="in" filter="fade">
                                      <p:cBhvr>
                                        <p:cTn id="22" dur="500"/>
                                        <p:tgtEl>
                                          <p:spTgt spid="5">
                                            <p:graphicEl>
                                              <a:dgm id="{AE00EB09-6BB9-41FC-9018-A5218F1B5D4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2F4A4F54-6ADD-4B00-BFC9-A867EEEBB413}"/>
                                            </p:graphicEl>
                                          </p:spTgt>
                                        </p:tgtEl>
                                        <p:attrNameLst>
                                          <p:attrName>style.visibility</p:attrName>
                                        </p:attrNameLst>
                                      </p:cBhvr>
                                      <p:to>
                                        <p:strVal val="visible"/>
                                      </p:to>
                                    </p:set>
                                    <p:animEffect transition="in" filter="fade">
                                      <p:cBhvr>
                                        <p:cTn id="27" dur="500"/>
                                        <p:tgtEl>
                                          <p:spTgt spid="5">
                                            <p:graphicEl>
                                              <a:dgm id="{2F4A4F54-6ADD-4B00-BFC9-A867EEEBB4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27970A3-341F-4CB8-B889-C48576F0CC43}"/>
              </a:ext>
            </a:extLst>
          </p:cNvPr>
          <p:cNvSpPr>
            <a:spLocks noGrp="1"/>
          </p:cNvSpPr>
          <p:nvPr>
            <p:ph type="pic" sz="quarter" idx="14"/>
          </p:nvPr>
        </p:nvSpPr>
        <p:spPr>
          <a:xfrm>
            <a:off x="728165" y="1628800"/>
            <a:ext cx="1123200" cy="100800"/>
          </a:xfrm>
        </p:spPr>
      </p:sp>
      <p:sp>
        <p:nvSpPr>
          <p:cNvPr id="4" name="Title 17">
            <a:extLst>
              <a:ext uri="{FF2B5EF4-FFF2-40B4-BE49-F238E27FC236}">
                <a16:creationId xmlns:a16="http://schemas.microsoft.com/office/drawing/2014/main" id="{FED50C8D-236E-44B3-8ED4-2DD6F32CB027}"/>
              </a:ext>
            </a:extLst>
          </p:cNvPr>
          <p:cNvSpPr>
            <a:spLocks noGrp="1"/>
          </p:cNvSpPr>
          <p:nvPr>
            <p:ph type="ctrTitle"/>
          </p:nvPr>
        </p:nvSpPr>
        <p:spPr>
          <a:xfrm>
            <a:off x="695400" y="44624"/>
            <a:ext cx="8928100" cy="2516188"/>
          </a:xfrm>
        </p:spPr>
        <p:txBody>
          <a:bodyPr/>
          <a:lstStyle/>
          <a:p>
            <a:r>
              <a:rPr lang="en-GB" dirty="0"/>
              <a:t>Personal Statement Structure</a:t>
            </a:r>
          </a:p>
        </p:txBody>
      </p:sp>
      <p:sp>
        <p:nvSpPr>
          <p:cNvPr id="9" name="Rounded Rectangle 10">
            <a:extLst>
              <a:ext uri="{FF2B5EF4-FFF2-40B4-BE49-F238E27FC236}">
                <a16:creationId xmlns:a16="http://schemas.microsoft.com/office/drawing/2014/main" id="{24E1C0F2-9CD6-43BA-973A-9C455860F83D}"/>
              </a:ext>
            </a:extLst>
          </p:cNvPr>
          <p:cNvSpPr/>
          <p:nvPr/>
        </p:nvSpPr>
        <p:spPr>
          <a:xfrm>
            <a:off x="2072776" y="2161648"/>
            <a:ext cx="8046448" cy="720000"/>
          </a:xfrm>
          <a:prstGeom prst="roundRect">
            <a:avLst/>
          </a:prstGeom>
          <a:solidFill>
            <a:srgbClr val="0094DB">
              <a:alpha val="60000"/>
            </a:srgbClr>
          </a:solidFill>
          <a:ln>
            <a:solidFill>
              <a:srgbClr val="0094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solidFill>
                  <a:srgbClr val="FFFFFF"/>
                </a:solidFill>
                <a:latin typeface="Arial" panose="020B0604020202020204"/>
              </a:rPr>
              <a:t>1. Why do you want to study the course?</a:t>
            </a:r>
          </a:p>
        </p:txBody>
      </p:sp>
      <p:sp>
        <p:nvSpPr>
          <p:cNvPr id="10" name="Rounded Rectangle 11">
            <a:extLst>
              <a:ext uri="{FF2B5EF4-FFF2-40B4-BE49-F238E27FC236}">
                <a16:creationId xmlns:a16="http://schemas.microsoft.com/office/drawing/2014/main" id="{8DF55692-BDCC-4F2B-A825-F0F850A07004}"/>
              </a:ext>
            </a:extLst>
          </p:cNvPr>
          <p:cNvSpPr/>
          <p:nvPr/>
        </p:nvSpPr>
        <p:spPr>
          <a:xfrm>
            <a:off x="2072776" y="3399359"/>
            <a:ext cx="8046448" cy="720080"/>
          </a:xfrm>
          <a:prstGeom prst="roundRect">
            <a:avLst/>
          </a:prstGeom>
          <a:solidFill>
            <a:srgbClr val="0094DB">
              <a:alpha val="60000"/>
            </a:srgbClr>
          </a:solidFill>
          <a:ln>
            <a:solidFill>
              <a:srgbClr val="0094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solidFill>
                  <a:schemeClr val="accent6"/>
                </a:solidFill>
                <a:latin typeface="Arial" panose="020B0604020202020204"/>
              </a:rPr>
              <a:t>2. Academic interests </a:t>
            </a:r>
          </a:p>
        </p:txBody>
      </p:sp>
      <p:sp>
        <p:nvSpPr>
          <p:cNvPr id="11" name="Rounded Rectangle 12">
            <a:extLst>
              <a:ext uri="{FF2B5EF4-FFF2-40B4-BE49-F238E27FC236}">
                <a16:creationId xmlns:a16="http://schemas.microsoft.com/office/drawing/2014/main" id="{AC1FF4BB-31E4-4423-8688-432E21820BDE}"/>
              </a:ext>
            </a:extLst>
          </p:cNvPr>
          <p:cNvSpPr/>
          <p:nvPr/>
        </p:nvSpPr>
        <p:spPr>
          <a:xfrm>
            <a:off x="2072776" y="4637150"/>
            <a:ext cx="8046448" cy="720080"/>
          </a:xfrm>
          <a:prstGeom prst="roundRect">
            <a:avLst/>
          </a:prstGeom>
          <a:solidFill>
            <a:srgbClr val="0094DB">
              <a:alpha val="60000"/>
            </a:srgbClr>
          </a:solidFill>
          <a:ln>
            <a:solidFill>
              <a:srgbClr val="0094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solidFill>
                  <a:schemeClr val="accent6"/>
                </a:solidFill>
                <a:latin typeface="Arial" panose="020B0604020202020204"/>
              </a:rPr>
              <a:t>3. Your life / work experience, skills and achievements</a:t>
            </a:r>
          </a:p>
        </p:txBody>
      </p:sp>
      <p:sp>
        <p:nvSpPr>
          <p:cNvPr id="12" name="Rounded Rectangle 13">
            <a:extLst>
              <a:ext uri="{FF2B5EF4-FFF2-40B4-BE49-F238E27FC236}">
                <a16:creationId xmlns:a16="http://schemas.microsoft.com/office/drawing/2014/main" id="{DFCB6D53-5C31-49DC-BF43-3832F8523A90}"/>
              </a:ext>
            </a:extLst>
          </p:cNvPr>
          <p:cNvSpPr/>
          <p:nvPr/>
        </p:nvSpPr>
        <p:spPr>
          <a:xfrm>
            <a:off x="2072776" y="5874941"/>
            <a:ext cx="8046448" cy="720000"/>
          </a:xfrm>
          <a:prstGeom prst="roundRect">
            <a:avLst/>
          </a:prstGeom>
          <a:solidFill>
            <a:srgbClr val="0094DB">
              <a:alpha val="60000"/>
            </a:srgbClr>
          </a:solidFill>
          <a:ln>
            <a:solidFill>
              <a:srgbClr val="0094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solidFill>
                  <a:srgbClr val="FFFFFF"/>
                </a:solidFill>
                <a:latin typeface="Arial" panose="020B0604020202020204"/>
              </a:rPr>
              <a:t>4. Concluding Statements</a:t>
            </a:r>
          </a:p>
        </p:txBody>
      </p:sp>
      <p:grpSp>
        <p:nvGrpSpPr>
          <p:cNvPr id="13" name="Group 12">
            <a:extLst>
              <a:ext uri="{FF2B5EF4-FFF2-40B4-BE49-F238E27FC236}">
                <a16:creationId xmlns:a16="http://schemas.microsoft.com/office/drawing/2014/main" id="{367B1E64-687A-4907-9EA4-CF0C5C60B31D}"/>
              </a:ext>
            </a:extLst>
          </p:cNvPr>
          <p:cNvGrpSpPr/>
          <p:nvPr/>
        </p:nvGrpSpPr>
        <p:grpSpPr>
          <a:xfrm>
            <a:off x="5897810" y="2979627"/>
            <a:ext cx="386107" cy="321755"/>
            <a:chOff x="1073133" y="2200972"/>
            <a:chExt cx="386107" cy="321755"/>
          </a:xfrm>
          <a:solidFill>
            <a:schemeClr val="bg2"/>
          </a:solidFill>
        </p:grpSpPr>
        <p:sp>
          <p:nvSpPr>
            <p:cNvPr id="14" name="Right Arrow 20">
              <a:extLst>
                <a:ext uri="{FF2B5EF4-FFF2-40B4-BE49-F238E27FC236}">
                  <a16:creationId xmlns:a16="http://schemas.microsoft.com/office/drawing/2014/main" id="{6AD54851-FE6F-401A-AF7F-52A134435B1F}"/>
                </a:ext>
              </a:extLst>
            </p:cNvPr>
            <p:cNvSpPr/>
            <p:nvPr/>
          </p:nvSpPr>
          <p:spPr>
            <a:xfrm rot="5400000">
              <a:off x="1105309" y="2168796"/>
              <a:ext cx="321755" cy="386107"/>
            </a:xfrm>
            <a:prstGeom prst="rightArrow">
              <a:avLst>
                <a:gd name="adj1" fmla="val 60000"/>
                <a:gd name="adj2" fmla="val 50000"/>
              </a:avLst>
            </a:prstGeom>
            <a:grpFill/>
          </p:spPr>
          <p:style>
            <a:lnRef idx="0">
              <a:schemeClr val="accent2">
                <a:shade val="90000"/>
                <a:hueOff val="-17925"/>
                <a:satOff val="-2104"/>
                <a:lumOff val="11505"/>
                <a:alphaOff val="0"/>
              </a:schemeClr>
            </a:lnRef>
            <a:fillRef idx="1">
              <a:scrgbClr r="0" g="0" b="0"/>
            </a:fillRef>
            <a:effectRef idx="0">
              <a:schemeClr val="accent2">
                <a:shade val="90000"/>
                <a:hueOff val="-17925"/>
                <a:satOff val="-2104"/>
                <a:lumOff val="11505"/>
                <a:alphaOff val="0"/>
              </a:schemeClr>
            </a:effectRef>
            <a:fontRef idx="minor">
              <a:schemeClr val="lt1"/>
            </a:fontRef>
          </p:style>
        </p:sp>
        <p:sp>
          <p:nvSpPr>
            <p:cNvPr id="15" name="Right Arrow 4">
              <a:extLst>
                <a:ext uri="{FF2B5EF4-FFF2-40B4-BE49-F238E27FC236}">
                  <a16:creationId xmlns:a16="http://schemas.microsoft.com/office/drawing/2014/main" id="{63879CA7-20C2-40BA-8297-55F9467C1D45}"/>
                </a:ext>
              </a:extLst>
            </p:cNvPr>
            <p:cNvSpPr/>
            <p:nvPr/>
          </p:nvSpPr>
          <p:spPr>
            <a:xfrm>
              <a:off x="1150354" y="2200972"/>
              <a:ext cx="231665" cy="225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55650">
                <a:lnSpc>
                  <a:spcPct val="90000"/>
                </a:lnSpc>
                <a:spcBef>
                  <a:spcPct val="0"/>
                </a:spcBef>
                <a:spcAft>
                  <a:spcPct val="35000"/>
                </a:spcAft>
              </a:pPr>
              <a:endParaRPr lang="en-GB" sz="1700" dirty="0">
                <a:solidFill>
                  <a:srgbClr val="FFFFFF"/>
                </a:solidFill>
                <a:latin typeface="Georgia"/>
                <a:ea typeface="ＭＳ Ｐゴシック"/>
              </a:endParaRPr>
            </a:p>
          </p:txBody>
        </p:sp>
      </p:grpSp>
      <p:grpSp>
        <p:nvGrpSpPr>
          <p:cNvPr id="16" name="Group 15">
            <a:extLst>
              <a:ext uri="{FF2B5EF4-FFF2-40B4-BE49-F238E27FC236}">
                <a16:creationId xmlns:a16="http://schemas.microsoft.com/office/drawing/2014/main" id="{43BB16A9-EDD7-41B6-9EF8-3231CC6C6244}"/>
              </a:ext>
            </a:extLst>
          </p:cNvPr>
          <p:cNvGrpSpPr/>
          <p:nvPr/>
        </p:nvGrpSpPr>
        <p:grpSpPr>
          <a:xfrm>
            <a:off x="5820589" y="4217418"/>
            <a:ext cx="386107" cy="321755"/>
            <a:chOff x="1073133" y="2200972"/>
            <a:chExt cx="386107" cy="321755"/>
          </a:xfrm>
          <a:solidFill>
            <a:schemeClr val="bg2"/>
          </a:solidFill>
        </p:grpSpPr>
        <p:sp>
          <p:nvSpPr>
            <p:cNvPr id="17" name="Right Arrow 24">
              <a:extLst>
                <a:ext uri="{FF2B5EF4-FFF2-40B4-BE49-F238E27FC236}">
                  <a16:creationId xmlns:a16="http://schemas.microsoft.com/office/drawing/2014/main" id="{562F14A5-AE44-4FE9-AB99-05F547AA87C7}"/>
                </a:ext>
              </a:extLst>
            </p:cNvPr>
            <p:cNvSpPr/>
            <p:nvPr/>
          </p:nvSpPr>
          <p:spPr>
            <a:xfrm rot="5400000">
              <a:off x="1105309" y="2168796"/>
              <a:ext cx="321755" cy="386107"/>
            </a:xfrm>
            <a:prstGeom prst="rightArrow">
              <a:avLst>
                <a:gd name="adj1" fmla="val 60000"/>
                <a:gd name="adj2" fmla="val 50000"/>
              </a:avLst>
            </a:prstGeom>
            <a:grpFill/>
          </p:spPr>
          <p:style>
            <a:lnRef idx="0">
              <a:schemeClr val="accent2">
                <a:shade val="90000"/>
                <a:hueOff val="-17925"/>
                <a:satOff val="-2104"/>
                <a:lumOff val="11505"/>
                <a:alphaOff val="0"/>
              </a:schemeClr>
            </a:lnRef>
            <a:fillRef idx="1">
              <a:scrgbClr r="0" g="0" b="0"/>
            </a:fillRef>
            <a:effectRef idx="0">
              <a:schemeClr val="accent2">
                <a:shade val="90000"/>
                <a:hueOff val="-17925"/>
                <a:satOff val="-2104"/>
                <a:lumOff val="11505"/>
                <a:alphaOff val="0"/>
              </a:schemeClr>
            </a:effectRef>
            <a:fontRef idx="minor">
              <a:schemeClr val="lt1"/>
            </a:fontRef>
          </p:style>
        </p:sp>
        <p:sp>
          <p:nvSpPr>
            <p:cNvPr id="18" name="Right Arrow 4">
              <a:extLst>
                <a:ext uri="{FF2B5EF4-FFF2-40B4-BE49-F238E27FC236}">
                  <a16:creationId xmlns:a16="http://schemas.microsoft.com/office/drawing/2014/main" id="{04A41F8B-936D-4FDA-8B49-B7362A5A5E1C}"/>
                </a:ext>
              </a:extLst>
            </p:cNvPr>
            <p:cNvSpPr/>
            <p:nvPr/>
          </p:nvSpPr>
          <p:spPr>
            <a:xfrm>
              <a:off x="1150354" y="2200972"/>
              <a:ext cx="231665" cy="225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55650">
                <a:lnSpc>
                  <a:spcPct val="90000"/>
                </a:lnSpc>
                <a:spcBef>
                  <a:spcPct val="0"/>
                </a:spcBef>
                <a:spcAft>
                  <a:spcPct val="35000"/>
                </a:spcAft>
              </a:pPr>
              <a:endParaRPr lang="en-GB" sz="1700" dirty="0">
                <a:solidFill>
                  <a:srgbClr val="FFFFFF"/>
                </a:solidFill>
                <a:latin typeface="Georgia"/>
                <a:ea typeface="ＭＳ Ｐゴシック"/>
              </a:endParaRPr>
            </a:p>
          </p:txBody>
        </p:sp>
      </p:grpSp>
      <p:grpSp>
        <p:nvGrpSpPr>
          <p:cNvPr id="19" name="Group 18">
            <a:extLst>
              <a:ext uri="{FF2B5EF4-FFF2-40B4-BE49-F238E27FC236}">
                <a16:creationId xmlns:a16="http://schemas.microsoft.com/office/drawing/2014/main" id="{FA67FD47-15C5-4659-9545-751B0D9FF03D}"/>
              </a:ext>
            </a:extLst>
          </p:cNvPr>
          <p:cNvGrpSpPr/>
          <p:nvPr/>
        </p:nvGrpSpPr>
        <p:grpSpPr>
          <a:xfrm>
            <a:off x="5781977" y="5455209"/>
            <a:ext cx="386107" cy="321755"/>
            <a:chOff x="1073133" y="2200972"/>
            <a:chExt cx="386107" cy="321755"/>
          </a:xfrm>
          <a:solidFill>
            <a:schemeClr val="bg2"/>
          </a:solidFill>
        </p:grpSpPr>
        <p:sp>
          <p:nvSpPr>
            <p:cNvPr id="20" name="Right Arrow 27">
              <a:extLst>
                <a:ext uri="{FF2B5EF4-FFF2-40B4-BE49-F238E27FC236}">
                  <a16:creationId xmlns:a16="http://schemas.microsoft.com/office/drawing/2014/main" id="{07E8FE32-1D81-4825-85CA-4BA26E0287CD}"/>
                </a:ext>
              </a:extLst>
            </p:cNvPr>
            <p:cNvSpPr/>
            <p:nvPr/>
          </p:nvSpPr>
          <p:spPr>
            <a:xfrm rot="5400000">
              <a:off x="1105309" y="2168796"/>
              <a:ext cx="321755" cy="386107"/>
            </a:xfrm>
            <a:prstGeom prst="rightArrow">
              <a:avLst>
                <a:gd name="adj1" fmla="val 60000"/>
                <a:gd name="adj2" fmla="val 50000"/>
              </a:avLst>
            </a:prstGeom>
            <a:grpFill/>
          </p:spPr>
          <p:style>
            <a:lnRef idx="0">
              <a:schemeClr val="accent2">
                <a:shade val="90000"/>
                <a:hueOff val="-17925"/>
                <a:satOff val="-2104"/>
                <a:lumOff val="11505"/>
                <a:alphaOff val="0"/>
              </a:schemeClr>
            </a:lnRef>
            <a:fillRef idx="1">
              <a:scrgbClr r="0" g="0" b="0"/>
            </a:fillRef>
            <a:effectRef idx="0">
              <a:schemeClr val="accent2">
                <a:shade val="90000"/>
                <a:hueOff val="-17925"/>
                <a:satOff val="-2104"/>
                <a:lumOff val="11505"/>
                <a:alphaOff val="0"/>
              </a:schemeClr>
            </a:effectRef>
            <a:fontRef idx="minor">
              <a:schemeClr val="lt1"/>
            </a:fontRef>
          </p:style>
        </p:sp>
        <p:sp>
          <p:nvSpPr>
            <p:cNvPr id="21" name="Right Arrow 4">
              <a:extLst>
                <a:ext uri="{FF2B5EF4-FFF2-40B4-BE49-F238E27FC236}">
                  <a16:creationId xmlns:a16="http://schemas.microsoft.com/office/drawing/2014/main" id="{69915EA6-7436-454C-9495-E2C568044FDC}"/>
                </a:ext>
              </a:extLst>
            </p:cNvPr>
            <p:cNvSpPr/>
            <p:nvPr/>
          </p:nvSpPr>
          <p:spPr>
            <a:xfrm>
              <a:off x="1150354" y="2200972"/>
              <a:ext cx="231665" cy="225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55650">
                <a:lnSpc>
                  <a:spcPct val="90000"/>
                </a:lnSpc>
                <a:spcBef>
                  <a:spcPct val="0"/>
                </a:spcBef>
                <a:spcAft>
                  <a:spcPct val="35000"/>
                </a:spcAft>
              </a:pPr>
              <a:endParaRPr lang="en-GB" sz="1700" dirty="0">
                <a:solidFill>
                  <a:srgbClr val="FFFFFF"/>
                </a:solidFill>
                <a:latin typeface="Georgia"/>
                <a:ea typeface="ＭＳ Ｐゴシック"/>
              </a:endParaRPr>
            </a:p>
          </p:txBody>
        </p:sp>
      </p:grpSp>
    </p:spTree>
    <p:extLst>
      <p:ext uri="{BB962C8B-B14F-4D97-AF65-F5344CB8AC3E}">
        <p14:creationId xmlns:p14="http://schemas.microsoft.com/office/powerpoint/2010/main" val="69414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36E476-0ECF-4218-AD07-8F6F8FC3030A}"/>
              </a:ext>
              <a:ext uri="{C183D7F6-B498-43B3-948B-1728B52AA6E4}">
                <adec:decorative xmlns:adec="http://schemas.microsoft.com/office/drawing/2017/decorative" val="1"/>
              </a:ext>
            </a:extLst>
          </p:cNvPr>
          <p:cNvSpPr/>
          <p:nvPr/>
        </p:nvSpPr>
        <p:spPr>
          <a:xfrm flipV="1">
            <a:off x="6096000" y="1412776"/>
            <a:ext cx="4559685" cy="4464496"/>
          </a:xfrm>
          <a:prstGeom prst="rect">
            <a:avLst/>
          </a:prstGeom>
          <a:solidFill>
            <a:srgbClr val="0094DB"/>
          </a:solidFill>
          <a:ln>
            <a:solidFill>
              <a:srgbClr val="0094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8320A-6F30-413E-8154-5E6236FDFE11}"/>
              </a:ext>
            </a:extLst>
          </p:cNvPr>
          <p:cNvSpPr>
            <a:spLocks noGrp="1"/>
          </p:cNvSpPr>
          <p:nvPr>
            <p:ph type="title"/>
          </p:nvPr>
        </p:nvSpPr>
        <p:spPr>
          <a:xfrm>
            <a:off x="662266" y="218728"/>
            <a:ext cx="6025771" cy="1524000"/>
          </a:xfrm>
        </p:spPr>
        <p:txBody>
          <a:bodyPr anchor="ctr">
            <a:normAutofit/>
          </a:bodyPr>
          <a:lstStyle/>
          <a:p>
            <a:r>
              <a:rPr lang="en-GB" sz="3200" dirty="0"/>
              <a:t>Super-curriculars</a:t>
            </a:r>
          </a:p>
        </p:txBody>
      </p:sp>
      <p:sp>
        <p:nvSpPr>
          <p:cNvPr id="4" name="Text Placeholder 3">
            <a:extLst>
              <a:ext uri="{FF2B5EF4-FFF2-40B4-BE49-F238E27FC236}">
                <a16:creationId xmlns:a16="http://schemas.microsoft.com/office/drawing/2014/main" id="{71CBE522-4154-472E-BA04-19B9FE7135FF}"/>
              </a:ext>
            </a:extLst>
          </p:cNvPr>
          <p:cNvSpPr>
            <a:spLocks noGrp="1"/>
          </p:cNvSpPr>
          <p:nvPr>
            <p:ph type="body" sz="half" idx="2"/>
          </p:nvPr>
        </p:nvSpPr>
        <p:spPr>
          <a:xfrm>
            <a:off x="674712" y="1631268"/>
            <a:ext cx="5230396" cy="4027512"/>
          </a:xfrm>
        </p:spPr>
        <p:txBody>
          <a:bodyPr>
            <a:noAutofit/>
          </a:bodyPr>
          <a:lstStyle/>
          <a:p>
            <a:r>
              <a:rPr lang="en-GB" dirty="0"/>
              <a:t>Super-curriculars can be an excellent way to show skills, enthusiasm and academic potential.</a:t>
            </a:r>
          </a:p>
          <a:p>
            <a:endParaRPr lang="en-GB" dirty="0"/>
          </a:p>
          <a:p>
            <a:r>
              <a:rPr lang="en-GB" dirty="0"/>
              <a:t>‘Super-Curricular’ activity could help to:</a:t>
            </a:r>
          </a:p>
          <a:p>
            <a:pPr marL="342900" indent="-342900">
              <a:buFont typeface="Arial" panose="020B0604020202020204" pitchFamily="34" charset="0"/>
              <a:buChar char="•"/>
            </a:pPr>
            <a:r>
              <a:rPr lang="en-GB" b="1" dirty="0"/>
              <a:t>Choose a course, </a:t>
            </a:r>
            <a:r>
              <a:rPr lang="en-GB" dirty="0"/>
              <a:t>by helping to pinpoint exactly what a student is most interested in studying</a:t>
            </a:r>
          </a:p>
          <a:p>
            <a:pPr marL="342900" indent="-342900">
              <a:buFont typeface="Arial" panose="020B0604020202020204" pitchFamily="34" charset="0"/>
              <a:buChar char="•"/>
            </a:pPr>
            <a:r>
              <a:rPr lang="en-GB" b="1" dirty="0"/>
              <a:t>Get a place on a course, </a:t>
            </a:r>
            <a:r>
              <a:rPr lang="en-GB" dirty="0"/>
              <a:t>by looking impressive on the personal statement</a:t>
            </a:r>
          </a:p>
          <a:p>
            <a:pPr marL="342900" indent="-342900">
              <a:buFont typeface="Arial" panose="020B0604020202020204" pitchFamily="34" charset="0"/>
              <a:buChar char="•"/>
            </a:pPr>
            <a:r>
              <a:rPr lang="en-GB" b="1" dirty="0"/>
              <a:t>Succeed on the course, </a:t>
            </a:r>
            <a:r>
              <a:rPr lang="en-GB" dirty="0"/>
              <a:t>by helping to develop important research skills and independence.</a:t>
            </a:r>
          </a:p>
          <a:p>
            <a:pPr>
              <a:lnSpc>
                <a:spcPct val="100000"/>
              </a:lnSpc>
            </a:pPr>
            <a:endParaRPr lang="en-GB" dirty="0"/>
          </a:p>
        </p:txBody>
      </p:sp>
      <p:pic>
        <p:nvPicPr>
          <p:cNvPr id="7" name="Picture 6">
            <a:extLst>
              <a:ext uri="{FF2B5EF4-FFF2-40B4-BE49-F238E27FC236}">
                <a16:creationId xmlns:a16="http://schemas.microsoft.com/office/drawing/2014/main" id="{C4C8D391-5A7A-4DE1-98B2-1A482C38E35C}"/>
              </a:ext>
            </a:extLst>
          </p:cNvPr>
          <p:cNvPicPr>
            <a:picLocks noChangeAspect="1"/>
          </p:cNvPicPr>
          <p:nvPr/>
        </p:nvPicPr>
        <p:blipFill>
          <a:blip r:embed="rId2"/>
          <a:stretch>
            <a:fillRect/>
          </a:stretch>
        </p:blipFill>
        <p:spPr>
          <a:xfrm>
            <a:off x="721589" y="1354859"/>
            <a:ext cx="1140051" cy="115834"/>
          </a:xfrm>
          <a:prstGeom prst="rect">
            <a:avLst/>
          </a:prstGeom>
          <a:solidFill>
            <a:srgbClr val="38965D"/>
          </a:solidFill>
        </p:spPr>
      </p:pic>
      <p:pic>
        <p:nvPicPr>
          <p:cNvPr id="8" name="Picture Placeholder 5">
            <a:extLst>
              <a:ext uri="{FF2B5EF4-FFF2-40B4-BE49-F238E27FC236}">
                <a16:creationId xmlns:a16="http://schemas.microsoft.com/office/drawing/2014/main" id="{3F1A0350-42BB-4AB2-977E-C5437014E554}"/>
              </a:ext>
            </a:extLst>
          </p:cNvPr>
          <p:cNvPicPr>
            <a:picLocks noChangeAspect="1"/>
          </p:cNvPicPr>
          <p:nvPr/>
        </p:nvPicPr>
        <p:blipFill>
          <a:blip r:embed="rId3" cstate="print">
            <a:extLst>
              <a:ext uri="{28A0092B-C50C-407E-A947-70E740481C1C}">
                <a14:useLocalDpi xmlns:a14="http://schemas.microsoft.com/office/drawing/2010/main" val="0"/>
              </a:ext>
            </a:extLst>
          </a:blip>
          <a:srcRect l="733" t="22320" b="22320"/>
          <a:stretch>
            <a:fillRect/>
          </a:stretch>
        </p:blipFill>
        <p:spPr>
          <a:xfrm>
            <a:off x="6851703" y="836712"/>
            <a:ext cx="4257031" cy="4464496"/>
          </a:xfrm>
          <a:prstGeom prst="rect">
            <a:avLst/>
          </a:prstGeom>
        </p:spPr>
      </p:pic>
    </p:spTree>
    <p:extLst>
      <p:ext uri="{BB962C8B-B14F-4D97-AF65-F5344CB8AC3E}">
        <p14:creationId xmlns:p14="http://schemas.microsoft.com/office/powerpoint/2010/main" val="210170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newspaper"/>
          <p:cNvPicPr>
            <a:picLocks noChangeAspect="1" noChangeArrowheads="1"/>
          </p:cNvPicPr>
          <p:nvPr/>
        </p:nvPicPr>
        <p:blipFill>
          <a:blip r:embed="rId2" cstate="print"/>
          <a:srcRect/>
          <a:stretch>
            <a:fillRect/>
          </a:stretch>
        </p:blipFill>
        <p:spPr bwMode="auto">
          <a:xfrm>
            <a:off x="8599885" y="4344401"/>
            <a:ext cx="3480243" cy="2320162"/>
          </a:xfrm>
          <a:prstGeom prst="rect">
            <a:avLst/>
          </a:prstGeom>
          <a:noFill/>
        </p:spPr>
      </p:pic>
      <p:pic>
        <p:nvPicPr>
          <p:cNvPr id="5146" name="Picture 26" descr="Image result for financial times"/>
          <p:cNvPicPr>
            <a:picLocks noChangeAspect="1" noChangeArrowheads="1"/>
          </p:cNvPicPr>
          <p:nvPr/>
        </p:nvPicPr>
        <p:blipFill>
          <a:blip r:embed="rId3" cstate="print"/>
          <a:srcRect/>
          <a:stretch>
            <a:fillRect/>
          </a:stretch>
        </p:blipFill>
        <p:spPr bwMode="auto">
          <a:xfrm>
            <a:off x="5676594" y="4245280"/>
            <a:ext cx="3138897" cy="1098615"/>
          </a:xfrm>
          <a:prstGeom prst="rect">
            <a:avLst/>
          </a:prstGeom>
          <a:noFill/>
        </p:spPr>
      </p:pic>
      <p:pic>
        <p:nvPicPr>
          <p:cNvPr id="5126" name="Picture 6" descr="Image result for new scientist"/>
          <p:cNvPicPr>
            <a:picLocks noChangeAspect="1" noChangeArrowheads="1"/>
          </p:cNvPicPr>
          <p:nvPr/>
        </p:nvPicPr>
        <p:blipFill>
          <a:blip r:embed="rId4" cstate="print"/>
          <a:srcRect/>
          <a:stretch>
            <a:fillRect/>
          </a:stretch>
        </p:blipFill>
        <p:spPr bwMode="auto">
          <a:xfrm>
            <a:off x="5055350" y="1179984"/>
            <a:ext cx="2880474" cy="1259224"/>
          </a:xfrm>
          <a:prstGeom prst="rect">
            <a:avLst/>
          </a:prstGeom>
          <a:noFill/>
        </p:spPr>
      </p:pic>
      <p:sp>
        <p:nvSpPr>
          <p:cNvPr id="27" name="Text Placeholder 26"/>
          <p:cNvSpPr>
            <a:spLocks noGrp="1"/>
          </p:cNvSpPr>
          <p:nvPr>
            <p:ph type="body" sz="quarter" idx="19"/>
          </p:nvPr>
        </p:nvSpPr>
        <p:spPr>
          <a:xfrm>
            <a:off x="361074" y="1306791"/>
            <a:ext cx="1198422" cy="87913"/>
          </a:xfrm>
          <a:solidFill>
            <a:srgbClr val="0094DB"/>
          </a:solidFill>
          <a:ln>
            <a:solidFill>
              <a:srgbClr val="0094DB"/>
            </a:solidFill>
          </a:ln>
        </p:spPr>
        <p:txBody>
          <a:bodyPr>
            <a:normAutofit fontScale="25000" lnSpcReduction="20000"/>
          </a:bodyPr>
          <a:lstStyle/>
          <a:p>
            <a:endParaRPr lang="en-GB" dirty="0"/>
          </a:p>
        </p:txBody>
      </p:sp>
      <p:sp>
        <p:nvSpPr>
          <p:cNvPr id="24" name="Title 23"/>
          <p:cNvSpPr>
            <a:spLocks noGrp="1"/>
          </p:cNvSpPr>
          <p:nvPr>
            <p:ph type="title"/>
          </p:nvPr>
        </p:nvSpPr>
        <p:spPr>
          <a:xfrm>
            <a:off x="346855" y="703000"/>
            <a:ext cx="5800894" cy="832951"/>
          </a:xfrm>
        </p:spPr>
        <p:txBody>
          <a:bodyPr>
            <a:normAutofit/>
          </a:bodyPr>
          <a:lstStyle/>
          <a:p>
            <a:r>
              <a:rPr lang="en-GB" sz="3600" dirty="0">
                <a:solidFill>
                  <a:schemeClr val="bg1"/>
                </a:solidFill>
              </a:rPr>
              <a:t>Wider Reading</a:t>
            </a:r>
          </a:p>
        </p:txBody>
      </p:sp>
      <p:sp>
        <p:nvSpPr>
          <p:cNvPr id="25" name="Text Placeholder 24"/>
          <p:cNvSpPr>
            <a:spLocks noGrp="1"/>
          </p:cNvSpPr>
          <p:nvPr>
            <p:ph type="body" sz="quarter" idx="15"/>
          </p:nvPr>
        </p:nvSpPr>
        <p:spPr/>
        <p:txBody>
          <a:bodyPr>
            <a:normAutofit fontScale="92500" lnSpcReduction="10000"/>
          </a:bodyPr>
          <a:lstStyle/>
          <a:p>
            <a:endParaRPr lang="en-GB"/>
          </a:p>
        </p:txBody>
      </p:sp>
      <p:sp>
        <p:nvSpPr>
          <p:cNvPr id="26" name="Text Placeholder 25"/>
          <p:cNvSpPr>
            <a:spLocks noGrp="1"/>
          </p:cNvSpPr>
          <p:nvPr>
            <p:ph type="body" sz="quarter" idx="16"/>
          </p:nvPr>
        </p:nvSpPr>
        <p:spPr/>
        <p:txBody>
          <a:bodyPr/>
          <a:lstStyle/>
          <a:p>
            <a:endParaRPr lang="en-GB"/>
          </a:p>
        </p:txBody>
      </p:sp>
      <p:sp>
        <p:nvSpPr>
          <p:cNvPr id="29" name="Text Placeholder 28"/>
          <p:cNvSpPr>
            <a:spLocks noGrp="1"/>
          </p:cNvSpPr>
          <p:nvPr>
            <p:ph type="body" sz="quarter" idx="40"/>
          </p:nvPr>
        </p:nvSpPr>
        <p:spPr/>
        <p:txBody>
          <a:bodyPr>
            <a:normAutofit fontScale="25000" lnSpcReduction="20000"/>
          </a:bodyPr>
          <a:lstStyle/>
          <a:p>
            <a:endParaRPr lang="en-GB"/>
          </a:p>
        </p:txBody>
      </p:sp>
      <p:pic>
        <p:nvPicPr>
          <p:cNvPr id="5124" name="Picture 4" descr="Image result for a very short introduction"/>
          <p:cNvPicPr>
            <a:picLocks noChangeAspect="1" noChangeArrowheads="1"/>
          </p:cNvPicPr>
          <p:nvPr/>
        </p:nvPicPr>
        <p:blipFill>
          <a:blip r:embed="rId5" cstate="print"/>
          <a:srcRect/>
          <a:stretch>
            <a:fillRect/>
          </a:stretch>
        </p:blipFill>
        <p:spPr bwMode="auto">
          <a:xfrm>
            <a:off x="6781622" y="488938"/>
            <a:ext cx="5408791" cy="1171270"/>
          </a:xfrm>
          <a:prstGeom prst="rect">
            <a:avLst/>
          </a:prstGeom>
          <a:noFill/>
        </p:spPr>
      </p:pic>
      <p:sp>
        <p:nvSpPr>
          <p:cNvPr id="5128" name="AutoShape 8" descr="Image result for the economist"/>
          <p:cNvSpPr>
            <a:spLocks noChangeAspect="1" noChangeArrowheads="1"/>
          </p:cNvSpPr>
          <p:nvPr/>
        </p:nvSpPr>
        <p:spPr bwMode="auto">
          <a:xfrm>
            <a:off x="157123" y="-143532"/>
            <a:ext cx="304721" cy="304722"/>
          </a:xfrm>
          <a:prstGeom prst="rect">
            <a:avLst/>
          </a:prstGeom>
          <a:noFill/>
        </p:spPr>
        <p:txBody>
          <a:bodyPr vert="horz" wrap="square" lIns="91416" tIns="45708" rIns="91416" bIns="45708" numCol="1" anchor="t" anchorCtr="0" compatLnSpc="1">
            <a:prstTxWarp prst="textNoShape">
              <a:avLst/>
            </a:prstTxWarp>
          </a:bodyPr>
          <a:lstStyle/>
          <a:p>
            <a:endParaRPr lang="en-GB" sz="1799">
              <a:solidFill>
                <a:prstClr val="black"/>
              </a:solidFill>
            </a:endParaRPr>
          </a:p>
        </p:txBody>
      </p:sp>
      <p:sp>
        <p:nvSpPr>
          <p:cNvPr id="5130" name="AutoShape 10" descr="Image result for the economist"/>
          <p:cNvSpPr>
            <a:spLocks noChangeAspect="1" noChangeArrowheads="1"/>
          </p:cNvSpPr>
          <p:nvPr/>
        </p:nvSpPr>
        <p:spPr bwMode="auto">
          <a:xfrm>
            <a:off x="157123" y="-143532"/>
            <a:ext cx="304721" cy="304722"/>
          </a:xfrm>
          <a:prstGeom prst="rect">
            <a:avLst/>
          </a:prstGeom>
          <a:noFill/>
        </p:spPr>
        <p:txBody>
          <a:bodyPr vert="horz" wrap="square" lIns="91416" tIns="45708" rIns="91416" bIns="45708" numCol="1" anchor="t" anchorCtr="0" compatLnSpc="1">
            <a:prstTxWarp prst="textNoShape">
              <a:avLst/>
            </a:prstTxWarp>
          </a:bodyPr>
          <a:lstStyle/>
          <a:p>
            <a:endParaRPr lang="en-GB" sz="1799">
              <a:solidFill>
                <a:prstClr val="black"/>
              </a:solidFill>
            </a:endParaRPr>
          </a:p>
        </p:txBody>
      </p:sp>
      <p:sp>
        <p:nvSpPr>
          <p:cNvPr id="5132" name="AutoShape 12" descr="Image result for the economist"/>
          <p:cNvSpPr>
            <a:spLocks noChangeAspect="1" noChangeArrowheads="1"/>
          </p:cNvSpPr>
          <p:nvPr/>
        </p:nvSpPr>
        <p:spPr bwMode="auto">
          <a:xfrm>
            <a:off x="157123" y="-143532"/>
            <a:ext cx="304721" cy="304722"/>
          </a:xfrm>
          <a:prstGeom prst="rect">
            <a:avLst/>
          </a:prstGeom>
          <a:noFill/>
        </p:spPr>
        <p:txBody>
          <a:bodyPr vert="horz" wrap="square" lIns="91416" tIns="45708" rIns="91416" bIns="45708" numCol="1" anchor="t" anchorCtr="0" compatLnSpc="1">
            <a:prstTxWarp prst="textNoShape">
              <a:avLst/>
            </a:prstTxWarp>
          </a:bodyPr>
          <a:lstStyle/>
          <a:p>
            <a:endParaRPr lang="en-GB" sz="1799">
              <a:solidFill>
                <a:prstClr val="black"/>
              </a:solidFill>
            </a:endParaRPr>
          </a:p>
        </p:txBody>
      </p:sp>
      <p:sp>
        <p:nvSpPr>
          <p:cNvPr id="5134" name="AutoShape 14" descr="Image result for the economist"/>
          <p:cNvSpPr>
            <a:spLocks noChangeAspect="1" noChangeArrowheads="1"/>
          </p:cNvSpPr>
          <p:nvPr/>
        </p:nvSpPr>
        <p:spPr bwMode="auto">
          <a:xfrm>
            <a:off x="157123" y="-143532"/>
            <a:ext cx="304721" cy="304722"/>
          </a:xfrm>
          <a:prstGeom prst="rect">
            <a:avLst/>
          </a:prstGeom>
          <a:noFill/>
        </p:spPr>
        <p:txBody>
          <a:bodyPr vert="horz" wrap="square" lIns="91416" tIns="45708" rIns="91416" bIns="45708" numCol="1" anchor="t" anchorCtr="0" compatLnSpc="1">
            <a:prstTxWarp prst="textNoShape">
              <a:avLst/>
            </a:prstTxWarp>
          </a:bodyPr>
          <a:lstStyle/>
          <a:p>
            <a:endParaRPr lang="en-GB" sz="1799">
              <a:solidFill>
                <a:prstClr val="black"/>
              </a:solidFill>
            </a:endParaRPr>
          </a:p>
        </p:txBody>
      </p:sp>
      <p:pic>
        <p:nvPicPr>
          <p:cNvPr id="5136" name="Picture 16" descr="Image result for the economist"/>
          <p:cNvPicPr>
            <a:picLocks noChangeAspect="1" noChangeArrowheads="1"/>
          </p:cNvPicPr>
          <p:nvPr/>
        </p:nvPicPr>
        <p:blipFill>
          <a:blip r:embed="rId6" cstate="print"/>
          <a:srcRect t="17592" r="45624"/>
          <a:stretch>
            <a:fillRect/>
          </a:stretch>
        </p:blipFill>
        <p:spPr bwMode="auto">
          <a:xfrm>
            <a:off x="8419075" y="1939473"/>
            <a:ext cx="2354098" cy="1183939"/>
          </a:xfrm>
          <a:prstGeom prst="rect">
            <a:avLst/>
          </a:prstGeom>
          <a:noFill/>
        </p:spPr>
      </p:pic>
      <p:pic>
        <p:nvPicPr>
          <p:cNvPr id="5138" name="Picture 18" descr="Image result for history today"/>
          <p:cNvPicPr>
            <a:picLocks noChangeAspect="1" noChangeArrowheads="1"/>
          </p:cNvPicPr>
          <p:nvPr/>
        </p:nvPicPr>
        <p:blipFill>
          <a:blip r:embed="rId7" cstate="print"/>
          <a:srcRect/>
          <a:stretch>
            <a:fillRect/>
          </a:stretch>
        </p:blipFill>
        <p:spPr bwMode="auto">
          <a:xfrm>
            <a:off x="5012529" y="5839456"/>
            <a:ext cx="3633536" cy="787374"/>
          </a:xfrm>
          <a:prstGeom prst="rect">
            <a:avLst/>
          </a:prstGeom>
          <a:noFill/>
        </p:spPr>
      </p:pic>
      <p:pic>
        <p:nvPicPr>
          <p:cNvPr id="5140" name="Picture 20" descr="Image result for nature magazine logo"/>
          <p:cNvPicPr>
            <a:picLocks noChangeAspect="1" noChangeArrowheads="1"/>
          </p:cNvPicPr>
          <p:nvPr/>
        </p:nvPicPr>
        <p:blipFill>
          <a:blip r:embed="rId8" cstate="print"/>
          <a:srcRect/>
          <a:stretch>
            <a:fillRect/>
          </a:stretch>
        </p:blipFill>
        <p:spPr bwMode="auto">
          <a:xfrm>
            <a:off x="8686426" y="3430537"/>
            <a:ext cx="3164771" cy="977847"/>
          </a:xfrm>
          <a:prstGeom prst="rect">
            <a:avLst/>
          </a:prstGeom>
          <a:noFill/>
        </p:spPr>
      </p:pic>
      <p:pic>
        <p:nvPicPr>
          <p:cNvPr id="5142" name="Picture 22" descr="Image result for nature magazine logo"/>
          <p:cNvPicPr>
            <a:picLocks noChangeAspect="1" noChangeArrowheads="1"/>
          </p:cNvPicPr>
          <p:nvPr/>
        </p:nvPicPr>
        <p:blipFill>
          <a:blip r:embed="rId9" cstate="print"/>
          <a:srcRect t="19719" b="26507"/>
          <a:stretch>
            <a:fillRect/>
          </a:stretch>
        </p:blipFill>
        <p:spPr bwMode="auto">
          <a:xfrm>
            <a:off x="5840449" y="2864118"/>
            <a:ext cx="2285405" cy="819297"/>
          </a:xfrm>
          <a:prstGeom prst="rect">
            <a:avLst/>
          </a:prstGeom>
          <a:noFill/>
        </p:spPr>
      </p:pic>
      <p:pic>
        <p:nvPicPr>
          <p:cNvPr id="5144" name="Picture 24" descr="Image result for letters to a law student"/>
          <p:cNvPicPr>
            <a:picLocks noChangeAspect="1" noChangeArrowheads="1"/>
          </p:cNvPicPr>
          <p:nvPr/>
        </p:nvPicPr>
        <p:blipFill>
          <a:blip r:embed="rId10" cstate="print"/>
          <a:srcRect/>
          <a:stretch>
            <a:fillRect/>
          </a:stretch>
        </p:blipFill>
        <p:spPr bwMode="auto">
          <a:xfrm>
            <a:off x="264487" y="3919460"/>
            <a:ext cx="1431312" cy="2238950"/>
          </a:xfrm>
          <a:prstGeom prst="rect">
            <a:avLst/>
          </a:prstGeom>
          <a:noFill/>
        </p:spPr>
      </p:pic>
      <p:pic>
        <p:nvPicPr>
          <p:cNvPr id="5148" name="Picture 28" descr="Image result for plus magazine maths"/>
          <p:cNvPicPr>
            <a:picLocks noChangeAspect="1" noChangeArrowheads="1"/>
          </p:cNvPicPr>
          <p:nvPr/>
        </p:nvPicPr>
        <p:blipFill>
          <a:blip r:embed="rId11" cstate="print"/>
          <a:srcRect/>
          <a:stretch>
            <a:fillRect/>
          </a:stretch>
        </p:blipFill>
        <p:spPr bwMode="auto">
          <a:xfrm>
            <a:off x="579707" y="1596365"/>
            <a:ext cx="3999458" cy="952252"/>
          </a:xfrm>
          <a:prstGeom prst="rect">
            <a:avLst/>
          </a:prstGeom>
          <a:noFill/>
        </p:spPr>
      </p:pic>
      <p:pic>
        <p:nvPicPr>
          <p:cNvPr id="5150" name="Picture 30" descr="Image result for harry potter french"/>
          <p:cNvPicPr>
            <a:picLocks noChangeAspect="1" noChangeArrowheads="1"/>
          </p:cNvPicPr>
          <p:nvPr/>
        </p:nvPicPr>
        <p:blipFill>
          <a:blip r:embed="rId12" cstate="print"/>
          <a:srcRect/>
          <a:stretch>
            <a:fillRect/>
          </a:stretch>
        </p:blipFill>
        <p:spPr bwMode="auto">
          <a:xfrm>
            <a:off x="2037194" y="5448997"/>
            <a:ext cx="2509333" cy="1202389"/>
          </a:xfrm>
          <a:prstGeom prst="rect">
            <a:avLst/>
          </a:prstGeom>
          <a:noFill/>
        </p:spPr>
      </p:pic>
      <p:sp>
        <p:nvSpPr>
          <p:cNvPr id="5152" name="AutoShape 32" descr="Image result for The New Yorker"/>
          <p:cNvSpPr>
            <a:spLocks noChangeAspect="1" noChangeArrowheads="1"/>
          </p:cNvSpPr>
          <p:nvPr/>
        </p:nvSpPr>
        <p:spPr bwMode="auto">
          <a:xfrm>
            <a:off x="157123" y="-143532"/>
            <a:ext cx="304721" cy="304722"/>
          </a:xfrm>
          <a:prstGeom prst="rect">
            <a:avLst/>
          </a:prstGeom>
          <a:noFill/>
        </p:spPr>
        <p:txBody>
          <a:bodyPr vert="horz" wrap="square" lIns="91416" tIns="45708" rIns="91416" bIns="45708" numCol="1" anchor="t" anchorCtr="0" compatLnSpc="1">
            <a:prstTxWarp prst="textNoShape">
              <a:avLst/>
            </a:prstTxWarp>
          </a:bodyPr>
          <a:lstStyle/>
          <a:p>
            <a:endParaRPr lang="en-GB" sz="1799">
              <a:solidFill>
                <a:prstClr val="black"/>
              </a:solidFill>
            </a:endParaRPr>
          </a:p>
        </p:txBody>
      </p:sp>
      <p:sp>
        <p:nvSpPr>
          <p:cNvPr id="5154" name="AutoShape 34" descr="Image result for The New Yorker"/>
          <p:cNvSpPr>
            <a:spLocks noChangeAspect="1" noChangeArrowheads="1"/>
          </p:cNvSpPr>
          <p:nvPr/>
        </p:nvSpPr>
        <p:spPr bwMode="auto">
          <a:xfrm>
            <a:off x="157123" y="-143532"/>
            <a:ext cx="304721" cy="304722"/>
          </a:xfrm>
          <a:prstGeom prst="rect">
            <a:avLst/>
          </a:prstGeom>
          <a:noFill/>
        </p:spPr>
        <p:txBody>
          <a:bodyPr vert="horz" wrap="square" lIns="91416" tIns="45708" rIns="91416" bIns="45708" numCol="1" anchor="t" anchorCtr="0" compatLnSpc="1">
            <a:prstTxWarp prst="textNoShape">
              <a:avLst/>
            </a:prstTxWarp>
          </a:bodyPr>
          <a:lstStyle/>
          <a:p>
            <a:endParaRPr lang="en-GB" sz="1799">
              <a:solidFill>
                <a:prstClr val="black"/>
              </a:solidFill>
            </a:endParaRPr>
          </a:p>
        </p:txBody>
      </p:sp>
      <p:pic>
        <p:nvPicPr>
          <p:cNvPr id="5156" name="Picture 36" descr="Image result for The New Yorker"/>
          <p:cNvPicPr>
            <a:picLocks noChangeAspect="1" noChangeArrowheads="1"/>
          </p:cNvPicPr>
          <p:nvPr/>
        </p:nvPicPr>
        <p:blipFill>
          <a:blip r:embed="rId13" cstate="print"/>
          <a:srcRect t="23500" b="25282"/>
          <a:stretch>
            <a:fillRect/>
          </a:stretch>
        </p:blipFill>
        <p:spPr bwMode="auto">
          <a:xfrm>
            <a:off x="346856" y="2777876"/>
            <a:ext cx="2697887" cy="733055"/>
          </a:xfrm>
          <a:prstGeom prst="rect">
            <a:avLst/>
          </a:prstGeom>
          <a:noFill/>
        </p:spPr>
      </p:pic>
      <p:pic>
        <p:nvPicPr>
          <p:cNvPr id="5158" name="Picture 38" descr="Image result for the psychologist magazine logo"/>
          <p:cNvPicPr>
            <a:picLocks noChangeAspect="1" noChangeArrowheads="1"/>
          </p:cNvPicPr>
          <p:nvPr/>
        </p:nvPicPr>
        <p:blipFill>
          <a:blip r:embed="rId14" cstate="print"/>
          <a:srcRect l="12668" t="33471" r="10252" b="32941"/>
          <a:stretch>
            <a:fillRect/>
          </a:stretch>
        </p:blipFill>
        <p:spPr bwMode="auto">
          <a:xfrm>
            <a:off x="1985148" y="4215381"/>
            <a:ext cx="3346177" cy="847899"/>
          </a:xfrm>
          <a:prstGeom prst="rect">
            <a:avLst/>
          </a:prstGeom>
          <a:noFill/>
        </p:spPr>
      </p:pic>
      <p:pic>
        <p:nvPicPr>
          <p:cNvPr id="5160" name="Picture 40" descr="Image result for british medical journal"/>
          <p:cNvPicPr>
            <a:picLocks noChangeAspect="1" noChangeArrowheads="1"/>
          </p:cNvPicPr>
          <p:nvPr/>
        </p:nvPicPr>
        <p:blipFill>
          <a:blip r:embed="rId15" cstate="print"/>
          <a:srcRect/>
          <a:stretch>
            <a:fillRect/>
          </a:stretch>
        </p:blipFill>
        <p:spPr bwMode="auto">
          <a:xfrm>
            <a:off x="3666860" y="2750278"/>
            <a:ext cx="1779557" cy="1281282"/>
          </a:xfrm>
          <a:prstGeom prst="rect">
            <a:avLst/>
          </a:prstGeom>
          <a:noFill/>
        </p:spPr>
      </p:pic>
    </p:spTree>
    <p:extLst>
      <p:ext uri="{BB962C8B-B14F-4D97-AF65-F5344CB8AC3E}">
        <p14:creationId xmlns:p14="http://schemas.microsoft.com/office/powerpoint/2010/main" val="1167919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9"/>
          </p:nvPr>
        </p:nvSpPr>
        <p:spPr>
          <a:xfrm>
            <a:off x="309482" y="1142186"/>
            <a:ext cx="1250014" cy="153212"/>
          </a:xfrm>
          <a:solidFill>
            <a:srgbClr val="0094DB"/>
          </a:solidFill>
          <a:ln>
            <a:solidFill>
              <a:srgbClr val="0094DB"/>
            </a:solidFill>
          </a:ln>
        </p:spPr>
        <p:txBody>
          <a:bodyPr>
            <a:normAutofit fontScale="25000" lnSpcReduction="20000"/>
          </a:bodyPr>
          <a:lstStyle/>
          <a:p>
            <a:pPr marL="45720" indent="0">
              <a:buNone/>
            </a:pPr>
            <a:endParaRPr lang="en-GB" dirty="0"/>
          </a:p>
        </p:txBody>
      </p:sp>
      <p:sp>
        <p:nvSpPr>
          <p:cNvPr id="6" name="Title 5"/>
          <p:cNvSpPr>
            <a:spLocks noGrp="1"/>
          </p:cNvSpPr>
          <p:nvPr>
            <p:ph type="title"/>
          </p:nvPr>
        </p:nvSpPr>
        <p:spPr>
          <a:xfrm>
            <a:off x="295108" y="548873"/>
            <a:ext cx="5800894" cy="764625"/>
          </a:xfrm>
        </p:spPr>
        <p:txBody>
          <a:bodyPr>
            <a:normAutofit/>
          </a:bodyPr>
          <a:lstStyle/>
          <a:p>
            <a:r>
              <a:rPr lang="en-GB" sz="3600" dirty="0">
                <a:solidFill>
                  <a:schemeClr val="bg1"/>
                </a:solidFill>
              </a:rPr>
              <a:t>Online Resources</a:t>
            </a:r>
          </a:p>
        </p:txBody>
      </p:sp>
      <p:sp>
        <p:nvSpPr>
          <p:cNvPr id="7" name="Text Placeholder 6"/>
          <p:cNvSpPr>
            <a:spLocks noGrp="1"/>
          </p:cNvSpPr>
          <p:nvPr>
            <p:ph type="body" sz="quarter" idx="15"/>
          </p:nvPr>
        </p:nvSpPr>
        <p:spPr/>
        <p:txBody>
          <a:bodyPr>
            <a:normAutofit fontScale="92500" lnSpcReduction="10000"/>
          </a:bodyPr>
          <a:lstStyle/>
          <a:p>
            <a:endParaRPr lang="en-GB"/>
          </a:p>
        </p:txBody>
      </p:sp>
      <p:sp>
        <p:nvSpPr>
          <p:cNvPr id="8" name="Text Placeholder 7"/>
          <p:cNvSpPr>
            <a:spLocks noGrp="1"/>
          </p:cNvSpPr>
          <p:nvPr>
            <p:ph type="body" sz="quarter" idx="16"/>
          </p:nvPr>
        </p:nvSpPr>
        <p:spPr/>
        <p:txBody>
          <a:bodyPr/>
          <a:lstStyle/>
          <a:p>
            <a:endParaRPr lang="en-GB"/>
          </a:p>
        </p:txBody>
      </p:sp>
      <p:sp>
        <p:nvSpPr>
          <p:cNvPr id="9" name="Text Placeholder 8"/>
          <p:cNvSpPr>
            <a:spLocks noGrp="1"/>
          </p:cNvSpPr>
          <p:nvPr>
            <p:ph type="body" sz="quarter" idx="40"/>
          </p:nvPr>
        </p:nvSpPr>
        <p:spPr/>
        <p:txBody>
          <a:bodyPr>
            <a:normAutofit fontScale="25000" lnSpcReduction="20000"/>
          </a:bodyPr>
          <a:lstStyle/>
          <a:p>
            <a:endParaRPr lang="en-GB"/>
          </a:p>
        </p:txBody>
      </p:sp>
      <p:pic>
        <p:nvPicPr>
          <p:cNvPr id="4098" name="Picture 2" descr="Image result for radio 4"/>
          <p:cNvPicPr>
            <a:picLocks noChangeAspect="1" noChangeArrowheads="1"/>
          </p:cNvPicPr>
          <p:nvPr/>
        </p:nvPicPr>
        <p:blipFill>
          <a:blip r:embed="rId2" cstate="print"/>
          <a:srcRect/>
          <a:stretch>
            <a:fillRect/>
          </a:stretch>
        </p:blipFill>
        <p:spPr bwMode="auto">
          <a:xfrm>
            <a:off x="2571590" y="4514783"/>
            <a:ext cx="3035707" cy="1669639"/>
          </a:xfrm>
          <a:prstGeom prst="rect">
            <a:avLst/>
          </a:prstGeom>
          <a:noFill/>
        </p:spPr>
      </p:pic>
      <p:sp>
        <p:nvSpPr>
          <p:cNvPr id="4100" name="AutoShape 4" descr="Image result for youtube"/>
          <p:cNvSpPr>
            <a:spLocks noChangeAspect="1" noChangeArrowheads="1"/>
          </p:cNvSpPr>
          <p:nvPr/>
        </p:nvSpPr>
        <p:spPr bwMode="auto">
          <a:xfrm>
            <a:off x="157123" y="-143532"/>
            <a:ext cx="304721" cy="304722"/>
          </a:xfrm>
          <a:prstGeom prst="rect">
            <a:avLst/>
          </a:prstGeom>
          <a:noFill/>
        </p:spPr>
        <p:txBody>
          <a:bodyPr vert="horz" wrap="square" lIns="91416" tIns="45708" rIns="91416" bIns="45708" numCol="1" anchor="t" anchorCtr="0" compatLnSpc="1">
            <a:prstTxWarp prst="textNoShape">
              <a:avLst/>
            </a:prstTxWarp>
          </a:bodyPr>
          <a:lstStyle/>
          <a:p>
            <a:endParaRPr lang="en-GB" sz="1799">
              <a:solidFill>
                <a:prstClr val="black"/>
              </a:solidFill>
            </a:endParaRPr>
          </a:p>
        </p:txBody>
      </p:sp>
      <p:sp>
        <p:nvSpPr>
          <p:cNvPr id="4102" name="AutoShape 6" descr="Image result for youtube"/>
          <p:cNvSpPr>
            <a:spLocks noChangeAspect="1" noChangeArrowheads="1"/>
          </p:cNvSpPr>
          <p:nvPr/>
        </p:nvSpPr>
        <p:spPr bwMode="auto">
          <a:xfrm>
            <a:off x="157123" y="-143532"/>
            <a:ext cx="304721" cy="304722"/>
          </a:xfrm>
          <a:prstGeom prst="rect">
            <a:avLst/>
          </a:prstGeom>
          <a:noFill/>
        </p:spPr>
        <p:txBody>
          <a:bodyPr vert="horz" wrap="square" lIns="91416" tIns="45708" rIns="91416" bIns="45708" numCol="1" anchor="t" anchorCtr="0" compatLnSpc="1">
            <a:prstTxWarp prst="textNoShape">
              <a:avLst/>
            </a:prstTxWarp>
          </a:bodyPr>
          <a:lstStyle/>
          <a:p>
            <a:endParaRPr lang="en-GB" sz="1799">
              <a:solidFill>
                <a:prstClr val="black"/>
              </a:solidFill>
            </a:endParaRPr>
          </a:p>
        </p:txBody>
      </p:sp>
      <p:pic>
        <p:nvPicPr>
          <p:cNvPr id="4104" name="Picture 8" descr="Image result for youtube"/>
          <p:cNvPicPr>
            <a:picLocks noChangeAspect="1" noChangeArrowheads="1"/>
          </p:cNvPicPr>
          <p:nvPr/>
        </p:nvPicPr>
        <p:blipFill>
          <a:blip r:embed="rId3" cstate="print"/>
          <a:srcRect/>
          <a:stretch>
            <a:fillRect/>
          </a:stretch>
        </p:blipFill>
        <p:spPr bwMode="auto">
          <a:xfrm>
            <a:off x="4676403" y="2795124"/>
            <a:ext cx="3435870" cy="1431613"/>
          </a:xfrm>
          <a:prstGeom prst="rect">
            <a:avLst/>
          </a:prstGeom>
          <a:noFill/>
        </p:spPr>
      </p:pic>
      <p:pic>
        <p:nvPicPr>
          <p:cNvPr id="4106" name="Picture 10" descr="Image result for ted talks"/>
          <p:cNvPicPr>
            <a:picLocks noChangeAspect="1" noChangeArrowheads="1"/>
          </p:cNvPicPr>
          <p:nvPr/>
        </p:nvPicPr>
        <p:blipFill>
          <a:blip r:embed="rId4" cstate="print"/>
          <a:srcRect t="27543" b="26115"/>
          <a:stretch>
            <a:fillRect/>
          </a:stretch>
        </p:blipFill>
        <p:spPr bwMode="auto">
          <a:xfrm>
            <a:off x="665948" y="1779467"/>
            <a:ext cx="4354906" cy="989784"/>
          </a:xfrm>
          <a:prstGeom prst="rect">
            <a:avLst/>
          </a:prstGeom>
          <a:noFill/>
        </p:spPr>
      </p:pic>
      <p:pic>
        <p:nvPicPr>
          <p:cNvPr id="4108" name="Picture 12" descr="Image result for nrich"/>
          <p:cNvPicPr>
            <a:picLocks noChangeAspect="1" noChangeArrowheads="1"/>
          </p:cNvPicPr>
          <p:nvPr/>
        </p:nvPicPr>
        <p:blipFill>
          <a:blip r:embed="rId5" cstate="print"/>
          <a:srcRect/>
          <a:stretch>
            <a:fillRect/>
          </a:stretch>
        </p:blipFill>
        <p:spPr bwMode="auto">
          <a:xfrm>
            <a:off x="243364" y="2991575"/>
            <a:ext cx="2690440" cy="1674995"/>
          </a:xfrm>
          <a:prstGeom prst="rect">
            <a:avLst/>
          </a:prstGeom>
          <a:noFill/>
        </p:spPr>
      </p:pic>
      <p:pic>
        <p:nvPicPr>
          <p:cNvPr id="4110" name="Picture 14" descr="Image result for iplayer"/>
          <p:cNvPicPr>
            <a:picLocks noChangeAspect="1" noChangeArrowheads="1"/>
          </p:cNvPicPr>
          <p:nvPr/>
        </p:nvPicPr>
        <p:blipFill>
          <a:blip r:embed="rId6" cstate="print"/>
          <a:srcRect/>
          <a:stretch>
            <a:fillRect/>
          </a:stretch>
        </p:blipFill>
        <p:spPr bwMode="auto">
          <a:xfrm>
            <a:off x="5978138" y="4554229"/>
            <a:ext cx="3242987" cy="2432240"/>
          </a:xfrm>
          <a:prstGeom prst="rect">
            <a:avLst/>
          </a:prstGeom>
          <a:noFill/>
        </p:spPr>
      </p:pic>
      <p:pic>
        <p:nvPicPr>
          <p:cNvPr id="4112" name="Picture 16" descr="Image result for itunes u"/>
          <p:cNvPicPr>
            <a:picLocks noChangeAspect="1" noChangeArrowheads="1"/>
          </p:cNvPicPr>
          <p:nvPr/>
        </p:nvPicPr>
        <p:blipFill>
          <a:blip r:embed="rId7" cstate="print"/>
          <a:srcRect/>
          <a:stretch>
            <a:fillRect/>
          </a:stretch>
        </p:blipFill>
        <p:spPr bwMode="auto">
          <a:xfrm>
            <a:off x="9531593" y="4231048"/>
            <a:ext cx="2380630" cy="2380630"/>
          </a:xfrm>
          <a:prstGeom prst="rect">
            <a:avLst/>
          </a:prstGeom>
          <a:noFill/>
        </p:spPr>
      </p:pic>
      <p:pic>
        <p:nvPicPr>
          <p:cNvPr id="4114" name="Picture 18" descr="Image result for podcast"/>
          <p:cNvPicPr>
            <a:picLocks noChangeAspect="1" noChangeArrowheads="1"/>
          </p:cNvPicPr>
          <p:nvPr/>
        </p:nvPicPr>
        <p:blipFill>
          <a:blip r:embed="rId8" cstate="print"/>
          <a:srcRect/>
          <a:stretch>
            <a:fillRect/>
          </a:stretch>
        </p:blipFill>
        <p:spPr bwMode="auto">
          <a:xfrm>
            <a:off x="433097" y="4686274"/>
            <a:ext cx="1966011" cy="1966011"/>
          </a:xfrm>
          <a:prstGeom prst="rect">
            <a:avLst/>
          </a:prstGeom>
          <a:noFill/>
        </p:spPr>
      </p:pic>
      <p:pic>
        <p:nvPicPr>
          <p:cNvPr id="4116" name="Picture 20" descr="Image result for open university"/>
          <p:cNvPicPr>
            <a:picLocks noChangeAspect="1" noChangeArrowheads="1"/>
          </p:cNvPicPr>
          <p:nvPr/>
        </p:nvPicPr>
        <p:blipFill>
          <a:blip r:embed="rId9" cstate="print"/>
          <a:srcRect/>
          <a:stretch>
            <a:fillRect/>
          </a:stretch>
        </p:blipFill>
        <p:spPr bwMode="auto">
          <a:xfrm>
            <a:off x="5348872" y="794316"/>
            <a:ext cx="2149070" cy="1633294"/>
          </a:xfrm>
          <a:prstGeom prst="rect">
            <a:avLst/>
          </a:prstGeom>
          <a:noFill/>
        </p:spPr>
      </p:pic>
      <p:pic>
        <p:nvPicPr>
          <p:cNvPr id="4118" name="Picture 22" descr="Image result for future learn"/>
          <p:cNvPicPr>
            <a:picLocks noChangeAspect="1" noChangeArrowheads="1"/>
          </p:cNvPicPr>
          <p:nvPr/>
        </p:nvPicPr>
        <p:blipFill>
          <a:blip r:embed="rId10" cstate="print"/>
          <a:srcRect l="9792" t="21813" r="9713" b="19131"/>
          <a:stretch>
            <a:fillRect/>
          </a:stretch>
        </p:blipFill>
        <p:spPr bwMode="auto">
          <a:xfrm>
            <a:off x="8625757" y="699451"/>
            <a:ext cx="3311680" cy="1224632"/>
          </a:xfrm>
          <a:prstGeom prst="rect">
            <a:avLst/>
          </a:prstGeom>
          <a:noFill/>
        </p:spPr>
      </p:pic>
      <p:sp>
        <p:nvSpPr>
          <p:cNvPr id="4120" name="AutoShape 24" descr="Image result for mooc"/>
          <p:cNvSpPr>
            <a:spLocks noChangeAspect="1" noChangeArrowheads="1"/>
          </p:cNvSpPr>
          <p:nvPr/>
        </p:nvSpPr>
        <p:spPr bwMode="auto">
          <a:xfrm>
            <a:off x="157123" y="-143532"/>
            <a:ext cx="304721" cy="304722"/>
          </a:xfrm>
          <a:prstGeom prst="rect">
            <a:avLst/>
          </a:prstGeom>
          <a:noFill/>
        </p:spPr>
        <p:txBody>
          <a:bodyPr vert="horz" wrap="square" lIns="91416" tIns="45708" rIns="91416" bIns="45708" numCol="1" anchor="t" anchorCtr="0" compatLnSpc="1">
            <a:prstTxWarp prst="textNoShape">
              <a:avLst/>
            </a:prstTxWarp>
          </a:bodyPr>
          <a:lstStyle/>
          <a:p>
            <a:endParaRPr lang="en-GB" sz="1799">
              <a:solidFill>
                <a:prstClr val="black"/>
              </a:solidFill>
            </a:endParaRPr>
          </a:p>
        </p:txBody>
      </p:sp>
      <p:sp>
        <p:nvSpPr>
          <p:cNvPr id="4122" name="AutoShape 26" descr="Image result for mooc"/>
          <p:cNvSpPr>
            <a:spLocks noChangeAspect="1" noChangeArrowheads="1"/>
          </p:cNvSpPr>
          <p:nvPr/>
        </p:nvSpPr>
        <p:spPr bwMode="auto">
          <a:xfrm>
            <a:off x="157123" y="-143532"/>
            <a:ext cx="304721" cy="304722"/>
          </a:xfrm>
          <a:prstGeom prst="rect">
            <a:avLst/>
          </a:prstGeom>
          <a:noFill/>
        </p:spPr>
        <p:txBody>
          <a:bodyPr vert="horz" wrap="square" lIns="91416" tIns="45708" rIns="91416" bIns="45708" numCol="1" anchor="t" anchorCtr="0" compatLnSpc="1">
            <a:prstTxWarp prst="textNoShape">
              <a:avLst/>
            </a:prstTxWarp>
          </a:bodyPr>
          <a:lstStyle/>
          <a:p>
            <a:endParaRPr lang="en-GB" sz="1799">
              <a:solidFill>
                <a:prstClr val="black"/>
              </a:solidFill>
            </a:endParaRPr>
          </a:p>
        </p:txBody>
      </p:sp>
      <p:pic>
        <p:nvPicPr>
          <p:cNvPr id="4124" name="Picture 28" descr="Image result for mooc"/>
          <p:cNvPicPr>
            <a:picLocks noChangeAspect="1" noChangeArrowheads="1"/>
          </p:cNvPicPr>
          <p:nvPr/>
        </p:nvPicPr>
        <p:blipFill>
          <a:blip r:embed="rId11" cstate="print"/>
          <a:srcRect/>
          <a:stretch>
            <a:fillRect/>
          </a:stretch>
        </p:blipFill>
        <p:spPr bwMode="auto">
          <a:xfrm>
            <a:off x="8738170" y="2327661"/>
            <a:ext cx="2914670" cy="1622204"/>
          </a:xfrm>
          <a:prstGeom prst="rect">
            <a:avLst/>
          </a:prstGeom>
          <a:noFill/>
        </p:spPr>
      </p:pic>
    </p:spTree>
    <p:extLst>
      <p:ext uri="{BB962C8B-B14F-4D97-AF65-F5344CB8AC3E}">
        <p14:creationId xmlns:p14="http://schemas.microsoft.com/office/powerpoint/2010/main" val="1119511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36E476-0ECF-4218-AD07-8F6F8FC3030A}"/>
              </a:ext>
              <a:ext uri="{C183D7F6-B498-43B3-948B-1728B52AA6E4}">
                <adec:decorative xmlns:adec="http://schemas.microsoft.com/office/drawing/2017/decorative" val="1"/>
              </a:ext>
            </a:extLst>
          </p:cNvPr>
          <p:cNvSpPr/>
          <p:nvPr/>
        </p:nvSpPr>
        <p:spPr>
          <a:xfrm flipV="1">
            <a:off x="6096000" y="1412776"/>
            <a:ext cx="4559685" cy="4464496"/>
          </a:xfrm>
          <a:prstGeom prst="rect">
            <a:avLst/>
          </a:prstGeom>
          <a:solidFill>
            <a:srgbClr val="0094DB"/>
          </a:solidFill>
          <a:ln>
            <a:solidFill>
              <a:srgbClr val="0094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8320A-6F30-413E-8154-5E6236FDFE11}"/>
              </a:ext>
            </a:extLst>
          </p:cNvPr>
          <p:cNvSpPr>
            <a:spLocks noGrp="1"/>
          </p:cNvSpPr>
          <p:nvPr>
            <p:ph type="title"/>
          </p:nvPr>
        </p:nvSpPr>
        <p:spPr>
          <a:xfrm>
            <a:off x="662266" y="218728"/>
            <a:ext cx="6025771" cy="1524000"/>
          </a:xfrm>
        </p:spPr>
        <p:txBody>
          <a:bodyPr anchor="ctr">
            <a:normAutofit/>
          </a:bodyPr>
          <a:lstStyle/>
          <a:p>
            <a:r>
              <a:rPr lang="en-GB" sz="3200" dirty="0"/>
              <a:t>Wider Research</a:t>
            </a:r>
          </a:p>
        </p:txBody>
      </p:sp>
      <p:sp>
        <p:nvSpPr>
          <p:cNvPr id="4" name="Text Placeholder 3">
            <a:extLst>
              <a:ext uri="{FF2B5EF4-FFF2-40B4-BE49-F238E27FC236}">
                <a16:creationId xmlns:a16="http://schemas.microsoft.com/office/drawing/2014/main" id="{71CBE522-4154-472E-BA04-19B9FE7135FF}"/>
              </a:ext>
            </a:extLst>
          </p:cNvPr>
          <p:cNvSpPr>
            <a:spLocks noGrp="1"/>
          </p:cNvSpPr>
          <p:nvPr>
            <p:ph type="body" sz="half" idx="2"/>
          </p:nvPr>
        </p:nvSpPr>
        <p:spPr>
          <a:xfrm>
            <a:off x="674712" y="1631268"/>
            <a:ext cx="5230396" cy="4027512"/>
          </a:xfrm>
        </p:spPr>
        <p:txBody>
          <a:bodyPr>
            <a:noAutofit/>
          </a:bodyPr>
          <a:lstStyle/>
          <a:p>
            <a:r>
              <a:rPr lang="en-GB" sz="2000" dirty="0"/>
              <a:t>When talking about what you’ve read, experienced, or done, give evidence and detail. </a:t>
            </a:r>
            <a:r>
              <a:rPr lang="en-GB" sz="2000" b="1" dirty="0"/>
              <a:t>Quality over quantity </a:t>
            </a:r>
            <a:r>
              <a:rPr lang="en-GB" sz="2000" dirty="0"/>
              <a:t>is best. </a:t>
            </a:r>
          </a:p>
          <a:p>
            <a:endParaRPr lang="en-GB" sz="2000" dirty="0"/>
          </a:p>
          <a:p>
            <a:r>
              <a:rPr lang="en-GB" sz="2000" dirty="0"/>
              <a:t>For example, if you’ve completed a work experience placement or attended an interesting lecture, </a:t>
            </a:r>
            <a:r>
              <a:rPr lang="en-GB" sz="2000" b="1" dirty="0"/>
              <a:t>tell us what you learned and why it was interesting.</a:t>
            </a:r>
          </a:p>
          <a:p>
            <a:endParaRPr lang="en-GB" sz="2000" dirty="0">
              <a:solidFill>
                <a:schemeClr val="accent1"/>
              </a:solidFill>
            </a:endParaRPr>
          </a:p>
          <a:p>
            <a:pPr>
              <a:lnSpc>
                <a:spcPct val="100000"/>
              </a:lnSpc>
            </a:pPr>
            <a:r>
              <a:rPr lang="en-GB" sz="2000" b="1" dirty="0"/>
              <a:t>Reflection</a:t>
            </a:r>
            <a:r>
              <a:rPr lang="en-GB" sz="2000" dirty="0"/>
              <a:t> is what distinguishes between an okay personal statement and a great one</a:t>
            </a:r>
            <a:endParaRPr lang="en-GB" sz="2000" b="1" dirty="0"/>
          </a:p>
        </p:txBody>
      </p:sp>
      <p:pic>
        <p:nvPicPr>
          <p:cNvPr id="7" name="Picture 6">
            <a:extLst>
              <a:ext uri="{FF2B5EF4-FFF2-40B4-BE49-F238E27FC236}">
                <a16:creationId xmlns:a16="http://schemas.microsoft.com/office/drawing/2014/main" id="{C4C8D391-5A7A-4DE1-98B2-1A482C38E35C}"/>
              </a:ext>
            </a:extLst>
          </p:cNvPr>
          <p:cNvPicPr>
            <a:picLocks noChangeAspect="1"/>
          </p:cNvPicPr>
          <p:nvPr/>
        </p:nvPicPr>
        <p:blipFill>
          <a:blip r:embed="rId2"/>
          <a:stretch>
            <a:fillRect/>
          </a:stretch>
        </p:blipFill>
        <p:spPr>
          <a:xfrm>
            <a:off x="721589" y="1354859"/>
            <a:ext cx="1140051" cy="115834"/>
          </a:xfrm>
          <a:prstGeom prst="rect">
            <a:avLst/>
          </a:prstGeom>
          <a:solidFill>
            <a:srgbClr val="38965D"/>
          </a:solidFill>
        </p:spPr>
      </p:pic>
      <p:pic>
        <p:nvPicPr>
          <p:cNvPr id="9" name="Picture 2" descr="https://fotoweb.bath.ac.uk/fotoweb/cache/5000/ImgLib/29200%20Students%20in%20Library%2010%20March%202017/29200-0180.t58c69c5a.m1024.xeR25Kjv0.jpg">
            <a:extLst>
              <a:ext uri="{FF2B5EF4-FFF2-40B4-BE49-F238E27FC236}">
                <a16:creationId xmlns:a16="http://schemas.microsoft.com/office/drawing/2014/main" id="{7FA74A31-69D9-488A-9BF3-0F8C47437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996" r="26996"/>
          <a:stretch>
            <a:fillRect/>
          </a:stretch>
        </p:blipFill>
        <p:spPr bwMode="auto">
          <a:xfrm>
            <a:off x="6851703" y="836713"/>
            <a:ext cx="4257031" cy="4491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99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D6B44-1C3E-448B-A9AB-C1A3D52C2BC5}"/>
              </a:ext>
            </a:extLst>
          </p:cNvPr>
          <p:cNvSpPr>
            <a:spLocks noGrp="1"/>
          </p:cNvSpPr>
          <p:nvPr>
            <p:ph type="body" sz="quarter" idx="10"/>
          </p:nvPr>
        </p:nvSpPr>
        <p:spPr>
          <a:xfrm>
            <a:off x="648169" y="3015535"/>
            <a:ext cx="8467256" cy="2645713"/>
          </a:xfrm>
        </p:spPr>
        <p:txBody>
          <a:bodyPr>
            <a:normAutofit lnSpcReduction="10000"/>
          </a:bodyPr>
          <a:lstStyle/>
          <a:p>
            <a:pPr marL="560070" indent="-514350">
              <a:buFont typeface="+mj-lt"/>
              <a:buAutoNum type="arabicPeriod"/>
            </a:pPr>
            <a:r>
              <a:rPr lang="en-GB" dirty="0"/>
              <a:t>What am I learning? What are my findings/outcome of my research?</a:t>
            </a:r>
          </a:p>
          <a:p>
            <a:pPr marL="560070" indent="-514350">
              <a:buFont typeface="+mj-lt"/>
              <a:buAutoNum type="arabicPeriod"/>
            </a:pPr>
            <a:r>
              <a:rPr lang="en-GB" dirty="0"/>
              <a:t>Has his made me want to research further?</a:t>
            </a:r>
          </a:p>
          <a:p>
            <a:pPr marL="560070" indent="-514350">
              <a:buFont typeface="+mj-lt"/>
              <a:buAutoNum type="arabicPeriod"/>
            </a:pPr>
            <a:r>
              <a:rPr lang="en-GB" dirty="0"/>
              <a:t>Have I picked up/developed any useful skills?</a:t>
            </a:r>
          </a:p>
          <a:p>
            <a:pPr marL="560070" indent="-514350">
              <a:buFont typeface="+mj-lt"/>
              <a:buAutoNum type="arabicPeriod"/>
            </a:pPr>
            <a:r>
              <a:rPr lang="en-GB" dirty="0"/>
              <a:t>Did I come across anything I disagree with?</a:t>
            </a:r>
          </a:p>
          <a:p>
            <a:pPr marL="560070" indent="-514350">
              <a:buFont typeface="+mj-lt"/>
              <a:buAutoNum type="arabicPeriod"/>
            </a:pPr>
            <a:endParaRPr lang="en-GB" dirty="0"/>
          </a:p>
        </p:txBody>
      </p:sp>
      <p:sp>
        <p:nvSpPr>
          <p:cNvPr id="3" name="Text Placeholder 2">
            <a:extLst>
              <a:ext uri="{FF2B5EF4-FFF2-40B4-BE49-F238E27FC236}">
                <a16:creationId xmlns:a16="http://schemas.microsoft.com/office/drawing/2014/main" id="{4FDCC0C1-A517-4CD2-ADD9-B15013D28DE0}"/>
              </a:ext>
            </a:extLst>
          </p:cNvPr>
          <p:cNvSpPr>
            <a:spLocks noGrp="1"/>
          </p:cNvSpPr>
          <p:nvPr>
            <p:ph type="body" sz="quarter" idx="12"/>
          </p:nvPr>
        </p:nvSpPr>
        <p:spPr/>
        <p:txBody>
          <a:bodyPr/>
          <a:lstStyle/>
          <a:p>
            <a:endParaRPr lang="en-GB"/>
          </a:p>
        </p:txBody>
      </p:sp>
      <p:sp>
        <p:nvSpPr>
          <p:cNvPr id="4" name="Picture Placeholder 3">
            <a:extLst>
              <a:ext uri="{FF2B5EF4-FFF2-40B4-BE49-F238E27FC236}">
                <a16:creationId xmlns:a16="http://schemas.microsoft.com/office/drawing/2014/main" id="{C087ADD4-C79D-4D97-930F-8101503A149C}"/>
              </a:ext>
            </a:extLst>
          </p:cNvPr>
          <p:cNvSpPr>
            <a:spLocks noGrp="1"/>
          </p:cNvSpPr>
          <p:nvPr>
            <p:ph type="pic" sz="quarter" idx="14"/>
          </p:nvPr>
        </p:nvSpPr>
        <p:spPr/>
      </p:sp>
      <p:sp>
        <p:nvSpPr>
          <p:cNvPr id="5" name="Title 4">
            <a:extLst>
              <a:ext uri="{FF2B5EF4-FFF2-40B4-BE49-F238E27FC236}">
                <a16:creationId xmlns:a16="http://schemas.microsoft.com/office/drawing/2014/main" id="{1CC35892-4BC5-4E89-B9B9-33DDB85B2738}"/>
              </a:ext>
            </a:extLst>
          </p:cNvPr>
          <p:cNvSpPr>
            <a:spLocks noGrp="1"/>
          </p:cNvSpPr>
          <p:nvPr>
            <p:ph type="ctrTitle"/>
          </p:nvPr>
        </p:nvSpPr>
        <p:spPr>
          <a:xfrm>
            <a:off x="720187" y="980728"/>
            <a:ext cx="7366538" cy="1607672"/>
          </a:xfrm>
        </p:spPr>
        <p:txBody>
          <a:bodyPr>
            <a:normAutofit fontScale="90000"/>
          </a:bodyPr>
          <a:lstStyle/>
          <a:p>
            <a:r>
              <a:rPr lang="en-GB" dirty="0"/>
              <a:t>A few questions for students to ask themselves while completing their project</a:t>
            </a:r>
          </a:p>
        </p:txBody>
      </p:sp>
    </p:spTree>
    <p:extLst>
      <p:ext uri="{BB962C8B-B14F-4D97-AF65-F5344CB8AC3E}">
        <p14:creationId xmlns:p14="http://schemas.microsoft.com/office/powerpoint/2010/main" val="57155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EA6D9-F49B-44FC-A1CF-C91366E79C4A}"/>
              </a:ext>
            </a:extLst>
          </p:cNvPr>
          <p:cNvSpPr>
            <a:spLocks noGrp="1"/>
          </p:cNvSpPr>
          <p:nvPr>
            <p:ph type="ctrTitle"/>
          </p:nvPr>
        </p:nvSpPr>
        <p:spPr/>
        <p:txBody>
          <a:bodyPr/>
          <a:lstStyle/>
          <a:p>
            <a:r>
              <a:rPr lang="en-GB" dirty="0"/>
              <a:t>Some strong examples…</a:t>
            </a:r>
          </a:p>
        </p:txBody>
      </p:sp>
      <p:sp>
        <p:nvSpPr>
          <p:cNvPr id="3" name="Picture Placeholder 2">
            <a:extLst>
              <a:ext uri="{FF2B5EF4-FFF2-40B4-BE49-F238E27FC236}">
                <a16:creationId xmlns:a16="http://schemas.microsoft.com/office/drawing/2014/main" id="{A7CD5BF9-F32F-40A8-A86A-749124EDC1ED}"/>
              </a:ext>
            </a:extLst>
          </p:cNvPr>
          <p:cNvSpPr>
            <a:spLocks noGrp="1"/>
          </p:cNvSpPr>
          <p:nvPr>
            <p:ph type="pic" sz="quarter" idx="14"/>
          </p:nvPr>
        </p:nvSpPr>
        <p:spPr/>
      </p:sp>
    </p:spTree>
    <p:extLst>
      <p:ext uri="{BB962C8B-B14F-4D97-AF65-F5344CB8AC3E}">
        <p14:creationId xmlns:p14="http://schemas.microsoft.com/office/powerpoint/2010/main" val="154055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0610F-08B0-4A47-A428-E26C7F30A93A}"/>
              </a:ext>
            </a:extLst>
          </p:cNvPr>
          <p:cNvSpPr>
            <a:spLocks noGrp="1"/>
          </p:cNvSpPr>
          <p:nvPr>
            <p:ph type="body" sz="quarter" idx="12"/>
          </p:nvPr>
        </p:nvSpPr>
        <p:spPr/>
        <p:txBody>
          <a:bodyPr/>
          <a:lstStyle/>
          <a:p>
            <a:endParaRPr lang="en-GB"/>
          </a:p>
        </p:txBody>
      </p:sp>
      <p:sp>
        <p:nvSpPr>
          <p:cNvPr id="6" name="Rounded Rectangle 10">
            <a:extLst>
              <a:ext uri="{FF2B5EF4-FFF2-40B4-BE49-F238E27FC236}">
                <a16:creationId xmlns:a16="http://schemas.microsoft.com/office/drawing/2014/main" id="{55BAFFDF-BF33-4938-B580-93C3AC4F8D94}"/>
              </a:ext>
            </a:extLst>
          </p:cNvPr>
          <p:cNvSpPr/>
          <p:nvPr/>
        </p:nvSpPr>
        <p:spPr>
          <a:xfrm>
            <a:off x="1386136" y="569826"/>
            <a:ext cx="9777164" cy="986755"/>
          </a:xfrm>
          <a:prstGeom prst="roundRect">
            <a:avLst/>
          </a:prstGeom>
          <a:solidFill>
            <a:srgbClr val="0094DB">
              <a:alpha val="60000"/>
            </a:srgbClr>
          </a:solidFill>
          <a:ln>
            <a:solidFill>
              <a:srgbClr val="0094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lnSpc>
                <a:spcPct val="107000"/>
              </a:lnSpc>
              <a:spcAft>
                <a:spcPts val="800"/>
              </a:spcAft>
            </a:pPr>
            <a:r>
              <a:rPr lang="en-GB"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This applicant discusses her EPQ topic and then expands on it, discussing the further research she undertook as a result: </a:t>
            </a:r>
            <a:endParaRPr lang="en-GB"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5">
            <a:extLst>
              <a:ext uri="{FF2B5EF4-FFF2-40B4-BE49-F238E27FC236}">
                <a16:creationId xmlns:a16="http://schemas.microsoft.com/office/drawing/2014/main" id="{03358839-2642-4250-8684-B913F75C8E65}"/>
              </a:ext>
            </a:extLst>
          </p:cNvPr>
          <p:cNvSpPr txBox="1">
            <a:spLocks/>
          </p:cNvSpPr>
          <p:nvPr/>
        </p:nvSpPr>
        <p:spPr>
          <a:xfrm>
            <a:off x="281030" y="1772816"/>
            <a:ext cx="11629939" cy="4176464"/>
          </a:xfrm>
          <a:prstGeom prst="rect">
            <a:avLst/>
          </a:prstGeom>
        </p:spPr>
        <p:txBody>
          <a:bodyPr anchor="ctr"/>
          <a:lstStyle>
            <a:lvl1pPr marL="274320" indent="-228600" algn="l" defTabSz="914400" rtl="0" eaLnBrk="1" latinLnBrk="0" hangingPunct="1">
              <a:lnSpc>
                <a:spcPct val="90000"/>
              </a:lnSpc>
              <a:spcBef>
                <a:spcPts val="1800"/>
              </a:spcBef>
              <a:buClr>
                <a:schemeClr val="bg1"/>
              </a:buClr>
              <a:buSzPct val="80000"/>
              <a:buFont typeface="Arial"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Clr>
                <a:schemeClr val="bg1"/>
              </a:buClr>
              <a:buSzPct val="80000"/>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777240" indent="-182880" algn="l" defTabSz="914400" rtl="0" eaLnBrk="1" latinLnBrk="0" hangingPunct="1">
              <a:lnSpc>
                <a:spcPct val="90000"/>
              </a:lnSpc>
              <a:spcBef>
                <a:spcPts val="600"/>
              </a:spcBef>
              <a:buClr>
                <a:schemeClr val="bg1"/>
              </a:buClr>
              <a:buSzPct val="80000"/>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960120" indent="-18288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97280" indent="-13716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lgn="just">
              <a:buClr>
                <a:srgbClr val="FFFFFF"/>
              </a:buClr>
              <a:buNone/>
            </a:pPr>
            <a:r>
              <a:rPr lang="en-GB" sz="2400" dirty="0">
                <a:solidFill>
                  <a:srgbClr val="FFFFFF"/>
                </a:solidFill>
              </a:rPr>
              <a:t>“My EPQ compared greenhouse gases released from beef, dairy and arable farming. </a:t>
            </a:r>
            <a:r>
              <a:rPr lang="en-GB" sz="2400" b="1" dirty="0">
                <a:solidFill>
                  <a:srgbClr val="FFFFFF"/>
                </a:solidFill>
              </a:rPr>
              <a:t>I gained a deeper scientific understanding </a:t>
            </a:r>
            <a:r>
              <a:rPr lang="en-GB" sz="2400" dirty="0">
                <a:solidFill>
                  <a:srgbClr val="FFFFFF"/>
                </a:solidFill>
              </a:rPr>
              <a:t>of the detrimental effects the agricultural industry has on our planet whilst developing essential organisational skills. </a:t>
            </a:r>
            <a:r>
              <a:rPr lang="en-GB" sz="2400" b="1" dirty="0"/>
              <a:t>Wanting to further research the topic of conservation</a:t>
            </a:r>
            <a:r>
              <a:rPr lang="en-GB" sz="2400" dirty="0">
                <a:solidFill>
                  <a:srgbClr val="FFFFFF"/>
                </a:solidFill>
              </a:rPr>
              <a:t>, I completed the online course "Ecology and Wildlife Conservation" run by the University of Leeds. I learnt about the ecological network of interactions between different species and how the removal of one species can stimulate the loss of many others. The course covered methods of tracking and collecting data to aid conservation, such as using GPS to monitor the flight paths of birds.”</a:t>
            </a:r>
          </a:p>
        </p:txBody>
      </p:sp>
    </p:spTree>
    <p:extLst>
      <p:ext uri="{BB962C8B-B14F-4D97-AF65-F5344CB8AC3E}">
        <p14:creationId xmlns:p14="http://schemas.microsoft.com/office/powerpoint/2010/main" val="34735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880A89-4FBB-9F4B-A749-1478FA5F1FC6}"/>
              </a:ext>
              <a:ext uri="{C183D7F6-B498-43B3-948B-1728B52AA6E4}">
                <adec:decorative xmlns:adec="http://schemas.microsoft.com/office/drawing/2017/decorative" val="1"/>
              </a:ext>
            </a:extLst>
          </p:cNvPr>
          <p:cNvSpPr/>
          <p:nvPr/>
        </p:nvSpPr>
        <p:spPr>
          <a:xfrm flipV="1">
            <a:off x="6104967" y="3501009"/>
            <a:ext cx="3554580" cy="3486991"/>
          </a:xfrm>
          <a:prstGeom prst="rect">
            <a:avLst/>
          </a:prstGeom>
          <a:solidFill>
            <a:srgbClr val="0094D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5" name="Picture 4" descr="University Student">
            <a:extLst>
              <a:ext uri="{FF2B5EF4-FFF2-40B4-BE49-F238E27FC236}">
                <a16:creationId xmlns:a16="http://schemas.microsoft.com/office/drawing/2014/main" id="{5D5B6516-4D8A-2D4C-87E0-863D52D2458F}"/>
              </a:ext>
            </a:extLst>
          </p:cNvPr>
          <p:cNvPicPr>
            <a:picLocks noChangeAspect="1"/>
          </p:cNvPicPr>
          <p:nvPr/>
        </p:nvPicPr>
        <p:blipFill rotWithShape="1">
          <a:blip r:embed="rId2"/>
          <a:srcRect l="21318" t="14285" r="20995" b="1897"/>
          <a:stretch/>
        </p:blipFill>
        <p:spPr>
          <a:xfrm>
            <a:off x="4496647" y="558051"/>
            <a:ext cx="4680521" cy="4536504"/>
          </a:xfrm>
          <a:prstGeom prst="rect">
            <a:avLst/>
          </a:prstGeom>
        </p:spPr>
      </p:pic>
      <p:sp>
        <p:nvSpPr>
          <p:cNvPr id="2" name="Title 1">
            <a:extLst>
              <a:ext uri="{FF2B5EF4-FFF2-40B4-BE49-F238E27FC236}">
                <a16:creationId xmlns:a16="http://schemas.microsoft.com/office/drawing/2014/main" id="{3818138D-02CC-954C-866D-30EE747CC575}"/>
              </a:ext>
            </a:extLst>
          </p:cNvPr>
          <p:cNvSpPr>
            <a:spLocks noGrp="1"/>
          </p:cNvSpPr>
          <p:nvPr>
            <p:ph type="ctrTitle"/>
          </p:nvPr>
        </p:nvSpPr>
        <p:spPr/>
        <p:txBody>
          <a:bodyPr>
            <a:normAutofit/>
          </a:bodyPr>
          <a:lstStyle/>
          <a:p>
            <a:r>
              <a:rPr lang="en-GB" sz="4700" b="0" dirty="0"/>
              <a:t>A warm </a:t>
            </a:r>
            <a:br>
              <a:rPr lang="en-GB" sz="4700" b="0" dirty="0"/>
            </a:br>
            <a:r>
              <a:rPr lang="en-GB" sz="4700" dirty="0"/>
              <a:t>welcome</a:t>
            </a:r>
            <a:endParaRPr lang="en-US" sz="4700" dirty="0"/>
          </a:p>
        </p:txBody>
      </p:sp>
      <p:sp>
        <p:nvSpPr>
          <p:cNvPr id="3" name="Picture Placeholder 2">
            <a:extLst>
              <a:ext uri="{FF2B5EF4-FFF2-40B4-BE49-F238E27FC236}">
                <a16:creationId xmlns:a16="http://schemas.microsoft.com/office/drawing/2014/main" id="{DAFAB5BE-2CCF-1B4A-9E52-907087480DBD}"/>
              </a:ext>
            </a:extLst>
          </p:cNvPr>
          <p:cNvSpPr>
            <a:spLocks noGrp="1"/>
          </p:cNvSpPr>
          <p:nvPr>
            <p:ph type="pic" sz="quarter" idx="14"/>
          </p:nvPr>
        </p:nvSpPr>
        <p:spPr/>
      </p:sp>
      <p:pic>
        <p:nvPicPr>
          <p:cNvPr id="6" name="Picture 5" descr="Students enjoying the green parks near the Royal Crescent">
            <a:extLst>
              <a:ext uri="{FF2B5EF4-FFF2-40B4-BE49-F238E27FC236}">
                <a16:creationId xmlns:a16="http://schemas.microsoft.com/office/drawing/2014/main" id="{8B804381-BB40-6C49-A195-BEBFC7024E25}"/>
              </a:ext>
            </a:extLst>
          </p:cNvPr>
          <p:cNvPicPr>
            <a:picLocks noChangeAspect="1"/>
          </p:cNvPicPr>
          <p:nvPr/>
        </p:nvPicPr>
        <p:blipFill rotWithShape="1">
          <a:blip r:embed="rId3"/>
          <a:srcRect l="3596" t="23504" r="2836" b="15715"/>
          <a:stretch/>
        </p:blipFill>
        <p:spPr>
          <a:xfrm>
            <a:off x="7633323" y="4473399"/>
            <a:ext cx="2569379" cy="2514601"/>
          </a:xfrm>
          <a:prstGeom prst="rect">
            <a:avLst/>
          </a:prstGeom>
        </p:spPr>
      </p:pic>
      <p:sp>
        <p:nvSpPr>
          <p:cNvPr id="7" name="Rectangle 6">
            <a:extLst>
              <a:ext uri="{FF2B5EF4-FFF2-40B4-BE49-F238E27FC236}">
                <a16:creationId xmlns:a16="http://schemas.microsoft.com/office/drawing/2014/main" id="{DC606416-4980-E545-BDB2-4A2B3C844AA2}"/>
              </a:ext>
              <a:ext uri="{C183D7F6-B498-43B3-948B-1728B52AA6E4}">
                <adec:decorative xmlns:adec="http://schemas.microsoft.com/office/drawing/2017/decorative" val="1"/>
              </a:ext>
            </a:extLst>
          </p:cNvPr>
          <p:cNvSpPr/>
          <p:nvPr/>
        </p:nvSpPr>
        <p:spPr>
          <a:xfrm>
            <a:off x="10192588" y="3809089"/>
            <a:ext cx="1332000" cy="144000"/>
          </a:xfrm>
          <a:prstGeom prst="rect">
            <a:avLst/>
          </a:prstGeom>
          <a:solidFill>
            <a:srgbClr val="FAB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8" name="Picture 7" descr="Students enjoying Freshers Week">
            <a:extLst>
              <a:ext uri="{FF2B5EF4-FFF2-40B4-BE49-F238E27FC236}">
                <a16:creationId xmlns:a16="http://schemas.microsoft.com/office/drawing/2014/main" id="{F4D96502-5120-E441-8B3C-1547D25029A6}"/>
              </a:ext>
            </a:extLst>
          </p:cNvPr>
          <p:cNvPicPr>
            <a:picLocks noChangeAspect="1"/>
          </p:cNvPicPr>
          <p:nvPr/>
        </p:nvPicPr>
        <p:blipFill rotWithShape="1">
          <a:blip r:embed="rId4"/>
          <a:srcRect l="5008" r="15506"/>
          <a:stretch/>
        </p:blipFill>
        <p:spPr>
          <a:xfrm>
            <a:off x="10072037" y="1050002"/>
            <a:ext cx="2417079" cy="2188772"/>
          </a:xfrm>
          <a:prstGeom prst="rect">
            <a:avLst/>
          </a:prstGeom>
        </p:spPr>
      </p:pic>
      <p:pic>
        <p:nvPicPr>
          <p:cNvPr id="9" name="Picture 8" descr="Belong at Bath">
            <a:extLst>
              <a:ext uri="{FF2B5EF4-FFF2-40B4-BE49-F238E27FC236}">
                <a16:creationId xmlns:a16="http://schemas.microsoft.com/office/drawing/2014/main" id="{6A94EA32-DAB5-D64F-BB42-2218A3C3960C}"/>
              </a:ext>
            </a:extLst>
          </p:cNvPr>
          <p:cNvPicPr>
            <a:picLocks noChangeAspect="1"/>
          </p:cNvPicPr>
          <p:nvPr/>
        </p:nvPicPr>
        <p:blipFill>
          <a:blip r:embed="rId5"/>
          <a:stretch>
            <a:fillRect/>
          </a:stretch>
        </p:blipFill>
        <p:spPr>
          <a:xfrm>
            <a:off x="631710" y="5825880"/>
            <a:ext cx="3402329" cy="761980"/>
          </a:xfrm>
          <a:prstGeom prst="rect">
            <a:avLst/>
          </a:prstGeom>
        </p:spPr>
      </p:pic>
    </p:spTree>
    <p:extLst>
      <p:ext uri="{BB962C8B-B14F-4D97-AF65-F5344CB8AC3E}">
        <p14:creationId xmlns:p14="http://schemas.microsoft.com/office/powerpoint/2010/main" val="329228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0610F-08B0-4A47-A428-E26C7F30A93A}"/>
              </a:ext>
            </a:extLst>
          </p:cNvPr>
          <p:cNvSpPr>
            <a:spLocks noGrp="1"/>
          </p:cNvSpPr>
          <p:nvPr>
            <p:ph type="body" sz="quarter" idx="12"/>
          </p:nvPr>
        </p:nvSpPr>
        <p:spPr/>
        <p:txBody>
          <a:bodyPr/>
          <a:lstStyle/>
          <a:p>
            <a:endParaRPr lang="en-GB"/>
          </a:p>
        </p:txBody>
      </p:sp>
      <p:sp>
        <p:nvSpPr>
          <p:cNvPr id="7" name="Text Placeholder 5">
            <a:extLst>
              <a:ext uri="{FF2B5EF4-FFF2-40B4-BE49-F238E27FC236}">
                <a16:creationId xmlns:a16="http://schemas.microsoft.com/office/drawing/2014/main" id="{03358839-2642-4250-8684-B913F75C8E65}"/>
              </a:ext>
            </a:extLst>
          </p:cNvPr>
          <p:cNvSpPr txBox="1">
            <a:spLocks/>
          </p:cNvSpPr>
          <p:nvPr/>
        </p:nvSpPr>
        <p:spPr>
          <a:xfrm>
            <a:off x="281030" y="1728393"/>
            <a:ext cx="11629939" cy="4176464"/>
          </a:xfrm>
          <a:prstGeom prst="rect">
            <a:avLst/>
          </a:prstGeom>
        </p:spPr>
        <p:txBody>
          <a:bodyPr anchor="ctr"/>
          <a:lstStyle>
            <a:lvl1pPr marL="274320" indent="-228600" algn="l" defTabSz="914400" rtl="0" eaLnBrk="1" latinLnBrk="0" hangingPunct="1">
              <a:lnSpc>
                <a:spcPct val="90000"/>
              </a:lnSpc>
              <a:spcBef>
                <a:spcPts val="1800"/>
              </a:spcBef>
              <a:buClr>
                <a:schemeClr val="bg1"/>
              </a:buClr>
              <a:buSzPct val="80000"/>
              <a:buFont typeface="Arial"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Clr>
                <a:schemeClr val="bg1"/>
              </a:buClr>
              <a:buSzPct val="80000"/>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777240" indent="-182880" algn="l" defTabSz="914400" rtl="0" eaLnBrk="1" latinLnBrk="0" hangingPunct="1">
              <a:lnSpc>
                <a:spcPct val="90000"/>
              </a:lnSpc>
              <a:spcBef>
                <a:spcPts val="600"/>
              </a:spcBef>
              <a:buClr>
                <a:schemeClr val="bg1"/>
              </a:buClr>
              <a:buSzPct val="80000"/>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960120" indent="-18288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97280" indent="-13716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lgn="just">
              <a:buClr>
                <a:srgbClr val="FFFFFF"/>
              </a:buClr>
              <a:buNone/>
            </a:pPr>
            <a:r>
              <a:rPr lang="en-GB" sz="2400" dirty="0">
                <a:solidFill>
                  <a:srgbClr val="FFFFFF"/>
                </a:solidFill>
              </a:rPr>
              <a:t>“Participating in the </a:t>
            </a:r>
            <a:r>
              <a:rPr lang="en-GB" sz="2400" b="1" dirty="0">
                <a:solidFill>
                  <a:srgbClr val="FFFFFF"/>
                </a:solidFill>
              </a:rPr>
              <a:t>McWhirter Conference, </a:t>
            </a:r>
            <a:r>
              <a:rPr lang="en-GB" sz="2400" dirty="0">
                <a:solidFill>
                  <a:srgbClr val="FFFFFF"/>
                </a:solidFill>
              </a:rPr>
              <a:t>I was part of a small group which studied the growing prominence of AI, with lectures on machine learning, superintelligence, and algorithmic fairness…It led me to think further about the use of AI through a Marxist lens: if technological improvement continues to advance so rapidly, its consequences will not be collective prosperity but instead unemployment, environmental degradation, and inequality. </a:t>
            </a:r>
            <a:r>
              <a:rPr lang="en-GB" sz="2400" b="1" dirty="0">
                <a:solidFill>
                  <a:srgbClr val="FFFFFF"/>
                </a:solidFill>
              </a:rPr>
              <a:t>Whilst writing my EPQ, I developed on this theme of inequalities along international lines</a:t>
            </a:r>
            <a:r>
              <a:rPr lang="en-GB" sz="2400" dirty="0">
                <a:solidFill>
                  <a:srgbClr val="FFFFFF"/>
                </a:solidFill>
              </a:rPr>
              <a:t>, focusing on the global distribution of vaccines between countries, and whether the COVID-19 pandemic could mark a shift in the way nations act, with developed states perhaps taking a more equitable approach to their international interactions. It also made me question whether the West's approach to globalisation has changed, as China and Russia take much more ambitious steps to vaccinate the world, or whether authoritarianism is perhaps more effective in global crises of this magnitude.”</a:t>
            </a:r>
            <a:endParaRPr lang="en-GB" sz="2400" b="1" dirty="0">
              <a:solidFill>
                <a:srgbClr val="FFFFFF"/>
              </a:solidFill>
            </a:endParaRPr>
          </a:p>
        </p:txBody>
      </p:sp>
      <p:sp>
        <p:nvSpPr>
          <p:cNvPr id="5" name="Rounded Rectangle 10">
            <a:extLst>
              <a:ext uri="{FF2B5EF4-FFF2-40B4-BE49-F238E27FC236}">
                <a16:creationId xmlns:a16="http://schemas.microsoft.com/office/drawing/2014/main" id="{504FE1B5-1E87-4FE7-80D9-7C4A2D70CBBB}"/>
              </a:ext>
            </a:extLst>
          </p:cNvPr>
          <p:cNvSpPr/>
          <p:nvPr/>
        </p:nvSpPr>
        <p:spPr>
          <a:xfrm>
            <a:off x="1051062" y="286957"/>
            <a:ext cx="10089874" cy="1202990"/>
          </a:xfrm>
          <a:prstGeom prst="roundRect">
            <a:avLst/>
          </a:prstGeom>
          <a:solidFill>
            <a:srgbClr val="0094DB">
              <a:alpha val="60000"/>
            </a:srgbClr>
          </a:solidFill>
          <a:ln>
            <a:solidFill>
              <a:srgbClr val="0094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lnSpc>
                <a:spcPct val="107000"/>
              </a:lnSpc>
              <a:spcAft>
                <a:spcPts val="800"/>
              </a:spcAft>
            </a:pPr>
            <a:r>
              <a:rPr lang="en-GB"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This student talks about a conference he has attended and how in his EPQ he went on to expand on some of the themes that were covered, which then led him to further question what he had learnt/heard:</a:t>
            </a:r>
            <a:endParaRPr lang="en-GB"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686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0610F-08B0-4A47-A428-E26C7F30A93A}"/>
              </a:ext>
            </a:extLst>
          </p:cNvPr>
          <p:cNvSpPr>
            <a:spLocks noGrp="1"/>
          </p:cNvSpPr>
          <p:nvPr>
            <p:ph type="body" sz="quarter" idx="12"/>
          </p:nvPr>
        </p:nvSpPr>
        <p:spPr/>
        <p:txBody>
          <a:bodyPr/>
          <a:lstStyle/>
          <a:p>
            <a:endParaRPr lang="en-GB"/>
          </a:p>
        </p:txBody>
      </p:sp>
      <p:sp>
        <p:nvSpPr>
          <p:cNvPr id="7" name="Text Placeholder 5">
            <a:extLst>
              <a:ext uri="{FF2B5EF4-FFF2-40B4-BE49-F238E27FC236}">
                <a16:creationId xmlns:a16="http://schemas.microsoft.com/office/drawing/2014/main" id="{03358839-2642-4250-8684-B913F75C8E65}"/>
              </a:ext>
            </a:extLst>
          </p:cNvPr>
          <p:cNvSpPr txBox="1">
            <a:spLocks/>
          </p:cNvSpPr>
          <p:nvPr/>
        </p:nvSpPr>
        <p:spPr>
          <a:xfrm>
            <a:off x="281030" y="1728393"/>
            <a:ext cx="11629939" cy="4176464"/>
          </a:xfrm>
          <a:prstGeom prst="rect">
            <a:avLst/>
          </a:prstGeom>
        </p:spPr>
        <p:txBody>
          <a:bodyPr lIns="91440" tIns="45720" rIns="91440" bIns="45720" anchor="ctr"/>
          <a:lstStyle>
            <a:lvl1pPr marL="274320" indent="-228600" algn="l" defTabSz="914400" rtl="0" eaLnBrk="1" latinLnBrk="0" hangingPunct="1">
              <a:lnSpc>
                <a:spcPct val="90000"/>
              </a:lnSpc>
              <a:spcBef>
                <a:spcPts val="1800"/>
              </a:spcBef>
              <a:buClr>
                <a:schemeClr val="bg1"/>
              </a:buClr>
              <a:buSzPct val="80000"/>
              <a:buFont typeface="Arial"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Clr>
                <a:schemeClr val="bg1"/>
              </a:buClr>
              <a:buSzPct val="80000"/>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777240" indent="-182880" algn="l" defTabSz="914400" rtl="0" eaLnBrk="1" latinLnBrk="0" hangingPunct="1">
              <a:lnSpc>
                <a:spcPct val="90000"/>
              </a:lnSpc>
              <a:spcBef>
                <a:spcPts val="600"/>
              </a:spcBef>
              <a:buClr>
                <a:schemeClr val="bg1"/>
              </a:buClr>
              <a:buSzPct val="80000"/>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960120" indent="-18288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97280" indent="-13716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lgn="just">
              <a:buNone/>
            </a:pPr>
            <a:r>
              <a:rPr lang="en-GB" sz="2400" dirty="0">
                <a:latin typeface="Arial"/>
                <a:cs typeface="Arial"/>
              </a:rPr>
              <a:t>"Through A-level Economics, I have learnt about the intertwined nature of politics and economics, </a:t>
            </a:r>
            <a:r>
              <a:rPr lang="en-GB" sz="2400" b="1" dirty="0">
                <a:latin typeface="Arial"/>
                <a:cs typeface="Arial"/>
              </a:rPr>
              <a:t>leading me to read Hayek's 'The Road to Serfdom'</a:t>
            </a:r>
            <a:r>
              <a:rPr lang="en-GB" sz="2400" dirty="0">
                <a:latin typeface="Arial"/>
                <a:cs typeface="Arial"/>
              </a:rPr>
              <a:t>. Other than </a:t>
            </a:r>
            <a:r>
              <a:rPr lang="en-GB" sz="2400" b="1" dirty="0">
                <a:latin typeface="Arial"/>
                <a:cs typeface="Arial"/>
              </a:rPr>
              <a:t>disagreeing with</a:t>
            </a:r>
            <a:r>
              <a:rPr lang="en-GB" sz="2400" dirty="0">
                <a:latin typeface="Arial"/>
                <a:cs typeface="Arial"/>
              </a:rPr>
              <a:t> the inherent inequality of laissez-faire political and economic policy, a point Hayek made which I found both particularly interesting and jarring was his view that democracy is only possible under capitalism. </a:t>
            </a:r>
            <a:r>
              <a:rPr lang="en-GB" sz="2400" b="1" dirty="0">
                <a:latin typeface="Arial"/>
                <a:cs typeface="Arial"/>
              </a:rPr>
              <a:t>This caught my attention as it linked to my EPQ, </a:t>
            </a:r>
            <a:r>
              <a:rPr lang="en-GB" sz="2400" dirty="0">
                <a:latin typeface="Arial"/>
                <a:cs typeface="Arial"/>
              </a:rPr>
              <a:t>as well as what I had learnt about the fragility of democracy through </a:t>
            </a:r>
            <a:r>
              <a:rPr lang="en-GB" sz="2400" dirty="0" err="1">
                <a:latin typeface="Arial"/>
                <a:cs typeface="Arial"/>
              </a:rPr>
              <a:t>Zuboff's</a:t>
            </a:r>
            <a:r>
              <a:rPr lang="en-GB" sz="2400" dirty="0">
                <a:latin typeface="Arial"/>
                <a:cs typeface="Arial"/>
              </a:rPr>
              <a:t> 'The Age of Surveillance Capitalism'. My EPQ explored the threat that social media, which exists with few regulations, poses to democracy in the context of the EU referendum and the election of Jair Bolsonaro and Donald Trump, causing me to question Hayek's argument."</a:t>
            </a:r>
            <a:endParaRPr lang="en-US" dirty="0"/>
          </a:p>
        </p:txBody>
      </p:sp>
      <p:sp>
        <p:nvSpPr>
          <p:cNvPr id="5" name="Rounded Rectangle 10">
            <a:extLst>
              <a:ext uri="{FF2B5EF4-FFF2-40B4-BE49-F238E27FC236}">
                <a16:creationId xmlns:a16="http://schemas.microsoft.com/office/drawing/2014/main" id="{504FE1B5-1E87-4FE7-80D9-7C4A2D70CBBB}"/>
              </a:ext>
            </a:extLst>
          </p:cNvPr>
          <p:cNvSpPr/>
          <p:nvPr/>
        </p:nvSpPr>
        <p:spPr>
          <a:xfrm>
            <a:off x="1051062" y="286957"/>
            <a:ext cx="10089874" cy="1720061"/>
          </a:xfrm>
          <a:prstGeom prst="roundRect">
            <a:avLst/>
          </a:prstGeom>
          <a:solidFill>
            <a:srgbClr val="0094DB">
              <a:alpha val="60000"/>
            </a:srgbClr>
          </a:solidFill>
          <a:ln>
            <a:solidFill>
              <a:srgbClr val="0094D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2400" dirty="0">
                <a:ea typeface="+mn-lt"/>
                <a:cs typeface="+mn-lt"/>
              </a:rPr>
              <a:t>This student talks about a book she has read, which especially interested her; she then links it to her EPQ (and some additional reading) and explains how her EPQ caused her to question the argument in that book: </a:t>
            </a:r>
            <a:endParaRPr lang="en-US"/>
          </a:p>
        </p:txBody>
      </p:sp>
    </p:spTree>
    <p:extLst>
      <p:ext uri="{BB962C8B-B14F-4D97-AF65-F5344CB8AC3E}">
        <p14:creationId xmlns:p14="http://schemas.microsoft.com/office/powerpoint/2010/main" val="2529213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EA6D9-F49B-44FC-A1CF-C91366E79C4A}"/>
              </a:ext>
            </a:extLst>
          </p:cNvPr>
          <p:cNvSpPr>
            <a:spLocks noGrp="1"/>
          </p:cNvSpPr>
          <p:nvPr>
            <p:ph type="ctrTitle"/>
          </p:nvPr>
        </p:nvSpPr>
        <p:spPr/>
        <p:txBody>
          <a:bodyPr/>
          <a:lstStyle/>
          <a:p>
            <a:r>
              <a:rPr lang="en-GB" dirty="0"/>
              <a:t>Some weaker examples…</a:t>
            </a:r>
          </a:p>
        </p:txBody>
      </p:sp>
      <p:sp>
        <p:nvSpPr>
          <p:cNvPr id="3" name="Picture Placeholder 2">
            <a:extLst>
              <a:ext uri="{FF2B5EF4-FFF2-40B4-BE49-F238E27FC236}">
                <a16:creationId xmlns:a16="http://schemas.microsoft.com/office/drawing/2014/main" id="{A7CD5BF9-F32F-40A8-A86A-749124EDC1ED}"/>
              </a:ext>
            </a:extLst>
          </p:cNvPr>
          <p:cNvSpPr>
            <a:spLocks noGrp="1"/>
          </p:cNvSpPr>
          <p:nvPr>
            <p:ph type="pic" sz="quarter" idx="14"/>
          </p:nvPr>
        </p:nvSpPr>
        <p:spPr/>
      </p:sp>
    </p:spTree>
    <p:extLst>
      <p:ext uri="{BB962C8B-B14F-4D97-AF65-F5344CB8AC3E}">
        <p14:creationId xmlns:p14="http://schemas.microsoft.com/office/powerpoint/2010/main" val="336907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0610F-08B0-4A47-A428-E26C7F30A93A}"/>
              </a:ext>
            </a:extLst>
          </p:cNvPr>
          <p:cNvSpPr>
            <a:spLocks noGrp="1"/>
          </p:cNvSpPr>
          <p:nvPr>
            <p:ph type="body" sz="quarter" idx="12"/>
          </p:nvPr>
        </p:nvSpPr>
        <p:spPr/>
        <p:txBody>
          <a:bodyPr/>
          <a:lstStyle/>
          <a:p>
            <a:endParaRPr lang="en-GB"/>
          </a:p>
        </p:txBody>
      </p:sp>
      <p:sp>
        <p:nvSpPr>
          <p:cNvPr id="7" name="Text Placeholder 5">
            <a:extLst>
              <a:ext uri="{FF2B5EF4-FFF2-40B4-BE49-F238E27FC236}">
                <a16:creationId xmlns:a16="http://schemas.microsoft.com/office/drawing/2014/main" id="{03358839-2642-4250-8684-B913F75C8E65}"/>
              </a:ext>
            </a:extLst>
          </p:cNvPr>
          <p:cNvSpPr txBox="1">
            <a:spLocks/>
          </p:cNvSpPr>
          <p:nvPr/>
        </p:nvSpPr>
        <p:spPr>
          <a:xfrm>
            <a:off x="281030" y="1728393"/>
            <a:ext cx="11629939" cy="4176464"/>
          </a:xfrm>
          <a:prstGeom prst="rect">
            <a:avLst/>
          </a:prstGeom>
        </p:spPr>
        <p:txBody>
          <a:bodyPr anchor="ctr"/>
          <a:lstStyle>
            <a:lvl1pPr marL="274320" indent="-228600" algn="l" defTabSz="914400" rtl="0" eaLnBrk="1" latinLnBrk="0" hangingPunct="1">
              <a:lnSpc>
                <a:spcPct val="90000"/>
              </a:lnSpc>
              <a:spcBef>
                <a:spcPts val="1800"/>
              </a:spcBef>
              <a:buClr>
                <a:schemeClr val="bg1"/>
              </a:buClr>
              <a:buSzPct val="80000"/>
              <a:buFont typeface="Arial"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Clr>
                <a:schemeClr val="bg1"/>
              </a:buClr>
              <a:buSzPct val="80000"/>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777240" indent="-182880" algn="l" defTabSz="914400" rtl="0" eaLnBrk="1" latinLnBrk="0" hangingPunct="1">
              <a:lnSpc>
                <a:spcPct val="90000"/>
              </a:lnSpc>
              <a:spcBef>
                <a:spcPts val="600"/>
              </a:spcBef>
              <a:buClr>
                <a:schemeClr val="bg1"/>
              </a:buClr>
              <a:buSzPct val="80000"/>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960120" indent="-18288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97280" indent="-13716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lgn="just">
              <a:buClr>
                <a:srgbClr val="FFFFFF"/>
              </a:buClr>
              <a:buNone/>
            </a:pPr>
            <a:r>
              <a:rPr lang="en-GB" sz="2400" dirty="0">
                <a:solidFill>
                  <a:srgbClr val="FFFFFF"/>
                </a:solidFill>
              </a:rPr>
              <a:t>“Additionally, throughout my Welsh Baccalaureate Skills Challenge projects, I am usually assigned imaginative and artistic roles, such as product designer during the enterprise section, and being in charge of statistical/numerical roles, such as finance, as I am organised, innovative and neat, hence, trusted to follow through with these roles. The Skills Challenge has also </a:t>
            </a:r>
            <a:r>
              <a:rPr lang="en-GB" sz="2400" b="1" dirty="0">
                <a:solidFill>
                  <a:srgbClr val="FFFFFF"/>
                </a:solidFill>
              </a:rPr>
              <a:t>allowed me to build on and learn new skills that will be beneficial for studying architecture, such as my digital competence, time management and critical thinking.”</a:t>
            </a:r>
          </a:p>
        </p:txBody>
      </p:sp>
      <p:sp>
        <p:nvSpPr>
          <p:cNvPr id="5" name="Rounded Rectangle 10">
            <a:extLst>
              <a:ext uri="{FF2B5EF4-FFF2-40B4-BE49-F238E27FC236}">
                <a16:creationId xmlns:a16="http://schemas.microsoft.com/office/drawing/2014/main" id="{504FE1B5-1E87-4FE7-80D9-7C4A2D70CBBB}"/>
              </a:ext>
            </a:extLst>
          </p:cNvPr>
          <p:cNvSpPr/>
          <p:nvPr/>
        </p:nvSpPr>
        <p:spPr>
          <a:xfrm>
            <a:off x="1051062" y="286956"/>
            <a:ext cx="10089874" cy="1827593"/>
          </a:xfrm>
          <a:prstGeom prst="roundRect">
            <a:avLst/>
          </a:prstGeom>
          <a:solidFill>
            <a:srgbClr val="0094DB">
              <a:alpha val="60000"/>
            </a:srgbClr>
          </a:solidFill>
          <a:ln>
            <a:solidFill>
              <a:srgbClr val="0094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lnSpc>
                <a:spcPct val="107000"/>
              </a:lnSpc>
              <a:spcAft>
                <a:spcPts val="800"/>
              </a:spcAft>
            </a:pPr>
            <a:r>
              <a:rPr lang="en-GB"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This student has not expanded on his Welsh Baccalaureate studies – what did the projects teach him; do they relate to his chosen course (Architecture); did they encourage him to undertake further research or challenge a pre-conceived understanding/knowledge of Architecture….? </a:t>
            </a:r>
            <a:endParaRPr lang="en-GB"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371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0610F-08B0-4A47-A428-E26C7F30A93A}"/>
              </a:ext>
            </a:extLst>
          </p:cNvPr>
          <p:cNvSpPr>
            <a:spLocks noGrp="1"/>
          </p:cNvSpPr>
          <p:nvPr>
            <p:ph type="body" sz="quarter" idx="12"/>
          </p:nvPr>
        </p:nvSpPr>
        <p:spPr/>
        <p:txBody>
          <a:bodyPr/>
          <a:lstStyle/>
          <a:p>
            <a:endParaRPr lang="en-GB"/>
          </a:p>
        </p:txBody>
      </p:sp>
      <p:sp>
        <p:nvSpPr>
          <p:cNvPr id="7" name="Text Placeholder 5">
            <a:extLst>
              <a:ext uri="{FF2B5EF4-FFF2-40B4-BE49-F238E27FC236}">
                <a16:creationId xmlns:a16="http://schemas.microsoft.com/office/drawing/2014/main" id="{03358839-2642-4250-8684-B913F75C8E65}"/>
              </a:ext>
            </a:extLst>
          </p:cNvPr>
          <p:cNvSpPr txBox="1">
            <a:spLocks/>
          </p:cNvSpPr>
          <p:nvPr/>
        </p:nvSpPr>
        <p:spPr>
          <a:xfrm>
            <a:off x="281030" y="1728393"/>
            <a:ext cx="11629939" cy="4176464"/>
          </a:xfrm>
          <a:prstGeom prst="rect">
            <a:avLst/>
          </a:prstGeom>
        </p:spPr>
        <p:txBody>
          <a:bodyPr anchor="ctr"/>
          <a:lstStyle>
            <a:lvl1pPr marL="274320" indent="-228600" algn="l" defTabSz="914400" rtl="0" eaLnBrk="1" latinLnBrk="0" hangingPunct="1">
              <a:lnSpc>
                <a:spcPct val="90000"/>
              </a:lnSpc>
              <a:spcBef>
                <a:spcPts val="1800"/>
              </a:spcBef>
              <a:buClr>
                <a:schemeClr val="bg1"/>
              </a:buClr>
              <a:buSzPct val="80000"/>
              <a:buFont typeface="Arial"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Clr>
                <a:schemeClr val="bg1"/>
              </a:buClr>
              <a:buSzPct val="80000"/>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777240" indent="-182880" algn="l" defTabSz="914400" rtl="0" eaLnBrk="1" latinLnBrk="0" hangingPunct="1">
              <a:lnSpc>
                <a:spcPct val="90000"/>
              </a:lnSpc>
              <a:spcBef>
                <a:spcPts val="600"/>
              </a:spcBef>
              <a:buClr>
                <a:schemeClr val="bg1"/>
              </a:buClr>
              <a:buSzPct val="80000"/>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960120" indent="-18288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97280" indent="-13716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lgn="just">
              <a:buClr>
                <a:srgbClr val="FFFFFF"/>
              </a:buClr>
              <a:buNone/>
            </a:pPr>
            <a:r>
              <a:rPr lang="en-GB" sz="2400" dirty="0">
                <a:solidFill>
                  <a:srgbClr val="FFFFFF"/>
                </a:solidFill>
              </a:rPr>
              <a:t>“For my Extended Project Qualification (EPQ), </a:t>
            </a:r>
            <a:r>
              <a:rPr lang="en-GB" sz="2400" b="1" dirty="0">
                <a:solidFill>
                  <a:srgbClr val="FFFFFF"/>
                </a:solidFill>
              </a:rPr>
              <a:t>I chose to explore diversity and inclusion within the UK workplace.</a:t>
            </a:r>
            <a:r>
              <a:rPr lang="en-GB" sz="2400" dirty="0">
                <a:solidFill>
                  <a:srgbClr val="FFFFFF"/>
                </a:solidFill>
              </a:rPr>
              <a:t> In this project I found the psychological debate of nature and nurture intriguing and how racist views and behaviour can be easily passed on to children who then adopt these traits as their own, unaware that they are socially unacceptable today. I received an A* grade in my EPQ.”</a:t>
            </a:r>
            <a:endParaRPr lang="en-GB" sz="2400" b="1" dirty="0">
              <a:solidFill>
                <a:srgbClr val="FFFFFF"/>
              </a:solidFill>
            </a:endParaRPr>
          </a:p>
        </p:txBody>
      </p:sp>
      <p:sp>
        <p:nvSpPr>
          <p:cNvPr id="5" name="Rounded Rectangle 10">
            <a:extLst>
              <a:ext uri="{FF2B5EF4-FFF2-40B4-BE49-F238E27FC236}">
                <a16:creationId xmlns:a16="http://schemas.microsoft.com/office/drawing/2014/main" id="{504FE1B5-1E87-4FE7-80D9-7C4A2D70CBBB}"/>
              </a:ext>
            </a:extLst>
          </p:cNvPr>
          <p:cNvSpPr/>
          <p:nvPr/>
        </p:nvSpPr>
        <p:spPr>
          <a:xfrm>
            <a:off x="1051062" y="286958"/>
            <a:ext cx="10089874" cy="1513268"/>
          </a:xfrm>
          <a:prstGeom prst="roundRect">
            <a:avLst/>
          </a:prstGeom>
          <a:solidFill>
            <a:srgbClr val="0094DB">
              <a:alpha val="60000"/>
            </a:srgbClr>
          </a:solidFill>
          <a:ln>
            <a:solidFill>
              <a:srgbClr val="0094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lnSpc>
                <a:spcPct val="107000"/>
              </a:lnSpc>
              <a:spcAft>
                <a:spcPts val="800"/>
              </a:spcAft>
            </a:pPr>
            <a:r>
              <a:rPr lang="en-GB"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This student has simply explained what she explored in her EPQ; she does not develop it further and has missed an opportunity to link her research to her chosen course: </a:t>
            </a:r>
          </a:p>
        </p:txBody>
      </p:sp>
    </p:spTree>
    <p:extLst>
      <p:ext uri="{BB962C8B-B14F-4D97-AF65-F5344CB8AC3E}">
        <p14:creationId xmlns:p14="http://schemas.microsoft.com/office/powerpoint/2010/main" val="34827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0610F-08B0-4A47-A428-E26C7F30A93A}"/>
              </a:ext>
            </a:extLst>
          </p:cNvPr>
          <p:cNvSpPr>
            <a:spLocks noGrp="1"/>
          </p:cNvSpPr>
          <p:nvPr>
            <p:ph type="body" sz="quarter" idx="12"/>
          </p:nvPr>
        </p:nvSpPr>
        <p:spPr/>
        <p:txBody>
          <a:bodyPr/>
          <a:lstStyle/>
          <a:p>
            <a:endParaRPr lang="en-GB"/>
          </a:p>
        </p:txBody>
      </p:sp>
      <p:sp>
        <p:nvSpPr>
          <p:cNvPr id="7" name="Text Placeholder 5">
            <a:extLst>
              <a:ext uri="{FF2B5EF4-FFF2-40B4-BE49-F238E27FC236}">
                <a16:creationId xmlns:a16="http://schemas.microsoft.com/office/drawing/2014/main" id="{03358839-2642-4250-8684-B913F75C8E65}"/>
              </a:ext>
            </a:extLst>
          </p:cNvPr>
          <p:cNvSpPr txBox="1">
            <a:spLocks/>
          </p:cNvSpPr>
          <p:nvPr/>
        </p:nvSpPr>
        <p:spPr>
          <a:xfrm>
            <a:off x="281030" y="1728393"/>
            <a:ext cx="11629939" cy="4176464"/>
          </a:xfrm>
          <a:prstGeom prst="rect">
            <a:avLst/>
          </a:prstGeom>
        </p:spPr>
        <p:txBody>
          <a:bodyPr anchor="ctr"/>
          <a:lstStyle>
            <a:lvl1pPr marL="274320" indent="-228600" algn="l" defTabSz="914400" rtl="0" eaLnBrk="1" latinLnBrk="0" hangingPunct="1">
              <a:lnSpc>
                <a:spcPct val="90000"/>
              </a:lnSpc>
              <a:spcBef>
                <a:spcPts val="1800"/>
              </a:spcBef>
              <a:buClr>
                <a:schemeClr val="bg1"/>
              </a:buClr>
              <a:buSzPct val="80000"/>
              <a:buFont typeface="Arial"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Clr>
                <a:schemeClr val="bg1"/>
              </a:buClr>
              <a:buSzPct val="80000"/>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777240" indent="-182880" algn="l" defTabSz="914400" rtl="0" eaLnBrk="1" latinLnBrk="0" hangingPunct="1">
              <a:lnSpc>
                <a:spcPct val="90000"/>
              </a:lnSpc>
              <a:spcBef>
                <a:spcPts val="600"/>
              </a:spcBef>
              <a:buClr>
                <a:schemeClr val="bg1"/>
              </a:buClr>
              <a:buSzPct val="80000"/>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960120" indent="-18288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97280" indent="-137160" algn="l" defTabSz="914400" rtl="0" eaLnBrk="1" latinLnBrk="0" hangingPunct="1">
              <a:lnSpc>
                <a:spcPct val="90000"/>
              </a:lnSpc>
              <a:spcBef>
                <a:spcPts val="600"/>
              </a:spcBef>
              <a:buClr>
                <a:schemeClr val="bg1"/>
              </a:buClr>
              <a:buSzPct val="80000"/>
              <a:buFont typeface="Arial"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lgn="just">
              <a:buClr>
                <a:srgbClr val="FFFFFF"/>
              </a:buClr>
              <a:buNone/>
            </a:pPr>
            <a:r>
              <a:rPr lang="en-GB" sz="2400" dirty="0">
                <a:solidFill>
                  <a:srgbClr val="FFFFFF"/>
                </a:solidFill>
              </a:rPr>
              <a:t>“In my EPQ, I answered the question 'Is supersonic travel an unrealistic and unsustainable idea?'. The project focused on Concorde and the factors for failure of the supersonic airliner. As well as being a fascinating topic, </a:t>
            </a:r>
            <a:r>
              <a:rPr lang="en-GB" sz="2400" b="1" dirty="0">
                <a:solidFill>
                  <a:srgbClr val="FFFFFF"/>
                </a:solidFill>
              </a:rPr>
              <a:t>it introduced me to daunting concepts such as engine design</a:t>
            </a:r>
            <a:r>
              <a:rPr lang="en-GB" sz="2400" dirty="0">
                <a:solidFill>
                  <a:srgbClr val="FFFFFF"/>
                </a:solidFill>
              </a:rPr>
              <a:t>, material choice for airframes and the mechanics of travel above Mach 1. Studying original documents on the airframe design and development, I was fascinated by the development process in a time where Concorde was the first of its time in a relatively new area of flight.”</a:t>
            </a:r>
            <a:endParaRPr lang="en-GB" sz="2400" b="1" dirty="0">
              <a:solidFill>
                <a:srgbClr val="FFFFFF"/>
              </a:solidFill>
            </a:endParaRPr>
          </a:p>
        </p:txBody>
      </p:sp>
      <p:sp>
        <p:nvSpPr>
          <p:cNvPr id="5" name="Rounded Rectangle 10">
            <a:extLst>
              <a:ext uri="{FF2B5EF4-FFF2-40B4-BE49-F238E27FC236}">
                <a16:creationId xmlns:a16="http://schemas.microsoft.com/office/drawing/2014/main" id="{504FE1B5-1E87-4FE7-80D9-7C4A2D70CBBB}"/>
              </a:ext>
            </a:extLst>
          </p:cNvPr>
          <p:cNvSpPr/>
          <p:nvPr/>
        </p:nvSpPr>
        <p:spPr>
          <a:xfrm>
            <a:off x="1051062" y="286958"/>
            <a:ext cx="10089874" cy="1513268"/>
          </a:xfrm>
          <a:prstGeom prst="roundRect">
            <a:avLst/>
          </a:prstGeom>
          <a:solidFill>
            <a:srgbClr val="0094DB">
              <a:alpha val="60000"/>
            </a:srgbClr>
          </a:solidFill>
          <a:ln>
            <a:solidFill>
              <a:srgbClr val="0094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lnSpc>
                <a:spcPct val="107000"/>
              </a:lnSpc>
              <a:spcAft>
                <a:spcPts val="800"/>
              </a:spcAft>
            </a:pPr>
            <a:r>
              <a:rPr lang="en-GB"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This student has simply written about what he explored in his EPQ and listed the concepts he learnt about; he has not expanded on these or explained why he was so fascinated by what he learnt and has not related his EPQ studies to his chosen course/career: </a:t>
            </a:r>
          </a:p>
        </p:txBody>
      </p:sp>
    </p:spTree>
    <p:extLst>
      <p:ext uri="{BB962C8B-B14F-4D97-AF65-F5344CB8AC3E}">
        <p14:creationId xmlns:p14="http://schemas.microsoft.com/office/powerpoint/2010/main" val="154595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3F1A3634-CCF2-75DE-9FB9-994E7EC50D33}"/>
              </a:ext>
            </a:extLst>
          </p:cNvPr>
          <p:cNvSpPr>
            <a:spLocks noGrp="1"/>
          </p:cNvSpPr>
          <p:nvPr>
            <p:ph type="body" sz="quarter" idx="14"/>
          </p:nvPr>
        </p:nvSpPr>
        <p:spPr>
          <a:xfrm>
            <a:off x="-8683" y="512768"/>
            <a:ext cx="12199096" cy="6345237"/>
          </a:xfrm>
        </p:spPr>
        <p:txBody>
          <a:bodyPr/>
          <a:lstStyle/>
          <a:p>
            <a:endParaRPr lang="en-US"/>
          </a:p>
        </p:txBody>
      </p:sp>
      <p:sp>
        <p:nvSpPr>
          <p:cNvPr id="13" name="Text Placeholder 2">
            <a:extLst>
              <a:ext uri="{FF2B5EF4-FFF2-40B4-BE49-F238E27FC236}">
                <a16:creationId xmlns:a16="http://schemas.microsoft.com/office/drawing/2014/main" id="{F1B2209D-E78E-2C68-B38F-E9F29EE43402}"/>
              </a:ext>
            </a:extLst>
          </p:cNvPr>
          <p:cNvSpPr>
            <a:spLocks noGrp="1"/>
          </p:cNvSpPr>
          <p:nvPr>
            <p:ph type="body" sz="quarter" idx="19"/>
          </p:nvPr>
        </p:nvSpPr>
        <p:spPr>
          <a:xfrm>
            <a:off x="4768950" y="3873245"/>
            <a:ext cx="2663306" cy="28800"/>
          </a:xfrm>
        </p:spPr>
        <p:txBody>
          <a:bodyPr>
            <a:normAutofit fontScale="25000" lnSpcReduction="20000"/>
          </a:bodyPr>
          <a:lstStyle/>
          <a:p>
            <a:endParaRPr lang="en-US"/>
          </a:p>
        </p:txBody>
      </p:sp>
      <p:sp>
        <p:nvSpPr>
          <p:cNvPr id="15" name="Text Placeholder 3">
            <a:extLst>
              <a:ext uri="{FF2B5EF4-FFF2-40B4-BE49-F238E27FC236}">
                <a16:creationId xmlns:a16="http://schemas.microsoft.com/office/drawing/2014/main" id="{183C9650-7811-B888-7137-1D5A018E43E5}"/>
              </a:ext>
            </a:extLst>
          </p:cNvPr>
          <p:cNvSpPr>
            <a:spLocks noGrp="1"/>
          </p:cNvSpPr>
          <p:nvPr>
            <p:ph type="body" sz="quarter" idx="20"/>
          </p:nvPr>
        </p:nvSpPr>
        <p:spPr>
          <a:xfrm>
            <a:off x="984561" y="796414"/>
            <a:ext cx="10222885" cy="3013586"/>
          </a:xfrm>
        </p:spPr>
        <p:txBody>
          <a:bodyPr/>
          <a:lstStyle/>
          <a:p>
            <a:endParaRPr lang="en-US"/>
          </a:p>
        </p:txBody>
      </p:sp>
      <p:sp>
        <p:nvSpPr>
          <p:cNvPr id="17" name="Text Placeholder 4">
            <a:extLst>
              <a:ext uri="{FF2B5EF4-FFF2-40B4-BE49-F238E27FC236}">
                <a16:creationId xmlns:a16="http://schemas.microsoft.com/office/drawing/2014/main" id="{19245C5C-D152-809D-77F7-48BD2DB7955D}"/>
              </a:ext>
            </a:extLst>
          </p:cNvPr>
          <p:cNvSpPr>
            <a:spLocks noGrp="1"/>
          </p:cNvSpPr>
          <p:nvPr>
            <p:ph type="body" sz="quarter" idx="18"/>
          </p:nvPr>
        </p:nvSpPr>
        <p:spPr>
          <a:xfrm>
            <a:off x="-3548" y="515674"/>
            <a:ext cx="12188825" cy="3600"/>
          </a:xfrm>
        </p:spPr>
        <p:txBody>
          <a:bodyPr>
            <a:normAutofit fontScale="25000" lnSpcReduction="20000"/>
          </a:bodyPr>
          <a:lstStyle/>
          <a:p>
            <a:endParaRPr lang="en-US"/>
          </a:p>
        </p:txBody>
      </p:sp>
      <p:sp>
        <p:nvSpPr>
          <p:cNvPr id="19" name="Text Placeholder 5">
            <a:extLst>
              <a:ext uri="{FF2B5EF4-FFF2-40B4-BE49-F238E27FC236}">
                <a16:creationId xmlns:a16="http://schemas.microsoft.com/office/drawing/2014/main" id="{5AA6B1D4-58BB-12B4-4E7D-FB6C3D3E8143}"/>
              </a:ext>
            </a:extLst>
          </p:cNvPr>
          <p:cNvSpPr>
            <a:spLocks noGrp="1"/>
          </p:cNvSpPr>
          <p:nvPr>
            <p:ph type="body" sz="quarter" idx="15"/>
          </p:nvPr>
        </p:nvSpPr>
        <p:spPr>
          <a:xfrm>
            <a:off x="707843" y="6502400"/>
            <a:ext cx="3599" cy="324000"/>
          </a:xfrm>
        </p:spPr>
        <p:txBody>
          <a:bodyPr>
            <a:normAutofit fontScale="92500" lnSpcReduction="10000"/>
          </a:bodyPr>
          <a:lstStyle/>
          <a:p>
            <a:endParaRPr lang="en-US"/>
          </a:p>
        </p:txBody>
      </p:sp>
      <p:sp>
        <p:nvSpPr>
          <p:cNvPr id="21" name="Text Placeholder 6">
            <a:extLst>
              <a:ext uri="{FF2B5EF4-FFF2-40B4-BE49-F238E27FC236}">
                <a16:creationId xmlns:a16="http://schemas.microsoft.com/office/drawing/2014/main" id="{3B05EF36-99CB-C806-2C94-871D772EC5DB}"/>
              </a:ext>
            </a:extLst>
          </p:cNvPr>
          <p:cNvSpPr>
            <a:spLocks noGrp="1"/>
          </p:cNvSpPr>
          <p:nvPr>
            <p:ph type="body" sz="quarter" idx="16"/>
          </p:nvPr>
        </p:nvSpPr>
        <p:spPr>
          <a:xfrm rot="5400000">
            <a:off x="6089065" y="796085"/>
            <a:ext cx="3600" cy="11409028"/>
          </a:xfrm>
        </p:spPr>
        <p:txBody>
          <a:bodyPr/>
          <a:lstStyle/>
          <a:p>
            <a:endParaRPr lang="en-US"/>
          </a:p>
        </p:txBody>
      </p:sp>
      <p:pic>
        <p:nvPicPr>
          <p:cNvPr id="6" name="Content Placeholder 5" descr="A picture containing outdoor, nature&#10;&#10;Description automatically generated">
            <a:extLst>
              <a:ext uri="{FF2B5EF4-FFF2-40B4-BE49-F238E27FC236}">
                <a16:creationId xmlns:a16="http://schemas.microsoft.com/office/drawing/2014/main" id="{1D82AE5C-DDB3-4719-DC40-A1240E25E205}"/>
              </a:ext>
            </a:extLst>
          </p:cNvPr>
          <p:cNvPicPr>
            <a:picLocks noGrp="1" noChangeAspect="1"/>
          </p:cNvPicPr>
          <p:nvPr>
            <p:ph type="pic" sz="quarter" idx="17"/>
          </p:nvPr>
        </p:nvPicPr>
        <p:blipFill rotWithShape="1">
          <a:blip r:embed="rId3"/>
          <a:srcRect t="5686" b="16031"/>
          <a:stretch/>
        </p:blipFill>
        <p:spPr>
          <a:xfrm>
            <a:off x="4157" y="0"/>
            <a:ext cx="12188825" cy="6980454"/>
          </a:xfrm>
          <a:noFill/>
        </p:spPr>
      </p:pic>
      <p:pic>
        <p:nvPicPr>
          <p:cNvPr id="8" name="Picture 7" descr="Logo&#10;&#10;Description automatically generated">
            <a:extLst>
              <a:ext uri="{FF2B5EF4-FFF2-40B4-BE49-F238E27FC236}">
                <a16:creationId xmlns:a16="http://schemas.microsoft.com/office/drawing/2014/main" id="{A8C0A304-740A-5620-22D1-33041B7C6AD3}"/>
              </a:ext>
            </a:extLst>
          </p:cNvPr>
          <p:cNvPicPr>
            <a:picLocks noChangeAspect="1"/>
          </p:cNvPicPr>
          <p:nvPr/>
        </p:nvPicPr>
        <p:blipFill>
          <a:blip r:embed="rId4"/>
          <a:stretch>
            <a:fillRect/>
          </a:stretch>
        </p:blipFill>
        <p:spPr>
          <a:xfrm>
            <a:off x="9721472" y="4491682"/>
            <a:ext cx="2084178" cy="2084178"/>
          </a:xfrm>
          <a:prstGeom prst="rect">
            <a:avLst/>
          </a:prstGeom>
        </p:spPr>
      </p:pic>
      <p:sp>
        <p:nvSpPr>
          <p:cNvPr id="9" name="TextBox 8">
            <a:extLst>
              <a:ext uri="{FF2B5EF4-FFF2-40B4-BE49-F238E27FC236}">
                <a16:creationId xmlns:a16="http://schemas.microsoft.com/office/drawing/2014/main" id="{ACB489F0-C90A-CBB0-50E1-2E8371FDBB71}"/>
              </a:ext>
            </a:extLst>
          </p:cNvPr>
          <p:cNvSpPr txBox="1"/>
          <p:nvPr/>
        </p:nvSpPr>
        <p:spPr>
          <a:xfrm>
            <a:off x="3900684" y="5109231"/>
            <a:ext cx="5527343" cy="707886"/>
          </a:xfrm>
          <a:prstGeom prst="rect">
            <a:avLst/>
          </a:prstGeom>
          <a:noFill/>
        </p:spPr>
        <p:txBody>
          <a:bodyPr wrap="square" rtlCol="0">
            <a:spAutoFit/>
          </a:bodyPr>
          <a:lstStyle/>
          <a:p>
            <a:r>
              <a:rPr lang="en-GB" sz="4000" b="1">
                <a:solidFill>
                  <a:schemeClr val="bg1"/>
                </a:solidFill>
              </a:rPr>
              <a:t>Thanks for listening! </a:t>
            </a:r>
          </a:p>
        </p:txBody>
      </p:sp>
      <p:pic>
        <p:nvPicPr>
          <p:cNvPr id="12" name="Picture 11" descr="Graphical user interface, website&#10;&#10;Description automatically generated">
            <a:extLst>
              <a:ext uri="{FF2B5EF4-FFF2-40B4-BE49-F238E27FC236}">
                <a16:creationId xmlns:a16="http://schemas.microsoft.com/office/drawing/2014/main" id="{96FD9DA7-9DE4-B34B-63C3-8F9856E522D3}"/>
              </a:ext>
            </a:extLst>
          </p:cNvPr>
          <p:cNvPicPr>
            <a:picLocks noChangeAspect="1"/>
          </p:cNvPicPr>
          <p:nvPr/>
        </p:nvPicPr>
        <p:blipFill>
          <a:blip r:embed="rId5"/>
          <a:stretch>
            <a:fillRect/>
          </a:stretch>
        </p:blipFill>
        <p:spPr>
          <a:xfrm>
            <a:off x="222578" y="5867422"/>
            <a:ext cx="3068120" cy="815244"/>
          </a:xfrm>
          <a:prstGeom prst="rect">
            <a:avLst/>
          </a:prstGeom>
        </p:spPr>
      </p:pic>
    </p:spTree>
    <p:extLst>
      <p:ext uri="{BB962C8B-B14F-4D97-AF65-F5344CB8AC3E}">
        <p14:creationId xmlns:p14="http://schemas.microsoft.com/office/powerpoint/2010/main" val="165929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77B1-6218-4C79-8B4F-BB7FEAFE919F}"/>
              </a:ext>
            </a:extLst>
          </p:cNvPr>
          <p:cNvSpPr>
            <a:spLocks noGrp="1"/>
          </p:cNvSpPr>
          <p:nvPr>
            <p:ph type="ctrTitle"/>
          </p:nvPr>
        </p:nvSpPr>
        <p:spPr/>
        <p:txBody>
          <a:bodyPr/>
          <a:lstStyle/>
          <a:p>
            <a:r>
              <a:rPr lang="en-GB" dirty="0"/>
              <a:t>Next up:</a:t>
            </a:r>
          </a:p>
        </p:txBody>
      </p:sp>
      <p:sp>
        <p:nvSpPr>
          <p:cNvPr id="3" name="Picture Placeholder 2">
            <a:extLst>
              <a:ext uri="{FF2B5EF4-FFF2-40B4-BE49-F238E27FC236}">
                <a16:creationId xmlns:a16="http://schemas.microsoft.com/office/drawing/2014/main" id="{A495C5BF-A130-4E21-9630-FA083F90C0B3}"/>
              </a:ext>
            </a:extLst>
          </p:cNvPr>
          <p:cNvSpPr>
            <a:spLocks noGrp="1"/>
          </p:cNvSpPr>
          <p:nvPr>
            <p:ph type="pic" sz="quarter" idx="14"/>
          </p:nvPr>
        </p:nvSpPr>
        <p:spPr/>
      </p:sp>
      <p:graphicFrame>
        <p:nvGraphicFramePr>
          <p:cNvPr id="4" name="Table 4">
            <a:extLst>
              <a:ext uri="{FF2B5EF4-FFF2-40B4-BE49-F238E27FC236}">
                <a16:creationId xmlns:a16="http://schemas.microsoft.com/office/drawing/2014/main" id="{EA79A24B-C22E-4E06-AA1F-591C9E2983B8}"/>
              </a:ext>
            </a:extLst>
          </p:cNvPr>
          <p:cNvGraphicFramePr>
            <a:graphicFrameLocks noGrp="1"/>
          </p:cNvGraphicFramePr>
          <p:nvPr>
            <p:extLst>
              <p:ext uri="{D42A27DB-BD31-4B8C-83A1-F6EECF244321}">
                <p14:modId xmlns:p14="http://schemas.microsoft.com/office/powerpoint/2010/main" val="2931219286"/>
              </p:ext>
            </p:extLst>
          </p:nvPr>
        </p:nvGraphicFramePr>
        <p:xfrm>
          <a:off x="2239123" y="2731352"/>
          <a:ext cx="8128000" cy="3615486"/>
        </p:xfrm>
        <a:graphic>
          <a:graphicData uri="http://schemas.openxmlformats.org/drawingml/2006/table">
            <a:tbl>
              <a:tblPr firstRow="1" bandRow="1">
                <a:tableStyleId>{0505E3EF-67EA-436B-97B2-0124C06EBD24}</a:tableStyleId>
              </a:tblPr>
              <a:tblGrid>
                <a:gridCol w="1239573">
                  <a:extLst>
                    <a:ext uri="{9D8B030D-6E8A-4147-A177-3AD203B41FA5}">
                      <a16:colId xmlns:a16="http://schemas.microsoft.com/office/drawing/2014/main" val="3319875810"/>
                    </a:ext>
                  </a:extLst>
                </a:gridCol>
                <a:gridCol w="6888427">
                  <a:extLst>
                    <a:ext uri="{9D8B030D-6E8A-4147-A177-3AD203B41FA5}">
                      <a16:colId xmlns:a16="http://schemas.microsoft.com/office/drawing/2014/main" val="2475441359"/>
                    </a:ext>
                  </a:extLst>
                </a:gridCol>
              </a:tblGrid>
              <a:tr h="506061">
                <a:tc>
                  <a:txBody>
                    <a:bodyPr/>
                    <a:lstStyle/>
                    <a:p>
                      <a:pPr algn="l" rtl="0" fontAlgn="base"/>
                      <a:r>
                        <a:rPr lang="en-GB" sz="1600" b="1" dirty="0">
                          <a:solidFill>
                            <a:schemeClr val="accent1">
                              <a:lumMod val="50000"/>
                            </a:schemeClr>
                          </a:solidFill>
                          <a:effectLst/>
                        </a:rPr>
                        <a:t>10:30 </a:t>
                      </a:r>
                      <a:endParaRPr lang="en-GB" sz="2800" b="1" i="0" dirty="0">
                        <a:solidFill>
                          <a:schemeClr val="accent1">
                            <a:lumMod val="50000"/>
                          </a:schemeClr>
                        </a:solidFill>
                        <a:effectLst/>
                      </a:endParaRPr>
                    </a:p>
                  </a:txBody>
                  <a:tcPr/>
                </a:tc>
                <a:tc>
                  <a:txBody>
                    <a:bodyPr/>
                    <a:lstStyle/>
                    <a:p>
                      <a:pPr algn="l" rtl="0" fontAlgn="base"/>
                      <a:r>
                        <a:rPr lang="en-GB" sz="1600" b="1" dirty="0">
                          <a:solidFill>
                            <a:schemeClr val="accent1">
                              <a:lumMod val="50000"/>
                            </a:schemeClr>
                          </a:solidFill>
                          <a:effectLst/>
                        </a:rPr>
                        <a:t>The benefits of project qualifications for students, schools, and transition with Jennifer Osler from AQA</a:t>
                      </a:r>
                      <a:endParaRPr lang="en-GB" sz="2800" b="1" i="0" dirty="0">
                        <a:solidFill>
                          <a:schemeClr val="accent1">
                            <a:lumMod val="50000"/>
                          </a:schemeClr>
                        </a:solidFill>
                        <a:effectLst/>
                      </a:endParaRPr>
                    </a:p>
                  </a:txBody>
                  <a:tcPr/>
                </a:tc>
                <a:extLst>
                  <a:ext uri="{0D108BD9-81ED-4DB2-BD59-A6C34878D82A}">
                    <a16:rowId xmlns:a16="http://schemas.microsoft.com/office/drawing/2014/main" val="546489985"/>
                  </a:ext>
                </a:extLst>
              </a:tr>
              <a:tr h="506061">
                <a:tc>
                  <a:txBody>
                    <a:bodyPr/>
                    <a:lstStyle/>
                    <a:p>
                      <a:pPr algn="l" rtl="0" fontAlgn="base"/>
                      <a:r>
                        <a:rPr lang="en-GB" sz="1600" b="1">
                          <a:effectLst/>
                        </a:rPr>
                        <a:t>11:15 </a:t>
                      </a:r>
                      <a:endParaRPr lang="en-GB" sz="2800" b="1" i="0">
                        <a:effectLst/>
                      </a:endParaRPr>
                    </a:p>
                  </a:txBody>
                  <a:tcPr/>
                </a:tc>
                <a:tc>
                  <a:txBody>
                    <a:bodyPr/>
                    <a:lstStyle/>
                    <a:p>
                      <a:pPr algn="l" rtl="0" fontAlgn="base"/>
                      <a:r>
                        <a:rPr lang="en-GB" sz="1600" b="1">
                          <a:effectLst/>
                        </a:rPr>
                        <a:t>Research skills for project qualifications </a:t>
                      </a:r>
                      <a:endParaRPr lang="en-GB" sz="2800" b="1" i="0">
                        <a:effectLst/>
                      </a:endParaRPr>
                    </a:p>
                  </a:txBody>
                  <a:tcPr/>
                </a:tc>
                <a:extLst>
                  <a:ext uri="{0D108BD9-81ED-4DB2-BD59-A6C34878D82A}">
                    <a16:rowId xmlns:a16="http://schemas.microsoft.com/office/drawing/2014/main" val="2147450871"/>
                  </a:ext>
                </a:extLst>
              </a:tr>
              <a:tr h="506061">
                <a:tc>
                  <a:txBody>
                    <a:bodyPr/>
                    <a:lstStyle/>
                    <a:p>
                      <a:pPr algn="l" rtl="0" fontAlgn="base"/>
                      <a:r>
                        <a:rPr lang="en-GB" sz="1600" b="1">
                          <a:effectLst/>
                        </a:rPr>
                        <a:t>12:00 </a:t>
                      </a:r>
                      <a:endParaRPr lang="en-GB" sz="2800" b="1" i="0">
                        <a:effectLst/>
                      </a:endParaRPr>
                    </a:p>
                  </a:txBody>
                  <a:tcPr/>
                </a:tc>
                <a:tc>
                  <a:txBody>
                    <a:bodyPr/>
                    <a:lstStyle/>
                    <a:p>
                      <a:pPr algn="l" rtl="0" fontAlgn="base"/>
                      <a:r>
                        <a:rPr lang="en-GB" sz="1600" b="1" dirty="0">
                          <a:effectLst/>
                        </a:rPr>
                        <a:t>Science for non-scientists </a:t>
                      </a:r>
                      <a:endParaRPr lang="en-GB" sz="2800" b="1" i="0" dirty="0">
                        <a:effectLst/>
                      </a:endParaRPr>
                    </a:p>
                  </a:txBody>
                  <a:tcPr/>
                </a:tc>
                <a:extLst>
                  <a:ext uri="{0D108BD9-81ED-4DB2-BD59-A6C34878D82A}">
                    <a16:rowId xmlns:a16="http://schemas.microsoft.com/office/drawing/2014/main" val="2806570463"/>
                  </a:ext>
                </a:extLst>
              </a:tr>
              <a:tr h="506061">
                <a:tc>
                  <a:txBody>
                    <a:bodyPr/>
                    <a:lstStyle/>
                    <a:p>
                      <a:pPr algn="l" rtl="0" fontAlgn="base"/>
                      <a:r>
                        <a:rPr lang="en-GB" sz="1600" b="1">
                          <a:effectLst/>
                        </a:rPr>
                        <a:t>13:20 </a:t>
                      </a:r>
                      <a:endParaRPr lang="en-GB" sz="2800" b="1" i="0">
                        <a:effectLst/>
                      </a:endParaRPr>
                    </a:p>
                  </a:txBody>
                  <a:tcPr/>
                </a:tc>
                <a:tc>
                  <a:txBody>
                    <a:bodyPr/>
                    <a:lstStyle/>
                    <a:p>
                      <a:pPr algn="l" rtl="0" fontAlgn="base"/>
                      <a:r>
                        <a:rPr lang="en-GB" sz="1600" b="1" dirty="0">
                          <a:effectLst/>
                        </a:rPr>
                        <a:t>Social sciences for non-social scientists </a:t>
                      </a:r>
                      <a:endParaRPr lang="en-GB" sz="2800" b="1" i="0" dirty="0">
                        <a:effectLst/>
                      </a:endParaRPr>
                    </a:p>
                  </a:txBody>
                  <a:tcPr/>
                </a:tc>
                <a:extLst>
                  <a:ext uri="{0D108BD9-81ED-4DB2-BD59-A6C34878D82A}">
                    <a16:rowId xmlns:a16="http://schemas.microsoft.com/office/drawing/2014/main" val="1692374591"/>
                  </a:ext>
                </a:extLst>
              </a:tr>
              <a:tr h="506061">
                <a:tc>
                  <a:txBody>
                    <a:bodyPr/>
                    <a:lstStyle/>
                    <a:p>
                      <a:pPr algn="l" rtl="0" fontAlgn="base"/>
                      <a:r>
                        <a:rPr lang="en-GB" sz="1600" b="1">
                          <a:effectLst/>
                        </a:rPr>
                        <a:t>14:05 </a:t>
                      </a:r>
                      <a:endParaRPr lang="en-GB" sz="2800" b="1" i="0">
                        <a:effectLst/>
                      </a:endParaRPr>
                    </a:p>
                  </a:txBody>
                  <a:tcPr/>
                </a:tc>
                <a:tc>
                  <a:txBody>
                    <a:bodyPr/>
                    <a:lstStyle/>
                    <a:p>
                      <a:pPr algn="l" rtl="0" fontAlgn="base"/>
                      <a:r>
                        <a:rPr lang="en-GB" sz="1600" b="1">
                          <a:effectLst/>
                        </a:rPr>
                        <a:t>Presentation skills </a:t>
                      </a:r>
                      <a:endParaRPr lang="en-GB" sz="2800" b="1" i="0">
                        <a:effectLst/>
                      </a:endParaRPr>
                    </a:p>
                  </a:txBody>
                  <a:tcPr/>
                </a:tc>
                <a:extLst>
                  <a:ext uri="{0D108BD9-81ED-4DB2-BD59-A6C34878D82A}">
                    <a16:rowId xmlns:a16="http://schemas.microsoft.com/office/drawing/2014/main" val="802272204"/>
                  </a:ext>
                </a:extLst>
              </a:tr>
              <a:tr h="506061">
                <a:tc>
                  <a:txBody>
                    <a:bodyPr/>
                    <a:lstStyle/>
                    <a:p>
                      <a:pPr algn="l" rtl="0" fontAlgn="base"/>
                      <a:r>
                        <a:rPr lang="en-GB" sz="1600" b="1">
                          <a:effectLst/>
                        </a:rPr>
                        <a:t>14:50 </a:t>
                      </a:r>
                      <a:endParaRPr lang="en-GB" sz="2800" b="1" i="0">
                        <a:effectLst/>
                      </a:endParaRPr>
                    </a:p>
                  </a:txBody>
                  <a:tcPr/>
                </a:tc>
                <a:tc>
                  <a:txBody>
                    <a:bodyPr/>
                    <a:lstStyle/>
                    <a:p>
                      <a:pPr algn="l" rtl="0" fontAlgn="base"/>
                      <a:r>
                        <a:rPr lang="en-GB" sz="1600" b="1">
                          <a:effectLst/>
                        </a:rPr>
                        <a:t>Quantitative techniques </a:t>
                      </a:r>
                      <a:endParaRPr lang="en-GB" sz="2800" b="1" i="0">
                        <a:effectLst/>
                      </a:endParaRPr>
                    </a:p>
                  </a:txBody>
                  <a:tcPr/>
                </a:tc>
                <a:extLst>
                  <a:ext uri="{0D108BD9-81ED-4DB2-BD59-A6C34878D82A}">
                    <a16:rowId xmlns:a16="http://schemas.microsoft.com/office/drawing/2014/main" val="1319671080"/>
                  </a:ext>
                </a:extLst>
              </a:tr>
              <a:tr h="506061">
                <a:tc>
                  <a:txBody>
                    <a:bodyPr/>
                    <a:lstStyle/>
                    <a:p>
                      <a:pPr algn="l" rtl="0" fontAlgn="base"/>
                      <a:r>
                        <a:rPr lang="en-GB" sz="1600" b="1" dirty="0">
                          <a:effectLst/>
                        </a:rPr>
                        <a:t>15:35 </a:t>
                      </a:r>
                      <a:endParaRPr lang="en-GB" sz="2800" b="1" i="0" dirty="0">
                        <a:effectLst/>
                      </a:endParaRPr>
                    </a:p>
                  </a:txBody>
                  <a:tcPr/>
                </a:tc>
                <a:tc>
                  <a:txBody>
                    <a:bodyPr/>
                    <a:lstStyle/>
                    <a:p>
                      <a:pPr algn="l" rtl="0" fontAlgn="base"/>
                      <a:r>
                        <a:rPr lang="en-GB" sz="1600" b="1" dirty="0">
                          <a:effectLst/>
                        </a:rPr>
                        <a:t>Academic writing </a:t>
                      </a:r>
                      <a:endParaRPr lang="en-GB" sz="2800" b="1" i="0" dirty="0">
                        <a:effectLst/>
                      </a:endParaRPr>
                    </a:p>
                  </a:txBody>
                  <a:tcPr/>
                </a:tc>
                <a:extLst>
                  <a:ext uri="{0D108BD9-81ED-4DB2-BD59-A6C34878D82A}">
                    <a16:rowId xmlns:a16="http://schemas.microsoft.com/office/drawing/2014/main" val="2622163983"/>
                  </a:ext>
                </a:extLst>
              </a:tr>
            </a:tbl>
          </a:graphicData>
        </a:graphic>
      </p:graphicFrame>
    </p:spTree>
    <p:extLst>
      <p:ext uri="{BB962C8B-B14F-4D97-AF65-F5344CB8AC3E}">
        <p14:creationId xmlns:p14="http://schemas.microsoft.com/office/powerpoint/2010/main" val="80282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D375-BB67-45B2-AEE6-92198FECD56B}"/>
              </a:ext>
            </a:extLst>
          </p:cNvPr>
          <p:cNvSpPr>
            <a:spLocks noGrp="1"/>
          </p:cNvSpPr>
          <p:nvPr>
            <p:ph type="title"/>
          </p:nvPr>
        </p:nvSpPr>
        <p:spPr>
          <a:xfrm>
            <a:off x="720187" y="533400"/>
            <a:ext cx="4115872" cy="1524000"/>
          </a:xfrm>
        </p:spPr>
        <p:txBody>
          <a:bodyPr anchor="ctr">
            <a:normAutofit/>
          </a:bodyPr>
          <a:lstStyle/>
          <a:p>
            <a:r>
              <a:rPr lang="en-GB" dirty="0"/>
              <a:t>Housekeeping</a:t>
            </a:r>
          </a:p>
        </p:txBody>
      </p:sp>
      <p:pic>
        <p:nvPicPr>
          <p:cNvPr id="6" name="Content Placeholder 5" descr="A group of people sitting on the grass by a pond&#10;&#10;Description automatically generated with medium confidence">
            <a:extLst>
              <a:ext uri="{FF2B5EF4-FFF2-40B4-BE49-F238E27FC236}">
                <a16:creationId xmlns:a16="http://schemas.microsoft.com/office/drawing/2014/main" id="{5714D5E8-9D60-494F-B5ED-E13672449F4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2018" r="23969" b="1"/>
          <a:stretch/>
        </p:blipFill>
        <p:spPr>
          <a:xfrm>
            <a:off x="5503906" y="10"/>
            <a:ext cx="6672215" cy="6957382"/>
          </a:xfrm>
          <a:noFill/>
        </p:spPr>
      </p:pic>
      <p:sp>
        <p:nvSpPr>
          <p:cNvPr id="3" name="Content Placeholder 2">
            <a:extLst>
              <a:ext uri="{FF2B5EF4-FFF2-40B4-BE49-F238E27FC236}">
                <a16:creationId xmlns:a16="http://schemas.microsoft.com/office/drawing/2014/main" id="{B5CA3AF0-8816-4C98-928E-E74BFF37C9CE}"/>
              </a:ext>
            </a:extLst>
          </p:cNvPr>
          <p:cNvSpPr>
            <a:spLocks noGrp="1"/>
          </p:cNvSpPr>
          <p:nvPr>
            <p:ph type="body" sz="half" idx="2"/>
          </p:nvPr>
        </p:nvSpPr>
        <p:spPr>
          <a:xfrm>
            <a:off x="720187" y="2209800"/>
            <a:ext cx="4115872" cy="3810000"/>
          </a:xfrm>
        </p:spPr>
        <p:txBody>
          <a:bodyPr>
            <a:normAutofit/>
          </a:bodyPr>
          <a:lstStyle/>
          <a:p>
            <a:r>
              <a:rPr lang="en-GB" dirty="0"/>
              <a:t>All sessions will be recorded and made available after the event</a:t>
            </a:r>
          </a:p>
          <a:p>
            <a:endParaRPr lang="en-GB" dirty="0"/>
          </a:p>
          <a:p>
            <a:r>
              <a:rPr lang="en-GB" dirty="0"/>
              <a:t>You will be able to interact and ask questions (and please do!)</a:t>
            </a:r>
          </a:p>
          <a:p>
            <a:endParaRPr lang="en-GB" sz="2000" dirty="0"/>
          </a:p>
          <a:p>
            <a:r>
              <a:rPr lang="en-GB" sz="2000" dirty="0"/>
              <a:t>In case you have technical difficulties/can’t join: pz317@bath.ac.uk OR  LP658@bath.ac.uk </a:t>
            </a:r>
          </a:p>
          <a:p>
            <a:endParaRPr lang="en-GB" dirty="0"/>
          </a:p>
        </p:txBody>
      </p:sp>
    </p:spTree>
    <p:extLst>
      <p:ext uri="{BB962C8B-B14F-4D97-AF65-F5344CB8AC3E}">
        <p14:creationId xmlns:p14="http://schemas.microsoft.com/office/powerpoint/2010/main" val="96934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Graphical user interface, text, application&#10;&#10;Description automatically generated">
            <a:extLst>
              <a:ext uri="{FF2B5EF4-FFF2-40B4-BE49-F238E27FC236}">
                <a16:creationId xmlns:a16="http://schemas.microsoft.com/office/drawing/2014/main" id="{A74BE763-8ECE-FF04-BBAA-C442116E4757}"/>
              </a:ext>
            </a:extLst>
          </p:cNvPr>
          <p:cNvPicPr>
            <a:picLocks noChangeAspect="1"/>
          </p:cNvPicPr>
          <p:nvPr/>
        </p:nvPicPr>
        <p:blipFill>
          <a:blip r:embed="rId2"/>
          <a:stretch>
            <a:fillRect/>
          </a:stretch>
        </p:blipFill>
        <p:spPr>
          <a:xfrm>
            <a:off x="1576137" y="294153"/>
            <a:ext cx="8698830" cy="6089222"/>
          </a:xfrm>
          <a:prstGeom prst="rect">
            <a:avLst/>
          </a:prstGeom>
        </p:spPr>
      </p:pic>
      <p:sp>
        <p:nvSpPr>
          <p:cNvPr id="2" name="Rectangle 1">
            <a:extLst>
              <a:ext uri="{FF2B5EF4-FFF2-40B4-BE49-F238E27FC236}">
                <a16:creationId xmlns:a16="http://schemas.microsoft.com/office/drawing/2014/main" id="{3C2A190D-E0F3-4574-8654-C50B77350C72}"/>
              </a:ext>
            </a:extLst>
          </p:cNvPr>
          <p:cNvSpPr/>
          <p:nvPr/>
        </p:nvSpPr>
        <p:spPr>
          <a:xfrm>
            <a:off x="7696200" y="5095875"/>
            <a:ext cx="2578767" cy="146797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429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880A89-4FBB-9F4B-A749-1478FA5F1FC6}"/>
              </a:ext>
              <a:ext uri="{C183D7F6-B498-43B3-948B-1728B52AA6E4}">
                <adec:decorative xmlns:adec="http://schemas.microsoft.com/office/drawing/2017/decorative" val="1"/>
              </a:ext>
            </a:extLst>
          </p:cNvPr>
          <p:cNvSpPr/>
          <p:nvPr/>
        </p:nvSpPr>
        <p:spPr>
          <a:xfrm flipV="1">
            <a:off x="6104967" y="3501009"/>
            <a:ext cx="3554580" cy="3486991"/>
          </a:xfrm>
          <a:prstGeom prst="rect">
            <a:avLst/>
          </a:prstGeom>
          <a:solidFill>
            <a:srgbClr val="0094D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5" name="Picture 4" descr="University Student">
            <a:extLst>
              <a:ext uri="{FF2B5EF4-FFF2-40B4-BE49-F238E27FC236}">
                <a16:creationId xmlns:a16="http://schemas.microsoft.com/office/drawing/2014/main" id="{5D5B6516-4D8A-2D4C-87E0-863D52D2458F}"/>
              </a:ext>
            </a:extLst>
          </p:cNvPr>
          <p:cNvPicPr>
            <a:picLocks noChangeAspect="1"/>
          </p:cNvPicPr>
          <p:nvPr/>
        </p:nvPicPr>
        <p:blipFill rotWithShape="1">
          <a:blip r:embed="rId2"/>
          <a:srcRect l="21318" t="14285" r="20995" b="1897"/>
          <a:stretch/>
        </p:blipFill>
        <p:spPr>
          <a:xfrm>
            <a:off x="4496647" y="558051"/>
            <a:ext cx="4680521" cy="4536504"/>
          </a:xfrm>
          <a:prstGeom prst="rect">
            <a:avLst/>
          </a:prstGeom>
        </p:spPr>
      </p:pic>
      <p:sp>
        <p:nvSpPr>
          <p:cNvPr id="2" name="Title 1">
            <a:extLst>
              <a:ext uri="{FF2B5EF4-FFF2-40B4-BE49-F238E27FC236}">
                <a16:creationId xmlns:a16="http://schemas.microsoft.com/office/drawing/2014/main" id="{3818138D-02CC-954C-866D-30EE747CC575}"/>
              </a:ext>
            </a:extLst>
          </p:cNvPr>
          <p:cNvSpPr>
            <a:spLocks noGrp="1"/>
          </p:cNvSpPr>
          <p:nvPr>
            <p:ph type="ctrTitle"/>
          </p:nvPr>
        </p:nvSpPr>
        <p:spPr>
          <a:xfrm>
            <a:off x="445875" y="691713"/>
            <a:ext cx="8931318" cy="2516400"/>
          </a:xfrm>
        </p:spPr>
        <p:txBody>
          <a:bodyPr>
            <a:normAutofit/>
          </a:bodyPr>
          <a:lstStyle/>
          <a:p>
            <a:r>
              <a:rPr lang="en-US" sz="4700" b="0" dirty="0"/>
              <a:t>Project qualifications</a:t>
            </a:r>
            <a:br>
              <a:rPr lang="en-US" sz="4700" b="0" dirty="0"/>
            </a:br>
            <a:r>
              <a:rPr lang="en-US" sz="4700" dirty="0"/>
              <a:t>and admissions</a:t>
            </a:r>
          </a:p>
        </p:txBody>
      </p:sp>
      <p:sp>
        <p:nvSpPr>
          <p:cNvPr id="3" name="Picture Placeholder 2">
            <a:extLst>
              <a:ext uri="{FF2B5EF4-FFF2-40B4-BE49-F238E27FC236}">
                <a16:creationId xmlns:a16="http://schemas.microsoft.com/office/drawing/2014/main" id="{DAFAB5BE-2CCF-1B4A-9E52-907087480DBD}"/>
              </a:ext>
            </a:extLst>
          </p:cNvPr>
          <p:cNvSpPr>
            <a:spLocks noGrp="1"/>
          </p:cNvSpPr>
          <p:nvPr>
            <p:ph type="pic" sz="quarter" idx="14"/>
          </p:nvPr>
        </p:nvSpPr>
        <p:spPr/>
      </p:sp>
      <p:pic>
        <p:nvPicPr>
          <p:cNvPr id="6" name="Picture 5" descr="Students enjoying the green parks near the Royal Crescent">
            <a:extLst>
              <a:ext uri="{FF2B5EF4-FFF2-40B4-BE49-F238E27FC236}">
                <a16:creationId xmlns:a16="http://schemas.microsoft.com/office/drawing/2014/main" id="{8B804381-BB40-6C49-A195-BEBFC7024E25}"/>
              </a:ext>
            </a:extLst>
          </p:cNvPr>
          <p:cNvPicPr>
            <a:picLocks noChangeAspect="1"/>
          </p:cNvPicPr>
          <p:nvPr/>
        </p:nvPicPr>
        <p:blipFill rotWithShape="1">
          <a:blip r:embed="rId3"/>
          <a:srcRect l="3596" t="23504" r="2836" b="15715"/>
          <a:stretch/>
        </p:blipFill>
        <p:spPr>
          <a:xfrm>
            <a:off x="7633323" y="4473399"/>
            <a:ext cx="2569379" cy="2514601"/>
          </a:xfrm>
          <a:prstGeom prst="rect">
            <a:avLst/>
          </a:prstGeom>
        </p:spPr>
      </p:pic>
      <p:sp>
        <p:nvSpPr>
          <p:cNvPr id="7" name="Rectangle 6">
            <a:extLst>
              <a:ext uri="{FF2B5EF4-FFF2-40B4-BE49-F238E27FC236}">
                <a16:creationId xmlns:a16="http://schemas.microsoft.com/office/drawing/2014/main" id="{DC606416-4980-E545-BDB2-4A2B3C844AA2}"/>
              </a:ext>
              <a:ext uri="{C183D7F6-B498-43B3-948B-1728B52AA6E4}">
                <adec:decorative xmlns:adec="http://schemas.microsoft.com/office/drawing/2017/decorative" val="1"/>
              </a:ext>
            </a:extLst>
          </p:cNvPr>
          <p:cNvSpPr/>
          <p:nvPr/>
        </p:nvSpPr>
        <p:spPr>
          <a:xfrm>
            <a:off x="10192588" y="3809089"/>
            <a:ext cx="1332000" cy="144000"/>
          </a:xfrm>
          <a:prstGeom prst="rect">
            <a:avLst/>
          </a:prstGeom>
          <a:solidFill>
            <a:srgbClr val="FAB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8" name="Picture 7" descr="Students enjoying Freshers Week">
            <a:extLst>
              <a:ext uri="{FF2B5EF4-FFF2-40B4-BE49-F238E27FC236}">
                <a16:creationId xmlns:a16="http://schemas.microsoft.com/office/drawing/2014/main" id="{F4D96502-5120-E441-8B3C-1547D25029A6}"/>
              </a:ext>
            </a:extLst>
          </p:cNvPr>
          <p:cNvPicPr>
            <a:picLocks noChangeAspect="1"/>
          </p:cNvPicPr>
          <p:nvPr/>
        </p:nvPicPr>
        <p:blipFill rotWithShape="1">
          <a:blip r:embed="rId4"/>
          <a:srcRect l="5008" r="15506"/>
          <a:stretch/>
        </p:blipFill>
        <p:spPr>
          <a:xfrm>
            <a:off x="10072037" y="1050002"/>
            <a:ext cx="2417079" cy="2188772"/>
          </a:xfrm>
          <a:prstGeom prst="rect">
            <a:avLst/>
          </a:prstGeom>
        </p:spPr>
      </p:pic>
      <p:pic>
        <p:nvPicPr>
          <p:cNvPr id="9" name="Picture 8" descr="Belong at Bath">
            <a:extLst>
              <a:ext uri="{FF2B5EF4-FFF2-40B4-BE49-F238E27FC236}">
                <a16:creationId xmlns:a16="http://schemas.microsoft.com/office/drawing/2014/main" id="{6A94EA32-DAB5-D64F-BB42-2218A3C3960C}"/>
              </a:ext>
            </a:extLst>
          </p:cNvPr>
          <p:cNvPicPr>
            <a:picLocks noChangeAspect="1"/>
          </p:cNvPicPr>
          <p:nvPr/>
        </p:nvPicPr>
        <p:blipFill>
          <a:blip r:embed="rId5"/>
          <a:stretch>
            <a:fillRect/>
          </a:stretch>
        </p:blipFill>
        <p:spPr>
          <a:xfrm>
            <a:off x="631710" y="5825880"/>
            <a:ext cx="3402329" cy="761980"/>
          </a:xfrm>
          <a:prstGeom prst="rect">
            <a:avLst/>
          </a:prstGeom>
        </p:spPr>
      </p:pic>
    </p:spTree>
    <p:extLst>
      <p:ext uri="{BB962C8B-B14F-4D97-AF65-F5344CB8AC3E}">
        <p14:creationId xmlns:p14="http://schemas.microsoft.com/office/powerpoint/2010/main" val="68651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E0E872-2FCE-554D-2D03-0F7E8B9FCF9F}"/>
              </a:ext>
            </a:extLst>
          </p:cNvPr>
          <p:cNvSpPr>
            <a:spLocks noGrp="1"/>
          </p:cNvSpPr>
          <p:nvPr>
            <p:ph type="title"/>
          </p:nvPr>
        </p:nvSpPr>
        <p:spPr>
          <a:xfrm>
            <a:off x="720188" y="762000"/>
            <a:ext cx="8689064" cy="1066800"/>
          </a:xfrm>
        </p:spPr>
        <p:txBody>
          <a:bodyPr anchor="ctr">
            <a:normAutofit/>
          </a:bodyPr>
          <a:lstStyle/>
          <a:p>
            <a:r>
              <a:rPr lang="en-GB"/>
              <a:t>What we'll be covering</a:t>
            </a:r>
            <a:endParaRPr lang="en-GB" dirty="0"/>
          </a:p>
        </p:txBody>
      </p:sp>
      <p:graphicFrame>
        <p:nvGraphicFramePr>
          <p:cNvPr id="18" name="Text Placeholder 1">
            <a:extLst>
              <a:ext uri="{FF2B5EF4-FFF2-40B4-BE49-F238E27FC236}">
                <a16:creationId xmlns:a16="http://schemas.microsoft.com/office/drawing/2014/main" id="{9B33B1A4-B746-F284-0EE0-F2E6C09A60D5}"/>
              </a:ext>
            </a:extLst>
          </p:cNvPr>
          <p:cNvGraphicFramePr/>
          <p:nvPr>
            <p:extLst>
              <p:ext uri="{D42A27DB-BD31-4B8C-83A1-F6EECF244321}">
                <p14:modId xmlns:p14="http://schemas.microsoft.com/office/powerpoint/2010/main" val="1378996375"/>
              </p:ext>
            </p:extLst>
          </p:nvPr>
        </p:nvGraphicFramePr>
        <p:xfrm>
          <a:off x="646367" y="1038225"/>
          <a:ext cx="11059857" cy="5171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926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graphicEl>
                                              <a:dgm id="{8474CDF3-DFF5-4EE9-8F90-53373775F3F3}"/>
                                            </p:graphicEl>
                                          </p:spTgt>
                                        </p:tgtEl>
                                        <p:attrNameLst>
                                          <p:attrName>style.visibility</p:attrName>
                                        </p:attrNameLst>
                                      </p:cBhvr>
                                      <p:to>
                                        <p:strVal val="visible"/>
                                      </p:to>
                                    </p:set>
                                    <p:animEffect transition="in" filter="fade">
                                      <p:cBhvr>
                                        <p:cTn id="7" dur="500"/>
                                        <p:tgtEl>
                                          <p:spTgt spid="18">
                                            <p:graphicEl>
                                              <a:dgm id="{8474CDF3-DFF5-4EE9-8F90-53373775F3F3}"/>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graphicEl>
                                              <a:dgm id="{B97B9374-2A8A-42E9-BB40-80DB8445DA22}"/>
                                            </p:graphicEl>
                                          </p:spTgt>
                                        </p:tgtEl>
                                        <p:attrNameLst>
                                          <p:attrName>style.visibility</p:attrName>
                                        </p:attrNameLst>
                                      </p:cBhvr>
                                      <p:to>
                                        <p:strVal val="visible"/>
                                      </p:to>
                                    </p:set>
                                    <p:animEffect transition="in" filter="fade">
                                      <p:cBhvr>
                                        <p:cTn id="10" dur="500"/>
                                        <p:tgtEl>
                                          <p:spTgt spid="18">
                                            <p:graphicEl>
                                              <a:dgm id="{B97B9374-2A8A-42E9-BB40-80DB8445DA2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graphicEl>
                                              <a:dgm id="{94D6663B-0505-4B31-BC8F-8A4A78DD842B}"/>
                                            </p:graphicEl>
                                          </p:spTgt>
                                        </p:tgtEl>
                                        <p:attrNameLst>
                                          <p:attrName>style.visibility</p:attrName>
                                        </p:attrNameLst>
                                      </p:cBhvr>
                                      <p:to>
                                        <p:strVal val="visible"/>
                                      </p:to>
                                    </p:set>
                                    <p:animEffect transition="in" filter="fade">
                                      <p:cBhvr>
                                        <p:cTn id="15" dur="500"/>
                                        <p:tgtEl>
                                          <p:spTgt spid="18">
                                            <p:graphicEl>
                                              <a:dgm id="{94D6663B-0505-4B31-BC8F-8A4A78DD842B}"/>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graphicEl>
                                              <a:dgm id="{226BA8E2-ADEC-4BEB-8651-A1D4420DFC68}"/>
                                            </p:graphicEl>
                                          </p:spTgt>
                                        </p:tgtEl>
                                        <p:attrNameLst>
                                          <p:attrName>style.visibility</p:attrName>
                                        </p:attrNameLst>
                                      </p:cBhvr>
                                      <p:to>
                                        <p:strVal val="visible"/>
                                      </p:to>
                                    </p:set>
                                    <p:animEffect transition="in" filter="fade">
                                      <p:cBhvr>
                                        <p:cTn id="18" dur="500"/>
                                        <p:tgtEl>
                                          <p:spTgt spid="18">
                                            <p:graphicEl>
                                              <a:dgm id="{226BA8E2-ADEC-4BEB-8651-A1D4420DFC6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graphicEl>
                                              <a:dgm id="{A54E8089-6F81-466A-AFB7-192737F61CD9}"/>
                                            </p:graphicEl>
                                          </p:spTgt>
                                        </p:tgtEl>
                                        <p:attrNameLst>
                                          <p:attrName>style.visibility</p:attrName>
                                        </p:attrNameLst>
                                      </p:cBhvr>
                                      <p:to>
                                        <p:strVal val="visible"/>
                                      </p:to>
                                    </p:set>
                                    <p:animEffect transition="in" filter="fade">
                                      <p:cBhvr>
                                        <p:cTn id="23" dur="500"/>
                                        <p:tgtEl>
                                          <p:spTgt spid="18">
                                            <p:graphicEl>
                                              <a:dgm id="{A54E8089-6F81-466A-AFB7-192737F61CD9}"/>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graphicEl>
                                              <a:dgm id="{F9EBF3F8-7B34-4C2B-930E-C63C02FE7580}"/>
                                            </p:graphicEl>
                                          </p:spTgt>
                                        </p:tgtEl>
                                        <p:attrNameLst>
                                          <p:attrName>style.visibility</p:attrName>
                                        </p:attrNameLst>
                                      </p:cBhvr>
                                      <p:to>
                                        <p:strVal val="visible"/>
                                      </p:to>
                                    </p:set>
                                    <p:animEffect transition="in" filter="fade">
                                      <p:cBhvr>
                                        <p:cTn id="26" dur="500"/>
                                        <p:tgtEl>
                                          <p:spTgt spid="18">
                                            <p:graphicEl>
                                              <a:dgm id="{F9EBF3F8-7B34-4C2B-930E-C63C02FE758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36E476-0ECF-4218-AD07-8F6F8FC3030A}"/>
              </a:ext>
              <a:ext uri="{C183D7F6-B498-43B3-948B-1728B52AA6E4}">
                <adec:decorative xmlns:adec="http://schemas.microsoft.com/office/drawing/2017/decorative" val="1"/>
              </a:ext>
            </a:extLst>
          </p:cNvPr>
          <p:cNvSpPr/>
          <p:nvPr/>
        </p:nvSpPr>
        <p:spPr>
          <a:xfrm flipV="1">
            <a:off x="6096000" y="1412776"/>
            <a:ext cx="4559685" cy="4464496"/>
          </a:xfrm>
          <a:prstGeom prst="rect">
            <a:avLst/>
          </a:prstGeom>
          <a:solidFill>
            <a:srgbClr val="0094DB"/>
          </a:solidFill>
          <a:ln>
            <a:solidFill>
              <a:srgbClr val="0094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8320A-6F30-413E-8154-5E6236FDFE11}"/>
              </a:ext>
            </a:extLst>
          </p:cNvPr>
          <p:cNvSpPr>
            <a:spLocks noGrp="1"/>
          </p:cNvSpPr>
          <p:nvPr>
            <p:ph type="title"/>
          </p:nvPr>
        </p:nvSpPr>
        <p:spPr>
          <a:xfrm>
            <a:off x="446490" y="107268"/>
            <a:ext cx="6218156" cy="1524000"/>
          </a:xfrm>
        </p:spPr>
        <p:txBody>
          <a:bodyPr anchor="ctr">
            <a:normAutofit/>
          </a:bodyPr>
          <a:lstStyle/>
          <a:p>
            <a:r>
              <a:rPr lang="en-GB" sz="3200" dirty="0"/>
              <a:t>Why do we as universities value project qualifications?</a:t>
            </a:r>
          </a:p>
        </p:txBody>
      </p:sp>
      <p:sp>
        <p:nvSpPr>
          <p:cNvPr id="4" name="Text Placeholder 3">
            <a:extLst>
              <a:ext uri="{FF2B5EF4-FFF2-40B4-BE49-F238E27FC236}">
                <a16:creationId xmlns:a16="http://schemas.microsoft.com/office/drawing/2014/main" id="{71CBE522-4154-472E-BA04-19B9FE7135FF}"/>
              </a:ext>
            </a:extLst>
          </p:cNvPr>
          <p:cNvSpPr>
            <a:spLocks noGrp="1"/>
          </p:cNvSpPr>
          <p:nvPr>
            <p:ph type="body" sz="half" idx="2"/>
          </p:nvPr>
        </p:nvSpPr>
        <p:spPr>
          <a:xfrm>
            <a:off x="656047" y="2158042"/>
            <a:ext cx="5230396" cy="4027512"/>
          </a:xfrm>
        </p:spPr>
        <p:txBody>
          <a:bodyPr>
            <a:noAutofit/>
          </a:bodyPr>
          <a:lstStyle/>
          <a:p>
            <a:pPr>
              <a:lnSpc>
                <a:spcPct val="100000"/>
              </a:lnSpc>
            </a:pPr>
            <a:r>
              <a:rPr lang="en-GB" sz="2000" dirty="0"/>
              <a:t>An opportunity to complete an independent project</a:t>
            </a:r>
          </a:p>
          <a:p>
            <a:pPr marL="742950" lvl="1" indent="-285750">
              <a:lnSpc>
                <a:spcPct val="100000"/>
              </a:lnSpc>
              <a:buFont typeface="Arial" panose="020B0604020202020204" pitchFamily="34" charset="0"/>
              <a:buChar char="•"/>
            </a:pPr>
            <a:r>
              <a:rPr lang="en-GB" sz="1800" dirty="0"/>
              <a:t>Mimicking university-style learning</a:t>
            </a:r>
          </a:p>
          <a:p>
            <a:pPr marL="742950" lvl="1" indent="-285750">
              <a:lnSpc>
                <a:spcPct val="100000"/>
              </a:lnSpc>
              <a:buFont typeface="Arial" panose="020B0604020202020204" pitchFamily="34" charset="0"/>
              <a:buChar char="•"/>
            </a:pPr>
            <a:endParaRPr lang="en-GB" sz="1400" dirty="0"/>
          </a:p>
          <a:p>
            <a:pPr>
              <a:lnSpc>
                <a:spcPct val="100000"/>
              </a:lnSpc>
            </a:pPr>
            <a:r>
              <a:rPr lang="en-GB" sz="2000" dirty="0"/>
              <a:t>Development of transferable skills</a:t>
            </a:r>
          </a:p>
          <a:p>
            <a:pPr marL="742950" lvl="1" indent="-285750">
              <a:lnSpc>
                <a:spcPct val="100000"/>
              </a:lnSpc>
              <a:buFont typeface="Arial" panose="020B0604020202020204" pitchFamily="34" charset="0"/>
              <a:buChar char="•"/>
            </a:pPr>
            <a:r>
              <a:rPr lang="en-GB" sz="1800" dirty="0"/>
              <a:t>Independent research</a:t>
            </a:r>
          </a:p>
          <a:p>
            <a:pPr marL="742950" lvl="1" indent="-285750">
              <a:lnSpc>
                <a:spcPct val="100000"/>
              </a:lnSpc>
              <a:buFont typeface="Arial" panose="020B0604020202020204" pitchFamily="34" charset="0"/>
              <a:buChar char="•"/>
            </a:pPr>
            <a:r>
              <a:rPr lang="en-GB" sz="1800" dirty="0"/>
              <a:t>Reflection</a:t>
            </a:r>
          </a:p>
          <a:p>
            <a:pPr marL="742950" lvl="1" indent="-285750">
              <a:lnSpc>
                <a:spcPct val="100000"/>
              </a:lnSpc>
              <a:buFont typeface="Arial" panose="020B0604020202020204" pitchFamily="34" charset="0"/>
              <a:buChar char="•"/>
            </a:pPr>
            <a:r>
              <a:rPr lang="en-GB" sz="1800" dirty="0"/>
              <a:t>Critical thinking and evaluation</a:t>
            </a:r>
          </a:p>
          <a:p>
            <a:pPr marL="742950" lvl="1" indent="-285750">
              <a:lnSpc>
                <a:spcPct val="100000"/>
              </a:lnSpc>
              <a:buFont typeface="Arial" panose="020B0604020202020204" pitchFamily="34" charset="0"/>
              <a:buChar char="•"/>
            </a:pPr>
            <a:endParaRPr lang="en-GB" sz="1400" dirty="0"/>
          </a:p>
          <a:p>
            <a:pPr>
              <a:lnSpc>
                <a:spcPct val="100000"/>
              </a:lnSpc>
            </a:pPr>
            <a:r>
              <a:rPr lang="en-GB" sz="2000" dirty="0"/>
              <a:t>Translation to performance at university</a:t>
            </a:r>
          </a:p>
        </p:txBody>
      </p:sp>
      <p:pic>
        <p:nvPicPr>
          <p:cNvPr id="7" name="Picture 6">
            <a:extLst>
              <a:ext uri="{FF2B5EF4-FFF2-40B4-BE49-F238E27FC236}">
                <a16:creationId xmlns:a16="http://schemas.microsoft.com/office/drawing/2014/main" id="{C4C8D391-5A7A-4DE1-98B2-1A482C38E35C}"/>
              </a:ext>
            </a:extLst>
          </p:cNvPr>
          <p:cNvPicPr>
            <a:picLocks noChangeAspect="1"/>
          </p:cNvPicPr>
          <p:nvPr/>
        </p:nvPicPr>
        <p:blipFill>
          <a:blip r:embed="rId2"/>
          <a:stretch>
            <a:fillRect/>
          </a:stretch>
        </p:blipFill>
        <p:spPr>
          <a:xfrm>
            <a:off x="721589" y="1354859"/>
            <a:ext cx="1140051" cy="115834"/>
          </a:xfrm>
          <a:prstGeom prst="rect">
            <a:avLst/>
          </a:prstGeom>
          <a:solidFill>
            <a:srgbClr val="38965D"/>
          </a:solidFill>
        </p:spPr>
      </p:pic>
      <p:pic>
        <p:nvPicPr>
          <p:cNvPr id="8" name="Picture Placeholder 14">
            <a:extLst>
              <a:ext uri="{FF2B5EF4-FFF2-40B4-BE49-F238E27FC236}">
                <a16:creationId xmlns:a16="http://schemas.microsoft.com/office/drawing/2014/main" id="{215D59AA-0C5A-4876-A036-01618BA3506D}"/>
              </a:ext>
            </a:extLst>
          </p:cNvPr>
          <p:cNvPicPr>
            <a:picLocks noChangeAspect="1"/>
          </p:cNvPicPr>
          <p:nvPr/>
        </p:nvPicPr>
        <p:blipFill rotWithShape="1">
          <a:blip r:embed="rId3">
            <a:extLst>
              <a:ext uri="{28A0092B-C50C-407E-A947-70E740481C1C}">
                <a14:useLocalDpi xmlns:a14="http://schemas.microsoft.com/office/drawing/2010/main" val="0"/>
              </a:ext>
            </a:extLst>
          </a:blip>
          <a:srcRect l="19179" r="19179"/>
          <a:stretch/>
        </p:blipFill>
        <p:spPr>
          <a:xfrm>
            <a:off x="6790660" y="764705"/>
            <a:ext cx="4399063" cy="4579661"/>
          </a:xfrm>
          <a:prstGeom prst="rect">
            <a:avLst/>
          </a:prstGeom>
        </p:spPr>
      </p:pic>
    </p:spTree>
    <p:extLst>
      <p:ext uri="{BB962C8B-B14F-4D97-AF65-F5344CB8AC3E}">
        <p14:creationId xmlns:p14="http://schemas.microsoft.com/office/powerpoint/2010/main" val="400110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36E476-0ECF-4218-AD07-8F6F8FC3030A}"/>
              </a:ext>
              <a:ext uri="{C183D7F6-B498-43B3-948B-1728B52AA6E4}">
                <adec:decorative xmlns:adec="http://schemas.microsoft.com/office/drawing/2017/decorative" val="1"/>
              </a:ext>
            </a:extLst>
          </p:cNvPr>
          <p:cNvSpPr/>
          <p:nvPr/>
        </p:nvSpPr>
        <p:spPr>
          <a:xfrm flipV="1">
            <a:off x="6096000" y="1412776"/>
            <a:ext cx="4559685" cy="4464496"/>
          </a:xfrm>
          <a:prstGeom prst="rect">
            <a:avLst/>
          </a:prstGeom>
          <a:solidFill>
            <a:srgbClr val="0094DB"/>
          </a:solidFill>
          <a:ln>
            <a:solidFill>
              <a:srgbClr val="0094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8320A-6F30-413E-8154-5E6236FDFE11}"/>
              </a:ext>
            </a:extLst>
          </p:cNvPr>
          <p:cNvSpPr>
            <a:spLocks noGrp="1"/>
          </p:cNvSpPr>
          <p:nvPr>
            <p:ph type="title"/>
          </p:nvPr>
        </p:nvSpPr>
        <p:spPr>
          <a:xfrm>
            <a:off x="446490" y="107268"/>
            <a:ext cx="6218156" cy="1524000"/>
          </a:xfrm>
        </p:spPr>
        <p:txBody>
          <a:bodyPr anchor="ctr">
            <a:normAutofit/>
          </a:bodyPr>
          <a:lstStyle/>
          <a:p>
            <a:r>
              <a:rPr lang="en-GB" sz="3200" dirty="0"/>
              <a:t>The admissions benefits for the student</a:t>
            </a:r>
          </a:p>
        </p:txBody>
      </p:sp>
      <p:sp>
        <p:nvSpPr>
          <p:cNvPr id="4" name="Text Placeholder 3">
            <a:extLst>
              <a:ext uri="{FF2B5EF4-FFF2-40B4-BE49-F238E27FC236}">
                <a16:creationId xmlns:a16="http://schemas.microsoft.com/office/drawing/2014/main" id="{71CBE522-4154-472E-BA04-19B9FE7135FF}"/>
              </a:ext>
            </a:extLst>
          </p:cNvPr>
          <p:cNvSpPr>
            <a:spLocks noGrp="1"/>
          </p:cNvSpPr>
          <p:nvPr>
            <p:ph type="body" sz="half" idx="2"/>
          </p:nvPr>
        </p:nvSpPr>
        <p:spPr>
          <a:xfrm>
            <a:off x="656047" y="2158042"/>
            <a:ext cx="5230396" cy="4027512"/>
          </a:xfrm>
        </p:spPr>
        <p:txBody>
          <a:bodyPr>
            <a:noAutofit/>
          </a:bodyPr>
          <a:lstStyle/>
          <a:p>
            <a:pPr>
              <a:lnSpc>
                <a:spcPct val="100000"/>
              </a:lnSpc>
            </a:pPr>
            <a:r>
              <a:rPr lang="en-GB" sz="2400" dirty="0"/>
              <a:t>Extra UCAS tariff points</a:t>
            </a:r>
          </a:p>
          <a:p>
            <a:pPr>
              <a:lnSpc>
                <a:spcPct val="100000"/>
              </a:lnSpc>
            </a:pPr>
            <a:endParaRPr lang="en-GB" sz="2400" dirty="0"/>
          </a:p>
          <a:p>
            <a:pPr>
              <a:lnSpc>
                <a:spcPct val="100000"/>
              </a:lnSpc>
            </a:pPr>
            <a:r>
              <a:rPr lang="en-GB" sz="2400" dirty="0"/>
              <a:t>Extra feeling of security (alternative offers)</a:t>
            </a:r>
          </a:p>
          <a:p>
            <a:pPr>
              <a:lnSpc>
                <a:spcPct val="100000"/>
              </a:lnSpc>
            </a:pPr>
            <a:endParaRPr lang="en-GB" sz="2400" dirty="0"/>
          </a:p>
          <a:p>
            <a:pPr>
              <a:lnSpc>
                <a:spcPct val="100000"/>
              </a:lnSpc>
            </a:pPr>
            <a:r>
              <a:rPr lang="en-GB" sz="2400" dirty="0"/>
              <a:t>Strengthening their application</a:t>
            </a:r>
          </a:p>
          <a:p>
            <a:pPr marL="285750" indent="-285750">
              <a:lnSpc>
                <a:spcPct val="100000"/>
              </a:lnSpc>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C4C8D391-5A7A-4DE1-98B2-1A482C38E35C}"/>
              </a:ext>
            </a:extLst>
          </p:cNvPr>
          <p:cNvPicPr>
            <a:picLocks noChangeAspect="1"/>
          </p:cNvPicPr>
          <p:nvPr/>
        </p:nvPicPr>
        <p:blipFill>
          <a:blip r:embed="rId2"/>
          <a:stretch>
            <a:fillRect/>
          </a:stretch>
        </p:blipFill>
        <p:spPr>
          <a:xfrm>
            <a:off x="721589" y="1354859"/>
            <a:ext cx="1140051" cy="115834"/>
          </a:xfrm>
          <a:prstGeom prst="rect">
            <a:avLst/>
          </a:prstGeom>
          <a:solidFill>
            <a:srgbClr val="38965D"/>
          </a:solidFill>
        </p:spPr>
      </p:pic>
      <p:pic>
        <p:nvPicPr>
          <p:cNvPr id="5" name="Picture 4">
            <a:extLst>
              <a:ext uri="{FF2B5EF4-FFF2-40B4-BE49-F238E27FC236}">
                <a16:creationId xmlns:a16="http://schemas.microsoft.com/office/drawing/2014/main" id="{D183B65C-F6F4-4BF4-B9F3-C335F610DF75}"/>
              </a:ext>
            </a:extLst>
          </p:cNvPr>
          <p:cNvPicPr>
            <a:picLocks noChangeAspect="1"/>
          </p:cNvPicPr>
          <p:nvPr/>
        </p:nvPicPr>
        <p:blipFill>
          <a:blip r:embed="rId3"/>
          <a:stretch>
            <a:fillRect/>
          </a:stretch>
        </p:blipFill>
        <p:spPr>
          <a:xfrm>
            <a:off x="6488551" y="1219077"/>
            <a:ext cx="5125819" cy="4222661"/>
          </a:xfrm>
          <a:prstGeom prst="rect">
            <a:avLst/>
          </a:prstGeom>
        </p:spPr>
      </p:pic>
    </p:spTree>
    <p:extLst>
      <p:ext uri="{BB962C8B-B14F-4D97-AF65-F5344CB8AC3E}">
        <p14:creationId xmlns:p14="http://schemas.microsoft.com/office/powerpoint/2010/main" val="37787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36E476-0ECF-4218-AD07-8F6F8FC3030A}"/>
              </a:ext>
              <a:ext uri="{C183D7F6-B498-43B3-948B-1728B52AA6E4}">
                <adec:decorative xmlns:adec="http://schemas.microsoft.com/office/drawing/2017/decorative" val="1"/>
              </a:ext>
            </a:extLst>
          </p:cNvPr>
          <p:cNvSpPr/>
          <p:nvPr/>
        </p:nvSpPr>
        <p:spPr>
          <a:xfrm flipV="1">
            <a:off x="7471568" y="442191"/>
            <a:ext cx="4559685" cy="4163186"/>
          </a:xfrm>
          <a:prstGeom prst="rect">
            <a:avLst/>
          </a:prstGeom>
          <a:solidFill>
            <a:srgbClr val="0094DB"/>
          </a:solidFill>
          <a:ln>
            <a:solidFill>
              <a:srgbClr val="0094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8320A-6F30-413E-8154-5E6236FDFE11}"/>
              </a:ext>
            </a:extLst>
          </p:cNvPr>
          <p:cNvSpPr>
            <a:spLocks noGrp="1"/>
          </p:cNvSpPr>
          <p:nvPr>
            <p:ph type="title"/>
          </p:nvPr>
        </p:nvSpPr>
        <p:spPr>
          <a:xfrm>
            <a:off x="446490" y="107268"/>
            <a:ext cx="6218156" cy="1524000"/>
          </a:xfrm>
        </p:spPr>
        <p:txBody>
          <a:bodyPr anchor="ctr">
            <a:normAutofit/>
          </a:bodyPr>
          <a:lstStyle/>
          <a:p>
            <a:r>
              <a:rPr lang="en-GB" sz="3200" dirty="0"/>
              <a:t>Alternative offers</a:t>
            </a:r>
          </a:p>
        </p:txBody>
      </p:sp>
      <p:sp>
        <p:nvSpPr>
          <p:cNvPr id="4" name="Text Placeholder 3">
            <a:extLst>
              <a:ext uri="{FF2B5EF4-FFF2-40B4-BE49-F238E27FC236}">
                <a16:creationId xmlns:a16="http://schemas.microsoft.com/office/drawing/2014/main" id="{71CBE522-4154-472E-BA04-19B9FE7135FF}"/>
              </a:ext>
            </a:extLst>
          </p:cNvPr>
          <p:cNvSpPr>
            <a:spLocks noGrp="1"/>
          </p:cNvSpPr>
          <p:nvPr>
            <p:ph type="body" sz="half" idx="2"/>
          </p:nvPr>
        </p:nvSpPr>
        <p:spPr>
          <a:xfrm>
            <a:off x="656047" y="2158042"/>
            <a:ext cx="5230396" cy="4027512"/>
          </a:xfrm>
        </p:spPr>
        <p:txBody>
          <a:bodyPr>
            <a:noAutofit/>
          </a:bodyPr>
          <a:lstStyle/>
          <a:p>
            <a:pPr>
              <a:lnSpc>
                <a:spcPct val="100000"/>
              </a:lnSpc>
            </a:pPr>
            <a:r>
              <a:rPr lang="en-GB" dirty="0"/>
              <a:t>Some universities will make an alternative offer if a student is completing a project qualification</a:t>
            </a:r>
          </a:p>
          <a:p>
            <a:pPr>
              <a:lnSpc>
                <a:spcPct val="100000"/>
              </a:lnSpc>
            </a:pPr>
            <a:endParaRPr lang="en-GB" dirty="0"/>
          </a:p>
          <a:p>
            <a:pPr>
              <a:lnSpc>
                <a:spcPct val="100000"/>
              </a:lnSpc>
            </a:pPr>
            <a:r>
              <a:rPr lang="en-GB" dirty="0"/>
              <a:t>Bath offers a reduced grade on all of our courses if the student is predicted/has achieved:</a:t>
            </a:r>
          </a:p>
          <a:p>
            <a:pPr marL="742950" lvl="1" indent="-285750">
              <a:lnSpc>
                <a:spcPct val="100000"/>
              </a:lnSpc>
              <a:buFont typeface="Arial" panose="020B0604020202020204" pitchFamily="34" charset="0"/>
              <a:buChar char="•"/>
            </a:pPr>
            <a:r>
              <a:rPr lang="en-GB" sz="1800" dirty="0"/>
              <a:t>grade A in an EPQ</a:t>
            </a:r>
          </a:p>
          <a:p>
            <a:pPr marL="742950" lvl="1" indent="-285750">
              <a:lnSpc>
                <a:spcPct val="100000"/>
              </a:lnSpc>
              <a:buFont typeface="Arial" panose="020B0604020202020204" pitchFamily="34" charset="0"/>
              <a:buChar char="•"/>
            </a:pPr>
            <a:r>
              <a:rPr lang="en-GB" sz="1800" dirty="0"/>
              <a:t>grade B in the Welsh Baccalaureate Skills Challenge Certificate</a:t>
            </a:r>
          </a:p>
          <a:p>
            <a:pPr marL="742950" lvl="1" indent="-285750">
              <a:lnSpc>
                <a:spcPct val="100000"/>
              </a:lnSpc>
              <a:buFont typeface="Arial" panose="020B0604020202020204" pitchFamily="34" charset="0"/>
              <a:buChar char="•"/>
            </a:pPr>
            <a:r>
              <a:rPr lang="en-GB" sz="1800" dirty="0"/>
              <a:t>grade A in an AQA or Cambridge IPQ</a:t>
            </a:r>
          </a:p>
          <a:p>
            <a:pPr marL="742950" lvl="1" indent="-285750">
              <a:lnSpc>
                <a:spcPct val="100000"/>
              </a:lnSpc>
              <a:buFont typeface="Arial" panose="020B0604020202020204" pitchFamily="34" charset="0"/>
              <a:buChar char="•"/>
            </a:pPr>
            <a:r>
              <a:rPr lang="en-GB" sz="1800" dirty="0"/>
              <a:t>grade M1 in Cambridge Pre-U Global Perspectives</a:t>
            </a:r>
          </a:p>
          <a:p>
            <a:pPr marL="742950" lvl="1" indent="-285750">
              <a:lnSpc>
                <a:spcPct val="100000"/>
              </a:lnSpc>
              <a:buFont typeface="Arial" panose="020B0604020202020204" pitchFamily="34" charset="0"/>
              <a:buChar char="•"/>
            </a:pPr>
            <a:r>
              <a:rPr lang="en-GB" sz="1800" dirty="0"/>
              <a:t>grade A in the International Baccalaureate Extended Essay*</a:t>
            </a:r>
          </a:p>
          <a:p>
            <a:pPr marL="285750" indent="-285750">
              <a:lnSpc>
                <a:spcPct val="100000"/>
              </a:lnSpc>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C4C8D391-5A7A-4DE1-98B2-1A482C38E35C}"/>
              </a:ext>
            </a:extLst>
          </p:cNvPr>
          <p:cNvPicPr>
            <a:picLocks noChangeAspect="1"/>
          </p:cNvPicPr>
          <p:nvPr/>
        </p:nvPicPr>
        <p:blipFill>
          <a:blip r:embed="rId2"/>
          <a:stretch>
            <a:fillRect/>
          </a:stretch>
        </p:blipFill>
        <p:spPr>
          <a:xfrm>
            <a:off x="721589" y="1354859"/>
            <a:ext cx="1140051" cy="115834"/>
          </a:xfrm>
          <a:prstGeom prst="rect">
            <a:avLst/>
          </a:prstGeom>
          <a:solidFill>
            <a:srgbClr val="38965D"/>
          </a:solidFill>
        </p:spPr>
      </p:pic>
      <p:pic>
        <p:nvPicPr>
          <p:cNvPr id="5" name="Picture 4" descr="A person writing on a piece of paper&#10;&#10;Description automatically generated with medium confidence">
            <a:extLst>
              <a:ext uri="{FF2B5EF4-FFF2-40B4-BE49-F238E27FC236}">
                <a16:creationId xmlns:a16="http://schemas.microsoft.com/office/drawing/2014/main" id="{6D2ADC90-53DE-4898-AC9C-CE62ABAC8A61}"/>
              </a:ext>
            </a:extLst>
          </p:cNvPr>
          <p:cNvPicPr>
            <a:picLocks noChangeAspect="1"/>
          </p:cNvPicPr>
          <p:nvPr/>
        </p:nvPicPr>
        <p:blipFill rotWithShape="1">
          <a:blip r:embed="rId3">
            <a:extLst>
              <a:ext uri="{28A0092B-C50C-407E-A947-70E740481C1C}">
                <a14:useLocalDpi xmlns:a14="http://schemas.microsoft.com/office/drawing/2010/main" val="0"/>
              </a:ext>
            </a:extLst>
          </a:blip>
          <a:srcRect l="12645" r="16445"/>
          <a:stretch/>
        </p:blipFill>
        <p:spPr>
          <a:xfrm>
            <a:off x="7046744" y="740183"/>
            <a:ext cx="4698766" cy="4422368"/>
          </a:xfrm>
          <a:prstGeom prst="rect">
            <a:avLst/>
          </a:prstGeom>
        </p:spPr>
      </p:pic>
    </p:spTree>
    <p:extLst>
      <p:ext uri="{BB962C8B-B14F-4D97-AF65-F5344CB8AC3E}">
        <p14:creationId xmlns:p14="http://schemas.microsoft.com/office/powerpoint/2010/main" val="210633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fade">
                                      <p:cBhvr>
                                        <p:cTn id="10" dur="500"/>
                                        <p:tgtEl>
                                          <p:spTgt spid="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Effect transition="in" filter="fade">
                                      <p:cBhvr>
                                        <p:cTn id="13" dur="500"/>
                                        <p:tgtEl>
                                          <p:spTgt spid="4">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fade">
                                      <p:cBhvr>
                                        <p:cTn id="16" dur="500"/>
                                        <p:tgtEl>
                                          <p:spTgt spid="4">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Effect transition="in" filter="fade">
                                      <p:cBhvr>
                                        <p:cTn id="19"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0.18.2.1721"/>
  <p:tag name="SLIDO_PRESENTATION_ID" val="00000000-0000-0000-0000-000000000000"/>
  <p:tag name="SLIDO_EVENT_UUID" val="7697f976-8720-4e4b-820a-f14677312cba"/>
  <p:tag name="SLIDO_EVENT_SECTION_UUID" val="55b3a375-5b6d-42aa-983c-5db7e832d08d"/>
</p:tagLst>
</file>

<file path=ppt/theme/theme1.xml><?xml version="1.0" encoding="utf-8"?>
<a:theme xmlns:a="http://schemas.openxmlformats.org/drawingml/2006/main" name="Engineering">
  <a:themeElements>
    <a:clrScheme name="Custom 17">
      <a:dk1>
        <a:srgbClr val="000000"/>
      </a:dk1>
      <a:lt1>
        <a:srgbClr val="FFFFFF"/>
      </a:lt1>
      <a:dk2>
        <a:srgbClr val="1B4974"/>
      </a:dk2>
      <a:lt2>
        <a:srgbClr val="E5E8E8"/>
      </a:lt2>
      <a:accent1>
        <a:srgbClr val="38965D"/>
      </a:accent1>
      <a:accent2>
        <a:srgbClr val="FBBB20"/>
      </a:accent2>
      <a:accent3>
        <a:srgbClr val="32B7BB"/>
      </a:accent3>
      <a:accent4>
        <a:srgbClr val="E94F38"/>
      </a:accent4>
      <a:accent5>
        <a:srgbClr val="0093DA"/>
      </a:accent5>
      <a:accent6>
        <a:srgbClr val="F3A9BE"/>
      </a:accent6>
      <a:hlink>
        <a:srgbClr val="0563C1"/>
      </a:hlink>
      <a:folHlink>
        <a:srgbClr val="934E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924FAB94-46B7-084D-B3FD-41877286C9A7}" vid="{016ECFDE-EE76-FF4A-89B1-A39F322CFF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af63a6-8159-4531-922f-8d695af1915f" xsi:nil="true"/>
    <lcf76f155ced4ddcb4097134ff3c332f xmlns="ae0eda49-25fd-4056-8e42-530a2ee3837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473FF17AEA7C4289D853262B9660C8" ma:contentTypeVersion="15" ma:contentTypeDescription="Create a new document." ma:contentTypeScope="" ma:versionID="37690978d0cb39621d9b3e0c8fcec43a">
  <xsd:schema xmlns:xsd="http://www.w3.org/2001/XMLSchema" xmlns:xs="http://www.w3.org/2001/XMLSchema" xmlns:p="http://schemas.microsoft.com/office/2006/metadata/properties" xmlns:ns2="ae0eda49-25fd-4056-8e42-530a2ee38379" xmlns:ns3="e38e092f-befb-4cf5-87be-e6dadffa3dbe" xmlns:ns4="7baf63a6-8159-4531-922f-8d695af1915f" targetNamespace="http://schemas.microsoft.com/office/2006/metadata/properties" ma:root="true" ma:fieldsID="b73aca2fde1e3a109811fc2d0fa109ef" ns2:_="" ns3:_="" ns4:_="">
    <xsd:import namespace="ae0eda49-25fd-4056-8e42-530a2ee38379"/>
    <xsd:import namespace="e38e092f-befb-4cf5-87be-e6dadffa3dbe"/>
    <xsd:import namespace="7baf63a6-8159-4531-922f-8d695af191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0eda49-25fd-4056-8e42-530a2ee383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5693718-8356-48ba-866a-85db3a9efc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38e092f-befb-4cf5-87be-e6dadffa3db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af63a6-8159-4531-922f-8d695af1915f"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e1f44e78-1bb0-4150-8b57-df3fa0e0ea70}" ma:internalName="TaxCatchAll" ma:showField="CatchAllData" ma:web="e38e092f-befb-4cf5-87be-e6dadffa3d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FD9D5D-930E-4869-B353-FF480C235B32}">
  <ds:schemaRefs>
    <ds:schemaRef ds:uri="http://purl.org/dc/elements/1.1/"/>
    <ds:schemaRef ds:uri="http://purl.org/dc/terms/"/>
    <ds:schemaRef ds:uri="http://schemas.microsoft.com/office/infopath/2007/PartnerControls"/>
    <ds:schemaRef ds:uri="http://schemas.microsoft.com/office/2006/metadata/properties"/>
    <ds:schemaRef ds:uri="http://purl.org/dc/dcmitype/"/>
    <ds:schemaRef ds:uri="http://schemas.openxmlformats.org/package/2006/metadata/core-properties"/>
    <ds:schemaRef ds:uri="http://www.w3.org/XML/1998/namespace"/>
    <ds:schemaRef ds:uri="http://schemas.microsoft.com/office/2006/documentManagement/types"/>
    <ds:schemaRef ds:uri="e38e092f-befb-4cf5-87be-e6dadffa3dbe"/>
    <ds:schemaRef ds:uri="ae0eda49-25fd-4056-8e42-530a2ee38379"/>
    <ds:schemaRef ds:uri="7baf63a6-8159-4531-922f-8d695af1915f"/>
  </ds:schemaRefs>
</ds:datastoreItem>
</file>

<file path=customXml/itemProps2.xml><?xml version="1.0" encoding="utf-8"?>
<ds:datastoreItem xmlns:ds="http://schemas.openxmlformats.org/officeDocument/2006/customXml" ds:itemID="{544F08BC-C0F2-43E9-B6F9-B0613B101E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0eda49-25fd-4056-8e42-530a2ee38379"/>
    <ds:schemaRef ds:uri="e38e092f-befb-4cf5-87be-e6dadffa3dbe"/>
    <ds:schemaRef ds:uri="7baf63a6-8159-4531-922f-8d695af19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C1FA08-E1B4-4D42-8B5C-736B6DDC9E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327</TotalTime>
  <Words>1569</Words>
  <Application>Microsoft Office PowerPoint</Application>
  <PresentationFormat>Widescreen</PresentationFormat>
  <Paragraphs>109</Paragraphs>
  <Slides>27</Slides>
  <Notes>1</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Engineering</vt:lpstr>
      <vt:lpstr>PowerPoint Presentation</vt:lpstr>
      <vt:lpstr>A warm  welcome</vt:lpstr>
      <vt:lpstr>Housekeeping</vt:lpstr>
      <vt:lpstr>PowerPoint Presentation</vt:lpstr>
      <vt:lpstr>Project qualifications and admissions</vt:lpstr>
      <vt:lpstr>What we'll be covering</vt:lpstr>
      <vt:lpstr>Why do we as universities value project qualifications?</vt:lpstr>
      <vt:lpstr>The admissions benefits for the student</vt:lpstr>
      <vt:lpstr>Alternative offers</vt:lpstr>
      <vt:lpstr>PowerPoint Presentation</vt:lpstr>
      <vt:lpstr>PowerPoint Presentation</vt:lpstr>
      <vt:lpstr>Personal Statement Structure</vt:lpstr>
      <vt:lpstr>Super-curriculars</vt:lpstr>
      <vt:lpstr>Wider Reading</vt:lpstr>
      <vt:lpstr>Online Resources</vt:lpstr>
      <vt:lpstr>Wider Research</vt:lpstr>
      <vt:lpstr>A few questions for students to ask themselves while completing their project</vt:lpstr>
      <vt:lpstr>Some strong examples…</vt:lpstr>
      <vt:lpstr>PowerPoint Presentation</vt:lpstr>
      <vt:lpstr>PowerPoint Presentation</vt:lpstr>
      <vt:lpstr>PowerPoint Presentation</vt:lpstr>
      <vt:lpstr>Some weaker examples…</vt:lpstr>
      <vt:lpstr>PowerPoint Presentation</vt:lpstr>
      <vt:lpstr>PowerPoint Presentation</vt:lpstr>
      <vt:lpstr>PowerPoint Presentation</vt:lpstr>
      <vt:lpstr>PowerPoint Presentation</vt:lpstr>
      <vt:lpstr>Next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your best Personal Statement</dc:title>
  <dc:creator>Petya Zhechkova</dc:creator>
  <cp:lastModifiedBy>Petya Zhechkova</cp:lastModifiedBy>
  <cp:revision>74</cp:revision>
  <dcterms:created xsi:type="dcterms:W3CDTF">2021-06-29T14:56:14Z</dcterms:created>
  <dcterms:modified xsi:type="dcterms:W3CDTF">2022-06-21T16:32:17Z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0.18.2.1721</vt:lpwstr>
  </property>
  <property fmtid="{D5CDD505-2E9C-101B-9397-08002B2CF9AE}" pid="3" name="ContentTypeId">
    <vt:lpwstr>0x01010028473FF17AEA7C4289D853262B9660C8</vt:lpwstr>
  </property>
  <property fmtid="{D5CDD505-2E9C-101B-9397-08002B2CF9AE}" pid="4" name="MediaServiceImageTags">
    <vt:lpwstr/>
  </property>
</Properties>
</file>