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4"/>
  </p:sldMasterIdLst>
  <p:notesMasterIdLst>
    <p:notesMasterId r:id="rId22"/>
  </p:notesMasterIdLst>
  <p:handoutMasterIdLst>
    <p:handoutMasterId r:id="rId23"/>
  </p:handoutMasterIdLst>
  <p:sldIdLst>
    <p:sldId id="289" r:id="rId5"/>
    <p:sldId id="341" r:id="rId6"/>
    <p:sldId id="342" r:id="rId7"/>
    <p:sldId id="354" r:id="rId8"/>
    <p:sldId id="355" r:id="rId9"/>
    <p:sldId id="356" r:id="rId10"/>
    <p:sldId id="325" r:id="rId11"/>
    <p:sldId id="352" r:id="rId12"/>
    <p:sldId id="329" r:id="rId13"/>
    <p:sldId id="346" r:id="rId14"/>
    <p:sldId id="353" r:id="rId15"/>
    <p:sldId id="350" r:id="rId16"/>
    <p:sldId id="348" r:id="rId17"/>
    <p:sldId id="351" r:id="rId18"/>
    <p:sldId id="349" r:id="rId19"/>
    <p:sldId id="345" r:id="rId20"/>
    <p:sldId id="339" r:id="rId21"/>
  </p:sldIdLst>
  <p:sldSz cx="12188825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47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A21"/>
    <a:srgbClr val="0094DB"/>
    <a:srgbClr val="EB4F38"/>
    <a:srgbClr val="40AE67"/>
    <a:srgbClr val="33B8BA"/>
    <a:srgbClr val="F5A8BD"/>
    <a:srgbClr val="555E6B"/>
    <a:srgbClr val="3896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CF9CB1-C1C4-4D28-AE1C-DF62CD4223D6}" v="447" dt="2022-06-20T06:46:51.9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38"/>
    <p:restoredTop sz="96327" autoAdjust="0"/>
  </p:normalViewPr>
  <p:slideViewPr>
    <p:cSldViewPr showGuides="1">
      <p:cViewPr varScale="1">
        <p:scale>
          <a:sx n="50" d="100"/>
          <a:sy n="50" d="100"/>
        </p:scale>
        <p:origin x="32" y="404"/>
      </p:cViewPr>
      <p:guideLst>
        <p:guide orient="horz" pos="2160"/>
        <p:guide pos="34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0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Winwood" userId="ceab8ada-33e2-43e6-84ca-c35551f2a98b" providerId="ADAL" clId="{96CF9CB1-C1C4-4D28-AE1C-DF62CD4223D6}"/>
    <pc:docChg chg="undo custSel addSld delSld modSld sldOrd">
      <pc:chgData name="Daniel Winwood" userId="ceab8ada-33e2-43e6-84ca-c35551f2a98b" providerId="ADAL" clId="{96CF9CB1-C1C4-4D28-AE1C-DF62CD4223D6}" dt="2022-06-20T06:48:42.599" v="5212" actId="962"/>
      <pc:docMkLst>
        <pc:docMk/>
      </pc:docMkLst>
      <pc:sldChg chg="modSp mod">
        <pc:chgData name="Daniel Winwood" userId="ceab8ada-33e2-43e6-84ca-c35551f2a98b" providerId="ADAL" clId="{96CF9CB1-C1C4-4D28-AE1C-DF62CD4223D6}" dt="2022-06-19T18:19:56.004" v="1603" actId="20577"/>
        <pc:sldMkLst>
          <pc:docMk/>
          <pc:sldMk cId="2687474295" sldId="289"/>
        </pc:sldMkLst>
        <pc:spChg chg="mod">
          <ac:chgData name="Daniel Winwood" userId="ceab8ada-33e2-43e6-84ca-c35551f2a98b" providerId="ADAL" clId="{96CF9CB1-C1C4-4D28-AE1C-DF62CD4223D6}" dt="2022-06-19T18:19:56.004" v="1603" actId="20577"/>
          <ac:spMkLst>
            <pc:docMk/>
            <pc:sldMk cId="2687474295" sldId="289"/>
            <ac:spMk id="3" creationId="{C9D3BB2C-5A53-4F5A-8710-B9C9EB45F7C1}"/>
          </ac:spMkLst>
        </pc:spChg>
      </pc:sldChg>
      <pc:sldChg chg="del">
        <pc:chgData name="Daniel Winwood" userId="ceab8ada-33e2-43e6-84ca-c35551f2a98b" providerId="ADAL" clId="{96CF9CB1-C1C4-4D28-AE1C-DF62CD4223D6}" dt="2022-06-17T16:35:21.352" v="1285" actId="47"/>
        <pc:sldMkLst>
          <pc:docMk/>
          <pc:sldMk cId="2104884855" sldId="319"/>
        </pc:sldMkLst>
      </pc:sldChg>
      <pc:sldChg chg="del">
        <pc:chgData name="Daniel Winwood" userId="ceab8ada-33e2-43e6-84ca-c35551f2a98b" providerId="ADAL" clId="{96CF9CB1-C1C4-4D28-AE1C-DF62CD4223D6}" dt="2022-06-19T22:51:12.126" v="3906" actId="47"/>
        <pc:sldMkLst>
          <pc:docMk/>
          <pc:sldMk cId="3520009135" sldId="320"/>
        </pc:sldMkLst>
      </pc:sldChg>
      <pc:sldChg chg="del">
        <pc:chgData name="Daniel Winwood" userId="ceab8ada-33e2-43e6-84ca-c35551f2a98b" providerId="ADAL" clId="{96CF9CB1-C1C4-4D28-AE1C-DF62CD4223D6}" dt="2022-06-19T22:49:42.373" v="3883" actId="47"/>
        <pc:sldMkLst>
          <pc:docMk/>
          <pc:sldMk cId="3707906631" sldId="321"/>
        </pc:sldMkLst>
      </pc:sldChg>
      <pc:sldChg chg="modSp del mod">
        <pc:chgData name="Daniel Winwood" userId="ceab8ada-33e2-43e6-84ca-c35551f2a98b" providerId="ADAL" clId="{96CF9CB1-C1C4-4D28-AE1C-DF62CD4223D6}" dt="2022-06-19T22:59:01.660" v="4168" actId="47"/>
        <pc:sldMkLst>
          <pc:docMk/>
          <pc:sldMk cId="977400643" sldId="322"/>
        </pc:sldMkLst>
        <pc:spChg chg="mod">
          <ac:chgData name="Daniel Winwood" userId="ceab8ada-33e2-43e6-84ca-c35551f2a98b" providerId="ADAL" clId="{96CF9CB1-C1C4-4D28-AE1C-DF62CD4223D6}" dt="2022-06-19T21:51:19.389" v="2469" actId="5793"/>
          <ac:spMkLst>
            <pc:docMk/>
            <pc:sldMk cId="977400643" sldId="322"/>
            <ac:spMk id="2" creationId="{43D75248-4206-4A2F-9E60-F6297449FCFF}"/>
          </ac:spMkLst>
        </pc:spChg>
      </pc:sldChg>
      <pc:sldChg chg="modSp del mod">
        <pc:chgData name="Daniel Winwood" userId="ceab8ada-33e2-43e6-84ca-c35551f2a98b" providerId="ADAL" clId="{96CF9CB1-C1C4-4D28-AE1C-DF62CD4223D6}" dt="2022-06-19T22:31:51.174" v="3321" actId="47"/>
        <pc:sldMkLst>
          <pc:docMk/>
          <pc:sldMk cId="4280469799" sldId="323"/>
        </pc:sldMkLst>
        <pc:spChg chg="mod">
          <ac:chgData name="Daniel Winwood" userId="ceab8ada-33e2-43e6-84ca-c35551f2a98b" providerId="ADAL" clId="{96CF9CB1-C1C4-4D28-AE1C-DF62CD4223D6}" dt="2022-06-19T22:02:19.125" v="2572" actId="20577"/>
          <ac:spMkLst>
            <pc:docMk/>
            <pc:sldMk cId="4280469799" sldId="323"/>
            <ac:spMk id="2" creationId="{2BAF966B-1202-4001-A15E-24533EC74B8F}"/>
          </ac:spMkLst>
        </pc:spChg>
        <pc:spChg chg="mod">
          <ac:chgData name="Daniel Winwood" userId="ceab8ada-33e2-43e6-84ca-c35551f2a98b" providerId="ADAL" clId="{96CF9CB1-C1C4-4D28-AE1C-DF62CD4223D6}" dt="2022-06-19T18:35:19.390" v="1681" actId="20577"/>
          <ac:spMkLst>
            <pc:docMk/>
            <pc:sldMk cId="4280469799" sldId="323"/>
            <ac:spMk id="3" creationId="{3B1CBE62-BF86-4C87-81D2-05A59E8C860D}"/>
          </ac:spMkLst>
        </pc:spChg>
      </pc:sldChg>
      <pc:sldChg chg="del">
        <pc:chgData name="Daniel Winwood" userId="ceab8ada-33e2-43e6-84ca-c35551f2a98b" providerId="ADAL" clId="{96CF9CB1-C1C4-4D28-AE1C-DF62CD4223D6}" dt="2022-06-19T22:41:33.734" v="3701" actId="47"/>
        <pc:sldMkLst>
          <pc:docMk/>
          <pc:sldMk cId="2201465809" sldId="324"/>
        </pc:sldMkLst>
      </pc:sldChg>
      <pc:sldChg chg="addSp modSp mod ord modClrScheme modAnim chgLayout">
        <pc:chgData name="Daniel Winwood" userId="ceab8ada-33e2-43e6-84ca-c35551f2a98b" providerId="ADAL" clId="{96CF9CB1-C1C4-4D28-AE1C-DF62CD4223D6}" dt="2022-06-20T06:48:42.599" v="5212" actId="962"/>
        <pc:sldMkLst>
          <pc:docMk/>
          <pc:sldMk cId="1964322995" sldId="325"/>
        </pc:sldMkLst>
        <pc:spChg chg="mod ord">
          <ac:chgData name="Daniel Winwood" userId="ceab8ada-33e2-43e6-84ca-c35551f2a98b" providerId="ADAL" clId="{96CF9CB1-C1C4-4D28-AE1C-DF62CD4223D6}" dt="2022-06-19T18:48:31.016" v="1933" actId="20577"/>
          <ac:spMkLst>
            <pc:docMk/>
            <pc:sldMk cId="1964322995" sldId="325"/>
            <ac:spMk id="2" creationId="{2BAF966B-1202-4001-A15E-24533EC74B8F}"/>
          </ac:spMkLst>
        </pc:spChg>
        <pc:spChg chg="mod">
          <ac:chgData name="Daniel Winwood" userId="ceab8ada-33e2-43e6-84ca-c35551f2a98b" providerId="ADAL" clId="{96CF9CB1-C1C4-4D28-AE1C-DF62CD4223D6}" dt="2022-06-19T22:49:24.347" v="3880" actId="20577"/>
          <ac:spMkLst>
            <pc:docMk/>
            <pc:sldMk cId="1964322995" sldId="325"/>
            <ac:spMk id="3" creationId="{3B1CBE62-BF86-4C87-81D2-05A59E8C860D}"/>
          </ac:spMkLst>
        </pc:spChg>
        <pc:spChg chg="add mod">
          <ac:chgData name="Daniel Winwood" userId="ceab8ada-33e2-43e6-84ca-c35551f2a98b" providerId="ADAL" clId="{96CF9CB1-C1C4-4D28-AE1C-DF62CD4223D6}" dt="2022-06-19T22:48:52.340" v="3837" actId="1076"/>
          <ac:spMkLst>
            <pc:docMk/>
            <pc:sldMk cId="1964322995" sldId="325"/>
            <ac:spMk id="7" creationId="{7E0C8E6C-739A-42DB-9E09-F6E99B2092B1}"/>
          </ac:spMkLst>
        </pc:spChg>
        <pc:picChg chg="add mod">
          <ac:chgData name="Daniel Winwood" userId="ceab8ada-33e2-43e6-84ca-c35551f2a98b" providerId="ADAL" clId="{96CF9CB1-C1C4-4D28-AE1C-DF62CD4223D6}" dt="2022-06-20T06:48:42.599" v="5212" actId="962"/>
          <ac:picMkLst>
            <pc:docMk/>
            <pc:sldMk cId="1964322995" sldId="325"/>
            <ac:picMk id="5" creationId="{B97FA7C9-CB49-4A3C-AED8-FA8C4D1C5F16}"/>
          </ac:picMkLst>
        </pc:picChg>
      </pc:sldChg>
      <pc:sldChg chg="modSp add del mod">
        <pc:chgData name="Daniel Winwood" userId="ceab8ada-33e2-43e6-84ca-c35551f2a98b" providerId="ADAL" clId="{96CF9CB1-C1C4-4D28-AE1C-DF62CD4223D6}" dt="2022-06-19T22:49:43.447" v="3884" actId="47"/>
        <pc:sldMkLst>
          <pc:docMk/>
          <pc:sldMk cId="1138959053" sldId="326"/>
        </pc:sldMkLst>
        <pc:spChg chg="mod">
          <ac:chgData name="Daniel Winwood" userId="ceab8ada-33e2-43e6-84ca-c35551f2a98b" providerId="ADAL" clId="{96CF9CB1-C1C4-4D28-AE1C-DF62CD4223D6}" dt="2022-06-16T15:04:42.367" v="41" actId="20577"/>
          <ac:spMkLst>
            <pc:docMk/>
            <pc:sldMk cId="1138959053" sldId="326"/>
            <ac:spMk id="3" creationId="{E3D947D6-BAA8-46B4-8A9B-7B996F0FE1CF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52:10.987" v="3912" actId="47"/>
        <pc:sldMkLst>
          <pc:docMk/>
          <pc:sldMk cId="2821757547" sldId="327"/>
        </pc:sldMkLst>
        <pc:spChg chg="mod">
          <ac:chgData name="Daniel Winwood" userId="ceab8ada-33e2-43e6-84ca-c35551f2a98b" providerId="ADAL" clId="{96CF9CB1-C1C4-4D28-AE1C-DF62CD4223D6}" dt="2022-06-16T15:53:37.613" v="363" actId="20577"/>
          <ac:spMkLst>
            <pc:docMk/>
            <pc:sldMk cId="2821757547" sldId="327"/>
            <ac:spMk id="2" creationId="{DD0E5F22-6D34-43D4-8B18-E8984683F58B}"/>
          </ac:spMkLst>
        </pc:spChg>
        <pc:spChg chg="mod">
          <ac:chgData name="Daniel Winwood" userId="ceab8ada-33e2-43e6-84ca-c35551f2a98b" providerId="ADAL" clId="{96CF9CB1-C1C4-4D28-AE1C-DF62CD4223D6}" dt="2022-06-16T15:53:05.565" v="280" actId="20577"/>
          <ac:spMkLst>
            <pc:docMk/>
            <pc:sldMk cId="2821757547" sldId="327"/>
            <ac:spMk id="3" creationId="{E3D947D6-BAA8-46B4-8A9B-7B996F0FE1CF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54:16.490" v="3974" actId="47"/>
        <pc:sldMkLst>
          <pc:docMk/>
          <pc:sldMk cId="2209518316" sldId="328"/>
        </pc:sldMkLst>
        <pc:spChg chg="mod">
          <ac:chgData name="Daniel Winwood" userId="ceab8ada-33e2-43e6-84ca-c35551f2a98b" providerId="ADAL" clId="{96CF9CB1-C1C4-4D28-AE1C-DF62CD4223D6}" dt="2022-06-16T16:01:45.776" v="495" actId="20577"/>
          <ac:spMkLst>
            <pc:docMk/>
            <pc:sldMk cId="2209518316" sldId="328"/>
            <ac:spMk id="2" creationId="{DD0E5F22-6D34-43D4-8B18-E8984683F58B}"/>
          </ac:spMkLst>
        </pc:spChg>
        <pc:spChg chg="mod">
          <ac:chgData name="Daniel Winwood" userId="ceab8ada-33e2-43e6-84ca-c35551f2a98b" providerId="ADAL" clId="{96CF9CB1-C1C4-4D28-AE1C-DF62CD4223D6}" dt="2022-06-16T15:05:51.494" v="97" actId="20577"/>
          <ac:spMkLst>
            <pc:docMk/>
            <pc:sldMk cId="2209518316" sldId="328"/>
            <ac:spMk id="3" creationId="{E3D947D6-BAA8-46B4-8A9B-7B996F0FE1CF}"/>
          </ac:spMkLst>
        </pc:spChg>
      </pc:sldChg>
      <pc:sldChg chg="addSp delSp modSp add mod ord modAnim">
        <pc:chgData name="Daniel Winwood" userId="ceab8ada-33e2-43e6-84ca-c35551f2a98b" providerId="ADAL" clId="{96CF9CB1-C1C4-4D28-AE1C-DF62CD4223D6}" dt="2022-06-19T22:35:06.926" v="3466" actId="20577"/>
        <pc:sldMkLst>
          <pc:docMk/>
          <pc:sldMk cId="645951846" sldId="329"/>
        </pc:sldMkLst>
        <pc:spChg chg="mod">
          <ac:chgData name="Daniel Winwood" userId="ceab8ada-33e2-43e6-84ca-c35551f2a98b" providerId="ADAL" clId="{96CF9CB1-C1C4-4D28-AE1C-DF62CD4223D6}" dt="2022-06-19T22:34:13.247" v="3411" actId="20577"/>
          <ac:spMkLst>
            <pc:docMk/>
            <pc:sldMk cId="645951846" sldId="329"/>
            <ac:spMk id="2" creationId="{2BAF966B-1202-4001-A15E-24533EC74B8F}"/>
          </ac:spMkLst>
        </pc:spChg>
        <pc:spChg chg="mod">
          <ac:chgData name="Daniel Winwood" userId="ceab8ada-33e2-43e6-84ca-c35551f2a98b" providerId="ADAL" clId="{96CF9CB1-C1C4-4D28-AE1C-DF62CD4223D6}" dt="2022-06-19T22:35:06.926" v="3466" actId="20577"/>
          <ac:spMkLst>
            <pc:docMk/>
            <pc:sldMk cId="645951846" sldId="329"/>
            <ac:spMk id="3" creationId="{3B1CBE62-BF86-4C87-81D2-05A59E8C860D}"/>
          </ac:spMkLst>
        </pc:spChg>
        <pc:spChg chg="add del">
          <ac:chgData name="Daniel Winwood" userId="ceab8ada-33e2-43e6-84ca-c35551f2a98b" providerId="ADAL" clId="{96CF9CB1-C1C4-4D28-AE1C-DF62CD4223D6}" dt="2022-06-17T14:25:26.831" v="603" actId="22"/>
          <ac:spMkLst>
            <pc:docMk/>
            <pc:sldMk cId="645951846" sldId="329"/>
            <ac:spMk id="5" creationId="{A6F00E50-0A13-4E2A-9FC7-B6B382337BB4}"/>
          </ac:spMkLst>
        </pc:spChg>
        <pc:spChg chg="add del mod">
          <ac:chgData name="Daniel Winwood" userId="ceab8ada-33e2-43e6-84ca-c35551f2a98b" providerId="ADAL" clId="{96CF9CB1-C1C4-4D28-AE1C-DF62CD4223D6}" dt="2022-06-19T22:34:08.705" v="3403" actId="478"/>
          <ac:spMkLst>
            <pc:docMk/>
            <pc:sldMk cId="645951846" sldId="329"/>
            <ac:spMk id="7" creationId="{633E604F-A4B4-49FA-8636-151C4AF11D9D}"/>
          </ac:spMkLst>
        </pc:spChg>
      </pc:sldChg>
      <pc:sldChg chg="modSp new del mod">
        <pc:chgData name="Daniel Winwood" userId="ceab8ada-33e2-43e6-84ca-c35551f2a98b" providerId="ADAL" clId="{96CF9CB1-C1C4-4D28-AE1C-DF62CD4223D6}" dt="2022-06-19T22:41:47.727" v="3702" actId="47"/>
        <pc:sldMkLst>
          <pc:docMk/>
          <pc:sldMk cId="1321748351" sldId="330"/>
        </pc:sldMkLst>
        <pc:spChg chg="mod">
          <ac:chgData name="Daniel Winwood" userId="ceab8ada-33e2-43e6-84ca-c35551f2a98b" providerId="ADAL" clId="{96CF9CB1-C1C4-4D28-AE1C-DF62CD4223D6}" dt="2022-06-17T14:43:33.519" v="1081" actId="20577"/>
          <ac:spMkLst>
            <pc:docMk/>
            <pc:sldMk cId="1321748351" sldId="330"/>
            <ac:spMk id="2" creationId="{31AEF040-03C3-4B7C-B977-6A7BB112EB6C}"/>
          </ac:spMkLst>
        </pc:spChg>
        <pc:spChg chg="mod">
          <ac:chgData name="Daniel Winwood" userId="ceab8ada-33e2-43e6-84ca-c35551f2a98b" providerId="ADAL" clId="{96CF9CB1-C1C4-4D28-AE1C-DF62CD4223D6}" dt="2022-06-17T14:38:53.750" v="746" actId="20577"/>
          <ac:spMkLst>
            <pc:docMk/>
            <pc:sldMk cId="1321748351" sldId="330"/>
            <ac:spMk id="3" creationId="{607B4508-A022-41A1-881B-E9ACC8B88FFE}"/>
          </ac:spMkLst>
        </pc:spChg>
      </pc:sldChg>
      <pc:sldChg chg="addSp delSp modSp new del mod modClrScheme chgLayout">
        <pc:chgData name="Daniel Winwood" userId="ceab8ada-33e2-43e6-84ca-c35551f2a98b" providerId="ADAL" clId="{96CF9CB1-C1C4-4D28-AE1C-DF62CD4223D6}" dt="2022-06-19T22:44:47.444" v="3783" actId="47"/>
        <pc:sldMkLst>
          <pc:docMk/>
          <pc:sldMk cId="3450266004" sldId="331"/>
        </pc:sldMkLst>
        <pc:spChg chg="del">
          <ac:chgData name="Daniel Winwood" userId="ceab8ada-33e2-43e6-84ca-c35551f2a98b" providerId="ADAL" clId="{96CF9CB1-C1C4-4D28-AE1C-DF62CD4223D6}" dt="2022-06-17T14:45:11.680" v="1083" actId="22"/>
          <ac:spMkLst>
            <pc:docMk/>
            <pc:sldMk cId="3450266004" sldId="331"/>
            <ac:spMk id="2" creationId="{E894A536-BBC4-4547-889E-8A8A276641EB}"/>
          </ac:spMkLst>
        </pc:spChg>
        <pc:spChg chg="del">
          <ac:chgData name="Daniel Winwood" userId="ceab8ada-33e2-43e6-84ca-c35551f2a98b" providerId="ADAL" clId="{96CF9CB1-C1C4-4D28-AE1C-DF62CD4223D6}" dt="2022-06-17T14:45:16.451" v="1084" actId="26606"/>
          <ac:spMkLst>
            <pc:docMk/>
            <pc:sldMk cId="3450266004" sldId="331"/>
            <ac:spMk id="3" creationId="{21E4878C-B170-4626-B755-4FCEB8F65A19}"/>
          </ac:spMkLst>
        </pc:spChg>
        <pc:spChg chg="add mod">
          <ac:chgData name="Daniel Winwood" userId="ceab8ada-33e2-43e6-84ca-c35551f2a98b" providerId="ADAL" clId="{96CF9CB1-C1C4-4D28-AE1C-DF62CD4223D6}" dt="2022-06-17T14:45:39.098" v="1106" actId="20577"/>
          <ac:spMkLst>
            <pc:docMk/>
            <pc:sldMk cId="3450266004" sldId="331"/>
            <ac:spMk id="10" creationId="{10E11D8D-AF4A-0408-29A0-65E134025324}"/>
          </ac:spMkLst>
        </pc:spChg>
        <pc:spChg chg="add mod">
          <ac:chgData name="Daniel Winwood" userId="ceab8ada-33e2-43e6-84ca-c35551f2a98b" providerId="ADAL" clId="{96CF9CB1-C1C4-4D28-AE1C-DF62CD4223D6}" dt="2022-06-17T14:45:41.470" v="1107"/>
          <ac:spMkLst>
            <pc:docMk/>
            <pc:sldMk cId="3450266004" sldId="331"/>
            <ac:spMk id="12" creationId="{C0BBDCDC-34CF-1FD7-4B55-EDC15F65EB85}"/>
          </ac:spMkLst>
        </pc:spChg>
        <pc:picChg chg="add mod ord">
          <ac:chgData name="Daniel Winwood" userId="ceab8ada-33e2-43e6-84ca-c35551f2a98b" providerId="ADAL" clId="{96CF9CB1-C1C4-4D28-AE1C-DF62CD4223D6}" dt="2022-06-17T14:45:16.451" v="1084" actId="26606"/>
          <ac:picMkLst>
            <pc:docMk/>
            <pc:sldMk cId="3450266004" sldId="331"/>
            <ac:picMk id="5" creationId="{A9A463F0-975E-4318-BC19-CE27318133A2}"/>
          </ac:picMkLst>
        </pc:picChg>
      </pc:sldChg>
      <pc:sldChg chg="modSp add del mod">
        <pc:chgData name="Daniel Winwood" userId="ceab8ada-33e2-43e6-84ca-c35551f2a98b" providerId="ADAL" clId="{96CF9CB1-C1C4-4D28-AE1C-DF62CD4223D6}" dt="2022-06-19T22:44:52.389" v="3784" actId="47"/>
        <pc:sldMkLst>
          <pc:docMk/>
          <pc:sldMk cId="1535570528" sldId="332"/>
        </pc:sldMkLst>
        <pc:spChg chg="mod">
          <ac:chgData name="Daniel Winwood" userId="ceab8ada-33e2-43e6-84ca-c35551f2a98b" providerId="ADAL" clId="{96CF9CB1-C1C4-4D28-AE1C-DF62CD4223D6}" dt="2022-06-17T14:45:50.958" v="1121" actId="20577"/>
          <ac:spMkLst>
            <pc:docMk/>
            <pc:sldMk cId="1535570528" sldId="332"/>
            <ac:spMk id="10" creationId="{10E11D8D-AF4A-0408-29A0-65E134025324}"/>
          </ac:spMkLst>
        </pc:spChg>
        <pc:spChg chg="mod">
          <ac:chgData name="Daniel Winwood" userId="ceab8ada-33e2-43e6-84ca-c35551f2a98b" providerId="ADAL" clId="{96CF9CB1-C1C4-4D28-AE1C-DF62CD4223D6}" dt="2022-06-17T14:46:05.213" v="1122"/>
          <ac:spMkLst>
            <pc:docMk/>
            <pc:sldMk cId="1535570528" sldId="332"/>
            <ac:spMk id="12" creationId="{C0BBDCDC-34CF-1FD7-4B55-EDC15F65EB85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45:37.312" v="3834" actId="47"/>
        <pc:sldMkLst>
          <pc:docMk/>
          <pc:sldMk cId="3486724558" sldId="333"/>
        </pc:sldMkLst>
        <pc:spChg chg="mod">
          <ac:chgData name="Daniel Winwood" userId="ceab8ada-33e2-43e6-84ca-c35551f2a98b" providerId="ADAL" clId="{96CF9CB1-C1C4-4D28-AE1C-DF62CD4223D6}" dt="2022-06-17T14:46:17.943" v="1133" actId="20577"/>
          <ac:spMkLst>
            <pc:docMk/>
            <pc:sldMk cId="3486724558" sldId="333"/>
            <ac:spMk id="10" creationId="{10E11D8D-AF4A-0408-29A0-65E134025324}"/>
          </ac:spMkLst>
        </pc:spChg>
        <pc:spChg chg="mod">
          <ac:chgData name="Daniel Winwood" userId="ceab8ada-33e2-43e6-84ca-c35551f2a98b" providerId="ADAL" clId="{96CF9CB1-C1C4-4D28-AE1C-DF62CD4223D6}" dt="2022-06-17T14:46:22.621" v="1135" actId="27636"/>
          <ac:spMkLst>
            <pc:docMk/>
            <pc:sldMk cId="3486724558" sldId="333"/>
            <ac:spMk id="12" creationId="{C0BBDCDC-34CF-1FD7-4B55-EDC15F65EB85}"/>
          </ac:spMkLst>
        </pc:spChg>
      </pc:sldChg>
      <pc:sldChg chg="new del">
        <pc:chgData name="Daniel Winwood" userId="ceab8ada-33e2-43e6-84ca-c35551f2a98b" providerId="ADAL" clId="{96CF9CB1-C1C4-4D28-AE1C-DF62CD4223D6}" dt="2022-06-17T14:50:56.367" v="1140" actId="47"/>
        <pc:sldMkLst>
          <pc:docMk/>
          <pc:sldMk cId="3443286524" sldId="334"/>
        </pc:sldMkLst>
      </pc:sldChg>
      <pc:sldChg chg="modSp new del mod ord">
        <pc:chgData name="Daniel Winwood" userId="ceab8ada-33e2-43e6-84ca-c35551f2a98b" providerId="ADAL" clId="{96CF9CB1-C1C4-4D28-AE1C-DF62CD4223D6}" dt="2022-06-19T22:45:31.611" v="3833" actId="47"/>
        <pc:sldMkLst>
          <pc:docMk/>
          <pc:sldMk cId="2778809086" sldId="335"/>
        </pc:sldMkLst>
        <pc:spChg chg="mod">
          <ac:chgData name="Daniel Winwood" userId="ceab8ada-33e2-43e6-84ca-c35551f2a98b" providerId="ADAL" clId="{96CF9CB1-C1C4-4D28-AE1C-DF62CD4223D6}" dt="2022-06-17T14:52:23.680" v="1284" actId="14"/>
          <ac:spMkLst>
            <pc:docMk/>
            <pc:sldMk cId="2778809086" sldId="335"/>
            <ac:spMk id="2" creationId="{F844CFE3-D984-4879-AD50-CDDF48F45230}"/>
          </ac:spMkLst>
        </pc:spChg>
        <pc:spChg chg="mod">
          <ac:chgData name="Daniel Winwood" userId="ceab8ada-33e2-43e6-84ca-c35551f2a98b" providerId="ADAL" clId="{96CF9CB1-C1C4-4D28-AE1C-DF62CD4223D6}" dt="2022-06-17T14:51:00.150" v="1150" actId="20577"/>
          <ac:spMkLst>
            <pc:docMk/>
            <pc:sldMk cId="2778809086" sldId="335"/>
            <ac:spMk id="3" creationId="{9D7F6407-B0A3-480E-84D5-FE2D9A0A70AE}"/>
          </ac:spMkLst>
        </pc:spChg>
      </pc:sldChg>
      <pc:sldChg chg="modSp new del mod">
        <pc:chgData name="Daniel Winwood" userId="ceab8ada-33e2-43e6-84ca-c35551f2a98b" providerId="ADAL" clId="{96CF9CB1-C1C4-4D28-AE1C-DF62CD4223D6}" dt="2022-06-19T22:54:21.733" v="3975" actId="47"/>
        <pc:sldMkLst>
          <pc:docMk/>
          <pc:sldMk cId="107125831" sldId="336"/>
        </pc:sldMkLst>
        <pc:spChg chg="mod">
          <ac:chgData name="Daniel Winwood" userId="ceab8ada-33e2-43e6-84ca-c35551f2a98b" providerId="ADAL" clId="{96CF9CB1-C1C4-4D28-AE1C-DF62CD4223D6}" dt="2022-06-19T20:57:23.967" v="2334" actId="5793"/>
          <ac:spMkLst>
            <pc:docMk/>
            <pc:sldMk cId="107125831" sldId="336"/>
            <ac:spMk id="2" creationId="{B60B6BA7-D54E-42AC-87D5-4DAF6D8919D3}"/>
          </ac:spMkLst>
        </pc:spChg>
        <pc:spChg chg="mod">
          <ac:chgData name="Daniel Winwood" userId="ceab8ada-33e2-43e6-84ca-c35551f2a98b" providerId="ADAL" clId="{96CF9CB1-C1C4-4D28-AE1C-DF62CD4223D6}" dt="2022-06-19T18:34:47.784" v="1616" actId="20577"/>
          <ac:spMkLst>
            <pc:docMk/>
            <pc:sldMk cId="107125831" sldId="336"/>
            <ac:spMk id="3" creationId="{95CB59E0-3F8F-4786-AD5F-2A23BAFA78F3}"/>
          </ac:spMkLst>
        </pc:spChg>
      </pc:sldChg>
      <pc:sldChg chg="modSp new del mod">
        <pc:chgData name="Daniel Winwood" userId="ceab8ada-33e2-43e6-84ca-c35551f2a98b" providerId="ADAL" clId="{96CF9CB1-C1C4-4D28-AE1C-DF62CD4223D6}" dt="2022-06-19T22:50:23.959" v="3903" actId="47"/>
        <pc:sldMkLst>
          <pc:docMk/>
          <pc:sldMk cId="484469565" sldId="337"/>
        </pc:sldMkLst>
        <pc:spChg chg="mod">
          <ac:chgData name="Daniel Winwood" userId="ceab8ada-33e2-43e6-84ca-c35551f2a98b" providerId="ADAL" clId="{96CF9CB1-C1C4-4D28-AE1C-DF62CD4223D6}" dt="2022-06-19T18:37:04.771" v="1914" actId="20577"/>
          <ac:spMkLst>
            <pc:docMk/>
            <pc:sldMk cId="484469565" sldId="337"/>
            <ac:spMk id="2" creationId="{651F65C5-6680-43E9-9547-CEBF2ED6F804}"/>
          </ac:spMkLst>
        </pc:spChg>
        <pc:spChg chg="mod">
          <ac:chgData name="Daniel Winwood" userId="ceab8ada-33e2-43e6-84ca-c35551f2a98b" providerId="ADAL" clId="{96CF9CB1-C1C4-4D28-AE1C-DF62CD4223D6}" dt="2022-06-19T18:35:06.983" v="1657" actId="20577"/>
          <ac:spMkLst>
            <pc:docMk/>
            <pc:sldMk cId="484469565" sldId="337"/>
            <ac:spMk id="3" creationId="{2AB17407-6577-47BB-9465-55B50AA8A2EF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52:07.771" v="3911" actId="47"/>
        <pc:sldMkLst>
          <pc:docMk/>
          <pc:sldMk cId="1735451766" sldId="338"/>
        </pc:sldMkLst>
        <pc:spChg chg="mod">
          <ac:chgData name="Daniel Winwood" userId="ceab8ada-33e2-43e6-84ca-c35551f2a98b" providerId="ADAL" clId="{96CF9CB1-C1C4-4D28-AE1C-DF62CD4223D6}" dt="2022-06-19T18:39:24.492" v="1919"/>
          <ac:spMkLst>
            <pc:docMk/>
            <pc:sldMk cId="1735451766" sldId="338"/>
            <ac:spMk id="2" creationId="{2BAF966B-1202-4001-A15E-24533EC74B8F}"/>
          </ac:spMkLst>
        </pc:spChg>
      </pc:sldChg>
      <pc:sldChg chg="modSp new mod">
        <pc:chgData name="Daniel Winwood" userId="ceab8ada-33e2-43e6-84ca-c35551f2a98b" providerId="ADAL" clId="{96CF9CB1-C1C4-4D28-AE1C-DF62CD4223D6}" dt="2022-06-19T18:52:07.955" v="2018" actId="20577"/>
        <pc:sldMkLst>
          <pc:docMk/>
          <pc:sldMk cId="482973668" sldId="339"/>
        </pc:sldMkLst>
        <pc:spChg chg="mod">
          <ac:chgData name="Daniel Winwood" userId="ceab8ada-33e2-43e6-84ca-c35551f2a98b" providerId="ADAL" clId="{96CF9CB1-C1C4-4D28-AE1C-DF62CD4223D6}" dt="2022-06-19T18:52:07.955" v="2018" actId="20577"/>
          <ac:spMkLst>
            <pc:docMk/>
            <pc:sldMk cId="482973668" sldId="339"/>
            <ac:spMk id="2" creationId="{33F5F6B3-4B9D-435B-9F0E-E618BB9DC79C}"/>
          </ac:spMkLst>
        </pc:spChg>
        <pc:spChg chg="mod">
          <ac:chgData name="Daniel Winwood" userId="ceab8ada-33e2-43e6-84ca-c35551f2a98b" providerId="ADAL" clId="{96CF9CB1-C1C4-4D28-AE1C-DF62CD4223D6}" dt="2022-06-19T18:48:49.963" v="1948" actId="20577"/>
          <ac:spMkLst>
            <pc:docMk/>
            <pc:sldMk cId="482973668" sldId="339"/>
            <ac:spMk id="3" creationId="{DA6DC9B3-BCD4-488F-AADD-8368B2122B27}"/>
          </ac:spMkLst>
        </pc:spChg>
      </pc:sldChg>
      <pc:sldChg chg="modSp new del mod ord">
        <pc:chgData name="Daniel Winwood" userId="ceab8ada-33e2-43e6-84ca-c35551f2a98b" providerId="ADAL" clId="{96CF9CB1-C1C4-4D28-AE1C-DF62CD4223D6}" dt="2022-06-19T22:31:31.295" v="3320" actId="47"/>
        <pc:sldMkLst>
          <pc:docMk/>
          <pc:sldMk cId="3327284620" sldId="340"/>
        </pc:sldMkLst>
        <pc:spChg chg="mod">
          <ac:chgData name="Daniel Winwood" userId="ceab8ada-33e2-43e6-84ca-c35551f2a98b" providerId="ADAL" clId="{96CF9CB1-C1C4-4D28-AE1C-DF62CD4223D6}" dt="2022-06-19T22:00:04.630" v="2498" actId="20577"/>
          <ac:spMkLst>
            <pc:docMk/>
            <pc:sldMk cId="3327284620" sldId="340"/>
            <ac:spMk id="2" creationId="{F1694C15-85E7-4A24-A81B-0BFF4563044D}"/>
          </ac:spMkLst>
        </pc:spChg>
        <pc:spChg chg="mod">
          <ac:chgData name="Daniel Winwood" userId="ceab8ada-33e2-43e6-84ca-c35551f2a98b" providerId="ADAL" clId="{96CF9CB1-C1C4-4D28-AE1C-DF62CD4223D6}" dt="2022-06-19T19:20:10.494" v="2039" actId="20577"/>
          <ac:spMkLst>
            <pc:docMk/>
            <pc:sldMk cId="3327284620" sldId="340"/>
            <ac:spMk id="3" creationId="{0316F302-13A8-4CD5-82C5-C349FC05BFAD}"/>
          </ac:spMkLst>
        </pc:spChg>
      </pc:sldChg>
      <pc:sldChg chg="modSp new mod ord modAnim">
        <pc:chgData name="Daniel Winwood" userId="ceab8ada-33e2-43e6-84ca-c35551f2a98b" providerId="ADAL" clId="{96CF9CB1-C1C4-4D28-AE1C-DF62CD4223D6}" dt="2022-06-20T06:14:44.399" v="4345" actId="20577"/>
        <pc:sldMkLst>
          <pc:docMk/>
          <pc:sldMk cId="2379278404" sldId="341"/>
        </pc:sldMkLst>
        <pc:spChg chg="mod">
          <ac:chgData name="Daniel Winwood" userId="ceab8ada-33e2-43e6-84ca-c35551f2a98b" providerId="ADAL" clId="{96CF9CB1-C1C4-4D28-AE1C-DF62CD4223D6}" dt="2022-06-20T06:14:43.019" v="4343" actId="20577"/>
          <ac:spMkLst>
            <pc:docMk/>
            <pc:sldMk cId="2379278404" sldId="341"/>
            <ac:spMk id="2" creationId="{EFD8FC22-521B-4DE1-98FF-752C00852A99}"/>
          </ac:spMkLst>
        </pc:spChg>
        <pc:spChg chg="mod">
          <ac:chgData name="Daniel Winwood" userId="ceab8ada-33e2-43e6-84ca-c35551f2a98b" providerId="ADAL" clId="{96CF9CB1-C1C4-4D28-AE1C-DF62CD4223D6}" dt="2022-06-19T22:03:43.338" v="2587" actId="20577"/>
          <ac:spMkLst>
            <pc:docMk/>
            <pc:sldMk cId="2379278404" sldId="341"/>
            <ac:spMk id="3" creationId="{430E9D7D-EFAE-42DC-8E92-F85B027D0722}"/>
          </ac:spMkLst>
        </pc:spChg>
      </pc:sldChg>
      <pc:sldChg chg="modSp new mod ord modAnim">
        <pc:chgData name="Daniel Winwood" userId="ceab8ada-33e2-43e6-84ca-c35551f2a98b" providerId="ADAL" clId="{96CF9CB1-C1C4-4D28-AE1C-DF62CD4223D6}" dt="2022-06-20T06:18:28.171" v="4395" actId="20577"/>
        <pc:sldMkLst>
          <pc:docMk/>
          <pc:sldMk cId="3225884833" sldId="342"/>
        </pc:sldMkLst>
        <pc:spChg chg="mod">
          <ac:chgData name="Daniel Winwood" userId="ceab8ada-33e2-43e6-84ca-c35551f2a98b" providerId="ADAL" clId="{96CF9CB1-C1C4-4D28-AE1C-DF62CD4223D6}" dt="2022-06-20T06:18:28.171" v="4395" actId="20577"/>
          <ac:spMkLst>
            <pc:docMk/>
            <pc:sldMk cId="3225884833" sldId="342"/>
            <ac:spMk id="2" creationId="{24B6E2B6-1C39-4A20-99A6-09936141E542}"/>
          </ac:spMkLst>
        </pc:spChg>
        <pc:spChg chg="mod">
          <ac:chgData name="Daniel Winwood" userId="ceab8ada-33e2-43e6-84ca-c35551f2a98b" providerId="ADAL" clId="{96CF9CB1-C1C4-4D28-AE1C-DF62CD4223D6}" dt="2022-06-19T22:07:54.830" v="2736" actId="20577"/>
          <ac:spMkLst>
            <pc:docMk/>
            <pc:sldMk cId="3225884833" sldId="342"/>
            <ac:spMk id="3" creationId="{66E70F0D-AE68-4E27-8FD5-C867C8272F78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34:58.926" v="3445" actId="47"/>
        <pc:sldMkLst>
          <pc:docMk/>
          <pc:sldMk cId="2780776764" sldId="343"/>
        </pc:sldMkLst>
        <pc:spChg chg="mod">
          <ac:chgData name="Daniel Winwood" userId="ceab8ada-33e2-43e6-84ca-c35551f2a98b" providerId="ADAL" clId="{96CF9CB1-C1C4-4D28-AE1C-DF62CD4223D6}" dt="2022-06-19T22:08:16.905" v="2778" actId="20577"/>
          <ac:spMkLst>
            <pc:docMk/>
            <pc:sldMk cId="2780776764" sldId="343"/>
            <ac:spMk id="3" creationId="{66E70F0D-AE68-4E27-8FD5-C867C8272F78}"/>
          </ac:spMkLst>
        </pc:spChg>
      </pc:sldChg>
      <pc:sldChg chg="new del">
        <pc:chgData name="Daniel Winwood" userId="ceab8ada-33e2-43e6-84ca-c35551f2a98b" providerId="ADAL" clId="{96CF9CB1-C1C4-4D28-AE1C-DF62CD4223D6}" dt="2022-06-19T22:08:03.968" v="2739" actId="680"/>
        <pc:sldMkLst>
          <pc:docMk/>
          <pc:sldMk cId="2887501540" sldId="343"/>
        </pc:sldMkLst>
      </pc:sldChg>
      <pc:sldChg chg="modSp add del mod">
        <pc:chgData name="Daniel Winwood" userId="ceab8ada-33e2-43e6-84ca-c35551f2a98b" providerId="ADAL" clId="{96CF9CB1-C1C4-4D28-AE1C-DF62CD4223D6}" dt="2022-06-19T22:13:21.398" v="3192" actId="47"/>
        <pc:sldMkLst>
          <pc:docMk/>
          <pc:sldMk cId="2181607242" sldId="344"/>
        </pc:sldMkLst>
        <pc:spChg chg="mod">
          <ac:chgData name="Daniel Winwood" userId="ceab8ada-33e2-43e6-84ca-c35551f2a98b" providerId="ADAL" clId="{96CF9CB1-C1C4-4D28-AE1C-DF62CD4223D6}" dt="2022-06-19T22:08:47.385" v="2833" actId="20577"/>
          <ac:spMkLst>
            <pc:docMk/>
            <pc:sldMk cId="2181607242" sldId="344"/>
            <ac:spMk id="3" creationId="{66E70F0D-AE68-4E27-8FD5-C867C8272F78}"/>
          </ac:spMkLst>
        </pc:spChg>
      </pc:sldChg>
      <pc:sldChg chg="modSp add mod modAnim">
        <pc:chgData name="Daniel Winwood" userId="ceab8ada-33e2-43e6-84ca-c35551f2a98b" providerId="ADAL" clId="{96CF9CB1-C1C4-4D28-AE1C-DF62CD4223D6}" dt="2022-06-20T06:34:33.766" v="4647" actId="20577"/>
        <pc:sldMkLst>
          <pc:docMk/>
          <pc:sldMk cId="2764459660" sldId="345"/>
        </pc:sldMkLst>
        <pc:spChg chg="mod">
          <ac:chgData name="Daniel Winwood" userId="ceab8ada-33e2-43e6-84ca-c35551f2a98b" providerId="ADAL" clId="{96CF9CB1-C1C4-4D28-AE1C-DF62CD4223D6}" dt="2022-06-20T06:34:33.766" v="4647" actId="20577"/>
          <ac:spMkLst>
            <pc:docMk/>
            <pc:sldMk cId="2764459660" sldId="345"/>
            <ac:spMk id="2" creationId="{24B6E2B6-1C39-4A20-99A6-09936141E542}"/>
          </ac:spMkLst>
        </pc:spChg>
        <pc:spChg chg="mod">
          <ac:chgData name="Daniel Winwood" userId="ceab8ada-33e2-43e6-84ca-c35551f2a98b" providerId="ADAL" clId="{96CF9CB1-C1C4-4D28-AE1C-DF62CD4223D6}" dt="2022-06-19T22:08:53.996" v="2845" actId="20577"/>
          <ac:spMkLst>
            <pc:docMk/>
            <pc:sldMk cId="2764459660" sldId="345"/>
            <ac:spMk id="3" creationId="{66E70F0D-AE68-4E27-8FD5-C867C8272F78}"/>
          </ac:spMkLst>
        </pc:spChg>
      </pc:sldChg>
      <pc:sldChg chg="addSp modSp add mod modClrScheme modAnim chgLayout">
        <pc:chgData name="Daniel Winwood" userId="ceab8ada-33e2-43e6-84ca-c35551f2a98b" providerId="ADAL" clId="{96CF9CB1-C1C4-4D28-AE1C-DF62CD4223D6}" dt="2022-06-20T06:33:35.099" v="4636"/>
        <pc:sldMkLst>
          <pc:docMk/>
          <pc:sldMk cId="2434296981" sldId="346"/>
        </pc:sldMkLst>
        <pc:spChg chg="mod ord">
          <ac:chgData name="Daniel Winwood" userId="ceab8ada-33e2-43e6-84ca-c35551f2a98b" providerId="ADAL" clId="{96CF9CB1-C1C4-4D28-AE1C-DF62CD4223D6}" dt="2022-06-20T06:33:25.265" v="4632"/>
          <ac:spMkLst>
            <pc:docMk/>
            <pc:sldMk cId="2434296981" sldId="346"/>
            <ac:spMk id="2" creationId="{24B6E2B6-1C39-4A20-99A6-09936141E542}"/>
          </ac:spMkLst>
        </pc:spChg>
        <pc:spChg chg="mod ord">
          <ac:chgData name="Daniel Winwood" userId="ceab8ada-33e2-43e6-84ca-c35551f2a98b" providerId="ADAL" clId="{96CF9CB1-C1C4-4D28-AE1C-DF62CD4223D6}" dt="2022-06-19T22:40:58.441" v="3694" actId="700"/>
          <ac:spMkLst>
            <pc:docMk/>
            <pc:sldMk cId="2434296981" sldId="346"/>
            <ac:spMk id="3" creationId="{66E70F0D-AE68-4E27-8FD5-C867C8272F78}"/>
          </ac:spMkLst>
        </pc:spChg>
        <pc:spChg chg="add mod ord">
          <ac:chgData name="Daniel Winwood" userId="ceab8ada-33e2-43e6-84ca-c35551f2a98b" providerId="ADAL" clId="{96CF9CB1-C1C4-4D28-AE1C-DF62CD4223D6}" dt="2022-06-20T06:22:48.728" v="4463" actId="20577"/>
          <ac:spMkLst>
            <pc:docMk/>
            <pc:sldMk cId="2434296981" sldId="346"/>
            <ac:spMk id="4" creationId="{A43D6FC6-2CB7-41F6-B8C7-314DC7AF891B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39:21.687" v="3670" actId="47"/>
        <pc:sldMkLst>
          <pc:docMk/>
          <pc:sldMk cId="2339426053" sldId="347"/>
        </pc:sldMkLst>
        <pc:spChg chg="mod">
          <ac:chgData name="Daniel Winwood" userId="ceab8ada-33e2-43e6-84ca-c35551f2a98b" providerId="ADAL" clId="{96CF9CB1-C1C4-4D28-AE1C-DF62CD4223D6}" dt="2022-06-19T22:10:40.534" v="3018" actId="20577"/>
          <ac:spMkLst>
            <pc:docMk/>
            <pc:sldMk cId="2339426053" sldId="347"/>
            <ac:spMk id="2" creationId="{24B6E2B6-1C39-4A20-99A6-09936141E542}"/>
          </ac:spMkLst>
        </pc:spChg>
        <pc:spChg chg="mod">
          <ac:chgData name="Daniel Winwood" userId="ceab8ada-33e2-43e6-84ca-c35551f2a98b" providerId="ADAL" clId="{96CF9CB1-C1C4-4D28-AE1C-DF62CD4223D6}" dt="2022-06-19T22:09:55.875" v="2918" actId="20577"/>
          <ac:spMkLst>
            <pc:docMk/>
            <pc:sldMk cId="2339426053" sldId="347"/>
            <ac:spMk id="3" creationId="{66E70F0D-AE68-4E27-8FD5-C867C8272F78}"/>
          </ac:spMkLst>
        </pc:spChg>
      </pc:sldChg>
      <pc:sldChg chg="new del">
        <pc:chgData name="Daniel Winwood" userId="ceab8ada-33e2-43e6-84ca-c35551f2a98b" providerId="ADAL" clId="{96CF9CB1-C1C4-4D28-AE1C-DF62CD4223D6}" dt="2022-06-19T22:11:02.364" v="3020" actId="680"/>
        <pc:sldMkLst>
          <pc:docMk/>
          <pc:sldMk cId="2764401160" sldId="348"/>
        </pc:sldMkLst>
      </pc:sldChg>
      <pc:sldChg chg="addSp modSp add mod modClrScheme modAnim chgLayout">
        <pc:chgData name="Daniel Winwood" userId="ceab8ada-33e2-43e6-84ca-c35551f2a98b" providerId="ADAL" clId="{96CF9CB1-C1C4-4D28-AE1C-DF62CD4223D6}" dt="2022-06-20T06:25:59.181" v="4503"/>
        <pc:sldMkLst>
          <pc:docMk/>
          <pc:sldMk cId="3753083006" sldId="348"/>
        </pc:sldMkLst>
        <pc:spChg chg="mod ord">
          <ac:chgData name="Daniel Winwood" userId="ceab8ada-33e2-43e6-84ca-c35551f2a98b" providerId="ADAL" clId="{96CF9CB1-C1C4-4D28-AE1C-DF62CD4223D6}" dt="2022-06-20T06:24:33.907" v="4490" actId="20577"/>
          <ac:spMkLst>
            <pc:docMk/>
            <pc:sldMk cId="3753083006" sldId="348"/>
            <ac:spMk id="2" creationId="{24B6E2B6-1C39-4A20-99A6-09936141E542}"/>
          </ac:spMkLst>
        </pc:spChg>
        <pc:spChg chg="mod ord">
          <ac:chgData name="Daniel Winwood" userId="ceab8ada-33e2-43e6-84ca-c35551f2a98b" providerId="ADAL" clId="{96CF9CB1-C1C4-4D28-AE1C-DF62CD4223D6}" dt="2022-06-19T22:40:31.367" v="3691" actId="700"/>
          <ac:spMkLst>
            <pc:docMk/>
            <pc:sldMk cId="3753083006" sldId="348"/>
            <ac:spMk id="3" creationId="{66E70F0D-AE68-4E27-8FD5-C867C8272F78}"/>
          </ac:spMkLst>
        </pc:spChg>
        <pc:spChg chg="add mod ord">
          <ac:chgData name="Daniel Winwood" userId="ceab8ada-33e2-43e6-84ca-c35551f2a98b" providerId="ADAL" clId="{96CF9CB1-C1C4-4D28-AE1C-DF62CD4223D6}" dt="2022-06-20T06:24:38.455" v="4492"/>
          <ac:spMkLst>
            <pc:docMk/>
            <pc:sldMk cId="3753083006" sldId="348"/>
            <ac:spMk id="4" creationId="{F0A6301D-6FB3-45D9-94D1-CF7B2220A49A}"/>
          </ac:spMkLst>
        </pc:spChg>
      </pc:sldChg>
      <pc:sldChg chg="modSp new mod ord modAnim">
        <pc:chgData name="Daniel Winwood" userId="ceab8ada-33e2-43e6-84ca-c35551f2a98b" providerId="ADAL" clId="{96CF9CB1-C1C4-4D28-AE1C-DF62CD4223D6}" dt="2022-06-20T06:29:21.434" v="4505"/>
        <pc:sldMkLst>
          <pc:docMk/>
          <pc:sldMk cId="4170936334" sldId="349"/>
        </pc:sldMkLst>
        <pc:spChg chg="mod">
          <ac:chgData name="Daniel Winwood" userId="ceab8ada-33e2-43e6-84ca-c35551f2a98b" providerId="ADAL" clId="{96CF9CB1-C1C4-4D28-AE1C-DF62CD4223D6}" dt="2022-06-20T06:29:02.588" v="4504" actId="20577"/>
          <ac:spMkLst>
            <pc:docMk/>
            <pc:sldMk cId="4170936334" sldId="349"/>
            <ac:spMk id="2" creationId="{4E8014DA-000D-46BD-BFDF-499362A31A7F}"/>
          </ac:spMkLst>
        </pc:spChg>
        <pc:spChg chg="mod">
          <ac:chgData name="Daniel Winwood" userId="ceab8ada-33e2-43e6-84ca-c35551f2a98b" providerId="ADAL" clId="{96CF9CB1-C1C4-4D28-AE1C-DF62CD4223D6}" dt="2022-06-19T22:13:32.395" v="3239" actId="20577"/>
          <ac:spMkLst>
            <pc:docMk/>
            <pc:sldMk cId="4170936334" sldId="349"/>
            <ac:spMk id="3" creationId="{753BCAF7-7B5A-403B-84DA-1A9213CEBF45}"/>
          </ac:spMkLst>
        </pc:spChg>
      </pc:sldChg>
      <pc:sldChg chg="modSp add mod modAnim">
        <pc:chgData name="Daniel Winwood" userId="ceab8ada-33e2-43e6-84ca-c35551f2a98b" providerId="ADAL" clId="{96CF9CB1-C1C4-4D28-AE1C-DF62CD4223D6}" dt="2022-06-20T06:25:51.197" v="4501"/>
        <pc:sldMkLst>
          <pc:docMk/>
          <pc:sldMk cId="325336108" sldId="350"/>
        </pc:sldMkLst>
        <pc:spChg chg="mod">
          <ac:chgData name="Daniel Winwood" userId="ceab8ada-33e2-43e6-84ca-c35551f2a98b" providerId="ADAL" clId="{96CF9CB1-C1C4-4D28-AE1C-DF62CD4223D6}" dt="2022-06-20T06:23:38.365" v="4470" actId="20577"/>
          <ac:spMkLst>
            <pc:docMk/>
            <pc:sldMk cId="325336108" sldId="350"/>
            <ac:spMk id="2" creationId="{24B6E2B6-1C39-4A20-99A6-09936141E542}"/>
          </ac:spMkLst>
        </pc:spChg>
        <pc:spChg chg="mod">
          <ac:chgData name="Daniel Winwood" userId="ceab8ada-33e2-43e6-84ca-c35551f2a98b" providerId="ADAL" clId="{96CF9CB1-C1C4-4D28-AE1C-DF62CD4223D6}" dt="2022-06-20T06:10:06.257" v="4301" actId="20577"/>
          <ac:spMkLst>
            <pc:docMk/>
            <pc:sldMk cId="325336108" sldId="350"/>
            <ac:spMk id="3" creationId="{66E70F0D-AE68-4E27-8FD5-C867C8272F78}"/>
          </ac:spMkLst>
        </pc:spChg>
      </pc:sldChg>
      <pc:sldChg chg="modSp add del mod">
        <pc:chgData name="Daniel Winwood" userId="ceab8ada-33e2-43e6-84ca-c35551f2a98b" providerId="ADAL" clId="{96CF9CB1-C1C4-4D28-AE1C-DF62CD4223D6}" dt="2022-06-19T22:14:26.125" v="3317" actId="47"/>
        <pc:sldMkLst>
          <pc:docMk/>
          <pc:sldMk cId="3934228145" sldId="350"/>
        </pc:sldMkLst>
        <pc:spChg chg="mod">
          <ac:chgData name="Daniel Winwood" userId="ceab8ada-33e2-43e6-84ca-c35551f2a98b" providerId="ADAL" clId="{96CF9CB1-C1C4-4D28-AE1C-DF62CD4223D6}" dt="2022-06-19T22:14:12.848" v="3316" actId="20577"/>
          <ac:spMkLst>
            <pc:docMk/>
            <pc:sldMk cId="3934228145" sldId="350"/>
            <ac:spMk id="3" creationId="{66E70F0D-AE68-4E27-8FD5-C867C8272F78}"/>
          </ac:spMkLst>
        </pc:spChg>
      </pc:sldChg>
      <pc:sldChg chg="modSp add mod modAnim">
        <pc:chgData name="Daniel Winwood" userId="ceab8ada-33e2-43e6-84ca-c35551f2a98b" providerId="ADAL" clId="{96CF9CB1-C1C4-4D28-AE1C-DF62CD4223D6}" dt="2022-06-20T06:33:09.555" v="4631"/>
        <pc:sldMkLst>
          <pc:docMk/>
          <pc:sldMk cId="2722202131" sldId="351"/>
        </pc:sldMkLst>
        <pc:spChg chg="mod">
          <ac:chgData name="Daniel Winwood" userId="ceab8ada-33e2-43e6-84ca-c35551f2a98b" providerId="ADAL" clId="{96CF9CB1-C1C4-4D28-AE1C-DF62CD4223D6}" dt="2022-06-20T06:33:06.169" v="4630" actId="27636"/>
          <ac:spMkLst>
            <pc:docMk/>
            <pc:sldMk cId="2722202131" sldId="351"/>
            <ac:spMk id="2" creationId="{24B6E2B6-1C39-4A20-99A6-09936141E542}"/>
          </ac:spMkLst>
        </pc:spChg>
        <pc:spChg chg="mod">
          <ac:chgData name="Daniel Winwood" userId="ceab8ada-33e2-43e6-84ca-c35551f2a98b" providerId="ADAL" clId="{96CF9CB1-C1C4-4D28-AE1C-DF62CD4223D6}" dt="2022-06-20T06:10:10.926" v="4309" actId="20577"/>
          <ac:spMkLst>
            <pc:docMk/>
            <pc:sldMk cId="2722202131" sldId="351"/>
            <ac:spMk id="3" creationId="{66E70F0D-AE68-4E27-8FD5-C867C8272F78}"/>
          </ac:spMkLst>
        </pc:spChg>
      </pc:sldChg>
      <pc:sldChg chg="modSp add mod modAnim">
        <pc:chgData name="Daniel Winwood" userId="ceab8ada-33e2-43e6-84ca-c35551f2a98b" providerId="ADAL" clId="{96CF9CB1-C1C4-4D28-AE1C-DF62CD4223D6}" dt="2022-06-20T06:25:26.763" v="4498"/>
        <pc:sldMkLst>
          <pc:docMk/>
          <pc:sldMk cId="545320711" sldId="352"/>
        </pc:sldMkLst>
        <pc:spChg chg="mod">
          <ac:chgData name="Daniel Winwood" userId="ceab8ada-33e2-43e6-84ca-c35551f2a98b" providerId="ADAL" clId="{96CF9CB1-C1C4-4D28-AE1C-DF62CD4223D6}" dt="2022-06-20T06:11:31.404" v="4331"/>
          <ac:spMkLst>
            <pc:docMk/>
            <pc:sldMk cId="545320711" sldId="352"/>
            <ac:spMk id="2" creationId="{24B6E2B6-1C39-4A20-99A6-09936141E542}"/>
          </ac:spMkLst>
        </pc:spChg>
        <pc:spChg chg="mod">
          <ac:chgData name="Daniel Winwood" userId="ceab8ada-33e2-43e6-84ca-c35551f2a98b" providerId="ADAL" clId="{96CF9CB1-C1C4-4D28-AE1C-DF62CD4223D6}" dt="2022-06-20T06:11:27.141" v="4330" actId="20577"/>
          <ac:spMkLst>
            <pc:docMk/>
            <pc:sldMk cId="545320711" sldId="352"/>
            <ac:spMk id="3" creationId="{66E70F0D-AE68-4E27-8FD5-C867C8272F78}"/>
          </ac:spMkLst>
        </pc:spChg>
      </pc:sldChg>
      <pc:sldChg chg="addSp delSp modSp add mod modClrScheme chgLayout">
        <pc:chgData name="Daniel Winwood" userId="ceab8ada-33e2-43e6-84ca-c35551f2a98b" providerId="ADAL" clId="{96CF9CB1-C1C4-4D28-AE1C-DF62CD4223D6}" dt="2022-06-19T22:43:43.180" v="3718" actId="1076"/>
        <pc:sldMkLst>
          <pc:docMk/>
          <pc:sldMk cId="2040504283" sldId="353"/>
        </pc:sldMkLst>
        <pc:spChg chg="del mod">
          <ac:chgData name="Daniel Winwood" userId="ceab8ada-33e2-43e6-84ca-c35551f2a98b" providerId="ADAL" clId="{96CF9CB1-C1C4-4D28-AE1C-DF62CD4223D6}" dt="2022-06-19T22:42:42.919" v="3706" actId="478"/>
          <ac:spMkLst>
            <pc:docMk/>
            <pc:sldMk cId="2040504283" sldId="353"/>
            <ac:spMk id="2" creationId="{24B6E2B6-1C39-4A20-99A6-09936141E542}"/>
          </ac:spMkLst>
        </pc:spChg>
        <pc:spChg chg="mod ord">
          <ac:chgData name="Daniel Winwood" userId="ceab8ada-33e2-43e6-84ca-c35551f2a98b" providerId="ADAL" clId="{96CF9CB1-C1C4-4D28-AE1C-DF62CD4223D6}" dt="2022-06-19T22:43:04.705" v="3711" actId="700"/>
          <ac:spMkLst>
            <pc:docMk/>
            <pc:sldMk cId="2040504283" sldId="353"/>
            <ac:spMk id="3" creationId="{66E70F0D-AE68-4E27-8FD5-C867C8272F78}"/>
          </ac:spMkLst>
        </pc:spChg>
        <pc:spChg chg="del">
          <ac:chgData name="Daniel Winwood" userId="ceab8ada-33e2-43e6-84ca-c35551f2a98b" providerId="ADAL" clId="{96CF9CB1-C1C4-4D28-AE1C-DF62CD4223D6}" dt="2022-06-19T22:42:41.855" v="3705" actId="478"/>
          <ac:spMkLst>
            <pc:docMk/>
            <pc:sldMk cId="2040504283" sldId="353"/>
            <ac:spMk id="4" creationId="{A43D6FC6-2CB7-41F6-B8C7-314DC7AF891B}"/>
          </ac:spMkLst>
        </pc:spChg>
        <pc:spChg chg="add del mod">
          <ac:chgData name="Daniel Winwood" userId="ceab8ada-33e2-43e6-84ca-c35551f2a98b" providerId="ADAL" clId="{96CF9CB1-C1C4-4D28-AE1C-DF62CD4223D6}" dt="2022-06-19T22:42:45.110" v="3707"/>
          <ac:spMkLst>
            <pc:docMk/>
            <pc:sldMk cId="2040504283" sldId="353"/>
            <ac:spMk id="6" creationId="{FD143063-CD56-4CB0-9B6E-879DD86ED338}"/>
          </ac:spMkLst>
        </pc:spChg>
        <pc:spChg chg="add del mod ord">
          <ac:chgData name="Daniel Winwood" userId="ceab8ada-33e2-43e6-84ca-c35551f2a98b" providerId="ADAL" clId="{96CF9CB1-C1C4-4D28-AE1C-DF62CD4223D6}" dt="2022-06-19T22:43:04.705" v="3711" actId="700"/>
          <ac:spMkLst>
            <pc:docMk/>
            <pc:sldMk cId="2040504283" sldId="353"/>
            <ac:spMk id="8" creationId="{2794380C-8612-4B1E-A164-40EA0355EE0D}"/>
          </ac:spMkLst>
        </pc:spChg>
        <pc:spChg chg="add del mod">
          <ac:chgData name="Daniel Winwood" userId="ceab8ada-33e2-43e6-84ca-c35551f2a98b" providerId="ADAL" clId="{96CF9CB1-C1C4-4D28-AE1C-DF62CD4223D6}" dt="2022-06-19T22:43:04.705" v="3711" actId="700"/>
          <ac:spMkLst>
            <pc:docMk/>
            <pc:sldMk cId="2040504283" sldId="353"/>
            <ac:spMk id="11" creationId="{28DBB090-BBAF-43EF-AFCF-1301F02CDF6E}"/>
          </ac:spMkLst>
        </pc:spChg>
        <pc:spChg chg="add del mod ord">
          <ac:chgData name="Daniel Winwood" userId="ceab8ada-33e2-43e6-84ca-c35551f2a98b" providerId="ADAL" clId="{96CF9CB1-C1C4-4D28-AE1C-DF62CD4223D6}" dt="2022-06-19T22:43:07.114" v="3712"/>
          <ac:spMkLst>
            <pc:docMk/>
            <pc:sldMk cId="2040504283" sldId="353"/>
            <ac:spMk id="13" creationId="{8CD46785-C912-4612-9B64-B48D30B2D878}"/>
          </ac:spMkLst>
        </pc:spChg>
        <pc:picChg chg="add del mod">
          <ac:chgData name="Daniel Winwood" userId="ceab8ada-33e2-43e6-84ca-c35551f2a98b" providerId="ADAL" clId="{96CF9CB1-C1C4-4D28-AE1C-DF62CD4223D6}" dt="2022-06-19T22:42:49.920" v="3708" actId="478"/>
          <ac:picMkLst>
            <pc:docMk/>
            <pc:sldMk cId="2040504283" sldId="353"/>
            <ac:picMk id="9" creationId="{7F553FC0-CAD4-420A-ABA4-D080DB47CC7F}"/>
          </ac:picMkLst>
        </pc:picChg>
        <pc:picChg chg="add del mod">
          <ac:chgData name="Daniel Winwood" userId="ceab8ada-33e2-43e6-84ca-c35551f2a98b" providerId="ADAL" clId="{96CF9CB1-C1C4-4D28-AE1C-DF62CD4223D6}" dt="2022-06-19T22:42:56.700" v="3710"/>
          <ac:picMkLst>
            <pc:docMk/>
            <pc:sldMk cId="2040504283" sldId="353"/>
            <ac:picMk id="12" creationId="{659A92BD-8434-4E40-932E-6FBA5B94D6BC}"/>
          </ac:picMkLst>
        </pc:picChg>
        <pc:picChg chg="add mod">
          <ac:chgData name="Daniel Winwood" userId="ceab8ada-33e2-43e6-84ca-c35551f2a98b" providerId="ADAL" clId="{96CF9CB1-C1C4-4D28-AE1C-DF62CD4223D6}" dt="2022-06-19T22:43:43.180" v="3718" actId="1076"/>
          <ac:picMkLst>
            <pc:docMk/>
            <pc:sldMk cId="2040504283" sldId="353"/>
            <ac:picMk id="14" creationId="{96F02437-863D-49BD-961E-E8BAF73F9B3D}"/>
          </ac:picMkLst>
        </pc:picChg>
      </pc:sldChg>
      <pc:sldChg chg="modSp add mod modAnim">
        <pc:chgData name="Daniel Winwood" userId="ceab8ada-33e2-43e6-84ca-c35551f2a98b" providerId="ADAL" clId="{96CF9CB1-C1C4-4D28-AE1C-DF62CD4223D6}" dt="2022-06-20T06:43:04.902" v="4995"/>
        <pc:sldMkLst>
          <pc:docMk/>
          <pc:sldMk cId="707291350" sldId="354"/>
        </pc:sldMkLst>
        <pc:spChg chg="mod">
          <ac:chgData name="Daniel Winwood" userId="ceab8ada-33e2-43e6-84ca-c35551f2a98b" providerId="ADAL" clId="{96CF9CB1-C1C4-4D28-AE1C-DF62CD4223D6}" dt="2022-06-20T06:40:41.534" v="4900" actId="20577"/>
          <ac:spMkLst>
            <pc:docMk/>
            <pc:sldMk cId="707291350" sldId="354"/>
            <ac:spMk id="2" creationId="{24B6E2B6-1C39-4A20-99A6-09936141E542}"/>
          </ac:spMkLst>
        </pc:spChg>
      </pc:sldChg>
      <pc:sldChg chg="modSp add mod modAnim">
        <pc:chgData name="Daniel Winwood" userId="ceab8ada-33e2-43e6-84ca-c35551f2a98b" providerId="ADAL" clId="{96CF9CB1-C1C4-4D28-AE1C-DF62CD4223D6}" dt="2022-06-20T06:42:45.407" v="4989"/>
        <pc:sldMkLst>
          <pc:docMk/>
          <pc:sldMk cId="4241112513" sldId="355"/>
        </pc:sldMkLst>
        <pc:spChg chg="mod">
          <ac:chgData name="Daniel Winwood" userId="ceab8ada-33e2-43e6-84ca-c35551f2a98b" providerId="ADAL" clId="{96CF9CB1-C1C4-4D28-AE1C-DF62CD4223D6}" dt="2022-06-20T06:42:41.713" v="4987" actId="1076"/>
          <ac:spMkLst>
            <pc:docMk/>
            <pc:sldMk cId="4241112513" sldId="355"/>
            <ac:spMk id="2" creationId="{24B6E2B6-1C39-4A20-99A6-09936141E542}"/>
          </ac:spMkLst>
        </pc:spChg>
      </pc:sldChg>
      <pc:sldChg chg="modSp add mod modAnim">
        <pc:chgData name="Daniel Winwood" userId="ceab8ada-33e2-43e6-84ca-c35551f2a98b" providerId="ADAL" clId="{96CF9CB1-C1C4-4D28-AE1C-DF62CD4223D6}" dt="2022-06-20T06:46:51.907" v="5106"/>
        <pc:sldMkLst>
          <pc:docMk/>
          <pc:sldMk cId="3627453744" sldId="356"/>
        </pc:sldMkLst>
        <pc:spChg chg="mod">
          <ac:chgData name="Daniel Winwood" userId="ceab8ada-33e2-43e6-84ca-c35551f2a98b" providerId="ADAL" clId="{96CF9CB1-C1C4-4D28-AE1C-DF62CD4223D6}" dt="2022-06-20T06:44:58.858" v="5102" actId="20577"/>
          <ac:spMkLst>
            <pc:docMk/>
            <pc:sldMk cId="3627453744" sldId="356"/>
            <ac:spMk id="2" creationId="{24B6E2B6-1C39-4A20-99A6-09936141E542}"/>
          </ac:spMkLst>
        </pc:spChg>
      </pc:sldChg>
    </pc:docChg>
  </pc:docChgLst>
  <pc:docChgLst>
    <pc:chgData name="Daniel Winwood" userId="ceab8ada-33e2-43e6-84ca-c35551f2a98b" providerId="ADAL" clId="{E559CE97-6EFD-480C-9CA9-16D673008E69}"/>
    <pc:docChg chg="undo custSel addSld delSld modSld sldOrd">
      <pc:chgData name="Daniel Winwood" userId="ceab8ada-33e2-43e6-84ca-c35551f2a98b" providerId="ADAL" clId="{E559CE97-6EFD-480C-9CA9-16D673008E69}" dt="2022-05-10T15:46:39.047" v="886" actId="20577"/>
      <pc:docMkLst>
        <pc:docMk/>
      </pc:docMkLst>
      <pc:sldChg chg="modSp mod">
        <pc:chgData name="Daniel Winwood" userId="ceab8ada-33e2-43e6-84ca-c35551f2a98b" providerId="ADAL" clId="{E559CE97-6EFD-480C-9CA9-16D673008E69}" dt="2022-05-09T13:16:13.039" v="83" actId="20577"/>
        <pc:sldMkLst>
          <pc:docMk/>
          <pc:sldMk cId="2687474295" sldId="289"/>
        </pc:sldMkLst>
        <pc:spChg chg="mod">
          <ac:chgData name="Daniel Winwood" userId="ceab8ada-33e2-43e6-84ca-c35551f2a98b" providerId="ADAL" clId="{E559CE97-6EFD-480C-9CA9-16D673008E69}" dt="2022-05-09T13:16:13.039" v="83" actId="20577"/>
          <ac:spMkLst>
            <pc:docMk/>
            <pc:sldMk cId="2687474295" sldId="289"/>
            <ac:spMk id="2" creationId="{54EC5D3E-7682-49CF-A151-360A035E96F4}"/>
          </ac:spMkLst>
        </pc:spChg>
        <pc:spChg chg="mod">
          <ac:chgData name="Daniel Winwood" userId="ceab8ada-33e2-43e6-84ca-c35551f2a98b" providerId="ADAL" clId="{E559CE97-6EFD-480C-9CA9-16D673008E69}" dt="2022-05-09T13:16:07.896" v="63" actId="14100"/>
          <ac:spMkLst>
            <pc:docMk/>
            <pc:sldMk cId="2687474295" sldId="289"/>
            <ac:spMk id="5" creationId="{0B8B0A7C-F670-47A6-BA72-CC476422E3FC}"/>
          </ac:spMkLst>
        </pc:spChg>
      </pc:sldChg>
      <pc:sldChg chg="del">
        <pc:chgData name="Daniel Winwood" userId="ceab8ada-33e2-43e6-84ca-c35551f2a98b" providerId="ADAL" clId="{E559CE97-6EFD-480C-9CA9-16D673008E69}" dt="2022-05-09T13:18:35.658" v="104" actId="47"/>
        <pc:sldMkLst>
          <pc:docMk/>
          <pc:sldMk cId="1584614175" sldId="297"/>
        </pc:sldMkLst>
      </pc:sldChg>
      <pc:sldChg chg="del">
        <pc:chgData name="Daniel Winwood" userId="ceab8ada-33e2-43e6-84ca-c35551f2a98b" providerId="ADAL" clId="{E559CE97-6EFD-480C-9CA9-16D673008E69}" dt="2022-05-09T13:18:34.512" v="102" actId="47"/>
        <pc:sldMkLst>
          <pc:docMk/>
          <pc:sldMk cId="1588776344" sldId="298"/>
        </pc:sldMkLst>
      </pc:sldChg>
      <pc:sldChg chg="del">
        <pc:chgData name="Daniel Winwood" userId="ceab8ada-33e2-43e6-84ca-c35551f2a98b" providerId="ADAL" clId="{E559CE97-6EFD-480C-9CA9-16D673008E69}" dt="2022-05-09T13:18:33.865" v="101" actId="47"/>
        <pc:sldMkLst>
          <pc:docMk/>
          <pc:sldMk cId="754532216" sldId="299"/>
        </pc:sldMkLst>
      </pc:sldChg>
      <pc:sldChg chg="del">
        <pc:chgData name="Daniel Winwood" userId="ceab8ada-33e2-43e6-84ca-c35551f2a98b" providerId="ADAL" clId="{E559CE97-6EFD-480C-9CA9-16D673008E69}" dt="2022-05-09T13:18:33.077" v="100" actId="47"/>
        <pc:sldMkLst>
          <pc:docMk/>
          <pc:sldMk cId="74818009" sldId="301"/>
        </pc:sldMkLst>
      </pc:sldChg>
      <pc:sldChg chg="del">
        <pc:chgData name="Daniel Winwood" userId="ceab8ada-33e2-43e6-84ca-c35551f2a98b" providerId="ADAL" clId="{E559CE97-6EFD-480C-9CA9-16D673008E69}" dt="2022-05-09T13:18:32.613" v="99" actId="47"/>
        <pc:sldMkLst>
          <pc:docMk/>
          <pc:sldMk cId="3056670916" sldId="302"/>
        </pc:sldMkLst>
      </pc:sldChg>
      <pc:sldChg chg="del">
        <pc:chgData name="Daniel Winwood" userId="ceab8ada-33e2-43e6-84ca-c35551f2a98b" providerId="ADAL" clId="{E559CE97-6EFD-480C-9CA9-16D673008E69}" dt="2022-05-09T13:18:32.201" v="98" actId="47"/>
        <pc:sldMkLst>
          <pc:docMk/>
          <pc:sldMk cId="1261811865" sldId="303"/>
        </pc:sldMkLst>
      </pc:sldChg>
      <pc:sldChg chg="del">
        <pc:chgData name="Daniel Winwood" userId="ceab8ada-33e2-43e6-84ca-c35551f2a98b" providerId="ADAL" clId="{E559CE97-6EFD-480C-9CA9-16D673008E69}" dt="2022-05-09T13:18:31.828" v="97" actId="47"/>
        <pc:sldMkLst>
          <pc:docMk/>
          <pc:sldMk cId="1614353900" sldId="304"/>
        </pc:sldMkLst>
      </pc:sldChg>
      <pc:sldChg chg="del">
        <pc:chgData name="Daniel Winwood" userId="ceab8ada-33e2-43e6-84ca-c35551f2a98b" providerId="ADAL" clId="{E559CE97-6EFD-480C-9CA9-16D673008E69}" dt="2022-05-09T13:18:31.295" v="96" actId="47"/>
        <pc:sldMkLst>
          <pc:docMk/>
          <pc:sldMk cId="4028830141" sldId="305"/>
        </pc:sldMkLst>
      </pc:sldChg>
      <pc:sldChg chg="del">
        <pc:chgData name="Daniel Winwood" userId="ceab8ada-33e2-43e6-84ca-c35551f2a98b" providerId="ADAL" clId="{E559CE97-6EFD-480C-9CA9-16D673008E69}" dt="2022-05-09T13:18:30.513" v="95" actId="47"/>
        <pc:sldMkLst>
          <pc:docMk/>
          <pc:sldMk cId="1192993717" sldId="306"/>
        </pc:sldMkLst>
      </pc:sldChg>
      <pc:sldChg chg="del">
        <pc:chgData name="Daniel Winwood" userId="ceab8ada-33e2-43e6-84ca-c35551f2a98b" providerId="ADAL" clId="{E559CE97-6EFD-480C-9CA9-16D673008E69}" dt="2022-05-09T13:18:35.077" v="103" actId="47"/>
        <pc:sldMkLst>
          <pc:docMk/>
          <pc:sldMk cId="742071635" sldId="308"/>
        </pc:sldMkLst>
      </pc:sldChg>
      <pc:sldChg chg="del">
        <pc:chgData name="Daniel Winwood" userId="ceab8ada-33e2-43e6-84ca-c35551f2a98b" providerId="ADAL" clId="{E559CE97-6EFD-480C-9CA9-16D673008E69}" dt="2022-05-09T13:18:28.832" v="93" actId="47"/>
        <pc:sldMkLst>
          <pc:docMk/>
          <pc:sldMk cId="2315828619" sldId="311"/>
        </pc:sldMkLst>
      </pc:sldChg>
      <pc:sldChg chg="del">
        <pc:chgData name="Daniel Winwood" userId="ceab8ada-33e2-43e6-84ca-c35551f2a98b" providerId="ADAL" clId="{E559CE97-6EFD-480C-9CA9-16D673008E69}" dt="2022-05-09T13:18:28.129" v="92" actId="47"/>
        <pc:sldMkLst>
          <pc:docMk/>
          <pc:sldMk cId="1308304624" sldId="312"/>
        </pc:sldMkLst>
      </pc:sldChg>
      <pc:sldChg chg="del">
        <pc:chgData name="Daniel Winwood" userId="ceab8ada-33e2-43e6-84ca-c35551f2a98b" providerId="ADAL" clId="{E559CE97-6EFD-480C-9CA9-16D673008E69}" dt="2022-05-09T13:18:27.421" v="91" actId="47"/>
        <pc:sldMkLst>
          <pc:docMk/>
          <pc:sldMk cId="1356667364" sldId="313"/>
        </pc:sldMkLst>
      </pc:sldChg>
      <pc:sldChg chg="del">
        <pc:chgData name="Daniel Winwood" userId="ceab8ada-33e2-43e6-84ca-c35551f2a98b" providerId="ADAL" clId="{E559CE97-6EFD-480C-9CA9-16D673008E69}" dt="2022-05-09T13:18:23.743" v="86" actId="47"/>
        <pc:sldMkLst>
          <pc:docMk/>
          <pc:sldMk cId="2668053079" sldId="315"/>
        </pc:sldMkLst>
      </pc:sldChg>
      <pc:sldChg chg="del">
        <pc:chgData name="Daniel Winwood" userId="ceab8ada-33e2-43e6-84ca-c35551f2a98b" providerId="ADAL" clId="{E559CE97-6EFD-480C-9CA9-16D673008E69}" dt="2022-05-09T13:18:22.274" v="84" actId="47"/>
        <pc:sldMkLst>
          <pc:docMk/>
          <pc:sldMk cId="4228126153" sldId="316"/>
        </pc:sldMkLst>
      </pc:sldChg>
      <pc:sldChg chg="del">
        <pc:chgData name="Daniel Winwood" userId="ceab8ada-33e2-43e6-84ca-c35551f2a98b" providerId="ADAL" clId="{E559CE97-6EFD-480C-9CA9-16D673008E69}" dt="2022-05-09T13:18:29.753" v="94" actId="47"/>
        <pc:sldMkLst>
          <pc:docMk/>
          <pc:sldMk cId="3597983833" sldId="317"/>
        </pc:sldMkLst>
      </pc:sldChg>
      <pc:sldChg chg="del">
        <pc:chgData name="Daniel Winwood" userId="ceab8ada-33e2-43e6-84ca-c35551f2a98b" providerId="ADAL" clId="{E559CE97-6EFD-480C-9CA9-16D673008E69}" dt="2022-05-09T13:18:44.631" v="106" actId="47"/>
        <pc:sldMkLst>
          <pc:docMk/>
          <pc:sldMk cId="1140387530" sldId="318"/>
        </pc:sldMkLst>
      </pc:sldChg>
      <pc:sldChg chg="modSp new mod">
        <pc:chgData name="Daniel Winwood" userId="ceab8ada-33e2-43e6-84ca-c35551f2a98b" providerId="ADAL" clId="{E559CE97-6EFD-480C-9CA9-16D673008E69}" dt="2022-05-10T15:30:55.147" v="208" actId="5793"/>
        <pc:sldMkLst>
          <pc:docMk/>
          <pc:sldMk cId="2104884855" sldId="319"/>
        </pc:sldMkLst>
        <pc:spChg chg="mod">
          <ac:chgData name="Daniel Winwood" userId="ceab8ada-33e2-43e6-84ca-c35551f2a98b" providerId="ADAL" clId="{E559CE97-6EFD-480C-9CA9-16D673008E69}" dt="2022-05-10T15:30:55.147" v="208" actId="5793"/>
          <ac:spMkLst>
            <pc:docMk/>
            <pc:sldMk cId="2104884855" sldId="319"/>
            <ac:spMk id="2" creationId="{2BAF966B-1202-4001-A15E-24533EC74B8F}"/>
          </ac:spMkLst>
        </pc:spChg>
        <pc:spChg chg="mod">
          <ac:chgData name="Daniel Winwood" userId="ceab8ada-33e2-43e6-84ca-c35551f2a98b" providerId="ADAL" clId="{E559CE97-6EFD-480C-9CA9-16D673008E69}" dt="2022-05-09T14:00:16.526" v="187" actId="20577"/>
          <ac:spMkLst>
            <pc:docMk/>
            <pc:sldMk cId="2104884855" sldId="319"/>
            <ac:spMk id="3" creationId="{3B1CBE62-BF86-4C87-81D2-05A59E8C860D}"/>
          </ac:spMkLst>
        </pc:spChg>
      </pc:sldChg>
      <pc:sldChg chg="del">
        <pc:chgData name="Daniel Winwood" userId="ceab8ada-33e2-43e6-84ca-c35551f2a98b" providerId="ADAL" clId="{E559CE97-6EFD-480C-9CA9-16D673008E69}" dt="2022-05-09T13:18:23.448" v="85" actId="47"/>
        <pc:sldMkLst>
          <pc:docMk/>
          <pc:sldMk cId="4145467499" sldId="319"/>
        </pc:sldMkLst>
      </pc:sldChg>
      <pc:sldChg chg="modSp add mod">
        <pc:chgData name="Daniel Winwood" userId="ceab8ada-33e2-43e6-84ca-c35551f2a98b" providerId="ADAL" clId="{E559CE97-6EFD-480C-9CA9-16D673008E69}" dt="2022-05-10T15:45:07.682" v="857" actId="27636"/>
        <pc:sldMkLst>
          <pc:docMk/>
          <pc:sldMk cId="3520009135" sldId="320"/>
        </pc:sldMkLst>
        <pc:spChg chg="mod">
          <ac:chgData name="Daniel Winwood" userId="ceab8ada-33e2-43e6-84ca-c35551f2a98b" providerId="ADAL" clId="{E559CE97-6EFD-480C-9CA9-16D673008E69}" dt="2022-05-10T15:45:07.682" v="857" actId="27636"/>
          <ac:spMkLst>
            <pc:docMk/>
            <pc:sldMk cId="3520009135" sldId="320"/>
            <ac:spMk id="2" creationId="{2BAF966B-1202-4001-A15E-24533EC74B8F}"/>
          </ac:spMkLst>
        </pc:spChg>
        <pc:spChg chg="mod">
          <ac:chgData name="Daniel Winwood" userId="ceab8ada-33e2-43e6-84ca-c35551f2a98b" providerId="ADAL" clId="{E559CE97-6EFD-480C-9CA9-16D673008E69}" dt="2022-05-10T15:31:08.308" v="239" actId="20577"/>
          <ac:spMkLst>
            <pc:docMk/>
            <pc:sldMk cId="3520009135" sldId="320"/>
            <ac:spMk id="3" creationId="{3B1CBE62-BF86-4C87-81D2-05A59E8C860D}"/>
          </ac:spMkLst>
        </pc:spChg>
      </pc:sldChg>
      <pc:sldChg chg="del">
        <pc:chgData name="Daniel Winwood" userId="ceab8ada-33e2-43e6-84ca-c35551f2a98b" providerId="ADAL" clId="{E559CE97-6EFD-480C-9CA9-16D673008E69}" dt="2022-05-09T13:18:26.778" v="90" actId="47"/>
        <pc:sldMkLst>
          <pc:docMk/>
          <pc:sldMk cId="3890992304" sldId="320"/>
        </pc:sldMkLst>
      </pc:sldChg>
      <pc:sldChg chg="del">
        <pc:chgData name="Daniel Winwood" userId="ceab8ada-33e2-43e6-84ca-c35551f2a98b" providerId="ADAL" clId="{E559CE97-6EFD-480C-9CA9-16D673008E69}" dt="2022-05-09T13:18:26.079" v="89" actId="47"/>
        <pc:sldMkLst>
          <pc:docMk/>
          <pc:sldMk cId="1650934126" sldId="321"/>
        </pc:sldMkLst>
      </pc:sldChg>
      <pc:sldChg chg="modSp new mod">
        <pc:chgData name="Daniel Winwood" userId="ceab8ada-33e2-43e6-84ca-c35551f2a98b" providerId="ADAL" clId="{E559CE97-6EFD-480C-9CA9-16D673008E69}" dt="2022-05-09T13:59:27.130" v="175" actId="20577"/>
        <pc:sldMkLst>
          <pc:docMk/>
          <pc:sldMk cId="3707906631" sldId="321"/>
        </pc:sldMkLst>
        <pc:spChg chg="mod">
          <ac:chgData name="Daniel Winwood" userId="ceab8ada-33e2-43e6-84ca-c35551f2a98b" providerId="ADAL" clId="{E559CE97-6EFD-480C-9CA9-16D673008E69}" dt="2022-05-09T13:59:27.130" v="175" actId="20577"/>
          <ac:spMkLst>
            <pc:docMk/>
            <pc:sldMk cId="3707906631" sldId="321"/>
            <ac:spMk id="3" creationId="{E3D947D6-BAA8-46B4-8A9B-7B996F0FE1CF}"/>
          </ac:spMkLst>
        </pc:spChg>
      </pc:sldChg>
      <pc:sldChg chg="modSp new mod">
        <pc:chgData name="Daniel Winwood" userId="ceab8ada-33e2-43e6-84ca-c35551f2a98b" providerId="ADAL" clId="{E559CE97-6EFD-480C-9CA9-16D673008E69}" dt="2022-05-10T15:39:27.359" v="712" actId="20577"/>
        <pc:sldMkLst>
          <pc:docMk/>
          <pc:sldMk cId="977400643" sldId="322"/>
        </pc:sldMkLst>
        <pc:spChg chg="mod">
          <ac:chgData name="Daniel Winwood" userId="ceab8ada-33e2-43e6-84ca-c35551f2a98b" providerId="ADAL" clId="{E559CE97-6EFD-480C-9CA9-16D673008E69}" dt="2022-05-10T15:39:27.359" v="712" actId="20577"/>
          <ac:spMkLst>
            <pc:docMk/>
            <pc:sldMk cId="977400643" sldId="322"/>
            <ac:spMk id="2" creationId="{43D75248-4206-4A2F-9E60-F6297449FCFF}"/>
          </ac:spMkLst>
        </pc:spChg>
        <pc:spChg chg="mod">
          <ac:chgData name="Daniel Winwood" userId="ceab8ada-33e2-43e6-84ca-c35551f2a98b" providerId="ADAL" clId="{E559CE97-6EFD-480C-9CA9-16D673008E69}" dt="2022-05-10T15:31:53.204" v="259" actId="20577"/>
          <ac:spMkLst>
            <pc:docMk/>
            <pc:sldMk cId="977400643" sldId="322"/>
            <ac:spMk id="3" creationId="{8A2EF043-BEB4-43B8-AFF1-AAB4FDC40390}"/>
          </ac:spMkLst>
        </pc:spChg>
      </pc:sldChg>
      <pc:sldChg chg="new del">
        <pc:chgData name="Daniel Winwood" userId="ceab8ada-33e2-43e6-84ca-c35551f2a98b" providerId="ADAL" clId="{E559CE97-6EFD-480C-9CA9-16D673008E69}" dt="2022-05-09T13:59:47.148" v="177" actId="47"/>
        <pc:sldMkLst>
          <pc:docMk/>
          <pc:sldMk cId="3120182170" sldId="322"/>
        </pc:sldMkLst>
      </pc:sldChg>
      <pc:sldChg chg="del">
        <pc:chgData name="Daniel Winwood" userId="ceab8ada-33e2-43e6-84ca-c35551f2a98b" providerId="ADAL" clId="{E559CE97-6EFD-480C-9CA9-16D673008E69}" dt="2022-05-09T13:18:25.360" v="88" actId="47"/>
        <pc:sldMkLst>
          <pc:docMk/>
          <pc:sldMk cId="3138013553" sldId="322"/>
        </pc:sldMkLst>
      </pc:sldChg>
      <pc:sldChg chg="del">
        <pc:chgData name="Daniel Winwood" userId="ceab8ada-33e2-43e6-84ca-c35551f2a98b" providerId="ADAL" clId="{E559CE97-6EFD-480C-9CA9-16D673008E69}" dt="2022-05-09T13:18:24.745" v="87" actId="47"/>
        <pc:sldMkLst>
          <pc:docMk/>
          <pc:sldMk cId="173324073" sldId="323"/>
        </pc:sldMkLst>
      </pc:sldChg>
      <pc:sldChg chg="new del">
        <pc:chgData name="Daniel Winwood" userId="ceab8ada-33e2-43e6-84ca-c35551f2a98b" providerId="ADAL" clId="{E559CE97-6EFD-480C-9CA9-16D673008E69}" dt="2022-05-10T15:34:18.215" v="306" actId="680"/>
        <pc:sldMkLst>
          <pc:docMk/>
          <pc:sldMk cId="3796029836" sldId="323"/>
        </pc:sldMkLst>
      </pc:sldChg>
      <pc:sldChg chg="modSp add mod ord">
        <pc:chgData name="Daniel Winwood" userId="ceab8ada-33e2-43e6-84ca-c35551f2a98b" providerId="ADAL" clId="{E559CE97-6EFD-480C-9CA9-16D673008E69}" dt="2022-05-10T15:40:47.726" v="759" actId="20577"/>
        <pc:sldMkLst>
          <pc:docMk/>
          <pc:sldMk cId="4280469799" sldId="323"/>
        </pc:sldMkLst>
        <pc:spChg chg="mod">
          <ac:chgData name="Daniel Winwood" userId="ceab8ada-33e2-43e6-84ca-c35551f2a98b" providerId="ADAL" clId="{E559CE97-6EFD-480C-9CA9-16D673008E69}" dt="2022-05-10T15:40:47.726" v="759" actId="20577"/>
          <ac:spMkLst>
            <pc:docMk/>
            <pc:sldMk cId="4280469799" sldId="323"/>
            <ac:spMk id="2" creationId="{2BAF966B-1202-4001-A15E-24533EC74B8F}"/>
          </ac:spMkLst>
        </pc:spChg>
        <pc:spChg chg="mod">
          <ac:chgData name="Daniel Winwood" userId="ceab8ada-33e2-43e6-84ca-c35551f2a98b" providerId="ADAL" clId="{E559CE97-6EFD-480C-9CA9-16D673008E69}" dt="2022-05-10T15:34:46.138" v="386" actId="20577"/>
          <ac:spMkLst>
            <pc:docMk/>
            <pc:sldMk cId="4280469799" sldId="323"/>
            <ac:spMk id="3" creationId="{3B1CBE62-BF86-4C87-81D2-05A59E8C860D}"/>
          </ac:spMkLst>
        </pc:spChg>
      </pc:sldChg>
      <pc:sldChg chg="modSp add mod">
        <pc:chgData name="Daniel Winwood" userId="ceab8ada-33e2-43e6-84ca-c35551f2a98b" providerId="ADAL" clId="{E559CE97-6EFD-480C-9CA9-16D673008E69}" dt="2022-05-10T15:38:19.598" v="686" actId="20577"/>
        <pc:sldMkLst>
          <pc:docMk/>
          <pc:sldMk cId="2201465809" sldId="324"/>
        </pc:sldMkLst>
        <pc:spChg chg="mod">
          <ac:chgData name="Daniel Winwood" userId="ceab8ada-33e2-43e6-84ca-c35551f2a98b" providerId="ADAL" clId="{E559CE97-6EFD-480C-9CA9-16D673008E69}" dt="2022-05-10T15:38:19.598" v="686" actId="20577"/>
          <ac:spMkLst>
            <pc:docMk/>
            <pc:sldMk cId="2201465809" sldId="324"/>
            <ac:spMk id="2" creationId="{2BAF966B-1202-4001-A15E-24533EC74B8F}"/>
          </ac:spMkLst>
        </pc:spChg>
        <pc:spChg chg="mod">
          <ac:chgData name="Daniel Winwood" userId="ceab8ada-33e2-43e6-84ca-c35551f2a98b" providerId="ADAL" clId="{E559CE97-6EFD-480C-9CA9-16D673008E69}" dt="2022-05-10T15:35:50.192" v="488" actId="20577"/>
          <ac:spMkLst>
            <pc:docMk/>
            <pc:sldMk cId="2201465809" sldId="324"/>
            <ac:spMk id="3" creationId="{3B1CBE62-BF86-4C87-81D2-05A59E8C860D}"/>
          </ac:spMkLst>
        </pc:spChg>
      </pc:sldChg>
      <pc:sldChg chg="modSp add mod">
        <pc:chgData name="Daniel Winwood" userId="ceab8ada-33e2-43e6-84ca-c35551f2a98b" providerId="ADAL" clId="{E559CE97-6EFD-480C-9CA9-16D673008E69}" dt="2022-05-10T15:46:39.047" v="886" actId="20577"/>
        <pc:sldMkLst>
          <pc:docMk/>
          <pc:sldMk cId="1964322995" sldId="325"/>
        </pc:sldMkLst>
        <pc:spChg chg="mod">
          <ac:chgData name="Daniel Winwood" userId="ceab8ada-33e2-43e6-84ca-c35551f2a98b" providerId="ADAL" clId="{E559CE97-6EFD-480C-9CA9-16D673008E69}" dt="2022-05-10T15:46:39.047" v="886" actId="20577"/>
          <ac:spMkLst>
            <pc:docMk/>
            <pc:sldMk cId="1964322995" sldId="325"/>
            <ac:spMk id="2" creationId="{2BAF966B-1202-4001-A15E-24533EC74B8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CD2D359-F79C-45E1-A73E-9C850141A9DB}" type="datetime1">
              <a:rPr lang="en-GB" smtClean="0"/>
              <a:t>20/06/2022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67D4547-CE67-4CF8-B508-60980E6239CD}" type="datetime1">
              <a:rPr lang="en-GB" noProof="0" smtClean="0"/>
              <a:t>20/06/2022</a:t>
            </a:fld>
            <a:endParaRPr lang="en-GB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 dirty="0"/>
              <a:t>Click to edit Master text styles</a:t>
            </a:r>
          </a:p>
          <a:p>
            <a:pPr lvl="1" rtl="0"/>
            <a:r>
              <a:rPr lang="en-GB" noProof="0" dirty="0"/>
              <a:t>Second level</a:t>
            </a:r>
          </a:p>
          <a:p>
            <a:pPr lvl="2" rtl="0"/>
            <a:r>
              <a:rPr lang="en-GB" noProof="0" dirty="0"/>
              <a:t>Third level</a:t>
            </a:r>
          </a:p>
          <a:p>
            <a:pPr lvl="3" rtl="0"/>
            <a:r>
              <a:rPr lang="en-GB" noProof="0" dirty="0"/>
              <a:t>Fourth level</a:t>
            </a:r>
          </a:p>
          <a:p>
            <a:pPr lvl="4" rtl="0"/>
            <a:r>
              <a:rPr lang="en-GB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000" y="511162"/>
            <a:ext cx="8928992" cy="2516400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>
              <a:lnSpc>
                <a:spcPct val="80000"/>
              </a:lnSpc>
              <a:defRPr sz="48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Master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id="{7B97EC04-E12B-7943-A228-F86A9CC2053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000" y="2588400"/>
            <a:ext cx="1123200" cy="100800"/>
          </a:xfrm>
          <a:solidFill>
            <a:srgbClr val="0094DB"/>
          </a:solidFill>
        </p:spPr>
        <p:txBody>
          <a:bodyPr/>
          <a:lstStyle>
            <a:lvl1pPr marL="45720" indent="0">
              <a:buNone/>
              <a:defRPr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757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762000"/>
            <a:ext cx="8686801" cy="1066800"/>
          </a:xfrm>
          <a:prstGeom prst="rect">
            <a:avLst/>
          </a:prstGeom>
        </p:spPr>
        <p:txBody>
          <a:bodyPr rtlCol="0" anchor="ctr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812" y="1552416"/>
            <a:ext cx="8686801" cy="4191000"/>
          </a:xfrm>
          <a:prstGeom prst="rect">
            <a:avLst/>
          </a:prstGeom>
        </p:spPr>
        <p:txBody>
          <a:bodyPr vert="eaVert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9072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1412" y="533400"/>
            <a:ext cx="2362201" cy="5486400"/>
          </a:xfrm>
          <a:prstGeom prst="rect">
            <a:avLst/>
          </a:prstGeom>
        </p:spPr>
        <p:txBody>
          <a:bodyPr vert="eaVert" rtlCol="0" anchor="ctr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5213" y="533400"/>
            <a:ext cx="7467599" cy="5486400"/>
          </a:xfrm>
          <a:prstGeom prst="rect">
            <a:avLst/>
          </a:prstGeom>
        </p:spPr>
        <p:txBody>
          <a:bodyPr vert="eaVert"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3683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3812" y="1552416"/>
            <a:ext cx="8686801" cy="4191000"/>
          </a:xfrm>
          <a:prstGeom prst="rect">
            <a:avLst/>
          </a:prstGeom>
        </p:spPr>
        <p:txBody>
          <a:bodyPr rtlCol="0"/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860B1B46-72BB-2F4D-B18B-7DE6872AB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62000"/>
            <a:ext cx="8686801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2915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D4B52E-7323-A746-8BAC-BAD9EDF46C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8000" y="3015534"/>
            <a:ext cx="6120878" cy="264571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549B7068-B074-CE42-ABFE-3EE1AEA8F65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4" y="6381750"/>
            <a:ext cx="5112965" cy="287338"/>
          </a:xfrm>
        </p:spPr>
        <p:txBody>
          <a:bodyPr anchor="ctr">
            <a:normAutofit/>
          </a:bodyPr>
          <a:lstStyle>
            <a:lvl1pPr marL="45720" indent="0">
              <a:buNone/>
              <a:defRPr sz="1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1F378E80-7892-B445-A6F1-0F38E96772B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000" y="2588400"/>
            <a:ext cx="1123200" cy="100800"/>
          </a:xfrm>
          <a:solidFill>
            <a:srgbClr val="F5A8BD"/>
          </a:solidFill>
        </p:spPr>
        <p:txBody>
          <a:bodyPr/>
          <a:lstStyle>
            <a:lvl1pPr marL="45720" indent="0">
              <a:buNone/>
              <a:defRPr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89D1C7F-A192-B245-A9C6-32FB796438A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0000" y="980728"/>
            <a:ext cx="4870356" cy="1607672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>
              <a:lnSpc>
                <a:spcPct val="80000"/>
              </a:lnSpc>
              <a:defRPr sz="43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711390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0000" y="460997"/>
            <a:ext cx="4294291" cy="1522800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>
              <a:defRPr sz="2800"/>
            </a:lvl1pPr>
          </a:lstStyle>
          <a:p>
            <a:pPr rtl="0"/>
            <a:r>
              <a:rPr lang="en-GB" noProof="0" dirty="0"/>
              <a:t>Click to edit </a:t>
            </a:r>
            <a:br>
              <a:rPr lang="en-GB" noProof="0" dirty="0"/>
            </a:br>
            <a:r>
              <a:rPr lang="en-GB" noProof="0" dirty="0"/>
              <a:t>sub title style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8A1ED66-D9C6-E343-B119-49844847F9F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20000" y="2203218"/>
            <a:ext cx="6120878" cy="2645713"/>
          </a:xfrm>
          <a:prstGeom prst="rect">
            <a:avLst/>
          </a:prstGeom>
        </p:spPr>
        <p:txBody>
          <a:bodyPr>
            <a:normAutofit/>
          </a:bodyPr>
          <a:lstStyle>
            <a:lvl1pPr marL="45720" indent="0">
              <a:lnSpc>
                <a:spcPct val="100000"/>
              </a:lnSpc>
              <a:buNone/>
              <a:defRPr sz="1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 marL="777240" indent="0">
              <a:lnSpc>
                <a:spcPct val="100000"/>
              </a:lnSpc>
              <a:buNone/>
              <a:defRPr sz="1800"/>
            </a:lvl4pPr>
            <a:lvl5pPr>
              <a:lnSpc>
                <a:spcPct val="100000"/>
              </a:lnSpc>
              <a:defRPr sz="1600"/>
            </a:lvl5pPr>
          </a:lstStyle>
          <a:p>
            <a:pPr lvl="0"/>
            <a:r>
              <a:rPr lang="en-GB" dirty="0"/>
              <a:t>Edit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F7FFEF18-4AE0-D044-AF8F-96145EDEEC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33374" y="6381750"/>
            <a:ext cx="5112965" cy="287338"/>
          </a:xfrm>
        </p:spPr>
        <p:txBody>
          <a:bodyPr anchor="ctr">
            <a:normAutofit/>
          </a:bodyPr>
          <a:lstStyle>
            <a:lvl1pPr marL="45720" indent="0">
              <a:buNone/>
              <a:defRPr sz="1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Picture Placeholder 15">
            <a:extLst>
              <a:ext uri="{FF2B5EF4-FFF2-40B4-BE49-F238E27FC236}">
                <a16:creationId xmlns:a16="http://schemas.microsoft.com/office/drawing/2014/main" id="{1CAD3585-5AF4-2944-8119-021EAD35BF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000" y="1772816"/>
            <a:ext cx="864000" cy="72000"/>
          </a:xfrm>
          <a:solidFill>
            <a:srgbClr val="0094DB"/>
          </a:solidFill>
        </p:spPr>
        <p:txBody>
          <a:bodyPr/>
          <a:lstStyle>
            <a:lvl1pPr marL="45720" indent="0">
              <a:buNone/>
              <a:defRPr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5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0E59A6CF-068B-3D44-8052-78084591AB7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8000" y="1983797"/>
            <a:ext cx="6120878" cy="2645713"/>
          </a:xfrm>
          <a:prstGeom prst="rect">
            <a:avLst/>
          </a:prstGeom>
        </p:spPr>
        <p:txBody>
          <a:bodyPr>
            <a:normAutofit/>
          </a:bodyPr>
          <a:lstStyle>
            <a:lvl1pPr marL="45720" indent="0">
              <a:lnSpc>
                <a:spcPct val="100000"/>
              </a:lnSpc>
              <a:buNone/>
              <a:defRPr sz="32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 marL="777240" indent="0">
              <a:lnSpc>
                <a:spcPct val="100000"/>
              </a:lnSpc>
              <a:buNone/>
              <a:defRPr sz="1800"/>
            </a:lvl4pPr>
            <a:lvl5pPr>
              <a:lnSpc>
                <a:spcPct val="100000"/>
              </a:lnSpc>
              <a:defRPr sz="1600"/>
            </a:lvl5pPr>
          </a:lstStyle>
          <a:p>
            <a:pPr lvl="0"/>
            <a:r>
              <a:rPr lang="en-GB" dirty="0"/>
              <a:t>Edit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CD1A404-6ABE-174D-880B-9DC495DFF9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48000" y="336389"/>
            <a:ext cx="5473080" cy="1655832"/>
          </a:xfrm>
        </p:spPr>
        <p:txBody>
          <a:bodyPr anchor="ctr">
            <a:normAutofit/>
          </a:bodyPr>
          <a:lstStyle>
            <a:lvl1pPr marL="45720" indent="0" algn="l">
              <a:buNone/>
              <a:defRPr sz="28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9C45BB2E-639F-5F48-8290-C79A537F3C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33374" y="6381750"/>
            <a:ext cx="5112965" cy="287338"/>
          </a:xfrm>
        </p:spPr>
        <p:txBody>
          <a:bodyPr anchor="ctr">
            <a:normAutofit/>
          </a:bodyPr>
          <a:lstStyle>
            <a:lvl1pPr marL="45720" indent="0">
              <a:buNone/>
              <a:defRPr sz="10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626D0FA-CF2C-004D-BC27-9A2BA775BDF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0000" y="1556791"/>
            <a:ext cx="864000" cy="72000"/>
          </a:xfrm>
          <a:solidFill>
            <a:srgbClr val="FABA21"/>
          </a:solidFill>
        </p:spPr>
        <p:txBody>
          <a:bodyPr/>
          <a:lstStyle>
            <a:lvl1pPr marL="45720" indent="0">
              <a:buNone/>
              <a:defRPr>
                <a:solidFill>
                  <a:schemeClr val="tx2">
                    <a:alpha val="0"/>
                  </a:schemeClr>
                </a:solidFill>
              </a:defRPr>
            </a:lvl1pPr>
          </a:lstStyle>
          <a:p>
            <a:r>
              <a:rPr lang="en-GB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87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17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762000"/>
            <a:ext cx="8686801" cy="1066800"/>
          </a:xfrm>
          <a:prstGeom prst="rect">
            <a:avLst/>
          </a:prstGeom>
        </p:spPr>
        <p:txBody>
          <a:bodyPr rtlCol="0" anchor="ctr"/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1828800"/>
            <a:ext cx="4251960" cy="4191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6281" y="1828800"/>
            <a:ext cx="4251960" cy="4191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89427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762000"/>
            <a:ext cx="8686801" cy="1066800"/>
          </a:xfrm>
          <a:prstGeom prst="rect">
            <a:avLst/>
          </a:prstGeom>
        </p:spPr>
        <p:txBody>
          <a:bodyPr rtlCol="0" anchor="ctr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28799"/>
            <a:ext cx="4251960" cy="685801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90800"/>
            <a:ext cx="4251960" cy="3429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0000" y="1828799"/>
            <a:ext cx="4251960" cy="685801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0000" y="2590800"/>
            <a:ext cx="4251960" cy="3429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32657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33400"/>
            <a:ext cx="4114800" cy="1524000"/>
          </a:xfrm>
          <a:prstGeom prst="rect">
            <a:avLst/>
          </a:prstGeom>
        </p:spPr>
        <p:txBody>
          <a:bodyPr rtlCol="0" anchor="ctr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1" y="533400"/>
            <a:ext cx="5638801" cy="54864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209800"/>
            <a:ext cx="4114800" cy="38100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824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533400"/>
            <a:ext cx="4114800" cy="1524000"/>
          </a:xfrm>
          <a:prstGeom prst="rect">
            <a:avLst/>
          </a:prstGeom>
        </p:spPr>
        <p:txBody>
          <a:bodyPr rtlCol="0" anchor="ctr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502472" y="0"/>
            <a:ext cx="6670477" cy="6957392"/>
          </a:xfrm>
          <a:prstGeom prst="rect">
            <a:avLst/>
          </a:prstGeom>
          <a:ln w="50800">
            <a:noFill/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n-GB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209800"/>
            <a:ext cx="4114800" cy="38100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516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EF22046-0CDF-D541-B180-5CD01941979B}"/>
              </a:ext>
            </a:extLst>
          </p:cNvPr>
          <p:cNvSpPr/>
          <p:nvPr userDrawn="1"/>
        </p:nvSpPr>
        <p:spPr>
          <a:xfrm>
            <a:off x="-21386" y="0"/>
            <a:ext cx="12210211" cy="69573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13" descr="Sulis Head">
            <a:extLst>
              <a:ext uri="{FF2B5EF4-FFF2-40B4-BE49-F238E27FC236}">
                <a16:creationId xmlns:a16="http://schemas.microsoft.com/office/drawing/2014/main" id="{DF51CF94-E447-FE42-9E52-16E513E14D5A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846940" y="5733256"/>
            <a:ext cx="952969" cy="95007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762000"/>
            <a:ext cx="8686801" cy="106680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pPr rtl="0"/>
            <a:r>
              <a:rPr lang="en-GB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28800"/>
            <a:ext cx="8686801" cy="4191000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 rtl="0"/>
            <a:r>
              <a:rPr lang="en-GB" noProof="0"/>
              <a:t>Click to 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76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4" r:id="rId3"/>
    <p:sldLayoutId id="2147483715" r:id="rId4"/>
    <p:sldLayoutId id="2147483711" r:id="rId5"/>
    <p:sldLayoutId id="2147483712" r:id="rId6"/>
    <p:sldLayoutId id="2147483713" r:id="rId7"/>
    <p:sldLayoutId id="2147483716" r:id="rId8"/>
    <p:sldLayoutId id="2147483717" r:id="rId9"/>
    <p:sldLayoutId id="2147483718" r:id="rId10"/>
    <p:sldLayoutId id="2147483719" r:id="rId11"/>
    <p:sldLayoutId id="214748365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bg1"/>
        </a:buClr>
        <a:buSzPct val="80000"/>
        <a:buFont typeface="Arial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bg1"/>
        </a:buClr>
        <a:buSzPct val="80000"/>
        <a:buFont typeface="Arial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80000"/>
        <a:buFont typeface="Arial" pitchFamily="34" charset="0"/>
        <a:buChar char="•"/>
        <a:defRPr sz="1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80000"/>
        <a:buFont typeface="Arial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bg1"/>
        </a:buClr>
        <a:buSzPct val="80000"/>
        <a:buFont typeface="Arial" pitchFamily="34" charset="0"/>
        <a:buChar char="•"/>
        <a:defRPr sz="1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EC5D3E-7682-49CF-A151-360A035E96F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GB" dirty="0"/>
              <a:t>Presentation Skills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3BB2C-5A53-4F5A-8710-B9C9EB45F7C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Daniel Winwood – Skills Development Manager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7041069-8A93-42F0-9CD2-76D28655E47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solidFill>
            <a:srgbClr val="FABA21"/>
          </a:solidFill>
        </p:spPr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B8B0A7C-F670-47A6-BA72-CC476422E3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980728"/>
            <a:ext cx="5230396" cy="1607672"/>
          </a:xfrm>
        </p:spPr>
        <p:txBody>
          <a:bodyPr>
            <a:normAutofit fontScale="90000"/>
          </a:bodyPr>
          <a:lstStyle/>
          <a:p>
            <a:r>
              <a:rPr lang="en-GB" dirty="0"/>
              <a:t>Spotlight On: </a:t>
            </a:r>
            <a:br>
              <a:rPr lang="en-GB" dirty="0"/>
            </a:br>
            <a:r>
              <a:rPr lang="en-GB" dirty="0"/>
              <a:t>Project Qualifications </a:t>
            </a:r>
          </a:p>
        </p:txBody>
      </p:sp>
    </p:spTree>
    <p:extLst>
      <p:ext uri="{BB962C8B-B14F-4D97-AF65-F5344CB8AC3E}">
        <p14:creationId xmlns:p14="http://schemas.microsoft.com/office/powerpoint/2010/main" val="268747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Marking criteria</a:t>
            </a:r>
          </a:p>
          <a:p>
            <a:r>
              <a:rPr lang="en-GB" dirty="0"/>
              <a:t>Aims and outcomes</a:t>
            </a:r>
          </a:p>
          <a:p>
            <a:r>
              <a:rPr lang="en-GB" dirty="0"/>
              <a:t>Audience</a:t>
            </a:r>
          </a:p>
          <a:p>
            <a:pPr lvl="1"/>
            <a:r>
              <a:rPr lang="en-GB" dirty="0"/>
              <a:t>Non-specialist audience</a:t>
            </a:r>
          </a:p>
          <a:p>
            <a:r>
              <a:rPr lang="en-GB" dirty="0"/>
              <a:t>Appropriate visual aids</a:t>
            </a:r>
          </a:p>
          <a:p>
            <a:r>
              <a:rPr lang="en-GB" dirty="0"/>
              <a:t>Spoken vs written language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D6FC6-2CB7-41F6-B8C7-314DC7AF89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/>
              <a:t>Structure</a:t>
            </a:r>
          </a:p>
          <a:p>
            <a:pPr lvl="1"/>
            <a:r>
              <a:rPr lang="en-GB" dirty="0"/>
              <a:t>Introduction</a:t>
            </a:r>
          </a:p>
          <a:p>
            <a:pPr lvl="1"/>
            <a:r>
              <a:rPr lang="en-GB" dirty="0"/>
              <a:t>Body</a:t>
            </a:r>
          </a:p>
          <a:p>
            <a:pPr lvl="1"/>
            <a:r>
              <a:rPr lang="en-GB" dirty="0"/>
              <a:t>Conclusion</a:t>
            </a:r>
          </a:p>
          <a:p>
            <a:r>
              <a:rPr lang="en-GB" dirty="0"/>
              <a:t>Timing</a:t>
            </a:r>
          </a:p>
          <a:p>
            <a:r>
              <a:rPr lang="en-GB" dirty="0"/>
              <a:t>Format</a:t>
            </a:r>
          </a:p>
          <a:p>
            <a:r>
              <a:rPr lang="en-GB" dirty="0"/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43429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96F02437-863D-49BD-961E-E8BAF73F9B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9543" y="1556792"/>
            <a:ext cx="4909737" cy="507579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204050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8686801" cy="4191000"/>
          </a:xfrm>
        </p:spPr>
        <p:txBody>
          <a:bodyPr/>
          <a:lstStyle/>
          <a:p>
            <a:r>
              <a:rPr lang="en-GB" dirty="0"/>
              <a:t>Script to note cards</a:t>
            </a:r>
          </a:p>
          <a:p>
            <a:r>
              <a:rPr lang="en-GB" dirty="0"/>
              <a:t>Transcript analysis</a:t>
            </a:r>
          </a:p>
          <a:p>
            <a:r>
              <a:rPr lang="en-GB" dirty="0"/>
              <a:t>Functional language – signalling phrases or signposting language</a:t>
            </a:r>
          </a:p>
          <a:p>
            <a:r>
              <a:rPr lang="en-GB" dirty="0"/>
              <a:t>Scaffolding and joint construction</a:t>
            </a:r>
          </a:p>
          <a:p>
            <a:r>
              <a:rPr lang="en-GB" dirty="0"/>
              <a:t>Peer feedback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Planning</a:t>
            </a:r>
          </a:p>
        </p:txBody>
      </p:sp>
    </p:spTree>
    <p:extLst>
      <p:ext uri="{BB962C8B-B14F-4D97-AF65-F5344CB8AC3E}">
        <p14:creationId xmlns:p14="http://schemas.microsoft.com/office/powerpoint/2010/main" val="325336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Delivery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Register</a:t>
            </a:r>
          </a:p>
          <a:p>
            <a:r>
              <a:rPr lang="en-GB" dirty="0"/>
              <a:t>Body language</a:t>
            </a:r>
          </a:p>
          <a:p>
            <a:r>
              <a:rPr lang="en-GB" dirty="0"/>
              <a:t>Pace</a:t>
            </a:r>
          </a:p>
          <a:p>
            <a:r>
              <a:rPr lang="en-GB" dirty="0"/>
              <a:t>Volume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A6301D-6FB3-45D9-94D1-CF7B2220A4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/>
              <a:t>Pauses</a:t>
            </a:r>
          </a:p>
          <a:p>
            <a:r>
              <a:rPr lang="en-GB" dirty="0"/>
              <a:t>Intonation</a:t>
            </a:r>
          </a:p>
          <a:p>
            <a:r>
              <a:rPr lang="en-GB" dirty="0"/>
              <a:t>Emphasis</a:t>
            </a:r>
          </a:p>
          <a:p>
            <a:r>
              <a:rPr lang="en-GB" dirty="0"/>
              <a:t>Articulation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308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8686801" cy="4191000"/>
          </a:xfrm>
        </p:spPr>
        <p:txBody>
          <a:bodyPr>
            <a:normAutofit/>
          </a:bodyPr>
          <a:lstStyle/>
          <a:p>
            <a:r>
              <a:rPr lang="en-GB" dirty="0"/>
              <a:t>Conveying meaning through voice</a:t>
            </a:r>
          </a:p>
          <a:p>
            <a:r>
              <a:rPr lang="en-GB" dirty="0"/>
              <a:t>Non verbal communication</a:t>
            </a:r>
          </a:p>
          <a:p>
            <a:r>
              <a:rPr lang="en-GB" dirty="0"/>
              <a:t>Simplifying language</a:t>
            </a:r>
          </a:p>
          <a:p>
            <a:r>
              <a:rPr lang="en-GB" dirty="0"/>
              <a:t>Transcript analysis</a:t>
            </a:r>
          </a:p>
          <a:p>
            <a:r>
              <a:rPr lang="en-GB" dirty="0"/>
              <a:t>Spoken vs written language</a:t>
            </a:r>
          </a:p>
          <a:p>
            <a:r>
              <a:rPr lang="en-GB" dirty="0"/>
              <a:t>Mini presentations</a:t>
            </a:r>
          </a:p>
          <a:p>
            <a:r>
              <a:rPr lang="en-GB" dirty="0" err="1"/>
              <a:t>PechaKucha</a:t>
            </a:r>
            <a:endParaRPr lang="en-GB" dirty="0"/>
          </a:p>
          <a:p>
            <a:r>
              <a:rPr lang="en-GB" dirty="0"/>
              <a:t>Modelling bad presentation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Delivery</a:t>
            </a:r>
          </a:p>
        </p:txBody>
      </p:sp>
    </p:spTree>
    <p:extLst>
      <p:ext uri="{BB962C8B-B14F-4D97-AF65-F5344CB8AC3E}">
        <p14:creationId xmlns:p14="http://schemas.microsoft.com/office/powerpoint/2010/main" val="2722202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E8014DA-000D-46BD-BFDF-499362A31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28800"/>
            <a:ext cx="8686801" cy="4191000"/>
          </a:xfrm>
        </p:spPr>
        <p:txBody>
          <a:bodyPr/>
          <a:lstStyle/>
          <a:p>
            <a:r>
              <a:rPr lang="en-GB" dirty="0"/>
              <a:t>Anticipate questions</a:t>
            </a:r>
          </a:p>
          <a:p>
            <a:r>
              <a:rPr lang="en-GB" dirty="0"/>
              <a:t>Rephrase questions</a:t>
            </a:r>
          </a:p>
          <a:p>
            <a:r>
              <a:rPr lang="en-GB" dirty="0"/>
              <a:t>Functional language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3BCAF7-7B5A-403B-84DA-1A9213CEB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Dealing with Questions</a:t>
            </a:r>
          </a:p>
        </p:txBody>
      </p:sp>
    </p:spTree>
    <p:extLst>
      <p:ext uri="{BB962C8B-B14F-4D97-AF65-F5344CB8AC3E}">
        <p14:creationId xmlns:p14="http://schemas.microsoft.com/office/powerpoint/2010/main" val="417093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8686801" cy="4191000"/>
          </a:xfrm>
        </p:spPr>
        <p:txBody>
          <a:bodyPr>
            <a:normAutofit/>
          </a:bodyPr>
          <a:lstStyle/>
          <a:p>
            <a:r>
              <a:rPr lang="en-GB" dirty="0"/>
              <a:t>Audience</a:t>
            </a:r>
          </a:p>
          <a:p>
            <a:r>
              <a:rPr lang="en-GB" dirty="0"/>
              <a:t>Students the focus, not the visual aid</a:t>
            </a:r>
          </a:p>
          <a:p>
            <a:r>
              <a:rPr lang="en-GB" dirty="0"/>
              <a:t>Use of different visual aids</a:t>
            </a:r>
          </a:p>
          <a:p>
            <a:r>
              <a:rPr lang="en-GB" dirty="0"/>
              <a:t>Group work </a:t>
            </a:r>
          </a:p>
          <a:p>
            <a:r>
              <a:rPr lang="en-GB" dirty="0"/>
              <a:t>Modelling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Visual Aids</a:t>
            </a:r>
          </a:p>
        </p:txBody>
      </p:sp>
    </p:spTree>
    <p:extLst>
      <p:ext uri="{BB962C8B-B14F-4D97-AF65-F5344CB8AC3E}">
        <p14:creationId xmlns:p14="http://schemas.microsoft.com/office/powerpoint/2010/main" val="276445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F5F6B3-4B9D-435B-9F0E-E618BB9DC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828800"/>
            <a:ext cx="8686801" cy="4191000"/>
          </a:xfrm>
        </p:spPr>
        <p:txBody>
          <a:bodyPr/>
          <a:lstStyle/>
          <a:p>
            <a:r>
              <a:rPr lang="en-GB" dirty="0"/>
              <a:t>Gibbs, G., (1988). </a:t>
            </a:r>
            <a:r>
              <a:rPr lang="en-GB" i="1" dirty="0"/>
              <a:t>Learning by Doing: A guide to teaching and learning methods</a:t>
            </a:r>
            <a:r>
              <a:rPr lang="en-GB" dirty="0"/>
              <a:t>. Oxford: Oxford Polytechnic.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A6DC9B3-BCD4-488F-AADD-8368B2122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4829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D8FC22-521B-4DE1-98FF-752C00852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28800"/>
            <a:ext cx="8686801" cy="4191000"/>
          </a:xfrm>
        </p:spPr>
        <p:txBody>
          <a:bodyPr/>
          <a:lstStyle/>
          <a:p>
            <a:r>
              <a:rPr lang="en-GB" dirty="0"/>
              <a:t>Successful reflection</a:t>
            </a:r>
          </a:p>
          <a:p>
            <a:r>
              <a:rPr lang="en-GB" dirty="0"/>
              <a:t>Presentation stages</a:t>
            </a:r>
          </a:p>
          <a:p>
            <a:r>
              <a:rPr lang="en-GB" dirty="0"/>
              <a:t>Dealing with questions</a:t>
            </a:r>
          </a:p>
          <a:p>
            <a:r>
              <a:rPr lang="en-GB" dirty="0"/>
              <a:t>Use of visual aids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30E9D7D-EFAE-42DC-8E92-F85B027D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37927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8686801" cy="4191000"/>
          </a:xfrm>
        </p:spPr>
        <p:txBody>
          <a:bodyPr>
            <a:normAutofit/>
          </a:bodyPr>
          <a:lstStyle/>
          <a:p>
            <a:r>
              <a:rPr lang="en-GB" dirty="0"/>
              <a:t>Describe / Analyse </a:t>
            </a:r>
          </a:p>
          <a:p>
            <a:r>
              <a:rPr lang="en-GB" dirty="0"/>
              <a:t>Evaluate</a:t>
            </a:r>
          </a:p>
          <a:p>
            <a:r>
              <a:rPr lang="en-GB" dirty="0"/>
              <a:t>Action plan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Successful Reflection</a:t>
            </a:r>
          </a:p>
        </p:txBody>
      </p:sp>
    </p:spTree>
    <p:extLst>
      <p:ext uri="{BB962C8B-B14F-4D97-AF65-F5344CB8AC3E}">
        <p14:creationId xmlns:p14="http://schemas.microsoft.com/office/powerpoint/2010/main" val="3225884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9329071" cy="4191000"/>
          </a:xfrm>
        </p:spPr>
        <p:txBody>
          <a:bodyPr>
            <a:normAutofit/>
          </a:bodyPr>
          <a:lstStyle/>
          <a:p>
            <a:r>
              <a:rPr lang="en-GB" dirty="0"/>
              <a:t>Describe / Analyse</a:t>
            </a:r>
          </a:p>
          <a:p>
            <a:pPr lvl="1"/>
            <a:r>
              <a:rPr lang="en-GB" dirty="0"/>
              <a:t>What happened? </a:t>
            </a:r>
          </a:p>
          <a:p>
            <a:pPr lvl="1"/>
            <a:r>
              <a:rPr lang="en-GB" dirty="0"/>
              <a:t>What was the result?</a:t>
            </a:r>
          </a:p>
          <a:p>
            <a:pPr lvl="1"/>
            <a:r>
              <a:rPr lang="en-GB" dirty="0"/>
              <a:t>What did you expect to happen?</a:t>
            </a:r>
          </a:p>
          <a:p>
            <a:pPr lvl="1"/>
            <a:r>
              <a:rPr lang="en-GB" dirty="0"/>
              <a:t>Why did things go well / badly?</a:t>
            </a:r>
          </a:p>
          <a:p>
            <a:pPr lvl="1"/>
            <a:r>
              <a:rPr lang="en-GB" dirty="0"/>
              <a:t>What other knowledge do you have that can help you analyse the event?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Successful Reflection</a:t>
            </a:r>
          </a:p>
        </p:txBody>
      </p:sp>
    </p:spTree>
    <p:extLst>
      <p:ext uri="{BB962C8B-B14F-4D97-AF65-F5344CB8AC3E}">
        <p14:creationId xmlns:p14="http://schemas.microsoft.com/office/powerpoint/2010/main" val="70729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122" y="1905000"/>
            <a:ext cx="8686801" cy="4191000"/>
          </a:xfrm>
        </p:spPr>
        <p:txBody>
          <a:bodyPr>
            <a:normAutofit/>
          </a:bodyPr>
          <a:lstStyle/>
          <a:p>
            <a:r>
              <a:rPr lang="en-GB" dirty="0"/>
              <a:t>Evaluation</a:t>
            </a:r>
          </a:p>
          <a:p>
            <a:pPr lvl="1"/>
            <a:r>
              <a:rPr lang="en-GB" dirty="0"/>
              <a:t>What went well / badly?</a:t>
            </a:r>
          </a:p>
          <a:p>
            <a:pPr lvl="1"/>
            <a:r>
              <a:rPr lang="en-GB" dirty="0"/>
              <a:t>What does this mean for your learning?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Successful Reflection</a:t>
            </a:r>
          </a:p>
        </p:txBody>
      </p:sp>
    </p:spTree>
    <p:extLst>
      <p:ext uri="{BB962C8B-B14F-4D97-AF65-F5344CB8AC3E}">
        <p14:creationId xmlns:p14="http://schemas.microsoft.com/office/powerpoint/2010/main" val="424111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8686801" cy="4191000"/>
          </a:xfrm>
        </p:spPr>
        <p:txBody>
          <a:bodyPr>
            <a:normAutofit/>
          </a:bodyPr>
          <a:lstStyle/>
          <a:p>
            <a:r>
              <a:rPr lang="en-GB" dirty="0"/>
              <a:t>Action planning</a:t>
            </a:r>
          </a:p>
          <a:p>
            <a:pPr lvl="1"/>
            <a:r>
              <a:rPr lang="en-GB" dirty="0"/>
              <a:t>Will you continue to work in the same way?</a:t>
            </a:r>
          </a:p>
          <a:p>
            <a:pPr lvl="1"/>
            <a:r>
              <a:rPr lang="en-GB" dirty="0"/>
              <a:t>Will you change the way you work? What will this be?</a:t>
            </a:r>
          </a:p>
          <a:p>
            <a:pPr lvl="1"/>
            <a:r>
              <a:rPr lang="en-GB" dirty="0"/>
              <a:t>How can you ensure success next time?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Successful Reflection</a:t>
            </a:r>
          </a:p>
        </p:txBody>
      </p:sp>
    </p:spTree>
    <p:extLst>
      <p:ext uri="{BB962C8B-B14F-4D97-AF65-F5344CB8AC3E}">
        <p14:creationId xmlns:p14="http://schemas.microsoft.com/office/powerpoint/2010/main" val="362745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B1CBE62-BF86-4C87-81D2-05A59E8C8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48680"/>
            <a:ext cx="4870356" cy="1524000"/>
          </a:xfrm>
        </p:spPr>
        <p:txBody>
          <a:bodyPr anchor="ctr">
            <a:normAutofit/>
          </a:bodyPr>
          <a:lstStyle/>
          <a:p>
            <a:r>
              <a:rPr lang="en-GB" dirty="0"/>
              <a:t>The Reflective Cycle</a:t>
            </a:r>
          </a:p>
        </p:txBody>
      </p:sp>
      <p:pic>
        <p:nvPicPr>
          <p:cNvPr id="5" name="Picture 4" descr="A diagram showing Gibb's (1988) reflective cycle.">
            <a:extLst>
              <a:ext uri="{FF2B5EF4-FFF2-40B4-BE49-F238E27FC236}">
                <a16:creationId xmlns:a16="http://schemas.microsoft.com/office/drawing/2014/main" id="{B97FA7C9-CB49-4A3C-AED8-FA8C4D1C5F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181" y="1666875"/>
            <a:ext cx="5638801" cy="3524250"/>
          </a:xfrm>
          <a:prstGeom prst="rect">
            <a:avLst/>
          </a:prstGeom>
          <a:noFill/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AF966B-1202-4001-A15E-24533EC74B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000" y="2209800"/>
            <a:ext cx="4114800" cy="3810000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0C8E6C-739A-42DB-9E09-F6E99B2092B1}"/>
              </a:ext>
            </a:extLst>
          </p:cNvPr>
          <p:cNvSpPr txBox="1"/>
          <p:nvPr/>
        </p:nvSpPr>
        <p:spPr>
          <a:xfrm>
            <a:off x="6083181" y="5517232"/>
            <a:ext cx="6105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Gibbs (1988)</a:t>
            </a:r>
          </a:p>
        </p:txBody>
      </p:sp>
    </p:spTree>
    <p:extLst>
      <p:ext uri="{BB962C8B-B14F-4D97-AF65-F5344CB8AC3E}">
        <p14:creationId xmlns:p14="http://schemas.microsoft.com/office/powerpoint/2010/main" val="196432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B6E2B6-1C39-4A20-99A6-09936141E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781" y="1828800"/>
            <a:ext cx="8686801" cy="4191000"/>
          </a:xfrm>
        </p:spPr>
        <p:txBody>
          <a:bodyPr/>
          <a:lstStyle/>
          <a:p>
            <a:r>
              <a:rPr lang="en-GB" dirty="0"/>
              <a:t>Modelling</a:t>
            </a:r>
          </a:p>
          <a:p>
            <a:r>
              <a:rPr lang="en-GB" dirty="0"/>
              <a:t>Journals</a:t>
            </a:r>
          </a:p>
          <a:p>
            <a:r>
              <a:rPr lang="en-GB" dirty="0"/>
              <a:t>Voice notes</a:t>
            </a:r>
          </a:p>
          <a:p>
            <a:r>
              <a:rPr lang="en-GB" dirty="0"/>
              <a:t>Response cards / One minute papers / Exit tickets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6E70F0D-AE68-4E27-8FD5-C867C827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Successful Reflection</a:t>
            </a:r>
          </a:p>
        </p:txBody>
      </p:sp>
    </p:spTree>
    <p:extLst>
      <p:ext uri="{BB962C8B-B14F-4D97-AF65-F5344CB8AC3E}">
        <p14:creationId xmlns:p14="http://schemas.microsoft.com/office/powerpoint/2010/main" val="54532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AF966B-1202-4001-A15E-24533EC74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812" y="1552416"/>
            <a:ext cx="10585176" cy="497292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GB" dirty="0"/>
          </a:p>
          <a:p>
            <a:r>
              <a:rPr lang="en-GB" dirty="0"/>
              <a:t>Planning</a:t>
            </a:r>
          </a:p>
          <a:p>
            <a:r>
              <a:rPr lang="en-GB" dirty="0"/>
              <a:t>Delivery</a:t>
            </a:r>
          </a:p>
          <a:p>
            <a:r>
              <a:rPr lang="en-GB" dirty="0"/>
              <a:t>Reflection</a:t>
            </a:r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/>
          </a:p>
          <a:p>
            <a:pPr marL="45720" indent="0">
              <a:buNone/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B1CBE62-BF86-4C87-81D2-05A59E8C8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Stages</a:t>
            </a:r>
          </a:p>
        </p:txBody>
      </p:sp>
    </p:spTree>
    <p:extLst>
      <p:ext uri="{BB962C8B-B14F-4D97-AF65-F5344CB8AC3E}">
        <p14:creationId xmlns:p14="http://schemas.microsoft.com/office/powerpoint/2010/main" val="64595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Engineering">
  <a:themeElements>
    <a:clrScheme name="Custom 17">
      <a:dk1>
        <a:srgbClr val="000000"/>
      </a:dk1>
      <a:lt1>
        <a:srgbClr val="FFFFFF"/>
      </a:lt1>
      <a:dk2>
        <a:srgbClr val="1B4974"/>
      </a:dk2>
      <a:lt2>
        <a:srgbClr val="E5E8E8"/>
      </a:lt2>
      <a:accent1>
        <a:srgbClr val="38965D"/>
      </a:accent1>
      <a:accent2>
        <a:srgbClr val="FBBB20"/>
      </a:accent2>
      <a:accent3>
        <a:srgbClr val="32B7BB"/>
      </a:accent3>
      <a:accent4>
        <a:srgbClr val="E94F38"/>
      </a:accent4>
      <a:accent5>
        <a:srgbClr val="0093DA"/>
      </a:accent5>
      <a:accent6>
        <a:srgbClr val="F3A9BE"/>
      </a:accent6>
      <a:hlink>
        <a:srgbClr val="0563C1"/>
      </a:hlink>
      <a:folHlink>
        <a:srgbClr val="934E7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P and the Skills Centre" id="{783EEB24-DF0F-4AA6-BCB4-1EBCE78AEA99}" vid="{36637FF6-CB33-46D9-8A1F-5ED408F97408}"/>
    </a:ext>
  </a:extLst>
</a:theme>
</file>

<file path=ppt/theme/theme2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af63a6-8159-4531-922f-8d695af1915f" xsi:nil="true"/>
    <lcf76f155ced4ddcb4097134ff3c332f xmlns="ae0eda49-25fd-4056-8e42-530a2ee3837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73FF17AEA7C4289D853262B9660C8" ma:contentTypeVersion="15" ma:contentTypeDescription="Create a new document." ma:contentTypeScope="" ma:versionID="37690978d0cb39621d9b3e0c8fcec43a">
  <xsd:schema xmlns:xsd="http://www.w3.org/2001/XMLSchema" xmlns:xs="http://www.w3.org/2001/XMLSchema" xmlns:p="http://schemas.microsoft.com/office/2006/metadata/properties" xmlns:ns2="ae0eda49-25fd-4056-8e42-530a2ee38379" xmlns:ns3="e38e092f-befb-4cf5-87be-e6dadffa3dbe" xmlns:ns4="7baf63a6-8159-4531-922f-8d695af1915f" targetNamespace="http://schemas.microsoft.com/office/2006/metadata/properties" ma:root="true" ma:fieldsID="b73aca2fde1e3a109811fc2d0fa109ef" ns2:_="" ns3:_="" ns4:_="">
    <xsd:import namespace="ae0eda49-25fd-4056-8e42-530a2ee38379"/>
    <xsd:import namespace="e38e092f-befb-4cf5-87be-e6dadffa3dbe"/>
    <xsd:import namespace="7baf63a6-8159-4531-922f-8d695af191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0eda49-25fd-4056-8e42-530a2ee38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8e092f-befb-4cf5-87be-e6dadffa3db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af63a6-8159-4531-922f-8d695af1915f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e1f44e78-1bb0-4150-8b57-df3fa0e0ea70}" ma:internalName="TaxCatchAll" ma:showField="CatchAllData" ma:web="e38e092f-befb-4cf5-87be-e6dadffa3d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9220E13-D325-4A9E-AA7A-0D1409275EB9}">
  <ds:schemaRefs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  <ds:schemaRef ds:uri="0163554b-848e-4ac3-9d50-24f8beb289d2"/>
    <ds:schemaRef ds:uri="http://purl.org/dc/dcmitype/"/>
    <ds:schemaRef ds:uri="http://purl.org/dc/elements/1.1/"/>
    <ds:schemaRef ds:uri="http://schemas.openxmlformats.org/package/2006/metadata/core-properties"/>
    <ds:schemaRef ds:uri="6e1f99cb-a366-49e9-bd4c-bed800eba288"/>
  </ds:schemaRefs>
</ds:datastoreItem>
</file>

<file path=customXml/itemProps2.xml><?xml version="1.0" encoding="utf-8"?>
<ds:datastoreItem xmlns:ds="http://schemas.openxmlformats.org/officeDocument/2006/customXml" ds:itemID="{85E5EE3C-3BD3-41E2-B0B6-A9B5573A558A}"/>
</file>

<file path=customXml/itemProps3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16633</TotalTime>
  <Words>285</Words>
  <Application>Microsoft Office PowerPoint</Application>
  <PresentationFormat>Custom</PresentationFormat>
  <Paragraphs>92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Franklin Gothic Medium</vt:lpstr>
      <vt:lpstr>Engineering</vt:lpstr>
      <vt:lpstr>Spotlight On:  Project Qualifications </vt:lpstr>
      <vt:lpstr>Overview</vt:lpstr>
      <vt:lpstr>Successful Reflection</vt:lpstr>
      <vt:lpstr>Successful Reflection</vt:lpstr>
      <vt:lpstr>Successful Reflection</vt:lpstr>
      <vt:lpstr>Successful Reflection</vt:lpstr>
      <vt:lpstr>The Reflective Cycle</vt:lpstr>
      <vt:lpstr>Successful Reflection</vt:lpstr>
      <vt:lpstr>Presentation Stages</vt:lpstr>
      <vt:lpstr>Planning</vt:lpstr>
      <vt:lpstr>Planning</vt:lpstr>
      <vt:lpstr>Planning</vt:lpstr>
      <vt:lpstr>Delivery</vt:lpstr>
      <vt:lpstr>Delivery</vt:lpstr>
      <vt:lpstr>Dealing with Questions</vt:lpstr>
      <vt:lpstr>Visual Aids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Tips for making your PowerPoint  presentation accessible</dc:title>
  <dc:creator>Matthew Monckton</dc:creator>
  <cp:lastModifiedBy>Daniel Winwood</cp:lastModifiedBy>
  <cp:revision>15</cp:revision>
  <dcterms:created xsi:type="dcterms:W3CDTF">2021-03-10T15:51:26Z</dcterms:created>
  <dcterms:modified xsi:type="dcterms:W3CDTF">2022-06-20T06:48:50Z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0x01010028473FF17AEA7C4289D853262B9660C8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