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8.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ink/ink13.xml" ContentType="application/inkml+xml"/>
  <Override PartName="/ppt/theme/theme1.xml" ContentType="application/vnd.openxmlformats-officedocument.theme+xml"/>
  <Override PartName="/ppt/notesMasters/notesMaster1.xml" ContentType="application/vnd.openxmlformats-officedocument.presentationml.notesMaster+xml"/>
  <Override PartName="/ppt/ink/ink32.xml" ContentType="application/inkml+xml"/>
  <Override PartName="/ppt/ink/ink31.xml" ContentType="application/inkml+xml"/>
  <Override PartName="/ppt/ink/ink30.xml" ContentType="application/inkml+xml"/>
  <Override PartName="/ppt/ink/ink29.xml" ContentType="application/inkml+xml"/>
  <Override PartName="/ppt/ink/ink28.xml" ContentType="application/inkml+xml"/>
  <Override PartName="/ppt/ink/ink27.xml" ContentType="application/inkml+xml"/>
  <Override PartName="/ppt/ink/ink26.xml" ContentType="application/inkml+xml"/>
  <Override PartName="/ppt/ink/ink25.xml" ContentType="application/inkml+xml"/>
  <Override PartName="/ppt/ink/ink24.xml" ContentType="application/inkml+xml"/>
  <Override PartName="/ppt/ink/ink23.xml" ContentType="application/inkml+xml"/>
  <Override PartName="/ppt/ink/ink22.xml" ContentType="application/inkml+xml"/>
  <Override PartName="/ppt/ink/ink21.xml" ContentType="application/inkml+xml"/>
  <Override PartName="/ppt/ink/ink20.xml" ContentType="application/inkml+xml"/>
  <Override PartName="/ppt/ink/ink19.xml" ContentType="application/inkml+xml"/>
  <Override PartName="/ppt/ink/ink18.xml" ContentType="application/inkml+xml"/>
  <Override PartName="/ppt/ink/ink17.xml" ContentType="application/inkml+xml"/>
  <Override PartName="/ppt/ink/ink16.xml" ContentType="application/inkml+xml"/>
  <Override PartName="/ppt/ink/ink14.xml" ContentType="application/inkml+xml"/>
  <Override PartName="/ppt/ink/ink15.xml" ContentType="application/inkml+xml"/>
  <Override PartName="/ppt/ink/ink12.xml" ContentType="application/inkml+xml"/>
  <Override PartName="/ppt/ink/ink11.xml" ContentType="application/inkml+xml"/>
  <Override PartName="/ppt/ink/ink10.xml" ContentType="application/inkml+xml"/>
  <Override PartName="/ppt/ink/ink9.xml" ContentType="application/inkml+xml"/>
  <Override PartName="/ppt/ink/ink8.xml" ContentType="application/inkml+xml"/>
  <Override PartName="/ppt/ink/ink7.xml" ContentType="application/inkml+xml"/>
  <Override PartName="/ppt/ink/ink6.xml" ContentType="application/inkml+xml"/>
  <Override PartName="/ppt/ink/ink5.xml" ContentType="application/inkml+xml"/>
  <Override PartName="/ppt/ink/ink4.xml" ContentType="application/inkml+xml"/>
  <Override PartName="/ppt/ink/ink3.xml" ContentType="application/inkml+xml"/>
  <Override PartName="/ppt/ink/ink2.xml" ContentType="application/inkml+xml"/>
  <Override PartName="/ppt/ink/ink1.xml" ContentType="application/inkml+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314" r:id="rId3"/>
    <p:sldId id="409" r:id="rId4"/>
    <p:sldId id="458" r:id="rId5"/>
    <p:sldId id="456" r:id="rId6"/>
    <p:sldId id="457" r:id="rId7"/>
    <p:sldId id="459" r:id="rId8"/>
    <p:sldId id="322" r:id="rId9"/>
    <p:sldId id="460" r:id="rId10"/>
    <p:sldId id="461" r:id="rId11"/>
    <p:sldId id="462" r:id="rId12"/>
    <p:sldId id="463" r:id="rId13"/>
    <p:sldId id="465" r:id="rId14"/>
    <p:sldId id="464" r:id="rId15"/>
    <p:sldId id="466" r:id="rId16"/>
    <p:sldId id="467" r:id="rId17"/>
    <p:sldId id="325" r:id="rId18"/>
    <p:sldId id="468" r:id="rId19"/>
    <p:sldId id="395" r:id="rId20"/>
    <p:sldId id="287" r:id="rId21"/>
    <p:sldId id="42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EAB"/>
    <a:srgbClr val="9DADAD"/>
    <a:srgbClr val="4F5560"/>
    <a:srgbClr val="9AB72D"/>
    <a:srgbClr val="76A26F"/>
    <a:srgbClr val="393939"/>
    <a:srgbClr val="6BC240"/>
    <a:srgbClr val="007494"/>
    <a:srgbClr val="00775D"/>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74" autoAdjust="0"/>
    <p:restoredTop sz="95964" autoAdjust="0"/>
  </p:normalViewPr>
  <p:slideViewPr>
    <p:cSldViewPr snapToGrid="0" showGuides="1">
      <p:cViewPr varScale="1">
        <p:scale>
          <a:sx n="126" d="100"/>
          <a:sy n="126" d="100"/>
        </p:scale>
        <p:origin x="224" y="360"/>
      </p:cViewPr>
      <p:guideLst>
        <p:guide pos="3840"/>
        <p:guide orient="horz" pos="2160"/>
      </p:guideLst>
    </p:cSldViewPr>
  </p:slideViewPr>
  <p:outlineViewPr>
    <p:cViewPr>
      <p:scale>
        <a:sx n="33" d="100"/>
        <a:sy n="33" d="100"/>
      </p:scale>
      <p:origin x="0" y="-44916"/>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00.214"/>
    </inkml:context>
    <inkml:brush xml:id="br0">
      <inkml:brushProperty name="width" value="0.2" units="cm"/>
      <inkml:brushProperty name="height" value="0.2" units="cm"/>
      <inkml:brushProperty name="color" value="#FF0066"/>
    </inkml:brush>
  </inkml:definitions>
  <inkml:trace contextRef="#ctx0" brushRef="#br0">30 28 24575,'-10'-5'0,"2"-1"0,3 5 0,2-5 0,-1 3 0,8-2 0,-1 3 0,4 2 0,-2 0 0,-3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23.688"/>
    </inkml:context>
    <inkml:brush xml:id="br0">
      <inkml:brushProperty name="width" value="0.2" units="cm"/>
      <inkml:brushProperty name="height" value="0.2" units="cm"/>
      <inkml:brushProperty name="color" value="#FF0066"/>
    </inkml:brush>
  </inkml:definitions>
  <inkml:trace contextRef="#ctx0" brushRef="#br0">1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24.518"/>
    </inkml:context>
    <inkml:brush xml:id="br0">
      <inkml:brushProperty name="width" value="0.2" units="cm"/>
      <inkml:brushProperty name="height" value="0.2" units="cm"/>
      <inkml:brushProperty name="color" value="#FF0066"/>
    </inkml:brush>
  </inkml:definitions>
  <inkml:trace contextRef="#ctx0" brushRef="#br0">0 0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25.776"/>
    </inkml:context>
    <inkml:brush xml:id="br0">
      <inkml:brushProperty name="width" value="0.2" units="cm"/>
      <inkml:brushProperty name="height" value="0.2" units="cm"/>
      <inkml:brushProperty name="color" value="#FF0066"/>
    </inkml:brush>
  </inkml:definitions>
  <inkml:trace contextRef="#ctx0" brushRef="#br0">1 0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27.180"/>
    </inkml:context>
    <inkml:brush xml:id="br0">
      <inkml:brushProperty name="width" value="0.2" units="cm"/>
      <inkml:brushProperty name="height" value="0.2" units="cm"/>
      <inkml:brushProperty name="color" value="#FF0066"/>
    </inkml:brush>
  </inkml:definitions>
  <inkml:trace contextRef="#ctx0" brushRef="#br0">0 0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28.828"/>
    </inkml:context>
    <inkml:brush xml:id="br0">
      <inkml:brushProperty name="width" value="0.2" units="cm"/>
      <inkml:brushProperty name="height" value="0.2" units="cm"/>
      <inkml:brushProperty name="color" value="#FF0066"/>
    </inkml:brush>
  </inkml:definitions>
  <inkml:trace contextRef="#ctx0" brushRef="#br0">0 0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30.016"/>
    </inkml:context>
    <inkml:brush xml:id="br0">
      <inkml:brushProperty name="width" value="0.2" units="cm"/>
      <inkml:brushProperty name="height" value="0.2" units="cm"/>
      <inkml:brushProperty name="color" value="#FF0066"/>
    </inkml:brush>
  </inkml:definitions>
  <inkml:trace contextRef="#ctx0" brushRef="#br0">1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30.894"/>
    </inkml:context>
    <inkml:brush xml:id="br0">
      <inkml:brushProperty name="width" value="0.2" units="cm"/>
      <inkml:brushProperty name="height" value="0.2" units="cm"/>
      <inkml:brushProperty name="color" value="#FF0066"/>
    </inkml:brush>
  </inkml:definitions>
  <inkml:trace contextRef="#ctx0" brushRef="#br0">0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41.322"/>
    </inkml:context>
    <inkml:brush xml:id="br0">
      <inkml:brushProperty name="width" value="0.2" units="cm"/>
      <inkml:brushProperty name="height" value="0.2" units="cm"/>
      <inkml:brushProperty name="color" value="#FF0066"/>
    </inkml:brush>
  </inkml:definitions>
  <inkml:trace contextRef="#ctx0" brushRef="#br0">0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42.128"/>
    </inkml:context>
    <inkml:brush xml:id="br0">
      <inkml:brushProperty name="width" value="0.2" units="cm"/>
      <inkml:brushProperty name="height" value="0.2" units="cm"/>
      <inkml:brushProperty name="color" value="#FF0066"/>
    </inkml:brush>
  </inkml:definitions>
  <inkml:trace contextRef="#ctx0" brushRef="#br0">19 5 24575,'-10'-2'0,"4"0"0,4 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43.278"/>
    </inkml:context>
    <inkml:brush xml:id="br0">
      <inkml:brushProperty name="width" value="0.2" units="cm"/>
      <inkml:brushProperty name="height" value="0.2" units="cm"/>
      <inkml:brushProperty name="color" value="#FF0066"/>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01.236"/>
    </inkml:context>
    <inkml:brush xml:id="br0">
      <inkml:brushProperty name="width" value="0.2" units="cm"/>
      <inkml:brushProperty name="height" value="0.2" units="cm"/>
      <inkml:brushProperty name="color" value="#FF0066"/>
    </inkml:brush>
  </inkml:definitions>
  <inkml:trace contextRef="#ctx0" brushRef="#br0">0 0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44.120"/>
    </inkml:context>
    <inkml:brush xml:id="br0">
      <inkml:brushProperty name="width" value="0.2" units="cm"/>
      <inkml:brushProperty name="height" value="0.2" units="cm"/>
      <inkml:brushProperty name="color" value="#FF0066"/>
    </inkml:brush>
  </inkml:definitions>
  <inkml:trace contextRef="#ctx0" brushRef="#br0">1 0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45.216"/>
    </inkml:context>
    <inkml:brush xml:id="br0">
      <inkml:brushProperty name="width" value="0.2" units="cm"/>
      <inkml:brushProperty name="height" value="0.2" units="cm"/>
      <inkml:brushProperty name="color" value="#FF0066"/>
    </inkml:brush>
  </inkml:definitions>
  <inkml:trace contextRef="#ctx0" brushRef="#br0">19 5 24575,'-10'-3'0,"4"1"0,4 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46.054"/>
    </inkml:context>
    <inkml:brush xml:id="br0">
      <inkml:brushProperty name="width" value="0.2" units="cm"/>
      <inkml:brushProperty name="height" value="0.2" units="cm"/>
      <inkml:brushProperty name="color" value="#FF0066"/>
    </inkml:brush>
  </inkml:definitions>
  <inkml:trace contextRef="#ctx0" brushRef="#br0">0 0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47.210"/>
    </inkml:context>
    <inkml:brush xml:id="br0">
      <inkml:brushProperty name="width" value="0.2" units="cm"/>
      <inkml:brushProperty name="height" value="0.2" units="cm"/>
      <inkml:brushProperty name="color" value="#FF0066"/>
    </inkml:brush>
  </inkml:definitions>
  <inkml:trace contextRef="#ctx0" brushRef="#br0">0 0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50.008"/>
    </inkml:context>
    <inkml:brush xml:id="br0">
      <inkml:brushProperty name="width" value="0.2" units="cm"/>
      <inkml:brushProperty name="height" value="0.2" units="cm"/>
      <inkml:brushProperty name="color" value="#FF0066"/>
    </inkml:brush>
  </inkml:definitions>
  <inkml:trace contextRef="#ctx0" brushRef="#br0">1 0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10:21.864"/>
    </inkml:context>
    <inkml:brush xml:id="br0">
      <inkml:brushProperty name="width" value="0.2" units="cm"/>
      <inkml:brushProperty name="height" value="0.2" units="cm"/>
      <inkml:brushProperty name="color" value="#FF0066"/>
    </inkml:brush>
  </inkml:definitions>
  <inkml:trace contextRef="#ctx0" brushRef="#br0">0 0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10:22.464"/>
    </inkml:context>
    <inkml:brush xml:id="br0">
      <inkml:brushProperty name="width" value="0.2" units="cm"/>
      <inkml:brushProperty name="height" value="0.2" units="cm"/>
      <inkml:brushProperty name="color" value="#FF0066"/>
    </inkml:brush>
  </inkml:definitions>
  <inkml:trace contextRef="#ctx0" brushRef="#br0">1 0 24575,'0'0'0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10:23.272"/>
    </inkml:context>
    <inkml:brush xml:id="br0">
      <inkml:brushProperty name="width" value="0.2" units="cm"/>
      <inkml:brushProperty name="height" value="0.2" units="cm"/>
      <inkml:brushProperty name="color" value="#FF0066"/>
    </inkml:brush>
  </inkml:definitions>
  <inkml:trace contextRef="#ctx0" brushRef="#br0">1 0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10:25.518"/>
    </inkml:context>
    <inkml:brush xml:id="br0">
      <inkml:brushProperty name="width" value="0.2" units="cm"/>
      <inkml:brushProperty name="height" value="0.2" units="cm"/>
      <inkml:brushProperty name="color" value="#FF0066"/>
    </inkml:brush>
  </inkml:definitions>
  <inkml:trace contextRef="#ctx0" brushRef="#br0">19 5 24575,'-10'-2'0,"3"-1"0,5 3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10:26.230"/>
    </inkml:context>
    <inkml:brush xml:id="br0">
      <inkml:brushProperty name="width" value="0.2" units="cm"/>
      <inkml:brushProperty name="height" value="0.2" units="cm"/>
      <inkml:brushProperty name="color" value="#FF0066"/>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02.286"/>
    </inkml:context>
    <inkml:brush xml:id="br0">
      <inkml:brushProperty name="width" value="0.2" units="cm"/>
      <inkml:brushProperty name="height" value="0.2" units="cm"/>
      <inkml:brushProperty name="color" value="#FF0066"/>
    </inkml:brush>
  </inkml:definitions>
  <inkml:trace contextRef="#ctx0" brushRef="#br0">23 10 24575,'-10'-3'0,"4"-1"0,2 4 0,3-2 0,-1 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10:27.538"/>
    </inkml:context>
    <inkml:brush xml:id="br0">
      <inkml:brushProperty name="width" value="0.2" units="cm"/>
      <inkml:brushProperty name="height" value="0.2" units="cm"/>
      <inkml:brushProperty name="color" value="#FF0066"/>
    </inkml:brush>
  </inkml:definitions>
  <inkml:trace contextRef="#ctx0" brushRef="#br0">0 0 24575,'0'0'0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10:28.616"/>
    </inkml:context>
    <inkml:brush xml:id="br0">
      <inkml:brushProperty name="width" value="0.2" units="cm"/>
      <inkml:brushProperty name="height" value="0.2" units="cm"/>
      <inkml:brushProperty name="color" value="#FF0066"/>
    </inkml:brush>
  </inkml:definitions>
  <inkml:trace contextRef="#ctx0" brushRef="#br0">0 0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10:29.454"/>
    </inkml:context>
    <inkml:brush xml:id="br0">
      <inkml:brushProperty name="width" value="0.2" units="cm"/>
      <inkml:brushProperty name="height" value="0.2" units="cm"/>
      <inkml:brushProperty name="color" value="#FF0066"/>
    </inkml:brush>
  </inkml:definitions>
  <inkml:trace contextRef="#ctx0" brushRef="#br0">19 5 24575,'-10'-2'0,"3"0"0,5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05.108"/>
    </inkml:context>
    <inkml:brush xml:id="br0">
      <inkml:brushProperty name="width" value="0.2" units="cm"/>
      <inkml:brushProperty name="height" value="0.2" units="cm"/>
      <inkml:brushProperty name="color" value="#FF0066"/>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07.184"/>
    </inkml:context>
    <inkml:brush xml:id="br0">
      <inkml:brushProperty name="width" value="0.2" units="cm"/>
      <inkml:brushProperty name="height" value="0.2" units="cm"/>
      <inkml:brushProperty name="color" value="#FF0066"/>
    </inkml:brush>
  </inkml:definitions>
  <inkml:trace contextRef="#ctx0" brushRef="#br0">1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13.116"/>
    </inkml:context>
    <inkml:brush xml:id="br0">
      <inkml:brushProperty name="width" value="0.2" units="cm"/>
      <inkml:brushProperty name="height" value="0.2" units="cm"/>
      <inkml:brushProperty name="color" value="#FF0066"/>
    </inkml:brush>
  </inkml:definitions>
  <inkml:trace contextRef="#ctx0" brushRef="#br0">0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16.144"/>
    </inkml:context>
    <inkml:brush xml:id="br0">
      <inkml:brushProperty name="width" value="0.2" units="cm"/>
      <inkml:brushProperty name="height" value="0.2" units="cm"/>
      <inkml:brushProperty name="color" value="#FF0066"/>
    </inkml:brush>
  </inkml:definitions>
  <inkml:trace contextRef="#ctx0" brushRef="#br0">1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21.170"/>
    </inkml:context>
    <inkml:brush xml:id="br0">
      <inkml:brushProperty name="width" value="0.2" units="cm"/>
      <inkml:brushProperty name="height" value="0.2" units="cm"/>
      <inkml:brushProperty name="color" value="#FF0066"/>
    </inkml:brush>
  </inkml:definitions>
  <inkml:trace contextRef="#ctx0" brushRef="#br0">1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9:09:22.790"/>
    </inkml:context>
    <inkml:brush xml:id="br0">
      <inkml:brushProperty name="width" value="0.2" units="cm"/>
      <inkml:brushProperty name="height" value="0.2" units="cm"/>
      <inkml:brushProperty name="color" value="#FF0066"/>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34F0C-C79A-4481-8706-66CCDC11AD56}" type="datetimeFigureOut">
              <a:rPr lang="en-GB" smtClean="0"/>
              <a:t>19/06/2022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D80DE-E23A-4FC1-91A8-7B0ABE29BEBE}" type="slidenum">
              <a:rPr lang="en-GB" smtClean="0"/>
              <a:t>‹#›</a:t>
            </a:fld>
            <a:endParaRPr lang="en-GB"/>
          </a:p>
        </p:txBody>
      </p:sp>
    </p:spTree>
    <p:extLst>
      <p:ext uri="{BB962C8B-B14F-4D97-AF65-F5344CB8AC3E}">
        <p14:creationId xmlns:p14="http://schemas.microsoft.com/office/powerpoint/2010/main" val="258537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D80DE-E23A-4FC1-91A8-7B0ABE29BEBE}" type="slidenum">
              <a:rPr lang="en-GB" smtClean="0"/>
              <a:t>1</a:t>
            </a:fld>
            <a:endParaRPr lang="en-GB"/>
          </a:p>
        </p:txBody>
      </p:sp>
    </p:spTree>
    <p:extLst>
      <p:ext uri="{BB962C8B-B14F-4D97-AF65-F5344CB8AC3E}">
        <p14:creationId xmlns:p14="http://schemas.microsoft.com/office/powerpoint/2010/main" val="3209797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D80DE-E23A-4FC1-91A8-7B0ABE29BEBE}" type="slidenum">
              <a:rPr lang="en-GB" smtClean="0"/>
              <a:t>10</a:t>
            </a:fld>
            <a:endParaRPr lang="en-GB"/>
          </a:p>
        </p:txBody>
      </p:sp>
    </p:spTree>
    <p:extLst>
      <p:ext uri="{BB962C8B-B14F-4D97-AF65-F5344CB8AC3E}">
        <p14:creationId xmlns:p14="http://schemas.microsoft.com/office/powerpoint/2010/main" val="4153258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D80DE-E23A-4FC1-91A8-7B0ABE29BEBE}" type="slidenum">
              <a:rPr lang="en-GB" smtClean="0"/>
              <a:t>11</a:t>
            </a:fld>
            <a:endParaRPr lang="en-GB"/>
          </a:p>
        </p:txBody>
      </p:sp>
    </p:spTree>
    <p:extLst>
      <p:ext uri="{BB962C8B-B14F-4D97-AF65-F5344CB8AC3E}">
        <p14:creationId xmlns:p14="http://schemas.microsoft.com/office/powerpoint/2010/main" val="2994575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D80DE-E23A-4FC1-91A8-7B0ABE29BEBE}" type="slidenum">
              <a:rPr lang="en-GB" smtClean="0"/>
              <a:t>12</a:t>
            </a:fld>
            <a:endParaRPr lang="en-GB"/>
          </a:p>
        </p:txBody>
      </p:sp>
    </p:spTree>
    <p:extLst>
      <p:ext uri="{BB962C8B-B14F-4D97-AF65-F5344CB8AC3E}">
        <p14:creationId xmlns:p14="http://schemas.microsoft.com/office/powerpoint/2010/main" val="2261097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D80DE-E23A-4FC1-91A8-7B0ABE29BEBE}" type="slidenum">
              <a:rPr lang="en-GB" smtClean="0"/>
              <a:t>13</a:t>
            </a:fld>
            <a:endParaRPr lang="en-GB"/>
          </a:p>
        </p:txBody>
      </p:sp>
    </p:spTree>
    <p:extLst>
      <p:ext uri="{BB962C8B-B14F-4D97-AF65-F5344CB8AC3E}">
        <p14:creationId xmlns:p14="http://schemas.microsoft.com/office/powerpoint/2010/main" val="3780523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D80DE-E23A-4FC1-91A8-7B0ABE29BEBE}" type="slidenum">
              <a:rPr lang="en-GB" smtClean="0"/>
              <a:t>14</a:t>
            </a:fld>
            <a:endParaRPr lang="en-GB"/>
          </a:p>
        </p:txBody>
      </p:sp>
    </p:spTree>
    <p:extLst>
      <p:ext uri="{BB962C8B-B14F-4D97-AF65-F5344CB8AC3E}">
        <p14:creationId xmlns:p14="http://schemas.microsoft.com/office/powerpoint/2010/main" val="4154425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D80DE-E23A-4FC1-91A8-7B0ABE29BEBE}" type="slidenum">
              <a:rPr lang="en-GB" smtClean="0"/>
              <a:t>15</a:t>
            </a:fld>
            <a:endParaRPr lang="en-GB"/>
          </a:p>
        </p:txBody>
      </p:sp>
    </p:spTree>
    <p:extLst>
      <p:ext uri="{BB962C8B-B14F-4D97-AF65-F5344CB8AC3E}">
        <p14:creationId xmlns:p14="http://schemas.microsoft.com/office/powerpoint/2010/main" val="76625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D80DE-E23A-4FC1-91A8-7B0ABE29BEBE}" type="slidenum">
              <a:rPr lang="en-GB" smtClean="0"/>
              <a:t>16</a:t>
            </a:fld>
            <a:endParaRPr lang="en-GB"/>
          </a:p>
        </p:txBody>
      </p:sp>
    </p:spTree>
    <p:extLst>
      <p:ext uri="{BB962C8B-B14F-4D97-AF65-F5344CB8AC3E}">
        <p14:creationId xmlns:p14="http://schemas.microsoft.com/office/powerpoint/2010/main" val="3382981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D80DE-E23A-4FC1-91A8-7B0ABE29BEBE}" type="slidenum">
              <a:rPr lang="en-GB" smtClean="0"/>
              <a:t>17</a:t>
            </a:fld>
            <a:endParaRPr lang="en-GB"/>
          </a:p>
        </p:txBody>
      </p:sp>
    </p:spTree>
    <p:extLst>
      <p:ext uri="{BB962C8B-B14F-4D97-AF65-F5344CB8AC3E}">
        <p14:creationId xmlns:p14="http://schemas.microsoft.com/office/powerpoint/2010/main" val="2287903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D80DE-E23A-4FC1-91A8-7B0ABE29BEBE}" type="slidenum">
              <a:rPr lang="en-GB" smtClean="0"/>
              <a:t>18</a:t>
            </a:fld>
            <a:endParaRPr lang="en-GB"/>
          </a:p>
        </p:txBody>
      </p:sp>
    </p:spTree>
    <p:extLst>
      <p:ext uri="{BB962C8B-B14F-4D97-AF65-F5344CB8AC3E}">
        <p14:creationId xmlns:p14="http://schemas.microsoft.com/office/powerpoint/2010/main" val="484771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D80DE-E23A-4FC1-91A8-7B0ABE29BEBE}" type="slidenum">
              <a:rPr lang="en-GB" smtClean="0"/>
              <a:t>19</a:t>
            </a:fld>
            <a:endParaRPr lang="en-GB"/>
          </a:p>
        </p:txBody>
      </p:sp>
    </p:spTree>
    <p:extLst>
      <p:ext uri="{BB962C8B-B14F-4D97-AF65-F5344CB8AC3E}">
        <p14:creationId xmlns:p14="http://schemas.microsoft.com/office/powerpoint/2010/main" val="174024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D80DE-E23A-4FC1-91A8-7B0ABE29BEBE}" type="slidenum">
              <a:rPr lang="en-GB" smtClean="0"/>
              <a:t>2</a:t>
            </a:fld>
            <a:endParaRPr lang="en-GB"/>
          </a:p>
        </p:txBody>
      </p:sp>
    </p:spTree>
    <p:extLst>
      <p:ext uri="{BB962C8B-B14F-4D97-AF65-F5344CB8AC3E}">
        <p14:creationId xmlns:p14="http://schemas.microsoft.com/office/powerpoint/2010/main" val="2785032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9D80DE-E23A-4FC1-91A8-7B0ABE29BEBE}" type="slidenum">
              <a:rPr lang="en-GB" smtClean="0"/>
              <a:t>3</a:t>
            </a:fld>
            <a:endParaRPr lang="en-GB"/>
          </a:p>
        </p:txBody>
      </p:sp>
    </p:spTree>
    <p:extLst>
      <p:ext uri="{BB962C8B-B14F-4D97-AF65-F5344CB8AC3E}">
        <p14:creationId xmlns:p14="http://schemas.microsoft.com/office/powerpoint/2010/main" val="129406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9D80DE-E23A-4FC1-91A8-7B0ABE29BEBE}" type="slidenum">
              <a:rPr lang="en-GB" smtClean="0"/>
              <a:t>4</a:t>
            </a:fld>
            <a:endParaRPr lang="en-GB"/>
          </a:p>
        </p:txBody>
      </p:sp>
    </p:spTree>
    <p:extLst>
      <p:ext uri="{BB962C8B-B14F-4D97-AF65-F5344CB8AC3E}">
        <p14:creationId xmlns:p14="http://schemas.microsoft.com/office/powerpoint/2010/main" val="3470918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9D80DE-E23A-4FC1-91A8-7B0ABE29BEBE}" type="slidenum">
              <a:rPr lang="en-GB" smtClean="0"/>
              <a:t>5</a:t>
            </a:fld>
            <a:endParaRPr lang="en-GB"/>
          </a:p>
        </p:txBody>
      </p:sp>
    </p:spTree>
    <p:extLst>
      <p:ext uri="{BB962C8B-B14F-4D97-AF65-F5344CB8AC3E}">
        <p14:creationId xmlns:p14="http://schemas.microsoft.com/office/powerpoint/2010/main" val="4173137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9D80DE-E23A-4FC1-91A8-7B0ABE29BEBE}" type="slidenum">
              <a:rPr lang="en-GB" smtClean="0"/>
              <a:t>6</a:t>
            </a:fld>
            <a:endParaRPr lang="en-GB"/>
          </a:p>
        </p:txBody>
      </p:sp>
    </p:spTree>
    <p:extLst>
      <p:ext uri="{BB962C8B-B14F-4D97-AF65-F5344CB8AC3E}">
        <p14:creationId xmlns:p14="http://schemas.microsoft.com/office/powerpoint/2010/main" val="1185446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9D80DE-E23A-4FC1-91A8-7B0ABE29BEBE}" type="slidenum">
              <a:rPr lang="en-GB" smtClean="0"/>
              <a:t>7</a:t>
            </a:fld>
            <a:endParaRPr lang="en-GB"/>
          </a:p>
        </p:txBody>
      </p:sp>
    </p:spTree>
    <p:extLst>
      <p:ext uri="{BB962C8B-B14F-4D97-AF65-F5344CB8AC3E}">
        <p14:creationId xmlns:p14="http://schemas.microsoft.com/office/powerpoint/2010/main" val="427054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D80DE-E23A-4FC1-91A8-7B0ABE29BEBE}" type="slidenum">
              <a:rPr lang="en-GB" smtClean="0"/>
              <a:t>8</a:t>
            </a:fld>
            <a:endParaRPr lang="en-GB"/>
          </a:p>
        </p:txBody>
      </p:sp>
    </p:spTree>
    <p:extLst>
      <p:ext uri="{BB962C8B-B14F-4D97-AF65-F5344CB8AC3E}">
        <p14:creationId xmlns:p14="http://schemas.microsoft.com/office/powerpoint/2010/main" val="857109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D80DE-E23A-4FC1-91A8-7B0ABE29BEBE}" type="slidenum">
              <a:rPr lang="en-GB" smtClean="0"/>
              <a:t>9</a:t>
            </a:fld>
            <a:endParaRPr lang="en-GB"/>
          </a:p>
        </p:txBody>
      </p:sp>
    </p:spTree>
    <p:extLst>
      <p:ext uri="{BB962C8B-B14F-4D97-AF65-F5344CB8AC3E}">
        <p14:creationId xmlns:p14="http://schemas.microsoft.com/office/powerpoint/2010/main" val="627683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Video Content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49C19AF-48AE-4AEF-9B3C-72FDB6628E4B}"/>
              </a:ext>
            </a:extLst>
          </p:cNvPr>
          <p:cNvSpPr>
            <a:spLocks noGrp="1"/>
          </p:cNvSpPr>
          <p:nvPr>
            <p:ph type="body" sz="quarter" idx="11" hasCustomPrompt="1"/>
          </p:nvPr>
        </p:nvSpPr>
        <p:spPr>
          <a:xfrm>
            <a:off x="0" y="0"/>
            <a:ext cx="12192000" cy="6858000"/>
          </a:xfrm>
          <a:solidFill>
            <a:schemeClr val="accent5">
              <a:alpha val="50000"/>
            </a:schemeClr>
          </a:solidFill>
        </p:spPr>
        <p:txBody>
          <a:bodyPr/>
          <a:lstStyle/>
          <a:p>
            <a:pPr lvl="0"/>
            <a:r>
              <a:rPr lang="en-GB" dirty="0"/>
              <a:t> </a:t>
            </a:r>
          </a:p>
        </p:txBody>
      </p:sp>
      <p:sp>
        <p:nvSpPr>
          <p:cNvPr id="3" name="Text Placeholder 2">
            <a:extLst>
              <a:ext uri="{FF2B5EF4-FFF2-40B4-BE49-F238E27FC236}">
                <a16:creationId xmlns:a16="http://schemas.microsoft.com/office/drawing/2014/main" id="{25874EF9-938D-4FFB-B92F-13FBA11B0594}"/>
              </a:ext>
            </a:extLst>
          </p:cNvPr>
          <p:cNvSpPr>
            <a:spLocks noGrp="1"/>
          </p:cNvSpPr>
          <p:nvPr>
            <p:ph type="body" sz="quarter" idx="12" hasCustomPrompt="1"/>
          </p:nvPr>
        </p:nvSpPr>
        <p:spPr>
          <a:xfrm>
            <a:off x="2981069" y="2398721"/>
            <a:ext cx="6229861" cy="2060558"/>
          </a:xfrm>
          <a:blipFill>
            <a:blip r:embed="rId2"/>
            <a:srcRect/>
            <a:stretch>
              <a:fillRect l="746" r="746"/>
            </a:stretch>
          </a:blipFill>
        </p:spPr>
        <p:txBody>
          <a:bodyPr/>
          <a:lstStyle>
            <a:lvl1pPr>
              <a:defRPr/>
            </a:lvl1pPr>
          </a:lstStyle>
          <a:p>
            <a:pPr lvl="0"/>
            <a:r>
              <a:rPr lang="en-US" dirty="0"/>
              <a:t> </a:t>
            </a:r>
            <a:endParaRPr lang="en-GB" dirty="0"/>
          </a:p>
        </p:txBody>
      </p:sp>
      <p:sp>
        <p:nvSpPr>
          <p:cNvPr id="10" name="Media Placeholder 9">
            <a:extLst>
              <a:ext uri="{FF2B5EF4-FFF2-40B4-BE49-F238E27FC236}">
                <a16:creationId xmlns:a16="http://schemas.microsoft.com/office/drawing/2014/main" id="{0302C2CC-593B-47C9-A7B5-5BF6D62D91AD}"/>
              </a:ext>
            </a:extLst>
          </p:cNvPr>
          <p:cNvSpPr>
            <a:spLocks noGrp="1"/>
          </p:cNvSpPr>
          <p:nvPr>
            <p:ph type="media" sz="quarter" idx="10"/>
          </p:nvPr>
        </p:nvSpPr>
        <p:spPr>
          <a:xfrm>
            <a:off x="0" y="0"/>
            <a:ext cx="12192000" cy="6858000"/>
          </a:xfrm>
        </p:spPr>
        <p:txBody>
          <a:bodyPr anchor="ctr"/>
          <a:lstStyle>
            <a:lvl1pPr algn="ctr">
              <a:defRPr sz="1800"/>
            </a:lvl1pPr>
          </a:lstStyle>
          <a:p>
            <a:endParaRPr lang="en-GB" dirty="0"/>
          </a:p>
          <a:p>
            <a:r>
              <a:rPr lang="en-GB" dirty="0"/>
              <a:t>Click on the icon to insert a video</a:t>
            </a:r>
          </a:p>
        </p:txBody>
      </p:sp>
      <p:grpSp>
        <p:nvGrpSpPr>
          <p:cNvPr id="5" name="Group 4">
            <a:extLst>
              <a:ext uri="{FF2B5EF4-FFF2-40B4-BE49-F238E27FC236}">
                <a16:creationId xmlns:a16="http://schemas.microsoft.com/office/drawing/2014/main" id="{2E2191F0-DA36-49A3-A85B-BDCFC3DC2DD0}"/>
              </a:ext>
            </a:extLst>
          </p:cNvPr>
          <p:cNvGrpSpPr/>
          <p:nvPr userDrawn="1"/>
        </p:nvGrpSpPr>
        <p:grpSpPr>
          <a:xfrm>
            <a:off x="-3641243" y="0"/>
            <a:ext cx="3507558" cy="4637604"/>
            <a:chOff x="838199" y="1150070"/>
            <a:chExt cx="3507558" cy="4637604"/>
          </a:xfrm>
        </p:grpSpPr>
        <p:sp>
          <p:nvSpPr>
            <p:cNvPr id="6" name="Rectangle 5">
              <a:extLst>
                <a:ext uri="{FF2B5EF4-FFF2-40B4-BE49-F238E27FC236}">
                  <a16:creationId xmlns:a16="http://schemas.microsoft.com/office/drawing/2014/main" id="{917F1CF5-29E4-43EC-BC3C-E4E31B435EDA}"/>
                </a:ext>
              </a:extLst>
            </p:cNvPr>
            <p:cNvSpPr/>
            <p:nvPr/>
          </p:nvSpPr>
          <p:spPr>
            <a:xfrm>
              <a:off x="838200" y="1150070"/>
              <a:ext cx="3507557" cy="463760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 name="TextBox 6">
              <a:extLst>
                <a:ext uri="{FF2B5EF4-FFF2-40B4-BE49-F238E27FC236}">
                  <a16:creationId xmlns:a16="http://schemas.microsoft.com/office/drawing/2014/main" id="{67B1F356-9E49-411C-8AC6-BE430AE4159C}"/>
                </a:ext>
              </a:extLst>
            </p:cNvPr>
            <p:cNvSpPr txBox="1"/>
            <p:nvPr/>
          </p:nvSpPr>
          <p:spPr>
            <a:xfrm>
              <a:off x="838200" y="1206435"/>
              <a:ext cx="3507557" cy="369332"/>
            </a:xfrm>
            <a:prstGeom prst="rect">
              <a:avLst/>
            </a:prstGeom>
            <a:noFill/>
          </p:spPr>
          <p:txBody>
            <a:bodyPr wrap="square" rtlCol="0">
              <a:spAutoFit/>
            </a:bodyPr>
            <a:lstStyle/>
            <a:p>
              <a:pPr algn="ctr"/>
              <a:r>
                <a:rPr lang="en-GB" dirty="0">
                  <a:solidFill>
                    <a:srgbClr val="333333"/>
                  </a:solidFill>
                </a:rPr>
                <a:t>How to insert a video</a:t>
              </a:r>
            </a:p>
          </p:txBody>
        </p:sp>
        <p:sp>
          <p:nvSpPr>
            <p:cNvPr id="8" name="Rectangle 7">
              <a:extLst>
                <a:ext uri="{FF2B5EF4-FFF2-40B4-BE49-F238E27FC236}">
                  <a16:creationId xmlns:a16="http://schemas.microsoft.com/office/drawing/2014/main" id="{3CB65D8E-C9EF-4617-BC97-E3488C9F7D0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9" name="TextBox 8">
              <a:extLst>
                <a:ext uri="{FF2B5EF4-FFF2-40B4-BE49-F238E27FC236}">
                  <a16:creationId xmlns:a16="http://schemas.microsoft.com/office/drawing/2014/main" id="{9F435F81-4BE2-4CAB-A449-EC95D3F0B68F}"/>
                </a:ext>
              </a:extLst>
            </p:cNvPr>
            <p:cNvSpPr txBox="1"/>
            <p:nvPr/>
          </p:nvSpPr>
          <p:spPr>
            <a:xfrm>
              <a:off x="838200" y="1790613"/>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video from your computer.</a:t>
              </a:r>
            </a:p>
          </p:txBody>
        </p:sp>
        <p:sp>
          <p:nvSpPr>
            <p:cNvPr id="11" name="TextBox 10">
              <a:extLst>
                <a:ext uri="{FF2B5EF4-FFF2-40B4-BE49-F238E27FC236}">
                  <a16:creationId xmlns:a16="http://schemas.microsoft.com/office/drawing/2014/main" id="{426A8E2A-6886-4345-86F1-149FD0DA9BAF}"/>
                </a:ext>
              </a:extLst>
            </p:cNvPr>
            <p:cNvSpPr txBox="1"/>
            <p:nvPr/>
          </p:nvSpPr>
          <p:spPr>
            <a:xfrm>
              <a:off x="838199" y="259630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Video </a:t>
              </a:r>
              <a:r>
                <a:rPr lang="en-GB" sz="1400" dirty="0">
                  <a:solidFill>
                    <a:srgbClr val="333333"/>
                  </a:solidFill>
                </a:rPr>
                <a:t>tab in the ribbon and use the tools to edit the image.</a:t>
              </a:r>
            </a:p>
          </p:txBody>
        </p:sp>
        <p:sp>
          <p:nvSpPr>
            <p:cNvPr id="12" name="TextBox 11">
              <a:extLst>
                <a:ext uri="{FF2B5EF4-FFF2-40B4-BE49-F238E27FC236}">
                  <a16:creationId xmlns:a16="http://schemas.microsoft.com/office/drawing/2014/main" id="{FDBFE390-D96C-4788-9251-276863F2EB85}"/>
                </a:ext>
              </a:extLst>
            </p:cNvPr>
            <p:cNvSpPr txBox="1"/>
            <p:nvPr/>
          </p:nvSpPr>
          <p:spPr>
            <a:xfrm>
              <a:off x="838199" y="3140309"/>
              <a:ext cx="3507557" cy="954107"/>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video. Drag the black markers to increase the background area, then use the white markers to fit the video to the area. </a:t>
              </a:r>
            </a:p>
          </p:txBody>
        </p:sp>
        <p:sp>
          <p:nvSpPr>
            <p:cNvPr id="13" name="TextBox 12">
              <a:extLst>
                <a:ext uri="{FF2B5EF4-FFF2-40B4-BE49-F238E27FC236}">
                  <a16:creationId xmlns:a16="http://schemas.microsoft.com/office/drawing/2014/main" id="{E42AA856-69EB-4FCB-901A-84B7B9022460}"/>
                </a:ext>
              </a:extLst>
            </p:cNvPr>
            <p:cNvSpPr txBox="1"/>
            <p:nvPr/>
          </p:nvSpPr>
          <p:spPr>
            <a:xfrm>
              <a:off x="838199" y="4078163"/>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15" name="TextBox 14">
              <a:extLst>
                <a:ext uri="{FF2B5EF4-FFF2-40B4-BE49-F238E27FC236}">
                  <a16:creationId xmlns:a16="http://schemas.microsoft.com/office/drawing/2014/main" id="{3454C225-B842-4AFE-9B16-CFE494E1CB1D}"/>
                </a:ext>
              </a:extLst>
            </p:cNvPr>
            <p:cNvSpPr txBox="1"/>
            <p:nvPr/>
          </p:nvSpPr>
          <p:spPr>
            <a:xfrm>
              <a:off x="838199" y="4622633"/>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16" name="TextBox 15">
              <a:extLst>
                <a:ext uri="{FF2B5EF4-FFF2-40B4-BE49-F238E27FC236}">
                  <a16:creationId xmlns:a16="http://schemas.microsoft.com/office/drawing/2014/main" id="{2D1B8AF8-1477-4107-890F-965062FFCCA0}"/>
                </a:ext>
              </a:extLst>
            </p:cNvPr>
            <p:cNvSpPr txBox="1"/>
            <p:nvPr/>
          </p:nvSpPr>
          <p:spPr>
            <a:xfrm>
              <a:off x="838199" y="5185957"/>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Poster Frame </a:t>
              </a:r>
              <a:r>
                <a:rPr lang="en-GB" sz="1400" dirty="0">
                  <a:solidFill>
                    <a:srgbClr val="333333"/>
                  </a:solidFill>
                </a:rPr>
                <a:t>to change the preview image for the video clip.</a:t>
              </a:r>
            </a:p>
          </p:txBody>
        </p:sp>
      </p:grpSp>
    </p:spTree>
    <p:extLst>
      <p:ext uri="{BB962C8B-B14F-4D97-AF65-F5344CB8AC3E}">
        <p14:creationId xmlns:p14="http://schemas.microsoft.com/office/powerpoint/2010/main" val="2777780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Side Half + Half &lt;">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AD3BF987-2FF4-4A0A-93A5-FF15226A180E}"/>
              </a:ext>
            </a:extLst>
          </p:cNvPr>
          <p:cNvGrpSpPr/>
          <p:nvPr userDrawn="1"/>
        </p:nvGrpSpPr>
        <p:grpSpPr>
          <a:xfrm>
            <a:off x="-10273" y="521075"/>
            <a:ext cx="6101136" cy="6354386"/>
            <a:chOff x="6399" y="521075"/>
            <a:chExt cx="6084464" cy="6354386"/>
          </a:xfrm>
        </p:grpSpPr>
        <p:sp>
          <p:nvSpPr>
            <p:cNvPr id="22" name="Freeform: Shape 21">
              <a:extLst>
                <a:ext uri="{FF2B5EF4-FFF2-40B4-BE49-F238E27FC236}">
                  <a16:creationId xmlns:a16="http://schemas.microsoft.com/office/drawing/2014/main" id="{F700AD16-07E2-45A5-B9BB-E0BC8E96CC3D}"/>
                </a:ext>
              </a:extLst>
            </p:cNvPr>
            <p:cNvSpPr/>
            <p:nvPr userDrawn="1"/>
          </p:nvSpPr>
          <p:spPr>
            <a:xfrm rot="10800000">
              <a:off x="103180" y="521075"/>
              <a:ext cx="5987683" cy="4061461"/>
            </a:xfrm>
            <a:custGeom>
              <a:avLst/>
              <a:gdLst>
                <a:gd name="connsiteX0" fmla="*/ 5987683 w 5987683"/>
                <a:gd name="connsiteY0" fmla="*/ 4061461 h 4061461"/>
                <a:gd name="connsiteX1" fmla="*/ 0 w 5987683"/>
                <a:gd name="connsiteY1" fmla="*/ 4061461 h 4061461"/>
                <a:gd name="connsiteX2" fmla="*/ 0 w 5987683"/>
                <a:gd name="connsiteY2" fmla="*/ 1810194 h 4061461"/>
                <a:gd name="connsiteX3" fmla="*/ 1845965 w 5987683"/>
                <a:gd name="connsiteY3" fmla="*/ 0 h 4061461"/>
              </a:gdLst>
              <a:ahLst/>
              <a:cxnLst>
                <a:cxn ang="0">
                  <a:pos x="connsiteX0" y="connsiteY0"/>
                </a:cxn>
                <a:cxn ang="0">
                  <a:pos x="connsiteX1" y="connsiteY1"/>
                </a:cxn>
                <a:cxn ang="0">
                  <a:pos x="connsiteX2" y="connsiteY2"/>
                </a:cxn>
                <a:cxn ang="0">
                  <a:pos x="connsiteX3" y="connsiteY3"/>
                </a:cxn>
              </a:cxnLst>
              <a:rect l="l" t="t" r="r" b="b"/>
              <a:pathLst>
                <a:path w="5987683" h="4061461">
                  <a:moveTo>
                    <a:pt x="5987683" y="4061461"/>
                  </a:moveTo>
                  <a:lnTo>
                    <a:pt x="0" y="4061461"/>
                  </a:lnTo>
                  <a:lnTo>
                    <a:pt x="0" y="1810194"/>
                  </a:lnTo>
                  <a:lnTo>
                    <a:pt x="1845965" y="0"/>
                  </a:lnTo>
                  <a:close/>
                </a:path>
              </a:pathLst>
            </a:custGeom>
            <a:solidFill>
              <a:srgbClr val="5D68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32" name="Freeform: Shape 31">
              <a:extLst>
                <a:ext uri="{FF2B5EF4-FFF2-40B4-BE49-F238E27FC236}">
                  <a16:creationId xmlns:a16="http://schemas.microsoft.com/office/drawing/2014/main" id="{02232082-2723-43A8-A69C-908016532368}"/>
                </a:ext>
              </a:extLst>
            </p:cNvPr>
            <p:cNvSpPr/>
            <p:nvPr userDrawn="1"/>
          </p:nvSpPr>
          <p:spPr>
            <a:xfrm rot="5400000">
              <a:off x="-123197" y="650671"/>
              <a:ext cx="6343656" cy="6084464"/>
            </a:xfrm>
            <a:custGeom>
              <a:avLst/>
              <a:gdLst>
                <a:gd name="connsiteX0" fmla="*/ 0 w 6343656"/>
                <a:gd name="connsiteY0" fmla="*/ 6084464 h 6084464"/>
                <a:gd name="connsiteX1" fmla="*/ 0 w 6343656"/>
                <a:gd name="connsiteY1" fmla="*/ 5038505 h 6084464"/>
                <a:gd name="connsiteX2" fmla="*/ 6343656 w 6343656"/>
                <a:gd name="connsiteY2" fmla="*/ 0 h 6084464"/>
                <a:gd name="connsiteX3" fmla="*/ 6343656 w 6343656"/>
                <a:gd name="connsiteY3" fmla="*/ 6084464 h 6084464"/>
              </a:gdLst>
              <a:ahLst/>
              <a:cxnLst>
                <a:cxn ang="0">
                  <a:pos x="connsiteX0" y="connsiteY0"/>
                </a:cxn>
                <a:cxn ang="0">
                  <a:pos x="connsiteX1" y="connsiteY1"/>
                </a:cxn>
                <a:cxn ang="0">
                  <a:pos x="connsiteX2" y="connsiteY2"/>
                </a:cxn>
                <a:cxn ang="0">
                  <a:pos x="connsiteX3" y="connsiteY3"/>
                </a:cxn>
              </a:cxnLst>
              <a:rect l="l" t="t" r="r" b="b"/>
              <a:pathLst>
                <a:path w="6343656" h="6084464">
                  <a:moveTo>
                    <a:pt x="0" y="6084464"/>
                  </a:moveTo>
                  <a:lnTo>
                    <a:pt x="0" y="5038505"/>
                  </a:lnTo>
                  <a:lnTo>
                    <a:pt x="6343656" y="0"/>
                  </a:lnTo>
                  <a:lnTo>
                    <a:pt x="6343656" y="6084464"/>
                  </a:lnTo>
                  <a:close/>
                </a:path>
              </a:pathLst>
            </a:custGeom>
            <a:solidFill>
              <a:srgbClr val="4F55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33" name="Isosceles Triangle 32">
              <a:extLst>
                <a:ext uri="{FF2B5EF4-FFF2-40B4-BE49-F238E27FC236}">
                  <a16:creationId xmlns:a16="http://schemas.microsoft.com/office/drawing/2014/main" id="{F0B4ED63-3571-4391-86DF-B78C54B4F78A}"/>
                </a:ext>
              </a:extLst>
            </p:cNvPr>
            <p:cNvSpPr/>
            <p:nvPr userDrawn="1"/>
          </p:nvSpPr>
          <p:spPr>
            <a:xfrm>
              <a:off x="1887531" y="2763142"/>
              <a:ext cx="4203283" cy="4112319"/>
            </a:xfrm>
            <a:prstGeom prst="triangle">
              <a:avLst>
                <a:gd name="adj" fmla="val 100000"/>
              </a:avLst>
            </a:prstGeom>
            <a:solidFill>
              <a:srgbClr val="565E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grpSp>
      <p:sp>
        <p:nvSpPr>
          <p:cNvPr id="40" name="Picture Placeholder 39">
            <a:extLst>
              <a:ext uri="{FF2B5EF4-FFF2-40B4-BE49-F238E27FC236}">
                <a16:creationId xmlns:a16="http://schemas.microsoft.com/office/drawing/2014/main" id="{361E70D7-EB28-4736-A0B7-BF597687F655}"/>
              </a:ext>
            </a:extLst>
          </p:cNvPr>
          <p:cNvSpPr>
            <a:spLocks noGrp="1"/>
          </p:cNvSpPr>
          <p:nvPr>
            <p:ph type="pic" sz="quarter" idx="24"/>
          </p:nvPr>
        </p:nvSpPr>
        <p:spPr>
          <a:xfrm>
            <a:off x="6087836" y="512762"/>
            <a:ext cx="6104163" cy="6354763"/>
          </a:xfrm>
        </p:spPr>
        <p:txBody>
          <a:bodyPr anchor="ctr"/>
          <a:lstStyle>
            <a:lvl1pPr algn="ctr">
              <a:defRPr sz="2000"/>
            </a:lvl1pPr>
          </a:lstStyle>
          <a:p>
            <a:endParaRPr lang="en-GB" dirty="0"/>
          </a:p>
          <a:p>
            <a:r>
              <a:rPr lang="en-GB" dirty="0"/>
              <a:t>Click on the icon to insert an image</a:t>
            </a:r>
          </a:p>
        </p:txBody>
      </p:sp>
      <p:sp>
        <p:nvSpPr>
          <p:cNvPr id="11" name="Footer Placeholder 4">
            <a:extLst>
              <a:ext uri="{FF2B5EF4-FFF2-40B4-BE49-F238E27FC236}">
                <a16:creationId xmlns:a16="http://schemas.microsoft.com/office/drawing/2014/main" id="{C8627C96-E55A-42E0-9DBE-ED78D4F22329}"/>
              </a:ext>
            </a:extLst>
          </p:cNvPr>
          <p:cNvSpPr>
            <a:spLocks noGrp="1"/>
          </p:cNvSpPr>
          <p:nvPr>
            <p:ph type="ftr" sz="quarter" idx="11"/>
          </p:nvPr>
        </p:nvSpPr>
        <p:spPr>
          <a:xfrm>
            <a:off x="801893" y="6448427"/>
            <a:ext cx="4114800" cy="409574"/>
          </a:xfrm>
        </p:spPr>
        <p:txBody>
          <a:bodyPr/>
          <a:lstStyle/>
          <a:p>
            <a:endParaRPr lang="en-GB"/>
          </a:p>
        </p:txBody>
      </p:sp>
      <p:sp>
        <p:nvSpPr>
          <p:cNvPr id="12" name="Slide Number Placeholder 5">
            <a:extLst>
              <a:ext uri="{FF2B5EF4-FFF2-40B4-BE49-F238E27FC236}">
                <a16:creationId xmlns:a16="http://schemas.microsoft.com/office/drawing/2014/main" id="{C198C9CA-A9E4-40BA-89A5-4A35D7227B23}"/>
              </a:ext>
            </a:extLst>
          </p:cNvPr>
          <p:cNvSpPr>
            <a:spLocks noGrp="1"/>
          </p:cNvSpPr>
          <p:nvPr>
            <p:ph type="sldNum" sz="quarter" idx="12"/>
          </p:nvPr>
        </p:nvSpPr>
        <p:spPr>
          <a:xfrm>
            <a:off x="4483" y="6448426"/>
            <a:ext cx="578224" cy="409574"/>
          </a:xfrm>
        </p:spPr>
        <p:txBody>
          <a:bodyPr/>
          <a:lstStyle/>
          <a:p>
            <a:fld id="{59CDF08C-A8E3-4E12-B3C5-7BE5A2981715}" type="slidenum">
              <a:rPr lang="en-GB" smtClean="0"/>
              <a:t>‹#›</a:t>
            </a:fld>
            <a:endParaRPr lang="en-GB"/>
          </a:p>
        </p:txBody>
      </p:sp>
      <p:sp>
        <p:nvSpPr>
          <p:cNvPr id="31" name="Text Placeholder 18">
            <a:extLst>
              <a:ext uri="{FF2B5EF4-FFF2-40B4-BE49-F238E27FC236}">
                <a16:creationId xmlns:a16="http://schemas.microsoft.com/office/drawing/2014/main" id="{96C95415-0569-415A-8DCE-5AA292910936}"/>
              </a:ext>
            </a:extLst>
          </p:cNvPr>
          <p:cNvSpPr>
            <a:spLocks noGrp="1"/>
          </p:cNvSpPr>
          <p:nvPr>
            <p:ph type="body" sz="quarter" idx="20" hasCustomPrompt="1"/>
          </p:nvPr>
        </p:nvSpPr>
        <p:spPr>
          <a:xfrm>
            <a:off x="417513" y="2218157"/>
            <a:ext cx="4671162" cy="14400"/>
          </a:xfrm>
          <a:solidFill>
            <a:schemeClr val="bg1"/>
          </a:solidFill>
        </p:spPr>
        <p:txBody>
          <a:bodyPr/>
          <a:lstStyle/>
          <a:p>
            <a:pPr lvl="0"/>
            <a:r>
              <a:rPr lang="en-GB" dirty="0"/>
              <a:t> </a:t>
            </a:r>
          </a:p>
        </p:txBody>
      </p:sp>
      <p:sp>
        <p:nvSpPr>
          <p:cNvPr id="37" name="Text Placeholder 16">
            <a:extLst>
              <a:ext uri="{FF2B5EF4-FFF2-40B4-BE49-F238E27FC236}">
                <a16:creationId xmlns:a16="http://schemas.microsoft.com/office/drawing/2014/main" id="{5EA5C46A-7BDD-4D29-8915-27FD4E81AEE1}"/>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23" name="Text Placeholder 20">
            <a:extLst>
              <a:ext uri="{FF2B5EF4-FFF2-40B4-BE49-F238E27FC236}">
                <a16:creationId xmlns:a16="http://schemas.microsoft.com/office/drawing/2014/main" id="{AB99D7F7-5F9A-4E4A-BCEF-C77AF3D4367D}"/>
              </a:ext>
            </a:extLst>
          </p:cNvPr>
          <p:cNvSpPr>
            <a:spLocks noGrp="1"/>
          </p:cNvSpPr>
          <p:nvPr>
            <p:ph type="body" sz="quarter" idx="28" hasCustomPrompt="1"/>
          </p:nvPr>
        </p:nvSpPr>
        <p:spPr>
          <a:xfrm>
            <a:off x="4152674" y="2226833"/>
            <a:ext cx="936000" cy="25200"/>
          </a:xfrm>
          <a:solidFill>
            <a:schemeClr val="bg1"/>
          </a:solidFill>
        </p:spPr>
        <p:txBody>
          <a:bodyPr/>
          <a:lstStyle/>
          <a:p>
            <a:pPr lvl="0"/>
            <a:r>
              <a:rPr lang="en-GB" dirty="0"/>
              <a:t> </a:t>
            </a:r>
          </a:p>
        </p:txBody>
      </p:sp>
      <p:sp>
        <p:nvSpPr>
          <p:cNvPr id="30" name="Text Placeholder 27">
            <a:extLst>
              <a:ext uri="{FF2B5EF4-FFF2-40B4-BE49-F238E27FC236}">
                <a16:creationId xmlns:a16="http://schemas.microsoft.com/office/drawing/2014/main" id="{C4E5C8B0-4802-4DD8-9D4C-C34C85506DC0}"/>
              </a:ext>
            </a:extLst>
          </p:cNvPr>
          <p:cNvSpPr>
            <a:spLocks noGrp="1"/>
          </p:cNvSpPr>
          <p:nvPr>
            <p:ph type="body" sz="quarter" idx="27" hasCustomPrompt="1"/>
          </p:nvPr>
        </p:nvSpPr>
        <p:spPr>
          <a:xfrm rot="10800000">
            <a:off x="293595" y="5649686"/>
            <a:ext cx="313866" cy="300264"/>
          </a:xfrm>
          <a:blipFill>
            <a:blip r:embed="rId2"/>
            <a:stretch>
              <a:fillRect/>
            </a:stretch>
          </a:blipFill>
        </p:spPr>
        <p:txBody>
          <a:bodyPr/>
          <a:lstStyle/>
          <a:p>
            <a:pPr lvl="0"/>
            <a:r>
              <a:rPr lang="en-GB" dirty="0"/>
              <a:t> </a:t>
            </a:r>
          </a:p>
        </p:txBody>
      </p:sp>
      <p:sp>
        <p:nvSpPr>
          <p:cNvPr id="18" name="Text Placeholder 33">
            <a:extLst>
              <a:ext uri="{FF2B5EF4-FFF2-40B4-BE49-F238E27FC236}">
                <a16:creationId xmlns:a16="http://schemas.microsoft.com/office/drawing/2014/main" id="{5727EF2D-860E-4976-8339-5FD4632411CB}"/>
              </a:ext>
            </a:extLst>
          </p:cNvPr>
          <p:cNvSpPr>
            <a:spLocks noGrp="1"/>
          </p:cNvSpPr>
          <p:nvPr>
            <p:ph type="body" sz="quarter" idx="22" hasCustomPrompt="1"/>
          </p:nvPr>
        </p:nvSpPr>
        <p:spPr>
          <a:xfrm>
            <a:off x="265887" y="2585120"/>
            <a:ext cx="4608001" cy="1931988"/>
          </a:xfrm>
        </p:spPr>
        <p:txBody>
          <a:bodyPr/>
          <a:lstStyle>
            <a:lvl1pPr>
              <a:defRPr sz="3200">
                <a:solidFill>
                  <a:schemeClr val="bg1"/>
                </a:solidFill>
              </a:defRPr>
            </a:lvl1pPr>
          </a:lstStyle>
          <a:p>
            <a:pPr lvl="0"/>
            <a:r>
              <a:rPr lang="en-GB" dirty="0"/>
              <a:t>Click to enter text</a:t>
            </a:r>
          </a:p>
        </p:txBody>
      </p:sp>
      <p:sp>
        <p:nvSpPr>
          <p:cNvPr id="19" name="Text Placeholder 3">
            <a:extLst>
              <a:ext uri="{FF2B5EF4-FFF2-40B4-BE49-F238E27FC236}">
                <a16:creationId xmlns:a16="http://schemas.microsoft.com/office/drawing/2014/main" id="{2B5B660C-A6FF-4C52-A872-FA73E91C40DE}"/>
              </a:ext>
            </a:extLst>
          </p:cNvPr>
          <p:cNvSpPr>
            <a:spLocks noGrp="1"/>
          </p:cNvSpPr>
          <p:nvPr>
            <p:ph type="body" sz="quarter" idx="29" hasCustomPrompt="1"/>
          </p:nvPr>
        </p:nvSpPr>
        <p:spPr>
          <a:xfrm>
            <a:off x="-5137" y="515674"/>
            <a:ext cx="12192000" cy="3600"/>
          </a:xfrm>
          <a:solidFill>
            <a:schemeClr val="bg1"/>
          </a:solidFill>
        </p:spPr>
        <p:txBody>
          <a:bodyPr/>
          <a:lstStyle/>
          <a:p>
            <a:pPr lvl="0"/>
            <a:r>
              <a:rPr lang="en-GB" dirty="0"/>
              <a:t> </a:t>
            </a:r>
          </a:p>
        </p:txBody>
      </p:sp>
      <p:sp>
        <p:nvSpPr>
          <p:cNvPr id="20" name="Title 2">
            <a:extLst>
              <a:ext uri="{FF2B5EF4-FFF2-40B4-BE49-F238E27FC236}">
                <a16:creationId xmlns:a16="http://schemas.microsoft.com/office/drawing/2014/main" id="{3B48047D-5387-4AA6-AAA1-4D7376706210}"/>
              </a:ext>
            </a:extLst>
          </p:cNvPr>
          <p:cNvSpPr>
            <a:spLocks noGrp="1"/>
          </p:cNvSpPr>
          <p:nvPr>
            <p:ph type="title" hasCustomPrompt="1"/>
          </p:nvPr>
        </p:nvSpPr>
        <p:spPr>
          <a:xfrm>
            <a:off x="293595" y="850927"/>
            <a:ext cx="5790869" cy="462570"/>
          </a:xfrm>
        </p:spPr>
        <p:txBody>
          <a:bodyPr/>
          <a:lstStyle>
            <a:lvl1pPr>
              <a:defRPr sz="2400" b="1">
                <a:solidFill>
                  <a:schemeClr val="bg1"/>
                </a:solidFill>
              </a:defRPr>
            </a:lvl1pPr>
          </a:lstStyle>
          <a:p>
            <a:r>
              <a:rPr lang="en-US" dirty="0"/>
              <a:t>Click to add title</a:t>
            </a:r>
            <a:endParaRPr lang="en-GB" dirty="0"/>
          </a:p>
        </p:txBody>
      </p:sp>
      <p:sp>
        <p:nvSpPr>
          <p:cNvPr id="27" name="Text Placeholder 14">
            <a:extLst>
              <a:ext uri="{FF2B5EF4-FFF2-40B4-BE49-F238E27FC236}">
                <a16:creationId xmlns:a16="http://schemas.microsoft.com/office/drawing/2014/main" id="{010C8B06-7AEA-4E2B-ABB5-884510EBCFFA}"/>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28" name="Text Placeholder 14">
            <a:extLst>
              <a:ext uri="{FF2B5EF4-FFF2-40B4-BE49-F238E27FC236}">
                <a16:creationId xmlns:a16="http://schemas.microsoft.com/office/drawing/2014/main" id="{A715B9D5-2B54-4C54-AE30-79DB78EF548F}"/>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34" name="Group 33">
            <a:extLst>
              <a:ext uri="{FF2B5EF4-FFF2-40B4-BE49-F238E27FC236}">
                <a16:creationId xmlns:a16="http://schemas.microsoft.com/office/drawing/2014/main" id="{508C58D0-26BA-4813-A20B-9F3BA4E22FF6}"/>
              </a:ext>
            </a:extLst>
          </p:cNvPr>
          <p:cNvGrpSpPr/>
          <p:nvPr userDrawn="1"/>
        </p:nvGrpSpPr>
        <p:grpSpPr>
          <a:xfrm>
            <a:off x="-3642018" y="0"/>
            <a:ext cx="3507559" cy="4472103"/>
            <a:chOff x="838198" y="1150069"/>
            <a:chExt cx="3507559" cy="4472103"/>
          </a:xfrm>
        </p:grpSpPr>
        <p:sp>
          <p:nvSpPr>
            <p:cNvPr id="35" name="Rectangle 34">
              <a:extLst>
                <a:ext uri="{FF2B5EF4-FFF2-40B4-BE49-F238E27FC236}">
                  <a16:creationId xmlns:a16="http://schemas.microsoft.com/office/drawing/2014/main" id="{DB2F3685-2D0B-427B-8207-3D3D8BDE57C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6" name="TextBox 35">
              <a:extLst>
                <a:ext uri="{FF2B5EF4-FFF2-40B4-BE49-F238E27FC236}">
                  <a16:creationId xmlns:a16="http://schemas.microsoft.com/office/drawing/2014/main" id="{5F4019B8-55E8-4B6F-94DB-EF4EB2844A13}"/>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38" name="Rectangle 37">
              <a:extLst>
                <a:ext uri="{FF2B5EF4-FFF2-40B4-BE49-F238E27FC236}">
                  <a16:creationId xmlns:a16="http://schemas.microsoft.com/office/drawing/2014/main" id="{2C1DF9BD-E0E5-4A47-801F-9202636E9F8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9" name="TextBox 38">
              <a:extLst>
                <a:ext uri="{FF2B5EF4-FFF2-40B4-BE49-F238E27FC236}">
                  <a16:creationId xmlns:a16="http://schemas.microsoft.com/office/drawing/2014/main" id="{C5C3DDA5-37C4-4493-B817-AAEA901E17FD}"/>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1" name="TextBox 40">
              <a:extLst>
                <a:ext uri="{FF2B5EF4-FFF2-40B4-BE49-F238E27FC236}">
                  <a16:creationId xmlns:a16="http://schemas.microsoft.com/office/drawing/2014/main" id="{62929D38-D005-4103-BA52-F903C5ADAFDF}"/>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2" name="TextBox 41">
              <a:extLst>
                <a:ext uri="{FF2B5EF4-FFF2-40B4-BE49-F238E27FC236}">
                  <a16:creationId xmlns:a16="http://schemas.microsoft.com/office/drawing/2014/main" id="{DC7CB84B-6A7B-4E6B-B1B1-AEA88C214CBA}"/>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3" name="TextBox 42">
              <a:extLst>
                <a:ext uri="{FF2B5EF4-FFF2-40B4-BE49-F238E27FC236}">
                  <a16:creationId xmlns:a16="http://schemas.microsoft.com/office/drawing/2014/main" id="{2769C5F4-BDCB-4802-8548-D755E52375A0}"/>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4" name="TextBox 43">
              <a:extLst>
                <a:ext uri="{FF2B5EF4-FFF2-40B4-BE49-F238E27FC236}">
                  <a16:creationId xmlns:a16="http://schemas.microsoft.com/office/drawing/2014/main" id="{3D8F97C8-53F7-4992-AF96-3400EE59E5C5}"/>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29" name="Picture Placeholder 2"/>
          <p:cNvSpPr>
            <a:spLocks noGrp="1"/>
          </p:cNvSpPr>
          <p:nvPr>
            <p:ph type="pic" sz="quarter" idx="31" hasCustomPrompt="1"/>
          </p:nvPr>
        </p:nvSpPr>
        <p:spPr>
          <a:xfrm>
            <a:off x="4889500" y="5346700"/>
            <a:ext cx="901700" cy="895350"/>
          </a:xfrm>
        </p:spPr>
        <p:txBody>
          <a:bodyPr/>
          <a:lstStyle>
            <a:lvl1pPr algn="ctr">
              <a:defRPr sz="1100">
                <a:solidFill>
                  <a:schemeClr val="bg1"/>
                </a:solidFill>
              </a:defRPr>
            </a:lvl1pPr>
          </a:lstStyle>
          <a:p>
            <a:r>
              <a:rPr lang="en-US" dirty="0"/>
              <a:t>Click to </a:t>
            </a:r>
            <a:r>
              <a:rPr lang="en-US"/>
              <a:t>add image</a:t>
            </a:r>
          </a:p>
        </p:txBody>
      </p:sp>
    </p:spTree>
    <p:extLst>
      <p:ext uri="{BB962C8B-B14F-4D97-AF65-F5344CB8AC3E}">
        <p14:creationId xmlns:p14="http://schemas.microsoft.com/office/powerpoint/2010/main" val="37901552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Side Half + Half &gt;">
    <p:spTree>
      <p:nvGrpSpPr>
        <p:cNvPr id="1" name=""/>
        <p:cNvGrpSpPr/>
        <p:nvPr/>
      </p:nvGrpSpPr>
      <p:grpSpPr>
        <a:xfrm>
          <a:off x="0" y="0"/>
          <a:ext cx="0" cy="0"/>
          <a:chOff x="0" y="0"/>
          <a:chExt cx="0" cy="0"/>
        </a:xfrm>
      </p:grpSpPr>
      <p:sp>
        <p:nvSpPr>
          <p:cNvPr id="48" name="Picture Placeholder 39">
            <a:extLst>
              <a:ext uri="{FF2B5EF4-FFF2-40B4-BE49-F238E27FC236}">
                <a16:creationId xmlns:a16="http://schemas.microsoft.com/office/drawing/2014/main" id="{1441765F-5E32-4EF7-ACC1-B0F6AE7BA236}"/>
              </a:ext>
            </a:extLst>
          </p:cNvPr>
          <p:cNvSpPr>
            <a:spLocks noGrp="1"/>
          </p:cNvSpPr>
          <p:nvPr>
            <p:ph type="pic" sz="quarter" idx="24"/>
          </p:nvPr>
        </p:nvSpPr>
        <p:spPr>
          <a:xfrm>
            <a:off x="0" y="513875"/>
            <a:ext cx="6104163" cy="6354763"/>
          </a:xfrm>
        </p:spPr>
        <p:txBody>
          <a:bodyPr anchor="ctr"/>
          <a:lstStyle>
            <a:lvl1pPr algn="ctr">
              <a:defRPr sz="2000"/>
            </a:lvl1pPr>
          </a:lstStyle>
          <a:p>
            <a:endParaRPr lang="en-GB" dirty="0"/>
          </a:p>
          <a:p>
            <a:r>
              <a:rPr lang="en-GB" dirty="0"/>
              <a:t>Click on the icon to insert an image</a:t>
            </a:r>
          </a:p>
        </p:txBody>
      </p:sp>
      <p:grpSp>
        <p:nvGrpSpPr>
          <p:cNvPr id="38" name="Group 37">
            <a:extLst>
              <a:ext uri="{FF2B5EF4-FFF2-40B4-BE49-F238E27FC236}">
                <a16:creationId xmlns:a16="http://schemas.microsoft.com/office/drawing/2014/main" id="{E069ACFA-492D-415F-BEF4-17E72B8BECCC}"/>
              </a:ext>
            </a:extLst>
          </p:cNvPr>
          <p:cNvGrpSpPr/>
          <p:nvPr userDrawn="1"/>
        </p:nvGrpSpPr>
        <p:grpSpPr>
          <a:xfrm>
            <a:off x="6093412" y="521075"/>
            <a:ext cx="6101136" cy="6354386"/>
            <a:chOff x="6399" y="521075"/>
            <a:chExt cx="6084464" cy="6354386"/>
          </a:xfrm>
        </p:grpSpPr>
        <p:sp>
          <p:nvSpPr>
            <p:cNvPr id="39" name="Freeform: Shape 38">
              <a:extLst>
                <a:ext uri="{FF2B5EF4-FFF2-40B4-BE49-F238E27FC236}">
                  <a16:creationId xmlns:a16="http://schemas.microsoft.com/office/drawing/2014/main" id="{B232C9A7-121D-459F-ABA9-B923CCE8493D}"/>
                </a:ext>
              </a:extLst>
            </p:cNvPr>
            <p:cNvSpPr/>
            <p:nvPr userDrawn="1"/>
          </p:nvSpPr>
          <p:spPr>
            <a:xfrm rot="10800000">
              <a:off x="103180" y="521075"/>
              <a:ext cx="5987683" cy="4061461"/>
            </a:xfrm>
            <a:custGeom>
              <a:avLst/>
              <a:gdLst>
                <a:gd name="connsiteX0" fmla="*/ 5987683 w 5987683"/>
                <a:gd name="connsiteY0" fmla="*/ 4061461 h 4061461"/>
                <a:gd name="connsiteX1" fmla="*/ 0 w 5987683"/>
                <a:gd name="connsiteY1" fmla="*/ 4061461 h 4061461"/>
                <a:gd name="connsiteX2" fmla="*/ 0 w 5987683"/>
                <a:gd name="connsiteY2" fmla="*/ 1810194 h 4061461"/>
                <a:gd name="connsiteX3" fmla="*/ 1845965 w 5987683"/>
                <a:gd name="connsiteY3" fmla="*/ 0 h 4061461"/>
              </a:gdLst>
              <a:ahLst/>
              <a:cxnLst>
                <a:cxn ang="0">
                  <a:pos x="connsiteX0" y="connsiteY0"/>
                </a:cxn>
                <a:cxn ang="0">
                  <a:pos x="connsiteX1" y="connsiteY1"/>
                </a:cxn>
                <a:cxn ang="0">
                  <a:pos x="connsiteX2" y="connsiteY2"/>
                </a:cxn>
                <a:cxn ang="0">
                  <a:pos x="connsiteX3" y="connsiteY3"/>
                </a:cxn>
              </a:cxnLst>
              <a:rect l="l" t="t" r="r" b="b"/>
              <a:pathLst>
                <a:path w="5987683" h="4061461">
                  <a:moveTo>
                    <a:pt x="5987683" y="4061461"/>
                  </a:moveTo>
                  <a:lnTo>
                    <a:pt x="0" y="4061461"/>
                  </a:lnTo>
                  <a:lnTo>
                    <a:pt x="0" y="1810194"/>
                  </a:lnTo>
                  <a:lnTo>
                    <a:pt x="1845965" y="0"/>
                  </a:lnTo>
                  <a:close/>
                </a:path>
              </a:pathLst>
            </a:custGeom>
            <a:solidFill>
              <a:srgbClr val="5D68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42" name="Freeform: Shape 41">
              <a:extLst>
                <a:ext uri="{FF2B5EF4-FFF2-40B4-BE49-F238E27FC236}">
                  <a16:creationId xmlns:a16="http://schemas.microsoft.com/office/drawing/2014/main" id="{95513938-4AAF-4CB8-B9E4-E83552B6B792}"/>
                </a:ext>
              </a:extLst>
            </p:cNvPr>
            <p:cNvSpPr/>
            <p:nvPr userDrawn="1"/>
          </p:nvSpPr>
          <p:spPr>
            <a:xfrm rot="5400000">
              <a:off x="-123197" y="650671"/>
              <a:ext cx="6343656" cy="6084464"/>
            </a:xfrm>
            <a:custGeom>
              <a:avLst/>
              <a:gdLst>
                <a:gd name="connsiteX0" fmla="*/ 0 w 6343656"/>
                <a:gd name="connsiteY0" fmla="*/ 6084464 h 6084464"/>
                <a:gd name="connsiteX1" fmla="*/ 0 w 6343656"/>
                <a:gd name="connsiteY1" fmla="*/ 5038505 h 6084464"/>
                <a:gd name="connsiteX2" fmla="*/ 6343656 w 6343656"/>
                <a:gd name="connsiteY2" fmla="*/ 0 h 6084464"/>
                <a:gd name="connsiteX3" fmla="*/ 6343656 w 6343656"/>
                <a:gd name="connsiteY3" fmla="*/ 6084464 h 6084464"/>
              </a:gdLst>
              <a:ahLst/>
              <a:cxnLst>
                <a:cxn ang="0">
                  <a:pos x="connsiteX0" y="connsiteY0"/>
                </a:cxn>
                <a:cxn ang="0">
                  <a:pos x="connsiteX1" y="connsiteY1"/>
                </a:cxn>
                <a:cxn ang="0">
                  <a:pos x="connsiteX2" y="connsiteY2"/>
                </a:cxn>
                <a:cxn ang="0">
                  <a:pos x="connsiteX3" y="connsiteY3"/>
                </a:cxn>
              </a:cxnLst>
              <a:rect l="l" t="t" r="r" b="b"/>
              <a:pathLst>
                <a:path w="6343656" h="6084464">
                  <a:moveTo>
                    <a:pt x="0" y="6084464"/>
                  </a:moveTo>
                  <a:lnTo>
                    <a:pt x="0" y="5038505"/>
                  </a:lnTo>
                  <a:lnTo>
                    <a:pt x="6343656" y="0"/>
                  </a:lnTo>
                  <a:lnTo>
                    <a:pt x="6343656" y="6084464"/>
                  </a:lnTo>
                  <a:close/>
                </a:path>
              </a:pathLst>
            </a:custGeom>
            <a:solidFill>
              <a:srgbClr val="4F55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47" name="Isosceles Triangle 46">
              <a:extLst>
                <a:ext uri="{FF2B5EF4-FFF2-40B4-BE49-F238E27FC236}">
                  <a16:creationId xmlns:a16="http://schemas.microsoft.com/office/drawing/2014/main" id="{BE667441-21A8-46CE-AB79-EBF5A242F431}"/>
                </a:ext>
              </a:extLst>
            </p:cNvPr>
            <p:cNvSpPr/>
            <p:nvPr userDrawn="1"/>
          </p:nvSpPr>
          <p:spPr>
            <a:xfrm>
              <a:off x="1887531" y="2763142"/>
              <a:ext cx="4203283" cy="4112319"/>
            </a:xfrm>
            <a:prstGeom prst="triangle">
              <a:avLst>
                <a:gd name="adj" fmla="val 100000"/>
              </a:avLst>
            </a:prstGeom>
            <a:solidFill>
              <a:srgbClr val="565E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91DFCBCF-F16E-4265-9F14-07384820835B}"/>
              </a:ext>
            </a:extLst>
          </p:cNvPr>
          <p:cNvGrpSpPr/>
          <p:nvPr userDrawn="1"/>
        </p:nvGrpSpPr>
        <p:grpSpPr>
          <a:xfrm>
            <a:off x="-3642018" y="0"/>
            <a:ext cx="3507559" cy="4472103"/>
            <a:chOff x="838198" y="1150069"/>
            <a:chExt cx="3507559" cy="4472103"/>
          </a:xfrm>
        </p:grpSpPr>
        <p:sp>
          <p:nvSpPr>
            <p:cNvPr id="22" name="Rectangle 21">
              <a:extLst>
                <a:ext uri="{FF2B5EF4-FFF2-40B4-BE49-F238E27FC236}">
                  <a16:creationId xmlns:a16="http://schemas.microsoft.com/office/drawing/2014/main" id="{7748122D-B379-4163-847A-BB1B95FE5962}"/>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7" name="TextBox 26">
              <a:extLst>
                <a:ext uri="{FF2B5EF4-FFF2-40B4-BE49-F238E27FC236}">
                  <a16:creationId xmlns:a16="http://schemas.microsoft.com/office/drawing/2014/main" id="{65CDA8C6-1FEE-44F8-B2B7-2E0E9E7E7E02}"/>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28" name="Rectangle 27">
              <a:extLst>
                <a:ext uri="{FF2B5EF4-FFF2-40B4-BE49-F238E27FC236}">
                  <a16:creationId xmlns:a16="http://schemas.microsoft.com/office/drawing/2014/main" id="{A6368278-7C6B-47F6-A068-176870F7326D}"/>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9" name="TextBox 28">
              <a:extLst>
                <a:ext uri="{FF2B5EF4-FFF2-40B4-BE49-F238E27FC236}">
                  <a16:creationId xmlns:a16="http://schemas.microsoft.com/office/drawing/2014/main" id="{7BA978BF-90CE-4449-975B-D929F6BA228E}"/>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0" name="TextBox 29">
              <a:extLst>
                <a:ext uri="{FF2B5EF4-FFF2-40B4-BE49-F238E27FC236}">
                  <a16:creationId xmlns:a16="http://schemas.microsoft.com/office/drawing/2014/main" id="{338EAC01-410C-45E6-BF3C-128A9EFA38A5}"/>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1" name="TextBox 30">
              <a:extLst>
                <a:ext uri="{FF2B5EF4-FFF2-40B4-BE49-F238E27FC236}">
                  <a16:creationId xmlns:a16="http://schemas.microsoft.com/office/drawing/2014/main" id="{607DE3CB-4154-4AF8-9613-EF078079BC9B}"/>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2" name="TextBox 31">
              <a:extLst>
                <a:ext uri="{FF2B5EF4-FFF2-40B4-BE49-F238E27FC236}">
                  <a16:creationId xmlns:a16="http://schemas.microsoft.com/office/drawing/2014/main" id="{F69E2F5E-662C-4A42-BDEE-5F6FCAB641CC}"/>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3" name="TextBox 32">
              <a:extLst>
                <a:ext uri="{FF2B5EF4-FFF2-40B4-BE49-F238E27FC236}">
                  <a16:creationId xmlns:a16="http://schemas.microsoft.com/office/drawing/2014/main" id="{CDB1E2B9-B25C-41AF-BC84-DC6AAE5BDA01}"/>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49" name="Footer Placeholder 4">
            <a:extLst>
              <a:ext uri="{FF2B5EF4-FFF2-40B4-BE49-F238E27FC236}">
                <a16:creationId xmlns:a16="http://schemas.microsoft.com/office/drawing/2014/main" id="{A3BA85BE-4CAE-40A3-8A2A-0F2721335D48}"/>
              </a:ext>
            </a:extLst>
          </p:cNvPr>
          <p:cNvSpPr>
            <a:spLocks noGrp="1"/>
          </p:cNvSpPr>
          <p:nvPr>
            <p:ph type="ftr" sz="quarter" idx="11"/>
          </p:nvPr>
        </p:nvSpPr>
        <p:spPr>
          <a:xfrm>
            <a:off x="7235314" y="6448427"/>
            <a:ext cx="4114800" cy="409574"/>
          </a:xfrm>
        </p:spPr>
        <p:txBody>
          <a:bodyPr/>
          <a:lstStyle>
            <a:lvl1pPr algn="r">
              <a:defRPr>
                <a:solidFill>
                  <a:schemeClr val="bg1"/>
                </a:solidFill>
              </a:defRPr>
            </a:lvl1pPr>
          </a:lstStyle>
          <a:p>
            <a:endParaRPr lang="en-GB" dirty="0"/>
          </a:p>
        </p:txBody>
      </p:sp>
      <p:sp>
        <p:nvSpPr>
          <p:cNvPr id="50" name="Slide Number Placeholder 5">
            <a:extLst>
              <a:ext uri="{FF2B5EF4-FFF2-40B4-BE49-F238E27FC236}">
                <a16:creationId xmlns:a16="http://schemas.microsoft.com/office/drawing/2014/main" id="{D9FF6CC6-E8F9-4550-AF67-2FEF432CAFCA}"/>
              </a:ext>
            </a:extLst>
          </p:cNvPr>
          <p:cNvSpPr>
            <a:spLocks noGrp="1"/>
          </p:cNvSpPr>
          <p:nvPr>
            <p:ph type="sldNum" sz="quarter" idx="12"/>
          </p:nvPr>
        </p:nvSpPr>
        <p:spPr>
          <a:xfrm>
            <a:off x="11599606" y="6448426"/>
            <a:ext cx="578224" cy="409574"/>
          </a:xfrm>
        </p:spPr>
        <p:txBody>
          <a:bodyPr/>
          <a:lstStyle>
            <a:lvl1pPr algn="l">
              <a:defRPr>
                <a:solidFill>
                  <a:schemeClr val="bg1"/>
                </a:solidFill>
              </a:defRPr>
            </a:lvl1pPr>
          </a:lstStyle>
          <a:p>
            <a:fld id="{59CDF08C-A8E3-4E12-B3C5-7BE5A2981715}" type="slidenum">
              <a:rPr lang="en-GB" smtClean="0"/>
              <a:pPr/>
              <a:t>‹#›</a:t>
            </a:fld>
            <a:endParaRPr lang="en-GB" dirty="0"/>
          </a:p>
        </p:txBody>
      </p:sp>
      <p:sp>
        <p:nvSpPr>
          <p:cNvPr id="51" name="Text Placeholder 33">
            <a:extLst>
              <a:ext uri="{FF2B5EF4-FFF2-40B4-BE49-F238E27FC236}">
                <a16:creationId xmlns:a16="http://schemas.microsoft.com/office/drawing/2014/main" id="{C8AC2A98-AB57-471F-84EE-A09A79915594}"/>
              </a:ext>
            </a:extLst>
          </p:cNvPr>
          <p:cNvSpPr>
            <a:spLocks noGrp="1"/>
          </p:cNvSpPr>
          <p:nvPr>
            <p:ph type="body" sz="quarter" idx="22" hasCustomPrompt="1"/>
          </p:nvPr>
        </p:nvSpPr>
        <p:spPr>
          <a:xfrm>
            <a:off x="6369572" y="2585120"/>
            <a:ext cx="4608001" cy="1931988"/>
          </a:xfrm>
        </p:spPr>
        <p:txBody>
          <a:bodyPr/>
          <a:lstStyle>
            <a:lvl1pPr>
              <a:defRPr sz="3200">
                <a:solidFill>
                  <a:schemeClr val="bg1"/>
                </a:solidFill>
              </a:defRPr>
            </a:lvl1pPr>
          </a:lstStyle>
          <a:p>
            <a:pPr lvl="0"/>
            <a:r>
              <a:rPr lang="en-GB" dirty="0"/>
              <a:t>Click to enter text</a:t>
            </a:r>
          </a:p>
        </p:txBody>
      </p:sp>
      <p:sp>
        <p:nvSpPr>
          <p:cNvPr id="52" name="Text Placeholder 27">
            <a:extLst>
              <a:ext uri="{FF2B5EF4-FFF2-40B4-BE49-F238E27FC236}">
                <a16:creationId xmlns:a16="http://schemas.microsoft.com/office/drawing/2014/main" id="{11E82FF8-7035-49FC-8CDD-E8EC88FAD407}"/>
              </a:ext>
            </a:extLst>
          </p:cNvPr>
          <p:cNvSpPr>
            <a:spLocks noGrp="1"/>
          </p:cNvSpPr>
          <p:nvPr>
            <p:ph type="body" sz="quarter" idx="23" hasCustomPrompt="1"/>
          </p:nvPr>
        </p:nvSpPr>
        <p:spPr>
          <a:xfrm>
            <a:off x="6397280" y="5651500"/>
            <a:ext cx="313866" cy="298450"/>
          </a:xfrm>
          <a:blipFill>
            <a:blip r:embed="rId2"/>
            <a:stretch>
              <a:fillRect/>
            </a:stretch>
          </a:blipFill>
        </p:spPr>
        <p:txBody>
          <a:bodyPr/>
          <a:lstStyle/>
          <a:p>
            <a:pPr lvl="0"/>
            <a:r>
              <a:rPr lang="en-GB" dirty="0"/>
              <a:t> </a:t>
            </a:r>
          </a:p>
        </p:txBody>
      </p:sp>
      <p:sp>
        <p:nvSpPr>
          <p:cNvPr id="53" name="Text Placeholder 16">
            <a:extLst>
              <a:ext uri="{FF2B5EF4-FFF2-40B4-BE49-F238E27FC236}">
                <a16:creationId xmlns:a16="http://schemas.microsoft.com/office/drawing/2014/main" id="{330DA6B0-29F2-4A13-BEAB-643CF2E33476}"/>
              </a:ext>
            </a:extLst>
          </p:cNvPr>
          <p:cNvSpPr>
            <a:spLocks noGrp="1"/>
          </p:cNvSpPr>
          <p:nvPr>
            <p:ph type="body" sz="quarter" idx="19" hasCustomPrompt="1"/>
          </p:nvPr>
        </p:nvSpPr>
        <p:spPr>
          <a:xfrm>
            <a:off x="6488548" y="1362985"/>
            <a:ext cx="1136756" cy="28800"/>
          </a:xfrm>
          <a:solidFill>
            <a:schemeClr val="accent1"/>
          </a:solidFill>
        </p:spPr>
        <p:txBody>
          <a:bodyPr/>
          <a:lstStyle/>
          <a:p>
            <a:pPr lvl="0"/>
            <a:r>
              <a:rPr lang="en-GB" dirty="0"/>
              <a:t> </a:t>
            </a:r>
          </a:p>
        </p:txBody>
      </p:sp>
      <p:sp>
        <p:nvSpPr>
          <p:cNvPr id="54" name="Rectangle 53">
            <a:extLst>
              <a:ext uri="{FF2B5EF4-FFF2-40B4-BE49-F238E27FC236}">
                <a16:creationId xmlns:a16="http://schemas.microsoft.com/office/drawing/2014/main" id="{6ADD0674-0C8C-4875-828E-958907B39E2E}"/>
              </a:ext>
            </a:extLst>
          </p:cNvPr>
          <p:cNvSpPr/>
          <p:nvPr userDrawn="1"/>
        </p:nvSpPr>
        <p:spPr>
          <a:xfrm>
            <a:off x="0" y="513875"/>
            <a:ext cx="12192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55" name="Text Placeholder 18">
            <a:extLst>
              <a:ext uri="{FF2B5EF4-FFF2-40B4-BE49-F238E27FC236}">
                <a16:creationId xmlns:a16="http://schemas.microsoft.com/office/drawing/2014/main" id="{6590FD11-5431-45BD-B7AA-4E9B9BD366D8}"/>
              </a:ext>
            </a:extLst>
          </p:cNvPr>
          <p:cNvSpPr>
            <a:spLocks noGrp="1"/>
          </p:cNvSpPr>
          <p:nvPr>
            <p:ph type="body" sz="quarter" idx="25" hasCustomPrompt="1"/>
          </p:nvPr>
        </p:nvSpPr>
        <p:spPr>
          <a:xfrm>
            <a:off x="6521198" y="2218157"/>
            <a:ext cx="4671162" cy="14400"/>
          </a:xfrm>
          <a:solidFill>
            <a:schemeClr val="bg1"/>
          </a:solidFill>
        </p:spPr>
        <p:txBody>
          <a:bodyPr/>
          <a:lstStyle/>
          <a:p>
            <a:pPr lvl="0"/>
            <a:r>
              <a:rPr lang="en-GB" dirty="0"/>
              <a:t> </a:t>
            </a:r>
          </a:p>
        </p:txBody>
      </p:sp>
      <p:sp>
        <p:nvSpPr>
          <p:cNvPr id="56" name="Text Placeholder 20">
            <a:extLst>
              <a:ext uri="{FF2B5EF4-FFF2-40B4-BE49-F238E27FC236}">
                <a16:creationId xmlns:a16="http://schemas.microsoft.com/office/drawing/2014/main" id="{D4D21BD0-AE58-46DB-8CF8-10A614CFC6E4}"/>
              </a:ext>
            </a:extLst>
          </p:cNvPr>
          <p:cNvSpPr>
            <a:spLocks noGrp="1"/>
          </p:cNvSpPr>
          <p:nvPr>
            <p:ph type="body" sz="quarter" idx="28" hasCustomPrompt="1"/>
          </p:nvPr>
        </p:nvSpPr>
        <p:spPr>
          <a:xfrm>
            <a:off x="6521196" y="2226833"/>
            <a:ext cx="936000" cy="25200"/>
          </a:xfrm>
          <a:solidFill>
            <a:schemeClr val="bg1"/>
          </a:solidFill>
        </p:spPr>
        <p:txBody>
          <a:bodyPr/>
          <a:lstStyle/>
          <a:p>
            <a:pPr lvl="0"/>
            <a:r>
              <a:rPr lang="en-GB" dirty="0"/>
              <a:t> </a:t>
            </a:r>
          </a:p>
        </p:txBody>
      </p:sp>
      <p:sp>
        <p:nvSpPr>
          <p:cNvPr id="57" name="Text Placeholder 3">
            <a:extLst>
              <a:ext uri="{FF2B5EF4-FFF2-40B4-BE49-F238E27FC236}">
                <a16:creationId xmlns:a16="http://schemas.microsoft.com/office/drawing/2014/main" id="{B438E5A7-23EB-4CAA-AC88-46F98BC1C84D}"/>
              </a:ext>
            </a:extLst>
          </p:cNvPr>
          <p:cNvSpPr>
            <a:spLocks noGrp="1"/>
          </p:cNvSpPr>
          <p:nvPr>
            <p:ph type="body" sz="quarter" idx="18" hasCustomPrompt="1"/>
          </p:nvPr>
        </p:nvSpPr>
        <p:spPr>
          <a:xfrm>
            <a:off x="-5137" y="515674"/>
            <a:ext cx="12192000" cy="3600"/>
          </a:xfrm>
          <a:solidFill>
            <a:schemeClr val="bg1"/>
          </a:solidFill>
        </p:spPr>
        <p:txBody>
          <a:bodyPr/>
          <a:lstStyle/>
          <a:p>
            <a:pPr lvl="0"/>
            <a:r>
              <a:rPr lang="en-GB" dirty="0"/>
              <a:t> </a:t>
            </a:r>
          </a:p>
        </p:txBody>
      </p:sp>
      <p:sp>
        <p:nvSpPr>
          <p:cNvPr id="58" name="Title 2">
            <a:extLst>
              <a:ext uri="{FF2B5EF4-FFF2-40B4-BE49-F238E27FC236}">
                <a16:creationId xmlns:a16="http://schemas.microsoft.com/office/drawing/2014/main" id="{0B48A697-95BB-4270-AE9A-84DEC06B1F68}"/>
              </a:ext>
            </a:extLst>
          </p:cNvPr>
          <p:cNvSpPr>
            <a:spLocks noGrp="1"/>
          </p:cNvSpPr>
          <p:nvPr>
            <p:ph type="title" hasCustomPrompt="1"/>
          </p:nvPr>
        </p:nvSpPr>
        <p:spPr>
          <a:xfrm>
            <a:off x="6397280" y="850927"/>
            <a:ext cx="5790869" cy="462570"/>
          </a:xfrm>
        </p:spPr>
        <p:txBody>
          <a:bodyPr/>
          <a:lstStyle>
            <a:lvl1pPr>
              <a:defRPr sz="2400" b="1">
                <a:solidFill>
                  <a:schemeClr val="bg1"/>
                </a:solidFill>
              </a:defRPr>
            </a:lvl1pPr>
          </a:lstStyle>
          <a:p>
            <a:r>
              <a:rPr lang="en-US" dirty="0"/>
              <a:t>Click to add title</a:t>
            </a:r>
            <a:endParaRPr lang="en-GB" dirty="0"/>
          </a:p>
        </p:txBody>
      </p:sp>
      <p:sp>
        <p:nvSpPr>
          <p:cNvPr id="59" name="Text Placeholder 14">
            <a:extLst>
              <a:ext uri="{FF2B5EF4-FFF2-40B4-BE49-F238E27FC236}">
                <a16:creationId xmlns:a16="http://schemas.microsoft.com/office/drawing/2014/main" id="{6BF98528-CB5B-42A7-893E-457916CCACCF}"/>
              </a:ext>
            </a:extLst>
          </p:cNvPr>
          <p:cNvSpPr>
            <a:spLocks noGrp="1"/>
          </p:cNvSpPr>
          <p:nvPr>
            <p:ph type="body" sz="quarter" idx="15" hasCustomPrompt="1"/>
          </p:nvPr>
        </p:nvSpPr>
        <p:spPr>
          <a:xfrm>
            <a:off x="11480517" y="6502400"/>
            <a:ext cx="3600" cy="324000"/>
          </a:xfrm>
          <a:solidFill>
            <a:schemeClr val="accent3"/>
          </a:solidFill>
        </p:spPr>
        <p:txBody>
          <a:bodyPr/>
          <a:lstStyle/>
          <a:p>
            <a:pPr lvl="0"/>
            <a:r>
              <a:rPr lang="en-GB" dirty="0"/>
              <a:t> </a:t>
            </a:r>
          </a:p>
        </p:txBody>
      </p:sp>
      <p:sp>
        <p:nvSpPr>
          <p:cNvPr id="60" name="Text Placeholder 14">
            <a:extLst>
              <a:ext uri="{FF2B5EF4-FFF2-40B4-BE49-F238E27FC236}">
                <a16:creationId xmlns:a16="http://schemas.microsoft.com/office/drawing/2014/main" id="{4F4264B0-315B-451C-9A39-86386D515661}"/>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
        <p:nvSpPr>
          <p:cNvPr id="61" name="Picture Placeholder 2">
            <a:extLst>
              <a:ext uri="{FF2B5EF4-FFF2-40B4-BE49-F238E27FC236}">
                <a16:creationId xmlns:a16="http://schemas.microsoft.com/office/drawing/2014/main" id="{ADB239AE-C065-405D-AF2B-1946EF6445CC}"/>
              </a:ext>
            </a:extLst>
          </p:cNvPr>
          <p:cNvSpPr>
            <a:spLocks noGrp="1"/>
          </p:cNvSpPr>
          <p:nvPr>
            <p:ph type="pic" sz="quarter" idx="31" hasCustomPrompt="1"/>
          </p:nvPr>
        </p:nvSpPr>
        <p:spPr>
          <a:xfrm>
            <a:off x="10993185" y="5346700"/>
            <a:ext cx="901700" cy="895350"/>
          </a:xfrm>
        </p:spPr>
        <p:txBody>
          <a:bodyPr/>
          <a:lstStyle>
            <a:lvl1pPr algn="ctr">
              <a:defRPr sz="1100">
                <a:solidFill>
                  <a:schemeClr val="bg1"/>
                </a:solidFill>
              </a:defRPr>
            </a:lvl1pPr>
          </a:lstStyle>
          <a:p>
            <a:r>
              <a:rPr lang="en-US" dirty="0"/>
              <a:t>Click to </a:t>
            </a:r>
            <a:r>
              <a:rPr lang="en-US"/>
              <a:t>add image</a:t>
            </a:r>
          </a:p>
        </p:txBody>
      </p:sp>
    </p:spTree>
    <p:extLst>
      <p:ext uri="{BB962C8B-B14F-4D97-AF65-F5344CB8AC3E}">
        <p14:creationId xmlns:p14="http://schemas.microsoft.com/office/powerpoint/2010/main" val="260145598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Side Half + Half &lt; &gt;">
    <p:spTree>
      <p:nvGrpSpPr>
        <p:cNvPr id="1" name=""/>
        <p:cNvGrpSpPr/>
        <p:nvPr/>
      </p:nvGrpSpPr>
      <p:grpSpPr>
        <a:xfrm>
          <a:off x="0" y="0"/>
          <a:ext cx="0" cy="0"/>
          <a:chOff x="0" y="0"/>
          <a:chExt cx="0" cy="0"/>
        </a:xfrm>
      </p:grpSpPr>
      <p:sp>
        <p:nvSpPr>
          <p:cNvPr id="84" name="Picture Placeholder 39">
            <a:extLst>
              <a:ext uri="{FF2B5EF4-FFF2-40B4-BE49-F238E27FC236}">
                <a16:creationId xmlns:a16="http://schemas.microsoft.com/office/drawing/2014/main" id="{442D4FEA-187E-45D3-8530-96E70D5853AE}"/>
              </a:ext>
            </a:extLst>
          </p:cNvPr>
          <p:cNvSpPr>
            <a:spLocks noGrp="1"/>
          </p:cNvSpPr>
          <p:nvPr>
            <p:ph type="pic" sz="quarter" idx="24"/>
          </p:nvPr>
        </p:nvSpPr>
        <p:spPr>
          <a:xfrm>
            <a:off x="0" y="513875"/>
            <a:ext cx="6104163" cy="6354763"/>
          </a:xfrm>
        </p:spPr>
        <p:txBody>
          <a:bodyPr anchor="ctr"/>
          <a:lstStyle>
            <a:lvl1pPr algn="ctr">
              <a:defRPr sz="2000"/>
            </a:lvl1pPr>
          </a:lstStyle>
          <a:p>
            <a:endParaRPr lang="en-GB" dirty="0"/>
          </a:p>
          <a:p>
            <a:r>
              <a:rPr lang="en-GB" dirty="0"/>
              <a:t>Click on the icon to insert an image</a:t>
            </a:r>
          </a:p>
        </p:txBody>
      </p:sp>
      <p:grpSp>
        <p:nvGrpSpPr>
          <p:cNvPr id="68" name="Group 67">
            <a:extLst>
              <a:ext uri="{FF2B5EF4-FFF2-40B4-BE49-F238E27FC236}">
                <a16:creationId xmlns:a16="http://schemas.microsoft.com/office/drawing/2014/main" id="{8CE3658F-45C2-4C28-A5FA-702CDDF4E4B8}"/>
              </a:ext>
            </a:extLst>
          </p:cNvPr>
          <p:cNvGrpSpPr/>
          <p:nvPr userDrawn="1"/>
        </p:nvGrpSpPr>
        <p:grpSpPr>
          <a:xfrm>
            <a:off x="6093412" y="521075"/>
            <a:ext cx="6101136" cy="6354386"/>
            <a:chOff x="6399" y="521075"/>
            <a:chExt cx="6084464" cy="6354386"/>
          </a:xfrm>
        </p:grpSpPr>
        <p:sp>
          <p:nvSpPr>
            <p:cNvPr id="69" name="Freeform: Shape 68">
              <a:extLst>
                <a:ext uri="{FF2B5EF4-FFF2-40B4-BE49-F238E27FC236}">
                  <a16:creationId xmlns:a16="http://schemas.microsoft.com/office/drawing/2014/main" id="{5367D70F-5462-403E-861B-5B09AC43D879}"/>
                </a:ext>
              </a:extLst>
            </p:cNvPr>
            <p:cNvSpPr/>
            <p:nvPr userDrawn="1"/>
          </p:nvSpPr>
          <p:spPr>
            <a:xfrm rot="10800000">
              <a:off x="103180" y="521075"/>
              <a:ext cx="5987683" cy="4061461"/>
            </a:xfrm>
            <a:custGeom>
              <a:avLst/>
              <a:gdLst>
                <a:gd name="connsiteX0" fmla="*/ 5987683 w 5987683"/>
                <a:gd name="connsiteY0" fmla="*/ 4061461 h 4061461"/>
                <a:gd name="connsiteX1" fmla="*/ 0 w 5987683"/>
                <a:gd name="connsiteY1" fmla="*/ 4061461 h 4061461"/>
                <a:gd name="connsiteX2" fmla="*/ 0 w 5987683"/>
                <a:gd name="connsiteY2" fmla="*/ 1810194 h 4061461"/>
                <a:gd name="connsiteX3" fmla="*/ 1845965 w 5987683"/>
                <a:gd name="connsiteY3" fmla="*/ 0 h 4061461"/>
              </a:gdLst>
              <a:ahLst/>
              <a:cxnLst>
                <a:cxn ang="0">
                  <a:pos x="connsiteX0" y="connsiteY0"/>
                </a:cxn>
                <a:cxn ang="0">
                  <a:pos x="connsiteX1" y="connsiteY1"/>
                </a:cxn>
                <a:cxn ang="0">
                  <a:pos x="connsiteX2" y="connsiteY2"/>
                </a:cxn>
                <a:cxn ang="0">
                  <a:pos x="connsiteX3" y="connsiteY3"/>
                </a:cxn>
              </a:cxnLst>
              <a:rect l="l" t="t" r="r" b="b"/>
              <a:pathLst>
                <a:path w="5987683" h="4061461">
                  <a:moveTo>
                    <a:pt x="5987683" y="4061461"/>
                  </a:moveTo>
                  <a:lnTo>
                    <a:pt x="0" y="4061461"/>
                  </a:lnTo>
                  <a:lnTo>
                    <a:pt x="0" y="1810194"/>
                  </a:lnTo>
                  <a:lnTo>
                    <a:pt x="1845965" y="0"/>
                  </a:lnTo>
                  <a:close/>
                </a:path>
              </a:pathLst>
            </a:custGeom>
            <a:solidFill>
              <a:srgbClr val="5D68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70" name="Freeform: Shape 69">
              <a:extLst>
                <a:ext uri="{FF2B5EF4-FFF2-40B4-BE49-F238E27FC236}">
                  <a16:creationId xmlns:a16="http://schemas.microsoft.com/office/drawing/2014/main" id="{057F59EE-996B-495D-807D-28132DC9C948}"/>
                </a:ext>
              </a:extLst>
            </p:cNvPr>
            <p:cNvSpPr/>
            <p:nvPr userDrawn="1"/>
          </p:nvSpPr>
          <p:spPr>
            <a:xfrm rot="5400000">
              <a:off x="-123197" y="650671"/>
              <a:ext cx="6343656" cy="6084464"/>
            </a:xfrm>
            <a:custGeom>
              <a:avLst/>
              <a:gdLst>
                <a:gd name="connsiteX0" fmla="*/ 0 w 6343656"/>
                <a:gd name="connsiteY0" fmla="*/ 6084464 h 6084464"/>
                <a:gd name="connsiteX1" fmla="*/ 0 w 6343656"/>
                <a:gd name="connsiteY1" fmla="*/ 5038505 h 6084464"/>
                <a:gd name="connsiteX2" fmla="*/ 6343656 w 6343656"/>
                <a:gd name="connsiteY2" fmla="*/ 0 h 6084464"/>
                <a:gd name="connsiteX3" fmla="*/ 6343656 w 6343656"/>
                <a:gd name="connsiteY3" fmla="*/ 6084464 h 6084464"/>
              </a:gdLst>
              <a:ahLst/>
              <a:cxnLst>
                <a:cxn ang="0">
                  <a:pos x="connsiteX0" y="connsiteY0"/>
                </a:cxn>
                <a:cxn ang="0">
                  <a:pos x="connsiteX1" y="connsiteY1"/>
                </a:cxn>
                <a:cxn ang="0">
                  <a:pos x="connsiteX2" y="connsiteY2"/>
                </a:cxn>
                <a:cxn ang="0">
                  <a:pos x="connsiteX3" y="connsiteY3"/>
                </a:cxn>
              </a:cxnLst>
              <a:rect l="l" t="t" r="r" b="b"/>
              <a:pathLst>
                <a:path w="6343656" h="6084464">
                  <a:moveTo>
                    <a:pt x="0" y="6084464"/>
                  </a:moveTo>
                  <a:lnTo>
                    <a:pt x="0" y="5038505"/>
                  </a:lnTo>
                  <a:lnTo>
                    <a:pt x="6343656" y="0"/>
                  </a:lnTo>
                  <a:lnTo>
                    <a:pt x="6343656" y="6084464"/>
                  </a:lnTo>
                  <a:close/>
                </a:path>
              </a:pathLst>
            </a:custGeom>
            <a:solidFill>
              <a:srgbClr val="4F55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71" name="Isosceles Triangle 70">
              <a:extLst>
                <a:ext uri="{FF2B5EF4-FFF2-40B4-BE49-F238E27FC236}">
                  <a16:creationId xmlns:a16="http://schemas.microsoft.com/office/drawing/2014/main" id="{DFA0E1A8-2C59-4366-99D8-BB5411C6D294}"/>
                </a:ext>
              </a:extLst>
            </p:cNvPr>
            <p:cNvSpPr/>
            <p:nvPr userDrawn="1"/>
          </p:nvSpPr>
          <p:spPr>
            <a:xfrm>
              <a:off x="1887531" y="2763142"/>
              <a:ext cx="4203283" cy="4112319"/>
            </a:xfrm>
            <a:prstGeom prst="triangle">
              <a:avLst>
                <a:gd name="adj" fmla="val 100000"/>
              </a:avLst>
            </a:prstGeom>
            <a:solidFill>
              <a:srgbClr val="565E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06DB4734-FE55-412D-90D7-CA9C3A386858}"/>
              </a:ext>
            </a:extLst>
          </p:cNvPr>
          <p:cNvGrpSpPr/>
          <p:nvPr userDrawn="1"/>
        </p:nvGrpSpPr>
        <p:grpSpPr>
          <a:xfrm>
            <a:off x="-3642018" y="0"/>
            <a:ext cx="3507559" cy="4472103"/>
            <a:chOff x="838198" y="1150069"/>
            <a:chExt cx="3507559" cy="4472103"/>
          </a:xfrm>
        </p:grpSpPr>
        <p:sp>
          <p:nvSpPr>
            <p:cNvPr id="35" name="Rectangle 34">
              <a:extLst>
                <a:ext uri="{FF2B5EF4-FFF2-40B4-BE49-F238E27FC236}">
                  <a16:creationId xmlns:a16="http://schemas.microsoft.com/office/drawing/2014/main" id="{45180300-2BAF-43FA-AFCF-904047241A04}"/>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6" name="TextBox 35">
              <a:extLst>
                <a:ext uri="{FF2B5EF4-FFF2-40B4-BE49-F238E27FC236}">
                  <a16:creationId xmlns:a16="http://schemas.microsoft.com/office/drawing/2014/main" id="{7F2135CD-D994-4C87-ABDC-1F27995E6A77}"/>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38" name="Rectangle 37">
              <a:extLst>
                <a:ext uri="{FF2B5EF4-FFF2-40B4-BE49-F238E27FC236}">
                  <a16:creationId xmlns:a16="http://schemas.microsoft.com/office/drawing/2014/main" id="{EB82C856-6D78-478D-BAF9-4C21D5110484}"/>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4" name="TextBox 43">
              <a:extLst>
                <a:ext uri="{FF2B5EF4-FFF2-40B4-BE49-F238E27FC236}">
                  <a16:creationId xmlns:a16="http://schemas.microsoft.com/office/drawing/2014/main" id="{6D2171D5-3371-4320-A321-F81EEE220841}"/>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5" name="TextBox 44">
              <a:extLst>
                <a:ext uri="{FF2B5EF4-FFF2-40B4-BE49-F238E27FC236}">
                  <a16:creationId xmlns:a16="http://schemas.microsoft.com/office/drawing/2014/main" id="{2244852A-5379-4DBE-89CB-2CBF162D2EB2}"/>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6" name="TextBox 45">
              <a:extLst>
                <a:ext uri="{FF2B5EF4-FFF2-40B4-BE49-F238E27FC236}">
                  <a16:creationId xmlns:a16="http://schemas.microsoft.com/office/drawing/2014/main" id="{003AC9F7-E5EA-4C96-BCE0-35B9A54523C6}"/>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7" name="TextBox 46">
              <a:extLst>
                <a:ext uri="{FF2B5EF4-FFF2-40B4-BE49-F238E27FC236}">
                  <a16:creationId xmlns:a16="http://schemas.microsoft.com/office/drawing/2014/main" id="{CF3506F5-AF32-4994-96B0-9904D1C6E9EB}"/>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8" name="TextBox 47">
              <a:extLst>
                <a:ext uri="{FF2B5EF4-FFF2-40B4-BE49-F238E27FC236}">
                  <a16:creationId xmlns:a16="http://schemas.microsoft.com/office/drawing/2014/main" id="{7915EA52-E742-4DE4-A7A6-A0A4B67CF731}"/>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54" name="Rectangle 53">
            <a:extLst>
              <a:ext uri="{FF2B5EF4-FFF2-40B4-BE49-F238E27FC236}">
                <a16:creationId xmlns:a16="http://schemas.microsoft.com/office/drawing/2014/main" id="{C282A172-8A08-4DD9-88A8-2ED8A9FD0C47}"/>
              </a:ext>
            </a:extLst>
          </p:cNvPr>
          <p:cNvSpPr/>
          <p:nvPr userDrawn="1"/>
        </p:nvSpPr>
        <p:spPr>
          <a:xfrm>
            <a:off x="0" y="513875"/>
            <a:ext cx="12192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57" name="Text Placeholder 27">
            <a:extLst>
              <a:ext uri="{FF2B5EF4-FFF2-40B4-BE49-F238E27FC236}">
                <a16:creationId xmlns:a16="http://schemas.microsoft.com/office/drawing/2014/main" id="{8E6DF5E0-65DD-4221-BD4C-D9ED4C81E179}"/>
              </a:ext>
            </a:extLst>
          </p:cNvPr>
          <p:cNvSpPr>
            <a:spLocks noGrp="1"/>
          </p:cNvSpPr>
          <p:nvPr>
            <p:ph type="body" sz="quarter" idx="26" hasCustomPrompt="1"/>
          </p:nvPr>
        </p:nvSpPr>
        <p:spPr>
          <a:xfrm>
            <a:off x="6763691" y="5651500"/>
            <a:ext cx="313866" cy="298450"/>
          </a:xfrm>
          <a:blipFill>
            <a:blip r:embed="rId2"/>
            <a:stretch>
              <a:fillRect/>
            </a:stretch>
          </a:blipFill>
        </p:spPr>
        <p:txBody>
          <a:bodyPr/>
          <a:lstStyle/>
          <a:p>
            <a:pPr lvl="0"/>
            <a:r>
              <a:rPr lang="en-GB" dirty="0"/>
              <a:t> </a:t>
            </a:r>
          </a:p>
        </p:txBody>
      </p:sp>
      <p:sp>
        <p:nvSpPr>
          <p:cNvPr id="58" name="Text Placeholder 27">
            <a:extLst>
              <a:ext uri="{FF2B5EF4-FFF2-40B4-BE49-F238E27FC236}">
                <a16:creationId xmlns:a16="http://schemas.microsoft.com/office/drawing/2014/main" id="{B0854BBF-DFB8-4323-AF4C-A8ABE337A187}"/>
              </a:ext>
            </a:extLst>
          </p:cNvPr>
          <p:cNvSpPr>
            <a:spLocks noGrp="1"/>
          </p:cNvSpPr>
          <p:nvPr>
            <p:ph type="body" sz="quarter" idx="27" hasCustomPrompt="1"/>
          </p:nvPr>
        </p:nvSpPr>
        <p:spPr>
          <a:xfrm rot="10800000">
            <a:off x="6391193" y="5650366"/>
            <a:ext cx="313866" cy="299583"/>
          </a:xfrm>
          <a:blipFill>
            <a:blip r:embed="rId2"/>
            <a:stretch>
              <a:fillRect/>
            </a:stretch>
          </a:blipFill>
        </p:spPr>
        <p:txBody>
          <a:bodyPr/>
          <a:lstStyle/>
          <a:p>
            <a:pPr lvl="0"/>
            <a:r>
              <a:rPr lang="en-GB" dirty="0"/>
              <a:t> </a:t>
            </a:r>
          </a:p>
        </p:txBody>
      </p:sp>
      <p:sp>
        <p:nvSpPr>
          <p:cNvPr id="62" name="Text Placeholder 20">
            <a:extLst>
              <a:ext uri="{FF2B5EF4-FFF2-40B4-BE49-F238E27FC236}">
                <a16:creationId xmlns:a16="http://schemas.microsoft.com/office/drawing/2014/main" id="{9720ED28-76E7-44C4-BBCA-3A7963C2FC91}"/>
              </a:ext>
            </a:extLst>
          </p:cNvPr>
          <p:cNvSpPr>
            <a:spLocks noGrp="1"/>
          </p:cNvSpPr>
          <p:nvPr>
            <p:ph type="body" sz="quarter" idx="29" hasCustomPrompt="1"/>
          </p:nvPr>
        </p:nvSpPr>
        <p:spPr>
          <a:xfrm>
            <a:off x="7457196" y="2226833"/>
            <a:ext cx="936000" cy="25200"/>
          </a:xfrm>
          <a:solidFill>
            <a:schemeClr val="bg1"/>
          </a:solidFill>
        </p:spPr>
        <p:txBody>
          <a:bodyPr/>
          <a:lstStyle/>
          <a:p>
            <a:pPr lvl="0"/>
            <a:r>
              <a:rPr lang="en-GB" dirty="0"/>
              <a:t> </a:t>
            </a:r>
          </a:p>
        </p:txBody>
      </p:sp>
      <p:sp>
        <p:nvSpPr>
          <p:cNvPr id="63" name="Text Placeholder 3">
            <a:extLst>
              <a:ext uri="{FF2B5EF4-FFF2-40B4-BE49-F238E27FC236}">
                <a16:creationId xmlns:a16="http://schemas.microsoft.com/office/drawing/2014/main" id="{A75CA26C-68E4-4D9A-9E21-CFEEC18800CA}"/>
              </a:ext>
            </a:extLst>
          </p:cNvPr>
          <p:cNvSpPr>
            <a:spLocks noGrp="1"/>
          </p:cNvSpPr>
          <p:nvPr>
            <p:ph type="body" sz="quarter" idx="30" hasCustomPrompt="1"/>
          </p:nvPr>
        </p:nvSpPr>
        <p:spPr>
          <a:xfrm>
            <a:off x="-5137" y="515674"/>
            <a:ext cx="12192000" cy="3600"/>
          </a:xfrm>
          <a:solidFill>
            <a:schemeClr val="bg1"/>
          </a:solidFill>
        </p:spPr>
        <p:txBody>
          <a:bodyPr/>
          <a:lstStyle/>
          <a:p>
            <a:pPr lvl="0"/>
            <a:r>
              <a:rPr lang="en-GB" dirty="0"/>
              <a:t> </a:t>
            </a:r>
          </a:p>
        </p:txBody>
      </p:sp>
      <p:sp>
        <p:nvSpPr>
          <p:cNvPr id="66" name="Text Placeholder 14">
            <a:extLst>
              <a:ext uri="{FF2B5EF4-FFF2-40B4-BE49-F238E27FC236}">
                <a16:creationId xmlns:a16="http://schemas.microsoft.com/office/drawing/2014/main" id="{507CCEDE-6A12-45F7-86C6-0A8125D4F085}"/>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
        <p:nvSpPr>
          <p:cNvPr id="72" name="Text Placeholder 16">
            <a:extLst>
              <a:ext uri="{FF2B5EF4-FFF2-40B4-BE49-F238E27FC236}">
                <a16:creationId xmlns:a16="http://schemas.microsoft.com/office/drawing/2014/main" id="{669E219E-04FD-4FEE-A8B7-DC6474744233}"/>
              </a:ext>
            </a:extLst>
          </p:cNvPr>
          <p:cNvSpPr>
            <a:spLocks noGrp="1"/>
          </p:cNvSpPr>
          <p:nvPr>
            <p:ph type="body" sz="quarter" idx="19" hasCustomPrompt="1"/>
          </p:nvPr>
        </p:nvSpPr>
        <p:spPr>
          <a:xfrm>
            <a:off x="6488548" y="1362985"/>
            <a:ext cx="1136756" cy="28800"/>
          </a:xfrm>
          <a:solidFill>
            <a:schemeClr val="accent1"/>
          </a:solidFill>
        </p:spPr>
        <p:txBody>
          <a:bodyPr/>
          <a:lstStyle/>
          <a:p>
            <a:pPr lvl="0"/>
            <a:r>
              <a:rPr lang="en-GB" dirty="0"/>
              <a:t> </a:t>
            </a:r>
          </a:p>
        </p:txBody>
      </p:sp>
      <p:sp>
        <p:nvSpPr>
          <p:cNvPr id="73" name="Text Placeholder 33">
            <a:extLst>
              <a:ext uri="{FF2B5EF4-FFF2-40B4-BE49-F238E27FC236}">
                <a16:creationId xmlns:a16="http://schemas.microsoft.com/office/drawing/2014/main" id="{91D4B856-B048-4BAB-BA44-E777EF53FF52}"/>
              </a:ext>
            </a:extLst>
          </p:cNvPr>
          <p:cNvSpPr>
            <a:spLocks noGrp="1"/>
          </p:cNvSpPr>
          <p:nvPr>
            <p:ph type="body" sz="quarter" idx="22" hasCustomPrompt="1"/>
          </p:nvPr>
        </p:nvSpPr>
        <p:spPr>
          <a:xfrm>
            <a:off x="6369572" y="2585120"/>
            <a:ext cx="4608001" cy="1931988"/>
          </a:xfrm>
        </p:spPr>
        <p:txBody>
          <a:bodyPr/>
          <a:lstStyle>
            <a:lvl1pPr>
              <a:defRPr sz="3200">
                <a:solidFill>
                  <a:schemeClr val="bg1"/>
                </a:solidFill>
              </a:defRPr>
            </a:lvl1pPr>
          </a:lstStyle>
          <a:p>
            <a:pPr lvl="0"/>
            <a:r>
              <a:rPr lang="en-GB" dirty="0"/>
              <a:t>Click to enter text</a:t>
            </a:r>
          </a:p>
        </p:txBody>
      </p:sp>
      <p:sp>
        <p:nvSpPr>
          <p:cNvPr id="74" name="Title 2">
            <a:extLst>
              <a:ext uri="{FF2B5EF4-FFF2-40B4-BE49-F238E27FC236}">
                <a16:creationId xmlns:a16="http://schemas.microsoft.com/office/drawing/2014/main" id="{5B04C66F-BCEC-43D8-A128-6BB8ABBC0249}"/>
              </a:ext>
            </a:extLst>
          </p:cNvPr>
          <p:cNvSpPr>
            <a:spLocks noGrp="1"/>
          </p:cNvSpPr>
          <p:nvPr>
            <p:ph type="title" hasCustomPrompt="1"/>
          </p:nvPr>
        </p:nvSpPr>
        <p:spPr>
          <a:xfrm>
            <a:off x="6397280" y="850927"/>
            <a:ext cx="5790869" cy="462570"/>
          </a:xfrm>
        </p:spPr>
        <p:txBody>
          <a:bodyPr/>
          <a:lstStyle>
            <a:lvl1pPr>
              <a:defRPr sz="2400" b="1">
                <a:solidFill>
                  <a:schemeClr val="bg1"/>
                </a:solidFill>
              </a:defRPr>
            </a:lvl1pPr>
          </a:lstStyle>
          <a:p>
            <a:r>
              <a:rPr lang="en-US" dirty="0"/>
              <a:t>Click to add title</a:t>
            </a:r>
            <a:endParaRPr lang="en-GB" dirty="0"/>
          </a:p>
        </p:txBody>
      </p:sp>
      <p:sp>
        <p:nvSpPr>
          <p:cNvPr id="75" name="Picture Placeholder 2">
            <a:extLst>
              <a:ext uri="{FF2B5EF4-FFF2-40B4-BE49-F238E27FC236}">
                <a16:creationId xmlns:a16="http://schemas.microsoft.com/office/drawing/2014/main" id="{F160F9E7-E1BD-42CF-AC60-FD9D232AC2F5}"/>
              </a:ext>
            </a:extLst>
          </p:cNvPr>
          <p:cNvSpPr>
            <a:spLocks noGrp="1"/>
          </p:cNvSpPr>
          <p:nvPr>
            <p:ph type="pic" sz="quarter" idx="31" hasCustomPrompt="1"/>
          </p:nvPr>
        </p:nvSpPr>
        <p:spPr>
          <a:xfrm>
            <a:off x="10993185" y="5346700"/>
            <a:ext cx="901700" cy="895350"/>
          </a:xfrm>
        </p:spPr>
        <p:txBody>
          <a:bodyPr/>
          <a:lstStyle>
            <a:lvl1pPr algn="ctr">
              <a:defRPr sz="1100">
                <a:solidFill>
                  <a:schemeClr val="bg1"/>
                </a:solidFill>
              </a:defRPr>
            </a:lvl1pPr>
          </a:lstStyle>
          <a:p>
            <a:r>
              <a:rPr lang="en-US" dirty="0"/>
              <a:t>Click to </a:t>
            </a:r>
            <a:r>
              <a:rPr lang="en-US"/>
              <a:t>add image</a:t>
            </a:r>
          </a:p>
        </p:txBody>
      </p:sp>
      <p:sp>
        <p:nvSpPr>
          <p:cNvPr id="78" name="Text Placeholder 18">
            <a:extLst>
              <a:ext uri="{FF2B5EF4-FFF2-40B4-BE49-F238E27FC236}">
                <a16:creationId xmlns:a16="http://schemas.microsoft.com/office/drawing/2014/main" id="{850609DD-D22A-4793-8FFD-0E436CB64A5D}"/>
              </a:ext>
            </a:extLst>
          </p:cNvPr>
          <p:cNvSpPr>
            <a:spLocks noGrp="1"/>
          </p:cNvSpPr>
          <p:nvPr>
            <p:ph type="body" sz="quarter" idx="25" hasCustomPrompt="1"/>
          </p:nvPr>
        </p:nvSpPr>
        <p:spPr>
          <a:xfrm>
            <a:off x="6521198" y="2218157"/>
            <a:ext cx="4671162" cy="14400"/>
          </a:xfrm>
          <a:solidFill>
            <a:schemeClr val="bg1"/>
          </a:solidFill>
        </p:spPr>
        <p:txBody>
          <a:bodyPr/>
          <a:lstStyle/>
          <a:p>
            <a:pPr lvl="0"/>
            <a:r>
              <a:rPr lang="en-GB" dirty="0"/>
              <a:t> </a:t>
            </a:r>
          </a:p>
        </p:txBody>
      </p:sp>
      <p:sp>
        <p:nvSpPr>
          <p:cNvPr id="81" name="Footer Placeholder 4">
            <a:extLst>
              <a:ext uri="{FF2B5EF4-FFF2-40B4-BE49-F238E27FC236}">
                <a16:creationId xmlns:a16="http://schemas.microsoft.com/office/drawing/2014/main" id="{1DBEC805-0C66-43B8-AE10-BB1ABB9A995C}"/>
              </a:ext>
            </a:extLst>
          </p:cNvPr>
          <p:cNvSpPr>
            <a:spLocks noGrp="1"/>
          </p:cNvSpPr>
          <p:nvPr>
            <p:ph type="ftr" sz="quarter" idx="11"/>
          </p:nvPr>
        </p:nvSpPr>
        <p:spPr>
          <a:xfrm>
            <a:off x="7235314" y="6448427"/>
            <a:ext cx="4114800" cy="409574"/>
          </a:xfrm>
        </p:spPr>
        <p:txBody>
          <a:bodyPr/>
          <a:lstStyle>
            <a:lvl1pPr algn="r">
              <a:defRPr>
                <a:solidFill>
                  <a:schemeClr val="bg1"/>
                </a:solidFill>
              </a:defRPr>
            </a:lvl1pPr>
          </a:lstStyle>
          <a:p>
            <a:endParaRPr lang="en-GB" dirty="0"/>
          </a:p>
        </p:txBody>
      </p:sp>
      <p:sp>
        <p:nvSpPr>
          <p:cNvPr id="82" name="Slide Number Placeholder 5">
            <a:extLst>
              <a:ext uri="{FF2B5EF4-FFF2-40B4-BE49-F238E27FC236}">
                <a16:creationId xmlns:a16="http://schemas.microsoft.com/office/drawing/2014/main" id="{9AA25479-A194-4FBF-B831-D67F774D8D79}"/>
              </a:ext>
            </a:extLst>
          </p:cNvPr>
          <p:cNvSpPr>
            <a:spLocks noGrp="1"/>
          </p:cNvSpPr>
          <p:nvPr>
            <p:ph type="sldNum" sz="quarter" idx="12"/>
          </p:nvPr>
        </p:nvSpPr>
        <p:spPr>
          <a:xfrm>
            <a:off x="11599606" y="6448426"/>
            <a:ext cx="578224" cy="409574"/>
          </a:xfrm>
        </p:spPr>
        <p:txBody>
          <a:bodyPr/>
          <a:lstStyle>
            <a:lvl1pPr algn="l">
              <a:defRPr>
                <a:solidFill>
                  <a:schemeClr val="bg1"/>
                </a:solidFill>
              </a:defRPr>
            </a:lvl1pPr>
          </a:lstStyle>
          <a:p>
            <a:fld id="{59CDF08C-A8E3-4E12-B3C5-7BE5A2981715}" type="slidenum">
              <a:rPr lang="en-GB" smtClean="0"/>
              <a:pPr/>
              <a:t>‹#›</a:t>
            </a:fld>
            <a:endParaRPr lang="en-GB" dirty="0"/>
          </a:p>
        </p:txBody>
      </p:sp>
      <p:sp>
        <p:nvSpPr>
          <p:cNvPr id="83" name="Text Placeholder 14">
            <a:extLst>
              <a:ext uri="{FF2B5EF4-FFF2-40B4-BE49-F238E27FC236}">
                <a16:creationId xmlns:a16="http://schemas.microsoft.com/office/drawing/2014/main" id="{826A12A1-4E76-4D66-B930-103BC69C179E}"/>
              </a:ext>
            </a:extLst>
          </p:cNvPr>
          <p:cNvSpPr>
            <a:spLocks noGrp="1"/>
          </p:cNvSpPr>
          <p:nvPr>
            <p:ph type="body" sz="quarter" idx="15" hasCustomPrompt="1"/>
          </p:nvPr>
        </p:nvSpPr>
        <p:spPr>
          <a:xfrm>
            <a:off x="11480517" y="6502400"/>
            <a:ext cx="3600" cy="324000"/>
          </a:xfrm>
          <a:solidFill>
            <a:schemeClr val="accent3"/>
          </a:solidFill>
        </p:spPr>
        <p:txBody>
          <a:bodyPr/>
          <a:lstStyle/>
          <a:p>
            <a:pPr lvl="0"/>
            <a:r>
              <a:rPr lang="en-GB" dirty="0"/>
              <a:t> </a:t>
            </a:r>
          </a:p>
        </p:txBody>
      </p:sp>
    </p:spTree>
    <p:extLst>
      <p:ext uri="{BB962C8B-B14F-4D97-AF65-F5344CB8AC3E}">
        <p14:creationId xmlns:p14="http://schemas.microsoft.com/office/powerpoint/2010/main" val="2634285967"/>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Side Half + Half &lt;">
    <p:spTree>
      <p:nvGrpSpPr>
        <p:cNvPr id="1" name=""/>
        <p:cNvGrpSpPr/>
        <p:nvPr/>
      </p:nvGrpSpPr>
      <p:grpSpPr>
        <a:xfrm>
          <a:off x="0" y="0"/>
          <a:ext cx="0" cy="0"/>
          <a:chOff x="0" y="0"/>
          <a:chExt cx="0" cy="0"/>
        </a:xfrm>
      </p:grpSpPr>
      <p:sp>
        <p:nvSpPr>
          <p:cNvPr id="56" name="Picture Placeholder 39">
            <a:extLst>
              <a:ext uri="{FF2B5EF4-FFF2-40B4-BE49-F238E27FC236}">
                <a16:creationId xmlns:a16="http://schemas.microsoft.com/office/drawing/2014/main" id="{E7B40F09-3CA0-406F-A026-2C189A7A7D86}"/>
              </a:ext>
            </a:extLst>
          </p:cNvPr>
          <p:cNvSpPr>
            <a:spLocks noGrp="1"/>
          </p:cNvSpPr>
          <p:nvPr>
            <p:ph type="pic" sz="quarter" idx="24"/>
          </p:nvPr>
        </p:nvSpPr>
        <p:spPr>
          <a:xfrm>
            <a:off x="0" y="513875"/>
            <a:ext cx="6104163" cy="6354763"/>
          </a:xfrm>
        </p:spPr>
        <p:txBody>
          <a:bodyPr anchor="ctr"/>
          <a:lstStyle>
            <a:lvl1pPr algn="ctr">
              <a:defRPr sz="2000"/>
            </a:lvl1pPr>
          </a:lstStyle>
          <a:p>
            <a:endParaRPr lang="en-GB" dirty="0"/>
          </a:p>
          <a:p>
            <a:r>
              <a:rPr lang="en-GB" dirty="0"/>
              <a:t>Click on the icon to insert an image</a:t>
            </a:r>
          </a:p>
        </p:txBody>
      </p:sp>
      <p:grpSp>
        <p:nvGrpSpPr>
          <p:cNvPr id="45" name="Group 44">
            <a:extLst>
              <a:ext uri="{FF2B5EF4-FFF2-40B4-BE49-F238E27FC236}">
                <a16:creationId xmlns:a16="http://schemas.microsoft.com/office/drawing/2014/main" id="{66D87145-58FE-497F-9DD0-9235F458BB7D}"/>
              </a:ext>
            </a:extLst>
          </p:cNvPr>
          <p:cNvGrpSpPr/>
          <p:nvPr userDrawn="1"/>
        </p:nvGrpSpPr>
        <p:grpSpPr>
          <a:xfrm>
            <a:off x="6093412" y="521075"/>
            <a:ext cx="6101136" cy="6354386"/>
            <a:chOff x="6399" y="521075"/>
            <a:chExt cx="6084464" cy="6354386"/>
          </a:xfrm>
        </p:grpSpPr>
        <p:sp>
          <p:nvSpPr>
            <p:cNvPr id="46" name="Freeform: Shape 45">
              <a:extLst>
                <a:ext uri="{FF2B5EF4-FFF2-40B4-BE49-F238E27FC236}">
                  <a16:creationId xmlns:a16="http://schemas.microsoft.com/office/drawing/2014/main" id="{64A8513D-6D34-4588-8550-2A538727908A}"/>
                </a:ext>
              </a:extLst>
            </p:cNvPr>
            <p:cNvSpPr/>
            <p:nvPr userDrawn="1"/>
          </p:nvSpPr>
          <p:spPr>
            <a:xfrm rot="10800000">
              <a:off x="103180" y="521075"/>
              <a:ext cx="5987683" cy="4061461"/>
            </a:xfrm>
            <a:custGeom>
              <a:avLst/>
              <a:gdLst>
                <a:gd name="connsiteX0" fmla="*/ 5987683 w 5987683"/>
                <a:gd name="connsiteY0" fmla="*/ 4061461 h 4061461"/>
                <a:gd name="connsiteX1" fmla="*/ 0 w 5987683"/>
                <a:gd name="connsiteY1" fmla="*/ 4061461 h 4061461"/>
                <a:gd name="connsiteX2" fmla="*/ 0 w 5987683"/>
                <a:gd name="connsiteY2" fmla="*/ 1810194 h 4061461"/>
                <a:gd name="connsiteX3" fmla="*/ 1845965 w 5987683"/>
                <a:gd name="connsiteY3" fmla="*/ 0 h 4061461"/>
              </a:gdLst>
              <a:ahLst/>
              <a:cxnLst>
                <a:cxn ang="0">
                  <a:pos x="connsiteX0" y="connsiteY0"/>
                </a:cxn>
                <a:cxn ang="0">
                  <a:pos x="connsiteX1" y="connsiteY1"/>
                </a:cxn>
                <a:cxn ang="0">
                  <a:pos x="connsiteX2" y="connsiteY2"/>
                </a:cxn>
                <a:cxn ang="0">
                  <a:pos x="connsiteX3" y="connsiteY3"/>
                </a:cxn>
              </a:cxnLst>
              <a:rect l="l" t="t" r="r" b="b"/>
              <a:pathLst>
                <a:path w="5987683" h="4061461">
                  <a:moveTo>
                    <a:pt x="5987683" y="4061461"/>
                  </a:moveTo>
                  <a:lnTo>
                    <a:pt x="0" y="4061461"/>
                  </a:lnTo>
                  <a:lnTo>
                    <a:pt x="0" y="1810194"/>
                  </a:lnTo>
                  <a:lnTo>
                    <a:pt x="1845965" y="0"/>
                  </a:lnTo>
                  <a:close/>
                </a:path>
              </a:pathLst>
            </a:custGeom>
            <a:solidFill>
              <a:srgbClr val="5D68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47" name="Freeform: Shape 46">
              <a:extLst>
                <a:ext uri="{FF2B5EF4-FFF2-40B4-BE49-F238E27FC236}">
                  <a16:creationId xmlns:a16="http://schemas.microsoft.com/office/drawing/2014/main" id="{73BADFC3-1417-4220-A589-E07F6B716EA5}"/>
                </a:ext>
              </a:extLst>
            </p:cNvPr>
            <p:cNvSpPr/>
            <p:nvPr userDrawn="1"/>
          </p:nvSpPr>
          <p:spPr>
            <a:xfrm rot="5400000">
              <a:off x="-123197" y="650671"/>
              <a:ext cx="6343656" cy="6084464"/>
            </a:xfrm>
            <a:custGeom>
              <a:avLst/>
              <a:gdLst>
                <a:gd name="connsiteX0" fmla="*/ 0 w 6343656"/>
                <a:gd name="connsiteY0" fmla="*/ 6084464 h 6084464"/>
                <a:gd name="connsiteX1" fmla="*/ 0 w 6343656"/>
                <a:gd name="connsiteY1" fmla="*/ 5038505 h 6084464"/>
                <a:gd name="connsiteX2" fmla="*/ 6343656 w 6343656"/>
                <a:gd name="connsiteY2" fmla="*/ 0 h 6084464"/>
                <a:gd name="connsiteX3" fmla="*/ 6343656 w 6343656"/>
                <a:gd name="connsiteY3" fmla="*/ 6084464 h 6084464"/>
              </a:gdLst>
              <a:ahLst/>
              <a:cxnLst>
                <a:cxn ang="0">
                  <a:pos x="connsiteX0" y="connsiteY0"/>
                </a:cxn>
                <a:cxn ang="0">
                  <a:pos x="connsiteX1" y="connsiteY1"/>
                </a:cxn>
                <a:cxn ang="0">
                  <a:pos x="connsiteX2" y="connsiteY2"/>
                </a:cxn>
                <a:cxn ang="0">
                  <a:pos x="connsiteX3" y="connsiteY3"/>
                </a:cxn>
              </a:cxnLst>
              <a:rect l="l" t="t" r="r" b="b"/>
              <a:pathLst>
                <a:path w="6343656" h="6084464">
                  <a:moveTo>
                    <a:pt x="0" y="6084464"/>
                  </a:moveTo>
                  <a:lnTo>
                    <a:pt x="0" y="5038505"/>
                  </a:lnTo>
                  <a:lnTo>
                    <a:pt x="6343656" y="0"/>
                  </a:lnTo>
                  <a:lnTo>
                    <a:pt x="6343656" y="6084464"/>
                  </a:lnTo>
                  <a:close/>
                </a:path>
              </a:pathLst>
            </a:custGeom>
            <a:solidFill>
              <a:srgbClr val="4F55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48" name="Isosceles Triangle 47">
              <a:extLst>
                <a:ext uri="{FF2B5EF4-FFF2-40B4-BE49-F238E27FC236}">
                  <a16:creationId xmlns:a16="http://schemas.microsoft.com/office/drawing/2014/main" id="{CB08D73C-8669-4BA4-8F68-3A6F1125AFBB}"/>
                </a:ext>
              </a:extLst>
            </p:cNvPr>
            <p:cNvSpPr/>
            <p:nvPr userDrawn="1"/>
          </p:nvSpPr>
          <p:spPr>
            <a:xfrm>
              <a:off x="1887531" y="2763142"/>
              <a:ext cx="4203283" cy="4112319"/>
            </a:xfrm>
            <a:prstGeom prst="triangle">
              <a:avLst>
                <a:gd name="adj" fmla="val 100000"/>
              </a:avLst>
            </a:prstGeom>
            <a:solidFill>
              <a:srgbClr val="565E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grpSp>
      <p:sp>
        <p:nvSpPr>
          <p:cNvPr id="19" name="Text Placeholder 3">
            <a:extLst>
              <a:ext uri="{FF2B5EF4-FFF2-40B4-BE49-F238E27FC236}">
                <a16:creationId xmlns:a16="http://schemas.microsoft.com/office/drawing/2014/main" id="{2B5B660C-A6FF-4C52-A872-FA73E91C40DE}"/>
              </a:ext>
            </a:extLst>
          </p:cNvPr>
          <p:cNvSpPr>
            <a:spLocks noGrp="1"/>
          </p:cNvSpPr>
          <p:nvPr>
            <p:ph type="body" sz="quarter" idx="29" hasCustomPrompt="1"/>
          </p:nvPr>
        </p:nvSpPr>
        <p:spPr>
          <a:xfrm>
            <a:off x="-5137" y="515674"/>
            <a:ext cx="12192000" cy="3600"/>
          </a:xfrm>
          <a:solidFill>
            <a:schemeClr val="bg1"/>
          </a:solidFill>
        </p:spPr>
        <p:txBody>
          <a:bodyPr/>
          <a:lstStyle/>
          <a:p>
            <a:pPr lvl="0"/>
            <a:r>
              <a:rPr lang="en-GB" dirty="0"/>
              <a:t> </a:t>
            </a:r>
          </a:p>
        </p:txBody>
      </p:sp>
      <p:sp>
        <p:nvSpPr>
          <p:cNvPr id="28" name="Text Placeholder 14">
            <a:extLst>
              <a:ext uri="{FF2B5EF4-FFF2-40B4-BE49-F238E27FC236}">
                <a16:creationId xmlns:a16="http://schemas.microsoft.com/office/drawing/2014/main" id="{A715B9D5-2B54-4C54-AE30-79DB78EF548F}"/>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34" name="Group 33">
            <a:extLst>
              <a:ext uri="{FF2B5EF4-FFF2-40B4-BE49-F238E27FC236}">
                <a16:creationId xmlns:a16="http://schemas.microsoft.com/office/drawing/2014/main" id="{508C58D0-26BA-4813-A20B-9F3BA4E22FF6}"/>
              </a:ext>
            </a:extLst>
          </p:cNvPr>
          <p:cNvGrpSpPr/>
          <p:nvPr userDrawn="1"/>
        </p:nvGrpSpPr>
        <p:grpSpPr>
          <a:xfrm>
            <a:off x="-3642018" y="0"/>
            <a:ext cx="3507559" cy="4472103"/>
            <a:chOff x="838198" y="1150069"/>
            <a:chExt cx="3507559" cy="4472103"/>
          </a:xfrm>
        </p:grpSpPr>
        <p:sp>
          <p:nvSpPr>
            <p:cNvPr id="35" name="Rectangle 34">
              <a:extLst>
                <a:ext uri="{FF2B5EF4-FFF2-40B4-BE49-F238E27FC236}">
                  <a16:creationId xmlns:a16="http://schemas.microsoft.com/office/drawing/2014/main" id="{DB2F3685-2D0B-427B-8207-3D3D8BDE57C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6" name="TextBox 35">
              <a:extLst>
                <a:ext uri="{FF2B5EF4-FFF2-40B4-BE49-F238E27FC236}">
                  <a16:creationId xmlns:a16="http://schemas.microsoft.com/office/drawing/2014/main" id="{5F4019B8-55E8-4B6F-94DB-EF4EB2844A13}"/>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38" name="Rectangle 37">
              <a:extLst>
                <a:ext uri="{FF2B5EF4-FFF2-40B4-BE49-F238E27FC236}">
                  <a16:creationId xmlns:a16="http://schemas.microsoft.com/office/drawing/2014/main" id="{2C1DF9BD-E0E5-4A47-801F-9202636E9F8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9" name="TextBox 38">
              <a:extLst>
                <a:ext uri="{FF2B5EF4-FFF2-40B4-BE49-F238E27FC236}">
                  <a16:creationId xmlns:a16="http://schemas.microsoft.com/office/drawing/2014/main" id="{C5C3DDA5-37C4-4493-B817-AAEA901E17FD}"/>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1" name="TextBox 40">
              <a:extLst>
                <a:ext uri="{FF2B5EF4-FFF2-40B4-BE49-F238E27FC236}">
                  <a16:creationId xmlns:a16="http://schemas.microsoft.com/office/drawing/2014/main" id="{62929D38-D005-4103-BA52-F903C5ADAFDF}"/>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2" name="TextBox 41">
              <a:extLst>
                <a:ext uri="{FF2B5EF4-FFF2-40B4-BE49-F238E27FC236}">
                  <a16:creationId xmlns:a16="http://schemas.microsoft.com/office/drawing/2014/main" id="{DC7CB84B-6A7B-4E6B-B1B1-AEA88C214CBA}"/>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3" name="TextBox 42">
              <a:extLst>
                <a:ext uri="{FF2B5EF4-FFF2-40B4-BE49-F238E27FC236}">
                  <a16:creationId xmlns:a16="http://schemas.microsoft.com/office/drawing/2014/main" id="{2769C5F4-BDCB-4802-8548-D755E52375A0}"/>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4" name="TextBox 43">
              <a:extLst>
                <a:ext uri="{FF2B5EF4-FFF2-40B4-BE49-F238E27FC236}">
                  <a16:creationId xmlns:a16="http://schemas.microsoft.com/office/drawing/2014/main" id="{3D8F97C8-53F7-4992-AF96-3400EE59E5C5}"/>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49" name="Text Placeholder 16">
            <a:extLst>
              <a:ext uri="{FF2B5EF4-FFF2-40B4-BE49-F238E27FC236}">
                <a16:creationId xmlns:a16="http://schemas.microsoft.com/office/drawing/2014/main" id="{8325007C-1697-40DA-BE32-0D68330454D7}"/>
              </a:ext>
            </a:extLst>
          </p:cNvPr>
          <p:cNvSpPr>
            <a:spLocks noGrp="1"/>
          </p:cNvSpPr>
          <p:nvPr>
            <p:ph type="body" sz="quarter" idx="19" hasCustomPrompt="1"/>
          </p:nvPr>
        </p:nvSpPr>
        <p:spPr>
          <a:xfrm>
            <a:off x="6488548" y="1362985"/>
            <a:ext cx="1136756" cy="28800"/>
          </a:xfrm>
          <a:solidFill>
            <a:schemeClr val="accent1"/>
          </a:solidFill>
        </p:spPr>
        <p:txBody>
          <a:bodyPr/>
          <a:lstStyle/>
          <a:p>
            <a:pPr lvl="0"/>
            <a:r>
              <a:rPr lang="en-GB" dirty="0"/>
              <a:t> </a:t>
            </a:r>
          </a:p>
        </p:txBody>
      </p:sp>
      <p:sp>
        <p:nvSpPr>
          <p:cNvPr id="50" name="Text Placeholder 33">
            <a:extLst>
              <a:ext uri="{FF2B5EF4-FFF2-40B4-BE49-F238E27FC236}">
                <a16:creationId xmlns:a16="http://schemas.microsoft.com/office/drawing/2014/main" id="{E9246E28-3BED-4196-8620-84747F3DE4F3}"/>
              </a:ext>
            </a:extLst>
          </p:cNvPr>
          <p:cNvSpPr>
            <a:spLocks noGrp="1"/>
          </p:cNvSpPr>
          <p:nvPr>
            <p:ph type="body" sz="quarter" idx="22" hasCustomPrompt="1"/>
          </p:nvPr>
        </p:nvSpPr>
        <p:spPr>
          <a:xfrm>
            <a:off x="6369572" y="2585120"/>
            <a:ext cx="4608001" cy="1931988"/>
          </a:xfrm>
        </p:spPr>
        <p:txBody>
          <a:bodyPr/>
          <a:lstStyle>
            <a:lvl1pPr>
              <a:defRPr sz="3200">
                <a:solidFill>
                  <a:schemeClr val="bg1"/>
                </a:solidFill>
              </a:defRPr>
            </a:lvl1pPr>
          </a:lstStyle>
          <a:p>
            <a:pPr lvl="0"/>
            <a:r>
              <a:rPr lang="en-GB" dirty="0"/>
              <a:t>Click to enter text</a:t>
            </a:r>
          </a:p>
        </p:txBody>
      </p:sp>
      <p:sp>
        <p:nvSpPr>
          <p:cNvPr id="51" name="Title 2">
            <a:extLst>
              <a:ext uri="{FF2B5EF4-FFF2-40B4-BE49-F238E27FC236}">
                <a16:creationId xmlns:a16="http://schemas.microsoft.com/office/drawing/2014/main" id="{99125599-3886-48CB-B711-025C0CAC0308}"/>
              </a:ext>
            </a:extLst>
          </p:cNvPr>
          <p:cNvSpPr>
            <a:spLocks noGrp="1"/>
          </p:cNvSpPr>
          <p:nvPr>
            <p:ph type="title" hasCustomPrompt="1"/>
          </p:nvPr>
        </p:nvSpPr>
        <p:spPr>
          <a:xfrm>
            <a:off x="6397280" y="850927"/>
            <a:ext cx="5790869" cy="462570"/>
          </a:xfrm>
        </p:spPr>
        <p:txBody>
          <a:bodyPr/>
          <a:lstStyle>
            <a:lvl1pPr>
              <a:defRPr sz="2400" b="1">
                <a:solidFill>
                  <a:schemeClr val="bg1"/>
                </a:solidFill>
              </a:defRPr>
            </a:lvl1pPr>
          </a:lstStyle>
          <a:p>
            <a:r>
              <a:rPr lang="en-US" dirty="0"/>
              <a:t>Click to add title</a:t>
            </a:r>
            <a:endParaRPr lang="en-GB" dirty="0"/>
          </a:p>
        </p:txBody>
      </p:sp>
      <p:sp>
        <p:nvSpPr>
          <p:cNvPr id="52" name="Picture Placeholder 2">
            <a:extLst>
              <a:ext uri="{FF2B5EF4-FFF2-40B4-BE49-F238E27FC236}">
                <a16:creationId xmlns:a16="http://schemas.microsoft.com/office/drawing/2014/main" id="{0F2FFC4D-E200-4569-83EB-15A7330A3C51}"/>
              </a:ext>
            </a:extLst>
          </p:cNvPr>
          <p:cNvSpPr>
            <a:spLocks noGrp="1"/>
          </p:cNvSpPr>
          <p:nvPr>
            <p:ph type="pic" sz="quarter" idx="31" hasCustomPrompt="1"/>
          </p:nvPr>
        </p:nvSpPr>
        <p:spPr>
          <a:xfrm>
            <a:off x="10993185" y="5346700"/>
            <a:ext cx="901700" cy="895350"/>
          </a:xfrm>
        </p:spPr>
        <p:txBody>
          <a:bodyPr/>
          <a:lstStyle>
            <a:lvl1pPr algn="ctr">
              <a:defRPr sz="1100">
                <a:solidFill>
                  <a:schemeClr val="bg1"/>
                </a:solidFill>
              </a:defRPr>
            </a:lvl1pPr>
          </a:lstStyle>
          <a:p>
            <a:r>
              <a:rPr lang="en-US" dirty="0"/>
              <a:t>Click to </a:t>
            </a:r>
            <a:r>
              <a:rPr lang="en-US"/>
              <a:t>add image</a:t>
            </a:r>
          </a:p>
        </p:txBody>
      </p:sp>
      <p:sp>
        <p:nvSpPr>
          <p:cNvPr id="53" name="Text Placeholder 27">
            <a:extLst>
              <a:ext uri="{FF2B5EF4-FFF2-40B4-BE49-F238E27FC236}">
                <a16:creationId xmlns:a16="http://schemas.microsoft.com/office/drawing/2014/main" id="{FC265FCE-2EC4-4F21-808D-100F972B4294}"/>
              </a:ext>
            </a:extLst>
          </p:cNvPr>
          <p:cNvSpPr>
            <a:spLocks noGrp="1"/>
          </p:cNvSpPr>
          <p:nvPr>
            <p:ph type="body" sz="quarter" idx="27" hasCustomPrompt="1"/>
          </p:nvPr>
        </p:nvSpPr>
        <p:spPr>
          <a:xfrm rot="10800000">
            <a:off x="6391193" y="5650366"/>
            <a:ext cx="313866" cy="299583"/>
          </a:xfrm>
          <a:blipFill>
            <a:blip r:embed="rId2"/>
            <a:stretch>
              <a:fillRect/>
            </a:stretch>
          </a:blipFill>
        </p:spPr>
        <p:txBody>
          <a:bodyPr/>
          <a:lstStyle/>
          <a:p>
            <a:pPr lvl="0"/>
            <a:r>
              <a:rPr lang="en-GB" dirty="0"/>
              <a:t> </a:t>
            </a:r>
          </a:p>
        </p:txBody>
      </p:sp>
      <p:sp>
        <p:nvSpPr>
          <p:cNvPr id="54" name="Text Placeholder 18">
            <a:extLst>
              <a:ext uri="{FF2B5EF4-FFF2-40B4-BE49-F238E27FC236}">
                <a16:creationId xmlns:a16="http://schemas.microsoft.com/office/drawing/2014/main" id="{7E864783-D260-44E8-AACD-8F58EBC0F96E}"/>
              </a:ext>
            </a:extLst>
          </p:cNvPr>
          <p:cNvSpPr>
            <a:spLocks noGrp="1"/>
          </p:cNvSpPr>
          <p:nvPr>
            <p:ph type="body" sz="quarter" idx="25" hasCustomPrompt="1"/>
          </p:nvPr>
        </p:nvSpPr>
        <p:spPr>
          <a:xfrm>
            <a:off x="6521198" y="2218157"/>
            <a:ext cx="4671162" cy="14400"/>
          </a:xfrm>
          <a:solidFill>
            <a:schemeClr val="bg1"/>
          </a:solidFill>
        </p:spPr>
        <p:txBody>
          <a:bodyPr/>
          <a:lstStyle/>
          <a:p>
            <a:pPr lvl="0"/>
            <a:r>
              <a:rPr lang="en-GB" dirty="0"/>
              <a:t> </a:t>
            </a:r>
          </a:p>
        </p:txBody>
      </p:sp>
      <p:sp>
        <p:nvSpPr>
          <p:cNvPr id="55" name="Text Placeholder 20">
            <a:extLst>
              <a:ext uri="{FF2B5EF4-FFF2-40B4-BE49-F238E27FC236}">
                <a16:creationId xmlns:a16="http://schemas.microsoft.com/office/drawing/2014/main" id="{3D529215-A106-4AC8-B597-20381CE1D204}"/>
              </a:ext>
            </a:extLst>
          </p:cNvPr>
          <p:cNvSpPr>
            <a:spLocks noGrp="1"/>
          </p:cNvSpPr>
          <p:nvPr>
            <p:ph type="body" sz="quarter" idx="28" hasCustomPrompt="1"/>
          </p:nvPr>
        </p:nvSpPr>
        <p:spPr>
          <a:xfrm>
            <a:off x="10256360" y="2226833"/>
            <a:ext cx="936000" cy="25200"/>
          </a:xfrm>
          <a:solidFill>
            <a:schemeClr val="bg1"/>
          </a:solidFill>
        </p:spPr>
        <p:txBody>
          <a:bodyPr/>
          <a:lstStyle/>
          <a:p>
            <a:pPr lvl="0"/>
            <a:r>
              <a:rPr lang="en-GB" dirty="0"/>
              <a:t> </a:t>
            </a:r>
          </a:p>
        </p:txBody>
      </p:sp>
      <p:sp>
        <p:nvSpPr>
          <p:cNvPr id="57" name="Footer Placeholder 4">
            <a:extLst>
              <a:ext uri="{FF2B5EF4-FFF2-40B4-BE49-F238E27FC236}">
                <a16:creationId xmlns:a16="http://schemas.microsoft.com/office/drawing/2014/main" id="{8F0EAE4F-2C2F-4FE6-A099-67D353447175}"/>
              </a:ext>
            </a:extLst>
          </p:cNvPr>
          <p:cNvSpPr>
            <a:spLocks noGrp="1"/>
          </p:cNvSpPr>
          <p:nvPr>
            <p:ph type="ftr" sz="quarter" idx="11"/>
          </p:nvPr>
        </p:nvSpPr>
        <p:spPr>
          <a:xfrm>
            <a:off x="7235314" y="6448427"/>
            <a:ext cx="4114800" cy="409574"/>
          </a:xfrm>
        </p:spPr>
        <p:txBody>
          <a:bodyPr/>
          <a:lstStyle>
            <a:lvl1pPr algn="r">
              <a:defRPr>
                <a:solidFill>
                  <a:schemeClr val="bg1"/>
                </a:solidFill>
              </a:defRPr>
            </a:lvl1pPr>
          </a:lstStyle>
          <a:p>
            <a:endParaRPr lang="en-GB" dirty="0"/>
          </a:p>
        </p:txBody>
      </p:sp>
      <p:sp>
        <p:nvSpPr>
          <p:cNvPr id="58" name="Slide Number Placeholder 5">
            <a:extLst>
              <a:ext uri="{FF2B5EF4-FFF2-40B4-BE49-F238E27FC236}">
                <a16:creationId xmlns:a16="http://schemas.microsoft.com/office/drawing/2014/main" id="{287ED711-8B7C-45B1-864D-ACBF9FE9B4E4}"/>
              </a:ext>
            </a:extLst>
          </p:cNvPr>
          <p:cNvSpPr>
            <a:spLocks noGrp="1"/>
          </p:cNvSpPr>
          <p:nvPr>
            <p:ph type="sldNum" sz="quarter" idx="12"/>
          </p:nvPr>
        </p:nvSpPr>
        <p:spPr>
          <a:xfrm>
            <a:off x="11599606" y="6448426"/>
            <a:ext cx="578224" cy="409574"/>
          </a:xfrm>
        </p:spPr>
        <p:txBody>
          <a:bodyPr/>
          <a:lstStyle>
            <a:lvl1pPr algn="l">
              <a:defRPr>
                <a:solidFill>
                  <a:schemeClr val="bg1"/>
                </a:solidFill>
              </a:defRPr>
            </a:lvl1pPr>
          </a:lstStyle>
          <a:p>
            <a:fld id="{59CDF08C-A8E3-4E12-B3C5-7BE5A2981715}" type="slidenum">
              <a:rPr lang="en-GB" smtClean="0"/>
              <a:pPr/>
              <a:t>‹#›</a:t>
            </a:fld>
            <a:endParaRPr lang="en-GB" dirty="0"/>
          </a:p>
        </p:txBody>
      </p:sp>
      <p:sp>
        <p:nvSpPr>
          <p:cNvPr id="59" name="Text Placeholder 14">
            <a:extLst>
              <a:ext uri="{FF2B5EF4-FFF2-40B4-BE49-F238E27FC236}">
                <a16:creationId xmlns:a16="http://schemas.microsoft.com/office/drawing/2014/main" id="{6F46A414-19A7-4760-A8E4-B399632033F5}"/>
              </a:ext>
            </a:extLst>
          </p:cNvPr>
          <p:cNvSpPr>
            <a:spLocks noGrp="1"/>
          </p:cNvSpPr>
          <p:nvPr>
            <p:ph type="body" sz="quarter" idx="15" hasCustomPrompt="1"/>
          </p:nvPr>
        </p:nvSpPr>
        <p:spPr>
          <a:xfrm>
            <a:off x="11480517" y="6502400"/>
            <a:ext cx="3600" cy="324000"/>
          </a:xfrm>
          <a:solidFill>
            <a:schemeClr val="accent3"/>
          </a:solidFill>
        </p:spPr>
        <p:txBody>
          <a:bodyPr/>
          <a:lstStyle/>
          <a:p>
            <a:pPr lvl="0"/>
            <a:r>
              <a:rPr lang="en-GB" dirty="0"/>
              <a:t> </a:t>
            </a:r>
          </a:p>
        </p:txBody>
      </p:sp>
    </p:spTree>
    <p:extLst>
      <p:ext uri="{BB962C8B-B14F-4D97-AF65-F5344CB8AC3E}">
        <p14:creationId xmlns:p14="http://schemas.microsoft.com/office/powerpoint/2010/main" val="108811080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dient Left Side Half + Half &gt;">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361E70D7-EB28-4736-A0B7-BF597687F655}"/>
              </a:ext>
            </a:extLst>
          </p:cNvPr>
          <p:cNvSpPr>
            <a:spLocks noGrp="1"/>
          </p:cNvSpPr>
          <p:nvPr>
            <p:ph type="pic" sz="quarter" idx="24"/>
          </p:nvPr>
        </p:nvSpPr>
        <p:spPr>
          <a:xfrm>
            <a:off x="6087836" y="512762"/>
            <a:ext cx="6104163" cy="6354763"/>
          </a:xfrm>
        </p:spPr>
        <p:txBody>
          <a:bodyPr anchor="ctr"/>
          <a:lstStyle>
            <a:lvl1pPr algn="ctr">
              <a:defRPr sz="2000"/>
            </a:lvl1pPr>
          </a:lstStyle>
          <a:p>
            <a:endParaRPr lang="en-GB" dirty="0"/>
          </a:p>
          <a:p>
            <a:r>
              <a:rPr lang="en-GB" dirty="0"/>
              <a:t>Click on the icon to insert an image</a:t>
            </a:r>
          </a:p>
        </p:txBody>
      </p:sp>
      <p:sp>
        <p:nvSpPr>
          <p:cNvPr id="2" name="Rectangle 1">
            <a:extLst>
              <a:ext uri="{FF2B5EF4-FFF2-40B4-BE49-F238E27FC236}">
                <a16:creationId xmlns:a16="http://schemas.microsoft.com/office/drawing/2014/main" id="{D1572850-432E-4486-B8EB-4E8267BB84B9}"/>
              </a:ext>
            </a:extLst>
          </p:cNvPr>
          <p:cNvSpPr/>
          <p:nvPr userDrawn="1"/>
        </p:nvSpPr>
        <p:spPr>
          <a:xfrm>
            <a:off x="0" y="519275"/>
            <a:ext cx="6096000" cy="6338726"/>
          </a:xfrm>
          <a:prstGeom prst="rect">
            <a:avLst/>
          </a:prstGeom>
          <a:gradFill flip="none" rotWithShape="1">
            <a:gsLst>
              <a:gs pos="37000">
                <a:srgbClr val="4F5560"/>
              </a:gs>
              <a:gs pos="65000">
                <a:srgbClr val="5D687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C8627C96-E55A-42E0-9DBE-ED78D4F22329}"/>
              </a:ext>
            </a:extLst>
          </p:cNvPr>
          <p:cNvSpPr>
            <a:spLocks noGrp="1"/>
          </p:cNvSpPr>
          <p:nvPr userDrawn="1">
            <p:ph type="ftr" sz="quarter" idx="11"/>
          </p:nvPr>
        </p:nvSpPr>
        <p:spPr>
          <a:xfrm>
            <a:off x="801893" y="6448427"/>
            <a:ext cx="4114800" cy="409574"/>
          </a:xfrm>
        </p:spPr>
        <p:txBody>
          <a:bodyPr/>
          <a:lstStyle/>
          <a:p>
            <a:endParaRPr lang="en-GB"/>
          </a:p>
        </p:txBody>
      </p:sp>
      <p:sp>
        <p:nvSpPr>
          <p:cNvPr id="12" name="Slide Number Placeholder 5">
            <a:extLst>
              <a:ext uri="{FF2B5EF4-FFF2-40B4-BE49-F238E27FC236}">
                <a16:creationId xmlns:a16="http://schemas.microsoft.com/office/drawing/2014/main" id="{C198C9CA-A9E4-40BA-89A5-4A35D7227B23}"/>
              </a:ext>
            </a:extLst>
          </p:cNvPr>
          <p:cNvSpPr>
            <a:spLocks noGrp="1"/>
          </p:cNvSpPr>
          <p:nvPr userDrawn="1">
            <p:ph type="sldNum" sz="quarter" idx="12"/>
          </p:nvPr>
        </p:nvSpPr>
        <p:spPr>
          <a:xfrm>
            <a:off x="4483" y="6448426"/>
            <a:ext cx="578224" cy="409574"/>
          </a:xfrm>
        </p:spPr>
        <p:txBody>
          <a:bodyPr/>
          <a:lstStyle/>
          <a:p>
            <a:fld id="{59CDF08C-A8E3-4E12-B3C5-7BE5A2981715}" type="slidenum">
              <a:rPr lang="en-GB" smtClean="0"/>
              <a:t>‹#›</a:t>
            </a:fld>
            <a:endParaRPr lang="en-GB"/>
          </a:p>
        </p:txBody>
      </p:sp>
      <p:sp>
        <p:nvSpPr>
          <p:cNvPr id="34" name="Text Placeholder 33">
            <a:extLst>
              <a:ext uri="{FF2B5EF4-FFF2-40B4-BE49-F238E27FC236}">
                <a16:creationId xmlns:a16="http://schemas.microsoft.com/office/drawing/2014/main" id="{CEE9058B-9A97-4DE2-9270-2C0E09BF04D3}"/>
              </a:ext>
            </a:extLst>
          </p:cNvPr>
          <p:cNvSpPr>
            <a:spLocks noGrp="1"/>
          </p:cNvSpPr>
          <p:nvPr userDrawn="1">
            <p:ph type="body" sz="quarter" idx="22" hasCustomPrompt="1"/>
          </p:nvPr>
        </p:nvSpPr>
        <p:spPr>
          <a:xfrm>
            <a:off x="265887" y="2585120"/>
            <a:ext cx="4608001" cy="1931988"/>
          </a:xfrm>
        </p:spPr>
        <p:txBody>
          <a:bodyPr/>
          <a:lstStyle>
            <a:lvl1pPr>
              <a:defRPr sz="3200">
                <a:solidFill>
                  <a:schemeClr val="bg1"/>
                </a:solidFill>
              </a:defRPr>
            </a:lvl1pPr>
          </a:lstStyle>
          <a:p>
            <a:pPr lvl="0"/>
            <a:r>
              <a:rPr lang="en-GB" dirty="0"/>
              <a:t>Click to enter text</a:t>
            </a:r>
          </a:p>
        </p:txBody>
      </p:sp>
      <p:sp>
        <p:nvSpPr>
          <p:cNvPr id="35" name="Text Placeholder 27">
            <a:extLst>
              <a:ext uri="{FF2B5EF4-FFF2-40B4-BE49-F238E27FC236}">
                <a16:creationId xmlns:a16="http://schemas.microsoft.com/office/drawing/2014/main" id="{FDEDB4AB-2EA8-49AE-A255-955609E27E3D}"/>
              </a:ext>
            </a:extLst>
          </p:cNvPr>
          <p:cNvSpPr>
            <a:spLocks noGrp="1"/>
          </p:cNvSpPr>
          <p:nvPr userDrawn="1">
            <p:ph type="body" sz="quarter" idx="23" hasCustomPrompt="1"/>
          </p:nvPr>
        </p:nvSpPr>
        <p:spPr>
          <a:xfrm>
            <a:off x="293595" y="5651500"/>
            <a:ext cx="313866" cy="298450"/>
          </a:xfrm>
          <a:blipFill>
            <a:blip r:embed="rId2"/>
            <a:stretch>
              <a:fillRect/>
            </a:stretch>
          </a:blipFill>
        </p:spPr>
        <p:txBody>
          <a:bodyPr/>
          <a:lstStyle/>
          <a:p>
            <a:pPr lvl="0"/>
            <a:r>
              <a:rPr lang="en-GB" dirty="0"/>
              <a:t> </a:t>
            </a:r>
          </a:p>
        </p:txBody>
      </p:sp>
      <p:sp>
        <p:nvSpPr>
          <p:cNvPr id="37" name="Text Placeholder 16">
            <a:extLst>
              <a:ext uri="{FF2B5EF4-FFF2-40B4-BE49-F238E27FC236}">
                <a16:creationId xmlns:a16="http://schemas.microsoft.com/office/drawing/2014/main" id="{5EA5C46A-7BDD-4D29-8915-27FD4E81AEE1}"/>
              </a:ext>
            </a:extLst>
          </p:cNvPr>
          <p:cNvSpPr>
            <a:spLocks noGrp="1"/>
          </p:cNvSpPr>
          <p:nvPr userDrawn="1">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41" name="Rectangle 40">
            <a:extLst>
              <a:ext uri="{FF2B5EF4-FFF2-40B4-BE49-F238E27FC236}">
                <a16:creationId xmlns:a16="http://schemas.microsoft.com/office/drawing/2014/main" id="{C390CA96-B26A-4AD6-80DF-F9F93085E0E5}"/>
              </a:ext>
            </a:extLst>
          </p:cNvPr>
          <p:cNvSpPr/>
          <p:nvPr userDrawn="1"/>
        </p:nvSpPr>
        <p:spPr>
          <a:xfrm>
            <a:off x="0" y="513875"/>
            <a:ext cx="12192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20" name="Text Placeholder 18">
            <a:extLst>
              <a:ext uri="{FF2B5EF4-FFF2-40B4-BE49-F238E27FC236}">
                <a16:creationId xmlns:a16="http://schemas.microsoft.com/office/drawing/2014/main" id="{DF0A9731-605B-4089-A512-A0554CCADA9D}"/>
              </a:ext>
            </a:extLst>
          </p:cNvPr>
          <p:cNvSpPr>
            <a:spLocks noGrp="1"/>
          </p:cNvSpPr>
          <p:nvPr>
            <p:ph type="body" sz="quarter" idx="25" hasCustomPrompt="1"/>
          </p:nvPr>
        </p:nvSpPr>
        <p:spPr>
          <a:xfrm>
            <a:off x="417513" y="2218157"/>
            <a:ext cx="4671162" cy="14400"/>
          </a:xfrm>
          <a:solidFill>
            <a:schemeClr val="bg1"/>
          </a:solidFill>
        </p:spPr>
        <p:txBody>
          <a:bodyPr/>
          <a:lstStyle/>
          <a:p>
            <a:pPr lvl="0"/>
            <a:r>
              <a:rPr lang="en-GB" dirty="0"/>
              <a:t> </a:t>
            </a:r>
          </a:p>
        </p:txBody>
      </p:sp>
      <p:sp>
        <p:nvSpPr>
          <p:cNvPr id="21" name="Text Placeholder 20">
            <a:extLst>
              <a:ext uri="{FF2B5EF4-FFF2-40B4-BE49-F238E27FC236}">
                <a16:creationId xmlns:a16="http://schemas.microsoft.com/office/drawing/2014/main" id="{8AEFB826-0276-40F6-AADA-DA1FD6EA2A02}"/>
              </a:ext>
            </a:extLst>
          </p:cNvPr>
          <p:cNvSpPr>
            <a:spLocks noGrp="1"/>
          </p:cNvSpPr>
          <p:nvPr>
            <p:ph type="body" sz="quarter" idx="28" hasCustomPrompt="1"/>
          </p:nvPr>
        </p:nvSpPr>
        <p:spPr>
          <a:xfrm>
            <a:off x="417511" y="2226833"/>
            <a:ext cx="936000" cy="25200"/>
          </a:xfrm>
          <a:solidFill>
            <a:schemeClr val="bg1"/>
          </a:solidFill>
        </p:spPr>
        <p:txBody>
          <a:bodyPr/>
          <a:lstStyle/>
          <a:p>
            <a:pPr lvl="0"/>
            <a:r>
              <a:rPr lang="en-GB" dirty="0"/>
              <a:t> </a:t>
            </a:r>
          </a:p>
        </p:txBody>
      </p:sp>
      <p:sp>
        <p:nvSpPr>
          <p:cNvPr id="24" name="Text Placeholder 3">
            <a:extLst>
              <a:ext uri="{FF2B5EF4-FFF2-40B4-BE49-F238E27FC236}">
                <a16:creationId xmlns:a16="http://schemas.microsoft.com/office/drawing/2014/main" id="{BC6E24DD-6297-45B7-BC01-A9A8F3B83B48}"/>
              </a:ext>
            </a:extLst>
          </p:cNvPr>
          <p:cNvSpPr>
            <a:spLocks noGrp="1"/>
          </p:cNvSpPr>
          <p:nvPr>
            <p:ph type="body" sz="quarter" idx="18" hasCustomPrompt="1"/>
          </p:nvPr>
        </p:nvSpPr>
        <p:spPr>
          <a:xfrm>
            <a:off x="-5137" y="515674"/>
            <a:ext cx="12192000" cy="3600"/>
          </a:xfrm>
          <a:solidFill>
            <a:schemeClr val="bg1"/>
          </a:solidFill>
        </p:spPr>
        <p:txBody>
          <a:bodyPr/>
          <a:lstStyle/>
          <a:p>
            <a:pPr lvl="0"/>
            <a:r>
              <a:rPr lang="en-GB" dirty="0"/>
              <a:t> </a:t>
            </a:r>
          </a:p>
        </p:txBody>
      </p:sp>
      <p:sp>
        <p:nvSpPr>
          <p:cNvPr id="25" name="Title 2">
            <a:extLst>
              <a:ext uri="{FF2B5EF4-FFF2-40B4-BE49-F238E27FC236}">
                <a16:creationId xmlns:a16="http://schemas.microsoft.com/office/drawing/2014/main" id="{838FD2C8-F05F-41B4-B9F3-E88EADF4E113}"/>
              </a:ext>
            </a:extLst>
          </p:cNvPr>
          <p:cNvSpPr>
            <a:spLocks noGrp="1"/>
          </p:cNvSpPr>
          <p:nvPr>
            <p:ph type="title" hasCustomPrompt="1"/>
          </p:nvPr>
        </p:nvSpPr>
        <p:spPr>
          <a:xfrm>
            <a:off x="293595" y="850927"/>
            <a:ext cx="5790869" cy="462570"/>
          </a:xfrm>
        </p:spPr>
        <p:txBody>
          <a:bodyPr/>
          <a:lstStyle>
            <a:lvl1pPr>
              <a:defRPr sz="2400" b="1">
                <a:solidFill>
                  <a:schemeClr val="bg1"/>
                </a:solidFill>
              </a:defRPr>
            </a:lvl1pPr>
          </a:lstStyle>
          <a:p>
            <a:r>
              <a:rPr lang="en-US" dirty="0"/>
              <a:t>Click to add title</a:t>
            </a:r>
            <a:endParaRPr lang="en-GB" dirty="0"/>
          </a:p>
        </p:txBody>
      </p:sp>
      <p:sp>
        <p:nvSpPr>
          <p:cNvPr id="23" name="Text Placeholder 14">
            <a:extLst>
              <a:ext uri="{FF2B5EF4-FFF2-40B4-BE49-F238E27FC236}">
                <a16:creationId xmlns:a16="http://schemas.microsoft.com/office/drawing/2014/main" id="{7A7066AF-38A9-4A02-A445-3A55D8800857}"/>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26" name="Text Placeholder 14">
            <a:extLst>
              <a:ext uri="{FF2B5EF4-FFF2-40B4-BE49-F238E27FC236}">
                <a16:creationId xmlns:a16="http://schemas.microsoft.com/office/drawing/2014/main" id="{59E86C54-1DE5-47E5-8087-88EEA6C44BBE}"/>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19" name="Group 18">
            <a:extLst>
              <a:ext uri="{FF2B5EF4-FFF2-40B4-BE49-F238E27FC236}">
                <a16:creationId xmlns:a16="http://schemas.microsoft.com/office/drawing/2014/main" id="{91DFCBCF-F16E-4265-9F14-07384820835B}"/>
              </a:ext>
            </a:extLst>
          </p:cNvPr>
          <p:cNvGrpSpPr/>
          <p:nvPr userDrawn="1"/>
        </p:nvGrpSpPr>
        <p:grpSpPr>
          <a:xfrm>
            <a:off x="-3642018" y="0"/>
            <a:ext cx="3507559" cy="4472103"/>
            <a:chOff x="838198" y="1150069"/>
            <a:chExt cx="3507559" cy="4472103"/>
          </a:xfrm>
        </p:grpSpPr>
        <p:sp>
          <p:nvSpPr>
            <p:cNvPr id="22" name="Rectangle 21">
              <a:extLst>
                <a:ext uri="{FF2B5EF4-FFF2-40B4-BE49-F238E27FC236}">
                  <a16:creationId xmlns:a16="http://schemas.microsoft.com/office/drawing/2014/main" id="{7748122D-B379-4163-847A-BB1B95FE5962}"/>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7" name="TextBox 26">
              <a:extLst>
                <a:ext uri="{FF2B5EF4-FFF2-40B4-BE49-F238E27FC236}">
                  <a16:creationId xmlns:a16="http://schemas.microsoft.com/office/drawing/2014/main" id="{65CDA8C6-1FEE-44F8-B2B7-2E0E9E7E7E02}"/>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28" name="Rectangle 27">
              <a:extLst>
                <a:ext uri="{FF2B5EF4-FFF2-40B4-BE49-F238E27FC236}">
                  <a16:creationId xmlns:a16="http://schemas.microsoft.com/office/drawing/2014/main" id="{A6368278-7C6B-47F6-A068-176870F7326D}"/>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9" name="TextBox 28">
              <a:extLst>
                <a:ext uri="{FF2B5EF4-FFF2-40B4-BE49-F238E27FC236}">
                  <a16:creationId xmlns:a16="http://schemas.microsoft.com/office/drawing/2014/main" id="{7BA978BF-90CE-4449-975B-D929F6BA228E}"/>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0" name="TextBox 29">
              <a:extLst>
                <a:ext uri="{FF2B5EF4-FFF2-40B4-BE49-F238E27FC236}">
                  <a16:creationId xmlns:a16="http://schemas.microsoft.com/office/drawing/2014/main" id="{338EAC01-410C-45E6-BF3C-128A9EFA38A5}"/>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1" name="TextBox 30">
              <a:extLst>
                <a:ext uri="{FF2B5EF4-FFF2-40B4-BE49-F238E27FC236}">
                  <a16:creationId xmlns:a16="http://schemas.microsoft.com/office/drawing/2014/main" id="{607DE3CB-4154-4AF8-9613-EF078079BC9B}"/>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2" name="TextBox 31">
              <a:extLst>
                <a:ext uri="{FF2B5EF4-FFF2-40B4-BE49-F238E27FC236}">
                  <a16:creationId xmlns:a16="http://schemas.microsoft.com/office/drawing/2014/main" id="{F69E2F5E-662C-4A42-BDEE-5F6FCAB641CC}"/>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3" name="TextBox 32">
              <a:extLst>
                <a:ext uri="{FF2B5EF4-FFF2-40B4-BE49-F238E27FC236}">
                  <a16:creationId xmlns:a16="http://schemas.microsoft.com/office/drawing/2014/main" id="{CDB1E2B9-B25C-41AF-BC84-DC6AAE5BDA01}"/>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36" name="Picture Placeholder 2"/>
          <p:cNvSpPr>
            <a:spLocks noGrp="1"/>
          </p:cNvSpPr>
          <p:nvPr>
            <p:ph type="pic" sz="quarter" idx="31" hasCustomPrompt="1"/>
          </p:nvPr>
        </p:nvSpPr>
        <p:spPr>
          <a:xfrm>
            <a:off x="4889500" y="5346700"/>
            <a:ext cx="901700" cy="895350"/>
          </a:xfrm>
        </p:spPr>
        <p:txBody>
          <a:bodyPr/>
          <a:lstStyle>
            <a:lvl1pPr algn="ctr">
              <a:defRPr sz="1100">
                <a:solidFill>
                  <a:schemeClr val="bg1"/>
                </a:solidFill>
              </a:defRPr>
            </a:lvl1pPr>
          </a:lstStyle>
          <a:p>
            <a:r>
              <a:rPr lang="en-US" dirty="0"/>
              <a:t>Click to </a:t>
            </a:r>
            <a:r>
              <a:rPr lang="en-US"/>
              <a:t>add image</a:t>
            </a:r>
          </a:p>
        </p:txBody>
      </p:sp>
    </p:spTree>
    <p:extLst>
      <p:ext uri="{BB962C8B-B14F-4D97-AF65-F5344CB8AC3E}">
        <p14:creationId xmlns:p14="http://schemas.microsoft.com/office/powerpoint/2010/main" val="276134022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dient Left Side Half + Half &lt; &gt;">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07481EBF-0B9C-400F-B539-7FA09D6F11B5}"/>
              </a:ext>
            </a:extLst>
          </p:cNvPr>
          <p:cNvSpPr/>
          <p:nvPr userDrawn="1"/>
        </p:nvSpPr>
        <p:spPr>
          <a:xfrm>
            <a:off x="0" y="519275"/>
            <a:ext cx="6096000" cy="6338726"/>
          </a:xfrm>
          <a:prstGeom prst="rect">
            <a:avLst/>
          </a:prstGeom>
          <a:gradFill flip="none" rotWithShape="1">
            <a:gsLst>
              <a:gs pos="37000">
                <a:srgbClr val="4F5560"/>
              </a:gs>
              <a:gs pos="65000">
                <a:srgbClr val="5D687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40" name="Picture Placeholder 39">
            <a:extLst>
              <a:ext uri="{FF2B5EF4-FFF2-40B4-BE49-F238E27FC236}">
                <a16:creationId xmlns:a16="http://schemas.microsoft.com/office/drawing/2014/main" id="{361E70D7-EB28-4736-A0B7-BF597687F655}"/>
              </a:ext>
            </a:extLst>
          </p:cNvPr>
          <p:cNvSpPr>
            <a:spLocks noGrp="1"/>
          </p:cNvSpPr>
          <p:nvPr userDrawn="1">
            <p:ph type="pic" sz="quarter" idx="24"/>
          </p:nvPr>
        </p:nvSpPr>
        <p:spPr>
          <a:xfrm>
            <a:off x="6087836" y="512762"/>
            <a:ext cx="6104163" cy="6354763"/>
          </a:xfrm>
        </p:spPr>
        <p:txBody>
          <a:bodyPr anchor="ctr"/>
          <a:lstStyle>
            <a:lvl1pPr algn="ctr">
              <a:defRPr sz="2000"/>
            </a:lvl1pPr>
          </a:lstStyle>
          <a:p>
            <a:endParaRPr lang="en-GB" dirty="0"/>
          </a:p>
          <a:p>
            <a:r>
              <a:rPr lang="en-GB" dirty="0"/>
              <a:t>Click on the icon to insert an image</a:t>
            </a:r>
          </a:p>
        </p:txBody>
      </p:sp>
      <p:sp>
        <p:nvSpPr>
          <p:cNvPr id="25" name="Rectangle 24">
            <a:extLst>
              <a:ext uri="{FF2B5EF4-FFF2-40B4-BE49-F238E27FC236}">
                <a16:creationId xmlns:a16="http://schemas.microsoft.com/office/drawing/2014/main" id="{77C44D15-56F4-4FBC-97ED-896C590AC68B}"/>
              </a:ext>
            </a:extLst>
          </p:cNvPr>
          <p:cNvSpPr/>
          <p:nvPr userDrawn="1"/>
        </p:nvSpPr>
        <p:spPr>
          <a:xfrm>
            <a:off x="0" y="513875"/>
            <a:ext cx="12192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C8627C96-E55A-42E0-9DBE-ED78D4F22329}"/>
              </a:ext>
            </a:extLst>
          </p:cNvPr>
          <p:cNvSpPr>
            <a:spLocks noGrp="1"/>
          </p:cNvSpPr>
          <p:nvPr userDrawn="1">
            <p:ph type="ftr" sz="quarter" idx="11"/>
          </p:nvPr>
        </p:nvSpPr>
        <p:spPr>
          <a:xfrm>
            <a:off x="801893" y="6448427"/>
            <a:ext cx="4114800" cy="409574"/>
          </a:xfrm>
        </p:spPr>
        <p:txBody>
          <a:bodyPr/>
          <a:lstStyle/>
          <a:p>
            <a:endParaRPr lang="en-GB"/>
          </a:p>
        </p:txBody>
      </p:sp>
      <p:sp>
        <p:nvSpPr>
          <p:cNvPr id="37" name="Text Placeholder 16">
            <a:extLst>
              <a:ext uri="{FF2B5EF4-FFF2-40B4-BE49-F238E27FC236}">
                <a16:creationId xmlns:a16="http://schemas.microsoft.com/office/drawing/2014/main" id="{5EA5C46A-7BDD-4D29-8915-27FD4E81AEE1}"/>
              </a:ext>
            </a:extLst>
          </p:cNvPr>
          <p:cNvSpPr>
            <a:spLocks noGrp="1"/>
          </p:cNvSpPr>
          <p:nvPr userDrawn="1">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23" name="Text Placeholder 27">
            <a:extLst>
              <a:ext uri="{FF2B5EF4-FFF2-40B4-BE49-F238E27FC236}">
                <a16:creationId xmlns:a16="http://schemas.microsoft.com/office/drawing/2014/main" id="{AEE01336-A202-49B9-B7C4-645DC45EC546}"/>
              </a:ext>
            </a:extLst>
          </p:cNvPr>
          <p:cNvSpPr>
            <a:spLocks noGrp="1"/>
          </p:cNvSpPr>
          <p:nvPr userDrawn="1">
            <p:ph type="body" sz="quarter" idx="26" hasCustomPrompt="1"/>
          </p:nvPr>
        </p:nvSpPr>
        <p:spPr>
          <a:xfrm>
            <a:off x="665578" y="5651500"/>
            <a:ext cx="313866" cy="298450"/>
          </a:xfrm>
          <a:blipFill>
            <a:blip r:embed="rId2"/>
            <a:stretch>
              <a:fillRect/>
            </a:stretch>
          </a:blipFill>
        </p:spPr>
        <p:txBody>
          <a:bodyPr/>
          <a:lstStyle/>
          <a:p>
            <a:pPr lvl="0"/>
            <a:r>
              <a:rPr lang="en-GB" dirty="0"/>
              <a:t> </a:t>
            </a:r>
          </a:p>
        </p:txBody>
      </p:sp>
      <p:sp>
        <p:nvSpPr>
          <p:cNvPr id="24" name="Text Placeholder 27">
            <a:extLst>
              <a:ext uri="{FF2B5EF4-FFF2-40B4-BE49-F238E27FC236}">
                <a16:creationId xmlns:a16="http://schemas.microsoft.com/office/drawing/2014/main" id="{86D06A3D-13C0-467E-BE33-4DE6AE2E084E}"/>
              </a:ext>
            </a:extLst>
          </p:cNvPr>
          <p:cNvSpPr>
            <a:spLocks noGrp="1"/>
          </p:cNvSpPr>
          <p:nvPr userDrawn="1">
            <p:ph type="body" sz="quarter" idx="27" hasCustomPrompt="1"/>
          </p:nvPr>
        </p:nvSpPr>
        <p:spPr>
          <a:xfrm rot="10800000">
            <a:off x="293080" y="5650366"/>
            <a:ext cx="313866" cy="299583"/>
          </a:xfrm>
          <a:blipFill>
            <a:blip r:embed="rId2"/>
            <a:stretch>
              <a:fillRect/>
            </a:stretch>
          </a:blipFill>
        </p:spPr>
        <p:txBody>
          <a:bodyPr/>
          <a:lstStyle/>
          <a:p>
            <a:pPr lvl="0"/>
            <a:r>
              <a:rPr lang="en-GB" dirty="0"/>
              <a:t> </a:t>
            </a:r>
          </a:p>
        </p:txBody>
      </p:sp>
      <p:sp>
        <p:nvSpPr>
          <p:cNvPr id="12" name="Slide Number Placeholder 5">
            <a:extLst>
              <a:ext uri="{FF2B5EF4-FFF2-40B4-BE49-F238E27FC236}">
                <a16:creationId xmlns:a16="http://schemas.microsoft.com/office/drawing/2014/main" id="{C198C9CA-A9E4-40BA-89A5-4A35D7227B23}"/>
              </a:ext>
            </a:extLst>
          </p:cNvPr>
          <p:cNvSpPr>
            <a:spLocks noGrp="1"/>
          </p:cNvSpPr>
          <p:nvPr userDrawn="1">
            <p:ph type="sldNum" sz="quarter" idx="12"/>
          </p:nvPr>
        </p:nvSpPr>
        <p:spPr>
          <a:xfrm>
            <a:off x="4483" y="6448426"/>
            <a:ext cx="578224" cy="409574"/>
          </a:xfrm>
        </p:spPr>
        <p:txBody>
          <a:bodyPr/>
          <a:lstStyle/>
          <a:p>
            <a:fld id="{59CDF08C-A8E3-4E12-B3C5-7BE5A2981715}" type="slidenum">
              <a:rPr lang="en-GB" smtClean="0"/>
              <a:t>‹#›</a:t>
            </a:fld>
            <a:endParaRPr lang="en-GB"/>
          </a:p>
        </p:txBody>
      </p:sp>
      <p:sp>
        <p:nvSpPr>
          <p:cNvPr id="20" name="Text Placeholder 33">
            <a:extLst>
              <a:ext uri="{FF2B5EF4-FFF2-40B4-BE49-F238E27FC236}">
                <a16:creationId xmlns:a16="http://schemas.microsoft.com/office/drawing/2014/main" id="{C2E69539-8597-4658-8E98-491DB09A474D}"/>
              </a:ext>
            </a:extLst>
          </p:cNvPr>
          <p:cNvSpPr>
            <a:spLocks noGrp="1"/>
          </p:cNvSpPr>
          <p:nvPr>
            <p:ph type="body" sz="quarter" idx="22" hasCustomPrompt="1"/>
          </p:nvPr>
        </p:nvSpPr>
        <p:spPr>
          <a:xfrm>
            <a:off x="265887" y="2585120"/>
            <a:ext cx="4608001" cy="1931988"/>
          </a:xfrm>
        </p:spPr>
        <p:txBody>
          <a:bodyPr/>
          <a:lstStyle>
            <a:lvl1pPr>
              <a:defRPr sz="3200">
                <a:solidFill>
                  <a:schemeClr val="bg1"/>
                </a:solidFill>
              </a:defRPr>
            </a:lvl1pPr>
          </a:lstStyle>
          <a:p>
            <a:pPr lvl="0"/>
            <a:r>
              <a:rPr lang="en-GB" dirty="0"/>
              <a:t>Click to enter text</a:t>
            </a:r>
          </a:p>
        </p:txBody>
      </p:sp>
      <p:sp>
        <p:nvSpPr>
          <p:cNvPr id="21" name="Text Placeholder 18">
            <a:extLst>
              <a:ext uri="{FF2B5EF4-FFF2-40B4-BE49-F238E27FC236}">
                <a16:creationId xmlns:a16="http://schemas.microsoft.com/office/drawing/2014/main" id="{4395D4DA-8E04-4076-8E06-3B93D7A6FDBA}"/>
              </a:ext>
            </a:extLst>
          </p:cNvPr>
          <p:cNvSpPr>
            <a:spLocks noGrp="1"/>
          </p:cNvSpPr>
          <p:nvPr>
            <p:ph type="body" sz="quarter" idx="28" hasCustomPrompt="1"/>
          </p:nvPr>
        </p:nvSpPr>
        <p:spPr>
          <a:xfrm>
            <a:off x="417513" y="2218157"/>
            <a:ext cx="4671162" cy="14400"/>
          </a:xfrm>
          <a:solidFill>
            <a:schemeClr val="bg1"/>
          </a:solidFill>
        </p:spPr>
        <p:txBody>
          <a:bodyPr/>
          <a:lstStyle/>
          <a:p>
            <a:pPr lvl="0"/>
            <a:r>
              <a:rPr lang="en-GB" dirty="0"/>
              <a:t> </a:t>
            </a:r>
          </a:p>
        </p:txBody>
      </p:sp>
      <p:sp>
        <p:nvSpPr>
          <p:cNvPr id="22" name="Text Placeholder 20">
            <a:extLst>
              <a:ext uri="{FF2B5EF4-FFF2-40B4-BE49-F238E27FC236}">
                <a16:creationId xmlns:a16="http://schemas.microsoft.com/office/drawing/2014/main" id="{3A76CFA5-C695-423E-A076-F00E009F7920}"/>
              </a:ext>
            </a:extLst>
          </p:cNvPr>
          <p:cNvSpPr>
            <a:spLocks noGrp="1"/>
          </p:cNvSpPr>
          <p:nvPr>
            <p:ph type="body" sz="quarter" idx="29" hasCustomPrompt="1"/>
          </p:nvPr>
        </p:nvSpPr>
        <p:spPr>
          <a:xfrm>
            <a:off x="1353511" y="2226833"/>
            <a:ext cx="936000" cy="25200"/>
          </a:xfrm>
          <a:solidFill>
            <a:schemeClr val="bg1"/>
          </a:solidFill>
        </p:spPr>
        <p:txBody>
          <a:bodyPr/>
          <a:lstStyle/>
          <a:p>
            <a:pPr lvl="0"/>
            <a:r>
              <a:rPr lang="en-GB" dirty="0"/>
              <a:t> </a:t>
            </a:r>
          </a:p>
        </p:txBody>
      </p:sp>
      <p:sp>
        <p:nvSpPr>
          <p:cNvPr id="26" name="Text Placeholder 3">
            <a:extLst>
              <a:ext uri="{FF2B5EF4-FFF2-40B4-BE49-F238E27FC236}">
                <a16:creationId xmlns:a16="http://schemas.microsoft.com/office/drawing/2014/main" id="{E8B0B518-7F92-4475-93AA-82910B13DC9E}"/>
              </a:ext>
            </a:extLst>
          </p:cNvPr>
          <p:cNvSpPr>
            <a:spLocks noGrp="1"/>
          </p:cNvSpPr>
          <p:nvPr>
            <p:ph type="body" sz="quarter" idx="30" hasCustomPrompt="1"/>
          </p:nvPr>
        </p:nvSpPr>
        <p:spPr>
          <a:xfrm>
            <a:off x="-5137" y="515674"/>
            <a:ext cx="12192000" cy="3600"/>
          </a:xfrm>
          <a:solidFill>
            <a:schemeClr val="bg1"/>
          </a:solidFill>
        </p:spPr>
        <p:txBody>
          <a:bodyPr/>
          <a:lstStyle/>
          <a:p>
            <a:pPr lvl="0"/>
            <a:r>
              <a:rPr lang="en-GB" dirty="0"/>
              <a:t> </a:t>
            </a:r>
          </a:p>
        </p:txBody>
      </p:sp>
      <p:sp>
        <p:nvSpPr>
          <p:cNvPr id="27" name="Title 2">
            <a:extLst>
              <a:ext uri="{FF2B5EF4-FFF2-40B4-BE49-F238E27FC236}">
                <a16:creationId xmlns:a16="http://schemas.microsoft.com/office/drawing/2014/main" id="{277C9A88-1268-46C4-84A4-7C2CB299894F}"/>
              </a:ext>
            </a:extLst>
          </p:cNvPr>
          <p:cNvSpPr>
            <a:spLocks noGrp="1"/>
          </p:cNvSpPr>
          <p:nvPr>
            <p:ph type="title" hasCustomPrompt="1"/>
          </p:nvPr>
        </p:nvSpPr>
        <p:spPr>
          <a:xfrm>
            <a:off x="293595" y="850927"/>
            <a:ext cx="5790869" cy="462570"/>
          </a:xfrm>
        </p:spPr>
        <p:txBody>
          <a:bodyPr/>
          <a:lstStyle>
            <a:lvl1pPr>
              <a:defRPr sz="2400" b="1">
                <a:solidFill>
                  <a:schemeClr val="bg1"/>
                </a:solidFill>
              </a:defRPr>
            </a:lvl1pPr>
          </a:lstStyle>
          <a:p>
            <a:r>
              <a:rPr lang="en-US" dirty="0"/>
              <a:t>Click to add title</a:t>
            </a:r>
            <a:endParaRPr lang="en-GB" dirty="0"/>
          </a:p>
        </p:txBody>
      </p:sp>
      <p:sp>
        <p:nvSpPr>
          <p:cNvPr id="30" name="Text Placeholder 14">
            <a:extLst>
              <a:ext uri="{FF2B5EF4-FFF2-40B4-BE49-F238E27FC236}">
                <a16:creationId xmlns:a16="http://schemas.microsoft.com/office/drawing/2014/main" id="{061027C5-BC0C-43D9-A52D-A83322172DA3}"/>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31" name="Text Placeholder 14">
            <a:extLst>
              <a:ext uri="{FF2B5EF4-FFF2-40B4-BE49-F238E27FC236}">
                <a16:creationId xmlns:a16="http://schemas.microsoft.com/office/drawing/2014/main" id="{304AAADB-341D-44FA-8BD3-725D6B7AB8FB}"/>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34" name="Group 33">
            <a:extLst>
              <a:ext uri="{FF2B5EF4-FFF2-40B4-BE49-F238E27FC236}">
                <a16:creationId xmlns:a16="http://schemas.microsoft.com/office/drawing/2014/main" id="{06DB4734-FE55-412D-90D7-CA9C3A386858}"/>
              </a:ext>
            </a:extLst>
          </p:cNvPr>
          <p:cNvGrpSpPr/>
          <p:nvPr userDrawn="1"/>
        </p:nvGrpSpPr>
        <p:grpSpPr>
          <a:xfrm>
            <a:off x="-3642018" y="0"/>
            <a:ext cx="3507559" cy="4472103"/>
            <a:chOff x="838198" y="1150069"/>
            <a:chExt cx="3507559" cy="4472103"/>
          </a:xfrm>
        </p:grpSpPr>
        <p:sp>
          <p:nvSpPr>
            <p:cNvPr id="35" name="Rectangle 34">
              <a:extLst>
                <a:ext uri="{FF2B5EF4-FFF2-40B4-BE49-F238E27FC236}">
                  <a16:creationId xmlns:a16="http://schemas.microsoft.com/office/drawing/2014/main" id="{45180300-2BAF-43FA-AFCF-904047241A04}"/>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6" name="TextBox 35">
              <a:extLst>
                <a:ext uri="{FF2B5EF4-FFF2-40B4-BE49-F238E27FC236}">
                  <a16:creationId xmlns:a16="http://schemas.microsoft.com/office/drawing/2014/main" id="{7F2135CD-D994-4C87-ABDC-1F27995E6A77}"/>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38" name="Rectangle 37">
              <a:extLst>
                <a:ext uri="{FF2B5EF4-FFF2-40B4-BE49-F238E27FC236}">
                  <a16:creationId xmlns:a16="http://schemas.microsoft.com/office/drawing/2014/main" id="{EB82C856-6D78-478D-BAF9-4C21D5110484}"/>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4" name="TextBox 43">
              <a:extLst>
                <a:ext uri="{FF2B5EF4-FFF2-40B4-BE49-F238E27FC236}">
                  <a16:creationId xmlns:a16="http://schemas.microsoft.com/office/drawing/2014/main" id="{6D2171D5-3371-4320-A321-F81EEE220841}"/>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5" name="TextBox 44">
              <a:extLst>
                <a:ext uri="{FF2B5EF4-FFF2-40B4-BE49-F238E27FC236}">
                  <a16:creationId xmlns:a16="http://schemas.microsoft.com/office/drawing/2014/main" id="{2244852A-5379-4DBE-89CB-2CBF162D2EB2}"/>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6" name="TextBox 45">
              <a:extLst>
                <a:ext uri="{FF2B5EF4-FFF2-40B4-BE49-F238E27FC236}">
                  <a16:creationId xmlns:a16="http://schemas.microsoft.com/office/drawing/2014/main" id="{003AC9F7-E5EA-4C96-BCE0-35B9A54523C6}"/>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7" name="TextBox 46">
              <a:extLst>
                <a:ext uri="{FF2B5EF4-FFF2-40B4-BE49-F238E27FC236}">
                  <a16:creationId xmlns:a16="http://schemas.microsoft.com/office/drawing/2014/main" id="{CF3506F5-AF32-4994-96B0-9904D1C6E9EB}"/>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8" name="TextBox 47">
              <a:extLst>
                <a:ext uri="{FF2B5EF4-FFF2-40B4-BE49-F238E27FC236}">
                  <a16:creationId xmlns:a16="http://schemas.microsoft.com/office/drawing/2014/main" id="{7915EA52-E742-4DE4-A7A6-A0A4B67CF731}"/>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3" name="Picture Placeholder 2"/>
          <p:cNvSpPr>
            <a:spLocks noGrp="1"/>
          </p:cNvSpPr>
          <p:nvPr>
            <p:ph type="pic" sz="quarter" idx="31" hasCustomPrompt="1"/>
          </p:nvPr>
        </p:nvSpPr>
        <p:spPr>
          <a:xfrm>
            <a:off x="4889500" y="5346700"/>
            <a:ext cx="901700" cy="895350"/>
          </a:xfrm>
        </p:spPr>
        <p:txBody>
          <a:bodyPr/>
          <a:lstStyle>
            <a:lvl1pPr algn="ctr">
              <a:defRPr sz="1100">
                <a:solidFill>
                  <a:schemeClr val="bg1"/>
                </a:solidFill>
              </a:defRPr>
            </a:lvl1pPr>
          </a:lstStyle>
          <a:p>
            <a:r>
              <a:rPr lang="en-US" dirty="0"/>
              <a:t>Click to </a:t>
            </a:r>
            <a:r>
              <a:rPr lang="en-US"/>
              <a:t>add image</a:t>
            </a:r>
          </a:p>
        </p:txBody>
      </p:sp>
    </p:spTree>
    <p:extLst>
      <p:ext uri="{BB962C8B-B14F-4D97-AF65-F5344CB8AC3E}">
        <p14:creationId xmlns:p14="http://schemas.microsoft.com/office/powerpoint/2010/main" val="1068838199"/>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dient Left Side Half + Half &lt;">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67B390EB-8AA2-472A-BF64-E364490505CA}"/>
              </a:ext>
            </a:extLst>
          </p:cNvPr>
          <p:cNvSpPr/>
          <p:nvPr userDrawn="1"/>
        </p:nvSpPr>
        <p:spPr>
          <a:xfrm>
            <a:off x="-10273" y="519275"/>
            <a:ext cx="6106273" cy="6338726"/>
          </a:xfrm>
          <a:prstGeom prst="rect">
            <a:avLst/>
          </a:prstGeom>
          <a:gradFill flip="none" rotWithShape="1">
            <a:gsLst>
              <a:gs pos="37000">
                <a:srgbClr val="4F5560"/>
              </a:gs>
              <a:gs pos="65000">
                <a:srgbClr val="5D687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40" name="Picture Placeholder 39">
            <a:extLst>
              <a:ext uri="{FF2B5EF4-FFF2-40B4-BE49-F238E27FC236}">
                <a16:creationId xmlns:a16="http://schemas.microsoft.com/office/drawing/2014/main" id="{361E70D7-EB28-4736-A0B7-BF597687F655}"/>
              </a:ext>
            </a:extLst>
          </p:cNvPr>
          <p:cNvSpPr>
            <a:spLocks noGrp="1"/>
          </p:cNvSpPr>
          <p:nvPr>
            <p:ph type="pic" sz="quarter" idx="24"/>
          </p:nvPr>
        </p:nvSpPr>
        <p:spPr>
          <a:xfrm>
            <a:off x="6087836" y="512762"/>
            <a:ext cx="6104163" cy="6354763"/>
          </a:xfrm>
        </p:spPr>
        <p:txBody>
          <a:bodyPr anchor="ctr"/>
          <a:lstStyle>
            <a:lvl1pPr algn="ctr">
              <a:defRPr sz="2000"/>
            </a:lvl1pPr>
          </a:lstStyle>
          <a:p>
            <a:endParaRPr lang="en-GB" dirty="0"/>
          </a:p>
          <a:p>
            <a:r>
              <a:rPr lang="en-GB" dirty="0"/>
              <a:t>Click on the icon to insert an image</a:t>
            </a:r>
          </a:p>
        </p:txBody>
      </p:sp>
      <p:sp>
        <p:nvSpPr>
          <p:cNvPr id="11" name="Footer Placeholder 4">
            <a:extLst>
              <a:ext uri="{FF2B5EF4-FFF2-40B4-BE49-F238E27FC236}">
                <a16:creationId xmlns:a16="http://schemas.microsoft.com/office/drawing/2014/main" id="{C8627C96-E55A-42E0-9DBE-ED78D4F22329}"/>
              </a:ext>
            </a:extLst>
          </p:cNvPr>
          <p:cNvSpPr>
            <a:spLocks noGrp="1"/>
          </p:cNvSpPr>
          <p:nvPr>
            <p:ph type="ftr" sz="quarter" idx="11"/>
          </p:nvPr>
        </p:nvSpPr>
        <p:spPr>
          <a:xfrm>
            <a:off x="801893" y="6448427"/>
            <a:ext cx="4114800" cy="409574"/>
          </a:xfrm>
        </p:spPr>
        <p:txBody>
          <a:bodyPr/>
          <a:lstStyle/>
          <a:p>
            <a:endParaRPr lang="en-GB"/>
          </a:p>
        </p:txBody>
      </p:sp>
      <p:sp>
        <p:nvSpPr>
          <p:cNvPr id="12" name="Slide Number Placeholder 5">
            <a:extLst>
              <a:ext uri="{FF2B5EF4-FFF2-40B4-BE49-F238E27FC236}">
                <a16:creationId xmlns:a16="http://schemas.microsoft.com/office/drawing/2014/main" id="{C198C9CA-A9E4-40BA-89A5-4A35D7227B23}"/>
              </a:ext>
            </a:extLst>
          </p:cNvPr>
          <p:cNvSpPr>
            <a:spLocks noGrp="1"/>
          </p:cNvSpPr>
          <p:nvPr>
            <p:ph type="sldNum" sz="quarter" idx="12"/>
          </p:nvPr>
        </p:nvSpPr>
        <p:spPr>
          <a:xfrm>
            <a:off x="4483" y="6448426"/>
            <a:ext cx="578224" cy="409574"/>
          </a:xfrm>
        </p:spPr>
        <p:txBody>
          <a:bodyPr/>
          <a:lstStyle/>
          <a:p>
            <a:fld id="{59CDF08C-A8E3-4E12-B3C5-7BE5A2981715}" type="slidenum">
              <a:rPr lang="en-GB" smtClean="0"/>
              <a:t>‹#›</a:t>
            </a:fld>
            <a:endParaRPr lang="en-GB"/>
          </a:p>
        </p:txBody>
      </p:sp>
      <p:sp>
        <p:nvSpPr>
          <p:cNvPr id="31" name="Text Placeholder 18">
            <a:extLst>
              <a:ext uri="{FF2B5EF4-FFF2-40B4-BE49-F238E27FC236}">
                <a16:creationId xmlns:a16="http://schemas.microsoft.com/office/drawing/2014/main" id="{96C95415-0569-415A-8DCE-5AA292910936}"/>
              </a:ext>
            </a:extLst>
          </p:cNvPr>
          <p:cNvSpPr>
            <a:spLocks noGrp="1"/>
          </p:cNvSpPr>
          <p:nvPr>
            <p:ph type="body" sz="quarter" idx="20" hasCustomPrompt="1"/>
          </p:nvPr>
        </p:nvSpPr>
        <p:spPr>
          <a:xfrm>
            <a:off x="417513" y="2218157"/>
            <a:ext cx="4671162" cy="14400"/>
          </a:xfrm>
          <a:solidFill>
            <a:schemeClr val="bg1"/>
          </a:solidFill>
        </p:spPr>
        <p:txBody>
          <a:bodyPr/>
          <a:lstStyle/>
          <a:p>
            <a:pPr lvl="0"/>
            <a:r>
              <a:rPr lang="en-GB" dirty="0"/>
              <a:t> </a:t>
            </a:r>
          </a:p>
        </p:txBody>
      </p:sp>
      <p:sp>
        <p:nvSpPr>
          <p:cNvPr id="37" name="Text Placeholder 16">
            <a:extLst>
              <a:ext uri="{FF2B5EF4-FFF2-40B4-BE49-F238E27FC236}">
                <a16:creationId xmlns:a16="http://schemas.microsoft.com/office/drawing/2014/main" id="{5EA5C46A-7BDD-4D29-8915-27FD4E81AEE1}"/>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23" name="Text Placeholder 20">
            <a:extLst>
              <a:ext uri="{FF2B5EF4-FFF2-40B4-BE49-F238E27FC236}">
                <a16:creationId xmlns:a16="http://schemas.microsoft.com/office/drawing/2014/main" id="{AB99D7F7-5F9A-4E4A-BCEF-C77AF3D4367D}"/>
              </a:ext>
            </a:extLst>
          </p:cNvPr>
          <p:cNvSpPr>
            <a:spLocks noGrp="1"/>
          </p:cNvSpPr>
          <p:nvPr>
            <p:ph type="body" sz="quarter" idx="28" hasCustomPrompt="1"/>
          </p:nvPr>
        </p:nvSpPr>
        <p:spPr>
          <a:xfrm>
            <a:off x="4152674" y="2226833"/>
            <a:ext cx="936000" cy="25200"/>
          </a:xfrm>
          <a:solidFill>
            <a:schemeClr val="bg1"/>
          </a:solidFill>
        </p:spPr>
        <p:txBody>
          <a:bodyPr/>
          <a:lstStyle/>
          <a:p>
            <a:pPr lvl="0"/>
            <a:r>
              <a:rPr lang="en-GB" dirty="0"/>
              <a:t> </a:t>
            </a:r>
          </a:p>
        </p:txBody>
      </p:sp>
      <p:sp>
        <p:nvSpPr>
          <p:cNvPr id="30" name="Text Placeholder 27">
            <a:extLst>
              <a:ext uri="{FF2B5EF4-FFF2-40B4-BE49-F238E27FC236}">
                <a16:creationId xmlns:a16="http://schemas.microsoft.com/office/drawing/2014/main" id="{C4E5C8B0-4802-4DD8-9D4C-C34C85506DC0}"/>
              </a:ext>
            </a:extLst>
          </p:cNvPr>
          <p:cNvSpPr>
            <a:spLocks noGrp="1"/>
          </p:cNvSpPr>
          <p:nvPr>
            <p:ph type="body" sz="quarter" idx="27" hasCustomPrompt="1"/>
          </p:nvPr>
        </p:nvSpPr>
        <p:spPr>
          <a:xfrm rot="10800000">
            <a:off x="293595" y="5649686"/>
            <a:ext cx="313866" cy="300264"/>
          </a:xfrm>
          <a:blipFill>
            <a:blip r:embed="rId2"/>
            <a:stretch>
              <a:fillRect/>
            </a:stretch>
          </a:blipFill>
        </p:spPr>
        <p:txBody>
          <a:bodyPr/>
          <a:lstStyle/>
          <a:p>
            <a:pPr lvl="0"/>
            <a:r>
              <a:rPr lang="en-GB" dirty="0"/>
              <a:t> </a:t>
            </a:r>
          </a:p>
        </p:txBody>
      </p:sp>
      <p:sp>
        <p:nvSpPr>
          <p:cNvPr id="18" name="Text Placeholder 33">
            <a:extLst>
              <a:ext uri="{FF2B5EF4-FFF2-40B4-BE49-F238E27FC236}">
                <a16:creationId xmlns:a16="http://schemas.microsoft.com/office/drawing/2014/main" id="{5727EF2D-860E-4976-8339-5FD4632411CB}"/>
              </a:ext>
            </a:extLst>
          </p:cNvPr>
          <p:cNvSpPr>
            <a:spLocks noGrp="1"/>
          </p:cNvSpPr>
          <p:nvPr>
            <p:ph type="body" sz="quarter" idx="22" hasCustomPrompt="1"/>
          </p:nvPr>
        </p:nvSpPr>
        <p:spPr>
          <a:xfrm>
            <a:off x="265887" y="2585120"/>
            <a:ext cx="4608001" cy="1931988"/>
          </a:xfrm>
        </p:spPr>
        <p:txBody>
          <a:bodyPr/>
          <a:lstStyle>
            <a:lvl1pPr>
              <a:defRPr sz="3200">
                <a:solidFill>
                  <a:schemeClr val="bg1"/>
                </a:solidFill>
              </a:defRPr>
            </a:lvl1pPr>
          </a:lstStyle>
          <a:p>
            <a:pPr lvl="0"/>
            <a:r>
              <a:rPr lang="en-GB" dirty="0"/>
              <a:t>Click to enter text</a:t>
            </a:r>
          </a:p>
        </p:txBody>
      </p:sp>
      <p:sp>
        <p:nvSpPr>
          <p:cNvPr id="19" name="Text Placeholder 3">
            <a:extLst>
              <a:ext uri="{FF2B5EF4-FFF2-40B4-BE49-F238E27FC236}">
                <a16:creationId xmlns:a16="http://schemas.microsoft.com/office/drawing/2014/main" id="{2B5B660C-A6FF-4C52-A872-FA73E91C40DE}"/>
              </a:ext>
            </a:extLst>
          </p:cNvPr>
          <p:cNvSpPr>
            <a:spLocks noGrp="1"/>
          </p:cNvSpPr>
          <p:nvPr>
            <p:ph type="body" sz="quarter" idx="29" hasCustomPrompt="1"/>
          </p:nvPr>
        </p:nvSpPr>
        <p:spPr>
          <a:xfrm>
            <a:off x="-5137" y="515674"/>
            <a:ext cx="12192000" cy="3600"/>
          </a:xfrm>
          <a:solidFill>
            <a:schemeClr val="bg1"/>
          </a:solidFill>
        </p:spPr>
        <p:txBody>
          <a:bodyPr/>
          <a:lstStyle/>
          <a:p>
            <a:pPr lvl="0"/>
            <a:r>
              <a:rPr lang="en-GB" dirty="0"/>
              <a:t> </a:t>
            </a:r>
          </a:p>
        </p:txBody>
      </p:sp>
      <p:sp>
        <p:nvSpPr>
          <p:cNvPr id="20" name="Title 2">
            <a:extLst>
              <a:ext uri="{FF2B5EF4-FFF2-40B4-BE49-F238E27FC236}">
                <a16:creationId xmlns:a16="http://schemas.microsoft.com/office/drawing/2014/main" id="{3B48047D-5387-4AA6-AAA1-4D7376706210}"/>
              </a:ext>
            </a:extLst>
          </p:cNvPr>
          <p:cNvSpPr>
            <a:spLocks noGrp="1"/>
          </p:cNvSpPr>
          <p:nvPr>
            <p:ph type="title" hasCustomPrompt="1"/>
          </p:nvPr>
        </p:nvSpPr>
        <p:spPr>
          <a:xfrm>
            <a:off x="293595" y="850927"/>
            <a:ext cx="5790869" cy="462570"/>
          </a:xfrm>
        </p:spPr>
        <p:txBody>
          <a:bodyPr/>
          <a:lstStyle>
            <a:lvl1pPr>
              <a:defRPr sz="2400" b="1">
                <a:solidFill>
                  <a:schemeClr val="bg1"/>
                </a:solidFill>
              </a:defRPr>
            </a:lvl1pPr>
          </a:lstStyle>
          <a:p>
            <a:r>
              <a:rPr lang="en-US" dirty="0"/>
              <a:t>Click to add title</a:t>
            </a:r>
            <a:endParaRPr lang="en-GB" dirty="0"/>
          </a:p>
        </p:txBody>
      </p:sp>
      <p:sp>
        <p:nvSpPr>
          <p:cNvPr id="27" name="Text Placeholder 14">
            <a:extLst>
              <a:ext uri="{FF2B5EF4-FFF2-40B4-BE49-F238E27FC236}">
                <a16:creationId xmlns:a16="http://schemas.microsoft.com/office/drawing/2014/main" id="{010C8B06-7AEA-4E2B-ABB5-884510EBCFFA}"/>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28" name="Text Placeholder 14">
            <a:extLst>
              <a:ext uri="{FF2B5EF4-FFF2-40B4-BE49-F238E27FC236}">
                <a16:creationId xmlns:a16="http://schemas.microsoft.com/office/drawing/2014/main" id="{A715B9D5-2B54-4C54-AE30-79DB78EF548F}"/>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34" name="Group 33">
            <a:extLst>
              <a:ext uri="{FF2B5EF4-FFF2-40B4-BE49-F238E27FC236}">
                <a16:creationId xmlns:a16="http://schemas.microsoft.com/office/drawing/2014/main" id="{508C58D0-26BA-4813-A20B-9F3BA4E22FF6}"/>
              </a:ext>
            </a:extLst>
          </p:cNvPr>
          <p:cNvGrpSpPr/>
          <p:nvPr userDrawn="1"/>
        </p:nvGrpSpPr>
        <p:grpSpPr>
          <a:xfrm>
            <a:off x="-3642018" y="0"/>
            <a:ext cx="3507559" cy="4472103"/>
            <a:chOff x="838198" y="1150069"/>
            <a:chExt cx="3507559" cy="4472103"/>
          </a:xfrm>
        </p:grpSpPr>
        <p:sp>
          <p:nvSpPr>
            <p:cNvPr id="35" name="Rectangle 34">
              <a:extLst>
                <a:ext uri="{FF2B5EF4-FFF2-40B4-BE49-F238E27FC236}">
                  <a16:creationId xmlns:a16="http://schemas.microsoft.com/office/drawing/2014/main" id="{DB2F3685-2D0B-427B-8207-3D3D8BDE57C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6" name="TextBox 35">
              <a:extLst>
                <a:ext uri="{FF2B5EF4-FFF2-40B4-BE49-F238E27FC236}">
                  <a16:creationId xmlns:a16="http://schemas.microsoft.com/office/drawing/2014/main" id="{5F4019B8-55E8-4B6F-94DB-EF4EB2844A13}"/>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38" name="Rectangle 37">
              <a:extLst>
                <a:ext uri="{FF2B5EF4-FFF2-40B4-BE49-F238E27FC236}">
                  <a16:creationId xmlns:a16="http://schemas.microsoft.com/office/drawing/2014/main" id="{2C1DF9BD-E0E5-4A47-801F-9202636E9F8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9" name="TextBox 38">
              <a:extLst>
                <a:ext uri="{FF2B5EF4-FFF2-40B4-BE49-F238E27FC236}">
                  <a16:creationId xmlns:a16="http://schemas.microsoft.com/office/drawing/2014/main" id="{C5C3DDA5-37C4-4493-B817-AAEA901E17FD}"/>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1" name="TextBox 40">
              <a:extLst>
                <a:ext uri="{FF2B5EF4-FFF2-40B4-BE49-F238E27FC236}">
                  <a16:creationId xmlns:a16="http://schemas.microsoft.com/office/drawing/2014/main" id="{62929D38-D005-4103-BA52-F903C5ADAFDF}"/>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2" name="TextBox 41">
              <a:extLst>
                <a:ext uri="{FF2B5EF4-FFF2-40B4-BE49-F238E27FC236}">
                  <a16:creationId xmlns:a16="http://schemas.microsoft.com/office/drawing/2014/main" id="{DC7CB84B-6A7B-4E6B-B1B1-AEA88C214CBA}"/>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3" name="TextBox 42">
              <a:extLst>
                <a:ext uri="{FF2B5EF4-FFF2-40B4-BE49-F238E27FC236}">
                  <a16:creationId xmlns:a16="http://schemas.microsoft.com/office/drawing/2014/main" id="{2769C5F4-BDCB-4802-8548-D755E52375A0}"/>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4" name="TextBox 43">
              <a:extLst>
                <a:ext uri="{FF2B5EF4-FFF2-40B4-BE49-F238E27FC236}">
                  <a16:creationId xmlns:a16="http://schemas.microsoft.com/office/drawing/2014/main" id="{3D8F97C8-53F7-4992-AF96-3400EE59E5C5}"/>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29" name="Picture Placeholder 2"/>
          <p:cNvSpPr>
            <a:spLocks noGrp="1"/>
          </p:cNvSpPr>
          <p:nvPr>
            <p:ph type="pic" sz="quarter" idx="31" hasCustomPrompt="1"/>
          </p:nvPr>
        </p:nvSpPr>
        <p:spPr>
          <a:xfrm>
            <a:off x="4889500" y="5346700"/>
            <a:ext cx="901700" cy="895350"/>
          </a:xfrm>
        </p:spPr>
        <p:txBody>
          <a:bodyPr/>
          <a:lstStyle>
            <a:lvl1pPr algn="ctr">
              <a:defRPr sz="1100">
                <a:solidFill>
                  <a:schemeClr val="bg1"/>
                </a:solidFill>
              </a:defRPr>
            </a:lvl1pPr>
          </a:lstStyle>
          <a:p>
            <a:r>
              <a:rPr lang="en-US" dirty="0"/>
              <a:t>Click to </a:t>
            </a:r>
            <a:r>
              <a:rPr lang="en-US"/>
              <a:t>add image</a:t>
            </a:r>
          </a:p>
        </p:txBody>
      </p:sp>
    </p:spTree>
    <p:extLst>
      <p:ext uri="{BB962C8B-B14F-4D97-AF65-F5344CB8AC3E}">
        <p14:creationId xmlns:p14="http://schemas.microsoft.com/office/powerpoint/2010/main" val="262870614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dient Right Side Half + Half &g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A25B1C0-BF35-41BE-BF4D-E980EB8EBB69}"/>
              </a:ext>
            </a:extLst>
          </p:cNvPr>
          <p:cNvSpPr/>
          <p:nvPr userDrawn="1"/>
        </p:nvSpPr>
        <p:spPr>
          <a:xfrm>
            <a:off x="6099830" y="519275"/>
            <a:ext cx="6089601" cy="6338726"/>
          </a:xfrm>
          <a:prstGeom prst="rect">
            <a:avLst/>
          </a:prstGeom>
          <a:gradFill flip="none" rotWithShape="1">
            <a:gsLst>
              <a:gs pos="37000">
                <a:srgbClr val="4F5560"/>
              </a:gs>
              <a:gs pos="65000">
                <a:srgbClr val="5D687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48" name="Picture Placeholder 39">
            <a:extLst>
              <a:ext uri="{FF2B5EF4-FFF2-40B4-BE49-F238E27FC236}">
                <a16:creationId xmlns:a16="http://schemas.microsoft.com/office/drawing/2014/main" id="{1441765F-5E32-4EF7-ACC1-B0F6AE7BA236}"/>
              </a:ext>
            </a:extLst>
          </p:cNvPr>
          <p:cNvSpPr>
            <a:spLocks noGrp="1"/>
          </p:cNvSpPr>
          <p:nvPr>
            <p:ph type="pic" sz="quarter" idx="24"/>
          </p:nvPr>
        </p:nvSpPr>
        <p:spPr>
          <a:xfrm>
            <a:off x="0" y="513875"/>
            <a:ext cx="6104163" cy="6354763"/>
          </a:xfrm>
        </p:spPr>
        <p:txBody>
          <a:bodyPr anchor="ctr"/>
          <a:lstStyle>
            <a:lvl1pPr algn="ctr">
              <a:defRPr sz="2000"/>
            </a:lvl1pPr>
          </a:lstStyle>
          <a:p>
            <a:endParaRPr lang="en-GB" dirty="0"/>
          </a:p>
          <a:p>
            <a:r>
              <a:rPr lang="en-GB" dirty="0"/>
              <a:t>Click on the icon to insert an image</a:t>
            </a:r>
          </a:p>
        </p:txBody>
      </p:sp>
      <p:grpSp>
        <p:nvGrpSpPr>
          <p:cNvPr id="19" name="Group 18">
            <a:extLst>
              <a:ext uri="{FF2B5EF4-FFF2-40B4-BE49-F238E27FC236}">
                <a16:creationId xmlns:a16="http://schemas.microsoft.com/office/drawing/2014/main" id="{91DFCBCF-F16E-4265-9F14-07384820835B}"/>
              </a:ext>
            </a:extLst>
          </p:cNvPr>
          <p:cNvGrpSpPr/>
          <p:nvPr userDrawn="1"/>
        </p:nvGrpSpPr>
        <p:grpSpPr>
          <a:xfrm>
            <a:off x="-3642018" y="0"/>
            <a:ext cx="3507559" cy="4472103"/>
            <a:chOff x="838198" y="1150069"/>
            <a:chExt cx="3507559" cy="4472103"/>
          </a:xfrm>
        </p:grpSpPr>
        <p:sp>
          <p:nvSpPr>
            <p:cNvPr id="22" name="Rectangle 21">
              <a:extLst>
                <a:ext uri="{FF2B5EF4-FFF2-40B4-BE49-F238E27FC236}">
                  <a16:creationId xmlns:a16="http://schemas.microsoft.com/office/drawing/2014/main" id="{7748122D-B379-4163-847A-BB1B95FE5962}"/>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7" name="TextBox 26">
              <a:extLst>
                <a:ext uri="{FF2B5EF4-FFF2-40B4-BE49-F238E27FC236}">
                  <a16:creationId xmlns:a16="http://schemas.microsoft.com/office/drawing/2014/main" id="{65CDA8C6-1FEE-44F8-B2B7-2E0E9E7E7E02}"/>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28" name="Rectangle 27">
              <a:extLst>
                <a:ext uri="{FF2B5EF4-FFF2-40B4-BE49-F238E27FC236}">
                  <a16:creationId xmlns:a16="http://schemas.microsoft.com/office/drawing/2014/main" id="{A6368278-7C6B-47F6-A068-176870F7326D}"/>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9" name="TextBox 28">
              <a:extLst>
                <a:ext uri="{FF2B5EF4-FFF2-40B4-BE49-F238E27FC236}">
                  <a16:creationId xmlns:a16="http://schemas.microsoft.com/office/drawing/2014/main" id="{7BA978BF-90CE-4449-975B-D929F6BA228E}"/>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0" name="TextBox 29">
              <a:extLst>
                <a:ext uri="{FF2B5EF4-FFF2-40B4-BE49-F238E27FC236}">
                  <a16:creationId xmlns:a16="http://schemas.microsoft.com/office/drawing/2014/main" id="{338EAC01-410C-45E6-BF3C-128A9EFA38A5}"/>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1" name="TextBox 30">
              <a:extLst>
                <a:ext uri="{FF2B5EF4-FFF2-40B4-BE49-F238E27FC236}">
                  <a16:creationId xmlns:a16="http://schemas.microsoft.com/office/drawing/2014/main" id="{607DE3CB-4154-4AF8-9613-EF078079BC9B}"/>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2" name="TextBox 31">
              <a:extLst>
                <a:ext uri="{FF2B5EF4-FFF2-40B4-BE49-F238E27FC236}">
                  <a16:creationId xmlns:a16="http://schemas.microsoft.com/office/drawing/2014/main" id="{F69E2F5E-662C-4A42-BDEE-5F6FCAB641CC}"/>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3" name="TextBox 32">
              <a:extLst>
                <a:ext uri="{FF2B5EF4-FFF2-40B4-BE49-F238E27FC236}">
                  <a16:creationId xmlns:a16="http://schemas.microsoft.com/office/drawing/2014/main" id="{CDB1E2B9-B25C-41AF-BC84-DC6AAE5BDA01}"/>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49" name="Footer Placeholder 4">
            <a:extLst>
              <a:ext uri="{FF2B5EF4-FFF2-40B4-BE49-F238E27FC236}">
                <a16:creationId xmlns:a16="http://schemas.microsoft.com/office/drawing/2014/main" id="{A3BA85BE-4CAE-40A3-8A2A-0F2721335D48}"/>
              </a:ext>
            </a:extLst>
          </p:cNvPr>
          <p:cNvSpPr>
            <a:spLocks noGrp="1"/>
          </p:cNvSpPr>
          <p:nvPr>
            <p:ph type="ftr" sz="quarter" idx="11"/>
          </p:nvPr>
        </p:nvSpPr>
        <p:spPr>
          <a:xfrm>
            <a:off x="7235314" y="6448427"/>
            <a:ext cx="4114800" cy="409574"/>
          </a:xfrm>
        </p:spPr>
        <p:txBody>
          <a:bodyPr/>
          <a:lstStyle>
            <a:lvl1pPr algn="r">
              <a:defRPr>
                <a:solidFill>
                  <a:schemeClr val="bg1"/>
                </a:solidFill>
              </a:defRPr>
            </a:lvl1pPr>
          </a:lstStyle>
          <a:p>
            <a:endParaRPr lang="en-GB" dirty="0"/>
          </a:p>
        </p:txBody>
      </p:sp>
      <p:sp>
        <p:nvSpPr>
          <p:cNvPr id="50" name="Slide Number Placeholder 5">
            <a:extLst>
              <a:ext uri="{FF2B5EF4-FFF2-40B4-BE49-F238E27FC236}">
                <a16:creationId xmlns:a16="http://schemas.microsoft.com/office/drawing/2014/main" id="{D9FF6CC6-E8F9-4550-AF67-2FEF432CAFCA}"/>
              </a:ext>
            </a:extLst>
          </p:cNvPr>
          <p:cNvSpPr>
            <a:spLocks noGrp="1"/>
          </p:cNvSpPr>
          <p:nvPr>
            <p:ph type="sldNum" sz="quarter" idx="12"/>
          </p:nvPr>
        </p:nvSpPr>
        <p:spPr>
          <a:xfrm>
            <a:off x="11599606" y="6448426"/>
            <a:ext cx="578224" cy="409574"/>
          </a:xfrm>
        </p:spPr>
        <p:txBody>
          <a:bodyPr/>
          <a:lstStyle>
            <a:lvl1pPr algn="l">
              <a:defRPr>
                <a:solidFill>
                  <a:schemeClr val="bg1"/>
                </a:solidFill>
              </a:defRPr>
            </a:lvl1pPr>
          </a:lstStyle>
          <a:p>
            <a:fld id="{59CDF08C-A8E3-4E12-B3C5-7BE5A2981715}" type="slidenum">
              <a:rPr lang="en-GB" smtClean="0"/>
              <a:pPr/>
              <a:t>‹#›</a:t>
            </a:fld>
            <a:endParaRPr lang="en-GB" dirty="0"/>
          </a:p>
        </p:txBody>
      </p:sp>
      <p:sp>
        <p:nvSpPr>
          <p:cNvPr id="51" name="Text Placeholder 33">
            <a:extLst>
              <a:ext uri="{FF2B5EF4-FFF2-40B4-BE49-F238E27FC236}">
                <a16:creationId xmlns:a16="http://schemas.microsoft.com/office/drawing/2014/main" id="{C8AC2A98-AB57-471F-84EE-A09A79915594}"/>
              </a:ext>
            </a:extLst>
          </p:cNvPr>
          <p:cNvSpPr>
            <a:spLocks noGrp="1"/>
          </p:cNvSpPr>
          <p:nvPr>
            <p:ph type="body" sz="quarter" idx="22" hasCustomPrompt="1"/>
          </p:nvPr>
        </p:nvSpPr>
        <p:spPr>
          <a:xfrm>
            <a:off x="6369572" y="2585120"/>
            <a:ext cx="4608001" cy="1931988"/>
          </a:xfrm>
        </p:spPr>
        <p:txBody>
          <a:bodyPr/>
          <a:lstStyle>
            <a:lvl1pPr>
              <a:defRPr sz="3200">
                <a:solidFill>
                  <a:schemeClr val="bg1"/>
                </a:solidFill>
              </a:defRPr>
            </a:lvl1pPr>
          </a:lstStyle>
          <a:p>
            <a:pPr lvl="0"/>
            <a:r>
              <a:rPr lang="en-GB" dirty="0"/>
              <a:t>Click to enter text</a:t>
            </a:r>
          </a:p>
        </p:txBody>
      </p:sp>
      <p:sp>
        <p:nvSpPr>
          <p:cNvPr id="52" name="Text Placeholder 27">
            <a:extLst>
              <a:ext uri="{FF2B5EF4-FFF2-40B4-BE49-F238E27FC236}">
                <a16:creationId xmlns:a16="http://schemas.microsoft.com/office/drawing/2014/main" id="{11E82FF8-7035-49FC-8CDD-E8EC88FAD407}"/>
              </a:ext>
            </a:extLst>
          </p:cNvPr>
          <p:cNvSpPr>
            <a:spLocks noGrp="1"/>
          </p:cNvSpPr>
          <p:nvPr>
            <p:ph type="body" sz="quarter" idx="23" hasCustomPrompt="1"/>
          </p:nvPr>
        </p:nvSpPr>
        <p:spPr>
          <a:xfrm>
            <a:off x="6397280" y="5651500"/>
            <a:ext cx="313866" cy="298450"/>
          </a:xfrm>
          <a:blipFill>
            <a:blip r:embed="rId2"/>
            <a:stretch>
              <a:fillRect/>
            </a:stretch>
          </a:blipFill>
        </p:spPr>
        <p:txBody>
          <a:bodyPr/>
          <a:lstStyle/>
          <a:p>
            <a:pPr lvl="0"/>
            <a:r>
              <a:rPr lang="en-GB" dirty="0"/>
              <a:t> </a:t>
            </a:r>
          </a:p>
        </p:txBody>
      </p:sp>
      <p:sp>
        <p:nvSpPr>
          <p:cNvPr id="53" name="Text Placeholder 16">
            <a:extLst>
              <a:ext uri="{FF2B5EF4-FFF2-40B4-BE49-F238E27FC236}">
                <a16:creationId xmlns:a16="http://schemas.microsoft.com/office/drawing/2014/main" id="{330DA6B0-29F2-4A13-BEAB-643CF2E33476}"/>
              </a:ext>
            </a:extLst>
          </p:cNvPr>
          <p:cNvSpPr>
            <a:spLocks noGrp="1"/>
          </p:cNvSpPr>
          <p:nvPr>
            <p:ph type="body" sz="quarter" idx="19" hasCustomPrompt="1"/>
          </p:nvPr>
        </p:nvSpPr>
        <p:spPr>
          <a:xfrm>
            <a:off x="6488548" y="1362985"/>
            <a:ext cx="1136756" cy="28800"/>
          </a:xfrm>
          <a:solidFill>
            <a:schemeClr val="accent1"/>
          </a:solidFill>
        </p:spPr>
        <p:txBody>
          <a:bodyPr/>
          <a:lstStyle/>
          <a:p>
            <a:pPr lvl="0"/>
            <a:r>
              <a:rPr lang="en-GB" dirty="0"/>
              <a:t> </a:t>
            </a:r>
          </a:p>
        </p:txBody>
      </p:sp>
      <p:sp>
        <p:nvSpPr>
          <p:cNvPr id="54" name="Rectangle 53">
            <a:extLst>
              <a:ext uri="{FF2B5EF4-FFF2-40B4-BE49-F238E27FC236}">
                <a16:creationId xmlns:a16="http://schemas.microsoft.com/office/drawing/2014/main" id="{6ADD0674-0C8C-4875-828E-958907B39E2E}"/>
              </a:ext>
            </a:extLst>
          </p:cNvPr>
          <p:cNvSpPr/>
          <p:nvPr userDrawn="1"/>
        </p:nvSpPr>
        <p:spPr>
          <a:xfrm>
            <a:off x="0" y="513875"/>
            <a:ext cx="12192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55" name="Text Placeholder 18">
            <a:extLst>
              <a:ext uri="{FF2B5EF4-FFF2-40B4-BE49-F238E27FC236}">
                <a16:creationId xmlns:a16="http://schemas.microsoft.com/office/drawing/2014/main" id="{6590FD11-5431-45BD-B7AA-4E9B9BD366D8}"/>
              </a:ext>
            </a:extLst>
          </p:cNvPr>
          <p:cNvSpPr>
            <a:spLocks noGrp="1"/>
          </p:cNvSpPr>
          <p:nvPr>
            <p:ph type="body" sz="quarter" idx="25" hasCustomPrompt="1"/>
          </p:nvPr>
        </p:nvSpPr>
        <p:spPr>
          <a:xfrm>
            <a:off x="6521198" y="2218157"/>
            <a:ext cx="4671162" cy="14400"/>
          </a:xfrm>
          <a:solidFill>
            <a:schemeClr val="bg1"/>
          </a:solidFill>
        </p:spPr>
        <p:txBody>
          <a:bodyPr/>
          <a:lstStyle/>
          <a:p>
            <a:pPr lvl="0"/>
            <a:r>
              <a:rPr lang="en-GB" dirty="0"/>
              <a:t> </a:t>
            </a:r>
          </a:p>
        </p:txBody>
      </p:sp>
      <p:sp>
        <p:nvSpPr>
          <p:cNvPr id="56" name="Text Placeholder 20">
            <a:extLst>
              <a:ext uri="{FF2B5EF4-FFF2-40B4-BE49-F238E27FC236}">
                <a16:creationId xmlns:a16="http://schemas.microsoft.com/office/drawing/2014/main" id="{D4D21BD0-AE58-46DB-8CF8-10A614CFC6E4}"/>
              </a:ext>
            </a:extLst>
          </p:cNvPr>
          <p:cNvSpPr>
            <a:spLocks noGrp="1"/>
          </p:cNvSpPr>
          <p:nvPr>
            <p:ph type="body" sz="quarter" idx="28" hasCustomPrompt="1"/>
          </p:nvPr>
        </p:nvSpPr>
        <p:spPr>
          <a:xfrm>
            <a:off x="6521196" y="2226833"/>
            <a:ext cx="936000" cy="25200"/>
          </a:xfrm>
          <a:solidFill>
            <a:schemeClr val="bg1"/>
          </a:solidFill>
        </p:spPr>
        <p:txBody>
          <a:bodyPr/>
          <a:lstStyle/>
          <a:p>
            <a:pPr lvl="0"/>
            <a:r>
              <a:rPr lang="en-GB" dirty="0"/>
              <a:t> </a:t>
            </a:r>
          </a:p>
        </p:txBody>
      </p:sp>
      <p:sp>
        <p:nvSpPr>
          <p:cNvPr id="57" name="Text Placeholder 3">
            <a:extLst>
              <a:ext uri="{FF2B5EF4-FFF2-40B4-BE49-F238E27FC236}">
                <a16:creationId xmlns:a16="http://schemas.microsoft.com/office/drawing/2014/main" id="{B438E5A7-23EB-4CAA-AC88-46F98BC1C84D}"/>
              </a:ext>
            </a:extLst>
          </p:cNvPr>
          <p:cNvSpPr>
            <a:spLocks noGrp="1"/>
          </p:cNvSpPr>
          <p:nvPr>
            <p:ph type="body" sz="quarter" idx="18" hasCustomPrompt="1"/>
          </p:nvPr>
        </p:nvSpPr>
        <p:spPr>
          <a:xfrm>
            <a:off x="-5137" y="515674"/>
            <a:ext cx="12192000" cy="3600"/>
          </a:xfrm>
          <a:solidFill>
            <a:schemeClr val="bg1"/>
          </a:solidFill>
        </p:spPr>
        <p:txBody>
          <a:bodyPr/>
          <a:lstStyle/>
          <a:p>
            <a:pPr lvl="0"/>
            <a:r>
              <a:rPr lang="en-GB" dirty="0"/>
              <a:t> </a:t>
            </a:r>
          </a:p>
        </p:txBody>
      </p:sp>
      <p:sp>
        <p:nvSpPr>
          <p:cNvPr id="58" name="Title 2">
            <a:extLst>
              <a:ext uri="{FF2B5EF4-FFF2-40B4-BE49-F238E27FC236}">
                <a16:creationId xmlns:a16="http://schemas.microsoft.com/office/drawing/2014/main" id="{0B48A697-95BB-4270-AE9A-84DEC06B1F68}"/>
              </a:ext>
            </a:extLst>
          </p:cNvPr>
          <p:cNvSpPr>
            <a:spLocks noGrp="1"/>
          </p:cNvSpPr>
          <p:nvPr>
            <p:ph type="title" hasCustomPrompt="1"/>
          </p:nvPr>
        </p:nvSpPr>
        <p:spPr>
          <a:xfrm>
            <a:off x="6397280" y="850927"/>
            <a:ext cx="5790869" cy="462570"/>
          </a:xfrm>
        </p:spPr>
        <p:txBody>
          <a:bodyPr/>
          <a:lstStyle>
            <a:lvl1pPr>
              <a:defRPr sz="2400" b="1">
                <a:solidFill>
                  <a:schemeClr val="bg1"/>
                </a:solidFill>
              </a:defRPr>
            </a:lvl1pPr>
          </a:lstStyle>
          <a:p>
            <a:r>
              <a:rPr lang="en-US" dirty="0"/>
              <a:t>Click to add title</a:t>
            </a:r>
            <a:endParaRPr lang="en-GB" dirty="0"/>
          </a:p>
        </p:txBody>
      </p:sp>
      <p:sp>
        <p:nvSpPr>
          <p:cNvPr id="59" name="Text Placeholder 14">
            <a:extLst>
              <a:ext uri="{FF2B5EF4-FFF2-40B4-BE49-F238E27FC236}">
                <a16:creationId xmlns:a16="http://schemas.microsoft.com/office/drawing/2014/main" id="{6BF98528-CB5B-42A7-893E-457916CCACCF}"/>
              </a:ext>
            </a:extLst>
          </p:cNvPr>
          <p:cNvSpPr>
            <a:spLocks noGrp="1"/>
          </p:cNvSpPr>
          <p:nvPr>
            <p:ph type="body" sz="quarter" idx="15" hasCustomPrompt="1"/>
          </p:nvPr>
        </p:nvSpPr>
        <p:spPr>
          <a:xfrm>
            <a:off x="11480517" y="6502400"/>
            <a:ext cx="3600" cy="324000"/>
          </a:xfrm>
          <a:solidFill>
            <a:schemeClr val="accent3"/>
          </a:solidFill>
        </p:spPr>
        <p:txBody>
          <a:bodyPr/>
          <a:lstStyle/>
          <a:p>
            <a:pPr lvl="0"/>
            <a:r>
              <a:rPr lang="en-GB" dirty="0"/>
              <a:t> </a:t>
            </a:r>
          </a:p>
        </p:txBody>
      </p:sp>
      <p:sp>
        <p:nvSpPr>
          <p:cNvPr id="60" name="Text Placeholder 14">
            <a:extLst>
              <a:ext uri="{FF2B5EF4-FFF2-40B4-BE49-F238E27FC236}">
                <a16:creationId xmlns:a16="http://schemas.microsoft.com/office/drawing/2014/main" id="{4F4264B0-315B-451C-9A39-86386D515661}"/>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
        <p:nvSpPr>
          <p:cNvPr id="61" name="Picture Placeholder 2">
            <a:extLst>
              <a:ext uri="{FF2B5EF4-FFF2-40B4-BE49-F238E27FC236}">
                <a16:creationId xmlns:a16="http://schemas.microsoft.com/office/drawing/2014/main" id="{ADB239AE-C065-405D-AF2B-1946EF6445CC}"/>
              </a:ext>
            </a:extLst>
          </p:cNvPr>
          <p:cNvSpPr>
            <a:spLocks noGrp="1"/>
          </p:cNvSpPr>
          <p:nvPr>
            <p:ph type="pic" sz="quarter" idx="31" hasCustomPrompt="1"/>
          </p:nvPr>
        </p:nvSpPr>
        <p:spPr>
          <a:xfrm>
            <a:off x="10993185" y="5346700"/>
            <a:ext cx="901700" cy="895350"/>
          </a:xfrm>
        </p:spPr>
        <p:txBody>
          <a:bodyPr/>
          <a:lstStyle>
            <a:lvl1pPr algn="ctr">
              <a:defRPr sz="1100">
                <a:solidFill>
                  <a:schemeClr val="bg1"/>
                </a:solidFill>
              </a:defRPr>
            </a:lvl1pPr>
          </a:lstStyle>
          <a:p>
            <a:r>
              <a:rPr lang="en-US" dirty="0"/>
              <a:t>Click to </a:t>
            </a:r>
            <a:r>
              <a:rPr lang="en-US"/>
              <a:t>add image</a:t>
            </a:r>
          </a:p>
        </p:txBody>
      </p:sp>
    </p:spTree>
    <p:extLst>
      <p:ext uri="{BB962C8B-B14F-4D97-AF65-F5344CB8AC3E}">
        <p14:creationId xmlns:p14="http://schemas.microsoft.com/office/powerpoint/2010/main" val="248772412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dient Right Side Half + Half &lt; &gt;">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B9E3F57-BC68-4142-B1B4-A85484269A4A}"/>
              </a:ext>
            </a:extLst>
          </p:cNvPr>
          <p:cNvSpPr/>
          <p:nvPr userDrawn="1"/>
        </p:nvSpPr>
        <p:spPr>
          <a:xfrm>
            <a:off x="6097465" y="519275"/>
            <a:ext cx="6094535" cy="6338726"/>
          </a:xfrm>
          <a:prstGeom prst="rect">
            <a:avLst/>
          </a:prstGeom>
          <a:gradFill flip="none" rotWithShape="1">
            <a:gsLst>
              <a:gs pos="37000">
                <a:srgbClr val="4F5560"/>
              </a:gs>
              <a:gs pos="65000">
                <a:srgbClr val="5D687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84" name="Picture Placeholder 39">
            <a:extLst>
              <a:ext uri="{FF2B5EF4-FFF2-40B4-BE49-F238E27FC236}">
                <a16:creationId xmlns:a16="http://schemas.microsoft.com/office/drawing/2014/main" id="{442D4FEA-187E-45D3-8530-96E70D5853AE}"/>
              </a:ext>
            </a:extLst>
          </p:cNvPr>
          <p:cNvSpPr>
            <a:spLocks noGrp="1"/>
          </p:cNvSpPr>
          <p:nvPr>
            <p:ph type="pic" sz="quarter" idx="24"/>
          </p:nvPr>
        </p:nvSpPr>
        <p:spPr>
          <a:xfrm>
            <a:off x="0" y="513875"/>
            <a:ext cx="6104163" cy="6354763"/>
          </a:xfrm>
        </p:spPr>
        <p:txBody>
          <a:bodyPr anchor="ctr"/>
          <a:lstStyle>
            <a:lvl1pPr algn="ctr">
              <a:defRPr sz="2000"/>
            </a:lvl1pPr>
          </a:lstStyle>
          <a:p>
            <a:endParaRPr lang="en-GB" dirty="0"/>
          </a:p>
          <a:p>
            <a:r>
              <a:rPr lang="en-GB" dirty="0"/>
              <a:t>Click on the icon to insert an image</a:t>
            </a:r>
          </a:p>
        </p:txBody>
      </p:sp>
      <p:grpSp>
        <p:nvGrpSpPr>
          <p:cNvPr id="34" name="Group 33">
            <a:extLst>
              <a:ext uri="{FF2B5EF4-FFF2-40B4-BE49-F238E27FC236}">
                <a16:creationId xmlns:a16="http://schemas.microsoft.com/office/drawing/2014/main" id="{06DB4734-FE55-412D-90D7-CA9C3A386858}"/>
              </a:ext>
            </a:extLst>
          </p:cNvPr>
          <p:cNvGrpSpPr/>
          <p:nvPr userDrawn="1"/>
        </p:nvGrpSpPr>
        <p:grpSpPr>
          <a:xfrm>
            <a:off x="-3642018" y="0"/>
            <a:ext cx="3507559" cy="4472103"/>
            <a:chOff x="838198" y="1150069"/>
            <a:chExt cx="3507559" cy="4472103"/>
          </a:xfrm>
        </p:grpSpPr>
        <p:sp>
          <p:nvSpPr>
            <p:cNvPr id="35" name="Rectangle 34">
              <a:extLst>
                <a:ext uri="{FF2B5EF4-FFF2-40B4-BE49-F238E27FC236}">
                  <a16:creationId xmlns:a16="http://schemas.microsoft.com/office/drawing/2014/main" id="{45180300-2BAF-43FA-AFCF-904047241A04}"/>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6" name="TextBox 35">
              <a:extLst>
                <a:ext uri="{FF2B5EF4-FFF2-40B4-BE49-F238E27FC236}">
                  <a16:creationId xmlns:a16="http://schemas.microsoft.com/office/drawing/2014/main" id="{7F2135CD-D994-4C87-ABDC-1F27995E6A77}"/>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38" name="Rectangle 37">
              <a:extLst>
                <a:ext uri="{FF2B5EF4-FFF2-40B4-BE49-F238E27FC236}">
                  <a16:creationId xmlns:a16="http://schemas.microsoft.com/office/drawing/2014/main" id="{EB82C856-6D78-478D-BAF9-4C21D5110484}"/>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4" name="TextBox 43">
              <a:extLst>
                <a:ext uri="{FF2B5EF4-FFF2-40B4-BE49-F238E27FC236}">
                  <a16:creationId xmlns:a16="http://schemas.microsoft.com/office/drawing/2014/main" id="{6D2171D5-3371-4320-A321-F81EEE220841}"/>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5" name="TextBox 44">
              <a:extLst>
                <a:ext uri="{FF2B5EF4-FFF2-40B4-BE49-F238E27FC236}">
                  <a16:creationId xmlns:a16="http://schemas.microsoft.com/office/drawing/2014/main" id="{2244852A-5379-4DBE-89CB-2CBF162D2EB2}"/>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6" name="TextBox 45">
              <a:extLst>
                <a:ext uri="{FF2B5EF4-FFF2-40B4-BE49-F238E27FC236}">
                  <a16:creationId xmlns:a16="http://schemas.microsoft.com/office/drawing/2014/main" id="{003AC9F7-E5EA-4C96-BCE0-35B9A54523C6}"/>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7" name="TextBox 46">
              <a:extLst>
                <a:ext uri="{FF2B5EF4-FFF2-40B4-BE49-F238E27FC236}">
                  <a16:creationId xmlns:a16="http://schemas.microsoft.com/office/drawing/2014/main" id="{CF3506F5-AF32-4994-96B0-9904D1C6E9EB}"/>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8" name="TextBox 47">
              <a:extLst>
                <a:ext uri="{FF2B5EF4-FFF2-40B4-BE49-F238E27FC236}">
                  <a16:creationId xmlns:a16="http://schemas.microsoft.com/office/drawing/2014/main" id="{7915EA52-E742-4DE4-A7A6-A0A4B67CF731}"/>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54" name="Rectangle 53">
            <a:extLst>
              <a:ext uri="{FF2B5EF4-FFF2-40B4-BE49-F238E27FC236}">
                <a16:creationId xmlns:a16="http://schemas.microsoft.com/office/drawing/2014/main" id="{C282A172-8A08-4DD9-88A8-2ED8A9FD0C47}"/>
              </a:ext>
            </a:extLst>
          </p:cNvPr>
          <p:cNvSpPr/>
          <p:nvPr userDrawn="1"/>
        </p:nvSpPr>
        <p:spPr>
          <a:xfrm>
            <a:off x="0" y="513875"/>
            <a:ext cx="12192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57" name="Text Placeholder 27">
            <a:extLst>
              <a:ext uri="{FF2B5EF4-FFF2-40B4-BE49-F238E27FC236}">
                <a16:creationId xmlns:a16="http://schemas.microsoft.com/office/drawing/2014/main" id="{8E6DF5E0-65DD-4221-BD4C-D9ED4C81E179}"/>
              </a:ext>
            </a:extLst>
          </p:cNvPr>
          <p:cNvSpPr>
            <a:spLocks noGrp="1"/>
          </p:cNvSpPr>
          <p:nvPr>
            <p:ph type="body" sz="quarter" idx="26" hasCustomPrompt="1"/>
          </p:nvPr>
        </p:nvSpPr>
        <p:spPr>
          <a:xfrm>
            <a:off x="6763691" y="5651500"/>
            <a:ext cx="313866" cy="298450"/>
          </a:xfrm>
          <a:blipFill>
            <a:blip r:embed="rId2"/>
            <a:stretch>
              <a:fillRect/>
            </a:stretch>
          </a:blipFill>
        </p:spPr>
        <p:txBody>
          <a:bodyPr/>
          <a:lstStyle/>
          <a:p>
            <a:pPr lvl="0"/>
            <a:r>
              <a:rPr lang="en-GB" dirty="0"/>
              <a:t> </a:t>
            </a:r>
          </a:p>
        </p:txBody>
      </p:sp>
      <p:sp>
        <p:nvSpPr>
          <p:cNvPr id="58" name="Text Placeholder 27">
            <a:extLst>
              <a:ext uri="{FF2B5EF4-FFF2-40B4-BE49-F238E27FC236}">
                <a16:creationId xmlns:a16="http://schemas.microsoft.com/office/drawing/2014/main" id="{B0854BBF-DFB8-4323-AF4C-A8ABE337A187}"/>
              </a:ext>
            </a:extLst>
          </p:cNvPr>
          <p:cNvSpPr>
            <a:spLocks noGrp="1"/>
          </p:cNvSpPr>
          <p:nvPr>
            <p:ph type="body" sz="quarter" idx="27" hasCustomPrompt="1"/>
          </p:nvPr>
        </p:nvSpPr>
        <p:spPr>
          <a:xfrm rot="10800000">
            <a:off x="6391193" y="5650366"/>
            <a:ext cx="313866" cy="299583"/>
          </a:xfrm>
          <a:blipFill>
            <a:blip r:embed="rId2"/>
            <a:stretch>
              <a:fillRect/>
            </a:stretch>
          </a:blipFill>
        </p:spPr>
        <p:txBody>
          <a:bodyPr/>
          <a:lstStyle/>
          <a:p>
            <a:pPr lvl="0"/>
            <a:r>
              <a:rPr lang="en-GB" dirty="0"/>
              <a:t> </a:t>
            </a:r>
          </a:p>
        </p:txBody>
      </p:sp>
      <p:sp>
        <p:nvSpPr>
          <p:cNvPr id="62" name="Text Placeholder 20">
            <a:extLst>
              <a:ext uri="{FF2B5EF4-FFF2-40B4-BE49-F238E27FC236}">
                <a16:creationId xmlns:a16="http://schemas.microsoft.com/office/drawing/2014/main" id="{9720ED28-76E7-44C4-BBCA-3A7963C2FC91}"/>
              </a:ext>
            </a:extLst>
          </p:cNvPr>
          <p:cNvSpPr>
            <a:spLocks noGrp="1"/>
          </p:cNvSpPr>
          <p:nvPr>
            <p:ph type="body" sz="quarter" idx="29" hasCustomPrompt="1"/>
          </p:nvPr>
        </p:nvSpPr>
        <p:spPr>
          <a:xfrm>
            <a:off x="7457196" y="2226833"/>
            <a:ext cx="936000" cy="25200"/>
          </a:xfrm>
          <a:solidFill>
            <a:schemeClr val="bg1"/>
          </a:solidFill>
        </p:spPr>
        <p:txBody>
          <a:bodyPr/>
          <a:lstStyle/>
          <a:p>
            <a:pPr lvl="0"/>
            <a:r>
              <a:rPr lang="en-GB" dirty="0"/>
              <a:t> </a:t>
            </a:r>
          </a:p>
        </p:txBody>
      </p:sp>
      <p:sp>
        <p:nvSpPr>
          <p:cNvPr id="63" name="Text Placeholder 3">
            <a:extLst>
              <a:ext uri="{FF2B5EF4-FFF2-40B4-BE49-F238E27FC236}">
                <a16:creationId xmlns:a16="http://schemas.microsoft.com/office/drawing/2014/main" id="{A75CA26C-68E4-4D9A-9E21-CFEEC18800CA}"/>
              </a:ext>
            </a:extLst>
          </p:cNvPr>
          <p:cNvSpPr>
            <a:spLocks noGrp="1"/>
          </p:cNvSpPr>
          <p:nvPr>
            <p:ph type="body" sz="quarter" idx="30" hasCustomPrompt="1"/>
          </p:nvPr>
        </p:nvSpPr>
        <p:spPr>
          <a:xfrm>
            <a:off x="-5137" y="515674"/>
            <a:ext cx="12192000" cy="3600"/>
          </a:xfrm>
          <a:solidFill>
            <a:schemeClr val="bg1"/>
          </a:solidFill>
        </p:spPr>
        <p:txBody>
          <a:bodyPr/>
          <a:lstStyle/>
          <a:p>
            <a:pPr lvl="0"/>
            <a:r>
              <a:rPr lang="en-GB" dirty="0"/>
              <a:t> </a:t>
            </a:r>
          </a:p>
        </p:txBody>
      </p:sp>
      <p:sp>
        <p:nvSpPr>
          <p:cNvPr id="66" name="Text Placeholder 14">
            <a:extLst>
              <a:ext uri="{FF2B5EF4-FFF2-40B4-BE49-F238E27FC236}">
                <a16:creationId xmlns:a16="http://schemas.microsoft.com/office/drawing/2014/main" id="{507CCEDE-6A12-45F7-86C6-0A8125D4F085}"/>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
        <p:nvSpPr>
          <p:cNvPr id="72" name="Text Placeholder 16">
            <a:extLst>
              <a:ext uri="{FF2B5EF4-FFF2-40B4-BE49-F238E27FC236}">
                <a16:creationId xmlns:a16="http://schemas.microsoft.com/office/drawing/2014/main" id="{669E219E-04FD-4FEE-A8B7-DC6474744233}"/>
              </a:ext>
            </a:extLst>
          </p:cNvPr>
          <p:cNvSpPr>
            <a:spLocks noGrp="1"/>
          </p:cNvSpPr>
          <p:nvPr>
            <p:ph type="body" sz="quarter" idx="19" hasCustomPrompt="1"/>
          </p:nvPr>
        </p:nvSpPr>
        <p:spPr>
          <a:xfrm>
            <a:off x="6488548" y="1362985"/>
            <a:ext cx="1136756" cy="28800"/>
          </a:xfrm>
          <a:solidFill>
            <a:schemeClr val="accent1"/>
          </a:solidFill>
        </p:spPr>
        <p:txBody>
          <a:bodyPr/>
          <a:lstStyle/>
          <a:p>
            <a:pPr lvl="0"/>
            <a:r>
              <a:rPr lang="en-GB" dirty="0"/>
              <a:t> </a:t>
            </a:r>
          </a:p>
        </p:txBody>
      </p:sp>
      <p:sp>
        <p:nvSpPr>
          <p:cNvPr id="73" name="Text Placeholder 33">
            <a:extLst>
              <a:ext uri="{FF2B5EF4-FFF2-40B4-BE49-F238E27FC236}">
                <a16:creationId xmlns:a16="http://schemas.microsoft.com/office/drawing/2014/main" id="{91D4B856-B048-4BAB-BA44-E777EF53FF52}"/>
              </a:ext>
            </a:extLst>
          </p:cNvPr>
          <p:cNvSpPr>
            <a:spLocks noGrp="1"/>
          </p:cNvSpPr>
          <p:nvPr>
            <p:ph type="body" sz="quarter" idx="22" hasCustomPrompt="1"/>
          </p:nvPr>
        </p:nvSpPr>
        <p:spPr>
          <a:xfrm>
            <a:off x="6369572" y="2585120"/>
            <a:ext cx="4608001" cy="1931988"/>
          </a:xfrm>
        </p:spPr>
        <p:txBody>
          <a:bodyPr/>
          <a:lstStyle>
            <a:lvl1pPr>
              <a:defRPr sz="3200">
                <a:solidFill>
                  <a:schemeClr val="bg1"/>
                </a:solidFill>
              </a:defRPr>
            </a:lvl1pPr>
          </a:lstStyle>
          <a:p>
            <a:pPr lvl="0"/>
            <a:r>
              <a:rPr lang="en-GB" dirty="0"/>
              <a:t>Click to enter text</a:t>
            </a:r>
          </a:p>
        </p:txBody>
      </p:sp>
      <p:sp>
        <p:nvSpPr>
          <p:cNvPr id="74" name="Title 2">
            <a:extLst>
              <a:ext uri="{FF2B5EF4-FFF2-40B4-BE49-F238E27FC236}">
                <a16:creationId xmlns:a16="http://schemas.microsoft.com/office/drawing/2014/main" id="{5B04C66F-BCEC-43D8-A128-6BB8ABBC0249}"/>
              </a:ext>
            </a:extLst>
          </p:cNvPr>
          <p:cNvSpPr>
            <a:spLocks noGrp="1"/>
          </p:cNvSpPr>
          <p:nvPr>
            <p:ph type="title" hasCustomPrompt="1"/>
          </p:nvPr>
        </p:nvSpPr>
        <p:spPr>
          <a:xfrm>
            <a:off x="6397280" y="850927"/>
            <a:ext cx="5790869" cy="462570"/>
          </a:xfrm>
        </p:spPr>
        <p:txBody>
          <a:bodyPr/>
          <a:lstStyle>
            <a:lvl1pPr>
              <a:defRPr sz="2400" b="1">
                <a:solidFill>
                  <a:schemeClr val="bg1"/>
                </a:solidFill>
              </a:defRPr>
            </a:lvl1pPr>
          </a:lstStyle>
          <a:p>
            <a:r>
              <a:rPr lang="en-US" dirty="0"/>
              <a:t>Click to add title</a:t>
            </a:r>
            <a:endParaRPr lang="en-GB" dirty="0"/>
          </a:p>
        </p:txBody>
      </p:sp>
      <p:sp>
        <p:nvSpPr>
          <p:cNvPr id="75" name="Picture Placeholder 2">
            <a:extLst>
              <a:ext uri="{FF2B5EF4-FFF2-40B4-BE49-F238E27FC236}">
                <a16:creationId xmlns:a16="http://schemas.microsoft.com/office/drawing/2014/main" id="{F160F9E7-E1BD-42CF-AC60-FD9D232AC2F5}"/>
              </a:ext>
            </a:extLst>
          </p:cNvPr>
          <p:cNvSpPr>
            <a:spLocks noGrp="1"/>
          </p:cNvSpPr>
          <p:nvPr>
            <p:ph type="pic" sz="quarter" idx="31" hasCustomPrompt="1"/>
          </p:nvPr>
        </p:nvSpPr>
        <p:spPr>
          <a:xfrm>
            <a:off x="10993185" y="5346700"/>
            <a:ext cx="901700" cy="895350"/>
          </a:xfrm>
        </p:spPr>
        <p:txBody>
          <a:bodyPr/>
          <a:lstStyle>
            <a:lvl1pPr algn="ctr">
              <a:defRPr sz="1100">
                <a:solidFill>
                  <a:schemeClr val="bg1"/>
                </a:solidFill>
              </a:defRPr>
            </a:lvl1pPr>
          </a:lstStyle>
          <a:p>
            <a:r>
              <a:rPr lang="en-US" dirty="0"/>
              <a:t>Click to </a:t>
            </a:r>
            <a:r>
              <a:rPr lang="en-US"/>
              <a:t>add image</a:t>
            </a:r>
          </a:p>
        </p:txBody>
      </p:sp>
      <p:sp>
        <p:nvSpPr>
          <p:cNvPr id="78" name="Text Placeholder 18">
            <a:extLst>
              <a:ext uri="{FF2B5EF4-FFF2-40B4-BE49-F238E27FC236}">
                <a16:creationId xmlns:a16="http://schemas.microsoft.com/office/drawing/2014/main" id="{850609DD-D22A-4793-8FFD-0E436CB64A5D}"/>
              </a:ext>
            </a:extLst>
          </p:cNvPr>
          <p:cNvSpPr>
            <a:spLocks noGrp="1"/>
          </p:cNvSpPr>
          <p:nvPr>
            <p:ph type="body" sz="quarter" idx="25" hasCustomPrompt="1"/>
          </p:nvPr>
        </p:nvSpPr>
        <p:spPr>
          <a:xfrm>
            <a:off x="6521198" y="2218157"/>
            <a:ext cx="4671162" cy="14400"/>
          </a:xfrm>
          <a:solidFill>
            <a:schemeClr val="bg1"/>
          </a:solidFill>
        </p:spPr>
        <p:txBody>
          <a:bodyPr/>
          <a:lstStyle/>
          <a:p>
            <a:pPr lvl="0"/>
            <a:r>
              <a:rPr lang="en-GB" dirty="0"/>
              <a:t> </a:t>
            </a:r>
          </a:p>
        </p:txBody>
      </p:sp>
      <p:sp>
        <p:nvSpPr>
          <p:cNvPr id="81" name="Footer Placeholder 4">
            <a:extLst>
              <a:ext uri="{FF2B5EF4-FFF2-40B4-BE49-F238E27FC236}">
                <a16:creationId xmlns:a16="http://schemas.microsoft.com/office/drawing/2014/main" id="{1DBEC805-0C66-43B8-AE10-BB1ABB9A995C}"/>
              </a:ext>
            </a:extLst>
          </p:cNvPr>
          <p:cNvSpPr>
            <a:spLocks noGrp="1"/>
          </p:cNvSpPr>
          <p:nvPr>
            <p:ph type="ftr" sz="quarter" idx="11"/>
          </p:nvPr>
        </p:nvSpPr>
        <p:spPr>
          <a:xfrm>
            <a:off x="7235314" y="6448427"/>
            <a:ext cx="4114800" cy="409574"/>
          </a:xfrm>
        </p:spPr>
        <p:txBody>
          <a:bodyPr/>
          <a:lstStyle>
            <a:lvl1pPr algn="r">
              <a:defRPr>
                <a:solidFill>
                  <a:schemeClr val="bg1"/>
                </a:solidFill>
              </a:defRPr>
            </a:lvl1pPr>
          </a:lstStyle>
          <a:p>
            <a:endParaRPr lang="en-GB" dirty="0"/>
          </a:p>
        </p:txBody>
      </p:sp>
      <p:sp>
        <p:nvSpPr>
          <p:cNvPr id="82" name="Slide Number Placeholder 5">
            <a:extLst>
              <a:ext uri="{FF2B5EF4-FFF2-40B4-BE49-F238E27FC236}">
                <a16:creationId xmlns:a16="http://schemas.microsoft.com/office/drawing/2014/main" id="{9AA25479-A194-4FBF-B831-D67F774D8D79}"/>
              </a:ext>
            </a:extLst>
          </p:cNvPr>
          <p:cNvSpPr>
            <a:spLocks noGrp="1"/>
          </p:cNvSpPr>
          <p:nvPr>
            <p:ph type="sldNum" sz="quarter" idx="12"/>
          </p:nvPr>
        </p:nvSpPr>
        <p:spPr>
          <a:xfrm>
            <a:off x="11599606" y="6448426"/>
            <a:ext cx="578224" cy="409574"/>
          </a:xfrm>
        </p:spPr>
        <p:txBody>
          <a:bodyPr/>
          <a:lstStyle>
            <a:lvl1pPr algn="l">
              <a:defRPr>
                <a:solidFill>
                  <a:schemeClr val="bg1"/>
                </a:solidFill>
              </a:defRPr>
            </a:lvl1pPr>
          </a:lstStyle>
          <a:p>
            <a:fld id="{59CDF08C-A8E3-4E12-B3C5-7BE5A2981715}" type="slidenum">
              <a:rPr lang="en-GB" smtClean="0"/>
              <a:pPr/>
              <a:t>‹#›</a:t>
            </a:fld>
            <a:endParaRPr lang="en-GB" dirty="0"/>
          </a:p>
        </p:txBody>
      </p:sp>
      <p:sp>
        <p:nvSpPr>
          <p:cNvPr id="83" name="Text Placeholder 14">
            <a:extLst>
              <a:ext uri="{FF2B5EF4-FFF2-40B4-BE49-F238E27FC236}">
                <a16:creationId xmlns:a16="http://schemas.microsoft.com/office/drawing/2014/main" id="{826A12A1-4E76-4D66-B930-103BC69C179E}"/>
              </a:ext>
            </a:extLst>
          </p:cNvPr>
          <p:cNvSpPr>
            <a:spLocks noGrp="1"/>
          </p:cNvSpPr>
          <p:nvPr>
            <p:ph type="body" sz="quarter" idx="15" hasCustomPrompt="1"/>
          </p:nvPr>
        </p:nvSpPr>
        <p:spPr>
          <a:xfrm>
            <a:off x="11480517" y="6502400"/>
            <a:ext cx="3600" cy="324000"/>
          </a:xfrm>
          <a:solidFill>
            <a:schemeClr val="accent3"/>
          </a:solidFill>
        </p:spPr>
        <p:txBody>
          <a:bodyPr/>
          <a:lstStyle/>
          <a:p>
            <a:pPr lvl="0"/>
            <a:r>
              <a:rPr lang="en-GB" dirty="0"/>
              <a:t> </a:t>
            </a:r>
          </a:p>
        </p:txBody>
      </p:sp>
    </p:spTree>
    <p:extLst>
      <p:ext uri="{BB962C8B-B14F-4D97-AF65-F5344CB8AC3E}">
        <p14:creationId xmlns:p14="http://schemas.microsoft.com/office/powerpoint/2010/main" val="3120803867"/>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dient Right Side Half + Half &l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93953C5-9071-4520-99C3-896D813D46F1}"/>
              </a:ext>
            </a:extLst>
          </p:cNvPr>
          <p:cNvSpPr/>
          <p:nvPr userDrawn="1"/>
        </p:nvSpPr>
        <p:spPr>
          <a:xfrm>
            <a:off x="6100713" y="519275"/>
            <a:ext cx="6089601" cy="6338726"/>
          </a:xfrm>
          <a:prstGeom prst="rect">
            <a:avLst/>
          </a:prstGeom>
          <a:gradFill flip="none" rotWithShape="1">
            <a:gsLst>
              <a:gs pos="37000">
                <a:srgbClr val="4F5560"/>
              </a:gs>
              <a:gs pos="65000">
                <a:srgbClr val="5D687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56" name="Picture Placeholder 39">
            <a:extLst>
              <a:ext uri="{FF2B5EF4-FFF2-40B4-BE49-F238E27FC236}">
                <a16:creationId xmlns:a16="http://schemas.microsoft.com/office/drawing/2014/main" id="{E7B40F09-3CA0-406F-A026-2C189A7A7D86}"/>
              </a:ext>
            </a:extLst>
          </p:cNvPr>
          <p:cNvSpPr>
            <a:spLocks noGrp="1"/>
          </p:cNvSpPr>
          <p:nvPr>
            <p:ph type="pic" sz="quarter" idx="24"/>
          </p:nvPr>
        </p:nvSpPr>
        <p:spPr>
          <a:xfrm>
            <a:off x="0" y="513875"/>
            <a:ext cx="6104163" cy="6354763"/>
          </a:xfrm>
        </p:spPr>
        <p:txBody>
          <a:bodyPr anchor="ctr"/>
          <a:lstStyle>
            <a:lvl1pPr algn="ctr">
              <a:defRPr sz="2000"/>
            </a:lvl1pPr>
          </a:lstStyle>
          <a:p>
            <a:endParaRPr lang="en-GB" dirty="0"/>
          </a:p>
          <a:p>
            <a:r>
              <a:rPr lang="en-GB" dirty="0"/>
              <a:t>Click on the icon to insert an image</a:t>
            </a:r>
          </a:p>
        </p:txBody>
      </p:sp>
      <p:sp>
        <p:nvSpPr>
          <p:cNvPr id="19" name="Text Placeholder 3">
            <a:extLst>
              <a:ext uri="{FF2B5EF4-FFF2-40B4-BE49-F238E27FC236}">
                <a16:creationId xmlns:a16="http://schemas.microsoft.com/office/drawing/2014/main" id="{2B5B660C-A6FF-4C52-A872-FA73E91C40DE}"/>
              </a:ext>
            </a:extLst>
          </p:cNvPr>
          <p:cNvSpPr>
            <a:spLocks noGrp="1"/>
          </p:cNvSpPr>
          <p:nvPr>
            <p:ph type="body" sz="quarter" idx="29" hasCustomPrompt="1"/>
          </p:nvPr>
        </p:nvSpPr>
        <p:spPr>
          <a:xfrm>
            <a:off x="-5137" y="515674"/>
            <a:ext cx="12192000" cy="3600"/>
          </a:xfrm>
          <a:solidFill>
            <a:schemeClr val="bg1"/>
          </a:solidFill>
        </p:spPr>
        <p:txBody>
          <a:bodyPr/>
          <a:lstStyle/>
          <a:p>
            <a:pPr lvl="0"/>
            <a:r>
              <a:rPr lang="en-GB" dirty="0"/>
              <a:t> </a:t>
            </a:r>
          </a:p>
        </p:txBody>
      </p:sp>
      <p:sp>
        <p:nvSpPr>
          <p:cNvPr id="28" name="Text Placeholder 14">
            <a:extLst>
              <a:ext uri="{FF2B5EF4-FFF2-40B4-BE49-F238E27FC236}">
                <a16:creationId xmlns:a16="http://schemas.microsoft.com/office/drawing/2014/main" id="{A715B9D5-2B54-4C54-AE30-79DB78EF548F}"/>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34" name="Group 33">
            <a:extLst>
              <a:ext uri="{FF2B5EF4-FFF2-40B4-BE49-F238E27FC236}">
                <a16:creationId xmlns:a16="http://schemas.microsoft.com/office/drawing/2014/main" id="{508C58D0-26BA-4813-A20B-9F3BA4E22FF6}"/>
              </a:ext>
            </a:extLst>
          </p:cNvPr>
          <p:cNvGrpSpPr/>
          <p:nvPr userDrawn="1"/>
        </p:nvGrpSpPr>
        <p:grpSpPr>
          <a:xfrm>
            <a:off x="-3642018" y="0"/>
            <a:ext cx="3507559" cy="4472103"/>
            <a:chOff x="838198" y="1150069"/>
            <a:chExt cx="3507559" cy="4472103"/>
          </a:xfrm>
        </p:grpSpPr>
        <p:sp>
          <p:nvSpPr>
            <p:cNvPr id="35" name="Rectangle 34">
              <a:extLst>
                <a:ext uri="{FF2B5EF4-FFF2-40B4-BE49-F238E27FC236}">
                  <a16:creationId xmlns:a16="http://schemas.microsoft.com/office/drawing/2014/main" id="{DB2F3685-2D0B-427B-8207-3D3D8BDE57C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6" name="TextBox 35">
              <a:extLst>
                <a:ext uri="{FF2B5EF4-FFF2-40B4-BE49-F238E27FC236}">
                  <a16:creationId xmlns:a16="http://schemas.microsoft.com/office/drawing/2014/main" id="{5F4019B8-55E8-4B6F-94DB-EF4EB2844A13}"/>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38" name="Rectangle 37">
              <a:extLst>
                <a:ext uri="{FF2B5EF4-FFF2-40B4-BE49-F238E27FC236}">
                  <a16:creationId xmlns:a16="http://schemas.microsoft.com/office/drawing/2014/main" id="{2C1DF9BD-E0E5-4A47-801F-9202636E9F8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9" name="TextBox 38">
              <a:extLst>
                <a:ext uri="{FF2B5EF4-FFF2-40B4-BE49-F238E27FC236}">
                  <a16:creationId xmlns:a16="http://schemas.microsoft.com/office/drawing/2014/main" id="{C5C3DDA5-37C4-4493-B817-AAEA901E17FD}"/>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1" name="TextBox 40">
              <a:extLst>
                <a:ext uri="{FF2B5EF4-FFF2-40B4-BE49-F238E27FC236}">
                  <a16:creationId xmlns:a16="http://schemas.microsoft.com/office/drawing/2014/main" id="{62929D38-D005-4103-BA52-F903C5ADAFDF}"/>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2" name="TextBox 41">
              <a:extLst>
                <a:ext uri="{FF2B5EF4-FFF2-40B4-BE49-F238E27FC236}">
                  <a16:creationId xmlns:a16="http://schemas.microsoft.com/office/drawing/2014/main" id="{DC7CB84B-6A7B-4E6B-B1B1-AEA88C214CBA}"/>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3" name="TextBox 42">
              <a:extLst>
                <a:ext uri="{FF2B5EF4-FFF2-40B4-BE49-F238E27FC236}">
                  <a16:creationId xmlns:a16="http://schemas.microsoft.com/office/drawing/2014/main" id="{2769C5F4-BDCB-4802-8548-D755E52375A0}"/>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4" name="TextBox 43">
              <a:extLst>
                <a:ext uri="{FF2B5EF4-FFF2-40B4-BE49-F238E27FC236}">
                  <a16:creationId xmlns:a16="http://schemas.microsoft.com/office/drawing/2014/main" id="{3D8F97C8-53F7-4992-AF96-3400EE59E5C5}"/>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49" name="Text Placeholder 16">
            <a:extLst>
              <a:ext uri="{FF2B5EF4-FFF2-40B4-BE49-F238E27FC236}">
                <a16:creationId xmlns:a16="http://schemas.microsoft.com/office/drawing/2014/main" id="{8325007C-1697-40DA-BE32-0D68330454D7}"/>
              </a:ext>
            </a:extLst>
          </p:cNvPr>
          <p:cNvSpPr>
            <a:spLocks noGrp="1"/>
          </p:cNvSpPr>
          <p:nvPr>
            <p:ph type="body" sz="quarter" idx="19" hasCustomPrompt="1"/>
          </p:nvPr>
        </p:nvSpPr>
        <p:spPr>
          <a:xfrm>
            <a:off x="6488548" y="1362985"/>
            <a:ext cx="1136756" cy="28800"/>
          </a:xfrm>
          <a:solidFill>
            <a:schemeClr val="accent1"/>
          </a:solidFill>
        </p:spPr>
        <p:txBody>
          <a:bodyPr/>
          <a:lstStyle/>
          <a:p>
            <a:pPr lvl="0"/>
            <a:r>
              <a:rPr lang="en-GB" dirty="0"/>
              <a:t> </a:t>
            </a:r>
          </a:p>
        </p:txBody>
      </p:sp>
      <p:sp>
        <p:nvSpPr>
          <p:cNvPr id="50" name="Text Placeholder 33">
            <a:extLst>
              <a:ext uri="{FF2B5EF4-FFF2-40B4-BE49-F238E27FC236}">
                <a16:creationId xmlns:a16="http://schemas.microsoft.com/office/drawing/2014/main" id="{E9246E28-3BED-4196-8620-84747F3DE4F3}"/>
              </a:ext>
            </a:extLst>
          </p:cNvPr>
          <p:cNvSpPr>
            <a:spLocks noGrp="1"/>
          </p:cNvSpPr>
          <p:nvPr>
            <p:ph type="body" sz="quarter" idx="22" hasCustomPrompt="1"/>
          </p:nvPr>
        </p:nvSpPr>
        <p:spPr>
          <a:xfrm>
            <a:off x="6369572" y="2585120"/>
            <a:ext cx="4608001" cy="1931988"/>
          </a:xfrm>
        </p:spPr>
        <p:txBody>
          <a:bodyPr/>
          <a:lstStyle>
            <a:lvl1pPr>
              <a:defRPr sz="3200">
                <a:solidFill>
                  <a:schemeClr val="bg1"/>
                </a:solidFill>
              </a:defRPr>
            </a:lvl1pPr>
          </a:lstStyle>
          <a:p>
            <a:pPr lvl="0"/>
            <a:r>
              <a:rPr lang="en-GB" dirty="0"/>
              <a:t>Click to enter text</a:t>
            </a:r>
          </a:p>
        </p:txBody>
      </p:sp>
      <p:sp>
        <p:nvSpPr>
          <p:cNvPr id="51" name="Title 2">
            <a:extLst>
              <a:ext uri="{FF2B5EF4-FFF2-40B4-BE49-F238E27FC236}">
                <a16:creationId xmlns:a16="http://schemas.microsoft.com/office/drawing/2014/main" id="{99125599-3886-48CB-B711-025C0CAC0308}"/>
              </a:ext>
            </a:extLst>
          </p:cNvPr>
          <p:cNvSpPr>
            <a:spLocks noGrp="1"/>
          </p:cNvSpPr>
          <p:nvPr>
            <p:ph type="title" hasCustomPrompt="1"/>
          </p:nvPr>
        </p:nvSpPr>
        <p:spPr>
          <a:xfrm>
            <a:off x="6397280" y="850927"/>
            <a:ext cx="5790869" cy="462570"/>
          </a:xfrm>
        </p:spPr>
        <p:txBody>
          <a:bodyPr/>
          <a:lstStyle>
            <a:lvl1pPr>
              <a:defRPr sz="2400" b="1">
                <a:solidFill>
                  <a:schemeClr val="bg1"/>
                </a:solidFill>
              </a:defRPr>
            </a:lvl1pPr>
          </a:lstStyle>
          <a:p>
            <a:r>
              <a:rPr lang="en-US" dirty="0"/>
              <a:t>Click to add title</a:t>
            </a:r>
            <a:endParaRPr lang="en-GB" dirty="0"/>
          </a:p>
        </p:txBody>
      </p:sp>
      <p:sp>
        <p:nvSpPr>
          <p:cNvPr id="52" name="Picture Placeholder 2">
            <a:extLst>
              <a:ext uri="{FF2B5EF4-FFF2-40B4-BE49-F238E27FC236}">
                <a16:creationId xmlns:a16="http://schemas.microsoft.com/office/drawing/2014/main" id="{0F2FFC4D-E200-4569-83EB-15A7330A3C51}"/>
              </a:ext>
            </a:extLst>
          </p:cNvPr>
          <p:cNvSpPr>
            <a:spLocks noGrp="1"/>
          </p:cNvSpPr>
          <p:nvPr>
            <p:ph type="pic" sz="quarter" idx="31" hasCustomPrompt="1"/>
          </p:nvPr>
        </p:nvSpPr>
        <p:spPr>
          <a:xfrm>
            <a:off x="10993185" y="5346700"/>
            <a:ext cx="901700" cy="895350"/>
          </a:xfrm>
        </p:spPr>
        <p:txBody>
          <a:bodyPr/>
          <a:lstStyle>
            <a:lvl1pPr algn="ctr">
              <a:defRPr sz="1100">
                <a:solidFill>
                  <a:schemeClr val="bg1"/>
                </a:solidFill>
              </a:defRPr>
            </a:lvl1pPr>
          </a:lstStyle>
          <a:p>
            <a:r>
              <a:rPr lang="en-US" dirty="0"/>
              <a:t>Click to </a:t>
            </a:r>
            <a:r>
              <a:rPr lang="en-US"/>
              <a:t>add image</a:t>
            </a:r>
          </a:p>
        </p:txBody>
      </p:sp>
      <p:sp>
        <p:nvSpPr>
          <p:cNvPr id="53" name="Text Placeholder 27">
            <a:extLst>
              <a:ext uri="{FF2B5EF4-FFF2-40B4-BE49-F238E27FC236}">
                <a16:creationId xmlns:a16="http://schemas.microsoft.com/office/drawing/2014/main" id="{FC265FCE-2EC4-4F21-808D-100F972B4294}"/>
              </a:ext>
            </a:extLst>
          </p:cNvPr>
          <p:cNvSpPr>
            <a:spLocks noGrp="1"/>
          </p:cNvSpPr>
          <p:nvPr>
            <p:ph type="body" sz="quarter" idx="27" hasCustomPrompt="1"/>
          </p:nvPr>
        </p:nvSpPr>
        <p:spPr>
          <a:xfrm rot="10800000">
            <a:off x="6391193" y="5650366"/>
            <a:ext cx="313866" cy="299583"/>
          </a:xfrm>
          <a:blipFill>
            <a:blip r:embed="rId2"/>
            <a:stretch>
              <a:fillRect/>
            </a:stretch>
          </a:blipFill>
        </p:spPr>
        <p:txBody>
          <a:bodyPr/>
          <a:lstStyle/>
          <a:p>
            <a:pPr lvl="0"/>
            <a:r>
              <a:rPr lang="en-GB" dirty="0"/>
              <a:t> </a:t>
            </a:r>
          </a:p>
        </p:txBody>
      </p:sp>
      <p:sp>
        <p:nvSpPr>
          <p:cNvPr id="54" name="Text Placeholder 18">
            <a:extLst>
              <a:ext uri="{FF2B5EF4-FFF2-40B4-BE49-F238E27FC236}">
                <a16:creationId xmlns:a16="http://schemas.microsoft.com/office/drawing/2014/main" id="{7E864783-D260-44E8-AACD-8F58EBC0F96E}"/>
              </a:ext>
            </a:extLst>
          </p:cNvPr>
          <p:cNvSpPr>
            <a:spLocks noGrp="1"/>
          </p:cNvSpPr>
          <p:nvPr>
            <p:ph type="body" sz="quarter" idx="25" hasCustomPrompt="1"/>
          </p:nvPr>
        </p:nvSpPr>
        <p:spPr>
          <a:xfrm>
            <a:off x="6521198" y="2218157"/>
            <a:ext cx="4671162" cy="14400"/>
          </a:xfrm>
          <a:solidFill>
            <a:schemeClr val="bg1"/>
          </a:solidFill>
        </p:spPr>
        <p:txBody>
          <a:bodyPr/>
          <a:lstStyle/>
          <a:p>
            <a:pPr lvl="0"/>
            <a:r>
              <a:rPr lang="en-GB" dirty="0"/>
              <a:t> </a:t>
            </a:r>
          </a:p>
        </p:txBody>
      </p:sp>
      <p:sp>
        <p:nvSpPr>
          <p:cNvPr id="55" name="Text Placeholder 20">
            <a:extLst>
              <a:ext uri="{FF2B5EF4-FFF2-40B4-BE49-F238E27FC236}">
                <a16:creationId xmlns:a16="http://schemas.microsoft.com/office/drawing/2014/main" id="{3D529215-A106-4AC8-B597-20381CE1D204}"/>
              </a:ext>
            </a:extLst>
          </p:cNvPr>
          <p:cNvSpPr>
            <a:spLocks noGrp="1"/>
          </p:cNvSpPr>
          <p:nvPr>
            <p:ph type="body" sz="quarter" idx="28" hasCustomPrompt="1"/>
          </p:nvPr>
        </p:nvSpPr>
        <p:spPr>
          <a:xfrm>
            <a:off x="10256360" y="2226833"/>
            <a:ext cx="936000" cy="25200"/>
          </a:xfrm>
          <a:solidFill>
            <a:schemeClr val="bg1"/>
          </a:solidFill>
        </p:spPr>
        <p:txBody>
          <a:bodyPr/>
          <a:lstStyle/>
          <a:p>
            <a:pPr lvl="0"/>
            <a:r>
              <a:rPr lang="en-GB" dirty="0"/>
              <a:t> </a:t>
            </a:r>
          </a:p>
        </p:txBody>
      </p:sp>
      <p:sp>
        <p:nvSpPr>
          <p:cNvPr id="57" name="Footer Placeholder 4">
            <a:extLst>
              <a:ext uri="{FF2B5EF4-FFF2-40B4-BE49-F238E27FC236}">
                <a16:creationId xmlns:a16="http://schemas.microsoft.com/office/drawing/2014/main" id="{8F0EAE4F-2C2F-4FE6-A099-67D353447175}"/>
              </a:ext>
            </a:extLst>
          </p:cNvPr>
          <p:cNvSpPr>
            <a:spLocks noGrp="1"/>
          </p:cNvSpPr>
          <p:nvPr>
            <p:ph type="ftr" sz="quarter" idx="11"/>
          </p:nvPr>
        </p:nvSpPr>
        <p:spPr>
          <a:xfrm>
            <a:off x="7235314" y="6448427"/>
            <a:ext cx="4114800" cy="409574"/>
          </a:xfrm>
        </p:spPr>
        <p:txBody>
          <a:bodyPr/>
          <a:lstStyle>
            <a:lvl1pPr algn="r">
              <a:defRPr>
                <a:solidFill>
                  <a:schemeClr val="bg1"/>
                </a:solidFill>
              </a:defRPr>
            </a:lvl1pPr>
          </a:lstStyle>
          <a:p>
            <a:endParaRPr lang="en-GB" dirty="0"/>
          </a:p>
        </p:txBody>
      </p:sp>
      <p:sp>
        <p:nvSpPr>
          <p:cNvPr id="58" name="Slide Number Placeholder 5">
            <a:extLst>
              <a:ext uri="{FF2B5EF4-FFF2-40B4-BE49-F238E27FC236}">
                <a16:creationId xmlns:a16="http://schemas.microsoft.com/office/drawing/2014/main" id="{287ED711-8B7C-45B1-864D-ACBF9FE9B4E4}"/>
              </a:ext>
            </a:extLst>
          </p:cNvPr>
          <p:cNvSpPr>
            <a:spLocks noGrp="1"/>
          </p:cNvSpPr>
          <p:nvPr>
            <p:ph type="sldNum" sz="quarter" idx="12"/>
          </p:nvPr>
        </p:nvSpPr>
        <p:spPr>
          <a:xfrm>
            <a:off x="11599606" y="6448426"/>
            <a:ext cx="578224" cy="409574"/>
          </a:xfrm>
        </p:spPr>
        <p:txBody>
          <a:bodyPr/>
          <a:lstStyle>
            <a:lvl1pPr algn="l">
              <a:defRPr>
                <a:solidFill>
                  <a:schemeClr val="bg1"/>
                </a:solidFill>
              </a:defRPr>
            </a:lvl1pPr>
          </a:lstStyle>
          <a:p>
            <a:fld id="{59CDF08C-A8E3-4E12-B3C5-7BE5A2981715}" type="slidenum">
              <a:rPr lang="en-GB" smtClean="0"/>
              <a:pPr/>
              <a:t>‹#›</a:t>
            </a:fld>
            <a:endParaRPr lang="en-GB" dirty="0"/>
          </a:p>
        </p:txBody>
      </p:sp>
      <p:sp>
        <p:nvSpPr>
          <p:cNvPr id="59" name="Text Placeholder 14">
            <a:extLst>
              <a:ext uri="{FF2B5EF4-FFF2-40B4-BE49-F238E27FC236}">
                <a16:creationId xmlns:a16="http://schemas.microsoft.com/office/drawing/2014/main" id="{6F46A414-19A7-4760-A8E4-B399632033F5}"/>
              </a:ext>
            </a:extLst>
          </p:cNvPr>
          <p:cNvSpPr>
            <a:spLocks noGrp="1"/>
          </p:cNvSpPr>
          <p:nvPr>
            <p:ph type="body" sz="quarter" idx="15" hasCustomPrompt="1"/>
          </p:nvPr>
        </p:nvSpPr>
        <p:spPr>
          <a:xfrm>
            <a:off x="11480517" y="6502400"/>
            <a:ext cx="3600" cy="324000"/>
          </a:xfrm>
          <a:solidFill>
            <a:schemeClr val="accent3"/>
          </a:solidFill>
        </p:spPr>
        <p:txBody>
          <a:bodyPr/>
          <a:lstStyle/>
          <a:p>
            <a:pPr lvl="0"/>
            <a:r>
              <a:rPr lang="en-GB" dirty="0"/>
              <a:t> </a:t>
            </a:r>
          </a:p>
        </p:txBody>
      </p:sp>
    </p:spTree>
    <p:extLst>
      <p:ext uri="{BB962C8B-B14F-4D97-AF65-F5344CB8AC3E}">
        <p14:creationId xmlns:p14="http://schemas.microsoft.com/office/powerpoint/2010/main" val="217779599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left">
    <p:bg>
      <p:bgPr>
        <a:solidFill>
          <a:schemeClr val="bg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83E06D02-82B7-414B-96E2-C0D2579E4153}"/>
              </a:ext>
            </a:extLst>
          </p:cNvPr>
          <p:cNvSpPr>
            <a:spLocks noGrp="1"/>
          </p:cNvSpPr>
          <p:nvPr>
            <p:ph type="pic" sz="quarter" idx="17"/>
          </p:nvPr>
        </p:nvSpPr>
        <p:spPr>
          <a:xfrm>
            <a:off x="0" y="512763"/>
            <a:ext cx="12192000" cy="6345237"/>
          </a:xfrm>
        </p:spPr>
        <p:txBody>
          <a:bodyPr anchor="ctr"/>
          <a:lstStyle>
            <a:lvl1pPr algn="ctr">
              <a:defRPr sz="1800"/>
            </a:lvl1pPr>
          </a:lstStyle>
          <a:p>
            <a:endParaRPr lang="en-GB" dirty="0"/>
          </a:p>
          <a:p>
            <a:r>
              <a:rPr lang="en-GB" dirty="0"/>
              <a:t>Click on the icon to insert an image</a:t>
            </a:r>
          </a:p>
        </p:txBody>
      </p:sp>
      <p:sp>
        <p:nvSpPr>
          <p:cNvPr id="10" name="Text Placeholder 13">
            <a:extLst>
              <a:ext uri="{FF2B5EF4-FFF2-40B4-BE49-F238E27FC236}">
                <a16:creationId xmlns:a16="http://schemas.microsoft.com/office/drawing/2014/main" id="{49032CCF-A8A4-4FE9-BF14-FD9C9C828580}"/>
              </a:ext>
            </a:extLst>
          </p:cNvPr>
          <p:cNvSpPr>
            <a:spLocks noGrp="1"/>
          </p:cNvSpPr>
          <p:nvPr>
            <p:ph type="body" sz="quarter" idx="14" hasCustomPrompt="1"/>
          </p:nvPr>
        </p:nvSpPr>
        <p:spPr>
          <a:xfrm>
            <a:off x="0" y="521074"/>
            <a:ext cx="6096000" cy="6336925"/>
          </a:xfrm>
          <a:solidFill>
            <a:schemeClr val="accent2">
              <a:alpha val="66000"/>
            </a:schemeClr>
          </a:solidFill>
        </p:spPr>
        <p:txBody>
          <a:bodyPr/>
          <a:lstStyle/>
          <a:p>
            <a:pPr lvl="0"/>
            <a:r>
              <a:rPr lang="en-GB" dirty="0"/>
              <a:t> </a:t>
            </a:r>
          </a:p>
        </p:txBody>
      </p:sp>
      <p:sp>
        <p:nvSpPr>
          <p:cNvPr id="5" name="Footer Placeholder 4">
            <a:extLst>
              <a:ext uri="{FF2B5EF4-FFF2-40B4-BE49-F238E27FC236}">
                <a16:creationId xmlns:a16="http://schemas.microsoft.com/office/drawing/2014/main" id="{28948F33-077D-4D5E-9E7E-4B99AD794D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AD52E2-4E6D-4AD8-9F77-B289BE43A0E1}"/>
              </a:ext>
            </a:extLst>
          </p:cNvPr>
          <p:cNvSpPr>
            <a:spLocks noGrp="1"/>
          </p:cNvSpPr>
          <p:nvPr>
            <p:ph type="sldNum" sz="quarter" idx="12"/>
          </p:nvPr>
        </p:nvSpPr>
        <p:spPr/>
        <p:txBody>
          <a:bodyPr/>
          <a:lstStyle/>
          <a:p>
            <a:fld id="{59CDF08C-A8E3-4E12-B3C5-7BE5A2981715}" type="slidenum">
              <a:rPr lang="en-GB" smtClean="0"/>
              <a:t>‹#›</a:t>
            </a:fld>
            <a:endParaRPr lang="en-GB"/>
          </a:p>
        </p:txBody>
      </p:sp>
      <p:sp>
        <p:nvSpPr>
          <p:cNvPr id="2" name="Title 1">
            <a:extLst>
              <a:ext uri="{FF2B5EF4-FFF2-40B4-BE49-F238E27FC236}">
                <a16:creationId xmlns:a16="http://schemas.microsoft.com/office/drawing/2014/main" id="{61C183FC-777C-4DC2-AF7B-FFA89EEAB63D}"/>
              </a:ext>
            </a:extLst>
          </p:cNvPr>
          <p:cNvSpPr>
            <a:spLocks noGrp="1"/>
          </p:cNvSpPr>
          <p:nvPr>
            <p:ph type="title" hasCustomPrompt="1"/>
          </p:nvPr>
        </p:nvSpPr>
        <p:spPr>
          <a:xfrm>
            <a:off x="293594" y="2049929"/>
            <a:ext cx="3973606" cy="1896596"/>
          </a:xfrm>
        </p:spPr>
        <p:txBody>
          <a:bodyPr anchor="b"/>
          <a:lstStyle>
            <a:lvl1pPr algn="l">
              <a:defRPr b="1">
                <a:solidFill>
                  <a:schemeClr val="bg1"/>
                </a:solidFill>
              </a:defRPr>
            </a:lvl1pPr>
          </a:lstStyle>
          <a:p>
            <a:r>
              <a:rPr lang="en-GB" dirty="0"/>
              <a:t>Click to add title</a:t>
            </a:r>
          </a:p>
        </p:txBody>
      </p:sp>
      <p:sp>
        <p:nvSpPr>
          <p:cNvPr id="9" name="Text Placeholder 8">
            <a:extLst>
              <a:ext uri="{FF2B5EF4-FFF2-40B4-BE49-F238E27FC236}">
                <a16:creationId xmlns:a16="http://schemas.microsoft.com/office/drawing/2014/main" id="{BC6C1A07-A85A-4B2D-B4E8-5F58FDA18A46}"/>
              </a:ext>
            </a:extLst>
          </p:cNvPr>
          <p:cNvSpPr>
            <a:spLocks noGrp="1"/>
          </p:cNvSpPr>
          <p:nvPr>
            <p:ph type="body" sz="quarter" idx="13" hasCustomPrompt="1"/>
          </p:nvPr>
        </p:nvSpPr>
        <p:spPr>
          <a:xfrm>
            <a:off x="385763" y="4135438"/>
            <a:ext cx="2662237" cy="28800"/>
          </a:xfrm>
          <a:solidFill>
            <a:schemeClr val="accent1"/>
          </a:solidFill>
        </p:spPr>
        <p:txBody>
          <a:bodyPr/>
          <a:lstStyle/>
          <a:p>
            <a:pPr lvl="0"/>
            <a:r>
              <a:rPr lang="en-GB" dirty="0"/>
              <a:t> </a:t>
            </a:r>
          </a:p>
        </p:txBody>
      </p:sp>
      <p:sp>
        <p:nvSpPr>
          <p:cNvPr id="21" name="Rectangle 20">
            <a:extLst>
              <a:ext uri="{FF2B5EF4-FFF2-40B4-BE49-F238E27FC236}">
                <a16:creationId xmlns:a16="http://schemas.microsoft.com/office/drawing/2014/main" id="{C022B2DA-D201-4029-B538-3BCBD7E16875}"/>
              </a:ext>
            </a:extLst>
          </p:cNvPr>
          <p:cNvSpPr/>
          <p:nvPr userDrawn="1"/>
        </p:nvSpPr>
        <p:spPr>
          <a:xfrm>
            <a:off x="0" y="513875"/>
            <a:ext cx="12192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9C857F4-0327-4ABB-BFE3-6410D30A19A1}"/>
              </a:ext>
            </a:extLst>
          </p:cNvPr>
          <p:cNvSpPr>
            <a:spLocks noGrp="1"/>
          </p:cNvSpPr>
          <p:nvPr>
            <p:ph type="body" sz="quarter" idx="18" hasCustomPrompt="1"/>
          </p:nvPr>
        </p:nvSpPr>
        <p:spPr>
          <a:xfrm>
            <a:off x="-5137" y="515674"/>
            <a:ext cx="12192000" cy="3600"/>
          </a:xfrm>
          <a:solidFill>
            <a:schemeClr val="bg1"/>
          </a:solidFill>
        </p:spPr>
        <p:txBody>
          <a:bodyPr/>
          <a:lstStyle/>
          <a:p>
            <a:pPr lvl="0"/>
            <a:r>
              <a:rPr lang="en-GB" dirty="0"/>
              <a:t> </a:t>
            </a:r>
          </a:p>
        </p:txBody>
      </p:sp>
      <p:sp>
        <p:nvSpPr>
          <p:cNvPr id="12" name="Text Placeholder 14">
            <a:extLst>
              <a:ext uri="{FF2B5EF4-FFF2-40B4-BE49-F238E27FC236}">
                <a16:creationId xmlns:a16="http://schemas.microsoft.com/office/drawing/2014/main" id="{044BDC84-4876-4578-9A84-5B3EBDAD9A23}"/>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13" name="Text Placeholder 14">
            <a:extLst>
              <a:ext uri="{FF2B5EF4-FFF2-40B4-BE49-F238E27FC236}">
                <a16:creationId xmlns:a16="http://schemas.microsoft.com/office/drawing/2014/main" id="{45FFF597-A3AD-4C3D-971E-EFA574E53A16}"/>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14" name="Group 13">
            <a:extLst>
              <a:ext uri="{FF2B5EF4-FFF2-40B4-BE49-F238E27FC236}">
                <a16:creationId xmlns:a16="http://schemas.microsoft.com/office/drawing/2014/main" id="{A995EBCE-1742-4CC1-A7EA-4D376CAE96A5}"/>
              </a:ext>
            </a:extLst>
          </p:cNvPr>
          <p:cNvGrpSpPr/>
          <p:nvPr userDrawn="1"/>
        </p:nvGrpSpPr>
        <p:grpSpPr>
          <a:xfrm>
            <a:off x="-3587716" y="0"/>
            <a:ext cx="3507558" cy="4794429"/>
            <a:chOff x="838199" y="1150070"/>
            <a:chExt cx="3507558" cy="4794429"/>
          </a:xfrm>
          <a:solidFill>
            <a:schemeClr val="tx1"/>
          </a:solidFill>
        </p:grpSpPr>
        <p:sp>
          <p:nvSpPr>
            <p:cNvPr id="15" name="Rectangle 14">
              <a:extLst>
                <a:ext uri="{FF2B5EF4-FFF2-40B4-BE49-F238E27FC236}">
                  <a16:creationId xmlns:a16="http://schemas.microsoft.com/office/drawing/2014/main" id="{15E13623-6BA3-464E-A5AB-598CE9691956}"/>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6" name="TextBox 15">
              <a:extLst>
                <a:ext uri="{FF2B5EF4-FFF2-40B4-BE49-F238E27FC236}">
                  <a16:creationId xmlns:a16="http://schemas.microsoft.com/office/drawing/2014/main" id="{FBEF0EA7-0A5C-4D79-BE24-557ED0243069}"/>
                </a:ext>
              </a:extLst>
            </p:cNvPr>
            <p:cNvSpPr txBox="1"/>
            <p:nvPr/>
          </p:nvSpPr>
          <p:spPr>
            <a:xfrm>
              <a:off x="838200" y="1150070"/>
              <a:ext cx="3507556" cy="646331"/>
            </a:xfrm>
            <a:prstGeom prst="rect">
              <a:avLst/>
            </a:prstGeom>
            <a:noFill/>
          </p:spPr>
          <p:txBody>
            <a:bodyPr wrap="square" rtlCol="0">
              <a:spAutoFit/>
            </a:bodyPr>
            <a:lstStyle/>
            <a:p>
              <a:pPr algn="ctr"/>
              <a:r>
                <a:rPr lang="en-GB" dirty="0">
                  <a:solidFill>
                    <a:srgbClr val="333333"/>
                  </a:solidFill>
                </a:rPr>
                <a:t>How to insert a </a:t>
              </a:r>
              <a:br>
                <a:rPr lang="en-GB" dirty="0">
                  <a:solidFill>
                    <a:srgbClr val="333333"/>
                  </a:solidFill>
                </a:rPr>
              </a:br>
              <a:r>
                <a:rPr lang="en-GB" dirty="0">
                  <a:solidFill>
                    <a:srgbClr val="333333"/>
                  </a:solidFill>
                </a:rPr>
                <a:t>background in a placeholder</a:t>
              </a:r>
            </a:p>
          </p:txBody>
        </p:sp>
        <p:sp>
          <p:nvSpPr>
            <p:cNvPr id="17" name="Rectangle 16">
              <a:extLst>
                <a:ext uri="{FF2B5EF4-FFF2-40B4-BE49-F238E27FC236}">
                  <a16:creationId xmlns:a16="http://schemas.microsoft.com/office/drawing/2014/main" id="{6CC0A7C9-4A4E-4B9B-A99F-67BAEB1B22C1}"/>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19" name="TextBox 18">
              <a:extLst>
                <a:ext uri="{FF2B5EF4-FFF2-40B4-BE49-F238E27FC236}">
                  <a16:creationId xmlns:a16="http://schemas.microsoft.com/office/drawing/2014/main" id="{3CE74771-75DE-4A31-AC1E-18E232A2E011}"/>
                </a:ext>
              </a:extLst>
            </p:cNvPr>
            <p:cNvSpPr txBox="1"/>
            <p:nvPr/>
          </p:nvSpPr>
          <p:spPr>
            <a:xfrm>
              <a:off x="838199" y="3344436"/>
              <a:ext cx="3507557"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20" name="TextBox 19">
              <a:extLst>
                <a:ext uri="{FF2B5EF4-FFF2-40B4-BE49-F238E27FC236}">
                  <a16:creationId xmlns:a16="http://schemas.microsoft.com/office/drawing/2014/main" id="{AD5036B1-610C-42C3-97AB-6ACCF0FA47C9}"/>
                </a:ext>
              </a:extLst>
            </p:cNvPr>
            <p:cNvSpPr txBox="1"/>
            <p:nvPr/>
          </p:nvSpPr>
          <p:spPr>
            <a:xfrm>
              <a:off x="838199" y="406337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22" name="TextBox 21">
              <a:extLst>
                <a:ext uri="{FF2B5EF4-FFF2-40B4-BE49-F238E27FC236}">
                  <a16:creationId xmlns:a16="http://schemas.microsoft.com/office/drawing/2014/main" id="{506AA1CC-BDF6-4320-BCE2-9BBE49A9591F}"/>
                </a:ext>
              </a:extLst>
            </p:cNvPr>
            <p:cNvSpPr txBox="1"/>
            <p:nvPr/>
          </p:nvSpPr>
          <p:spPr>
            <a:xfrm>
              <a:off x="838199" y="4617885"/>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23" name="TextBox 22">
              <a:extLst>
                <a:ext uri="{FF2B5EF4-FFF2-40B4-BE49-F238E27FC236}">
                  <a16:creationId xmlns:a16="http://schemas.microsoft.com/office/drawing/2014/main" id="{683DCAB3-88CE-45D4-BF29-1E722F797D1F}"/>
                </a:ext>
              </a:extLst>
            </p:cNvPr>
            <p:cNvSpPr txBox="1"/>
            <p:nvPr/>
          </p:nvSpPr>
          <p:spPr>
            <a:xfrm>
              <a:off x="838199" y="5356549"/>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24" name="TextBox 23">
              <a:extLst>
                <a:ext uri="{FF2B5EF4-FFF2-40B4-BE49-F238E27FC236}">
                  <a16:creationId xmlns:a16="http://schemas.microsoft.com/office/drawing/2014/main" id="{9A35E13A-051E-4FC2-8E23-F94AE43AE70D}"/>
                </a:ext>
              </a:extLst>
            </p:cNvPr>
            <p:cNvSpPr txBox="1"/>
            <p:nvPr/>
          </p:nvSpPr>
          <p:spPr>
            <a:xfrm>
              <a:off x="838199" y="1867808"/>
              <a:ext cx="3507557" cy="1384995"/>
            </a:xfrm>
            <a:prstGeom prst="rect">
              <a:avLst/>
            </a:prstGeom>
            <a:noFill/>
          </p:spPr>
          <p:txBody>
            <a:bodyPr wrap="square" rtlCol="0">
              <a:spAutoFit/>
            </a:bodyPr>
            <a:lstStyle/>
            <a:p>
              <a:r>
                <a:rPr lang="en-GB" sz="1400" b="1" dirty="0">
                  <a:solidFill>
                    <a:srgbClr val="333333"/>
                  </a:solidFill>
                </a:rPr>
                <a:t>On this slide you will need to insert an image into the large picture placeholder first.</a:t>
              </a:r>
            </a:p>
            <a:p>
              <a:r>
                <a:rPr lang="en-GB" sz="1400" dirty="0">
                  <a:solidFill>
                    <a:srgbClr val="333333"/>
                  </a:solidFill>
                </a:rPr>
                <a:t>Once you’ve inserted an image, following the instructions below, you can then </a:t>
              </a:r>
              <a:r>
                <a:rPr lang="en-GB" sz="1400" dirty="0">
                  <a:solidFill>
                    <a:schemeClr val="accent1"/>
                  </a:solidFill>
                </a:rPr>
                <a:t>enter text and icons into the placeholders.</a:t>
              </a:r>
              <a:endParaRPr lang="en-GB" sz="1400" b="1" dirty="0">
                <a:solidFill>
                  <a:schemeClr val="accent1"/>
                </a:solidFill>
              </a:endParaRPr>
            </a:p>
          </p:txBody>
        </p:sp>
        <p:sp>
          <p:nvSpPr>
            <p:cNvPr id="25" name="Rectangle 24">
              <a:extLst>
                <a:ext uri="{FF2B5EF4-FFF2-40B4-BE49-F238E27FC236}">
                  <a16:creationId xmlns:a16="http://schemas.microsoft.com/office/drawing/2014/main" id="{89B1EABE-A092-4457-AECD-16C1FB688F82}"/>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grpSp>
    </p:spTree>
    <p:extLst>
      <p:ext uri="{BB962C8B-B14F-4D97-AF65-F5344CB8AC3E}">
        <p14:creationId xmlns:p14="http://schemas.microsoft.com/office/powerpoint/2010/main" val="1164604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image with research">
    <p:spTree>
      <p:nvGrpSpPr>
        <p:cNvPr id="1" name=""/>
        <p:cNvGrpSpPr/>
        <p:nvPr/>
      </p:nvGrpSpPr>
      <p:grpSpPr>
        <a:xfrm>
          <a:off x="0" y="0"/>
          <a:ext cx="0" cy="0"/>
          <a:chOff x="0" y="0"/>
          <a:chExt cx="0" cy="0"/>
        </a:xfrm>
      </p:grpSpPr>
      <p:sp>
        <p:nvSpPr>
          <p:cNvPr id="41" name="Text Placeholder 2">
            <a:extLst>
              <a:ext uri="{FF2B5EF4-FFF2-40B4-BE49-F238E27FC236}">
                <a16:creationId xmlns:a16="http://schemas.microsoft.com/office/drawing/2014/main" id="{09162361-F0A3-4C53-A931-46EF470C8172}"/>
              </a:ext>
            </a:extLst>
          </p:cNvPr>
          <p:cNvSpPr>
            <a:spLocks noGrp="1"/>
          </p:cNvSpPr>
          <p:nvPr>
            <p:ph type="body" sz="quarter" idx="46" hasCustomPrompt="1"/>
          </p:nvPr>
        </p:nvSpPr>
        <p:spPr>
          <a:xfrm>
            <a:off x="9144000" y="515674"/>
            <a:ext cx="3048000" cy="6342326"/>
          </a:xfrm>
          <a:solidFill>
            <a:srgbClr val="E1E6E6"/>
          </a:solidFill>
        </p:spPr>
        <p:txBody>
          <a:bodyPr/>
          <a:lstStyle/>
          <a:p>
            <a:pPr lvl="0"/>
            <a:r>
              <a:rPr lang="en-GB"/>
              <a:t> </a:t>
            </a:r>
            <a:endParaRPr lang="en-GB" dirty="0"/>
          </a:p>
        </p:txBody>
      </p:sp>
      <p:sp>
        <p:nvSpPr>
          <p:cNvPr id="20" name="Text Placeholder 19">
            <a:extLst>
              <a:ext uri="{FF2B5EF4-FFF2-40B4-BE49-F238E27FC236}">
                <a16:creationId xmlns:a16="http://schemas.microsoft.com/office/drawing/2014/main" id="{CE1117E3-8C5C-43AD-BCB0-9B99FEE18C83}"/>
              </a:ext>
            </a:extLst>
          </p:cNvPr>
          <p:cNvSpPr>
            <a:spLocks noGrp="1"/>
          </p:cNvSpPr>
          <p:nvPr>
            <p:ph type="body" sz="quarter" idx="24" hasCustomPrompt="1"/>
          </p:nvPr>
        </p:nvSpPr>
        <p:spPr>
          <a:xfrm>
            <a:off x="72000" y="1873250"/>
            <a:ext cx="12120000" cy="1495425"/>
          </a:xfrm>
          <a:solidFill>
            <a:schemeClr val="accent6"/>
          </a:solidFill>
        </p:spPr>
        <p:txBody>
          <a:bodyPr/>
          <a:lstStyle/>
          <a:p>
            <a:pPr lvl="0"/>
            <a:r>
              <a:rPr lang="en-GB" dirty="0"/>
              <a:t> </a:t>
            </a:r>
          </a:p>
        </p:txBody>
      </p:sp>
      <p:sp>
        <p:nvSpPr>
          <p:cNvPr id="7" name="Footer Placeholder 4">
            <a:extLst>
              <a:ext uri="{FF2B5EF4-FFF2-40B4-BE49-F238E27FC236}">
                <a16:creationId xmlns:a16="http://schemas.microsoft.com/office/drawing/2014/main" id="{7BD4C983-1FBA-4C9F-82EE-8448DF960746}"/>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8" name="Slide Number Placeholder 5">
            <a:extLst>
              <a:ext uri="{FF2B5EF4-FFF2-40B4-BE49-F238E27FC236}">
                <a16:creationId xmlns:a16="http://schemas.microsoft.com/office/drawing/2014/main" id="{323CC971-D9FB-4E14-A61A-7D973E90C1AE}"/>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16" name="Picture Placeholder 15">
            <a:extLst>
              <a:ext uri="{FF2B5EF4-FFF2-40B4-BE49-F238E27FC236}">
                <a16:creationId xmlns:a16="http://schemas.microsoft.com/office/drawing/2014/main" id="{0D691CC9-0AD1-42C1-A4D2-AC7819DCC4D2}"/>
              </a:ext>
            </a:extLst>
          </p:cNvPr>
          <p:cNvSpPr>
            <a:spLocks noGrp="1"/>
          </p:cNvSpPr>
          <p:nvPr>
            <p:ph type="pic" sz="quarter" idx="21"/>
          </p:nvPr>
        </p:nvSpPr>
        <p:spPr>
          <a:xfrm>
            <a:off x="7620000" y="866775"/>
            <a:ext cx="3048001" cy="1714500"/>
          </a:xfrm>
          <a:solidFill>
            <a:schemeClr val="accent4"/>
          </a:solidFill>
        </p:spPr>
        <p:txBody>
          <a:bodyPr anchor="ctr"/>
          <a:lstStyle>
            <a:lvl1pPr algn="ctr">
              <a:defRPr sz="1600">
                <a:solidFill>
                  <a:schemeClr val="bg1"/>
                </a:solidFill>
              </a:defRPr>
            </a:lvl1pPr>
          </a:lstStyle>
          <a:p>
            <a:endParaRPr lang="en-GB" dirty="0"/>
          </a:p>
          <a:p>
            <a:endParaRPr lang="en-GB" dirty="0"/>
          </a:p>
          <a:p>
            <a:r>
              <a:rPr lang="en-GB" dirty="0"/>
              <a:t>Click on the icon to </a:t>
            </a:r>
            <a:br>
              <a:rPr lang="en-GB" dirty="0"/>
            </a:br>
            <a:r>
              <a:rPr lang="en-GB" dirty="0"/>
              <a:t>insert an image</a:t>
            </a:r>
          </a:p>
        </p:txBody>
      </p:sp>
      <p:sp>
        <p:nvSpPr>
          <p:cNvPr id="17" name="Picture Placeholder 15">
            <a:extLst>
              <a:ext uri="{FF2B5EF4-FFF2-40B4-BE49-F238E27FC236}">
                <a16:creationId xmlns:a16="http://schemas.microsoft.com/office/drawing/2014/main" id="{10D7BC8C-264A-4E29-8F91-575CD7CE64C5}"/>
              </a:ext>
            </a:extLst>
          </p:cNvPr>
          <p:cNvSpPr>
            <a:spLocks noGrp="1"/>
          </p:cNvSpPr>
          <p:nvPr>
            <p:ph type="pic" sz="quarter" idx="22"/>
          </p:nvPr>
        </p:nvSpPr>
        <p:spPr>
          <a:xfrm>
            <a:off x="7620000" y="2663537"/>
            <a:ext cx="3048001" cy="1714500"/>
          </a:xfrm>
          <a:solidFill>
            <a:schemeClr val="accent4"/>
          </a:solidFill>
        </p:spPr>
        <p:txBody>
          <a:bodyPr anchor="ctr"/>
          <a:lstStyle>
            <a:lvl1pPr algn="ctr">
              <a:defRPr sz="1600">
                <a:solidFill>
                  <a:schemeClr val="bg1"/>
                </a:solidFill>
              </a:defRPr>
            </a:lvl1pPr>
          </a:lstStyle>
          <a:p>
            <a:endParaRPr lang="en-GB" dirty="0"/>
          </a:p>
          <a:p>
            <a:endParaRPr lang="en-GB" dirty="0"/>
          </a:p>
          <a:p>
            <a:r>
              <a:rPr lang="en-GB" dirty="0"/>
              <a:t>Click on the icon to </a:t>
            </a:r>
            <a:br>
              <a:rPr lang="en-GB" dirty="0"/>
            </a:br>
            <a:r>
              <a:rPr lang="en-GB" dirty="0"/>
              <a:t>insert an image</a:t>
            </a:r>
          </a:p>
        </p:txBody>
      </p:sp>
      <p:sp>
        <p:nvSpPr>
          <p:cNvPr id="18" name="Picture Placeholder 15">
            <a:extLst>
              <a:ext uri="{FF2B5EF4-FFF2-40B4-BE49-F238E27FC236}">
                <a16:creationId xmlns:a16="http://schemas.microsoft.com/office/drawing/2014/main" id="{80D1A9E4-C185-4948-82E6-06D9DE00C4DA}"/>
              </a:ext>
            </a:extLst>
          </p:cNvPr>
          <p:cNvSpPr>
            <a:spLocks noGrp="1"/>
          </p:cNvSpPr>
          <p:nvPr>
            <p:ph type="pic" sz="quarter" idx="23"/>
          </p:nvPr>
        </p:nvSpPr>
        <p:spPr>
          <a:xfrm>
            <a:off x="7620000" y="4460299"/>
            <a:ext cx="3048001" cy="1714500"/>
          </a:xfrm>
          <a:solidFill>
            <a:schemeClr val="accent4"/>
          </a:solidFill>
        </p:spPr>
        <p:txBody>
          <a:bodyPr anchor="ctr"/>
          <a:lstStyle>
            <a:lvl1pPr algn="ctr">
              <a:defRPr sz="1600">
                <a:solidFill>
                  <a:schemeClr val="bg1"/>
                </a:solidFill>
              </a:defRPr>
            </a:lvl1pPr>
          </a:lstStyle>
          <a:p>
            <a:endParaRPr lang="en-GB" dirty="0"/>
          </a:p>
          <a:p>
            <a:endParaRPr lang="en-GB" dirty="0"/>
          </a:p>
          <a:p>
            <a:r>
              <a:rPr lang="en-GB" dirty="0"/>
              <a:t>Click on the icon to </a:t>
            </a:r>
            <a:br>
              <a:rPr lang="en-GB" dirty="0"/>
            </a:br>
            <a:r>
              <a:rPr lang="en-GB" dirty="0"/>
              <a:t>insert an image</a:t>
            </a:r>
          </a:p>
        </p:txBody>
      </p:sp>
      <p:sp>
        <p:nvSpPr>
          <p:cNvPr id="22" name="Text Placeholder 21">
            <a:extLst>
              <a:ext uri="{FF2B5EF4-FFF2-40B4-BE49-F238E27FC236}">
                <a16:creationId xmlns:a16="http://schemas.microsoft.com/office/drawing/2014/main" id="{34F65962-EECD-444A-9B71-8EE60985F20E}"/>
              </a:ext>
            </a:extLst>
          </p:cNvPr>
          <p:cNvSpPr>
            <a:spLocks noGrp="1"/>
          </p:cNvSpPr>
          <p:nvPr>
            <p:ph type="body" sz="quarter" idx="25" hasCustomPrompt="1"/>
          </p:nvPr>
        </p:nvSpPr>
        <p:spPr>
          <a:xfrm>
            <a:off x="289020" y="2062323"/>
            <a:ext cx="5806980" cy="1230420"/>
          </a:xfrm>
        </p:spPr>
        <p:txBody>
          <a:bodyPr/>
          <a:lstStyle>
            <a:lvl1pPr>
              <a:defRPr sz="2000" b="1">
                <a:solidFill>
                  <a:schemeClr val="bg1"/>
                </a:solidFill>
                <a:latin typeface="+mn-lt"/>
              </a:defRPr>
            </a:lvl1pPr>
          </a:lstStyle>
          <a:p>
            <a:pPr lvl="0"/>
            <a:r>
              <a:rPr lang="en-GB" dirty="0"/>
              <a:t>Click to add text</a:t>
            </a:r>
          </a:p>
        </p:txBody>
      </p:sp>
      <p:sp>
        <p:nvSpPr>
          <p:cNvPr id="24" name="Text Placeholder 23">
            <a:extLst>
              <a:ext uri="{FF2B5EF4-FFF2-40B4-BE49-F238E27FC236}">
                <a16:creationId xmlns:a16="http://schemas.microsoft.com/office/drawing/2014/main" id="{A32C7DE2-E7FA-45F3-8634-F8D719D8C680}"/>
              </a:ext>
            </a:extLst>
          </p:cNvPr>
          <p:cNvSpPr>
            <a:spLocks noGrp="1"/>
          </p:cNvSpPr>
          <p:nvPr>
            <p:ph type="body" sz="quarter" idx="26" hasCustomPrompt="1"/>
          </p:nvPr>
        </p:nvSpPr>
        <p:spPr>
          <a:xfrm>
            <a:off x="0" y="1873250"/>
            <a:ext cx="72000" cy="1495425"/>
          </a:xfrm>
          <a:solidFill>
            <a:schemeClr val="accent1"/>
          </a:solidFill>
        </p:spPr>
        <p:txBody>
          <a:bodyPr/>
          <a:lstStyle/>
          <a:p>
            <a:pPr lvl="0"/>
            <a:r>
              <a:rPr lang="en-GB" dirty="0"/>
              <a:t> </a:t>
            </a:r>
          </a:p>
        </p:txBody>
      </p:sp>
      <p:sp>
        <p:nvSpPr>
          <p:cNvPr id="25" name="Text Placeholder 16">
            <a:extLst>
              <a:ext uri="{FF2B5EF4-FFF2-40B4-BE49-F238E27FC236}">
                <a16:creationId xmlns:a16="http://schemas.microsoft.com/office/drawing/2014/main" id="{F9BBBDF0-3E9F-435D-88A5-D0517312B724}"/>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31" name="Text Placeholder 12">
            <a:extLst>
              <a:ext uri="{FF2B5EF4-FFF2-40B4-BE49-F238E27FC236}">
                <a16:creationId xmlns:a16="http://schemas.microsoft.com/office/drawing/2014/main" id="{AB05112D-D70F-4E7C-AE9E-AEBE2AF1383D}"/>
              </a:ext>
            </a:extLst>
          </p:cNvPr>
          <p:cNvSpPr>
            <a:spLocks noGrp="1"/>
          </p:cNvSpPr>
          <p:nvPr>
            <p:ph type="body" sz="quarter" idx="20" hasCustomPrompt="1"/>
          </p:nvPr>
        </p:nvSpPr>
        <p:spPr>
          <a:xfrm>
            <a:off x="293595" y="1511300"/>
            <a:ext cx="5802405" cy="298450"/>
          </a:xfrm>
        </p:spPr>
        <p:txBody>
          <a:bodyPr/>
          <a:lstStyle>
            <a:lvl1pPr>
              <a:defRPr sz="1700" b="1">
                <a:solidFill>
                  <a:schemeClr val="accent2"/>
                </a:solidFill>
              </a:defRPr>
            </a:lvl1pPr>
          </a:lstStyle>
          <a:p>
            <a:pPr lvl="0"/>
            <a:r>
              <a:rPr lang="en-GB" dirty="0"/>
              <a:t>Click to add text</a:t>
            </a:r>
          </a:p>
        </p:txBody>
      </p:sp>
      <p:sp>
        <p:nvSpPr>
          <p:cNvPr id="40" name="Title 2">
            <a:extLst>
              <a:ext uri="{FF2B5EF4-FFF2-40B4-BE49-F238E27FC236}">
                <a16:creationId xmlns:a16="http://schemas.microsoft.com/office/drawing/2014/main" id="{B5E7DA39-69A3-4F95-A141-C2A45EC03458}"/>
              </a:ext>
            </a:extLst>
          </p:cNvPr>
          <p:cNvSpPr>
            <a:spLocks noGrp="1"/>
          </p:cNvSpPr>
          <p:nvPr>
            <p:ph type="title" hasCustomPrompt="1"/>
          </p:nvPr>
        </p:nvSpPr>
        <p:spPr>
          <a:xfrm>
            <a:off x="293595" y="850927"/>
            <a:ext cx="5802405" cy="462570"/>
          </a:xfrm>
        </p:spPr>
        <p:txBody>
          <a:bodyPr/>
          <a:lstStyle>
            <a:lvl1pPr>
              <a:defRPr sz="2400" b="1">
                <a:solidFill>
                  <a:schemeClr val="accent2"/>
                </a:solidFill>
              </a:defRPr>
            </a:lvl1pPr>
          </a:lstStyle>
          <a:p>
            <a:r>
              <a:rPr lang="en-US" dirty="0"/>
              <a:t>Click to add title</a:t>
            </a:r>
            <a:endParaRPr lang="en-GB" dirty="0"/>
          </a:p>
        </p:txBody>
      </p:sp>
      <p:sp>
        <p:nvSpPr>
          <p:cNvPr id="44" name="Text Placeholder 25">
            <a:extLst>
              <a:ext uri="{FF2B5EF4-FFF2-40B4-BE49-F238E27FC236}">
                <a16:creationId xmlns:a16="http://schemas.microsoft.com/office/drawing/2014/main" id="{EA4CA243-446E-441F-A84D-0A4FB8EA56D9}"/>
              </a:ext>
            </a:extLst>
          </p:cNvPr>
          <p:cNvSpPr>
            <a:spLocks noGrp="1"/>
          </p:cNvSpPr>
          <p:nvPr>
            <p:ph type="body" sz="quarter" idx="27" hasCustomPrompt="1"/>
          </p:nvPr>
        </p:nvSpPr>
        <p:spPr>
          <a:xfrm>
            <a:off x="289020" y="3518243"/>
            <a:ext cx="288925" cy="279851"/>
          </a:xfrm>
          <a:blipFill>
            <a:blip r:embed="rId2"/>
            <a:stretch>
              <a:fillRect/>
            </a:stretch>
          </a:blipFill>
        </p:spPr>
        <p:txBody>
          <a:bodyPr/>
          <a:lstStyle/>
          <a:p>
            <a:pPr lvl="0"/>
            <a:r>
              <a:rPr lang="en-GB" dirty="0"/>
              <a:t> </a:t>
            </a:r>
          </a:p>
        </p:txBody>
      </p:sp>
      <p:sp>
        <p:nvSpPr>
          <p:cNvPr id="45" name="Text Placeholder 25">
            <a:extLst>
              <a:ext uri="{FF2B5EF4-FFF2-40B4-BE49-F238E27FC236}">
                <a16:creationId xmlns:a16="http://schemas.microsoft.com/office/drawing/2014/main" id="{9DCD6295-5126-4228-8687-684AD4DE5156}"/>
              </a:ext>
            </a:extLst>
          </p:cNvPr>
          <p:cNvSpPr>
            <a:spLocks noGrp="1"/>
          </p:cNvSpPr>
          <p:nvPr>
            <p:ph type="body" sz="quarter" idx="30" hasCustomPrompt="1"/>
          </p:nvPr>
        </p:nvSpPr>
        <p:spPr>
          <a:xfrm>
            <a:off x="289020" y="4536426"/>
            <a:ext cx="288925" cy="279851"/>
          </a:xfrm>
          <a:blipFill>
            <a:blip r:embed="rId2"/>
            <a:stretch>
              <a:fillRect/>
            </a:stretch>
          </a:blipFill>
        </p:spPr>
        <p:txBody>
          <a:bodyPr/>
          <a:lstStyle/>
          <a:p>
            <a:pPr lvl="0"/>
            <a:r>
              <a:rPr lang="en-GB" dirty="0"/>
              <a:t> </a:t>
            </a:r>
          </a:p>
        </p:txBody>
      </p:sp>
      <p:sp>
        <p:nvSpPr>
          <p:cNvPr id="46" name="Text Placeholder 31">
            <a:extLst>
              <a:ext uri="{FF2B5EF4-FFF2-40B4-BE49-F238E27FC236}">
                <a16:creationId xmlns:a16="http://schemas.microsoft.com/office/drawing/2014/main" id="{74B26EB9-9BC7-4F84-BAED-C3C35686D5B2}"/>
              </a:ext>
            </a:extLst>
          </p:cNvPr>
          <p:cNvSpPr>
            <a:spLocks noGrp="1"/>
          </p:cNvSpPr>
          <p:nvPr>
            <p:ph type="body" sz="quarter" idx="33" hasCustomPrompt="1"/>
          </p:nvPr>
        </p:nvSpPr>
        <p:spPr>
          <a:xfrm>
            <a:off x="549272" y="3523520"/>
            <a:ext cx="5165728" cy="271799"/>
          </a:xfrm>
        </p:spPr>
        <p:txBody>
          <a:bodyPr/>
          <a:lstStyle>
            <a:lvl1pPr>
              <a:defRPr sz="1400">
                <a:solidFill>
                  <a:schemeClr val="accent2"/>
                </a:solidFill>
              </a:defRPr>
            </a:lvl1pPr>
          </a:lstStyle>
          <a:p>
            <a:pPr lvl="0"/>
            <a:r>
              <a:rPr lang="en-GB" dirty="0"/>
              <a:t>Click to add text</a:t>
            </a:r>
          </a:p>
        </p:txBody>
      </p:sp>
      <p:sp>
        <p:nvSpPr>
          <p:cNvPr id="47" name="Text Placeholder 31">
            <a:extLst>
              <a:ext uri="{FF2B5EF4-FFF2-40B4-BE49-F238E27FC236}">
                <a16:creationId xmlns:a16="http://schemas.microsoft.com/office/drawing/2014/main" id="{49839E55-3C8A-44ED-8AFF-5C5B5AEF986F}"/>
              </a:ext>
            </a:extLst>
          </p:cNvPr>
          <p:cNvSpPr>
            <a:spLocks noGrp="1"/>
          </p:cNvSpPr>
          <p:nvPr>
            <p:ph type="body" sz="quarter" idx="35" hasCustomPrompt="1"/>
          </p:nvPr>
        </p:nvSpPr>
        <p:spPr>
          <a:xfrm>
            <a:off x="549272" y="4539539"/>
            <a:ext cx="5165728" cy="271799"/>
          </a:xfrm>
        </p:spPr>
        <p:txBody>
          <a:bodyPr/>
          <a:lstStyle>
            <a:lvl1pPr>
              <a:defRPr sz="1400">
                <a:solidFill>
                  <a:schemeClr val="accent2"/>
                </a:solidFill>
              </a:defRPr>
            </a:lvl1pPr>
          </a:lstStyle>
          <a:p>
            <a:pPr lvl="0"/>
            <a:r>
              <a:rPr lang="en-GB" dirty="0"/>
              <a:t>Click to add text</a:t>
            </a:r>
          </a:p>
        </p:txBody>
      </p:sp>
      <p:sp>
        <p:nvSpPr>
          <p:cNvPr id="50" name="Text Placeholder 25">
            <a:extLst>
              <a:ext uri="{FF2B5EF4-FFF2-40B4-BE49-F238E27FC236}">
                <a16:creationId xmlns:a16="http://schemas.microsoft.com/office/drawing/2014/main" id="{F89FEB36-518B-44BC-BAE3-5235C83DC968}"/>
              </a:ext>
            </a:extLst>
          </p:cNvPr>
          <p:cNvSpPr>
            <a:spLocks noGrp="1"/>
          </p:cNvSpPr>
          <p:nvPr>
            <p:ph type="body" sz="quarter" idx="39" hasCustomPrompt="1"/>
          </p:nvPr>
        </p:nvSpPr>
        <p:spPr>
          <a:xfrm>
            <a:off x="289020" y="4883050"/>
            <a:ext cx="288925" cy="279851"/>
          </a:xfrm>
          <a:blipFill>
            <a:blip r:embed="rId2"/>
            <a:stretch>
              <a:fillRect/>
            </a:stretch>
          </a:blipFill>
        </p:spPr>
        <p:txBody>
          <a:bodyPr/>
          <a:lstStyle/>
          <a:p>
            <a:pPr lvl="0"/>
            <a:r>
              <a:rPr lang="en-GB" dirty="0"/>
              <a:t> </a:t>
            </a:r>
          </a:p>
        </p:txBody>
      </p:sp>
      <p:sp>
        <p:nvSpPr>
          <p:cNvPr id="51" name="Text Placeholder 25">
            <a:extLst>
              <a:ext uri="{FF2B5EF4-FFF2-40B4-BE49-F238E27FC236}">
                <a16:creationId xmlns:a16="http://schemas.microsoft.com/office/drawing/2014/main" id="{241C68E3-7E5A-4148-BC7B-7E67121C0036}"/>
              </a:ext>
            </a:extLst>
          </p:cNvPr>
          <p:cNvSpPr>
            <a:spLocks noGrp="1"/>
          </p:cNvSpPr>
          <p:nvPr>
            <p:ph type="body" sz="quarter" idx="40" hasCustomPrompt="1"/>
          </p:nvPr>
        </p:nvSpPr>
        <p:spPr>
          <a:xfrm>
            <a:off x="289020" y="5601447"/>
            <a:ext cx="288925" cy="279851"/>
          </a:xfrm>
          <a:blipFill>
            <a:blip r:embed="rId2"/>
            <a:stretch>
              <a:fillRect/>
            </a:stretch>
          </a:blipFill>
        </p:spPr>
        <p:txBody>
          <a:bodyPr/>
          <a:lstStyle/>
          <a:p>
            <a:pPr lvl="0"/>
            <a:r>
              <a:rPr lang="en-GB" dirty="0"/>
              <a:t> </a:t>
            </a:r>
          </a:p>
        </p:txBody>
      </p:sp>
      <p:sp>
        <p:nvSpPr>
          <p:cNvPr id="52" name="Text Placeholder 31">
            <a:extLst>
              <a:ext uri="{FF2B5EF4-FFF2-40B4-BE49-F238E27FC236}">
                <a16:creationId xmlns:a16="http://schemas.microsoft.com/office/drawing/2014/main" id="{A65B33EB-DA20-4E43-97B2-D7C02605EBC5}"/>
              </a:ext>
            </a:extLst>
          </p:cNvPr>
          <p:cNvSpPr>
            <a:spLocks noGrp="1"/>
          </p:cNvSpPr>
          <p:nvPr>
            <p:ph type="body" sz="quarter" idx="41" hasCustomPrompt="1"/>
          </p:nvPr>
        </p:nvSpPr>
        <p:spPr>
          <a:xfrm>
            <a:off x="549272" y="4888327"/>
            <a:ext cx="5165728" cy="271799"/>
          </a:xfrm>
        </p:spPr>
        <p:txBody>
          <a:bodyPr/>
          <a:lstStyle>
            <a:lvl1pPr>
              <a:defRPr sz="1400">
                <a:solidFill>
                  <a:schemeClr val="accent2"/>
                </a:solidFill>
              </a:defRPr>
            </a:lvl1pPr>
          </a:lstStyle>
          <a:p>
            <a:pPr lvl="0"/>
            <a:r>
              <a:rPr lang="en-GB" dirty="0"/>
              <a:t>Click to add text</a:t>
            </a:r>
          </a:p>
        </p:txBody>
      </p:sp>
      <p:sp>
        <p:nvSpPr>
          <p:cNvPr id="53" name="Text Placeholder 31">
            <a:extLst>
              <a:ext uri="{FF2B5EF4-FFF2-40B4-BE49-F238E27FC236}">
                <a16:creationId xmlns:a16="http://schemas.microsoft.com/office/drawing/2014/main" id="{5026119B-7705-4599-88D2-91A032F88A48}"/>
              </a:ext>
            </a:extLst>
          </p:cNvPr>
          <p:cNvSpPr>
            <a:spLocks noGrp="1"/>
          </p:cNvSpPr>
          <p:nvPr>
            <p:ph type="body" sz="quarter" idx="42" hasCustomPrompt="1"/>
          </p:nvPr>
        </p:nvSpPr>
        <p:spPr>
          <a:xfrm>
            <a:off x="549272" y="5604560"/>
            <a:ext cx="5165728" cy="271799"/>
          </a:xfrm>
        </p:spPr>
        <p:txBody>
          <a:bodyPr/>
          <a:lstStyle>
            <a:lvl1pPr>
              <a:defRPr sz="1400">
                <a:solidFill>
                  <a:schemeClr val="accent2"/>
                </a:solidFill>
              </a:defRPr>
            </a:lvl1pPr>
          </a:lstStyle>
          <a:p>
            <a:pPr lvl="0"/>
            <a:r>
              <a:rPr lang="en-GB" dirty="0"/>
              <a:t>Click to add text</a:t>
            </a:r>
          </a:p>
        </p:txBody>
      </p:sp>
      <p:sp>
        <p:nvSpPr>
          <p:cNvPr id="54" name="Text Placeholder 25">
            <a:extLst>
              <a:ext uri="{FF2B5EF4-FFF2-40B4-BE49-F238E27FC236}">
                <a16:creationId xmlns:a16="http://schemas.microsoft.com/office/drawing/2014/main" id="{87D52CE8-78E4-40B0-A6B8-A77D45E49855}"/>
              </a:ext>
            </a:extLst>
          </p:cNvPr>
          <p:cNvSpPr>
            <a:spLocks noGrp="1"/>
          </p:cNvSpPr>
          <p:nvPr>
            <p:ph type="body" sz="quarter" idx="43" hasCustomPrompt="1"/>
          </p:nvPr>
        </p:nvSpPr>
        <p:spPr>
          <a:xfrm>
            <a:off x="289020" y="5237002"/>
            <a:ext cx="288925" cy="279851"/>
          </a:xfrm>
          <a:blipFill>
            <a:blip r:embed="rId2"/>
            <a:stretch>
              <a:fillRect/>
            </a:stretch>
          </a:blipFill>
        </p:spPr>
        <p:txBody>
          <a:bodyPr/>
          <a:lstStyle/>
          <a:p>
            <a:pPr lvl="0"/>
            <a:r>
              <a:rPr lang="en-GB" dirty="0"/>
              <a:t> </a:t>
            </a:r>
          </a:p>
        </p:txBody>
      </p:sp>
      <p:sp>
        <p:nvSpPr>
          <p:cNvPr id="55" name="Text Placeholder 31">
            <a:extLst>
              <a:ext uri="{FF2B5EF4-FFF2-40B4-BE49-F238E27FC236}">
                <a16:creationId xmlns:a16="http://schemas.microsoft.com/office/drawing/2014/main" id="{D23F1E51-18B2-4B7D-803A-F342CC918A70}"/>
              </a:ext>
            </a:extLst>
          </p:cNvPr>
          <p:cNvSpPr>
            <a:spLocks noGrp="1"/>
          </p:cNvSpPr>
          <p:nvPr>
            <p:ph type="body" sz="quarter" idx="44" hasCustomPrompt="1"/>
          </p:nvPr>
        </p:nvSpPr>
        <p:spPr>
          <a:xfrm>
            <a:off x="549272" y="5240115"/>
            <a:ext cx="5165728" cy="271799"/>
          </a:xfrm>
        </p:spPr>
        <p:txBody>
          <a:bodyPr/>
          <a:lstStyle>
            <a:lvl1pPr>
              <a:defRPr sz="1400">
                <a:solidFill>
                  <a:schemeClr val="accent2"/>
                </a:solidFill>
              </a:defRPr>
            </a:lvl1pPr>
          </a:lstStyle>
          <a:p>
            <a:pPr lvl="0"/>
            <a:r>
              <a:rPr lang="en-GB" dirty="0"/>
              <a:t>Click to add text</a:t>
            </a:r>
          </a:p>
        </p:txBody>
      </p:sp>
      <p:sp>
        <p:nvSpPr>
          <p:cNvPr id="56" name="Text Placeholder 12">
            <a:extLst>
              <a:ext uri="{FF2B5EF4-FFF2-40B4-BE49-F238E27FC236}">
                <a16:creationId xmlns:a16="http://schemas.microsoft.com/office/drawing/2014/main" id="{3EF53780-9B9D-4D26-B8F8-CA96E0C0351A}"/>
              </a:ext>
            </a:extLst>
          </p:cNvPr>
          <p:cNvSpPr>
            <a:spLocks noGrp="1"/>
          </p:cNvSpPr>
          <p:nvPr>
            <p:ph type="body" sz="quarter" idx="45" hasCustomPrompt="1"/>
          </p:nvPr>
        </p:nvSpPr>
        <p:spPr>
          <a:xfrm>
            <a:off x="293595" y="4119004"/>
            <a:ext cx="5421405" cy="298450"/>
          </a:xfrm>
        </p:spPr>
        <p:txBody>
          <a:bodyPr/>
          <a:lstStyle>
            <a:lvl1pPr>
              <a:defRPr sz="1700" b="1">
                <a:solidFill>
                  <a:schemeClr val="accent1"/>
                </a:solidFill>
              </a:defRPr>
            </a:lvl1pPr>
          </a:lstStyle>
          <a:p>
            <a:pPr lvl="0"/>
            <a:r>
              <a:rPr lang="en-GB" dirty="0"/>
              <a:t>Click to add text</a:t>
            </a:r>
          </a:p>
        </p:txBody>
      </p:sp>
      <p:sp>
        <p:nvSpPr>
          <p:cNvPr id="27" name="Text Placeholder 14">
            <a:extLst>
              <a:ext uri="{FF2B5EF4-FFF2-40B4-BE49-F238E27FC236}">
                <a16:creationId xmlns:a16="http://schemas.microsoft.com/office/drawing/2014/main" id="{BF1769C5-E17F-4C7B-BA0B-5BEA78FCAE2B}"/>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28" name="Text Placeholder 14">
            <a:extLst>
              <a:ext uri="{FF2B5EF4-FFF2-40B4-BE49-F238E27FC236}">
                <a16:creationId xmlns:a16="http://schemas.microsoft.com/office/drawing/2014/main" id="{FF752308-8C1D-44E8-B376-0287F2862B36}"/>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29" name="Group 28">
            <a:extLst>
              <a:ext uri="{FF2B5EF4-FFF2-40B4-BE49-F238E27FC236}">
                <a16:creationId xmlns:a16="http://schemas.microsoft.com/office/drawing/2014/main" id="{94DE446C-275D-4350-9E58-34E3FF37E101}"/>
              </a:ext>
            </a:extLst>
          </p:cNvPr>
          <p:cNvGrpSpPr/>
          <p:nvPr userDrawn="1"/>
        </p:nvGrpSpPr>
        <p:grpSpPr>
          <a:xfrm>
            <a:off x="-3642018" y="0"/>
            <a:ext cx="3507559" cy="4472103"/>
            <a:chOff x="838198" y="1150069"/>
            <a:chExt cx="3507559" cy="4472103"/>
          </a:xfrm>
        </p:grpSpPr>
        <p:sp>
          <p:nvSpPr>
            <p:cNvPr id="30" name="Rectangle 29">
              <a:extLst>
                <a:ext uri="{FF2B5EF4-FFF2-40B4-BE49-F238E27FC236}">
                  <a16:creationId xmlns:a16="http://schemas.microsoft.com/office/drawing/2014/main" id="{D373FDCA-8185-4C8E-B72A-E901678BF552}"/>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2" name="TextBox 31">
              <a:extLst>
                <a:ext uri="{FF2B5EF4-FFF2-40B4-BE49-F238E27FC236}">
                  <a16:creationId xmlns:a16="http://schemas.microsoft.com/office/drawing/2014/main" id="{DEEA5301-9771-481A-AD76-70B163E9C2B6}"/>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33" name="Rectangle 32">
              <a:extLst>
                <a:ext uri="{FF2B5EF4-FFF2-40B4-BE49-F238E27FC236}">
                  <a16:creationId xmlns:a16="http://schemas.microsoft.com/office/drawing/2014/main" id="{3F993688-52E6-4FB5-A129-8E6FA5709BC9}"/>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4" name="TextBox 33">
              <a:extLst>
                <a:ext uri="{FF2B5EF4-FFF2-40B4-BE49-F238E27FC236}">
                  <a16:creationId xmlns:a16="http://schemas.microsoft.com/office/drawing/2014/main" id="{019E83B4-125A-49B9-A53D-78DD9D5FA21A}"/>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7BE24530-3380-478E-B346-6F1646F79F61}"/>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0C6D97E5-F587-4F16-8C68-1DE3563809ED}"/>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7" name="TextBox 36">
              <a:extLst>
                <a:ext uri="{FF2B5EF4-FFF2-40B4-BE49-F238E27FC236}">
                  <a16:creationId xmlns:a16="http://schemas.microsoft.com/office/drawing/2014/main" id="{DCFD60D3-960E-4E19-87AA-7E139B1BB5B3}"/>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8" name="TextBox 37">
              <a:extLst>
                <a:ext uri="{FF2B5EF4-FFF2-40B4-BE49-F238E27FC236}">
                  <a16:creationId xmlns:a16="http://schemas.microsoft.com/office/drawing/2014/main" id="{F9BBD379-62BE-493E-A9A8-E5B4EAE24C04}"/>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39" name="Text Placeholder 3">
            <a:extLst>
              <a:ext uri="{FF2B5EF4-FFF2-40B4-BE49-F238E27FC236}">
                <a16:creationId xmlns:a16="http://schemas.microsoft.com/office/drawing/2014/main" id="{8886220E-31FA-4229-9F72-5BC4DD2CAC83}"/>
              </a:ext>
            </a:extLst>
          </p:cNvPr>
          <p:cNvSpPr>
            <a:spLocks noGrp="1"/>
          </p:cNvSpPr>
          <p:nvPr>
            <p:ph type="body" sz="quarter" idx="37" hasCustomPrompt="1"/>
          </p:nvPr>
        </p:nvSpPr>
        <p:spPr>
          <a:xfrm>
            <a:off x="-5137" y="515674"/>
            <a:ext cx="12192000" cy="3600"/>
          </a:xfrm>
          <a:solidFill>
            <a:schemeClr val="bg1"/>
          </a:solidFill>
        </p:spPr>
        <p:txBody>
          <a:bodyPr/>
          <a:lstStyle/>
          <a:p>
            <a:pPr lvl="0"/>
            <a:r>
              <a:rPr lang="en-GB" dirty="0"/>
              <a:t> </a:t>
            </a:r>
          </a:p>
        </p:txBody>
      </p:sp>
    </p:spTree>
    <p:extLst>
      <p:ext uri="{BB962C8B-B14F-4D97-AF65-F5344CB8AC3E}">
        <p14:creationId xmlns:p14="http://schemas.microsoft.com/office/powerpoint/2010/main" val="1807655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image with research continued">
    <p:spTree>
      <p:nvGrpSpPr>
        <p:cNvPr id="1" name=""/>
        <p:cNvGrpSpPr/>
        <p:nvPr/>
      </p:nvGrpSpPr>
      <p:grpSpPr>
        <a:xfrm>
          <a:off x="0" y="0"/>
          <a:ext cx="0" cy="0"/>
          <a:chOff x="0" y="0"/>
          <a:chExt cx="0" cy="0"/>
        </a:xfrm>
      </p:grpSpPr>
      <p:sp>
        <p:nvSpPr>
          <p:cNvPr id="47" name="Text Placeholder 2">
            <a:extLst>
              <a:ext uri="{FF2B5EF4-FFF2-40B4-BE49-F238E27FC236}">
                <a16:creationId xmlns:a16="http://schemas.microsoft.com/office/drawing/2014/main" id="{3103B37E-5E73-4341-80D7-E2E39067DF71}"/>
              </a:ext>
            </a:extLst>
          </p:cNvPr>
          <p:cNvSpPr>
            <a:spLocks noGrp="1"/>
          </p:cNvSpPr>
          <p:nvPr>
            <p:ph type="body" sz="quarter" idx="46" hasCustomPrompt="1"/>
          </p:nvPr>
        </p:nvSpPr>
        <p:spPr>
          <a:xfrm>
            <a:off x="9144000" y="515674"/>
            <a:ext cx="3048000" cy="6342326"/>
          </a:xfrm>
          <a:solidFill>
            <a:srgbClr val="E1E6E6"/>
          </a:solidFill>
        </p:spPr>
        <p:txBody>
          <a:bodyPr/>
          <a:lstStyle/>
          <a:p>
            <a:pPr lvl="0"/>
            <a:r>
              <a:rPr lang="en-GB"/>
              <a:t> </a:t>
            </a:r>
            <a:endParaRPr lang="en-GB" dirty="0"/>
          </a:p>
        </p:txBody>
      </p:sp>
      <p:sp>
        <p:nvSpPr>
          <p:cNvPr id="20" name="Text Placeholder 19">
            <a:extLst>
              <a:ext uri="{FF2B5EF4-FFF2-40B4-BE49-F238E27FC236}">
                <a16:creationId xmlns:a16="http://schemas.microsoft.com/office/drawing/2014/main" id="{CE1117E3-8C5C-43AD-BCB0-9B99FEE18C83}"/>
              </a:ext>
            </a:extLst>
          </p:cNvPr>
          <p:cNvSpPr>
            <a:spLocks noGrp="1"/>
          </p:cNvSpPr>
          <p:nvPr>
            <p:ph type="body" sz="quarter" idx="24" hasCustomPrompt="1"/>
          </p:nvPr>
        </p:nvSpPr>
        <p:spPr>
          <a:xfrm>
            <a:off x="88900" y="1873250"/>
            <a:ext cx="12103100" cy="1495425"/>
          </a:xfrm>
          <a:solidFill>
            <a:schemeClr val="accent6"/>
          </a:solidFill>
        </p:spPr>
        <p:txBody>
          <a:bodyPr/>
          <a:lstStyle/>
          <a:p>
            <a:pPr lvl="0"/>
            <a:r>
              <a:rPr lang="en-GB" dirty="0"/>
              <a:t> </a:t>
            </a:r>
          </a:p>
        </p:txBody>
      </p:sp>
      <p:sp>
        <p:nvSpPr>
          <p:cNvPr id="7" name="Footer Placeholder 4">
            <a:extLst>
              <a:ext uri="{FF2B5EF4-FFF2-40B4-BE49-F238E27FC236}">
                <a16:creationId xmlns:a16="http://schemas.microsoft.com/office/drawing/2014/main" id="{7BD4C983-1FBA-4C9F-82EE-8448DF960746}"/>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8" name="Slide Number Placeholder 5">
            <a:extLst>
              <a:ext uri="{FF2B5EF4-FFF2-40B4-BE49-F238E27FC236}">
                <a16:creationId xmlns:a16="http://schemas.microsoft.com/office/drawing/2014/main" id="{323CC971-D9FB-4E14-A61A-7D973E90C1AE}"/>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24" name="Text Placeholder 23">
            <a:extLst>
              <a:ext uri="{FF2B5EF4-FFF2-40B4-BE49-F238E27FC236}">
                <a16:creationId xmlns:a16="http://schemas.microsoft.com/office/drawing/2014/main" id="{A32C7DE2-E7FA-45F3-8634-F8D719D8C680}"/>
              </a:ext>
            </a:extLst>
          </p:cNvPr>
          <p:cNvSpPr>
            <a:spLocks noGrp="1"/>
          </p:cNvSpPr>
          <p:nvPr>
            <p:ph type="body" sz="quarter" idx="26" hasCustomPrompt="1"/>
          </p:nvPr>
        </p:nvSpPr>
        <p:spPr>
          <a:xfrm>
            <a:off x="0" y="1873250"/>
            <a:ext cx="88900" cy="1495425"/>
          </a:xfrm>
          <a:solidFill>
            <a:schemeClr val="accent1"/>
          </a:solidFill>
        </p:spPr>
        <p:txBody>
          <a:bodyPr/>
          <a:lstStyle/>
          <a:p>
            <a:pPr lvl="0"/>
            <a:r>
              <a:rPr lang="en-GB" dirty="0"/>
              <a:t> </a:t>
            </a:r>
          </a:p>
        </p:txBody>
      </p:sp>
      <p:sp>
        <p:nvSpPr>
          <p:cNvPr id="26" name="Text Placeholder 25">
            <a:extLst>
              <a:ext uri="{FF2B5EF4-FFF2-40B4-BE49-F238E27FC236}">
                <a16:creationId xmlns:a16="http://schemas.microsoft.com/office/drawing/2014/main" id="{88BB551B-7D01-442D-9EF7-5F19EE9E6716}"/>
              </a:ext>
            </a:extLst>
          </p:cNvPr>
          <p:cNvSpPr>
            <a:spLocks noGrp="1"/>
          </p:cNvSpPr>
          <p:nvPr>
            <p:ph type="body" sz="quarter" idx="27" hasCustomPrompt="1"/>
          </p:nvPr>
        </p:nvSpPr>
        <p:spPr>
          <a:xfrm>
            <a:off x="289020" y="3518243"/>
            <a:ext cx="288925" cy="279851"/>
          </a:xfrm>
          <a:blipFill>
            <a:blip r:embed="rId2"/>
            <a:stretch>
              <a:fillRect/>
            </a:stretch>
          </a:blipFill>
        </p:spPr>
        <p:txBody>
          <a:bodyPr/>
          <a:lstStyle/>
          <a:p>
            <a:pPr lvl="0"/>
            <a:r>
              <a:rPr lang="en-GB" dirty="0"/>
              <a:t> </a:t>
            </a:r>
          </a:p>
        </p:txBody>
      </p:sp>
      <p:sp>
        <p:nvSpPr>
          <p:cNvPr id="29" name="Text Placeholder 25">
            <a:extLst>
              <a:ext uri="{FF2B5EF4-FFF2-40B4-BE49-F238E27FC236}">
                <a16:creationId xmlns:a16="http://schemas.microsoft.com/office/drawing/2014/main" id="{BDDC8CD7-6936-4E22-93D9-CF1245845969}"/>
              </a:ext>
            </a:extLst>
          </p:cNvPr>
          <p:cNvSpPr>
            <a:spLocks noGrp="1"/>
          </p:cNvSpPr>
          <p:nvPr>
            <p:ph type="body" sz="quarter" idx="30" hasCustomPrompt="1"/>
          </p:nvPr>
        </p:nvSpPr>
        <p:spPr>
          <a:xfrm>
            <a:off x="289020" y="4236640"/>
            <a:ext cx="288925" cy="279851"/>
          </a:xfrm>
          <a:blipFill>
            <a:blip r:embed="rId2"/>
            <a:stretch>
              <a:fillRect/>
            </a:stretch>
          </a:blipFill>
        </p:spPr>
        <p:txBody>
          <a:bodyPr/>
          <a:lstStyle/>
          <a:p>
            <a:pPr lvl="0"/>
            <a:r>
              <a:rPr lang="en-GB" dirty="0"/>
              <a:t> </a:t>
            </a:r>
          </a:p>
        </p:txBody>
      </p:sp>
      <p:sp>
        <p:nvSpPr>
          <p:cNvPr id="33" name="Text Placeholder 31">
            <a:extLst>
              <a:ext uri="{FF2B5EF4-FFF2-40B4-BE49-F238E27FC236}">
                <a16:creationId xmlns:a16="http://schemas.microsoft.com/office/drawing/2014/main" id="{E6EA0137-EFF4-43B9-B24B-3E58C9797314}"/>
              </a:ext>
            </a:extLst>
          </p:cNvPr>
          <p:cNvSpPr>
            <a:spLocks noGrp="1"/>
          </p:cNvSpPr>
          <p:nvPr>
            <p:ph type="body" sz="quarter" idx="33" hasCustomPrompt="1"/>
          </p:nvPr>
        </p:nvSpPr>
        <p:spPr>
          <a:xfrm>
            <a:off x="549272" y="3523520"/>
            <a:ext cx="5165728" cy="271799"/>
          </a:xfrm>
        </p:spPr>
        <p:txBody>
          <a:bodyPr/>
          <a:lstStyle>
            <a:lvl1pPr>
              <a:defRPr sz="1400">
                <a:solidFill>
                  <a:schemeClr val="accent2"/>
                </a:solidFill>
              </a:defRPr>
            </a:lvl1pPr>
          </a:lstStyle>
          <a:p>
            <a:pPr lvl="0"/>
            <a:r>
              <a:rPr lang="en-GB" dirty="0"/>
              <a:t>Click to add text</a:t>
            </a:r>
          </a:p>
        </p:txBody>
      </p:sp>
      <p:sp>
        <p:nvSpPr>
          <p:cNvPr id="35" name="Text Placeholder 31">
            <a:extLst>
              <a:ext uri="{FF2B5EF4-FFF2-40B4-BE49-F238E27FC236}">
                <a16:creationId xmlns:a16="http://schemas.microsoft.com/office/drawing/2014/main" id="{0E13F779-F30C-46A5-8BB7-A29DB83F762D}"/>
              </a:ext>
            </a:extLst>
          </p:cNvPr>
          <p:cNvSpPr>
            <a:spLocks noGrp="1"/>
          </p:cNvSpPr>
          <p:nvPr>
            <p:ph type="body" sz="quarter" idx="35" hasCustomPrompt="1"/>
          </p:nvPr>
        </p:nvSpPr>
        <p:spPr>
          <a:xfrm>
            <a:off x="549272" y="4239753"/>
            <a:ext cx="5165728" cy="271799"/>
          </a:xfrm>
        </p:spPr>
        <p:txBody>
          <a:bodyPr/>
          <a:lstStyle>
            <a:lvl1pPr>
              <a:defRPr sz="1400">
                <a:solidFill>
                  <a:schemeClr val="accent2"/>
                </a:solidFill>
              </a:defRPr>
            </a:lvl1pPr>
          </a:lstStyle>
          <a:p>
            <a:pPr lvl="0"/>
            <a:r>
              <a:rPr lang="en-GB" dirty="0"/>
              <a:t>Click to add text</a:t>
            </a:r>
          </a:p>
        </p:txBody>
      </p:sp>
      <p:sp>
        <p:nvSpPr>
          <p:cNvPr id="21" name="Text Placeholder 16">
            <a:extLst>
              <a:ext uri="{FF2B5EF4-FFF2-40B4-BE49-F238E27FC236}">
                <a16:creationId xmlns:a16="http://schemas.microsoft.com/office/drawing/2014/main" id="{3590D495-DCCE-42BB-A59B-94534B0B668B}"/>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23" name="Text Placeholder 12">
            <a:extLst>
              <a:ext uri="{FF2B5EF4-FFF2-40B4-BE49-F238E27FC236}">
                <a16:creationId xmlns:a16="http://schemas.microsoft.com/office/drawing/2014/main" id="{A45DB4CC-687F-4D8A-9486-854E207CA148}"/>
              </a:ext>
            </a:extLst>
          </p:cNvPr>
          <p:cNvSpPr>
            <a:spLocks noGrp="1"/>
          </p:cNvSpPr>
          <p:nvPr>
            <p:ph type="body" sz="quarter" idx="20" hasCustomPrompt="1"/>
          </p:nvPr>
        </p:nvSpPr>
        <p:spPr>
          <a:xfrm>
            <a:off x="293595" y="1511300"/>
            <a:ext cx="5802405" cy="298450"/>
          </a:xfrm>
        </p:spPr>
        <p:txBody>
          <a:bodyPr/>
          <a:lstStyle>
            <a:lvl1pPr>
              <a:defRPr sz="1700" b="1">
                <a:solidFill>
                  <a:schemeClr val="accent2"/>
                </a:solidFill>
              </a:defRPr>
            </a:lvl1pPr>
          </a:lstStyle>
          <a:p>
            <a:pPr lvl="0"/>
            <a:r>
              <a:rPr lang="en-GB" dirty="0"/>
              <a:t>Click to add text</a:t>
            </a:r>
          </a:p>
        </p:txBody>
      </p:sp>
      <p:sp>
        <p:nvSpPr>
          <p:cNvPr id="27" name="Text Placeholder 21">
            <a:extLst>
              <a:ext uri="{FF2B5EF4-FFF2-40B4-BE49-F238E27FC236}">
                <a16:creationId xmlns:a16="http://schemas.microsoft.com/office/drawing/2014/main" id="{3B7AB954-C780-4778-9FFF-14704B0708D0}"/>
              </a:ext>
            </a:extLst>
          </p:cNvPr>
          <p:cNvSpPr>
            <a:spLocks noGrp="1"/>
          </p:cNvSpPr>
          <p:nvPr>
            <p:ph type="body" sz="quarter" idx="25" hasCustomPrompt="1"/>
          </p:nvPr>
        </p:nvSpPr>
        <p:spPr>
          <a:xfrm>
            <a:off x="289020" y="2062323"/>
            <a:ext cx="4421747" cy="1230420"/>
          </a:xfrm>
        </p:spPr>
        <p:txBody>
          <a:bodyPr/>
          <a:lstStyle>
            <a:lvl1pPr>
              <a:defRPr sz="2000" b="1">
                <a:solidFill>
                  <a:schemeClr val="bg1"/>
                </a:solidFill>
                <a:latin typeface="+mn-lt"/>
              </a:defRPr>
            </a:lvl1pPr>
          </a:lstStyle>
          <a:p>
            <a:pPr lvl="0"/>
            <a:r>
              <a:rPr lang="en-GB" dirty="0"/>
              <a:t>Click to add text</a:t>
            </a:r>
          </a:p>
        </p:txBody>
      </p:sp>
      <p:sp>
        <p:nvSpPr>
          <p:cNvPr id="30" name="Text Placeholder 25">
            <a:extLst>
              <a:ext uri="{FF2B5EF4-FFF2-40B4-BE49-F238E27FC236}">
                <a16:creationId xmlns:a16="http://schemas.microsoft.com/office/drawing/2014/main" id="{F7EE8414-372F-4D8C-A842-F9FACD513B86}"/>
              </a:ext>
            </a:extLst>
          </p:cNvPr>
          <p:cNvSpPr>
            <a:spLocks noGrp="1"/>
          </p:cNvSpPr>
          <p:nvPr>
            <p:ph type="body" sz="quarter" idx="36" hasCustomPrompt="1"/>
          </p:nvPr>
        </p:nvSpPr>
        <p:spPr>
          <a:xfrm>
            <a:off x="289020" y="3872195"/>
            <a:ext cx="288925" cy="279851"/>
          </a:xfrm>
          <a:blipFill>
            <a:blip r:embed="rId2"/>
            <a:stretch>
              <a:fillRect/>
            </a:stretch>
          </a:blipFill>
        </p:spPr>
        <p:txBody>
          <a:bodyPr/>
          <a:lstStyle/>
          <a:p>
            <a:pPr lvl="0"/>
            <a:r>
              <a:rPr lang="en-GB" dirty="0"/>
              <a:t> </a:t>
            </a:r>
          </a:p>
        </p:txBody>
      </p:sp>
      <p:sp>
        <p:nvSpPr>
          <p:cNvPr id="31" name="Text Placeholder 31">
            <a:extLst>
              <a:ext uri="{FF2B5EF4-FFF2-40B4-BE49-F238E27FC236}">
                <a16:creationId xmlns:a16="http://schemas.microsoft.com/office/drawing/2014/main" id="{F6BA1950-1743-44E8-9803-FDFFB588AA53}"/>
              </a:ext>
            </a:extLst>
          </p:cNvPr>
          <p:cNvSpPr>
            <a:spLocks noGrp="1"/>
          </p:cNvSpPr>
          <p:nvPr>
            <p:ph type="body" sz="quarter" idx="37" hasCustomPrompt="1"/>
          </p:nvPr>
        </p:nvSpPr>
        <p:spPr>
          <a:xfrm>
            <a:off x="549272" y="3875308"/>
            <a:ext cx="5165728" cy="271799"/>
          </a:xfrm>
        </p:spPr>
        <p:txBody>
          <a:bodyPr/>
          <a:lstStyle>
            <a:lvl1pPr>
              <a:defRPr sz="1400">
                <a:solidFill>
                  <a:schemeClr val="accent2"/>
                </a:solidFill>
              </a:defRPr>
            </a:lvl1pPr>
          </a:lstStyle>
          <a:p>
            <a:pPr lvl="0"/>
            <a:r>
              <a:rPr lang="en-GB" dirty="0"/>
              <a:t>Click to add text</a:t>
            </a:r>
          </a:p>
        </p:txBody>
      </p:sp>
      <p:sp>
        <p:nvSpPr>
          <p:cNvPr id="32" name="Picture Placeholder 15">
            <a:extLst>
              <a:ext uri="{FF2B5EF4-FFF2-40B4-BE49-F238E27FC236}">
                <a16:creationId xmlns:a16="http://schemas.microsoft.com/office/drawing/2014/main" id="{AA53C7FD-8030-4C15-81F2-698571A6C602}"/>
              </a:ext>
            </a:extLst>
          </p:cNvPr>
          <p:cNvSpPr>
            <a:spLocks noGrp="1"/>
          </p:cNvSpPr>
          <p:nvPr>
            <p:ph type="pic" sz="quarter" idx="21"/>
          </p:nvPr>
        </p:nvSpPr>
        <p:spPr>
          <a:xfrm>
            <a:off x="7620000" y="866775"/>
            <a:ext cx="3048001" cy="1714500"/>
          </a:xfrm>
          <a:solidFill>
            <a:schemeClr val="accent4"/>
          </a:solidFill>
        </p:spPr>
        <p:txBody>
          <a:bodyPr anchor="ctr"/>
          <a:lstStyle>
            <a:lvl1pPr algn="ctr">
              <a:defRPr sz="1600">
                <a:solidFill>
                  <a:schemeClr val="bg1"/>
                </a:solidFill>
              </a:defRPr>
            </a:lvl1pPr>
          </a:lstStyle>
          <a:p>
            <a:endParaRPr lang="en-GB" dirty="0"/>
          </a:p>
          <a:p>
            <a:endParaRPr lang="en-GB" dirty="0"/>
          </a:p>
          <a:p>
            <a:r>
              <a:rPr lang="en-GB" dirty="0"/>
              <a:t>Click on the icon to </a:t>
            </a:r>
            <a:br>
              <a:rPr lang="en-GB" dirty="0"/>
            </a:br>
            <a:r>
              <a:rPr lang="en-GB" dirty="0"/>
              <a:t>insert an image</a:t>
            </a:r>
          </a:p>
        </p:txBody>
      </p:sp>
      <p:sp>
        <p:nvSpPr>
          <p:cNvPr id="36" name="Picture Placeholder 15">
            <a:extLst>
              <a:ext uri="{FF2B5EF4-FFF2-40B4-BE49-F238E27FC236}">
                <a16:creationId xmlns:a16="http://schemas.microsoft.com/office/drawing/2014/main" id="{A6F90630-5F0A-4C5A-AC95-913EED7B8206}"/>
              </a:ext>
            </a:extLst>
          </p:cNvPr>
          <p:cNvSpPr>
            <a:spLocks noGrp="1"/>
          </p:cNvSpPr>
          <p:nvPr>
            <p:ph type="pic" sz="quarter" idx="22"/>
          </p:nvPr>
        </p:nvSpPr>
        <p:spPr>
          <a:xfrm>
            <a:off x="7620000" y="2663537"/>
            <a:ext cx="3048001" cy="1714500"/>
          </a:xfrm>
          <a:solidFill>
            <a:schemeClr val="accent4"/>
          </a:solidFill>
        </p:spPr>
        <p:txBody>
          <a:bodyPr anchor="ctr"/>
          <a:lstStyle>
            <a:lvl1pPr algn="ctr">
              <a:defRPr sz="1600">
                <a:solidFill>
                  <a:schemeClr val="bg1"/>
                </a:solidFill>
              </a:defRPr>
            </a:lvl1pPr>
          </a:lstStyle>
          <a:p>
            <a:endParaRPr lang="en-GB" dirty="0"/>
          </a:p>
          <a:p>
            <a:endParaRPr lang="en-GB" dirty="0"/>
          </a:p>
          <a:p>
            <a:r>
              <a:rPr lang="en-GB" dirty="0"/>
              <a:t>Click on the icon to </a:t>
            </a:r>
            <a:br>
              <a:rPr lang="en-GB" dirty="0"/>
            </a:br>
            <a:r>
              <a:rPr lang="en-GB" dirty="0"/>
              <a:t>insert an image</a:t>
            </a:r>
          </a:p>
        </p:txBody>
      </p:sp>
      <p:sp>
        <p:nvSpPr>
          <p:cNvPr id="37" name="Picture Placeholder 15">
            <a:extLst>
              <a:ext uri="{FF2B5EF4-FFF2-40B4-BE49-F238E27FC236}">
                <a16:creationId xmlns:a16="http://schemas.microsoft.com/office/drawing/2014/main" id="{043F9CE5-DA2F-4108-B72D-52602474BDB9}"/>
              </a:ext>
            </a:extLst>
          </p:cNvPr>
          <p:cNvSpPr>
            <a:spLocks noGrp="1"/>
          </p:cNvSpPr>
          <p:nvPr>
            <p:ph type="pic" sz="quarter" idx="23"/>
          </p:nvPr>
        </p:nvSpPr>
        <p:spPr>
          <a:xfrm>
            <a:off x="7620000" y="4460299"/>
            <a:ext cx="3048001" cy="1714500"/>
          </a:xfrm>
          <a:solidFill>
            <a:schemeClr val="accent4"/>
          </a:solidFill>
        </p:spPr>
        <p:txBody>
          <a:bodyPr anchor="ctr"/>
          <a:lstStyle>
            <a:lvl1pPr algn="ctr">
              <a:defRPr sz="1600">
                <a:solidFill>
                  <a:schemeClr val="bg1"/>
                </a:solidFill>
              </a:defRPr>
            </a:lvl1pPr>
          </a:lstStyle>
          <a:p>
            <a:endParaRPr lang="en-GB" dirty="0"/>
          </a:p>
          <a:p>
            <a:endParaRPr lang="en-GB" dirty="0"/>
          </a:p>
          <a:p>
            <a:r>
              <a:rPr lang="en-GB" dirty="0"/>
              <a:t>Click on the icon to </a:t>
            </a:r>
            <a:br>
              <a:rPr lang="en-GB" dirty="0"/>
            </a:br>
            <a:r>
              <a:rPr lang="en-GB" dirty="0"/>
              <a:t>insert an image</a:t>
            </a:r>
          </a:p>
        </p:txBody>
      </p:sp>
      <p:sp>
        <p:nvSpPr>
          <p:cNvPr id="28" name="Title 2">
            <a:extLst>
              <a:ext uri="{FF2B5EF4-FFF2-40B4-BE49-F238E27FC236}">
                <a16:creationId xmlns:a16="http://schemas.microsoft.com/office/drawing/2014/main" id="{034F4114-98FF-4B4E-8BFF-4D587E857ACF}"/>
              </a:ext>
            </a:extLst>
          </p:cNvPr>
          <p:cNvSpPr>
            <a:spLocks noGrp="1"/>
          </p:cNvSpPr>
          <p:nvPr>
            <p:ph type="title" hasCustomPrompt="1"/>
          </p:nvPr>
        </p:nvSpPr>
        <p:spPr>
          <a:xfrm>
            <a:off x="293595" y="850927"/>
            <a:ext cx="5802405" cy="462570"/>
          </a:xfrm>
        </p:spPr>
        <p:txBody>
          <a:bodyPr/>
          <a:lstStyle>
            <a:lvl1pPr>
              <a:defRPr sz="2400" b="1">
                <a:solidFill>
                  <a:schemeClr val="accent2"/>
                </a:solidFill>
              </a:defRPr>
            </a:lvl1pPr>
          </a:lstStyle>
          <a:p>
            <a:r>
              <a:rPr lang="en-US" dirty="0"/>
              <a:t>Click to add title</a:t>
            </a:r>
            <a:endParaRPr lang="en-GB" dirty="0"/>
          </a:p>
        </p:txBody>
      </p:sp>
      <p:sp>
        <p:nvSpPr>
          <p:cNvPr id="25" name="Text Placeholder 14">
            <a:extLst>
              <a:ext uri="{FF2B5EF4-FFF2-40B4-BE49-F238E27FC236}">
                <a16:creationId xmlns:a16="http://schemas.microsoft.com/office/drawing/2014/main" id="{9D34A129-CF9F-44A4-A9DB-1BD9BC3584C8}"/>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34" name="Text Placeholder 14">
            <a:extLst>
              <a:ext uri="{FF2B5EF4-FFF2-40B4-BE49-F238E27FC236}">
                <a16:creationId xmlns:a16="http://schemas.microsoft.com/office/drawing/2014/main" id="{13AAB1B1-23A1-4B10-8EB9-780B95CE5DE5}"/>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38" name="Group 37">
            <a:extLst>
              <a:ext uri="{FF2B5EF4-FFF2-40B4-BE49-F238E27FC236}">
                <a16:creationId xmlns:a16="http://schemas.microsoft.com/office/drawing/2014/main" id="{7BB96017-5447-41A5-94A1-571E75D966A6}"/>
              </a:ext>
            </a:extLst>
          </p:cNvPr>
          <p:cNvGrpSpPr/>
          <p:nvPr userDrawn="1"/>
        </p:nvGrpSpPr>
        <p:grpSpPr>
          <a:xfrm>
            <a:off x="-3642018" y="0"/>
            <a:ext cx="3507559" cy="4472103"/>
            <a:chOff x="838198" y="1150069"/>
            <a:chExt cx="3507559" cy="4472103"/>
          </a:xfrm>
        </p:grpSpPr>
        <p:sp>
          <p:nvSpPr>
            <p:cNvPr id="39" name="Rectangle 38">
              <a:extLst>
                <a:ext uri="{FF2B5EF4-FFF2-40B4-BE49-F238E27FC236}">
                  <a16:creationId xmlns:a16="http://schemas.microsoft.com/office/drawing/2014/main" id="{D20FA75D-955F-4BFA-A710-3187D16C1C92}"/>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0" name="TextBox 39">
              <a:extLst>
                <a:ext uri="{FF2B5EF4-FFF2-40B4-BE49-F238E27FC236}">
                  <a16:creationId xmlns:a16="http://schemas.microsoft.com/office/drawing/2014/main" id="{65E1AC7A-7FA7-49EF-BBF4-2F51EB21CA1A}"/>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41" name="Rectangle 40">
              <a:extLst>
                <a:ext uri="{FF2B5EF4-FFF2-40B4-BE49-F238E27FC236}">
                  <a16:creationId xmlns:a16="http://schemas.microsoft.com/office/drawing/2014/main" id="{158BD616-3132-4421-967A-3DC524AE4D49}"/>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2" name="TextBox 41">
              <a:extLst>
                <a:ext uri="{FF2B5EF4-FFF2-40B4-BE49-F238E27FC236}">
                  <a16:creationId xmlns:a16="http://schemas.microsoft.com/office/drawing/2014/main" id="{AA6D3314-74E0-4971-AC9A-55176C816F9A}"/>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3" name="TextBox 42">
              <a:extLst>
                <a:ext uri="{FF2B5EF4-FFF2-40B4-BE49-F238E27FC236}">
                  <a16:creationId xmlns:a16="http://schemas.microsoft.com/office/drawing/2014/main" id="{A1E88A8E-D0F3-4672-B603-2B3EBDDA2F16}"/>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4" name="TextBox 43">
              <a:extLst>
                <a:ext uri="{FF2B5EF4-FFF2-40B4-BE49-F238E27FC236}">
                  <a16:creationId xmlns:a16="http://schemas.microsoft.com/office/drawing/2014/main" id="{2D7BE5A1-8EAE-4011-8309-4E911DEB5F87}"/>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5" name="TextBox 44">
              <a:extLst>
                <a:ext uri="{FF2B5EF4-FFF2-40B4-BE49-F238E27FC236}">
                  <a16:creationId xmlns:a16="http://schemas.microsoft.com/office/drawing/2014/main" id="{3FBA888B-38D9-4AD7-A068-D7425EAA2A93}"/>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6" name="TextBox 45">
              <a:extLst>
                <a:ext uri="{FF2B5EF4-FFF2-40B4-BE49-F238E27FC236}">
                  <a16:creationId xmlns:a16="http://schemas.microsoft.com/office/drawing/2014/main" id="{2621973E-88E1-430A-914A-BAD37B46930B}"/>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22" name="Text Placeholder 3">
            <a:extLst>
              <a:ext uri="{FF2B5EF4-FFF2-40B4-BE49-F238E27FC236}">
                <a16:creationId xmlns:a16="http://schemas.microsoft.com/office/drawing/2014/main" id="{85DA556A-4E7F-4EEF-9875-8AD1C5AA8238}"/>
              </a:ext>
            </a:extLst>
          </p:cNvPr>
          <p:cNvSpPr>
            <a:spLocks noGrp="1"/>
          </p:cNvSpPr>
          <p:nvPr>
            <p:ph type="body" sz="quarter" idx="38" hasCustomPrompt="1"/>
          </p:nvPr>
        </p:nvSpPr>
        <p:spPr>
          <a:xfrm>
            <a:off x="-5137" y="515674"/>
            <a:ext cx="12192000" cy="3600"/>
          </a:xfrm>
          <a:solidFill>
            <a:schemeClr val="bg1"/>
          </a:solidFill>
        </p:spPr>
        <p:txBody>
          <a:bodyPr/>
          <a:lstStyle/>
          <a:p>
            <a:pPr lvl="0"/>
            <a:r>
              <a:rPr lang="en-GB" dirty="0"/>
              <a:t> </a:t>
            </a:r>
          </a:p>
        </p:txBody>
      </p:sp>
    </p:spTree>
    <p:extLst>
      <p:ext uri="{BB962C8B-B14F-4D97-AF65-F5344CB8AC3E}">
        <p14:creationId xmlns:p14="http://schemas.microsoft.com/office/powerpoint/2010/main" val="1207090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Stats">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9DB22386-69CA-41C9-AA05-A4CFDDAD27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07" t="1" b="194"/>
          <a:stretch/>
        </p:blipFill>
        <p:spPr>
          <a:xfrm>
            <a:off x="-4484" y="512763"/>
            <a:ext cx="12196483" cy="6345237"/>
          </a:xfrm>
          <a:prstGeom prst="rect">
            <a:avLst/>
          </a:prstGeom>
        </p:spPr>
      </p:pic>
      <p:sp>
        <p:nvSpPr>
          <p:cNvPr id="10" name="Footer Placeholder 4">
            <a:extLst>
              <a:ext uri="{FF2B5EF4-FFF2-40B4-BE49-F238E27FC236}">
                <a16:creationId xmlns:a16="http://schemas.microsoft.com/office/drawing/2014/main" id="{15DF89CE-A17D-431C-A27B-F2E9B620A503}"/>
              </a:ext>
            </a:extLst>
          </p:cNvPr>
          <p:cNvSpPr>
            <a:spLocks noGrp="1"/>
          </p:cNvSpPr>
          <p:nvPr userDrawn="1">
            <p:ph type="ftr" sz="quarter" idx="11"/>
          </p:nvPr>
        </p:nvSpPr>
        <p:spPr>
          <a:xfrm>
            <a:off x="801893" y="6448427"/>
            <a:ext cx="4114800" cy="409574"/>
          </a:xfrm>
        </p:spPr>
        <p:txBody>
          <a:bodyPr/>
          <a:lstStyle/>
          <a:p>
            <a:endParaRPr lang="en-GB"/>
          </a:p>
        </p:txBody>
      </p:sp>
      <p:sp>
        <p:nvSpPr>
          <p:cNvPr id="11" name="Slide Number Placeholder 5">
            <a:extLst>
              <a:ext uri="{FF2B5EF4-FFF2-40B4-BE49-F238E27FC236}">
                <a16:creationId xmlns:a16="http://schemas.microsoft.com/office/drawing/2014/main" id="{7FECB3D9-EF33-4B6B-8C80-AD37595AC5A3}"/>
              </a:ext>
            </a:extLst>
          </p:cNvPr>
          <p:cNvSpPr>
            <a:spLocks noGrp="1"/>
          </p:cNvSpPr>
          <p:nvPr userDrawn="1">
            <p:ph type="sldNum" sz="quarter" idx="12"/>
          </p:nvPr>
        </p:nvSpPr>
        <p:spPr>
          <a:xfrm>
            <a:off x="4483" y="6448426"/>
            <a:ext cx="578224" cy="409574"/>
          </a:xfrm>
        </p:spPr>
        <p:txBody>
          <a:bodyPr/>
          <a:lstStyle/>
          <a:p>
            <a:fld id="{59CDF08C-A8E3-4E12-B3C5-7BE5A2981715}" type="slidenum">
              <a:rPr lang="en-GB" smtClean="0"/>
              <a:t>‹#›</a:t>
            </a:fld>
            <a:endParaRPr lang="en-GB"/>
          </a:p>
        </p:txBody>
      </p:sp>
      <p:sp>
        <p:nvSpPr>
          <p:cNvPr id="14" name="Text Placeholder 16">
            <a:extLst>
              <a:ext uri="{FF2B5EF4-FFF2-40B4-BE49-F238E27FC236}">
                <a16:creationId xmlns:a16="http://schemas.microsoft.com/office/drawing/2014/main" id="{8D8821C6-F6CC-4C03-88F3-057C175E7715}"/>
              </a:ext>
            </a:extLst>
          </p:cNvPr>
          <p:cNvSpPr>
            <a:spLocks noGrp="1"/>
          </p:cNvSpPr>
          <p:nvPr userDrawn="1">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18" name="Text Placeholder 17">
            <a:extLst>
              <a:ext uri="{FF2B5EF4-FFF2-40B4-BE49-F238E27FC236}">
                <a16:creationId xmlns:a16="http://schemas.microsoft.com/office/drawing/2014/main" id="{87F3F118-F13A-4196-B85D-05F36ED764BB}"/>
              </a:ext>
            </a:extLst>
          </p:cNvPr>
          <p:cNvSpPr>
            <a:spLocks noGrp="1"/>
          </p:cNvSpPr>
          <p:nvPr userDrawn="1">
            <p:ph type="body" sz="quarter" idx="20" hasCustomPrompt="1"/>
          </p:nvPr>
        </p:nvSpPr>
        <p:spPr>
          <a:xfrm>
            <a:off x="293688" y="6192729"/>
            <a:ext cx="3838575" cy="199014"/>
          </a:xfrm>
        </p:spPr>
        <p:txBody>
          <a:bodyPr anchor="b"/>
          <a:lstStyle>
            <a:lvl1pPr>
              <a:defRPr sz="900">
                <a:solidFill>
                  <a:schemeClr val="bg1"/>
                </a:solidFill>
              </a:defRPr>
            </a:lvl1pPr>
          </a:lstStyle>
          <a:p>
            <a:pPr lvl="0"/>
            <a:r>
              <a:rPr lang="en-GB" dirty="0"/>
              <a:t>Click to enter text</a:t>
            </a:r>
          </a:p>
        </p:txBody>
      </p:sp>
      <p:sp>
        <p:nvSpPr>
          <p:cNvPr id="20" name="Text Placeholder 19">
            <a:extLst>
              <a:ext uri="{FF2B5EF4-FFF2-40B4-BE49-F238E27FC236}">
                <a16:creationId xmlns:a16="http://schemas.microsoft.com/office/drawing/2014/main" id="{FA68C0FE-05BE-43ED-8001-F10703804A0B}"/>
              </a:ext>
            </a:extLst>
          </p:cNvPr>
          <p:cNvSpPr>
            <a:spLocks noGrp="1"/>
          </p:cNvSpPr>
          <p:nvPr userDrawn="1">
            <p:ph type="body" sz="quarter" idx="21" hasCustomPrompt="1"/>
          </p:nvPr>
        </p:nvSpPr>
        <p:spPr>
          <a:xfrm>
            <a:off x="607449" y="3439652"/>
            <a:ext cx="2592000" cy="1828800"/>
          </a:xfrm>
        </p:spPr>
        <p:txBody>
          <a:bodyPr anchor="t"/>
          <a:lstStyle>
            <a:lvl1pPr algn="ctr">
              <a:defRPr sz="2400">
                <a:solidFill>
                  <a:schemeClr val="bg1"/>
                </a:solidFill>
              </a:defRPr>
            </a:lvl1pPr>
          </a:lstStyle>
          <a:p>
            <a:pPr lvl="0"/>
            <a:r>
              <a:rPr lang="en-GB" dirty="0"/>
              <a:t>Click to enter text</a:t>
            </a:r>
          </a:p>
        </p:txBody>
      </p:sp>
      <p:sp>
        <p:nvSpPr>
          <p:cNvPr id="21" name="Text Placeholder 19">
            <a:extLst>
              <a:ext uri="{FF2B5EF4-FFF2-40B4-BE49-F238E27FC236}">
                <a16:creationId xmlns:a16="http://schemas.microsoft.com/office/drawing/2014/main" id="{D79F00F4-EAFA-412A-B146-CF4594568AEC}"/>
              </a:ext>
            </a:extLst>
          </p:cNvPr>
          <p:cNvSpPr>
            <a:spLocks noGrp="1"/>
          </p:cNvSpPr>
          <p:nvPr userDrawn="1">
            <p:ph type="body" sz="quarter" idx="22" hasCustomPrompt="1"/>
          </p:nvPr>
        </p:nvSpPr>
        <p:spPr>
          <a:xfrm>
            <a:off x="3449256" y="3439652"/>
            <a:ext cx="2592000" cy="1828800"/>
          </a:xfrm>
        </p:spPr>
        <p:txBody>
          <a:bodyPr anchor="t"/>
          <a:lstStyle>
            <a:lvl1pPr algn="ctr">
              <a:defRPr sz="2400">
                <a:solidFill>
                  <a:schemeClr val="bg1"/>
                </a:solidFill>
              </a:defRPr>
            </a:lvl1pPr>
          </a:lstStyle>
          <a:p>
            <a:pPr lvl="0"/>
            <a:r>
              <a:rPr lang="en-GB" dirty="0"/>
              <a:t>Click to enter text</a:t>
            </a:r>
          </a:p>
        </p:txBody>
      </p:sp>
      <p:sp>
        <p:nvSpPr>
          <p:cNvPr id="22" name="Text Placeholder 19">
            <a:extLst>
              <a:ext uri="{FF2B5EF4-FFF2-40B4-BE49-F238E27FC236}">
                <a16:creationId xmlns:a16="http://schemas.microsoft.com/office/drawing/2014/main" id="{0D406C7A-A9FE-498D-BB06-73E34915C5F9}"/>
              </a:ext>
            </a:extLst>
          </p:cNvPr>
          <p:cNvSpPr>
            <a:spLocks noGrp="1"/>
          </p:cNvSpPr>
          <p:nvPr userDrawn="1">
            <p:ph type="body" sz="quarter" idx="23" hasCustomPrompt="1"/>
          </p:nvPr>
        </p:nvSpPr>
        <p:spPr>
          <a:xfrm>
            <a:off x="6262488" y="3439652"/>
            <a:ext cx="2592000" cy="1828800"/>
          </a:xfrm>
        </p:spPr>
        <p:txBody>
          <a:bodyPr anchor="t"/>
          <a:lstStyle>
            <a:lvl1pPr algn="ctr">
              <a:defRPr sz="2400">
                <a:solidFill>
                  <a:schemeClr val="bg1"/>
                </a:solidFill>
              </a:defRPr>
            </a:lvl1pPr>
          </a:lstStyle>
          <a:p>
            <a:pPr lvl="0"/>
            <a:r>
              <a:rPr lang="en-GB" dirty="0"/>
              <a:t>Click to enter text</a:t>
            </a:r>
          </a:p>
        </p:txBody>
      </p:sp>
      <p:sp>
        <p:nvSpPr>
          <p:cNvPr id="23" name="Text Placeholder 19">
            <a:extLst>
              <a:ext uri="{FF2B5EF4-FFF2-40B4-BE49-F238E27FC236}">
                <a16:creationId xmlns:a16="http://schemas.microsoft.com/office/drawing/2014/main" id="{9ED91731-7FCF-4286-B283-DCA48ABAFFBC}"/>
              </a:ext>
            </a:extLst>
          </p:cNvPr>
          <p:cNvSpPr>
            <a:spLocks noGrp="1"/>
          </p:cNvSpPr>
          <p:nvPr userDrawn="1">
            <p:ph type="body" sz="quarter" idx="24" hasCustomPrompt="1"/>
          </p:nvPr>
        </p:nvSpPr>
        <p:spPr>
          <a:xfrm>
            <a:off x="9047145" y="3439652"/>
            <a:ext cx="2592000" cy="1828800"/>
          </a:xfrm>
        </p:spPr>
        <p:txBody>
          <a:bodyPr anchor="t"/>
          <a:lstStyle>
            <a:lvl1pPr algn="ctr">
              <a:defRPr sz="2400">
                <a:solidFill>
                  <a:schemeClr val="bg1"/>
                </a:solidFill>
              </a:defRPr>
            </a:lvl1pPr>
          </a:lstStyle>
          <a:p>
            <a:pPr lvl="0"/>
            <a:r>
              <a:rPr lang="en-GB" dirty="0"/>
              <a:t>Click to enter text</a:t>
            </a:r>
          </a:p>
        </p:txBody>
      </p:sp>
      <p:sp>
        <p:nvSpPr>
          <p:cNvPr id="25" name="Text Placeholder 24">
            <a:extLst>
              <a:ext uri="{FF2B5EF4-FFF2-40B4-BE49-F238E27FC236}">
                <a16:creationId xmlns:a16="http://schemas.microsoft.com/office/drawing/2014/main" id="{F0BDD5D9-A654-485C-8FEE-9C018538F48B}"/>
              </a:ext>
            </a:extLst>
          </p:cNvPr>
          <p:cNvSpPr>
            <a:spLocks noGrp="1"/>
          </p:cNvSpPr>
          <p:nvPr userDrawn="1">
            <p:ph type="body" sz="quarter" idx="25" hasCustomPrompt="1"/>
          </p:nvPr>
        </p:nvSpPr>
        <p:spPr>
          <a:xfrm>
            <a:off x="6148157" y="3105432"/>
            <a:ext cx="10800" cy="973138"/>
          </a:xfrm>
          <a:solidFill>
            <a:schemeClr val="bg2"/>
          </a:solidFill>
        </p:spPr>
        <p:txBody>
          <a:bodyPr/>
          <a:lstStyle/>
          <a:p>
            <a:pPr lvl="0"/>
            <a:r>
              <a:rPr lang="en-GB" dirty="0"/>
              <a:t> </a:t>
            </a:r>
          </a:p>
        </p:txBody>
      </p:sp>
      <p:sp>
        <p:nvSpPr>
          <p:cNvPr id="26" name="Text Placeholder 24">
            <a:extLst>
              <a:ext uri="{FF2B5EF4-FFF2-40B4-BE49-F238E27FC236}">
                <a16:creationId xmlns:a16="http://schemas.microsoft.com/office/drawing/2014/main" id="{140F9256-06C0-4C2B-A25C-6911966D511F}"/>
              </a:ext>
            </a:extLst>
          </p:cNvPr>
          <p:cNvSpPr>
            <a:spLocks noGrp="1"/>
          </p:cNvSpPr>
          <p:nvPr userDrawn="1">
            <p:ph type="body" sz="quarter" idx="26" hasCustomPrompt="1"/>
          </p:nvPr>
        </p:nvSpPr>
        <p:spPr>
          <a:xfrm>
            <a:off x="8937453" y="3105432"/>
            <a:ext cx="10800" cy="973138"/>
          </a:xfrm>
          <a:solidFill>
            <a:schemeClr val="bg1"/>
          </a:solidFill>
        </p:spPr>
        <p:txBody>
          <a:bodyPr/>
          <a:lstStyle/>
          <a:p>
            <a:pPr lvl="0"/>
            <a:r>
              <a:rPr lang="en-GB" dirty="0"/>
              <a:t> </a:t>
            </a:r>
          </a:p>
        </p:txBody>
      </p:sp>
      <p:sp>
        <p:nvSpPr>
          <p:cNvPr id="27" name="Text Placeholder 24">
            <a:extLst>
              <a:ext uri="{FF2B5EF4-FFF2-40B4-BE49-F238E27FC236}">
                <a16:creationId xmlns:a16="http://schemas.microsoft.com/office/drawing/2014/main" id="{8B8ACD67-80B8-4E65-B287-639434450D43}"/>
              </a:ext>
            </a:extLst>
          </p:cNvPr>
          <p:cNvSpPr>
            <a:spLocks noGrp="1"/>
          </p:cNvSpPr>
          <p:nvPr userDrawn="1">
            <p:ph type="body" sz="quarter" idx="27" hasCustomPrompt="1"/>
          </p:nvPr>
        </p:nvSpPr>
        <p:spPr>
          <a:xfrm>
            <a:off x="3309309" y="3105432"/>
            <a:ext cx="10800" cy="973138"/>
          </a:xfrm>
          <a:solidFill>
            <a:schemeClr val="bg2"/>
          </a:solidFill>
        </p:spPr>
        <p:txBody>
          <a:bodyPr/>
          <a:lstStyle/>
          <a:p>
            <a:pPr lvl="0"/>
            <a:r>
              <a:rPr lang="en-GB" dirty="0"/>
              <a:t> </a:t>
            </a:r>
          </a:p>
        </p:txBody>
      </p:sp>
      <p:sp>
        <p:nvSpPr>
          <p:cNvPr id="19" name="Text Placeholder 19">
            <a:extLst>
              <a:ext uri="{FF2B5EF4-FFF2-40B4-BE49-F238E27FC236}">
                <a16:creationId xmlns:a16="http://schemas.microsoft.com/office/drawing/2014/main" id="{8964F4A4-4AE0-4DBF-B911-3816B12DA28D}"/>
              </a:ext>
            </a:extLst>
          </p:cNvPr>
          <p:cNvSpPr>
            <a:spLocks noGrp="1"/>
          </p:cNvSpPr>
          <p:nvPr>
            <p:ph type="body" sz="quarter" idx="28" hasCustomPrompt="1"/>
          </p:nvPr>
        </p:nvSpPr>
        <p:spPr>
          <a:xfrm>
            <a:off x="607449" y="2380824"/>
            <a:ext cx="2592000" cy="1129634"/>
          </a:xfrm>
        </p:spPr>
        <p:txBody>
          <a:bodyPr anchor="b"/>
          <a:lstStyle>
            <a:lvl1pPr algn="ctr">
              <a:defRPr sz="3000">
                <a:solidFill>
                  <a:schemeClr val="accent1"/>
                </a:solidFill>
                <a:latin typeface="Arial Black" panose="020B0A04020102020204" pitchFamily="34" charset="0"/>
              </a:defRPr>
            </a:lvl1pPr>
          </a:lstStyle>
          <a:p>
            <a:pPr lvl="0"/>
            <a:r>
              <a:rPr lang="en-GB" dirty="0"/>
              <a:t>Click to enter text</a:t>
            </a:r>
          </a:p>
        </p:txBody>
      </p:sp>
      <p:sp>
        <p:nvSpPr>
          <p:cNvPr id="24" name="Text Placeholder 19">
            <a:extLst>
              <a:ext uri="{FF2B5EF4-FFF2-40B4-BE49-F238E27FC236}">
                <a16:creationId xmlns:a16="http://schemas.microsoft.com/office/drawing/2014/main" id="{9D101200-E70B-42AA-A27B-0B86677E9D17}"/>
              </a:ext>
            </a:extLst>
          </p:cNvPr>
          <p:cNvSpPr>
            <a:spLocks noGrp="1"/>
          </p:cNvSpPr>
          <p:nvPr>
            <p:ph type="body" sz="quarter" idx="29" hasCustomPrompt="1"/>
          </p:nvPr>
        </p:nvSpPr>
        <p:spPr>
          <a:xfrm>
            <a:off x="3449256" y="2380824"/>
            <a:ext cx="2592000" cy="1129634"/>
          </a:xfrm>
        </p:spPr>
        <p:txBody>
          <a:bodyPr anchor="b"/>
          <a:lstStyle>
            <a:lvl1pPr algn="ctr">
              <a:defRPr sz="3000">
                <a:solidFill>
                  <a:schemeClr val="accent1"/>
                </a:solidFill>
                <a:latin typeface="Arial Black" panose="020B0A04020102020204" pitchFamily="34" charset="0"/>
              </a:defRPr>
            </a:lvl1pPr>
          </a:lstStyle>
          <a:p>
            <a:pPr lvl="0"/>
            <a:r>
              <a:rPr lang="en-GB" dirty="0"/>
              <a:t>Click to enter text</a:t>
            </a:r>
          </a:p>
        </p:txBody>
      </p:sp>
      <p:sp>
        <p:nvSpPr>
          <p:cNvPr id="28" name="Text Placeholder 19">
            <a:extLst>
              <a:ext uri="{FF2B5EF4-FFF2-40B4-BE49-F238E27FC236}">
                <a16:creationId xmlns:a16="http://schemas.microsoft.com/office/drawing/2014/main" id="{CEA391E5-4FE5-4D60-9805-502EB232A241}"/>
              </a:ext>
            </a:extLst>
          </p:cNvPr>
          <p:cNvSpPr>
            <a:spLocks noGrp="1"/>
          </p:cNvSpPr>
          <p:nvPr>
            <p:ph type="body" sz="quarter" idx="30" hasCustomPrompt="1"/>
          </p:nvPr>
        </p:nvSpPr>
        <p:spPr>
          <a:xfrm>
            <a:off x="6262488" y="2380824"/>
            <a:ext cx="2592000" cy="1129634"/>
          </a:xfrm>
        </p:spPr>
        <p:txBody>
          <a:bodyPr anchor="b"/>
          <a:lstStyle>
            <a:lvl1pPr algn="ctr">
              <a:defRPr sz="3000">
                <a:solidFill>
                  <a:schemeClr val="accent1"/>
                </a:solidFill>
                <a:latin typeface="Arial Black" panose="020B0A04020102020204" pitchFamily="34" charset="0"/>
              </a:defRPr>
            </a:lvl1pPr>
          </a:lstStyle>
          <a:p>
            <a:pPr lvl="0"/>
            <a:r>
              <a:rPr lang="en-GB" dirty="0"/>
              <a:t>Click to enter text</a:t>
            </a:r>
          </a:p>
        </p:txBody>
      </p:sp>
      <p:sp>
        <p:nvSpPr>
          <p:cNvPr id="29" name="Text Placeholder 19">
            <a:extLst>
              <a:ext uri="{FF2B5EF4-FFF2-40B4-BE49-F238E27FC236}">
                <a16:creationId xmlns:a16="http://schemas.microsoft.com/office/drawing/2014/main" id="{9C812642-150A-4468-9581-207970B6DB38}"/>
              </a:ext>
            </a:extLst>
          </p:cNvPr>
          <p:cNvSpPr>
            <a:spLocks noGrp="1"/>
          </p:cNvSpPr>
          <p:nvPr>
            <p:ph type="body" sz="quarter" idx="31" hasCustomPrompt="1"/>
          </p:nvPr>
        </p:nvSpPr>
        <p:spPr>
          <a:xfrm>
            <a:off x="9047145" y="2380824"/>
            <a:ext cx="2592000" cy="1129634"/>
          </a:xfrm>
        </p:spPr>
        <p:txBody>
          <a:bodyPr anchor="b"/>
          <a:lstStyle>
            <a:lvl1pPr algn="ctr">
              <a:defRPr sz="3000">
                <a:solidFill>
                  <a:schemeClr val="accent1"/>
                </a:solidFill>
                <a:latin typeface="Arial Black" panose="020B0A04020102020204" pitchFamily="34" charset="0"/>
              </a:defRPr>
            </a:lvl1pPr>
          </a:lstStyle>
          <a:p>
            <a:pPr lvl="0"/>
            <a:r>
              <a:rPr lang="en-GB" dirty="0"/>
              <a:t>Click to enter text</a:t>
            </a:r>
          </a:p>
        </p:txBody>
      </p:sp>
      <p:sp>
        <p:nvSpPr>
          <p:cNvPr id="30" name="Text Placeholder 3">
            <a:extLst>
              <a:ext uri="{FF2B5EF4-FFF2-40B4-BE49-F238E27FC236}">
                <a16:creationId xmlns:a16="http://schemas.microsoft.com/office/drawing/2014/main" id="{8711BC25-4543-4BA5-9499-C5D434D1743E}"/>
              </a:ext>
            </a:extLst>
          </p:cNvPr>
          <p:cNvSpPr>
            <a:spLocks noGrp="1"/>
          </p:cNvSpPr>
          <p:nvPr>
            <p:ph type="body" sz="quarter" idx="32" hasCustomPrompt="1"/>
          </p:nvPr>
        </p:nvSpPr>
        <p:spPr>
          <a:xfrm>
            <a:off x="-5137" y="515674"/>
            <a:ext cx="12192000" cy="3600"/>
          </a:xfrm>
          <a:solidFill>
            <a:schemeClr val="bg1"/>
          </a:solidFill>
        </p:spPr>
        <p:txBody>
          <a:bodyPr/>
          <a:lstStyle/>
          <a:p>
            <a:pPr lvl="0"/>
            <a:r>
              <a:rPr lang="en-GB" dirty="0"/>
              <a:t> </a:t>
            </a:r>
          </a:p>
        </p:txBody>
      </p:sp>
      <p:sp>
        <p:nvSpPr>
          <p:cNvPr id="31" name="Title 2">
            <a:extLst>
              <a:ext uri="{FF2B5EF4-FFF2-40B4-BE49-F238E27FC236}">
                <a16:creationId xmlns:a16="http://schemas.microsoft.com/office/drawing/2014/main" id="{E945B355-4E8C-4955-908E-E77FF51B5ED1}"/>
              </a:ext>
            </a:extLst>
          </p:cNvPr>
          <p:cNvSpPr>
            <a:spLocks noGrp="1"/>
          </p:cNvSpPr>
          <p:nvPr>
            <p:ph type="title" hasCustomPrompt="1"/>
          </p:nvPr>
        </p:nvSpPr>
        <p:spPr>
          <a:xfrm>
            <a:off x="293595" y="850927"/>
            <a:ext cx="5802405" cy="462570"/>
          </a:xfrm>
        </p:spPr>
        <p:txBody>
          <a:bodyPr/>
          <a:lstStyle>
            <a:lvl1pPr>
              <a:defRPr sz="2400" b="1">
                <a:solidFill>
                  <a:schemeClr val="bg1"/>
                </a:solidFill>
              </a:defRPr>
            </a:lvl1pPr>
          </a:lstStyle>
          <a:p>
            <a:r>
              <a:rPr lang="en-US" dirty="0"/>
              <a:t>Click to add title</a:t>
            </a:r>
            <a:endParaRPr lang="en-GB" dirty="0"/>
          </a:p>
        </p:txBody>
      </p:sp>
      <p:sp>
        <p:nvSpPr>
          <p:cNvPr id="34" name="Text Placeholder 14">
            <a:extLst>
              <a:ext uri="{FF2B5EF4-FFF2-40B4-BE49-F238E27FC236}">
                <a16:creationId xmlns:a16="http://schemas.microsoft.com/office/drawing/2014/main" id="{42B0ECB8-6769-4402-BE16-9A717B3DBDB0}"/>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35" name="Text Placeholder 14">
            <a:extLst>
              <a:ext uri="{FF2B5EF4-FFF2-40B4-BE49-F238E27FC236}">
                <a16:creationId xmlns:a16="http://schemas.microsoft.com/office/drawing/2014/main" id="{5E364CAB-DE2C-4634-BEFE-44C1DCA309E6}"/>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Tree>
    <p:extLst>
      <p:ext uri="{BB962C8B-B14F-4D97-AF65-F5344CB8AC3E}">
        <p14:creationId xmlns:p14="http://schemas.microsoft.com/office/powerpoint/2010/main" val="3190061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dient Key Stats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1F6A44-9FA5-4175-B37C-32E2862D6BDC}"/>
              </a:ext>
            </a:extLst>
          </p:cNvPr>
          <p:cNvSpPr/>
          <p:nvPr userDrawn="1"/>
        </p:nvSpPr>
        <p:spPr>
          <a:xfrm>
            <a:off x="0" y="519953"/>
            <a:ext cx="12192000" cy="6338047"/>
          </a:xfrm>
          <a:prstGeom prst="rect">
            <a:avLst/>
          </a:prstGeom>
          <a:gradFill>
            <a:gsLst>
              <a:gs pos="76000">
                <a:srgbClr val="5D5B5C"/>
              </a:gs>
              <a:gs pos="43000">
                <a:srgbClr val="40404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9698FF09-CD40-4B09-A0CE-DA79ADB9EEC0}"/>
              </a:ext>
            </a:extLst>
          </p:cNvPr>
          <p:cNvSpPr>
            <a:spLocks noGrp="1"/>
          </p:cNvSpPr>
          <p:nvPr>
            <p:ph type="ftr" sz="quarter" idx="11"/>
          </p:nvPr>
        </p:nvSpPr>
        <p:spPr>
          <a:xfrm>
            <a:off x="801893" y="6448427"/>
            <a:ext cx="4114800" cy="409574"/>
          </a:xfrm>
        </p:spPr>
        <p:txBody>
          <a:bodyPr/>
          <a:lstStyle/>
          <a:p>
            <a:endParaRPr lang="en-GB"/>
          </a:p>
        </p:txBody>
      </p:sp>
      <p:sp>
        <p:nvSpPr>
          <p:cNvPr id="9" name="Slide Number Placeholder 5">
            <a:extLst>
              <a:ext uri="{FF2B5EF4-FFF2-40B4-BE49-F238E27FC236}">
                <a16:creationId xmlns:a16="http://schemas.microsoft.com/office/drawing/2014/main" id="{64A46CE3-FAB5-4B29-B2C1-2DEB550BE48C}"/>
              </a:ext>
            </a:extLst>
          </p:cNvPr>
          <p:cNvSpPr>
            <a:spLocks noGrp="1"/>
          </p:cNvSpPr>
          <p:nvPr>
            <p:ph type="sldNum" sz="quarter" idx="12"/>
          </p:nvPr>
        </p:nvSpPr>
        <p:spPr>
          <a:xfrm>
            <a:off x="4483" y="6448426"/>
            <a:ext cx="578224" cy="409574"/>
          </a:xfrm>
        </p:spPr>
        <p:txBody>
          <a:bodyPr/>
          <a:lstStyle/>
          <a:p>
            <a:fld id="{59CDF08C-A8E3-4E12-B3C5-7BE5A2981715}" type="slidenum">
              <a:rPr lang="en-GB" smtClean="0"/>
              <a:t>‹#›</a:t>
            </a:fld>
            <a:endParaRPr lang="en-GB"/>
          </a:p>
        </p:txBody>
      </p:sp>
      <p:sp>
        <p:nvSpPr>
          <p:cNvPr id="10" name="Text Placeholder 16">
            <a:extLst>
              <a:ext uri="{FF2B5EF4-FFF2-40B4-BE49-F238E27FC236}">
                <a16:creationId xmlns:a16="http://schemas.microsoft.com/office/drawing/2014/main" id="{DC565379-3DEE-4028-93C0-B04A9105387E}"/>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11" name="Text Placeholder 17">
            <a:extLst>
              <a:ext uri="{FF2B5EF4-FFF2-40B4-BE49-F238E27FC236}">
                <a16:creationId xmlns:a16="http://schemas.microsoft.com/office/drawing/2014/main" id="{B01B8CD9-BBC8-4E50-B0C9-4AC4FF2B88CD}"/>
              </a:ext>
            </a:extLst>
          </p:cNvPr>
          <p:cNvSpPr>
            <a:spLocks noGrp="1"/>
          </p:cNvSpPr>
          <p:nvPr>
            <p:ph type="body" sz="quarter" idx="20" hasCustomPrompt="1"/>
          </p:nvPr>
        </p:nvSpPr>
        <p:spPr>
          <a:xfrm>
            <a:off x="293688" y="6192729"/>
            <a:ext cx="3838575" cy="199014"/>
          </a:xfrm>
        </p:spPr>
        <p:txBody>
          <a:bodyPr anchor="b"/>
          <a:lstStyle>
            <a:lvl1pPr>
              <a:defRPr sz="900">
                <a:solidFill>
                  <a:schemeClr val="bg1"/>
                </a:solidFill>
              </a:defRPr>
            </a:lvl1pPr>
          </a:lstStyle>
          <a:p>
            <a:pPr lvl="0"/>
            <a:r>
              <a:rPr lang="en-GB" dirty="0"/>
              <a:t>Click to enter text</a:t>
            </a:r>
          </a:p>
        </p:txBody>
      </p:sp>
      <p:sp>
        <p:nvSpPr>
          <p:cNvPr id="12" name="Text Placeholder 19">
            <a:extLst>
              <a:ext uri="{FF2B5EF4-FFF2-40B4-BE49-F238E27FC236}">
                <a16:creationId xmlns:a16="http://schemas.microsoft.com/office/drawing/2014/main" id="{4ACAA4FC-1E53-4F56-8765-62995242332D}"/>
              </a:ext>
            </a:extLst>
          </p:cNvPr>
          <p:cNvSpPr>
            <a:spLocks noGrp="1"/>
          </p:cNvSpPr>
          <p:nvPr>
            <p:ph type="body" sz="quarter" idx="21" hasCustomPrompt="1"/>
          </p:nvPr>
        </p:nvSpPr>
        <p:spPr>
          <a:xfrm>
            <a:off x="607449" y="3439652"/>
            <a:ext cx="2592000" cy="1828800"/>
          </a:xfrm>
        </p:spPr>
        <p:txBody>
          <a:bodyPr anchor="t"/>
          <a:lstStyle>
            <a:lvl1pPr algn="ctr">
              <a:defRPr sz="2400">
                <a:solidFill>
                  <a:schemeClr val="bg1"/>
                </a:solidFill>
              </a:defRPr>
            </a:lvl1pPr>
          </a:lstStyle>
          <a:p>
            <a:pPr lvl="0"/>
            <a:r>
              <a:rPr lang="en-GB" dirty="0"/>
              <a:t>Click to enter text</a:t>
            </a:r>
          </a:p>
        </p:txBody>
      </p:sp>
      <p:sp>
        <p:nvSpPr>
          <p:cNvPr id="13" name="Text Placeholder 19">
            <a:extLst>
              <a:ext uri="{FF2B5EF4-FFF2-40B4-BE49-F238E27FC236}">
                <a16:creationId xmlns:a16="http://schemas.microsoft.com/office/drawing/2014/main" id="{EE273024-E7BC-412B-BE52-1D3E7EB5F933}"/>
              </a:ext>
            </a:extLst>
          </p:cNvPr>
          <p:cNvSpPr>
            <a:spLocks noGrp="1"/>
          </p:cNvSpPr>
          <p:nvPr>
            <p:ph type="body" sz="quarter" idx="22" hasCustomPrompt="1"/>
          </p:nvPr>
        </p:nvSpPr>
        <p:spPr>
          <a:xfrm>
            <a:off x="3449256" y="3439652"/>
            <a:ext cx="2592000" cy="1828800"/>
          </a:xfrm>
        </p:spPr>
        <p:txBody>
          <a:bodyPr anchor="t"/>
          <a:lstStyle>
            <a:lvl1pPr algn="ctr">
              <a:defRPr sz="2400">
                <a:solidFill>
                  <a:schemeClr val="bg1"/>
                </a:solidFill>
              </a:defRPr>
            </a:lvl1pPr>
          </a:lstStyle>
          <a:p>
            <a:pPr lvl="0"/>
            <a:r>
              <a:rPr lang="en-GB" dirty="0"/>
              <a:t>Click to enter text</a:t>
            </a:r>
          </a:p>
        </p:txBody>
      </p:sp>
      <p:sp>
        <p:nvSpPr>
          <p:cNvPr id="14" name="Text Placeholder 19">
            <a:extLst>
              <a:ext uri="{FF2B5EF4-FFF2-40B4-BE49-F238E27FC236}">
                <a16:creationId xmlns:a16="http://schemas.microsoft.com/office/drawing/2014/main" id="{65C5EC4D-FFED-4DFC-B7B1-37A6C5519EA2}"/>
              </a:ext>
            </a:extLst>
          </p:cNvPr>
          <p:cNvSpPr>
            <a:spLocks noGrp="1"/>
          </p:cNvSpPr>
          <p:nvPr>
            <p:ph type="body" sz="quarter" idx="23" hasCustomPrompt="1"/>
          </p:nvPr>
        </p:nvSpPr>
        <p:spPr>
          <a:xfrm>
            <a:off x="6262488" y="3439652"/>
            <a:ext cx="2592000" cy="1828800"/>
          </a:xfrm>
        </p:spPr>
        <p:txBody>
          <a:bodyPr anchor="t"/>
          <a:lstStyle>
            <a:lvl1pPr algn="ctr">
              <a:defRPr sz="2400">
                <a:solidFill>
                  <a:schemeClr val="bg1"/>
                </a:solidFill>
              </a:defRPr>
            </a:lvl1pPr>
          </a:lstStyle>
          <a:p>
            <a:pPr lvl="0"/>
            <a:r>
              <a:rPr lang="en-GB" dirty="0"/>
              <a:t>Click to enter text</a:t>
            </a:r>
          </a:p>
        </p:txBody>
      </p:sp>
      <p:sp>
        <p:nvSpPr>
          <p:cNvPr id="15" name="Text Placeholder 19">
            <a:extLst>
              <a:ext uri="{FF2B5EF4-FFF2-40B4-BE49-F238E27FC236}">
                <a16:creationId xmlns:a16="http://schemas.microsoft.com/office/drawing/2014/main" id="{02C29C2A-A959-4C19-85AD-AC3608A606E4}"/>
              </a:ext>
            </a:extLst>
          </p:cNvPr>
          <p:cNvSpPr>
            <a:spLocks noGrp="1"/>
          </p:cNvSpPr>
          <p:nvPr>
            <p:ph type="body" sz="quarter" idx="24" hasCustomPrompt="1"/>
          </p:nvPr>
        </p:nvSpPr>
        <p:spPr>
          <a:xfrm>
            <a:off x="9047145" y="3439652"/>
            <a:ext cx="2592000" cy="1828800"/>
          </a:xfrm>
        </p:spPr>
        <p:txBody>
          <a:bodyPr anchor="t"/>
          <a:lstStyle>
            <a:lvl1pPr algn="ctr">
              <a:defRPr sz="2400">
                <a:solidFill>
                  <a:schemeClr val="bg1"/>
                </a:solidFill>
              </a:defRPr>
            </a:lvl1pPr>
          </a:lstStyle>
          <a:p>
            <a:pPr lvl="0"/>
            <a:r>
              <a:rPr lang="en-GB" dirty="0"/>
              <a:t>Click to enter text</a:t>
            </a:r>
          </a:p>
        </p:txBody>
      </p:sp>
      <p:sp>
        <p:nvSpPr>
          <p:cNvPr id="16" name="Text Placeholder 24">
            <a:extLst>
              <a:ext uri="{FF2B5EF4-FFF2-40B4-BE49-F238E27FC236}">
                <a16:creationId xmlns:a16="http://schemas.microsoft.com/office/drawing/2014/main" id="{5D9B4ECC-1B95-4274-BF33-8F552038E114}"/>
              </a:ext>
            </a:extLst>
          </p:cNvPr>
          <p:cNvSpPr>
            <a:spLocks noGrp="1"/>
          </p:cNvSpPr>
          <p:nvPr>
            <p:ph type="body" sz="quarter" idx="25" hasCustomPrompt="1"/>
          </p:nvPr>
        </p:nvSpPr>
        <p:spPr>
          <a:xfrm>
            <a:off x="6148157" y="3105432"/>
            <a:ext cx="10800" cy="973138"/>
          </a:xfrm>
          <a:solidFill>
            <a:schemeClr val="bg2"/>
          </a:solidFill>
        </p:spPr>
        <p:txBody>
          <a:bodyPr/>
          <a:lstStyle/>
          <a:p>
            <a:pPr lvl="0"/>
            <a:r>
              <a:rPr lang="en-GB" dirty="0"/>
              <a:t> </a:t>
            </a:r>
          </a:p>
        </p:txBody>
      </p:sp>
      <p:sp>
        <p:nvSpPr>
          <p:cNvPr id="17" name="Text Placeholder 24">
            <a:extLst>
              <a:ext uri="{FF2B5EF4-FFF2-40B4-BE49-F238E27FC236}">
                <a16:creationId xmlns:a16="http://schemas.microsoft.com/office/drawing/2014/main" id="{5C967B13-2274-4FFB-A658-4942B67D3753}"/>
              </a:ext>
            </a:extLst>
          </p:cNvPr>
          <p:cNvSpPr>
            <a:spLocks noGrp="1"/>
          </p:cNvSpPr>
          <p:nvPr>
            <p:ph type="body" sz="quarter" idx="26" hasCustomPrompt="1"/>
          </p:nvPr>
        </p:nvSpPr>
        <p:spPr>
          <a:xfrm>
            <a:off x="8937453" y="3105432"/>
            <a:ext cx="10800" cy="973138"/>
          </a:xfrm>
          <a:solidFill>
            <a:schemeClr val="bg1"/>
          </a:solidFill>
        </p:spPr>
        <p:txBody>
          <a:bodyPr/>
          <a:lstStyle/>
          <a:p>
            <a:pPr lvl="0"/>
            <a:r>
              <a:rPr lang="en-GB" dirty="0"/>
              <a:t> </a:t>
            </a:r>
          </a:p>
        </p:txBody>
      </p:sp>
      <p:sp>
        <p:nvSpPr>
          <p:cNvPr id="18" name="Text Placeholder 24">
            <a:extLst>
              <a:ext uri="{FF2B5EF4-FFF2-40B4-BE49-F238E27FC236}">
                <a16:creationId xmlns:a16="http://schemas.microsoft.com/office/drawing/2014/main" id="{FC640863-EBF0-4968-9908-5195D1EE807F}"/>
              </a:ext>
            </a:extLst>
          </p:cNvPr>
          <p:cNvSpPr>
            <a:spLocks noGrp="1"/>
          </p:cNvSpPr>
          <p:nvPr>
            <p:ph type="body" sz="quarter" idx="27" hasCustomPrompt="1"/>
          </p:nvPr>
        </p:nvSpPr>
        <p:spPr>
          <a:xfrm>
            <a:off x="3309309" y="3105432"/>
            <a:ext cx="10800" cy="973138"/>
          </a:xfrm>
          <a:solidFill>
            <a:schemeClr val="bg2"/>
          </a:solidFill>
        </p:spPr>
        <p:txBody>
          <a:bodyPr/>
          <a:lstStyle/>
          <a:p>
            <a:pPr lvl="0"/>
            <a:r>
              <a:rPr lang="en-GB" dirty="0"/>
              <a:t> </a:t>
            </a:r>
          </a:p>
        </p:txBody>
      </p:sp>
      <p:sp>
        <p:nvSpPr>
          <p:cNvPr id="19" name="Text Placeholder 19">
            <a:extLst>
              <a:ext uri="{FF2B5EF4-FFF2-40B4-BE49-F238E27FC236}">
                <a16:creationId xmlns:a16="http://schemas.microsoft.com/office/drawing/2014/main" id="{6BD4C796-2FD9-4BE8-A5A3-34ADDD7EE61E}"/>
              </a:ext>
            </a:extLst>
          </p:cNvPr>
          <p:cNvSpPr>
            <a:spLocks noGrp="1"/>
          </p:cNvSpPr>
          <p:nvPr>
            <p:ph type="body" sz="quarter" idx="28" hasCustomPrompt="1"/>
          </p:nvPr>
        </p:nvSpPr>
        <p:spPr>
          <a:xfrm>
            <a:off x="607449" y="2380824"/>
            <a:ext cx="2592000" cy="1129634"/>
          </a:xfrm>
        </p:spPr>
        <p:txBody>
          <a:bodyPr anchor="b"/>
          <a:lstStyle>
            <a:lvl1pPr algn="ctr">
              <a:defRPr sz="3000">
                <a:solidFill>
                  <a:schemeClr val="accent1"/>
                </a:solidFill>
                <a:latin typeface="Arial Black" panose="020B0A04020102020204" pitchFamily="34" charset="0"/>
              </a:defRPr>
            </a:lvl1pPr>
          </a:lstStyle>
          <a:p>
            <a:pPr lvl="0"/>
            <a:r>
              <a:rPr lang="en-GB" dirty="0"/>
              <a:t>Click to enter text</a:t>
            </a:r>
          </a:p>
        </p:txBody>
      </p:sp>
      <p:sp>
        <p:nvSpPr>
          <p:cNvPr id="20" name="Text Placeholder 19">
            <a:extLst>
              <a:ext uri="{FF2B5EF4-FFF2-40B4-BE49-F238E27FC236}">
                <a16:creationId xmlns:a16="http://schemas.microsoft.com/office/drawing/2014/main" id="{C2CFB997-1059-4374-A50C-2DD4F6FE9716}"/>
              </a:ext>
            </a:extLst>
          </p:cNvPr>
          <p:cNvSpPr>
            <a:spLocks noGrp="1"/>
          </p:cNvSpPr>
          <p:nvPr>
            <p:ph type="body" sz="quarter" idx="29" hasCustomPrompt="1"/>
          </p:nvPr>
        </p:nvSpPr>
        <p:spPr>
          <a:xfrm>
            <a:off x="3449256" y="2380824"/>
            <a:ext cx="2592000" cy="1129634"/>
          </a:xfrm>
        </p:spPr>
        <p:txBody>
          <a:bodyPr anchor="b"/>
          <a:lstStyle>
            <a:lvl1pPr algn="ctr">
              <a:defRPr sz="3000">
                <a:solidFill>
                  <a:schemeClr val="accent1"/>
                </a:solidFill>
                <a:latin typeface="Arial Black" panose="020B0A04020102020204" pitchFamily="34" charset="0"/>
              </a:defRPr>
            </a:lvl1pPr>
          </a:lstStyle>
          <a:p>
            <a:pPr lvl="0"/>
            <a:r>
              <a:rPr lang="en-GB" dirty="0"/>
              <a:t>Click to enter text</a:t>
            </a:r>
          </a:p>
        </p:txBody>
      </p:sp>
      <p:sp>
        <p:nvSpPr>
          <p:cNvPr id="21" name="Text Placeholder 19">
            <a:extLst>
              <a:ext uri="{FF2B5EF4-FFF2-40B4-BE49-F238E27FC236}">
                <a16:creationId xmlns:a16="http://schemas.microsoft.com/office/drawing/2014/main" id="{6BD6DDE3-F29B-407E-81A8-0A8680425BE4}"/>
              </a:ext>
            </a:extLst>
          </p:cNvPr>
          <p:cNvSpPr>
            <a:spLocks noGrp="1"/>
          </p:cNvSpPr>
          <p:nvPr>
            <p:ph type="body" sz="quarter" idx="30" hasCustomPrompt="1"/>
          </p:nvPr>
        </p:nvSpPr>
        <p:spPr>
          <a:xfrm>
            <a:off x="6262488" y="2380824"/>
            <a:ext cx="2592000" cy="1129634"/>
          </a:xfrm>
        </p:spPr>
        <p:txBody>
          <a:bodyPr anchor="b"/>
          <a:lstStyle>
            <a:lvl1pPr algn="ctr">
              <a:defRPr sz="3000">
                <a:solidFill>
                  <a:schemeClr val="accent1"/>
                </a:solidFill>
                <a:latin typeface="Arial Black" panose="020B0A04020102020204" pitchFamily="34" charset="0"/>
              </a:defRPr>
            </a:lvl1pPr>
          </a:lstStyle>
          <a:p>
            <a:pPr lvl="0"/>
            <a:r>
              <a:rPr lang="en-GB" dirty="0"/>
              <a:t>Click to enter text</a:t>
            </a:r>
          </a:p>
        </p:txBody>
      </p:sp>
      <p:sp>
        <p:nvSpPr>
          <p:cNvPr id="22" name="Text Placeholder 19">
            <a:extLst>
              <a:ext uri="{FF2B5EF4-FFF2-40B4-BE49-F238E27FC236}">
                <a16:creationId xmlns:a16="http://schemas.microsoft.com/office/drawing/2014/main" id="{1EC8E044-4CF7-4214-A993-1DFDAB14C0E4}"/>
              </a:ext>
            </a:extLst>
          </p:cNvPr>
          <p:cNvSpPr>
            <a:spLocks noGrp="1"/>
          </p:cNvSpPr>
          <p:nvPr>
            <p:ph type="body" sz="quarter" idx="31" hasCustomPrompt="1"/>
          </p:nvPr>
        </p:nvSpPr>
        <p:spPr>
          <a:xfrm>
            <a:off x="9047145" y="2380824"/>
            <a:ext cx="2592000" cy="1129634"/>
          </a:xfrm>
        </p:spPr>
        <p:txBody>
          <a:bodyPr anchor="b"/>
          <a:lstStyle>
            <a:lvl1pPr algn="ctr">
              <a:defRPr sz="3000">
                <a:solidFill>
                  <a:schemeClr val="accent1"/>
                </a:solidFill>
                <a:latin typeface="Arial Black" panose="020B0A04020102020204" pitchFamily="34" charset="0"/>
              </a:defRPr>
            </a:lvl1pPr>
          </a:lstStyle>
          <a:p>
            <a:pPr lvl="0"/>
            <a:r>
              <a:rPr lang="en-GB" dirty="0"/>
              <a:t>Click to enter text</a:t>
            </a:r>
          </a:p>
        </p:txBody>
      </p:sp>
      <p:sp>
        <p:nvSpPr>
          <p:cNvPr id="23" name="Title 2">
            <a:extLst>
              <a:ext uri="{FF2B5EF4-FFF2-40B4-BE49-F238E27FC236}">
                <a16:creationId xmlns:a16="http://schemas.microsoft.com/office/drawing/2014/main" id="{122806E0-5698-4BE0-BD76-D44B20E0932E}"/>
              </a:ext>
            </a:extLst>
          </p:cNvPr>
          <p:cNvSpPr>
            <a:spLocks noGrp="1"/>
          </p:cNvSpPr>
          <p:nvPr>
            <p:ph type="title" hasCustomPrompt="1"/>
          </p:nvPr>
        </p:nvSpPr>
        <p:spPr>
          <a:xfrm>
            <a:off x="293595" y="850927"/>
            <a:ext cx="5802405" cy="462570"/>
          </a:xfrm>
        </p:spPr>
        <p:txBody>
          <a:bodyPr/>
          <a:lstStyle>
            <a:lvl1pPr>
              <a:defRPr sz="2400" b="1">
                <a:solidFill>
                  <a:schemeClr val="bg1"/>
                </a:solidFill>
              </a:defRPr>
            </a:lvl1pPr>
          </a:lstStyle>
          <a:p>
            <a:r>
              <a:rPr lang="en-US" dirty="0"/>
              <a:t>Click to add title</a:t>
            </a:r>
            <a:endParaRPr lang="en-GB" dirty="0"/>
          </a:p>
        </p:txBody>
      </p:sp>
      <p:sp>
        <p:nvSpPr>
          <p:cNvPr id="24" name="Text Placeholder 14">
            <a:extLst>
              <a:ext uri="{FF2B5EF4-FFF2-40B4-BE49-F238E27FC236}">
                <a16:creationId xmlns:a16="http://schemas.microsoft.com/office/drawing/2014/main" id="{7B65EEE9-7A20-44E2-B27C-E11FAE7B682F}"/>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25" name="Text Placeholder 14">
            <a:extLst>
              <a:ext uri="{FF2B5EF4-FFF2-40B4-BE49-F238E27FC236}">
                <a16:creationId xmlns:a16="http://schemas.microsoft.com/office/drawing/2014/main" id="{BE71B51C-9E5D-48D3-9D90-C41780BE9460}"/>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Tree>
    <p:extLst>
      <p:ext uri="{BB962C8B-B14F-4D97-AF65-F5344CB8AC3E}">
        <p14:creationId xmlns:p14="http://schemas.microsoft.com/office/powerpoint/2010/main" val="2472694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points with image">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1E5D2519-F3BE-4810-AA24-36B68237DF69}"/>
              </a:ext>
            </a:extLst>
          </p:cNvPr>
          <p:cNvSpPr>
            <a:spLocks noGrp="1"/>
          </p:cNvSpPr>
          <p:nvPr>
            <p:ph type="pic" sz="quarter" idx="35"/>
          </p:nvPr>
        </p:nvSpPr>
        <p:spPr>
          <a:xfrm>
            <a:off x="2814788" y="512763"/>
            <a:ext cx="9377212" cy="6345237"/>
          </a:xfrm>
          <a:custGeom>
            <a:avLst/>
            <a:gdLst>
              <a:gd name="connsiteX0" fmla="*/ 6333972 w 9377212"/>
              <a:gd name="connsiteY0" fmla="*/ 0 h 6345237"/>
              <a:gd name="connsiteX1" fmla="*/ 9377212 w 9377212"/>
              <a:gd name="connsiteY1" fmla="*/ 0 h 6345237"/>
              <a:gd name="connsiteX2" fmla="*/ 9377212 w 9377212"/>
              <a:gd name="connsiteY2" fmla="*/ 6345237 h 6345237"/>
              <a:gd name="connsiteX3" fmla="*/ 0 w 9377212"/>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9377212" h="6345237">
                <a:moveTo>
                  <a:pt x="6333972" y="0"/>
                </a:moveTo>
                <a:lnTo>
                  <a:pt x="9377212" y="0"/>
                </a:lnTo>
                <a:lnTo>
                  <a:pt x="9377212" y="6345237"/>
                </a:lnTo>
                <a:lnTo>
                  <a:pt x="0" y="6345237"/>
                </a:lnTo>
                <a:close/>
              </a:path>
            </a:pathLst>
          </a:custGeom>
          <a:solidFill>
            <a:schemeClr val="accent4"/>
          </a:solidFill>
        </p:spPr>
        <p:txBody>
          <a:bodyPr wrap="square" anchor="ctr">
            <a:noAutofit/>
          </a:bodyPr>
          <a:lstStyle>
            <a:lvl1pPr algn="ctr">
              <a:defRPr sz="1800"/>
            </a:lvl1pPr>
          </a:lstStyle>
          <a:p>
            <a:endParaRPr lang="en-GB" dirty="0"/>
          </a:p>
          <a:p>
            <a:r>
              <a:rPr lang="en-GB" dirty="0"/>
              <a:t>Click icon to add image</a:t>
            </a:r>
          </a:p>
        </p:txBody>
      </p:sp>
      <p:sp>
        <p:nvSpPr>
          <p:cNvPr id="7" name="Footer Placeholder 4">
            <a:extLst>
              <a:ext uri="{FF2B5EF4-FFF2-40B4-BE49-F238E27FC236}">
                <a16:creationId xmlns:a16="http://schemas.microsoft.com/office/drawing/2014/main" id="{E721DA74-B2FB-404D-B0A5-DA8DFAD6C17F}"/>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8" name="Slide Number Placeholder 5">
            <a:extLst>
              <a:ext uri="{FF2B5EF4-FFF2-40B4-BE49-F238E27FC236}">
                <a16:creationId xmlns:a16="http://schemas.microsoft.com/office/drawing/2014/main" id="{C633B5D2-FD56-4A35-BCD9-DD2C304DC504}"/>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12" name="Text Placeholder 16">
            <a:extLst>
              <a:ext uri="{FF2B5EF4-FFF2-40B4-BE49-F238E27FC236}">
                <a16:creationId xmlns:a16="http://schemas.microsoft.com/office/drawing/2014/main" id="{67A8FAB6-504A-4556-B33B-FED2BC44C495}"/>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16" name="Text Placeholder 15">
            <a:extLst>
              <a:ext uri="{FF2B5EF4-FFF2-40B4-BE49-F238E27FC236}">
                <a16:creationId xmlns:a16="http://schemas.microsoft.com/office/drawing/2014/main" id="{03F7FB60-626D-4ABC-A538-619A51CC4FF0}"/>
              </a:ext>
            </a:extLst>
          </p:cNvPr>
          <p:cNvSpPr>
            <a:spLocks noGrp="1"/>
          </p:cNvSpPr>
          <p:nvPr>
            <p:ph type="body" sz="quarter" idx="21" hasCustomPrompt="1"/>
          </p:nvPr>
        </p:nvSpPr>
        <p:spPr>
          <a:xfrm>
            <a:off x="316701" y="1926432"/>
            <a:ext cx="295276" cy="276225"/>
          </a:xfrm>
          <a:blipFill>
            <a:blip r:embed="rId2"/>
            <a:stretch>
              <a:fillRect/>
            </a:stretch>
          </a:blipFill>
        </p:spPr>
        <p:txBody>
          <a:bodyPr/>
          <a:lstStyle/>
          <a:p>
            <a:pPr lvl="0"/>
            <a:r>
              <a:rPr lang="en-GB" dirty="0"/>
              <a:t> </a:t>
            </a:r>
          </a:p>
        </p:txBody>
      </p:sp>
      <p:sp>
        <p:nvSpPr>
          <p:cNvPr id="17" name="Text Placeholder 15">
            <a:extLst>
              <a:ext uri="{FF2B5EF4-FFF2-40B4-BE49-F238E27FC236}">
                <a16:creationId xmlns:a16="http://schemas.microsoft.com/office/drawing/2014/main" id="{7A5621F2-6F2E-489E-BC2C-C5355DFB3E75}"/>
              </a:ext>
            </a:extLst>
          </p:cNvPr>
          <p:cNvSpPr>
            <a:spLocks noGrp="1"/>
          </p:cNvSpPr>
          <p:nvPr>
            <p:ph type="body" sz="quarter" idx="22" hasCustomPrompt="1"/>
          </p:nvPr>
        </p:nvSpPr>
        <p:spPr>
          <a:xfrm>
            <a:off x="316701" y="2374107"/>
            <a:ext cx="295276" cy="276225"/>
          </a:xfrm>
          <a:blipFill>
            <a:blip r:embed="rId2"/>
            <a:stretch>
              <a:fillRect/>
            </a:stretch>
          </a:blipFill>
        </p:spPr>
        <p:txBody>
          <a:bodyPr/>
          <a:lstStyle/>
          <a:p>
            <a:pPr lvl="0"/>
            <a:r>
              <a:rPr lang="en-GB" dirty="0"/>
              <a:t> </a:t>
            </a:r>
          </a:p>
        </p:txBody>
      </p:sp>
      <p:sp>
        <p:nvSpPr>
          <p:cNvPr id="18" name="Text Placeholder 15">
            <a:extLst>
              <a:ext uri="{FF2B5EF4-FFF2-40B4-BE49-F238E27FC236}">
                <a16:creationId xmlns:a16="http://schemas.microsoft.com/office/drawing/2014/main" id="{6A27F781-1457-4210-84FD-288B559C80F4}"/>
              </a:ext>
            </a:extLst>
          </p:cNvPr>
          <p:cNvSpPr>
            <a:spLocks noGrp="1"/>
          </p:cNvSpPr>
          <p:nvPr>
            <p:ph type="body" sz="quarter" idx="23" hasCustomPrompt="1"/>
          </p:nvPr>
        </p:nvSpPr>
        <p:spPr>
          <a:xfrm>
            <a:off x="316701" y="2835062"/>
            <a:ext cx="295276" cy="276225"/>
          </a:xfrm>
          <a:blipFill>
            <a:blip r:embed="rId2"/>
            <a:stretch>
              <a:fillRect/>
            </a:stretch>
          </a:blipFill>
        </p:spPr>
        <p:txBody>
          <a:bodyPr/>
          <a:lstStyle/>
          <a:p>
            <a:pPr lvl="0"/>
            <a:r>
              <a:rPr lang="en-GB" dirty="0"/>
              <a:t> </a:t>
            </a:r>
          </a:p>
        </p:txBody>
      </p:sp>
      <p:sp>
        <p:nvSpPr>
          <p:cNvPr id="19" name="Text Placeholder 15">
            <a:extLst>
              <a:ext uri="{FF2B5EF4-FFF2-40B4-BE49-F238E27FC236}">
                <a16:creationId xmlns:a16="http://schemas.microsoft.com/office/drawing/2014/main" id="{DC0B7BD0-A00E-4C80-9C5B-B0122EC59875}"/>
              </a:ext>
            </a:extLst>
          </p:cNvPr>
          <p:cNvSpPr>
            <a:spLocks noGrp="1"/>
          </p:cNvSpPr>
          <p:nvPr>
            <p:ph type="body" sz="quarter" idx="24" hasCustomPrompt="1"/>
          </p:nvPr>
        </p:nvSpPr>
        <p:spPr>
          <a:xfrm>
            <a:off x="316701" y="3281534"/>
            <a:ext cx="295276" cy="276225"/>
          </a:xfrm>
          <a:blipFill>
            <a:blip r:embed="rId2"/>
            <a:stretch>
              <a:fillRect/>
            </a:stretch>
          </a:blipFill>
        </p:spPr>
        <p:txBody>
          <a:bodyPr/>
          <a:lstStyle/>
          <a:p>
            <a:pPr lvl="0"/>
            <a:r>
              <a:rPr lang="en-GB" dirty="0"/>
              <a:t> </a:t>
            </a:r>
          </a:p>
        </p:txBody>
      </p:sp>
      <p:sp>
        <p:nvSpPr>
          <p:cNvPr id="20" name="Text Placeholder 15">
            <a:extLst>
              <a:ext uri="{FF2B5EF4-FFF2-40B4-BE49-F238E27FC236}">
                <a16:creationId xmlns:a16="http://schemas.microsoft.com/office/drawing/2014/main" id="{3C3A5598-5633-44D1-9AF1-FC1832493F07}"/>
              </a:ext>
            </a:extLst>
          </p:cNvPr>
          <p:cNvSpPr>
            <a:spLocks noGrp="1"/>
          </p:cNvSpPr>
          <p:nvPr>
            <p:ph type="body" sz="quarter" idx="25" hasCustomPrompt="1"/>
          </p:nvPr>
        </p:nvSpPr>
        <p:spPr>
          <a:xfrm>
            <a:off x="316701" y="3757051"/>
            <a:ext cx="295276" cy="276225"/>
          </a:xfrm>
          <a:blipFill>
            <a:blip r:embed="rId2"/>
            <a:stretch>
              <a:fillRect/>
            </a:stretch>
          </a:blipFill>
        </p:spPr>
        <p:txBody>
          <a:bodyPr/>
          <a:lstStyle/>
          <a:p>
            <a:pPr lvl="0"/>
            <a:r>
              <a:rPr lang="en-GB" dirty="0"/>
              <a:t> </a:t>
            </a:r>
          </a:p>
        </p:txBody>
      </p:sp>
      <p:sp>
        <p:nvSpPr>
          <p:cNvPr id="21" name="Text Placeholder 15">
            <a:extLst>
              <a:ext uri="{FF2B5EF4-FFF2-40B4-BE49-F238E27FC236}">
                <a16:creationId xmlns:a16="http://schemas.microsoft.com/office/drawing/2014/main" id="{CAED8F34-D86B-4735-A24F-A39B3C2BF5F6}"/>
              </a:ext>
            </a:extLst>
          </p:cNvPr>
          <p:cNvSpPr>
            <a:spLocks noGrp="1"/>
          </p:cNvSpPr>
          <p:nvPr>
            <p:ph type="body" sz="quarter" idx="26" hasCustomPrompt="1"/>
          </p:nvPr>
        </p:nvSpPr>
        <p:spPr>
          <a:xfrm>
            <a:off x="293595" y="4227618"/>
            <a:ext cx="295276" cy="276225"/>
          </a:xfrm>
          <a:blipFill>
            <a:blip r:embed="rId2"/>
            <a:stretch>
              <a:fillRect/>
            </a:stretch>
          </a:blipFill>
        </p:spPr>
        <p:txBody>
          <a:bodyPr/>
          <a:lstStyle/>
          <a:p>
            <a:pPr lvl="0"/>
            <a:r>
              <a:rPr lang="en-GB" dirty="0"/>
              <a:t> </a:t>
            </a:r>
          </a:p>
        </p:txBody>
      </p:sp>
      <p:sp>
        <p:nvSpPr>
          <p:cNvPr id="22" name="Text Placeholder 15">
            <a:extLst>
              <a:ext uri="{FF2B5EF4-FFF2-40B4-BE49-F238E27FC236}">
                <a16:creationId xmlns:a16="http://schemas.microsoft.com/office/drawing/2014/main" id="{FA69B706-6217-43B5-A792-E626CB457D6C}"/>
              </a:ext>
            </a:extLst>
          </p:cNvPr>
          <p:cNvSpPr>
            <a:spLocks noGrp="1"/>
          </p:cNvSpPr>
          <p:nvPr>
            <p:ph type="body" sz="quarter" idx="27" hasCustomPrompt="1"/>
          </p:nvPr>
        </p:nvSpPr>
        <p:spPr>
          <a:xfrm>
            <a:off x="293595" y="4691401"/>
            <a:ext cx="295276" cy="276225"/>
          </a:xfrm>
          <a:blipFill>
            <a:blip r:embed="rId2"/>
            <a:stretch>
              <a:fillRect/>
            </a:stretch>
          </a:blipFill>
        </p:spPr>
        <p:txBody>
          <a:bodyPr/>
          <a:lstStyle/>
          <a:p>
            <a:pPr lvl="0"/>
            <a:r>
              <a:rPr lang="en-GB" dirty="0"/>
              <a:t> </a:t>
            </a:r>
          </a:p>
        </p:txBody>
      </p:sp>
      <p:sp>
        <p:nvSpPr>
          <p:cNvPr id="25" name="Text Placeholder 24">
            <a:extLst>
              <a:ext uri="{FF2B5EF4-FFF2-40B4-BE49-F238E27FC236}">
                <a16:creationId xmlns:a16="http://schemas.microsoft.com/office/drawing/2014/main" id="{B3205C6C-5F70-4DB8-941F-67E9C015D697}"/>
              </a:ext>
            </a:extLst>
          </p:cNvPr>
          <p:cNvSpPr>
            <a:spLocks noGrp="1"/>
          </p:cNvSpPr>
          <p:nvPr>
            <p:ph type="body" sz="quarter" idx="28" hasCustomPrompt="1"/>
          </p:nvPr>
        </p:nvSpPr>
        <p:spPr>
          <a:xfrm>
            <a:off x="582706" y="1898590"/>
            <a:ext cx="4017869" cy="276225"/>
          </a:xfrm>
          <a:noFill/>
        </p:spPr>
        <p:txBody>
          <a:bodyPr/>
          <a:lstStyle>
            <a:lvl1pPr>
              <a:defRPr sz="2000" spc="0" baseline="0">
                <a:solidFill>
                  <a:schemeClr val="accent2"/>
                </a:solidFill>
              </a:defRPr>
            </a:lvl1pPr>
          </a:lstStyle>
          <a:p>
            <a:pPr lvl="0"/>
            <a:r>
              <a:rPr lang="en-GB" dirty="0"/>
              <a:t>Enter text here</a:t>
            </a:r>
          </a:p>
        </p:txBody>
      </p:sp>
      <p:sp>
        <p:nvSpPr>
          <p:cNvPr id="26" name="Text Placeholder 24">
            <a:extLst>
              <a:ext uri="{FF2B5EF4-FFF2-40B4-BE49-F238E27FC236}">
                <a16:creationId xmlns:a16="http://schemas.microsoft.com/office/drawing/2014/main" id="{6B59F0A3-11A7-4C09-9379-AA007F65D118}"/>
              </a:ext>
            </a:extLst>
          </p:cNvPr>
          <p:cNvSpPr>
            <a:spLocks noGrp="1"/>
          </p:cNvSpPr>
          <p:nvPr>
            <p:ph type="body" sz="quarter" idx="29" hasCustomPrompt="1"/>
          </p:nvPr>
        </p:nvSpPr>
        <p:spPr>
          <a:xfrm>
            <a:off x="582706" y="2354863"/>
            <a:ext cx="4017869" cy="276225"/>
          </a:xfrm>
          <a:noFill/>
        </p:spPr>
        <p:txBody>
          <a:bodyPr/>
          <a:lstStyle>
            <a:lvl1pPr>
              <a:defRPr sz="2000" spc="0" baseline="0">
                <a:solidFill>
                  <a:schemeClr val="accent2"/>
                </a:solidFill>
              </a:defRPr>
            </a:lvl1pPr>
          </a:lstStyle>
          <a:p>
            <a:pPr lvl="0"/>
            <a:r>
              <a:rPr lang="en-GB" dirty="0"/>
              <a:t>Enter text here</a:t>
            </a:r>
          </a:p>
        </p:txBody>
      </p:sp>
      <p:sp>
        <p:nvSpPr>
          <p:cNvPr id="27" name="Text Placeholder 24">
            <a:extLst>
              <a:ext uri="{FF2B5EF4-FFF2-40B4-BE49-F238E27FC236}">
                <a16:creationId xmlns:a16="http://schemas.microsoft.com/office/drawing/2014/main" id="{604D8091-ACA4-47FD-B7F9-B00FDB46E130}"/>
              </a:ext>
            </a:extLst>
          </p:cNvPr>
          <p:cNvSpPr>
            <a:spLocks noGrp="1"/>
          </p:cNvSpPr>
          <p:nvPr>
            <p:ph type="body" sz="quarter" idx="30" hasCustomPrompt="1"/>
          </p:nvPr>
        </p:nvSpPr>
        <p:spPr>
          <a:xfrm>
            <a:off x="582706" y="2811459"/>
            <a:ext cx="4017869" cy="276225"/>
          </a:xfrm>
          <a:noFill/>
        </p:spPr>
        <p:txBody>
          <a:bodyPr/>
          <a:lstStyle>
            <a:lvl1pPr>
              <a:defRPr sz="2000" spc="0" baseline="0">
                <a:solidFill>
                  <a:schemeClr val="accent2"/>
                </a:solidFill>
              </a:defRPr>
            </a:lvl1pPr>
          </a:lstStyle>
          <a:p>
            <a:pPr lvl="0"/>
            <a:r>
              <a:rPr lang="en-GB" dirty="0"/>
              <a:t>Enter text here</a:t>
            </a:r>
          </a:p>
        </p:txBody>
      </p:sp>
      <p:sp>
        <p:nvSpPr>
          <p:cNvPr id="28" name="Text Placeholder 24">
            <a:extLst>
              <a:ext uri="{FF2B5EF4-FFF2-40B4-BE49-F238E27FC236}">
                <a16:creationId xmlns:a16="http://schemas.microsoft.com/office/drawing/2014/main" id="{D1C42CFB-91FE-498B-BD54-6C456DE2C9A0}"/>
              </a:ext>
            </a:extLst>
          </p:cNvPr>
          <p:cNvSpPr>
            <a:spLocks noGrp="1"/>
          </p:cNvSpPr>
          <p:nvPr>
            <p:ph type="body" sz="quarter" idx="31" hasCustomPrompt="1"/>
          </p:nvPr>
        </p:nvSpPr>
        <p:spPr>
          <a:xfrm>
            <a:off x="582706" y="3259241"/>
            <a:ext cx="4017869" cy="276225"/>
          </a:xfrm>
          <a:noFill/>
        </p:spPr>
        <p:txBody>
          <a:bodyPr/>
          <a:lstStyle>
            <a:lvl1pPr>
              <a:defRPr sz="2000" spc="0" baseline="0">
                <a:solidFill>
                  <a:schemeClr val="accent2"/>
                </a:solidFill>
              </a:defRPr>
            </a:lvl1pPr>
          </a:lstStyle>
          <a:p>
            <a:pPr lvl="0"/>
            <a:r>
              <a:rPr lang="en-GB" dirty="0"/>
              <a:t>Enter text here</a:t>
            </a:r>
          </a:p>
        </p:txBody>
      </p:sp>
      <p:sp>
        <p:nvSpPr>
          <p:cNvPr id="29" name="Text Placeholder 24">
            <a:extLst>
              <a:ext uri="{FF2B5EF4-FFF2-40B4-BE49-F238E27FC236}">
                <a16:creationId xmlns:a16="http://schemas.microsoft.com/office/drawing/2014/main" id="{8C50D1CE-FFC0-4589-92D3-C3790AA07AB5}"/>
              </a:ext>
            </a:extLst>
          </p:cNvPr>
          <p:cNvSpPr>
            <a:spLocks noGrp="1"/>
          </p:cNvSpPr>
          <p:nvPr>
            <p:ph type="body" sz="quarter" idx="32" hasCustomPrompt="1"/>
          </p:nvPr>
        </p:nvSpPr>
        <p:spPr>
          <a:xfrm>
            <a:off x="582706" y="3727787"/>
            <a:ext cx="4017869" cy="276225"/>
          </a:xfrm>
          <a:noFill/>
        </p:spPr>
        <p:txBody>
          <a:bodyPr/>
          <a:lstStyle>
            <a:lvl1pPr>
              <a:defRPr sz="2000" spc="0" baseline="0">
                <a:solidFill>
                  <a:schemeClr val="accent2"/>
                </a:solidFill>
              </a:defRPr>
            </a:lvl1pPr>
          </a:lstStyle>
          <a:p>
            <a:pPr lvl="0"/>
            <a:r>
              <a:rPr lang="en-GB" dirty="0"/>
              <a:t>Enter text here</a:t>
            </a:r>
          </a:p>
        </p:txBody>
      </p:sp>
      <p:sp>
        <p:nvSpPr>
          <p:cNvPr id="30" name="Text Placeholder 24">
            <a:extLst>
              <a:ext uri="{FF2B5EF4-FFF2-40B4-BE49-F238E27FC236}">
                <a16:creationId xmlns:a16="http://schemas.microsoft.com/office/drawing/2014/main" id="{55731339-5162-4AF1-AB69-AD59EFBA2B01}"/>
              </a:ext>
            </a:extLst>
          </p:cNvPr>
          <p:cNvSpPr>
            <a:spLocks noGrp="1"/>
          </p:cNvSpPr>
          <p:nvPr>
            <p:ph type="body" sz="quarter" idx="33" hasCustomPrompt="1"/>
          </p:nvPr>
        </p:nvSpPr>
        <p:spPr>
          <a:xfrm>
            <a:off x="559600" y="4196333"/>
            <a:ext cx="4017869" cy="276225"/>
          </a:xfrm>
          <a:noFill/>
        </p:spPr>
        <p:txBody>
          <a:bodyPr/>
          <a:lstStyle>
            <a:lvl1pPr>
              <a:defRPr sz="2000" spc="0" baseline="0">
                <a:solidFill>
                  <a:schemeClr val="accent2"/>
                </a:solidFill>
              </a:defRPr>
            </a:lvl1pPr>
          </a:lstStyle>
          <a:p>
            <a:pPr lvl="0"/>
            <a:r>
              <a:rPr lang="en-GB" dirty="0"/>
              <a:t>Enter text here</a:t>
            </a:r>
          </a:p>
        </p:txBody>
      </p:sp>
      <p:sp>
        <p:nvSpPr>
          <p:cNvPr id="31" name="Text Placeholder 24">
            <a:extLst>
              <a:ext uri="{FF2B5EF4-FFF2-40B4-BE49-F238E27FC236}">
                <a16:creationId xmlns:a16="http://schemas.microsoft.com/office/drawing/2014/main" id="{07E46996-EB02-48B8-9CFE-DFAA20C26FC2}"/>
              </a:ext>
            </a:extLst>
          </p:cNvPr>
          <p:cNvSpPr>
            <a:spLocks noGrp="1"/>
          </p:cNvSpPr>
          <p:nvPr>
            <p:ph type="body" sz="quarter" idx="34" hasCustomPrompt="1"/>
          </p:nvPr>
        </p:nvSpPr>
        <p:spPr>
          <a:xfrm>
            <a:off x="559600" y="4659801"/>
            <a:ext cx="4017869" cy="276225"/>
          </a:xfrm>
          <a:noFill/>
        </p:spPr>
        <p:txBody>
          <a:bodyPr/>
          <a:lstStyle>
            <a:lvl1pPr>
              <a:defRPr sz="2000" spc="0" baseline="0">
                <a:solidFill>
                  <a:schemeClr val="accent2"/>
                </a:solidFill>
              </a:defRPr>
            </a:lvl1pPr>
          </a:lstStyle>
          <a:p>
            <a:pPr lvl="0"/>
            <a:r>
              <a:rPr lang="en-GB" dirty="0"/>
              <a:t>Enter text here</a:t>
            </a:r>
          </a:p>
        </p:txBody>
      </p:sp>
      <p:sp>
        <p:nvSpPr>
          <p:cNvPr id="5" name="Isosceles Triangle 4">
            <a:extLst>
              <a:ext uri="{FF2B5EF4-FFF2-40B4-BE49-F238E27FC236}">
                <a16:creationId xmlns:a16="http://schemas.microsoft.com/office/drawing/2014/main" id="{25E00DBC-E940-4701-BB1F-12B3914590DF}"/>
              </a:ext>
            </a:extLst>
          </p:cNvPr>
          <p:cNvSpPr/>
          <p:nvPr userDrawn="1"/>
        </p:nvSpPr>
        <p:spPr>
          <a:xfrm rot="10800000">
            <a:off x="3534513" y="512757"/>
            <a:ext cx="5613694" cy="2768775"/>
          </a:xfrm>
          <a:prstGeom prst="triangle">
            <a:avLst>
              <a:gd name="adj" fmla="val 493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34" name="Text Placeholder 3">
            <a:extLst>
              <a:ext uri="{FF2B5EF4-FFF2-40B4-BE49-F238E27FC236}">
                <a16:creationId xmlns:a16="http://schemas.microsoft.com/office/drawing/2014/main" id="{4880DBC4-39CB-42CD-AA33-37CC4419DE58}"/>
              </a:ext>
            </a:extLst>
          </p:cNvPr>
          <p:cNvSpPr>
            <a:spLocks noGrp="1"/>
          </p:cNvSpPr>
          <p:nvPr>
            <p:ph type="body" sz="quarter" idx="36" hasCustomPrompt="1"/>
          </p:nvPr>
        </p:nvSpPr>
        <p:spPr>
          <a:xfrm>
            <a:off x="-5137" y="515674"/>
            <a:ext cx="12192000" cy="3600"/>
          </a:xfrm>
          <a:solidFill>
            <a:schemeClr val="bg1"/>
          </a:solidFill>
        </p:spPr>
        <p:txBody>
          <a:bodyPr/>
          <a:lstStyle/>
          <a:p>
            <a:pPr lvl="0"/>
            <a:r>
              <a:rPr lang="en-GB" dirty="0"/>
              <a:t> </a:t>
            </a:r>
          </a:p>
        </p:txBody>
      </p:sp>
      <p:sp>
        <p:nvSpPr>
          <p:cNvPr id="35" name="Title 2">
            <a:extLst>
              <a:ext uri="{FF2B5EF4-FFF2-40B4-BE49-F238E27FC236}">
                <a16:creationId xmlns:a16="http://schemas.microsoft.com/office/drawing/2014/main" id="{87AC4363-2DD8-4A3E-9288-1616689E1875}"/>
              </a:ext>
            </a:extLst>
          </p:cNvPr>
          <p:cNvSpPr>
            <a:spLocks noGrp="1"/>
          </p:cNvSpPr>
          <p:nvPr>
            <p:ph type="title" hasCustomPrompt="1"/>
          </p:nvPr>
        </p:nvSpPr>
        <p:spPr>
          <a:xfrm>
            <a:off x="293595" y="850927"/>
            <a:ext cx="3554505" cy="462570"/>
          </a:xfrm>
          <a:noFill/>
        </p:spPr>
        <p:txBody>
          <a:bodyPr/>
          <a:lstStyle>
            <a:lvl1pPr>
              <a:defRPr sz="2400" b="1">
                <a:solidFill>
                  <a:schemeClr val="accent2"/>
                </a:solidFill>
              </a:defRPr>
            </a:lvl1pPr>
          </a:lstStyle>
          <a:p>
            <a:r>
              <a:rPr lang="en-US" dirty="0"/>
              <a:t>Click to add title</a:t>
            </a:r>
            <a:endParaRPr lang="en-GB" dirty="0"/>
          </a:p>
        </p:txBody>
      </p:sp>
      <p:sp>
        <p:nvSpPr>
          <p:cNvPr id="38" name="Text Placeholder 14">
            <a:extLst>
              <a:ext uri="{FF2B5EF4-FFF2-40B4-BE49-F238E27FC236}">
                <a16:creationId xmlns:a16="http://schemas.microsoft.com/office/drawing/2014/main" id="{352B4758-514C-49EF-9AB0-4EBB50CFC30B}"/>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39" name="Text Placeholder 14">
            <a:extLst>
              <a:ext uri="{FF2B5EF4-FFF2-40B4-BE49-F238E27FC236}">
                <a16:creationId xmlns:a16="http://schemas.microsoft.com/office/drawing/2014/main" id="{62C9AB88-B914-4808-B82C-871998F4E966}"/>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33" name="Group 32">
            <a:extLst>
              <a:ext uri="{FF2B5EF4-FFF2-40B4-BE49-F238E27FC236}">
                <a16:creationId xmlns:a16="http://schemas.microsoft.com/office/drawing/2014/main" id="{911C26E6-B037-45E3-B029-AD982BF6F06F}"/>
              </a:ext>
            </a:extLst>
          </p:cNvPr>
          <p:cNvGrpSpPr/>
          <p:nvPr userDrawn="1"/>
        </p:nvGrpSpPr>
        <p:grpSpPr>
          <a:xfrm>
            <a:off x="-3642018" y="0"/>
            <a:ext cx="3507559" cy="4472103"/>
            <a:chOff x="838198" y="1150069"/>
            <a:chExt cx="3507559" cy="4472103"/>
          </a:xfrm>
        </p:grpSpPr>
        <p:sp>
          <p:nvSpPr>
            <p:cNvPr id="36" name="Rectangle 35">
              <a:extLst>
                <a:ext uri="{FF2B5EF4-FFF2-40B4-BE49-F238E27FC236}">
                  <a16:creationId xmlns:a16="http://schemas.microsoft.com/office/drawing/2014/main" id="{F95A5B29-94F0-40D6-8800-25ED3E4FAFA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7" name="TextBox 36">
              <a:extLst>
                <a:ext uri="{FF2B5EF4-FFF2-40B4-BE49-F238E27FC236}">
                  <a16:creationId xmlns:a16="http://schemas.microsoft.com/office/drawing/2014/main" id="{39183397-539C-44ED-AB5B-817078B8567A}"/>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40" name="Rectangle 39">
              <a:extLst>
                <a:ext uri="{FF2B5EF4-FFF2-40B4-BE49-F238E27FC236}">
                  <a16:creationId xmlns:a16="http://schemas.microsoft.com/office/drawing/2014/main" id="{F5B3539C-98FC-44D7-91C9-58A5F8A5B89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1" name="TextBox 40">
              <a:extLst>
                <a:ext uri="{FF2B5EF4-FFF2-40B4-BE49-F238E27FC236}">
                  <a16:creationId xmlns:a16="http://schemas.microsoft.com/office/drawing/2014/main" id="{6510A051-FAAB-4E21-A088-92483F6EA204}"/>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2" name="TextBox 41">
              <a:extLst>
                <a:ext uri="{FF2B5EF4-FFF2-40B4-BE49-F238E27FC236}">
                  <a16:creationId xmlns:a16="http://schemas.microsoft.com/office/drawing/2014/main" id="{893BEFE4-EBF0-42BB-8939-FD4F0C0EDC79}"/>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3" name="TextBox 42">
              <a:extLst>
                <a:ext uri="{FF2B5EF4-FFF2-40B4-BE49-F238E27FC236}">
                  <a16:creationId xmlns:a16="http://schemas.microsoft.com/office/drawing/2014/main" id="{0B992B05-9FCA-4A9F-ABE8-A78265ECB4A3}"/>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4" name="TextBox 43">
              <a:extLst>
                <a:ext uri="{FF2B5EF4-FFF2-40B4-BE49-F238E27FC236}">
                  <a16:creationId xmlns:a16="http://schemas.microsoft.com/office/drawing/2014/main" id="{DA46250D-C277-44AF-B8C4-50DA34266EC7}"/>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5" name="TextBox 44">
              <a:extLst>
                <a:ext uri="{FF2B5EF4-FFF2-40B4-BE49-F238E27FC236}">
                  <a16:creationId xmlns:a16="http://schemas.microsoft.com/office/drawing/2014/main" id="{D41DA416-7B8D-4518-BA36-7F3EB75A2E5F}"/>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Tree>
    <p:extLst>
      <p:ext uri="{BB962C8B-B14F-4D97-AF65-F5344CB8AC3E}">
        <p14:creationId xmlns:p14="http://schemas.microsoft.com/office/powerpoint/2010/main" val="2350794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image with text">
    <p:spTree>
      <p:nvGrpSpPr>
        <p:cNvPr id="1" name=""/>
        <p:cNvGrpSpPr/>
        <p:nvPr/>
      </p:nvGrpSpPr>
      <p:grpSpPr>
        <a:xfrm>
          <a:off x="0" y="0"/>
          <a:ext cx="0" cy="0"/>
          <a:chOff x="0" y="0"/>
          <a:chExt cx="0" cy="0"/>
        </a:xfrm>
      </p:grpSpPr>
      <p:sp>
        <p:nvSpPr>
          <p:cNvPr id="28" name="Isosceles Triangle 27">
            <a:extLst>
              <a:ext uri="{FF2B5EF4-FFF2-40B4-BE49-F238E27FC236}">
                <a16:creationId xmlns:a16="http://schemas.microsoft.com/office/drawing/2014/main" id="{BCA8FDCA-85A0-4DFF-867E-BA6130325DFE}"/>
              </a:ext>
            </a:extLst>
          </p:cNvPr>
          <p:cNvSpPr/>
          <p:nvPr userDrawn="1"/>
        </p:nvSpPr>
        <p:spPr>
          <a:xfrm rot="10800000">
            <a:off x="3544038" y="531807"/>
            <a:ext cx="5613694" cy="2768775"/>
          </a:xfrm>
          <a:prstGeom prst="triangle">
            <a:avLst>
              <a:gd name="adj" fmla="val 49312"/>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23" name="Freeform: Shape 22">
            <a:extLst>
              <a:ext uri="{FF2B5EF4-FFF2-40B4-BE49-F238E27FC236}">
                <a16:creationId xmlns:a16="http://schemas.microsoft.com/office/drawing/2014/main" id="{503FC611-E0FC-4EB1-843C-77642999DBE5}"/>
              </a:ext>
            </a:extLst>
          </p:cNvPr>
          <p:cNvSpPr/>
          <p:nvPr userDrawn="1"/>
        </p:nvSpPr>
        <p:spPr>
          <a:xfrm>
            <a:off x="2819925" y="525411"/>
            <a:ext cx="9377212" cy="6345244"/>
          </a:xfrm>
          <a:custGeom>
            <a:avLst/>
            <a:gdLst>
              <a:gd name="connsiteX0" fmla="*/ 6326036 w 9377212"/>
              <a:gd name="connsiteY0" fmla="*/ 0 h 6345244"/>
              <a:gd name="connsiteX1" fmla="*/ 9377212 w 9377212"/>
              <a:gd name="connsiteY1" fmla="*/ 0 h 6345244"/>
              <a:gd name="connsiteX2" fmla="*/ 9377212 w 9377212"/>
              <a:gd name="connsiteY2" fmla="*/ 6345244 h 6345244"/>
              <a:gd name="connsiteX3" fmla="*/ 0 w 9377212"/>
              <a:gd name="connsiteY3" fmla="*/ 6345244 h 6345244"/>
              <a:gd name="connsiteX4" fmla="*/ 0 w 9377212"/>
              <a:gd name="connsiteY4" fmla="*/ 6322320 h 634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7212" h="6345244">
                <a:moveTo>
                  <a:pt x="6326036" y="0"/>
                </a:moveTo>
                <a:lnTo>
                  <a:pt x="9377212" y="0"/>
                </a:lnTo>
                <a:lnTo>
                  <a:pt x="9377212" y="6345244"/>
                </a:lnTo>
                <a:lnTo>
                  <a:pt x="0" y="6345244"/>
                </a:lnTo>
                <a:lnTo>
                  <a:pt x="0" y="6322320"/>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29" name="Text Placeholder 13">
            <a:extLst>
              <a:ext uri="{FF2B5EF4-FFF2-40B4-BE49-F238E27FC236}">
                <a16:creationId xmlns:a16="http://schemas.microsoft.com/office/drawing/2014/main" id="{6494A8A5-595B-419F-98DF-44E1E3F99B44}"/>
              </a:ext>
            </a:extLst>
          </p:cNvPr>
          <p:cNvSpPr>
            <a:spLocks noGrp="1"/>
          </p:cNvSpPr>
          <p:nvPr>
            <p:ph type="body" sz="quarter" idx="33" hasCustomPrompt="1"/>
          </p:nvPr>
        </p:nvSpPr>
        <p:spPr>
          <a:xfrm>
            <a:off x="387349" y="2242214"/>
            <a:ext cx="3709986" cy="1771651"/>
          </a:xfrm>
          <a:solidFill>
            <a:schemeClr val="accent5">
              <a:alpha val="50000"/>
            </a:schemeClr>
          </a:solidFill>
        </p:spPr>
        <p:txBody>
          <a:bodyPr anchor="ctr"/>
          <a:lstStyle>
            <a:lvl1pPr algn="ctr">
              <a:defRPr sz="2400">
                <a:solidFill>
                  <a:schemeClr val="bg1"/>
                </a:solidFill>
                <a:latin typeface="Arial Black" panose="020B0A04020102020204" pitchFamily="34" charset="0"/>
              </a:defRPr>
            </a:lvl1pPr>
          </a:lstStyle>
          <a:p>
            <a:pPr lvl="0"/>
            <a:r>
              <a:rPr lang="en-GB" dirty="0"/>
              <a:t>Click to add text</a:t>
            </a:r>
          </a:p>
        </p:txBody>
      </p:sp>
      <p:sp>
        <p:nvSpPr>
          <p:cNvPr id="24" name="Text Placeholder 13">
            <a:extLst>
              <a:ext uri="{FF2B5EF4-FFF2-40B4-BE49-F238E27FC236}">
                <a16:creationId xmlns:a16="http://schemas.microsoft.com/office/drawing/2014/main" id="{DF7F1C05-DB9B-4249-A572-FD000AC68A7B}"/>
              </a:ext>
            </a:extLst>
          </p:cNvPr>
          <p:cNvSpPr>
            <a:spLocks noGrp="1"/>
          </p:cNvSpPr>
          <p:nvPr>
            <p:ph type="body" sz="quarter" idx="39" hasCustomPrompt="1"/>
          </p:nvPr>
        </p:nvSpPr>
        <p:spPr>
          <a:xfrm>
            <a:off x="4243387" y="2242213"/>
            <a:ext cx="3705225" cy="1771651"/>
          </a:xfrm>
          <a:solidFill>
            <a:schemeClr val="accent5">
              <a:alpha val="50000"/>
            </a:schemeClr>
          </a:solidFill>
        </p:spPr>
        <p:txBody>
          <a:bodyPr anchor="ctr"/>
          <a:lstStyle>
            <a:lvl1pPr algn="ctr">
              <a:defRPr sz="2400">
                <a:solidFill>
                  <a:schemeClr val="bg1"/>
                </a:solidFill>
                <a:latin typeface="Arial Black" panose="020B0A04020102020204" pitchFamily="34" charset="0"/>
              </a:defRPr>
            </a:lvl1pPr>
          </a:lstStyle>
          <a:p>
            <a:pPr lvl="0"/>
            <a:r>
              <a:rPr lang="en-GB" dirty="0"/>
              <a:t>Click to add text</a:t>
            </a:r>
          </a:p>
        </p:txBody>
      </p:sp>
      <p:sp>
        <p:nvSpPr>
          <p:cNvPr id="31" name="Text Placeholder 13">
            <a:extLst>
              <a:ext uri="{FF2B5EF4-FFF2-40B4-BE49-F238E27FC236}">
                <a16:creationId xmlns:a16="http://schemas.microsoft.com/office/drawing/2014/main" id="{2E695E28-39FD-4295-B08C-64DF1C701770}"/>
              </a:ext>
            </a:extLst>
          </p:cNvPr>
          <p:cNvSpPr>
            <a:spLocks noGrp="1"/>
          </p:cNvSpPr>
          <p:nvPr>
            <p:ph type="body" sz="quarter" idx="35" hasCustomPrompt="1"/>
          </p:nvPr>
        </p:nvSpPr>
        <p:spPr>
          <a:xfrm>
            <a:off x="8082116" y="2242213"/>
            <a:ext cx="3705225" cy="1771651"/>
          </a:xfrm>
          <a:solidFill>
            <a:schemeClr val="accent5">
              <a:alpha val="50000"/>
            </a:schemeClr>
          </a:solidFill>
        </p:spPr>
        <p:txBody>
          <a:bodyPr anchor="ctr"/>
          <a:lstStyle>
            <a:lvl1pPr algn="ctr">
              <a:defRPr sz="2400">
                <a:solidFill>
                  <a:schemeClr val="bg1"/>
                </a:solidFill>
                <a:latin typeface="Arial Black" panose="020B0A04020102020204" pitchFamily="34" charset="0"/>
              </a:defRPr>
            </a:lvl1pPr>
          </a:lstStyle>
          <a:p>
            <a:pPr lvl="0"/>
            <a:r>
              <a:rPr lang="en-GB" dirty="0"/>
              <a:t>Click to add text</a:t>
            </a:r>
          </a:p>
        </p:txBody>
      </p:sp>
      <p:sp>
        <p:nvSpPr>
          <p:cNvPr id="32" name="Text Placeholder 13">
            <a:extLst>
              <a:ext uri="{FF2B5EF4-FFF2-40B4-BE49-F238E27FC236}">
                <a16:creationId xmlns:a16="http://schemas.microsoft.com/office/drawing/2014/main" id="{78AA1C94-7B9E-4582-AE5B-783D939D2F6C}"/>
              </a:ext>
            </a:extLst>
          </p:cNvPr>
          <p:cNvSpPr>
            <a:spLocks noGrp="1"/>
          </p:cNvSpPr>
          <p:nvPr>
            <p:ph type="body" sz="quarter" idx="36" hasCustomPrompt="1"/>
          </p:nvPr>
        </p:nvSpPr>
        <p:spPr>
          <a:xfrm>
            <a:off x="8082116" y="4139772"/>
            <a:ext cx="3705225" cy="1771651"/>
          </a:xfrm>
          <a:solidFill>
            <a:schemeClr val="accent5">
              <a:alpha val="50000"/>
            </a:schemeClr>
          </a:solidFill>
        </p:spPr>
        <p:txBody>
          <a:bodyPr anchor="ctr"/>
          <a:lstStyle>
            <a:lvl1pPr algn="ctr">
              <a:defRPr sz="2400">
                <a:solidFill>
                  <a:schemeClr val="bg1"/>
                </a:solidFill>
                <a:latin typeface="Arial Black" panose="020B0A04020102020204" pitchFamily="34" charset="0"/>
              </a:defRPr>
            </a:lvl1pPr>
          </a:lstStyle>
          <a:p>
            <a:pPr lvl="0"/>
            <a:r>
              <a:rPr lang="en-GB" dirty="0"/>
              <a:t>Click to add text</a:t>
            </a:r>
          </a:p>
        </p:txBody>
      </p:sp>
      <p:sp>
        <p:nvSpPr>
          <p:cNvPr id="33" name="Text Placeholder 13">
            <a:extLst>
              <a:ext uri="{FF2B5EF4-FFF2-40B4-BE49-F238E27FC236}">
                <a16:creationId xmlns:a16="http://schemas.microsoft.com/office/drawing/2014/main" id="{23B3B2B8-7110-4464-A280-B0942BDC2F5D}"/>
              </a:ext>
            </a:extLst>
          </p:cNvPr>
          <p:cNvSpPr>
            <a:spLocks noGrp="1"/>
          </p:cNvSpPr>
          <p:nvPr>
            <p:ph type="body" sz="quarter" idx="37" hasCustomPrompt="1"/>
          </p:nvPr>
        </p:nvSpPr>
        <p:spPr>
          <a:xfrm>
            <a:off x="4243387" y="4139772"/>
            <a:ext cx="3705225" cy="1771651"/>
          </a:xfrm>
          <a:solidFill>
            <a:schemeClr val="accent5">
              <a:alpha val="50000"/>
            </a:schemeClr>
          </a:solidFill>
        </p:spPr>
        <p:txBody>
          <a:bodyPr anchor="ctr"/>
          <a:lstStyle>
            <a:lvl1pPr algn="ctr">
              <a:defRPr sz="2400">
                <a:solidFill>
                  <a:schemeClr val="bg1"/>
                </a:solidFill>
                <a:latin typeface="Arial Black" panose="020B0A04020102020204" pitchFamily="34" charset="0"/>
              </a:defRPr>
            </a:lvl1pPr>
          </a:lstStyle>
          <a:p>
            <a:pPr lvl="0"/>
            <a:r>
              <a:rPr lang="en-GB" dirty="0"/>
              <a:t>Click to add text</a:t>
            </a:r>
          </a:p>
        </p:txBody>
      </p:sp>
      <p:sp>
        <p:nvSpPr>
          <p:cNvPr id="34" name="Text Placeholder 13">
            <a:extLst>
              <a:ext uri="{FF2B5EF4-FFF2-40B4-BE49-F238E27FC236}">
                <a16:creationId xmlns:a16="http://schemas.microsoft.com/office/drawing/2014/main" id="{F648D602-2728-46D4-A955-617F2DE9D152}"/>
              </a:ext>
            </a:extLst>
          </p:cNvPr>
          <p:cNvSpPr>
            <a:spLocks noGrp="1"/>
          </p:cNvSpPr>
          <p:nvPr>
            <p:ph type="body" sz="quarter" idx="38" hasCustomPrompt="1"/>
          </p:nvPr>
        </p:nvSpPr>
        <p:spPr>
          <a:xfrm>
            <a:off x="384864" y="4139772"/>
            <a:ext cx="3717234" cy="1771651"/>
          </a:xfrm>
          <a:solidFill>
            <a:schemeClr val="accent5">
              <a:alpha val="50000"/>
            </a:schemeClr>
          </a:solidFill>
        </p:spPr>
        <p:txBody>
          <a:bodyPr anchor="ctr"/>
          <a:lstStyle>
            <a:lvl1pPr algn="ctr">
              <a:defRPr sz="2400">
                <a:solidFill>
                  <a:schemeClr val="bg1"/>
                </a:solidFill>
                <a:latin typeface="Arial Black" panose="020B0A04020102020204" pitchFamily="34" charset="0"/>
              </a:defRPr>
            </a:lvl1pPr>
          </a:lstStyle>
          <a:p>
            <a:pPr lvl="0"/>
            <a:r>
              <a:rPr lang="en-GB" dirty="0"/>
              <a:t>Click to add text</a:t>
            </a:r>
          </a:p>
        </p:txBody>
      </p:sp>
      <p:sp>
        <p:nvSpPr>
          <p:cNvPr id="15" name="Picture Placeholder 14">
            <a:extLst>
              <a:ext uri="{FF2B5EF4-FFF2-40B4-BE49-F238E27FC236}">
                <a16:creationId xmlns:a16="http://schemas.microsoft.com/office/drawing/2014/main" id="{50344563-6199-48DF-8C96-B5D02401118E}"/>
              </a:ext>
            </a:extLst>
          </p:cNvPr>
          <p:cNvSpPr>
            <a:spLocks noGrp="1"/>
          </p:cNvSpPr>
          <p:nvPr>
            <p:ph type="pic" sz="quarter" idx="21" hasCustomPrompt="1"/>
          </p:nvPr>
        </p:nvSpPr>
        <p:spPr>
          <a:xfrm>
            <a:off x="387351" y="2242214"/>
            <a:ext cx="3709984" cy="1771650"/>
          </a:xfrm>
        </p:spPr>
        <p:txBody>
          <a:bodyPr anchor="ctr"/>
          <a:lstStyle>
            <a:lvl1pPr algn="ctr">
              <a:defRPr sz="1800"/>
            </a:lvl1pPr>
          </a:lstStyle>
          <a:p>
            <a:br>
              <a:rPr lang="en-GB" dirty="0"/>
            </a:br>
            <a:br>
              <a:rPr lang="en-GB" dirty="0"/>
            </a:br>
            <a:br>
              <a:rPr lang="en-GB" dirty="0"/>
            </a:br>
            <a:r>
              <a:rPr lang="en-GB" dirty="0"/>
              <a:t>Click on the icon to insert an image</a:t>
            </a:r>
          </a:p>
        </p:txBody>
      </p:sp>
      <p:sp>
        <p:nvSpPr>
          <p:cNvPr id="16" name="Picture Placeholder 14">
            <a:extLst>
              <a:ext uri="{FF2B5EF4-FFF2-40B4-BE49-F238E27FC236}">
                <a16:creationId xmlns:a16="http://schemas.microsoft.com/office/drawing/2014/main" id="{452D3C58-E95B-4476-8EFF-C7054601D410}"/>
              </a:ext>
            </a:extLst>
          </p:cNvPr>
          <p:cNvSpPr>
            <a:spLocks noGrp="1"/>
          </p:cNvSpPr>
          <p:nvPr>
            <p:ph type="pic" sz="quarter" idx="22" hasCustomPrompt="1"/>
          </p:nvPr>
        </p:nvSpPr>
        <p:spPr>
          <a:xfrm>
            <a:off x="4243387" y="2242214"/>
            <a:ext cx="3705225" cy="1771650"/>
          </a:xfrm>
        </p:spPr>
        <p:txBody>
          <a:bodyPr anchor="ctr"/>
          <a:lstStyle>
            <a:lvl1pPr algn="ctr">
              <a:defRPr sz="1800"/>
            </a:lvl1pPr>
          </a:lstStyle>
          <a:p>
            <a:br>
              <a:rPr lang="en-GB" dirty="0"/>
            </a:br>
            <a:br>
              <a:rPr lang="en-GB" dirty="0"/>
            </a:br>
            <a:br>
              <a:rPr lang="en-GB" dirty="0"/>
            </a:br>
            <a:r>
              <a:rPr lang="en-GB" dirty="0"/>
              <a:t>Click on the icon to insert an image</a:t>
            </a:r>
          </a:p>
        </p:txBody>
      </p:sp>
      <p:sp>
        <p:nvSpPr>
          <p:cNvPr id="17" name="Picture Placeholder 14">
            <a:extLst>
              <a:ext uri="{FF2B5EF4-FFF2-40B4-BE49-F238E27FC236}">
                <a16:creationId xmlns:a16="http://schemas.microsoft.com/office/drawing/2014/main" id="{5A3BDBD3-8764-475E-AA25-DD415F01A190}"/>
              </a:ext>
            </a:extLst>
          </p:cNvPr>
          <p:cNvSpPr>
            <a:spLocks noGrp="1"/>
          </p:cNvSpPr>
          <p:nvPr>
            <p:ph type="pic" sz="quarter" idx="23" hasCustomPrompt="1"/>
          </p:nvPr>
        </p:nvSpPr>
        <p:spPr>
          <a:xfrm>
            <a:off x="8082115" y="2242214"/>
            <a:ext cx="3705225" cy="1771650"/>
          </a:xfrm>
        </p:spPr>
        <p:txBody>
          <a:bodyPr anchor="ctr"/>
          <a:lstStyle>
            <a:lvl1pPr algn="ctr">
              <a:defRPr sz="1800"/>
            </a:lvl1pPr>
          </a:lstStyle>
          <a:p>
            <a:br>
              <a:rPr lang="en-GB" dirty="0"/>
            </a:br>
            <a:br>
              <a:rPr lang="en-GB" dirty="0"/>
            </a:br>
            <a:br>
              <a:rPr lang="en-GB" dirty="0"/>
            </a:br>
            <a:r>
              <a:rPr lang="en-GB" dirty="0"/>
              <a:t>Click on the icon to insert an image</a:t>
            </a:r>
          </a:p>
        </p:txBody>
      </p:sp>
      <p:sp>
        <p:nvSpPr>
          <p:cNvPr id="18" name="Picture Placeholder 14">
            <a:extLst>
              <a:ext uri="{FF2B5EF4-FFF2-40B4-BE49-F238E27FC236}">
                <a16:creationId xmlns:a16="http://schemas.microsoft.com/office/drawing/2014/main" id="{4148B719-5C8F-4C0C-8670-E017F84BD56B}"/>
              </a:ext>
            </a:extLst>
          </p:cNvPr>
          <p:cNvSpPr>
            <a:spLocks noGrp="1"/>
          </p:cNvSpPr>
          <p:nvPr>
            <p:ph type="pic" sz="quarter" idx="24" hasCustomPrompt="1"/>
          </p:nvPr>
        </p:nvSpPr>
        <p:spPr>
          <a:xfrm>
            <a:off x="8082116" y="4139770"/>
            <a:ext cx="3705225" cy="1771650"/>
          </a:xfrm>
        </p:spPr>
        <p:txBody>
          <a:bodyPr anchor="ctr"/>
          <a:lstStyle>
            <a:lvl1pPr algn="ctr">
              <a:defRPr sz="1800"/>
            </a:lvl1pPr>
          </a:lstStyle>
          <a:p>
            <a:br>
              <a:rPr lang="en-GB" dirty="0"/>
            </a:br>
            <a:br>
              <a:rPr lang="en-GB" dirty="0"/>
            </a:br>
            <a:br>
              <a:rPr lang="en-GB" dirty="0"/>
            </a:br>
            <a:r>
              <a:rPr lang="en-GB" dirty="0"/>
              <a:t>Click on the icon to insert an image</a:t>
            </a:r>
          </a:p>
        </p:txBody>
      </p:sp>
      <p:sp>
        <p:nvSpPr>
          <p:cNvPr id="19" name="Picture Placeholder 14">
            <a:extLst>
              <a:ext uri="{FF2B5EF4-FFF2-40B4-BE49-F238E27FC236}">
                <a16:creationId xmlns:a16="http://schemas.microsoft.com/office/drawing/2014/main" id="{173C750D-3B8F-4253-9FFA-C65558342EFA}"/>
              </a:ext>
            </a:extLst>
          </p:cNvPr>
          <p:cNvSpPr>
            <a:spLocks noGrp="1"/>
          </p:cNvSpPr>
          <p:nvPr>
            <p:ph type="pic" sz="quarter" idx="25" hasCustomPrompt="1"/>
          </p:nvPr>
        </p:nvSpPr>
        <p:spPr>
          <a:xfrm>
            <a:off x="4243387" y="4139770"/>
            <a:ext cx="3705225" cy="1771650"/>
          </a:xfrm>
        </p:spPr>
        <p:txBody>
          <a:bodyPr anchor="ctr"/>
          <a:lstStyle>
            <a:lvl1pPr algn="ctr">
              <a:defRPr sz="1800"/>
            </a:lvl1pPr>
          </a:lstStyle>
          <a:p>
            <a:br>
              <a:rPr lang="en-GB" dirty="0"/>
            </a:br>
            <a:br>
              <a:rPr lang="en-GB" dirty="0"/>
            </a:br>
            <a:br>
              <a:rPr lang="en-GB" dirty="0"/>
            </a:br>
            <a:r>
              <a:rPr lang="en-GB" dirty="0"/>
              <a:t>Click on the icon to insert an image</a:t>
            </a:r>
          </a:p>
        </p:txBody>
      </p:sp>
      <p:sp>
        <p:nvSpPr>
          <p:cNvPr id="21" name="Picture Placeholder 14">
            <a:extLst>
              <a:ext uri="{FF2B5EF4-FFF2-40B4-BE49-F238E27FC236}">
                <a16:creationId xmlns:a16="http://schemas.microsoft.com/office/drawing/2014/main" id="{0DF76630-9A79-4E08-86D1-E3F5A4591582}"/>
              </a:ext>
            </a:extLst>
          </p:cNvPr>
          <p:cNvSpPr>
            <a:spLocks noGrp="1"/>
          </p:cNvSpPr>
          <p:nvPr>
            <p:ph type="pic" sz="quarter" idx="26" hasCustomPrompt="1"/>
          </p:nvPr>
        </p:nvSpPr>
        <p:spPr>
          <a:xfrm>
            <a:off x="384864" y="4139773"/>
            <a:ext cx="3712472" cy="1771650"/>
          </a:xfrm>
        </p:spPr>
        <p:txBody>
          <a:bodyPr anchor="ctr"/>
          <a:lstStyle>
            <a:lvl1pPr algn="ctr">
              <a:defRPr sz="1800"/>
            </a:lvl1pPr>
          </a:lstStyle>
          <a:p>
            <a:br>
              <a:rPr lang="en-GB" dirty="0"/>
            </a:br>
            <a:br>
              <a:rPr lang="en-GB" dirty="0"/>
            </a:br>
            <a:br>
              <a:rPr lang="en-GB" dirty="0"/>
            </a:br>
            <a:r>
              <a:rPr lang="en-GB" dirty="0"/>
              <a:t>Click on the icon to insert an image</a:t>
            </a:r>
          </a:p>
        </p:txBody>
      </p:sp>
      <p:sp>
        <p:nvSpPr>
          <p:cNvPr id="5" name="Text Placeholder 16">
            <a:extLst>
              <a:ext uri="{FF2B5EF4-FFF2-40B4-BE49-F238E27FC236}">
                <a16:creationId xmlns:a16="http://schemas.microsoft.com/office/drawing/2014/main" id="{C4299C5D-A931-4772-BA70-95D18E8E0526}"/>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7" name="Footer Placeholder 4">
            <a:extLst>
              <a:ext uri="{FF2B5EF4-FFF2-40B4-BE49-F238E27FC236}">
                <a16:creationId xmlns:a16="http://schemas.microsoft.com/office/drawing/2014/main" id="{9B60504D-BEFC-493F-90CD-CCA0DA07E78B}"/>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8" name="Slide Number Placeholder 5">
            <a:extLst>
              <a:ext uri="{FF2B5EF4-FFF2-40B4-BE49-F238E27FC236}">
                <a16:creationId xmlns:a16="http://schemas.microsoft.com/office/drawing/2014/main" id="{37068093-391E-4B9A-8073-C355F480C3B0}"/>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13" name="Text Placeholder 12">
            <a:extLst>
              <a:ext uri="{FF2B5EF4-FFF2-40B4-BE49-F238E27FC236}">
                <a16:creationId xmlns:a16="http://schemas.microsoft.com/office/drawing/2014/main" id="{8EECC9C2-AB39-4711-85D7-6B878F649987}"/>
              </a:ext>
            </a:extLst>
          </p:cNvPr>
          <p:cNvSpPr>
            <a:spLocks noGrp="1"/>
          </p:cNvSpPr>
          <p:nvPr>
            <p:ph type="body" sz="quarter" idx="20" hasCustomPrompt="1"/>
          </p:nvPr>
        </p:nvSpPr>
        <p:spPr>
          <a:xfrm>
            <a:off x="293594" y="1511300"/>
            <a:ext cx="5802405" cy="298450"/>
          </a:xfrm>
        </p:spPr>
        <p:txBody>
          <a:bodyPr/>
          <a:lstStyle>
            <a:lvl1pPr>
              <a:defRPr sz="1700" b="1">
                <a:solidFill>
                  <a:schemeClr val="accent2"/>
                </a:solidFill>
              </a:defRPr>
            </a:lvl1pPr>
          </a:lstStyle>
          <a:p>
            <a:pPr lvl="0"/>
            <a:r>
              <a:rPr lang="en-GB" dirty="0"/>
              <a:t>Click to add text</a:t>
            </a:r>
          </a:p>
        </p:txBody>
      </p:sp>
      <p:sp>
        <p:nvSpPr>
          <p:cNvPr id="26" name="Text Placeholder 3">
            <a:extLst>
              <a:ext uri="{FF2B5EF4-FFF2-40B4-BE49-F238E27FC236}">
                <a16:creationId xmlns:a16="http://schemas.microsoft.com/office/drawing/2014/main" id="{CD5D4C64-7D16-4702-BBC9-C9C3B0284963}"/>
              </a:ext>
            </a:extLst>
          </p:cNvPr>
          <p:cNvSpPr>
            <a:spLocks noGrp="1"/>
          </p:cNvSpPr>
          <p:nvPr>
            <p:ph type="body" sz="quarter" idx="40" hasCustomPrompt="1"/>
          </p:nvPr>
        </p:nvSpPr>
        <p:spPr>
          <a:xfrm>
            <a:off x="-5137" y="515674"/>
            <a:ext cx="12192000" cy="3600"/>
          </a:xfrm>
          <a:solidFill>
            <a:schemeClr val="bg1"/>
          </a:solidFill>
        </p:spPr>
        <p:txBody>
          <a:bodyPr/>
          <a:lstStyle/>
          <a:p>
            <a:pPr lvl="0"/>
            <a:r>
              <a:rPr lang="en-GB" dirty="0"/>
              <a:t> </a:t>
            </a:r>
          </a:p>
        </p:txBody>
      </p:sp>
      <p:sp>
        <p:nvSpPr>
          <p:cNvPr id="27" name="Title 2">
            <a:extLst>
              <a:ext uri="{FF2B5EF4-FFF2-40B4-BE49-F238E27FC236}">
                <a16:creationId xmlns:a16="http://schemas.microsoft.com/office/drawing/2014/main" id="{560DE898-DCAE-46C6-871B-BA0A9C182629}"/>
              </a:ext>
            </a:extLst>
          </p:cNvPr>
          <p:cNvSpPr>
            <a:spLocks noGrp="1"/>
          </p:cNvSpPr>
          <p:nvPr>
            <p:ph type="title" hasCustomPrompt="1"/>
          </p:nvPr>
        </p:nvSpPr>
        <p:spPr>
          <a:xfrm>
            <a:off x="293595" y="850927"/>
            <a:ext cx="5802405" cy="462570"/>
          </a:xfrm>
        </p:spPr>
        <p:txBody>
          <a:bodyPr/>
          <a:lstStyle>
            <a:lvl1pPr>
              <a:defRPr sz="2400" b="1">
                <a:solidFill>
                  <a:schemeClr val="accent2"/>
                </a:solidFill>
              </a:defRPr>
            </a:lvl1pPr>
          </a:lstStyle>
          <a:p>
            <a:r>
              <a:rPr lang="en-US" dirty="0"/>
              <a:t>Click to add title</a:t>
            </a:r>
            <a:endParaRPr lang="en-GB" dirty="0"/>
          </a:p>
        </p:txBody>
      </p:sp>
      <p:sp>
        <p:nvSpPr>
          <p:cNvPr id="36" name="Text Placeholder 14">
            <a:extLst>
              <a:ext uri="{FF2B5EF4-FFF2-40B4-BE49-F238E27FC236}">
                <a16:creationId xmlns:a16="http://schemas.microsoft.com/office/drawing/2014/main" id="{C32F63C2-A90F-4879-A583-A96E89E7B98C}"/>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37" name="Text Placeholder 14">
            <a:extLst>
              <a:ext uri="{FF2B5EF4-FFF2-40B4-BE49-F238E27FC236}">
                <a16:creationId xmlns:a16="http://schemas.microsoft.com/office/drawing/2014/main" id="{FF0554D1-91AE-4B98-A15A-1485280C5E55}"/>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25" name="Group 24">
            <a:extLst>
              <a:ext uri="{FF2B5EF4-FFF2-40B4-BE49-F238E27FC236}">
                <a16:creationId xmlns:a16="http://schemas.microsoft.com/office/drawing/2014/main" id="{460B93D3-36ED-4588-A1FA-74AB4A030735}"/>
              </a:ext>
            </a:extLst>
          </p:cNvPr>
          <p:cNvGrpSpPr/>
          <p:nvPr userDrawn="1"/>
        </p:nvGrpSpPr>
        <p:grpSpPr>
          <a:xfrm>
            <a:off x="-3643434" y="6161"/>
            <a:ext cx="3507558" cy="4472103"/>
            <a:chOff x="838199" y="1150070"/>
            <a:chExt cx="3507558" cy="4472103"/>
          </a:xfrm>
        </p:grpSpPr>
        <p:sp>
          <p:nvSpPr>
            <p:cNvPr id="30" name="Rectangle 29">
              <a:extLst>
                <a:ext uri="{FF2B5EF4-FFF2-40B4-BE49-F238E27FC236}">
                  <a16:creationId xmlns:a16="http://schemas.microsoft.com/office/drawing/2014/main" id="{F3D5FE4C-6859-40AB-8FF5-0B419E2EA091}"/>
                </a:ext>
              </a:extLst>
            </p:cNvPr>
            <p:cNvSpPr/>
            <p:nvPr/>
          </p:nvSpPr>
          <p:spPr>
            <a:xfrm>
              <a:off x="838200" y="1150070"/>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5" name="TextBox 34">
              <a:extLst>
                <a:ext uri="{FF2B5EF4-FFF2-40B4-BE49-F238E27FC236}">
                  <a16:creationId xmlns:a16="http://schemas.microsoft.com/office/drawing/2014/main" id="{F17CEFED-95BA-4267-9234-AC2A34AFB376}"/>
                </a:ext>
              </a:extLst>
            </p:cNvPr>
            <p:cNvSpPr txBox="1"/>
            <p:nvPr/>
          </p:nvSpPr>
          <p:spPr>
            <a:xfrm>
              <a:off x="838200" y="1150070"/>
              <a:ext cx="3507557" cy="646331"/>
            </a:xfrm>
            <a:prstGeom prst="rect">
              <a:avLst/>
            </a:prstGeom>
            <a:noFill/>
          </p:spPr>
          <p:txBody>
            <a:bodyPr wrap="square" rtlCol="0">
              <a:spAutoFit/>
            </a:bodyPr>
            <a:lstStyle/>
            <a:p>
              <a:pPr algn="ctr"/>
              <a:r>
                <a:rPr lang="en-GB" dirty="0">
                  <a:solidFill>
                    <a:srgbClr val="333333"/>
                  </a:solidFill>
                  <a:latin typeface="+mj-lt"/>
                </a:rPr>
                <a:t>How to insert an image </a:t>
              </a:r>
              <a:br>
                <a:rPr lang="en-GB" dirty="0">
                  <a:solidFill>
                    <a:srgbClr val="333333"/>
                  </a:solidFill>
                  <a:latin typeface="+mj-lt"/>
                </a:rPr>
              </a:br>
              <a:r>
                <a:rPr lang="en-GB" dirty="0">
                  <a:solidFill>
                    <a:srgbClr val="333333"/>
                  </a:solidFill>
                  <a:latin typeface="+mj-lt"/>
                </a:rPr>
                <a:t>with a filter</a:t>
              </a:r>
            </a:p>
          </p:txBody>
        </p:sp>
        <p:sp>
          <p:nvSpPr>
            <p:cNvPr id="38" name="Rectangle 37">
              <a:extLst>
                <a:ext uri="{FF2B5EF4-FFF2-40B4-BE49-F238E27FC236}">
                  <a16:creationId xmlns:a16="http://schemas.microsoft.com/office/drawing/2014/main" id="{34D8C328-A7C8-445A-A658-81ADB22A3027}"/>
                </a:ext>
              </a:extLst>
            </p:cNvPr>
            <p:cNvSpPr/>
            <p:nvPr/>
          </p:nvSpPr>
          <p:spPr>
            <a:xfrm>
              <a:off x="838200" y="1819188"/>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9" name="TextBox 38">
              <a:extLst>
                <a:ext uri="{FF2B5EF4-FFF2-40B4-BE49-F238E27FC236}">
                  <a16:creationId xmlns:a16="http://schemas.microsoft.com/office/drawing/2014/main" id="{470E9C68-B7CA-4765-BD66-612023B0EDCD}"/>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34605D41-5829-406B-9ACF-BB8218005897}"/>
                </a:ext>
              </a:extLst>
            </p:cNvPr>
            <p:cNvSpPr txBox="1"/>
            <p:nvPr/>
          </p:nvSpPr>
          <p:spPr>
            <a:xfrm>
              <a:off x="838199" y="259630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1" name="TextBox 40">
              <a:extLst>
                <a:ext uri="{FF2B5EF4-FFF2-40B4-BE49-F238E27FC236}">
                  <a16:creationId xmlns:a16="http://schemas.microsoft.com/office/drawing/2014/main" id="{D13DF6C1-CDDE-48AE-BD5E-AF46D1BB27A5}"/>
                </a:ext>
              </a:extLst>
            </p:cNvPr>
            <p:cNvSpPr txBox="1"/>
            <p:nvPr/>
          </p:nvSpPr>
          <p:spPr>
            <a:xfrm>
              <a:off x="838199" y="3140309"/>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42" name="TextBox 41">
              <a:extLst>
                <a:ext uri="{FF2B5EF4-FFF2-40B4-BE49-F238E27FC236}">
                  <a16:creationId xmlns:a16="http://schemas.microsoft.com/office/drawing/2014/main" id="{64B70A36-58E4-491E-9594-DBC5037558E8}"/>
                </a:ext>
              </a:extLst>
            </p:cNvPr>
            <p:cNvSpPr txBox="1"/>
            <p:nvPr/>
          </p:nvSpPr>
          <p:spPr>
            <a:xfrm>
              <a:off x="838199" y="3848047"/>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3" name="TextBox 42">
              <a:extLst>
                <a:ext uri="{FF2B5EF4-FFF2-40B4-BE49-F238E27FC236}">
                  <a16:creationId xmlns:a16="http://schemas.microsoft.com/office/drawing/2014/main" id="{9079615D-AE91-4048-9F60-0930EFF41140}"/>
                </a:ext>
              </a:extLst>
            </p:cNvPr>
            <p:cNvSpPr txBox="1"/>
            <p:nvPr/>
          </p:nvSpPr>
          <p:spPr>
            <a:xfrm>
              <a:off x="838199" y="4392517"/>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4" name="TextBox 43">
              <a:extLst>
                <a:ext uri="{FF2B5EF4-FFF2-40B4-BE49-F238E27FC236}">
                  <a16:creationId xmlns:a16="http://schemas.microsoft.com/office/drawing/2014/main" id="{3085EE48-AD48-4C5A-84FA-E5C805B565E4}"/>
                </a:ext>
              </a:extLst>
            </p:cNvPr>
            <p:cNvSpPr txBox="1"/>
            <p:nvPr/>
          </p:nvSpPr>
          <p:spPr>
            <a:xfrm>
              <a:off x="838199" y="4991758"/>
              <a:ext cx="3507557" cy="523220"/>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grpSp>
    </p:spTree>
    <p:extLst>
      <p:ext uri="{BB962C8B-B14F-4D97-AF65-F5344CB8AC3E}">
        <p14:creationId xmlns:p14="http://schemas.microsoft.com/office/powerpoint/2010/main" val="533857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3 image with text">
    <p:spTree>
      <p:nvGrpSpPr>
        <p:cNvPr id="1" name=""/>
        <p:cNvGrpSpPr/>
        <p:nvPr/>
      </p:nvGrpSpPr>
      <p:grpSpPr>
        <a:xfrm>
          <a:off x="0" y="0"/>
          <a:ext cx="0" cy="0"/>
          <a:chOff x="0" y="0"/>
          <a:chExt cx="0" cy="0"/>
        </a:xfrm>
      </p:grpSpPr>
      <p:sp>
        <p:nvSpPr>
          <p:cNvPr id="28" name="Isosceles Triangle 27">
            <a:extLst>
              <a:ext uri="{FF2B5EF4-FFF2-40B4-BE49-F238E27FC236}">
                <a16:creationId xmlns:a16="http://schemas.microsoft.com/office/drawing/2014/main" id="{BCA8FDCA-85A0-4DFF-867E-BA6130325DFE}"/>
              </a:ext>
            </a:extLst>
          </p:cNvPr>
          <p:cNvSpPr/>
          <p:nvPr userDrawn="1"/>
        </p:nvSpPr>
        <p:spPr>
          <a:xfrm rot="10800000">
            <a:off x="3544038" y="531807"/>
            <a:ext cx="5613694" cy="2768775"/>
          </a:xfrm>
          <a:prstGeom prst="triangle">
            <a:avLst>
              <a:gd name="adj" fmla="val 49312"/>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23" name="Freeform: Shape 22">
            <a:extLst>
              <a:ext uri="{FF2B5EF4-FFF2-40B4-BE49-F238E27FC236}">
                <a16:creationId xmlns:a16="http://schemas.microsoft.com/office/drawing/2014/main" id="{503FC611-E0FC-4EB1-843C-77642999DBE5}"/>
              </a:ext>
            </a:extLst>
          </p:cNvPr>
          <p:cNvSpPr/>
          <p:nvPr userDrawn="1"/>
        </p:nvSpPr>
        <p:spPr>
          <a:xfrm>
            <a:off x="2819925" y="525411"/>
            <a:ext cx="9377212" cy="6345244"/>
          </a:xfrm>
          <a:custGeom>
            <a:avLst/>
            <a:gdLst>
              <a:gd name="connsiteX0" fmla="*/ 6326036 w 9377212"/>
              <a:gd name="connsiteY0" fmla="*/ 0 h 6345244"/>
              <a:gd name="connsiteX1" fmla="*/ 9377212 w 9377212"/>
              <a:gd name="connsiteY1" fmla="*/ 0 h 6345244"/>
              <a:gd name="connsiteX2" fmla="*/ 9377212 w 9377212"/>
              <a:gd name="connsiteY2" fmla="*/ 6345244 h 6345244"/>
              <a:gd name="connsiteX3" fmla="*/ 0 w 9377212"/>
              <a:gd name="connsiteY3" fmla="*/ 6345244 h 6345244"/>
              <a:gd name="connsiteX4" fmla="*/ 0 w 9377212"/>
              <a:gd name="connsiteY4" fmla="*/ 6322320 h 634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7212" h="6345244">
                <a:moveTo>
                  <a:pt x="6326036" y="0"/>
                </a:moveTo>
                <a:lnTo>
                  <a:pt x="9377212" y="0"/>
                </a:lnTo>
                <a:lnTo>
                  <a:pt x="9377212" y="6345244"/>
                </a:lnTo>
                <a:lnTo>
                  <a:pt x="0" y="6345244"/>
                </a:lnTo>
                <a:lnTo>
                  <a:pt x="0" y="6322320"/>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32" name="Text Placeholder 13">
            <a:extLst>
              <a:ext uri="{FF2B5EF4-FFF2-40B4-BE49-F238E27FC236}">
                <a16:creationId xmlns:a16="http://schemas.microsoft.com/office/drawing/2014/main" id="{78AA1C94-7B9E-4582-AE5B-783D939D2F6C}"/>
              </a:ext>
            </a:extLst>
          </p:cNvPr>
          <p:cNvSpPr>
            <a:spLocks noGrp="1"/>
          </p:cNvSpPr>
          <p:nvPr>
            <p:ph type="body" sz="quarter" idx="36" hasCustomPrompt="1"/>
          </p:nvPr>
        </p:nvSpPr>
        <p:spPr>
          <a:xfrm>
            <a:off x="8082115" y="2553916"/>
            <a:ext cx="3705225" cy="2841651"/>
          </a:xfrm>
          <a:solidFill>
            <a:schemeClr val="accent5">
              <a:alpha val="50000"/>
            </a:schemeClr>
          </a:solidFill>
        </p:spPr>
        <p:txBody>
          <a:bodyPr anchor="ctr"/>
          <a:lstStyle>
            <a:lvl1pPr algn="ctr">
              <a:defRPr sz="2400">
                <a:solidFill>
                  <a:schemeClr val="bg1"/>
                </a:solidFill>
                <a:latin typeface="Arial Black" panose="020B0A04020102020204" pitchFamily="34" charset="0"/>
              </a:defRPr>
            </a:lvl1pPr>
          </a:lstStyle>
          <a:p>
            <a:pPr lvl="0"/>
            <a:r>
              <a:rPr lang="en-GB" dirty="0"/>
              <a:t>Click to add text</a:t>
            </a:r>
          </a:p>
        </p:txBody>
      </p:sp>
      <p:sp>
        <p:nvSpPr>
          <p:cNvPr id="33" name="Text Placeholder 13">
            <a:extLst>
              <a:ext uri="{FF2B5EF4-FFF2-40B4-BE49-F238E27FC236}">
                <a16:creationId xmlns:a16="http://schemas.microsoft.com/office/drawing/2014/main" id="{23B3B2B8-7110-4464-A280-B0942BDC2F5D}"/>
              </a:ext>
            </a:extLst>
          </p:cNvPr>
          <p:cNvSpPr>
            <a:spLocks noGrp="1"/>
          </p:cNvSpPr>
          <p:nvPr>
            <p:ph type="body" sz="quarter" idx="37" hasCustomPrompt="1"/>
          </p:nvPr>
        </p:nvSpPr>
        <p:spPr>
          <a:xfrm>
            <a:off x="4243386" y="2553916"/>
            <a:ext cx="3705225" cy="2841651"/>
          </a:xfrm>
          <a:solidFill>
            <a:schemeClr val="accent5">
              <a:alpha val="50000"/>
            </a:schemeClr>
          </a:solidFill>
        </p:spPr>
        <p:txBody>
          <a:bodyPr anchor="ctr"/>
          <a:lstStyle>
            <a:lvl1pPr algn="ctr">
              <a:defRPr sz="2400">
                <a:solidFill>
                  <a:schemeClr val="bg1"/>
                </a:solidFill>
                <a:latin typeface="Arial Black" panose="020B0A04020102020204" pitchFamily="34" charset="0"/>
              </a:defRPr>
            </a:lvl1pPr>
          </a:lstStyle>
          <a:p>
            <a:pPr lvl="0"/>
            <a:r>
              <a:rPr lang="en-GB" dirty="0"/>
              <a:t>Click to add text</a:t>
            </a:r>
          </a:p>
        </p:txBody>
      </p:sp>
      <p:sp>
        <p:nvSpPr>
          <p:cNvPr id="34" name="Text Placeholder 13">
            <a:extLst>
              <a:ext uri="{FF2B5EF4-FFF2-40B4-BE49-F238E27FC236}">
                <a16:creationId xmlns:a16="http://schemas.microsoft.com/office/drawing/2014/main" id="{F648D602-2728-46D4-A955-617F2DE9D152}"/>
              </a:ext>
            </a:extLst>
          </p:cNvPr>
          <p:cNvSpPr>
            <a:spLocks noGrp="1"/>
          </p:cNvSpPr>
          <p:nvPr>
            <p:ph type="body" sz="quarter" idx="38" hasCustomPrompt="1"/>
          </p:nvPr>
        </p:nvSpPr>
        <p:spPr>
          <a:xfrm>
            <a:off x="384863" y="2553916"/>
            <a:ext cx="3717234" cy="2841651"/>
          </a:xfrm>
          <a:solidFill>
            <a:schemeClr val="accent5">
              <a:alpha val="50000"/>
            </a:schemeClr>
          </a:solidFill>
        </p:spPr>
        <p:txBody>
          <a:bodyPr anchor="ctr"/>
          <a:lstStyle>
            <a:lvl1pPr algn="ctr">
              <a:defRPr sz="2400">
                <a:solidFill>
                  <a:schemeClr val="bg1"/>
                </a:solidFill>
                <a:latin typeface="Arial Black" panose="020B0A04020102020204" pitchFamily="34" charset="0"/>
              </a:defRPr>
            </a:lvl1pPr>
          </a:lstStyle>
          <a:p>
            <a:pPr lvl="0"/>
            <a:r>
              <a:rPr lang="en-GB" dirty="0"/>
              <a:t>Click to add text</a:t>
            </a:r>
          </a:p>
        </p:txBody>
      </p:sp>
      <p:sp>
        <p:nvSpPr>
          <p:cNvPr id="18" name="Picture Placeholder 14">
            <a:extLst>
              <a:ext uri="{FF2B5EF4-FFF2-40B4-BE49-F238E27FC236}">
                <a16:creationId xmlns:a16="http://schemas.microsoft.com/office/drawing/2014/main" id="{4148B719-5C8F-4C0C-8670-E017F84BD56B}"/>
              </a:ext>
            </a:extLst>
          </p:cNvPr>
          <p:cNvSpPr>
            <a:spLocks noGrp="1"/>
          </p:cNvSpPr>
          <p:nvPr>
            <p:ph type="pic" sz="quarter" idx="24" hasCustomPrompt="1"/>
          </p:nvPr>
        </p:nvSpPr>
        <p:spPr>
          <a:xfrm>
            <a:off x="8082115" y="2553914"/>
            <a:ext cx="3705225" cy="2841649"/>
          </a:xfrm>
        </p:spPr>
        <p:txBody>
          <a:bodyPr anchor="ctr"/>
          <a:lstStyle>
            <a:lvl1pPr algn="ctr">
              <a:defRPr sz="1800"/>
            </a:lvl1pPr>
          </a:lstStyle>
          <a:p>
            <a:br>
              <a:rPr lang="en-GB" dirty="0"/>
            </a:br>
            <a:br>
              <a:rPr lang="en-GB" dirty="0"/>
            </a:br>
            <a:br>
              <a:rPr lang="en-GB" dirty="0"/>
            </a:br>
            <a:r>
              <a:rPr lang="en-GB" dirty="0"/>
              <a:t>Click on the icon to insert an image</a:t>
            </a:r>
          </a:p>
        </p:txBody>
      </p:sp>
      <p:sp>
        <p:nvSpPr>
          <p:cNvPr id="19" name="Picture Placeholder 14">
            <a:extLst>
              <a:ext uri="{FF2B5EF4-FFF2-40B4-BE49-F238E27FC236}">
                <a16:creationId xmlns:a16="http://schemas.microsoft.com/office/drawing/2014/main" id="{173C750D-3B8F-4253-9FFA-C65558342EFA}"/>
              </a:ext>
            </a:extLst>
          </p:cNvPr>
          <p:cNvSpPr>
            <a:spLocks noGrp="1"/>
          </p:cNvSpPr>
          <p:nvPr>
            <p:ph type="pic" sz="quarter" idx="25" hasCustomPrompt="1"/>
          </p:nvPr>
        </p:nvSpPr>
        <p:spPr>
          <a:xfrm>
            <a:off x="4243386" y="2553914"/>
            <a:ext cx="3705225" cy="2841649"/>
          </a:xfrm>
        </p:spPr>
        <p:txBody>
          <a:bodyPr anchor="ctr"/>
          <a:lstStyle>
            <a:lvl1pPr algn="ctr">
              <a:defRPr sz="1800"/>
            </a:lvl1pPr>
          </a:lstStyle>
          <a:p>
            <a:br>
              <a:rPr lang="en-GB" dirty="0"/>
            </a:br>
            <a:br>
              <a:rPr lang="en-GB" dirty="0"/>
            </a:br>
            <a:br>
              <a:rPr lang="en-GB" dirty="0"/>
            </a:br>
            <a:r>
              <a:rPr lang="en-GB" dirty="0"/>
              <a:t>Click on the icon to insert an image</a:t>
            </a:r>
          </a:p>
        </p:txBody>
      </p:sp>
      <p:sp>
        <p:nvSpPr>
          <p:cNvPr id="21" name="Picture Placeholder 14">
            <a:extLst>
              <a:ext uri="{FF2B5EF4-FFF2-40B4-BE49-F238E27FC236}">
                <a16:creationId xmlns:a16="http://schemas.microsoft.com/office/drawing/2014/main" id="{0DF76630-9A79-4E08-86D1-E3F5A4591582}"/>
              </a:ext>
            </a:extLst>
          </p:cNvPr>
          <p:cNvSpPr>
            <a:spLocks noGrp="1"/>
          </p:cNvSpPr>
          <p:nvPr>
            <p:ph type="pic" sz="quarter" idx="26" hasCustomPrompt="1"/>
          </p:nvPr>
        </p:nvSpPr>
        <p:spPr>
          <a:xfrm>
            <a:off x="384863" y="2553917"/>
            <a:ext cx="3712472" cy="2841649"/>
          </a:xfrm>
        </p:spPr>
        <p:txBody>
          <a:bodyPr anchor="ctr"/>
          <a:lstStyle>
            <a:lvl1pPr algn="ctr">
              <a:defRPr sz="1800"/>
            </a:lvl1pPr>
          </a:lstStyle>
          <a:p>
            <a:br>
              <a:rPr lang="en-GB" dirty="0"/>
            </a:br>
            <a:br>
              <a:rPr lang="en-GB" dirty="0"/>
            </a:br>
            <a:br>
              <a:rPr lang="en-GB" dirty="0"/>
            </a:br>
            <a:r>
              <a:rPr lang="en-GB" dirty="0"/>
              <a:t>Click on the icon to insert an image</a:t>
            </a:r>
          </a:p>
        </p:txBody>
      </p:sp>
      <p:sp>
        <p:nvSpPr>
          <p:cNvPr id="5" name="Text Placeholder 16">
            <a:extLst>
              <a:ext uri="{FF2B5EF4-FFF2-40B4-BE49-F238E27FC236}">
                <a16:creationId xmlns:a16="http://schemas.microsoft.com/office/drawing/2014/main" id="{C4299C5D-A931-4772-BA70-95D18E8E0526}"/>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7" name="Footer Placeholder 4">
            <a:extLst>
              <a:ext uri="{FF2B5EF4-FFF2-40B4-BE49-F238E27FC236}">
                <a16:creationId xmlns:a16="http://schemas.microsoft.com/office/drawing/2014/main" id="{9B60504D-BEFC-493F-90CD-CCA0DA07E78B}"/>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8" name="Slide Number Placeholder 5">
            <a:extLst>
              <a:ext uri="{FF2B5EF4-FFF2-40B4-BE49-F238E27FC236}">
                <a16:creationId xmlns:a16="http://schemas.microsoft.com/office/drawing/2014/main" id="{37068093-391E-4B9A-8073-C355F480C3B0}"/>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13" name="Text Placeholder 12">
            <a:extLst>
              <a:ext uri="{FF2B5EF4-FFF2-40B4-BE49-F238E27FC236}">
                <a16:creationId xmlns:a16="http://schemas.microsoft.com/office/drawing/2014/main" id="{8EECC9C2-AB39-4711-85D7-6B878F649987}"/>
              </a:ext>
            </a:extLst>
          </p:cNvPr>
          <p:cNvSpPr>
            <a:spLocks noGrp="1"/>
          </p:cNvSpPr>
          <p:nvPr>
            <p:ph type="body" sz="quarter" idx="20" hasCustomPrompt="1"/>
          </p:nvPr>
        </p:nvSpPr>
        <p:spPr>
          <a:xfrm>
            <a:off x="293594" y="1511300"/>
            <a:ext cx="5802405" cy="298450"/>
          </a:xfrm>
        </p:spPr>
        <p:txBody>
          <a:bodyPr/>
          <a:lstStyle>
            <a:lvl1pPr>
              <a:defRPr sz="1700" b="1">
                <a:solidFill>
                  <a:schemeClr val="accent2"/>
                </a:solidFill>
              </a:defRPr>
            </a:lvl1pPr>
          </a:lstStyle>
          <a:p>
            <a:pPr lvl="0"/>
            <a:r>
              <a:rPr lang="en-GB" dirty="0"/>
              <a:t>Click to add text</a:t>
            </a:r>
          </a:p>
        </p:txBody>
      </p:sp>
      <p:sp>
        <p:nvSpPr>
          <p:cNvPr id="26" name="Text Placeholder 3">
            <a:extLst>
              <a:ext uri="{FF2B5EF4-FFF2-40B4-BE49-F238E27FC236}">
                <a16:creationId xmlns:a16="http://schemas.microsoft.com/office/drawing/2014/main" id="{CD5D4C64-7D16-4702-BBC9-C9C3B0284963}"/>
              </a:ext>
            </a:extLst>
          </p:cNvPr>
          <p:cNvSpPr>
            <a:spLocks noGrp="1"/>
          </p:cNvSpPr>
          <p:nvPr>
            <p:ph type="body" sz="quarter" idx="40" hasCustomPrompt="1"/>
          </p:nvPr>
        </p:nvSpPr>
        <p:spPr>
          <a:xfrm>
            <a:off x="-5137" y="515674"/>
            <a:ext cx="12192000" cy="3600"/>
          </a:xfrm>
          <a:solidFill>
            <a:schemeClr val="bg1"/>
          </a:solidFill>
        </p:spPr>
        <p:txBody>
          <a:bodyPr/>
          <a:lstStyle/>
          <a:p>
            <a:pPr lvl="0"/>
            <a:r>
              <a:rPr lang="en-GB" dirty="0"/>
              <a:t> </a:t>
            </a:r>
          </a:p>
        </p:txBody>
      </p:sp>
      <p:sp>
        <p:nvSpPr>
          <p:cNvPr id="27" name="Title 2">
            <a:extLst>
              <a:ext uri="{FF2B5EF4-FFF2-40B4-BE49-F238E27FC236}">
                <a16:creationId xmlns:a16="http://schemas.microsoft.com/office/drawing/2014/main" id="{560DE898-DCAE-46C6-871B-BA0A9C182629}"/>
              </a:ext>
            </a:extLst>
          </p:cNvPr>
          <p:cNvSpPr>
            <a:spLocks noGrp="1"/>
          </p:cNvSpPr>
          <p:nvPr>
            <p:ph type="title" hasCustomPrompt="1"/>
          </p:nvPr>
        </p:nvSpPr>
        <p:spPr>
          <a:xfrm>
            <a:off x="293595" y="850927"/>
            <a:ext cx="5802405" cy="462570"/>
          </a:xfrm>
        </p:spPr>
        <p:txBody>
          <a:bodyPr/>
          <a:lstStyle>
            <a:lvl1pPr>
              <a:defRPr sz="2400" b="1">
                <a:solidFill>
                  <a:schemeClr val="accent2"/>
                </a:solidFill>
              </a:defRPr>
            </a:lvl1pPr>
          </a:lstStyle>
          <a:p>
            <a:r>
              <a:rPr lang="en-US" dirty="0"/>
              <a:t>Click to add title</a:t>
            </a:r>
            <a:endParaRPr lang="en-GB" dirty="0"/>
          </a:p>
        </p:txBody>
      </p:sp>
      <p:sp>
        <p:nvSpPr>
          <p:cNvPr id="36" name="Text Placeholder 14">
            <a:extLst>
              <a:ext uri="{FF2B5EF4-FFF2-40B4-BE49-F238E27FC236}">
                <a16:creationId xmlns:a16="http://schemas.microsoft.com/office/drawing/2014/main" id="{C32F63C2-A90F-4879-A583-A96E89E7B98C}"/>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37" name="Text Placeholder 14">
            <a:extLst>
              <a:ext uri="{FF2B5EF4-FFF2-40B4-BE49-F238E27FC236}">
                <a16:creationId xmlns:a16="http://schemas.microsoft.com/office/drawing/2014/main" id="{FF0554D1-91AE-4B98-A15A-1485280C5E55}"/>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25" name="Group 24">
            <a:extLst>
              <a:ext uri="{FF2B5EF4-FFF2-40B4-BE49-F238E27FC236}">
                <a16:creationId xmlns:a16="http://schemas.microsoft.com/office/drawing/2014/main" id="{460B93D3-36ED-4588-A1FA-74AB4A030735}"/>
              </a:ext>
            </a:extLst>
          </p:cNvPr>
          <p:cNvGrpSpPr/>
          <p:nvPr userDrawn="1"/>
        </p:nvGrpSpPr>
        <p:grpSpPr>
          <a:xfrm>
            <a:off x="-3643434" y="6161"/>
            <a:ext cx="3507558" cy="4472103"/>
            <a:chOff x="838199" y="1150070"/>
            <a:chExt cx="3507558" cy="4472103"/>
          </a:xfrm>
        </p:grpSpPr>
        <p:sp>
          <p:nvSpPr>
            <p:cNvPr id="30" name="Rectangle 29">
              <a:extLst>
                <a:ext uri="{FF2B5EF4-FFF2-40B4-BE49-F238E27FC236}">
                  <a16:creationId xmlns:a16="http://schemas.microsoft.com/office/drawing/2014/main" id="{F3D5FE4C-6859-40AB-8FF5-0B419E2EA091}"/>
                </a:ext>
              </a:extLst>
            </p:cNvPr>
            <p:cNvSpPr/>
            <p:nvPr/>
          </p:nvSpPr>
          <p:spPr>
            <a:xfrm>
              <a:off x="838200" y="1150070"/>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5" name="TextBox 34">
              <a:extLst>
                <a:ext uri="{FF2B5EF4-FFF2-40B4-BE49-F238E27FC236}">
                  <a16:creationId xmlns:a16="http://schemas.microsoft.com/office/drawing/2014/main" id="{F17CEFED-95BA-4267-9234-AC2A34AFB376}"/>
                </a:ext>
              </a:extLst>
            </p:cNvPr>
            <p:cNvSpPr txBox="1"/>
            <p:nvPr/>
          </p:nvSpPr>
          <p:spPr>
            <a:xfrm>
              <a:off x="838200" y="1150070"/>
              <a:ext cx="3507557" cy="646331"/>
            </a:xfrm>
            <a:prstGeom prst="rect">
              <a:avLst/>
            </a:prstGeom>
            <a:noFill/>
          </p:spPr>
          <p:txBody>
            <a:bodyPr wrap="square" rtlCol="0">
              <a:spAutoFit/>
            </a:bodyPr>
            <a:lstStyle/>
            <a:p>
              <a:pPr algn="ctr"/>
              <a:r>
                <a:rPr lang="en-GB" dirty="0">
                  <a:solidFill>
                    <a:srgbClr val="333333"/>
                  </a:solidFill>
                  <a:latin typeface="+mj-lt"/>
                </a:rPr>
                <a:t>How to insert an image </a:t>
              </a:r>
              <a:br>
                <a:rPr lang="en-GB" dirty="0">
                  <a:solidFill>
                    <a:srgbClr val="333333"/>
                  </a:solidFill>
                  <a:latin typeface="+mj-lt"/>
                </a:rPr>
              </a:br>
              <a:r>
                <a:rPr lang="en-GB" dirty="0">
                  <a:solidFill>
                    <a:srgbClr val="333333"/>
                  </a:solidFill>
                  <a:latin typeface="+mj-lt"/>
                </a:rPr>
                <a:t>with a filter</a:t>
              </a:r>
            </a:p>
          </p:txBody>
        </p:sp>
        <p:sp>
          <p:nvSpPr>
            <p:cNvPr id="38" name="Rectangle 37">
              <a:extLst>
                <a:ext uri="{FF2B5EF4-FFF2-40B4-BE49-F238E27FC236}">
                  <a16:creationId xmlns:a16="http://schemas.microsoft.com/office/drawing/2014/main" id="{34D8C328-A7C8-445A-A658-81ADB22A3027}"/>
                </a:ext>
              </a:extLst>
            </p:cNvPr>
            <p:cNvSpPr/>
            <p:nvPr/>
          </p:nvSpPr>
          <p:spPr>
            <a:xfrm>
              <a:off x="838200" y="1819188"/>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9" name="TextBox 38">
              <a:extLst>
                <a:ext uri="{FF2B5EF4-FFF2-40B4-BE49-F238E27FC236}">
                  <a16:creationId xmlns:a16="http://schemas.microsoft.com/office/drawing/2014/main" id="{470E9C68-B7CA-4765-BD66-612023B0EDCD}"/>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34605D41-5829-406B-9ACF-BB8218005897}"/>
                </a:ext>
              </a:extLst>
            </p:cNvPr>
            <p:cNvSpPr txBox="1"/>
            <p:nvPr/>
          </p:nvSpPr>
          <p:spPr>
            <a:xfrm>
              <a:off x="838199" y="259630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1" name="TextBox 40">
              <a:extLst>
                <a:ext uri="{FF2B5EF4-FFF2-40B4-BE49-F238E27FC236}">
                  <a16:creationId xmlns:a16="http://schemas.microsoft.com/office/drawing/2014/main" id="{D13DF6C1-CDDE-48AE-BD5E-AF46D1BB27A5}"/>
                </a:ext>
              </a:extLst>
            </p:cNvPr>
            <p:cNvSpPr txBox="1"/>
            <p:nvPr/>
          </p:nvSpPr>
          <p:spPr>
            <a:xfrm>
              <a:off x="838199" y="3140309"/>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42" name="TextBox 41">
              <a:extLst>
                <a:ext uri="{FF2B5EF4-FFF2-40B4-BE49-F238E27FC236}">
                  <a16:creationId xmlns:a16="http://schemas.microsoft.com/office/drawing/2014/main" id="{64B70A36-58E4-491E-9594-DBC5037558E8}"/>
                </a:ext>
              </a:extLst>
            </p:cNvPr>
            <p:cNvSpPr txBox="1"/>
            <p:nvPr/>
          </p:nvSpPr>
          <p:spPr>
            <a:xfrm>
              <a:off x="838199" y="3848047"/>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3" name="TextBox 42">
              <a:extLst>
                <a:ext uri="{FF2B5EF4-FFF2-40B4-BE49-F238E27FC236}">
                  <a16:creationId xmlns:a16="http://schemas.microsoft.com/office/drawing/2014/main" id="{9079615D-AE91-4048-9F60-0930EFF41140}"/>
                </a:ext>
              </a:extLst>
            </p:cNvPr>
            <p:cNvSpPr txBox="1"/>
            <p:nvPr/>
          </p:nvSpPr>
          <p:spPr>
            <a:xfrm>
              <a:off x="838199" y="4392517"/>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4" name="TextBox 43">
              <a:extLst>
                <a:ext uri="{FF2B5EF4-FFF2-40B4-BE49-F238E27FC236}">
                  <a16:creationId xmlns:a16="http://schemas.microsoft.com/office/drawing/2014/main" id="{3085EE48-AD48-4C5A-84FA-E5C805B565E4}"/>
                </a:ext>
              </a:extLst>
            </p:cNvPr>
            <p:cNvSpPr txBox="1"/>
            <p:nvPr/>
          </p:nvSpPr>
          <p:spPr>
            <a:xfrm>
              <a:off x="838199" y="4991758"/>
              <a:ext cx="3507557" cy="523220"/>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grpSp>
    </p:spTree>
    <p:extLst>
      <p:ext uri="{BB962C8B-B14F-4D97-AF65-F5344CB8AC3E}">
        <p14:creationId xmlns:p14="http://schemas.microsoft.com/office/powerpoint/2010/main" val="2552899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dient 6 image with text">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FEE94BD1-EB1B-440E-8851-D99F34C35195}"/>
              </a:ext>
            </a:extLst>
          </p:cNvPr>
          <p:cNvSpPr/>
          <p:nvPr userDrawn="1"/>
        </p:nvSpPr>
        <p:spPr>
          <a:xfrm>
            <a:off x="0" y="526257"/>
            <a:ext cx="12186863" cy="6331744"/>
          </a:xfrm>
          <a:prstGeom prst="rect">
            <a:avLst/>
          </a:prstGeom>
          <a:gradFill>
            <a:gsLst>
              <a:gs pos="39000">
                <a:schemeClr val="bg1"/>
              </a:gs>
              <a:gs pos="53000">
                <a:srgbClr val="EBEBE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29" name="Text Placeholder 13">
            <a:extLst>
              <a:ext uri="{FF2B5EF4-FFF2-40B4-BE49-F238E27FC236}">
                <a16:creationId xmlns:a16="http://schemas.microsoft.com/office/drawing/2014/main" id="{6494A8A5-595B-419F-98DF-44E1E3F99B44}"/>
              </a:ext>
            </a:extLst>
          </p:cNvPr>
          <p:cNvSpPr>
            <a:spLocks noGrp="1"/>
          </p:cNvSpPr>
          <p:nvPr>
            <p:ph type="body" sz="quarter" idx="33" hasCustomPrompt="1"/>
          </p:nvPr>
        </p:nvSpPr>
        <p:spPr>
          <a:xfrm>
            <a:off x="387349" y="2242214"/>
            <a:ext cx="3709986" cy="1771651"/>
          </a:xfrm>
          <a:solidFill>
            <a:schemeClr val="accent5">
              <a:alpha val="50000"/>
            </a:schemeClr>
          </a:solidFill>
        </p:spPr>
        <p:txBody>
          <a:bodyPr anchor="ctr"/>
          <a:lstStyle>
            <a:lvl1pPr algn="ctr">
              <a:defRPr sz="2400">
                <a:solidFill>
                  <a:schemeClr val="bg1"/>
                </a:solidFill>
                <a:latin typeface="Arial Black" panose="020B0A04020102020204" pitchFamily="34" charset="0"/>
              </a:defRPr>
            </a:lvl1pPr>
          </a:lstStyle>
          <a:p>
            <a:pPr lvl="0"/>
            <a:r>
              <a:rPr lang="en-GB" dirty="0"/>
              <a:t>Click to add text</a:t>
            </a:r>
          </a:p>
        </p:txBody>
      </p:sp>
      <p:sp>
        <p:nvSpPr>
          <p:cNvPr id="24" name="Text Placeholder 13">
            <a:extLst>
              <a:ext uri="{FF2B5EF4-FFF2-40B4-BE49-F238E27FC236}">
                <a16:creationId xmlns:a16="http://schemas.microsoft.com/office/drawing/2014/main" id="{DF7F1C05-DB9B-4249-A572-FD000AC68A7B}"/>
              </a:ext>
            </a:extLst>
          </p:cNvPr>
          <p:cNvSpPr>
            <a:spLocks noGrp="1"/>
          </p:cNvSpPr>
          <p:nvPr>
            <p:ph type="body" sz="quarter" idx="39" hasCustomPrompt="1"/>
          </p:nvPr>
        </p:nvSpPr>
        <p:spPr>
          <a:xfrm>
            <a:off x="4243387" y="2242213"/>
            <a:ext cx="3705225" cy="1771651"/>
          </a:xfrm>
          <a:solidFill>
            <a:schemeClr val="accent5">
              <a:alpha val="50000"/>
            </a:schemeClr>
          </a:solidFill>
        </p:spPr>
        <p:txBody>
          <a:bodyPr anchor="ctr"/>
          <a:lstStyle>
            <a:lvl1pPr algn="ctr">
              <a:defRPr sz="2400">
                <a:solidFill>
                  <a:schemeClr val="bg1"/>
                </a:solidFill>
                <a:latin typeface="Arial Black" panose="020B0A04020102020204" pitchFamily="34" charset="0"/>
              </a:defRPr>
            </a:lvl1pPr>
          </a:lstStyle>
          <a:p>
            <a:pPr lvl="0"/>
            <a:r>
              <a:rPr lang="en-GB" dirty="0"/>
              <a:t>Click to add text</a:t>
            </a:r>
          </a:p>
        </p:txBody>
      </p:sp>
      <p:sp>
        <p:nvSpPr>
          <p:cNvPr id="31" name="Text Placeholder 13">
            <a:extLst>
              <a:ext uri="{FF2B5EF4-FFF2-40B4-BE49-F238E27FC236}">
                <a16:creationId xmlns:a16="http://schemas.microsoft.com/office/drawing/2014/main" id="{2E695E28-39FD-4295-B08C-64DF1C701770}"/>
              </a:ext>
            </a:extLst>
          </p:cNvPr>
          <p:cNvSpPr>
            <a:spLocks noGrp="1"/>
          </p:cNvSpPr>
          <p:nvPr>
            <p:ph type="body" sz="quarter" idx="35" hasCustomPrompt="1"/>
          </p:nvPr>
        </p:nvSpPr>
        <p:spPr>
          <a:xfrm>
            <a:off x="8082116" y="2242213"/>
            <a:ext cx="3705225" cy="1771651"/>
          </a:xfrm>
          <a:solidFill>
            <a:schemeClr val="accent5">
              <a:alpha val="50000"/>
            </a:schemeClr>
          </a:solidFill>
        </p:spPr>
        <p:txBody>
          <a:bodyPr anchor="ctr"/>
          <a:lstStyle>
            <a:lvl1pPr algn="ctr">
              <a:defRPr sz="2400">
                <a:solidFill>
                  <a:schemeClr val="bg1"/>
                </a:solidFill>
                <a:latin typeface="Arial Black" panose="020B0A04020102020204" pitchFamily="34" charset="0"/>
              </a:defRPr>
            </a:lvl1pPr>
          </a:lstStyle>
          <a:p>
            <a:pPr lvl="0"/>
            <a:r>
              <a:rPr lang="en-GB" dirty="0"/>
              <a:t>Click to add text</a:t>
            </a:r>
          </a:p>
        </p:txBody>
      </p:sp>
      <p:sp>
        <p:nvSpPr>
          <p:cNvPr id="32" name="Text Placeholder 13">
            <a:extLst>
              <a:ext uri="{FF2B5EF4-FFF2-40B4-BE49-F238E27FC236}">
                <a16:creationId xmlns:a16="http://schemas.microsoft.com/office/drawing/2014/main" id="{78AA1C94-7B9E-4582-AE5B-783D939D2F6C}"/>
              </a:ext>
            </a:extLst>
          </p:cNvPr>
          <p:cNvSpPr>
            <a:spLocks noGrp="1"/>
          </p:cNvSpPr>
          <p:nvPr>
            <p:ph type="body" sz="quarter" idx="36" hasCustomPrompt="1"/>
          </p:nvPr>
        </p:nvSpPr>
        <p:spPr>
          <a:xfrm>
            <a:off x="8082116" y="4139772"/>
            <a:ext cx="3705225" cy="1771651"/>
          </a:xfrm>
          <a:solidFill>
            <a:schemeClr val="accent5">
              <a:alpha val="50000"/>
            </a:schemeClr>
          </a:solidFill>
        </p:spPr>
        <p:txBody>
          <a:bodyPr anchor="ctr"/>
          <a:lstStyle>
            <a:lvl1pPr algn="ctr">
              <a:defRPr sz="2400">
                <a:solidFill>
                  <a:schemeClr val="bg1"/>
                </a:solidFill>
                <a:latin typeface="Arial Black" panose="020B0A04020102020204" pitchFamily="34" charset="0"/>
              </a:defRPr>
            </a:lvl1pPr>
          </a:lstStyle>
          <a:p>
            <a:pPr lvl="0"/>
            <a:r>
              <a:rPr lang="en-GB" dirty="0"/>
              <a:t>Click to add text</a:t>
            </a:r>
          </a:p>
        </p:txBody>
      </p:sp>
      <p:sp>
        <p:nvSpPr>
          <p:cNvPr id="33" name="Text Placeholder 13">
            <a:extLst>
              <a:ext uri="{FF2B5EF4-FFF2-40B4-BE49-F238E27FC236}">
                <a16:creationId xmlns:a16="http://schemas.microsoft.com/office/drawing/2014/main" id="{23B3B2B8-7110-4464-A280-B0942BDC2F5D}"/>
              </a:ext>
            </a:extLst>
          </p:cNvPr>
          <p:cNvSpPr>
            <a:spLocks noGrp="1"/>
          </p:cNvSpPr>
          <p:nvPr>
            <p:ph type="body" sz="quarter" idx="37" hasCustomPrompt="1"/>
          </p:nvPr>
        </p:nvSpPr>
        <p:spPr>
          <a:xfrm>
            <a:off x="4243387" y="4139772"/>
            <a:ext cx="3705225" cy="1771651"/>
          </a:xfrm>
          <a:solidFill>
            <a:schemeClr val="accent5">
              <a:alpha val="50000"/>
            </a:schemeClr>
          </a:solidFill>
        </p:spPr>
        <p:txBody>
          <a:bodyPr anchor="ctr"/>
          <a:lstStyle>
            <a:lvl1pPr algn="ctr">
              <a:defRPr sz="2400">
                <a:solidFill>
                  <a:schemeClr val="bg1"/>
                </a:solidFill>
                <a:latin typeface="Arial Black" panose="020B0A04020102020204" pitchFamily="34" charset="0"/>
              </a:defRPr>
            </a:lvl1pPr>
          </a:lstStyle>
          <a:p>
            <a:pPr lvl="0"/>
            <a:r>
              <a:rPr lang="en-GB" dirty="0"/>
              <a:t>Click to add text</a:t>
            </a:r>
          </a:p>
        </p:txBody>
      </p:sp>
      <p:sp>
        <p:nvSpPr>
          <p:cNvPr id="34" name="Text Placeholder 13">
            <a:extLst>
              <a:ext uri="{FF2B5EF4-FFF2-40B4-BE49-F238E27FC236}">
                <a16:creationId xmlns:a16="http://schemas.microsoft.com/office/drawing/2014/main" id="{F648D602-2728-46D4-A955-617F2DE9D152}"/>
              </a:ext>
            </a:extLst>
          </p:cNvPr>
          <p:cNvSpPr>
            <a:spLocks noGrp="1"/>
          </p:cNvSpPr>
          <p:nvPr>
            <p:ph type="body" sz="quarter" idx="38" hasCustomPrompt="1"/>
          </p:nvPr>
        </p:nvSpPr>
        <p:spPr>
          <a:xfrm>
            <a:off x="384864" y="4139772"/>
            <a:ext cx="3717234" cy="1771651"/>
          </a:xfrm>
          <a:solidFill>
            <a:schemeClr val="accent5">
              <a:alpha val="50000"/>
            </a:schemeClr>
          </a:solidFill>
        </p:spPr>
        <p:txBody>
          <a:bodyPr anchor="ctr"/>
          <a:lstStyle>
            <a:lvl1pPr algn="ctr">
              <a:defRPr sz="2400">
                <a:solidFill>
                  <a:schemeClr val="bg1"/>
                </a:solidFill>
                <a:latin typeface="Arial Black" panose="020B0A04020102020204" pitchFamily="34" charset="0"/>
              </a:defRPr>
            </a:lvl1pPr>
          </a:lstStyle>
          <a:p>
            <a:pPr lvl="0"/>
            <a:r>
              <a:rPr lang="en-GB" dirty="0"/>
              <a:t>Click to add text</a:t>
            </a:r>
          </a:p>
        </p:txBody>
      </p:sp>
      <p:sp>
        <p:nvSpPr>
          <p:cNvPr id="15" name="Picture Placeholder 14">
            <a:extLst>
              <a:ext uri="{FF2B5EF4-FFF2-40B4-BE49-F238E27FC236}">
                <a16:creationId xmlns:a16="http://schemas.microsoft.com/office/drawing/2014/main" id="{50344563-6199-48DF-8C96-B5D02401118E}"/>
              </a:ext>
            </a:extLst>
          </p:cNvPr>
          <p:cNvSpPr>
            <a:spLocks noGrp="1"/>
          </p:cNvSpPr>
          <p:nvPr>
            <p:ph type="pic" sz="quarter" idx="21" hasCustomPrompt="1"/>
          </p:nvPr>
        </p:nvSpPr>
        <p:spPr>
          <a:xfrm>
            <a:off x="387351" y="2242214"/>
            <a:ext cx="3709984" cy="1771650"/>
          </a:xfrm>
        </p:spPr>
        <p:txBody>
          <a:bodyPr anchor="ctr"/>
          <a:lstStyle>
            <a:lvl1pPr algn="ctr">
              <a:defRPr sz="1800"/>
            </a:lvl1pPr>
          </a:lstStyle>
          <a:p>
            <a:br>
              <a:rPr lang="en-GB" dirty="0"/>
            </a:br>
            <a:br>
              <a:rPr lang="en-GB" dirty="0"/>
            </a:br>
            <a:br>
              <a:rPr lang="en-GB" dirty="0"/>
            </a:br>
            <a:r>
              <a:rPr lang="en-GB" dirty="0"/>
              <a:t>Click on the icon to insert an image</a:t>
            </a:r>
          </a:p>
        </p:txBody>
      </p:sp>
      <p:sp>
        <p:nvSpPr>
          <p:cNvPr id="16" name="Picture Placeholder 14">
            <a:extLst>
              <a:ext uri="{FF2B5EF4-FFF2-40B4-BE49-F238E27FC236}">
                <a16:creationId xmlns:a16="http://schemas.microsoft.com/office/drawing/2014/main" id="{452D3C58-E95B-4476-8EFF-C7054601D410}"/>
              </a:ext>
            </a:extLst>
          </p:cNvPr>
          <p:cNvSpPr>
            <a:spLocks noGrp="1"/>
          </p:cNvSpPr>
          <p:nvPr>
            <p:ph type="pic" sz="quarter" idx="22" hasCustomPrompt="1"/>
          </p:nvPr>
        </p:nvSpPr>
        <p:spPr>
          <a:xfrm>
            <a:off x="4243387" y="2242214"/>
            <a:ext cx="3705225" cy="1771650"/>
          </a:xfrm>
        </p:spPr>
        <p:txBody>
          <a:bodyPr anchor="ctr"/>
          <a:lstStyle>
            <a:lvl1pPr algn="ctr">
              <a:defRPr sz="1800"/>
            </a:lvl1pPr>
          </a:lstStyle>
          <a:p>
            <a:br>
              <a:rPr lang="en-GB" dirty="0"/>
            </a:br>
            <a:br>
              <a:rPr lang="en-GB" dirty="0"/>
            </a:br>
            <a:br>
              <a:rPr lang="en-GB" dirty="0"/>
            </a:br>
            <a:r>
              <a:rPr lang="en-GB" dirty="0"/>
              <a:t>Click on the icon to insert an image</a:t>
            </a:r>
          </a:p>
        </p:txBody>
      </p:sp>
      <p:sp>
        <p:nvSpPr>
          <p:cNvPr id="17" name="Picture Placeholder 14">
            <a:extLst>
              <a:ext uri="{FF2B5EF4-FFF2-40B4-BE49-F238E27FC236}">
                <a16:creationId xmlns:a16="http://schemas.microsoft.com/office/drawing/2014/main" id="{5A3BDBD3-8764-475E-AA25-DD415F01A190}"/>
              </a:ext>
            </a:extLst>
          </p:cNvPr>
          <p:cNvSpPr>
            <a:spLocks noGrp="1"/>
          </p:cNvSpPr>
          <p:nvPr>
            <p:ph type="pic" sz="quarter" idx="23" hasCustomPrompt="1"/>
          </p:nvPr>
        </p:nvSpPr>
        <p:spPr>
          <a:xfrm>
            <a:off x="8082115" y="2242214"/>
            <a:ext cx="3705225" cy="1771650"/>
          </a:xfrm>
        </p:spPr>
        <p:txBody>
          <a:bodyPr anchor="ctr"/>
          <a:lstStyle>
            <a:lvl1pPr algn="ctr">
              <a:defRPr sz="1800"/>
            </a:lvl1pPr>
          </a:lstStyle>
          <a:p>
            <a:br>
              <a:rPr lang="en-GB" dirty="0"/>
            </a:br>
            <a:br>
              <a:rPr lang="en-GB" dirty="0"/>
            </a:br>
            <a:br>
              <a:rPr lang="en-GB" dirty="0"/>
            </a:br>
            <a:r>
              <a:rPr lang="en-GB" dirty="0"/>
              <a:t>Click on the icon to insert an image</a:t>
            </a:r>
          </a:p>
        </p:txBody>
      </p:sp>
      <p:sp>
        <p:nvSpPr>
          <p:cNvPr id="18" name="Picture Placeholder 14">
            <a:extLst>
              <a:ext uri="{FF2B5EF4-FFF2-40B4-BE49-F238E27FC236}">
                <a16:creationId xmlns:a16="http://schemas.microsoft.com/office/drawing/2014/main" id="{4148B719-5C8F-4C0C-8670-E017F84BD56B}"/>
              </a:ext>
            </a:extLst>
          </p:cNvPr>
          <p:cNvSpPr>
            <a:spLocks noGrp="1"/>
          </p:cNvSpPr>
          <p:nvPr>
            <p:ph type="pic" sz="quarter" idx="24" hasCustomPrompt="1"/>
          </p:nvPr>
        </p:nvSpPr>
        <p:spPr>
          <a:xfrm>
            <a:off x="8082116" y="4139770"/>
            <a:ext cx="3705225" cy="1771650"/>
          </a:xfrm>
        </p:spPr>
        <p:txBody>
          <a:bodyPr anchor="ctr"/>
          <a:lstStyle>
            <a:lvl1pPr algn="ctr">
              <a:defRPr sz="1800"/>
            </a:lvl1pPr>
          </a:lstStyle>
          <a:p>
            <a:br>
              <a:rPr lang="en-GB" dirty="0"/>
            </a:br>
            <a:br>
              <a:rPr lang="en-GB" dirty="0"/>
            </a:br>
            <a:br>
              <a:rPr lang="en-GB" dirty="0"/>
            </a:br>
            <a:r>
              <a:rPr lang="en-GB" dirty="0"/>
              <a:t>Click on the icon to insert an image</a:t>
            </a:r>
          </a:p>
        </p:txBody>
      </p:sp>
      <p:sp>
        <p:nvSpPr>
          <p:cNvPr id="19" name="Picture Placeholder 14">
            <a:extLst>
              <a:ext uri="{FF2B5EF4-FFF2-40B4-BE49-F238E27FC236}">
                <a16:creationId xmlns:a16="http://schemas.microsoft.com/office/drawing/2014/main" id="{173C750D-3B8F-4253-9FFA-C65558342EFA}"/>
              </a:ext>
            </a:extLst>
          </p:cNvPr>
          <p:cNvSpPr>
            <a:spLocks noGrp="1"/>
          </p:cNvSpPr>
          <p:nvPr>
            <p:ph type="pic" sz="quarter" idx="25" hasCustomPrompt="1"/>
          </p:nvPr>
        </p:nvSpPr>
        <p:spPr>
          <a:xfrm>
            <a:off x="4243387" y="4139770"/>
            <a:ext cx="3705225" cy="1771650"/>
          </a:xfrm>
        </p:spPr>
        <p:txBody>
          <a:bodyPr anchor="ctr"/>
          <a:lstStyle>
            <a:lvl1pPr algn="ctr">
              <a:defRPr sz="1800"/>
            </a:lvl1pPr>
          </a:lstStyle>
          <a:p>
            <a:br>
              <a:rPr lang="en-GB" dirty="0"/>
            </a:br>
            <a:br>
              <a:rPr lang="en-GB" dirty="0"/>
            </a:br>
            <a:br>
              <a:rPr lang="en-GB" dirty="0"/>
            </a:br>
            <a:r>
              <a:rPr lang="en-GB" dirty="0"/>
              <a:t>Click on the icon to insert an image</a:t>
            </a:r>
          </a:p>
        </p:txBody>
      </p:sp>
      <p:sp>
        <p:nvSpPr>
          <p:cNvPr id="21" name="Picture Placeholder 14">
            <a:extLst>
              <a:ext uri="{FF2B5EF4-FFF2-40B4-BE49-F238E27FC236}">
                <a16:creationId xmlns:a16="http://schemas.microsoft.com/office/drawing/2014/main" id="{0DF76630-9A79-4E08-86D1-E3F5A4591582}"/>
              </a:ext>
            </a:extLst>
          </p:cNvPr>
          <p:cNvSpPr>
            <a:spLocks noGrp="1"/>
          </p:cNvSpPr>
          <p:nvPr>
            <p:ph type="pic" sz="quarter" idx="26" hasCustomPrompt="1"/>
          </p:nvPr>
        </p:nvSpPr>
        <p:spPr>
          <a:xfrm>
            <a:off x="384864" y="4139773"/>
            <a:ext cx="3712472" cy="1771650"/>
          </a:xfrm>
        </p:spPr>
        <p:txBody>
          <a:bodyPr anchor="ctr"/>
          <a:lstStyle>
            <a:lvl1pPr algn="ctr">
              <a:defRPr sz="1800"/>
            </a:lvl1pPr>
          </a:lstStyle>
          <a:p>
            <a:br>
              <a:rPr lang="en-GB" dirty="0"/>
            </a:br>
            <a:br>
              <a:rPr lang="en-GB" dirty="0"/>
            </a:br>
            <a:br>
              <a:rPr lang="en-GB" dirty="0"/>
            </a:br>
            <a:r>
              <a:rPr lang="en-GB" dirty="0"/>
              <a:t>Click on the icon to insert an image</a:t>
            </a:r>
          </a:p>
        </p:txBody>
      </p:sp>
      <p:sp>
        <p:nvSpPr>
          <p:cNvPr id="5" name="Text Placeholder 16">
            <a:extLst>
              <a:ext uri="{FF2B5EF4-FFF2-40B4-BE49-F238E27FC236}">
                <a16:creationId xmlns:a16="http://schemas.microsoft.com/office/drawing/2014/main" id="{C4299C5D-A931-4772-BA70-95D18E8E0526}"/>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7" name="Footer Placeholder 4">
            <a:extLst>
              <a:ext uri="{FF2B5EF4-FFF2-40B4-BE49-F238E27FC236}">
                <a16:creationId xmlns:a16="http://schemas.microsoft.com/office/drawing/2014/main" id="{9B60504D-BEFC-493F-90CD-CCA0DA07E78B}"/>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8" name="Slide Number Placeholder 5">
            <a:extLst>
              <a:ext uri="{FF2B5EF4-FFF2-40B4-BE49-F238E27FC236}">
                <a16:creationId xmlns:a16="http://schemas.microsoft.com/office/drawing/2014/main" id="{37068093-391E-4B9A-8073-C355F480C3B0}"/>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13" name="Text Placeholder 12">
            <a:extLst>
              <a:ext uri="{FF2B5EF4-FFF2-40B4-BE49-F238E27FC236}">
                <a16:creationId xmlns:a16="http://schemas.microsoft.com/office/drawing/2014/main" id="{8EECC9C2-AB39-4711-85D7-6B878F649987}"/>
              </a:ext>
            </a:extLst>
          </p:cNvPr>
          <p:cNvSpPr>
            <a:spLocks noGrp="1"/>
          </p:cNvSpPr>
          <p:nvPr>
            <p:ph type="body" sz="quarter" idx="20" hasCustomPrompt="1"/>
          </p:nvPr>
        </p:nvSpPr>
        <p:spPr>
          <a:xfrm>
            <a:off x="293594" y="1511300"/>
            <a:ext cx="5802405" cy="298450"/>
          </a:xfrm>
        </p:spPr>
        <p:txBody>
          <a:bodyPr/>
          <a:lstStyle>
            <a:lvl1pPr>
              <a:defRPr sz="1700" b="1">
                <a:solidFill>
                  <a:schemeClr val="accent2"/>
                </a:solidFill>
              </a:defRPr>
            </a:lvl1pPr>
          </a:lstStyle>
          <a:p>
            <a:pPr lvl="0"/>
            <a:r>
              <a:rPr lang="en-GB" dirty="0"/>
              <a:t>Click to add text</a:t>
            </a:r>
          </a:p>
        </p:txBody>
      </p:sp>
      <p:sp>
        <p:nvSpPr>
          <p:cNvPr id="26" name="Text Placeholder 3">
            <a:extLst>
              <a:ext uri="{FF2B5EF4-FFF2-40B4-BE49-F238E27FC236}">
                <a16:creationId xmlns:a16="http://schemas.microsoft.com/office/drawing/2014/main" id="{CD5D4C64-7D16-4702-BBC9-C9C3B0284963}"/>
              </a:ext>
            </a:extLst>
          </p:cNvPr>
          <p:cNvSpPr>
            <a:spLocks noGrp="1"/>
          </p:cNvSpPr>
          <p:nvPr>
            <p:ph type="body" sz="quarter" idx="40" hasCustomPrompt="1"/>
          </p:nvPr>
        </p:nvSpPr>
        <p:spPr>
          <a:xfrm>
            <a:off x="-5137" y="515674"/>
            <a:ext cx="12192000" cy="3600"/>
          </a:xfrm>
          <a:solidFill>
            <a:schemeClr val="bg1"/>
          </a:solidFill>
        </p:spPr>
        <p:txBody>
          <a:bodyPr/>
          <a:lstStyle/>
          <a:p>
            <a:pPr lvl="0"/>
            <a:r>
              <a:rPr lang="en-GB" dirty="0"/>
              <a:t> </a:t>
            </a:r>
          </a:p>
        </p:txBody>
      </p:sp>
      <p:sp>
        <p:nvSpPr>
          <p:cNvPr id="27" name="Title 2">
            <a:extLst>
              <a:ext uri="{FF2B5EF4-FFF2-40B4-BE49-F238E27FC236}">
                <a16:creationId xmlns:a16="http://schemas.microsoft.com/office/drawing/2014/main" id="{560DE898-DCAE-46C6-871B-BA0A9C182629}"/>
              </a:ext>
            </a:extLst>
          </p:cNvPr>
          <p:cNvSpPr>
            <a:spLocks noGrp="1"/>
          </p:cNvSpPr>
          <p:nvPr>
            <p:ph type="title" hasCustomPrompt="1"/>
          </p:nvPr>
        </p:nvSpPr>
        <p:spPr>
          <a:xfrm>
            <a:off x="293595" y="850927"/>
            <a:ext cx="5802405" cy="462570"/>
          </a:xfrm>
        </p:spPr>
        <p:txBody>
          <a:bodyPr/>
          <a:lstStyle>
            <a:lvl1pPr>
              <a:defRPr sz="2400" b="1">
                <a:solidFill>
                  <a:schemeClr val="accent2"/>
                </a:solidFill>
              </a:defRPr>
            </a:lvl1pPr>
          </a:lstStyle>
          <a:p>
            <a:r>
              <a:rPr lang="en-US" dirty="0"/>
              <a:t>Click to add title</a:t>
            </a:r>
            <a:endParaRPr lang="en-GB" dirty="0"/>
          </a:p>
        </p:txBody>
      </p:sp>
      <p:sp>
        <p:nvSpPr>
          <p:cNvPr id="36" name="Text Placeholder 14">
            <a:extLst>
              <a:ext uri="{FF2B5EF4-FFF2-40B4-BE49-F238E27FC236}">
                <a16:creationId xmlns:a16="http://schemas.microsoft.com/office/drawing/2014/main" id="{C32F63C2-A90F-4879-A583-A96E89E7B98C}"/>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37" name="Text Placeholder 14">
            <a:extLst>
              <a:ext uri="{FF2B5EF4-FFF2-40B4-BE49-F238E27FC236}">
                <a16:creationId xmlns:a16="http://schemas.microsoft.com/office/drawing/2014/main" id="{FF0554D1-91AE-4B98-A15A-1485280C5E55}"/>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25" name="Group 24">
            <a:extLst>
              <a:ext uri="{FF2B5EF4-FFF2-40B4-BE49-F238E27FC236}">
                <a16:creationId xmlns:a16="http://schemas.microsoft.com/office/drawing/2014/main" id="{460B93D3-36ED-4588-A1FA-74AB4A030735}"/>
              </a:ext>
            </a:extLst>
          </p:cNvPr>
          <p:cNvGrpSpPr/>
          <p:nvPr userDrawn="1"/>
        </p:nvGrpSpPr>
        <p:grpSpPr>
          <a:xfrm>
            <a:off x="-3643434" y="6161"/>
            <a:ext cx="3507558" cy="4472103"/>
            <a:chOff x="838199" y="1150070"/>
            <a:chExt cx="3507558" cy="4472103"/>
          </a:xfrm>
        </p:grpSpPr>
        <p:sp>
          <p:nvSpPr>
            <p:cNvPr id="30" name="Rectangle 29">
              <a:extLst>
                <a:ext uri="{FF2B5EF4-FFF2-40B4-BE49-F238E27FC236}">
                  <a16:creationId xmlns:a16="http://schemas.microsoft.com/office/drawing/2014/main" id="{F3D5FE4C-6859-40AB-8FF5-0B419E2EA091}"/>
                </a:ext>
              </a:extLst>
            </p:cNvPr>
            <p:cNvSpPr/>
            <p:nvPr/>
          </p:nvSpPr>
          <p:spPr>
            <a:xfrm>
              <a:off x="838200" y="1150070"/>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5" name="TextBox 34">
              <a:extLst>
                <a:ext uri="{FF2B5EF4-FFF2-40B4-BE49-F238E27FC236}">
                  <a16:creationId xmlns:a16="http://schemas.microsoft.com/office/drawing/2014/main" id="{F17CEFED-95BA-4267-9234-AC2A34AFB376}"/>
                </a:ext>
              </a:extLst>
            </p:cNvPr>
            <p:cNvSpPr txBox="1"/>
            <p:nvPr/>
          </p:nvSpPr>
          <p:spPr>
            <a:xfrm>
              <a:off x="838200" y="1150070"/>
              <a:ext cx="3507557" cy="646331"/>
            </a:xfrm>
            <a:prstGeom prst="rect">
              <a:avLst/>
            </a:prstGeom>
            <a:noFill/>
          </p:spPr>
          <p:txBody>
            <a:bodyPr wrap="square" rtlCol="0">
              <a:spAutoFit/>
            </a:bodyPr>
            <a:lstStyle/>
            <a:p>
              <a:pPr algn="ctr"/>
              <a:r>
                <a:rPr lang="en-GB" dirty="0">
                  <a:solidFill>
                    <a:srgbClr val="333333"/>
                  </a:solidFill>
                  <a:latin typeface="+mj-lt"/>
                </a:rPr>
                <a:t>How to insert an image </a:t>
              </a:r>
              <a:br>
                <a:rPr lang="en-GB" dirty="0">
                  <a:solidFill>
                    <a:srgbClr val="333333"/>
                  </a:solidFill>
                  <a:latin typeface="+mj-lt"/>
                </a:rPr>
              </a:br>
              <a:r>
                <a:rPr lang="en-GB" dirty="0">
                  <a:solidFill>
                    <a:srgbClr val="333333"/>
                  </a:solidFill>
                  <a:latin typeface="+mj-lt"/>
                </a:rPr>
                <a:t>with a filter</a:t>
              </a:r>
            </a:p>
          </p:txBody>
        </p:sp>
        <p:sp>
          <p:nvSpPr>
            <p:cNvPr id="38" name="Rectangle 37">
              <a:extLst>
                <a:ext uri="{FF2B5EF4-FFF2-40B4-BE49-F238E27FC236}">
                  <a16:creationId xmlns:a16="http://schemas.microsoft.com/office/drawing/2014/main" id="{34D8C328-A7C8-445A-A658-81ADB22A3027}"/>
                </a:ext>
              </a:extLst>
            </p:cNvPr>
            <p:cNvSpPr/>
            <p:nvPr/>
          </p:nvSpPr>
          <p:spPr>
            <a:xfrm>
              <a:off x="838200" y="1819188"/>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9" name="TextBox 38">
              <a:extLst>
                <a:ext uri="{FF2B5EF4-FFF2-40B4-BE49-F238E27FC236}">
                  <a16:creationId xmlns:a16="http://schemas.microsoft.com/office/drawing/2014/main" id="{470E9C68-B7CA-4765-BD66-612023B0EDCD}"/>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34605D41-5829-406B-9ACF-BB8218005897}"/>
                </a:ext>
              </a:extLst>
            </p:cNvPr>
            <p:cNvSpPr txBox="1"/>
            <p:nvPr/>
          </p:nvSpPr>
          <p:spPr>
            <a:xfrm>
              <a:off x="838199" y="259630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1" name="TextBox 40">
              <a:extLst>
                <a:ext uri="{FF2B5EF4-FFF2-40B4-BE49-F238E27FC236}">
                  <a16:creationId xmlns:a16="http://schemas.microsoft.com/office/drawing/2014/main" id="{D13DF6C1-CDDE-48AE-BD5E-AF46D1BB27A5}"/>
                </a:ext>
              </a:extLst>
            </p:cNvPr>
            <p:cNvSpPr txBox="1"/>
            <p:nvPr/>
          </p:nvSpPr>
          <p:spPr>
            <a:xfrm>
              <a:off x="838199" y="3140309"/>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42" name="TextBox 41">
              <a:extLst>
                <a:ext uri="{FF2B5EF4-FFF2-40B4-BE49-F238E27FC236}">
                  <a16:creationId xmlns:a16="http://schemas.microsoft.com/office/drawing/2014/main" id="{64B70A36-58E4-491E-9594-DBC5037558E8}"/>
                </a:ext>
              </a:extLst>
            </p:cNvPr>
            <p:cNvSpPr txBox="1"/>
            <p:nvPr/>
          </p:nvSpPr>
          <p:spPr>
            <a:xfrm>
              <a:off x="838199" y="3848047"/>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3" name="TextBox 42">
              <a:extLst>
                <a:ext uri="{FF2B5EF4-FFF2-40B4-BE49-F238E27FC236}">
                  <a16:creationId xmlns:a16="http://schemas.microsoft.com/office/drawing/2014/main" id="{9079615D-AE91-4048-9F60-0930EFF41140}"/>
                </a:ext>
              </a:extLst>
            </p:cNvPr>
            <p:cNvSpPr txBox="1"/>
            <p:nvPr/>
          </p:nvSpPr>
          <p:spPr>
            <a:xfrm>
              <a:off x="838199" y="4392517"/>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4" name="TextBox 43">
              <a:extLst>
                <a:ext uri="{FF2B5EF4-FFF2-40B4-BE49-F238E27FC236}">
                  <a16:creationId xmlns:a16="http://schemas.microsoft.com/office/drawing/2014/main" id="{3085EE48-AD48-4C5A-84FA-E5C805B565E4}"/>
                </a:ext>
              </a:extLst>
            </p:cNvPr>
            <p:cNvSpPr txBox="1"/>
            <p:nvPr/>
          </p:nvSpPr>
          <p:spPr>
            <a:xfrm>
              <a:off x="838199" y="4991758"/>
              <a:ext cx="3507557" cy="523220"/>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grpSp>
    </p:spTree>
    <p:extLst>
      <p:ext uri="{BB962C8B-B14F-4D97-AF65-F5344CB8AC3E}">
        <p14:creationId xmlns:p14="http://schemas.microsoft.com/office/powerpoint/2010/main" val="3361216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images with bullets">
    <p:spTree>
      <p:nvGrpSpPr>
        <p:cNvPr id="1" name=""/>
        <p:cNvGrpSpPr/>
        <p:nvPr/>
      </p:nvGrpSpPr>
      <p:grpSpPr>
        <a:xfrm>
          <a:off x="0" y="0"/>
          <a:ext cx="0" cy="0"/>
          <a:chOff x="0" y="0"/>
          <a:chExt cx="0" cy="0"/>
        </a:xfrm>
      </p:grpSpPr>
      <p:sp>
        <p:nvSpPr>
          <p:cNvPr id="33" name="Text Placeholder 13">
            <a:extLst>
              <a:ext uri="{FF2B5EF4-FFF2-40B4-BE49-F238E27FC236}">
                <a16:creationId xmlns:a16="http://schemas.microsoft.com/office/drawing/2014/main" id="{4CA19D3D-5AFC-4A4E-9737-0C3B34CE0300}"/>
              </a:ext>
            </a:extLst>
          </p:cNvPr>
          <p:cNvSpPr>
            <a:spLocks noGrp="1"/>
          </p:cNvSpPr>
          <p:nvPr>
            <p:ph type="body" sz="quarter" idx="37" hasCustomPrompt="1"/>
          </p:nvPr>
        </p:nvSpPr>
        <p:spPr>
          <a:xfrm>
            <a:off x="384862" y="4533424"/>
            <a:ext cx="2579794" cy="1118374"/>
          </a:xfrm>
          <a:solidFill>
            <a:schemeClr val="accent5">
              <a:alpha val="50000"/>
            </a:schemeClr>
          </a:solidFill>
        </p:spPr>
        <p:txBody>
          <a:bodyPr anchor="ctr"/>
          <a:lstStyle>
            <a:lvl1pPr algn="ctr">
              <a:defRPr sz="1800">
                <a:solidFill>
                  <a:schemeClr val="bg1"/>
                </a:solidFill>
                <a:latin typeface="Arial Black" panose="020B0A04020102020204" pitchFamily="34" charset="0"/>
              </a:defRPr>
            </a:lvl1pPr>
          </a:lstStyle>
          <a:p>
            <a:pPr lvl="0"/>
            <a:r>
              <a:rPr lang="en-GB" dirty="0"/>
              <a:t>Click to add text</a:t>
            </a:r>
          </a:p>
        </p:txBody>
      </p:sp>
      <p:sp>
        <p:nvSpPr>
          <p:cNvPr id="27" name="Picture Placeholder 21">
            <a:extLst>
              <a:ext uri="{FF2B5EF4-FFF2-40B4-BE49-F238E27FC236}">
                <a16:creationId xmlns:a16="http://schemas.microsoft.com/office/drawing/2014/main" id="{C05ADA78-0A3E-4CFF-A6A5-9D8BF14612A9}"/>
              </a:ext>
            </a:extLst>
          </p:cNvPr>
          <p:cNvSpPr>
            <a:spLocks noGrp="1"/>
          </p:cNvSpPr>
          <p:nvPr>
            <p:ph type="pic" sz="quarter" idx="28" hasCustomPrompt="1"/>
          </p:nvPr>
        </p:nvSpPr>
        <p:spPr>
          <a:xfrm>
            <a:off x="384863" y="4533424"/>
            <a:ext cx="2579793" cy="1118373"/>
          </a:xfrm>
          <a:ln>
            <a:noFill/>
          </a:ln>
        </p:spPr>
        <p:txBody>
          <a:bodyPr anchor="ctr"/>
          <a:lstStyle>
            <a:lvl1pPr algn="ctr">
              <a:defRPr sz="1400"/>
            </a:lvl1pPr>
          </a:lstStyle>
          <a:p>
            <a:br>
              <a:rPr lang="en-GB" dirty="0"/>
            </a:br>
            <a:br>
              <a:rPr lang="en-GB" dirty="0"/>
            </a:br>
            <a:br>
              <a:rPr lang="en-GB" dirty="0"/>
            </a:br>
            <a:r>
              <a:rPr lang="en-GB" dirty="0"/>
              <a:t>Click on the icon to insert an image</a:t>
            </a:r>
          </a:p>
        </p:txBody>
      </p:sp>
      <p:sp>
        <p:nvSpPr>
          <p:cNvPr id="34" name="Text Placeholder 13">
            <a:extLst>
              <a:ext uri="{FF2B5EF4-FFF2-40B4-BE49-F238E27FC236}">
                <a16:creationId xmlns:a16="http://schemas.microsoft.com/office/drawing/2014/main" id="{DC2698BD-415D-453B-B412-3C69D7F9CDCD}"/>
              </a:ext>
            </a:extLst>
          </p:cNvPr>
          <p:cNvSpPr>
            <a:spLocks noGrp="1"/>
          </p:cNvSpPr>
          <p:nvPr>
            <p:ph type="body" sz="quarter" idx="38" hasCustomPrompt="1"/>
          </p:nvPr>
        </p:nvSpPr>
        <p:spPr>
          <a:xfrm>
            <a:off x="3128061" y="4533423"/>
            <a:ext cx="2574657" cy="1120781"/>
          </a:xfrm>
          <a:solidFill>
            <a:schemeClr val="accent5">
              <a:alpha val="50000"/>
            </a:schemeClr>
          </a:solidFill>
        </p:spPr>
        <p:txBody>
          <a:bodyPr anchor="ctr"/>
          <a:lstStyle>
            <a:lvl1pPr algn="ctr">
              <a:defRPr sz="1800">
                <a:solidFill>
                  <a:schemeClr val="bg1"/>
                </a:solidFill>
                <a:latin typeface="Arial Black" panose="020B0A04020102020204" pitchFamily="34" charset="0"/>
              </a:defRPr>
            </a:lvl1pPr>
          </a:lstStyle>
          <a:p>
            <a:pPr lvl="0"/>
            <a:r>
              <a:rPr lang="en-GB" dirty="0"/>
              <a:t>Click to add text</a:t>
            </a:r>
          </a:p>
        </p:txBody>
      </p:sp>
      <p:sp>
        <p:nvSpPr>
          <p:cNvPr id="28" name="Picture Placeholder 21">
            <a:extLst>
              <a:ext uri="{FF2B5EF4-FFF2-40B4-BE49-F238E27FC236}">
                <a16:creationId xmlns:a16="http://schemas.microsoft.com/office/drawing/2014/main" id="{EB2166D0-0A21-476C-B709-C68D03F52591}"/>
              </a:ext>
            </a:extLst>
          </p:cNvPr>
          <p:cNvSpPr>
            <a:spLocks noGrp="1"/>
          </p:cNvSpPr>
          <p:nvPr>
            <p:ph type="pic" sz="quarter" idx="29" hasCustomPrompt="1"/>
          </p:nvPr>
        </p:nvSpPr>
        <p:spPr>
          <a:xfrm>
            <a:off x="3128063" y="4533424"/>
            <a:ext cx="2574656" cy="1120780"/>
          </a:xfrm>
          <a:ln>
            <a:noFill/>
          </a:ln>
        </p:spPr>
        <p:txBody>
          <a:bodyPr anchor="ctr"/>
          <a:lstStyle>
            <a:lvl1pPr algn="ctr">
              <a:defRPr sz="1400"/>
            </a:lvl1pPr>
          </a:lstStyle>
          <a:p>
            <a:br>
              <a:rPr lang="en-GB" dirty="0"/>
            </a:br>
            <a:br>
              <a:rPr lang="en-GB" dirty="0"/>
            </a:br>
            <a:br>
              <a:rPr lang="en-GB" dirty="0"/>
            </a:br>
            <a:r>
              <a:rPr lang="en-GB" dirty="0"/>
              <a:t>Click on the icon to insert an image</a:t>
            </a:r>
          </a:p>
        </p:txBody>
      </p:sp>
      <p:sp>
        <p:nvSpPr>
          <p:cNvPr id="31" name="Text Placeholder 13">
            <a:extLst>
              <a:ext uri="{FF2B5EF4-FFF2-40B4-BE49-F238E27FC236}">
                <a16:creationId xmlns:a16="http://schemas.microsoft.com/office/drawing/2014/main" id="{20401F54-2928-47BC-8FBF-1B57862EA0F8}"/>
              </a:ext>
            </a:extLst>
          </p:cNvPr>
          <p:cNvSpPr>
            <a:spLocks noGrp="1"/>
          </p:cNvSpPr>
          <p:nvPr>
            <p:ph type="body" sz="quarter" idx="35" hasCustomPrompt="1"/>
          </p:nvPr>
        </p:nvSpPr>
        <p:spPr>
          <a:xfrm>
            <a:off x="3128062" y="3272789"/>
            <a:ext cx="2574656" cy="1114426"/>
          </a:xfrm>
          <a:solidFill>
            <a:schemeClr val="accent5">
              <a:alpha val="50000"/>
            </a:schemeClr>
          </a:solidFill>
        </p:spPr>
        <p:txBody>
          <a:bodyPr anchor="ctr"/>
          <a:lstStyle>
            <a:lvl1pPr algn="ctr">
              <a:defRPr sz="1800">
                <a:solidFill>
                  <a:schemeClr val="bg1"/>
                </a:solidFill>
                <a:latin typeface="Arial Black" panose="020B0A04020102020204" pitchFamily="34" charset="0"/>
              </a:defRPr>
            </a:lvl1pPr>
          </a:lstStyle>
          <a:p>
            <a:pPr lvl="0"/>
            <a:r>
              <a:rPr lang="en-GB" dirty="0"/>
              <a:t>Click to add text</a:t>
            </a:r>
          </a:p>
        </p:txBody>
      </p:sp>
      <p:sp>
        <p:nvSpPr>
          <p:cNvPr id="25" name="Picture Placeholder 21">
            <a:extLst>
              <a:ext uri="{FF2B5EF4-FFF2-40B4-BE49-F238E27FC236}">
                <a16:creationId xmlns:a16="http://schemas.microsoft.com/office/drawing/2014/main" id="{2A9DB395-48CC-49D7-B507-975927F46CC0}"/>
              </a:ext>
            </a:extLst>
          </p:cNvPr>
          <p:cNvSpPr>
            <a:spLocks noGrp="1"/>
          </p:cNvSpPr>
          <p:nvPr>
            <p:ph type="pic" sz="quarter" idx="26" hasCustomPrompt="1"/>
          </p:nvPr>
        </p:nvSpPr>
        <p:spPr>
          <a:xfrm>
            <a:off x="3128063" y="3272790"/>
            <a:ext cx="2574655" cy="1114425"/>
          </a:xfrm>
          <a:ln>
            <a:noFill/>
          </a:ln>
        </p:spPr>
        <p:txBody>
          <a:bodyPr anchor="ctr"/>
          <a:lstStyle>
            <a:lvl1pPr algn="ctr">
              <a:defRPr sz="1400"/>
            </a:lvl1pPr>
          </a:lstStyle>
          <a:p>
            <a:br>
              <a:rPr lang="en-GB" dirty="0"/>
            </a:br>
            <a:br>
              <a:rPr lang="en-GB" dirty="0"/>
            </a:br>
            <a:br>
              <a:rPr lang="en-GB" dirty="0"/>
            </a:br>
            <a:r>
              <a:rPr lang="en-GB" dirty="0"/>
              <a:t>Click on the icon to insert an image</a:t>
            </a:r>
          </a:p>
        </p:txBody>
      </p:sp>
      <p:sp>
        <p:nvSpPr>
          <p:cNvPr id="30" name="Text Placeholder 13">
            <a:extLst>
              <a:ext uri="{FF2B5EF4-FFF2-40B4-BE49-F238E27FC236}">
                <a16:creationId xmlns:a16="http://schemas.microsoft.com/office/drawing/2014/main" id="{5D4F47A2-520F-4E10-B35F-9879476BEE91}"/>
              </a:ext>
            </a:extLst>
          </p:cNvPr>
          <p:cNvSpPr>
            <a:spLocks noGrp="1"/>
          </p:cNvSpPr>
          <p:nvPr>
            <p:ph type="body" sz="quarter" idx="34" hasCustomPrompt="1"/>
          </p:nvPr>
        </p:nvSpPr>
        <p:spPr>
          <a:xfrm>
            <a:off x="3128061" y="2012155"/>
            <a:ext cx="2574657" cy="1114425"/>
          </a:xfrm>
          <a:solidFill>
            <a:schemeClr val="accent5">
              <a:alpha val="50000"/>
            </a:schemeClr>
          </a:solidFill>
        </p:spPr>
        <p:txBody>
          <a:bodyPr anchor="ctr"/>
          <a:lstStyle>
            <a:lvl1pPr algn="ctr">
              <a:defRPr sz="1800">
                <a:solidFill>
                  <a:schemeClr val="bg1"/>
                </a:solidFill>
                <a:latin typeface="Arial Black" panose="020B0A04020102020204" pitchFamily="34" charset="0"/>
              </a:defRPr>
            </a:lvl1pPr>
          </a:lstStyle>
          <a:p>
            <a:pPr lvl="0"/>
            <a:r>
              <a:rPr lang="en-GB" dirty="0"/>
              <a:t>Click to add text</a:t>
            </a:r>
          </a:p>
        </p:txBody>
      </p:sp>
      <p:sp>
        <p:nvSpPr>
          <p:cNvPr id="23" name="Picture Placeholder 21">
            <a:extLst>
              <a:ext uri="{FF2B5EF4-FFF2-40B4-BE49-F238E27FC236}">
                <a16:creationId xmlns:a16="http://schemas.microsoft.com/office/drawing/2014/main" id="{A040354A-B41D-40E5-80B1-00A566514E5C}"/>
              </a:ext>
            </a:extLst>
          </p:cNvPr>
          <p:cNvSpPr>
            <a:spLocks noGrp="1"/>
          </p:cNvSpPr>
          <p:nvPr>
            <p:ph type="pic" sz="quarter" idx="25" hasCustomPrompt="1"/>
          </p:nvPr>
        </p:nvSpPr>
        <p:spPr>
          <a:xfrm>
            <a:off x="3128061" y="2012157"/>
            <a:ext cx="2574657" cy="1114424"/>
          </a:xfrm>
          <a:ln>
            <a:noFill/>
          </a:ln>
        </p:spPr>
        <p:txBody>
          <a:bodyPr anchor="ctr"/>
          <a:lstStyle>
            <a:lvl1pPr algn="ctr">
              <a:defRPr sz="1400"/>
            </a:lvl1pPr>
          </a:lstStyle>
          <a:p>
            <a:br>
              <a:rPr lang="en-GB" dirty="0"/>
            </a:br>
            <a:br>
              <a:rPr lang="en-GB" dirty="0"/>
            </a:br>
            <a:br>
              <a:rPr lang="en-GB" dirty="0"/>
            </a:br>
            <a:r>
              <a:rPr lang="en-GB" dirty="0"/>
              <a:t>Click on the icon to insert an image</a:t>
            </a:r>
          </a:p>
        </p:txBody>
      </p:sp>
      <p:sp>
        <p:nvSpPr>
          <p:cNvPr id="29" name="Text Placeholder 13">
            <a:extLst>
              <a:ext uri="{FF2B5EF4-FFF2-40B4-BE49-F238E27FC236}">
                <a16:creationId xmlns:a16="http://schemas.microsoft.com/office/drawing/2014/main" id="{DACAA2CE-C022-46EB-B5FA-B411DB84BEFA}"/>
              </a:ext>
            </a:extLst>
          </p:cNvPr>
          <p:cNvSpPr>
            <a:spLocks noGrp="1"/>
          </p:cNvSpPr>
          <p:nvPr>
            <p:ph type="body" sz="quarter" idx="33" hasCustomPrompt="1"/>
          </p:nvPr>
        </p:nvSpPr>
        <p:spPr>
          <a:xfrm>
            <a:off x="384862" y="2020370"/>
            <a:ext cx="2579794" cy="1106210"/>
          </a:xfrm>
          <a:solidFill>
            <a:schemeClr val="accent5">
              <a:alpha val="50000"/>
            </a:schemeClr>
          </a:solidFill>
        </p:spPr>
        <p:txBody>
          <a:bodyPr anchor="ctr"/>
          <a:lstStyle>
            <a:lvl1pPr algn="ctr">
              <a:defRPr sz="1800">
                <a:solidFill>
                  <a:schemeClr val="bg1"/>
                </a:solidFill>
                <a:latin typeface="Arial Black" panose="020B0A04020102020204" pitchFamily="34" charset="0"/>
              </a:defRPr>
            </a:lvl1pPr>
          </a:lstStyle>
          <a:p>
            <a:pPr lvl="0"/>
            <a:r>
              <a:rPr lang="en-GB" dirty="0"/>
              <a:t>Click to add text</a:t>
            </a:r>
          </a:p>
        </p:txBody>
      </p:sp>
      <p:sp>
        <p:nvSpPr>
          <p:cNvPr id="32" name="Text Placeholder 13">
            <a:extLst>
              <a:ext uri="{FF2B5EF4-FFF2-40B4-BE49-F238E27FC236}">
                <a16:creationId xmlns:a16="http://schemas.microsoft.com/office/drawing/2014/main" id="{6973793A-1442-4CED-BC8D-3B20B8A70488}"/>
              </a:ext>
            </a:extLst>
          </p:cNvPr>
          <p:cNvSpPr>
            <a:spLocks noGrp="1"/>
          </p:cNvSpPr>
          <p:nvPr>
            <p:ph type="body" sz="quarter" idx="36" hasCustomPrompt="1"/>
          </p:nvPr>
        </p:nvSpPr>
        <p:spPr>
          <a:xfrm>
            <a:off x="384862" y="3272789"/>
            <a:ext cx="2579794" cy="1114426"/>
          </a:xfrm>
          <a:solidFill>
            <a:schemeClr val="accent5">
              <a:alpha val="50000"/>
            </a:schemeClr>
          </a:solidFill>
        </p:spPr>
        <p:txBody>
          <a:bodyPr anchor="ctr"/>
          <a:lstStyle>
            <a:lvl1pPr algn="ctr">
              <a:defRPr sz="1800">
                <a:solidFill>
                  <a:schemeClr val="bg1"/>
                </a:solidFill>
                <a:latin typeface="Arial Black" panose="020B0A04020102020204" pitchFamily="34" charset="0"/>
              </a:defRPr>
            </a:lvl1pPr>
          </a:lstStyle>
          <a:p>
            <a:pPr lvl="0"/>
            <a:r>
              <a:rPr lang="en-GB" dirty="0"/>
              <a:t>Click to add text</a:t>
            </a:r>
          </a:p>
        </p:txBody>
      </p:sp>
      <p:sp>
        <p:nvSpPr>
          <p:cNvPr id="22" name="Picture Placeholder 21">
            <a:extLst>
              <a:ext uri="{FF2B5EF4-FFF2-40B4-BE49-F238E27FC236}">
                <a16:creationId xmlns:a16="http://schemas.microsoft.com/office/drawing/2014/main" id="{31E40416-E110-47CB-9E6C-B987CB16A816}"/>
              </a:ext>
            </a:extLst>
          </p:cNvPr>
          <p:cNvSpPr>
            <a:spLocks noGrp="1"/>
          </p:cNvSpPr>
          <p:nvPr>
            <p:ph type="pic" sz="quarter" idx="24" hasCustomPrompt="1"/>
          </p:nvPr>
        </p:nvSpPr>
        <p:spPr>
          <a:xfrm>
            <a:off x="384863" y="2012157"/>
            <a:ext cx="2579793" cy="1114424"/>
          </a:xfrm>
          <a:ln>
            <a:noFill/>
          </a:ln>
        </p:spPr>
        <p:txBody>
          <a:bodyPr anchor="ctr"/>
          <a:lstStyle>
            <a:lvl1pPr algn="ctr">
              <a:defRPr sz="1400"/>
            </a:lvl1pPr>
          </a:lstStyle>
          <a:p>
            <a:br>
              <a:rPr lang="en-GB" dirty="0"/>
            </a:br>
            <a:br>
              <a:rPr lang="en-GB" dirty="0"/>
            </a:br>
            <a:br>
              <a:rPr lang="en-GB" dirty="0"/>
            </a:br>
            <a:r>
              <a:rPr lang="en-GB" dirty="0"/>
              <a:t>Click on the icon to insert an image</a:t>
            </a:r>
          </a:p>
        </p:txBody>
      </p:sp>
      <p:sp>
        <p:nvSpPr>
          <p:cNvPr id="26" name="Picture Placeholder 21">
            <a:extLst>
              <a:ext uri="{FF2B5EF4-FFF2-40B4-BE49-F238E27FC236}">
                <a16:creationId xmlns:a16="http://schemas.microsoft.com/office/drawing/2014/main" id="{85022163-8972-4EDD-8896-BFC497D31D6B}"/>
              </a:ext>
            </a:extLst>
          </p:cNvPr>
          <p:cNvSpPr>
            <a:spLocks noGrp="1"/>
          </p:cNvSpPr>
          <p:nvPr>
            <p:ph type="pic" sz="quarter" idx="27" hasCustomPrompt="1"/>
          </p:nvPr>
        </p:nvSpPr>
        <p:spPr>
          <a:xfrm>
            <a:off x="384863" y="3272790"/>
            <a:ext cx="2579793" cy="1114425"/>
          </a:xfrm>
          <a:ln>
            <a:noFill/>
          </a:ln>
        </p:spPr>
        <p:txBody>
          <a:bodyPr anchor="ctr"/>
          <a:lstStyle>
            <a:lvl1pPr algn="ctr">
              <a:defRPr sz="1400"/>
            </a:lvl1pPr>
          </a:lstStyle>
          <a:p>
            <a:br>
              <a:rPr lang="en-GB" dirty="0"/>
            </a:br>
            <a:br>
              <a:rPr lang="en-GB" dirty="0"/>
            </a:br>
            <a:br>
              <a:rPr lang="en-GB" dirty="0"/>
            </a:br>
            <a:r>
              <a:rPr lang="en-GB" dirty="0"/>
              <a:t>Click on the icon to insert an image</a:t>
            </a:r>
          </a:p>
        </p:txBody>
      </p:sp>
      <p:sp>
        <p:nvSpPr>
          <p:cNvPr id="35" name="Rectangle 34">
            <a:extLst>
              <a:ext uri="{FF2B5EF4-FFF2-40B4-BE49-F238E27FC236}">
                <a16:creationId xmlns:a16="http://schemas.microsoft.com/office/drawing/2014/main" id="{073DB63A-37EE-44C1-906C-D69C912B790A}"/>
              </a:ext>
            </a:extLst>
          </p:cNvPr>
          <p:cNvSpPr/>
          <p:nvPr userDrawn="1"/>
        </p:nvSpPr>
        <p:spPr>
          <a:xfrm>
            <a:off x="6100483" y="512763"/>
            <a:ext cx="6105620" cy="63452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BCD6145E-9C24-4244-802E-CF7A794D9967}"/>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9" name="Slide Number Placeholder 5">
            <a:extLst>
              <a:ext uri="{FF2B5EF4-FFF2-40B4-BE49-F238E27FC236}">
                <a16:creationId xmlns:a16="http://schemas.microsoft.com/office/drawing/2014/main" id="{F94D71B6-4019-4EAF-80E7-289F9FA832B0}"/>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13" name="Text Placeholder 16">
            <a:extLst>
              <a:ext uri="{FF2B5EF4-FFF2-40B4-BE49-F238E27FC236}">
                <a16:creationId xmlns:a16="http://schemas.microsoft.com/office/drawing/2014/main" id="{2F516F34-3BC5-43D6-9BE0-2267A915A2C1}"/>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16" name="Text Placeholder 15">
            <a:extLst>
              <a:ext uri="{FF2B5EF4-FFF2-40B4-BE49-F238E27FC236}">
                <a16:creationId xmlns:a16="http://schemas.microsoft.com/office/drawing/2014/main" id="{27494BE8-6B47-4985-B4F0-39CAB379E770}"/>
              </a:ext>
            </a:extLst>
          </p:cNvPr>
          <p:cNvSpPr>
            <a:spLocks noGrp="1"/>
          </p:cNvSpPr>
          <p:nvPr>
            <p:ph type="body" sz="quarter" idx="20" hasCustomPrompt="1"/>
          </p:nvPr>
        </p:nvSpPr>
        <p:spPr>
          <a:xfrm>
            <a:off x="7505700" y="867682"/>
            <a:ext cx="314326" cy="295275"/>
          </a:xfrm>
          <a:blipFill>
            <a:blip r:embed="rId2"/>
            <a:stretch>
              <a:fillRect/>
            </a:stretch>
          </a:blipFill>
        </p:spPr>
        <p:txBody>
          <a:bodyPr/>
          <a:lstStyle/>
          <a:p>
            <a:pPr lvl="0"/>
            <a:r>
              <a:rPr lang="en-GB" dirty="0"/>
              <a:t> </a:t>
            </a:r>
          </a:p>
        </p:txBody>
      </p:sp>
      <p:sp>
        <p:nvSpPr>
          <p:cNvPr id="17" name="Text Placeholder 15">
            <a:extLst>
              <a:ext uri="{FF2B5EF4-FFF2-40B4-BE49-F238E27FC236}">
                <a16:creationId xmlns:a16="http://schemas.microsoft.com/office/drawing/2014/main" id="{CC5B560C-B77A-4458-BF31-110FA28AAE0F}"/>
              </a:ext>
            </a:extLst>
          </p:cNvPr>
          <p:cNvSpPr>
            <a:spLocks noGrp="1"/>
          </p:cNvSpPr>
          <p:nvPr>
            <p:ph type="body" sz="quarter" idx="21" hasCustomPrompt="1"/>
          </p:nvPr>
        </p:nvSpPr>
        <p:spPr>
          <a:xfrm>
            <a:off x="7505700" y="2382157"/>
            <a:ext cx="314326" cy="295275"/>
          </a:xfrm>
          <a:blipFill>
            <a:blip r:embed="rId2"/>
            <a:stretch>
              <a:fillRect/>
            </a:stretch>
          </a:blipFill>
        </p:spPr>
        <p:txBody>
          <a:bodyPr/>
          <a:lstStyle/>
          <a:p>
            <a:pPr lvl="0"/>
            <a:r>
              <a:rPr lang="en-GB" dirty="0"/>
              <a:t> </a:t>
            </a:r>
          </a:p>
        </p:txBody>
      </p:sp>
      <p:sp>
        <p:nvSpPr>
          <p:cNvPr id="19" name="Text Placeholder 18">
            <a:extLst>
              <a:ext uri="{FF2B5EF4-FFF2-40B4-BE49-F238E27FC236}">
                <a16:creationId xmlns:a16="http://schemas.microsoft.com/office/drawing/2014/main" id="{E618A6D2-CBA0-41C3-9E77-89507ED68C31}"/>
              </a:ext>
            </a:extLst>
          </p:cNvPr>
          <p:cNvSpPr>
            <a:spLocks noGrp="1"/>
          </p:cNvSpPr>
          <p:nvPr>
            <p:ph type="body" sz="quarter" idx="22" hasCustomPrompt="1"/>
          </p:nvPr>
        </p:nvSpPr>
        <p:spPr>
          <a:xfrm>
            <a:off x="7831650" y="867682"/>
            <a:ext cx="3976688" cy="981075"/>
          </a:xfrm>
        </p:spPr>
        <p:txBody>
          <a:bodyPr/>
          <a:lstStyle>
            <a:lvl1pPr>
              <a:defRPr sz="1700" b="0">
                <a:solidFill>
                  <a:schemeClr val="bg1"/>
                </a:solidFill>
              </a:defRPr>
            </a:lvl1pPr>
          </a:lstStyle>
          <a:p>
            <a:pPr lvl="0"/>
            <a:r>
              <a:rPr lang="en-GB" dirty="0"/>
              <a:t>Click to add text</a:t>
            </a:r>
          </a:p>
        </p:txBody>
      </p:sp>
      <p:sp>
        <p:nvSpPr>
          <p:cNvPr id="20" name="Text Placeholder 18">
            <a:extLst>
              <a:ext uri="{FF2B5EF4-FFF2-40B4-BE49-F238E27FC236}">
                <a16:creationId xmlns:a16="http://schemas.microsoft.com/office/drawing/2014/main" id="{EC84B8D4-A9A4-4321-BD72-3747E8D3C0B8}"/>
              </a:ext>
            </a:extLst>
          </p:cNvPr>
          <p:cNvSpPr>
            <a:spLocks noGrp="1"/>
          </p:cNvSpPr>
          <p:nvPr>
            <p:ph type="body" sz="quarter" idx="23" hasCustomPrompt="1"/>
          </p:nvPr>
        </p:nvSpPr>
        <p:spPr>
          <a:xfrm>
            <a:off x="7820025" y="2382157"/>
            <a:ext cx="3976688" cy="981075"/>
          </a:xfrm>
        </p:spPr>
        <p:txBody>
          <a:bodyPr/>
          <a:lstStyle>
            <a:lvl1pPr>
              <a:defRPr sz="1800" b="0">
                <a:solidFill>
                  <a:schemeClr val="bg1"/>
                </a:solidFill>
              </a:defRPr>
            </a:lvl1pPr>
          </a:lstStyle>
          <a:p>
            <a:pPr lvl="0"/>
            <a:r>
              <a:rPr lang="en-GB" dirty="0"/>
              <a:t>Click to add text</a:t>
            </a:r>
          </a:p>
        </p:txBody>
      </p:sp>
      <p:sp>
        <p:nvSpPr>
          <p:cNvPr id="38" name="Text Placeholder 15">
            <a:extLst>
              <a:ext uri="{FF2B5EF4-FFF2-40B4-BE49-F238E27FC236}">
                <a16:creationId xmlns:a16="http://schemas.microsoft.com/office/drawing/2014/main" id="{A3F7829C-9BE0-4ADB-8131-FD46B3D384DD}"/>
              </a:ext>
            </a:extLst>
          </p:cNvPr>
          <p:cNvSpPr>
            <a:spLocks noGrp="1"/>
          </p:cNvSpPr>
          <p:nvPr>
            <p:ph type="body" sz="quarter" idx="39" hasCustomPrompt="1"/>
          </p:nvPr>
        </p:nvSpPr>
        <p:spPr>
          <a:xfrm>
            <a:off x="7505700" y="3842047"/>
            <a:ext cx="314326" cy="295275"/>
          </a:xfrm>
          <a:blipFill>
            <a:blip r:embed="rId2"/>
            <a:stretch>
              <a:fillRect/>
            </a:stretch>
          </a:blipFill>
        </p:spPr>
        <p:txBody>
          <a:bodyPr/>
          <a:lstStyle/>
          <a:p>
            <a:pPr lvl="0"/>
            <a:r>
              <a:rPr lang="en-GB" dirty="0"/>
              <a:t> </a:t>
            </a:r>
          </a:p>
        </p:txBody>
      </p:sp>
      <p:sp>
        <p:nvSpPr>
          <p:cNvPr id="39" name="Text Placeholder 15">
            <a:extLst>
              <a:ext uri="{FF2B5EF4-FFF2-40B4-BE49-F238E27FC236}">
                <a16:creationId xmlns:a16="http://schemas.microsoft.com/office/drawing/2014/main" id="{3A21BC83-8565-4EA5-9BCB-D7E28567E324}"/>
              </a:ext>
            </a:extLst>
          </p:cNvPr>
          <p:cNvSpPr>
            <a:spLocks noGrp="1"/>
          </p:cNvSpPr>
          <p:nvPr>
            <p:ph type="body" sz="quarter" idx="40" hasCustomPrompt="1"/>
          </p:nvPr>
        </p:nvSpPr>
        <p:spPr>
          <a:xfrm>
            <a:off x="7505700" y="5356522"/>
            <a:ext cx="314326" cy="295275"/>
          </a:xfrm>
          <a:blipFill>
            <a:blip r:embed="rId2"/>
            <a:stretch>
              <a:fillRect/>
            </a:stretch>
          </a:blipFill>
        </p:spPr>
        <p:txBody>
          <a:bodyPr/>
          <a:lstStyle/>
          <a:p>
            <a:pPr lvl="0"/>
            <a:r>
              <a:rPr lang="en-GB" dirty="0"/>
              <a:t> </a:t>
            </a:r>
          </a:p>
        </p:txBody>
      </p:sp>
      <p:sp>
        <p:nvSpPr>
          <p:cNvPr id="40" name="Text Placeholder 18">
            <a:extLst>
              <a:ext uri="{FF2B5EF4-FFF2-40B4-BE49-F238E27FC236}">
                <a16:creationId xmlns:a16="http://schemas.microsoft.com/office/drawing/2014/main" id="{A1BCC556-C1BA-484B-9BFC-FC926FA0A06A}"/>
              </a:ext>
            </a:extLst>
          </p:cNvPr>
          <p:cNvSpPr>
            <a:spLocks noGrp="1"/>
          </p:cNvSpPr>
          <p:nvPr>
            <p:ph type="body" sz="quarter" idx="41" hasCustomPrompt="1"/>
          </p:nvPr>
        </p:nvSpPr>
        <p:spPr>
          <a:xfrm>
            <a:off x="7831650" y="3842047"/>
            <a:ext cx="3976688" cy="981075"/>
          </a:xfrm>
        </p:spPr>
        <p:txBody>
          <a:bodyPr/>
          <a:lstStyle>
            <a:lvl1pPr>
              <a:defRPr sz="1700" b="0">
                <a:solidFill>
                  <a:schemeClr val="bg1"/>
                </a:solidFill>
              </a:defRPr>
            </a:lvl1pPr>
          </a:lstStyle>
          <a:p>
            <a:pPr lvl="0"/>
            <a:r>
              <a:rPr lang="en-GB" dirty="0"/>
              <a:t>Click to add text</a:t>
            </a:r>
          </a:p>
        </p:txBody>
      </p:sp>
      <p:sp>
        <p:nvSpPr>
          <p:cNvPr id="41" name="Text Placeholder 18">
            <a:extLst>
              <a:ext uri="{FF2B5EF4-FFF2-40B4-BE49-F238E27FC236}">
                <a16:creationId xmlns:a16="http://schemas.microsoft.com/office/drawing/2014/main" id="{5B710229-F578-4AA1-AA64-BF14A51F5602}"/>
              </a:ext>
            </a:extLst>
          </p:cNvPr>
          <p:cNvSpPr>
            <a:spLocks noGrp="1"/>
          </p:cNvSpPr>
          <p:nvPr>
            <p:ph type="body" sz="quarter" idx="42" hasCustomPrompt="1"/>
          </p:nvPr>
        </p:nvSpPr>
        <p:spPr>
          <a:xfrm>
            <a:off x="7820025" y="5356522"/>
            <a:ext cx="3976688" cy="981075"/>
          </a:xfrm>
        </p:spPr>
        <p:txBody>
          <a:bodyPr/>
          <a:lstStyle>
            <a:lvl1pPr>
              <a:defRPr sz="1800" b="0">
                <a:solidFill>
                  <a:schemeClr val="bg1"/>
                </a:solidFill>
              </a:defRPr>
            </a:lvl1pPr>
          </a:lstStyle>
          <a:p>
            <a:pPr lvl="0"/>
            <a:r>
              <a:rPr lang="en-GB" dirty="0"/>
              <a:t>Click to add text</a:t>
            </a:r>
          </a:p>
        </p:txBody>
      </p:sp>
      <p:sp>
        <p:nvSpPr>
          <p:cNvPr id="42" name="Text Placeholder 3">
            <a:extLst>
              <a:ext uri="{FF2B5EF4-FFF2-40B4-BE49-F238E27FC236}">
                <a16:creationId xmlns:a16="http://schemas.microsoft.com/office/drawing/2014/main" id="{CFE4F0D7-9AAA-4389-B87A-6AFB8EC837D5}"/>
              </a:ext>
            </a:extLst>
          </p:cNvPr>
          <p:cNvSpPr>
            <a:spLocks noGrp="1"/>
          </p:cNvSpPr>
          <p:nvPr>
            <p:ph type="body" sz="quarter" idx="43" hasCustomPrompt="1"/>
          </p:nvPr>
        </p:nvSpPr>
        <p:spPr>
          <a:xfrm>
            <a:off x="-5137" y="515674"/>
            <a:ext cx="12192000" cy="3600"/>
          </a:xfrm>
          <a:solidFill>
            <a:schemeClr val="bg1"/>
          </a:solidFill>
        </p:spPr>
        <p:txBody>
          <a:bodyPr/>
          <a:lstStyle/>
          <a:p>
            <a:pPr lvl="0"/>
            <a:r>
              <a:rPr lang="en-GB" dirty="0"/>
              <a:t> </a:t>
            </a:r>
          </a:p>
        </p:txBody>
      </p:sp>
      <p:sp>
        <p:nvSpPr>
          <p:cNvPr id="43" name="Title 2">
            <a:extLst>
              <a:ext uri="{FF2B5EF4-FFF2-40B4-BE49-F238E27FC236}">
                <a16:creationId xmlns:a16="http://schemas.microsoft.com/office/drawing/2014/main" id="{659C0058-A1E3-4C7F-8AD4-E04D7F1C8570}"/>
              </a:ext>
            </a:extLst>
          </p:cNvPr>
          <p:cNvSpPr>
            <a:spLocks noGrp="1"/>
          </p:cNvSpPr>
          <p:nvPr>
            <p:ph type="title" hasCustomPrompt="1"/>
          </p:nvPr>
        </p:nvSpPr>
        <p:spPr>
          <a:xfrm>
            <a:off x="293595" y="850927"/>
            <a:ext cx="5802405" cy="462570"/>
          </a:xfrm>
        </p:spPr>
        <p:txBody>
          <a:bodyPr/>
          <a:lstStyle>
            <a:lvl1pPr>
              <a:defRPr sz="2400" b="1">
                <a:solidFill>
                  <a:schemeClr val="accent2"/>
                </a:solidFill>
              </a:defRPr>
            </a:lvl1pPr>
          </a:lstStyle>
          <a:p>
            <a:r>
              <a:rPr lang="en-US" dirty="0"/>
              <a:t>Click to add title</a:t>
            </a:r>
            <a:endParaRPr lang="en-GB" dirty="0"/>
          </a:p>
        </p:txBody>
      </p:sp>
      <p:sp>
        <p:nvSpPr>
          <p:cNvPr id="36" name="Text Placeholder 14">
            <a:extLst>
              <a:ext uri="{FF2B5EF4-FFF2-40B4-BE49-F238E27FC236}">
                <a16:creationId xmlns:a16="http://schemas.microsoft.com/office/drawing/2014/main" id="{A5F3E6EE-318B-42B9-A240-0BB5C7AAE1D8}"/>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37" name="Text Placeholder 14">
            <a:extLst>
              <a:ext uri="{FF2B5EF4-FFF2-40B4-BE49-F238E27FC236}">
                <a16:creationId xmlns:a16="http://schemas.microsoft.com/office/drawing/2014/main" id="{A9309A83-4E82-4CBE-99A8-581B0FF0B44C}"/>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44" name="Group 43">
            <a:extLst>
              <a:ext uri="{FF2B5EF4-FFF2-40B4-BE49-F238E27FC236}">
                <a16:creationId xmlns:a16="http://schemas.microsoft.com/office/drawing/2014/main" id="{22C8855D-B849-4202-98C6-C830B77A1275}"/>
              </a:ext>
            </a:extLst>
          </p:cNvPr>
          <p:cNvGrpSpPr/>
          <p:nvPr userDrawn="1"/>
        </p:nvGrpSpPr>
        <p:grpSpPr>
          <a:xfrm>
            <a:off x="-3643434" y="6161"/>
            <a:ext cx="3507558" cy="4472103"/>
            <a:chOff x="838199" y="1150070"/>
            <a:chExt cx="3507558" cy="4472103"/>
          </a:xfrm>
        </p:grpSpPr>
        <p:sp>
          <p:nvSpPr>
            <p:cNvPr id="45" name="Rectangle 44">
              <a:extLst>
                <a:ext uri="{FF2B5EF4-FFF2-40B4-BE49-F238E27FC236}">
                  <a16:creationId xmlns:a16="http://schemas.microsoft.com/office/drawing/2014/main" id="{2E6B0A4C-40CB-4016-B59E-CB2F032B4757}"/>
                </a:ext>
              </a:extLst>
            </p:cNvPr>
            <p:cNvSpPr/>
            <p:nvPr/>
          </p:nvSpPr>
          <p:spPr>
            <a:xfrm>
              <a:off x="838200" y="1150070"/>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6" name="TextBox 45">
              <a:extLst>
                <a:ext uri="{FF2B5EF4-FFF2-40B4-BE49-F238E27FC236}">
                  <a16:creationId xmlns:a16="http://schemas.microsoft.com/office/drawing/2014/main" id="{9E7F43F0-D327-4CF1-8215-BE2B265E9D17}"/>
                </a:ext>
              </a:extLst>
            </p:cNvPr>
            <p:cNvSpPr txBox="1"/>
            <p:nvPr/>
          </p:nvSpPr>
          <p:spPr>
            <a:xfrm>
              <a:off x="838200" y="1150070"/>
              <a:ext cx="3507557" cy="646331"/>
            </a:xfrm>
            <a:prstGeom prst="rect">
              <a:avLst/>
            </a:prstGeom>
            <a:noFill/>
          </p:spPr>
          <p:txBody>
            <a:bodyPr wrap="square" rtlCol="0">
              <a:spAutoFit/>
            </a:bodyPr>
            <a:lstStyle/>
            <a:p>
              <a:pPr algn="ctr"/>
              <a:r>
                <a:rPr lang="en-GB" dirty="0">
                  <a:solidFill>
                    <a:srgbClr val="333333"/>
                  </a:solidFill>
                  <a:latin typeface="+mj-lt"/>
                </a:rPr>
                <a:t>How to insert an image </a:t>
              </a:r>
              <a:br>
                <a:rPr lang="en-GB" dirty="0">
                  <a:solidFill>
                    <a:srgbClr val="333333"/>
                  </a:solidFill>
                  <a:latin typeface="+mj-lt"/>
                </a:rPr>
              </a:br>
              <a:r>
                <a:rPr lang="en-GB" dirty="0">
                  <a:solidFill>
                    <a:srgbClr val="333333"/>
                  </a:solidFill>
                  <a:latin typeface="+mj-lt"/>
                </a:rPr>
                <a:t>with a filter</a:t>
              </a:r>
            </a:p>
          </p:txBody>
        </p:sp>
        <p:sp>
          <p:nvSpPr>
            <p:cNvPr id="47" name="Rectangle 46">
              <a:extLst>
                <a:ext uri="{FF2B5EF4-FFF2-40B4-BE49-F238E27FC236}">
                  <a16:creationId xmlns:a16="http://schemas.microsoft.com/office/drawing/2014/main" id="{A1D9F11A-1B1E-4EE0-A47C-380B24C96DA9}"/>
                </a:ext>
              </a:extLst>
            </p:cNvPr>
            <p:cNvSpPr/>
            <p:nvPr/>
          </p:nvSpPr>
          <p:spPr>
            <a:xfrm>
              <a:off x="838200" y="1819188"/>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8" name="TextBox 47">
              <a:extLst>
                <a:ext uri="{FF2B5EF4-FFF2-40B4-BE49-F238E27FC236}">
                  <a16:creationId xmlns:a16="http://schemas.microsoft.com/office/drawing/2014/main" id="{E460E608-BD10-4EC2-B2FB-DCF90ECA56C7}"/>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9" name="TextBox 48">
              <a:extLst>
                <a:ext uri="{FF2B5EF4-FFF2-40B4-BE49-F238E27FC236}">
                  <a16:creationId xmlns:a16="http://schemas.microsoft.com/office/drawing/2014/main" id="{58097318-08DB-4B82-8B10-09809D0702FB}"/>
                </a:ext>
              </a:extLst>
            </p:cNvPr>
            <p:cNvSpPr txBox="1"/>
            <p:nvPr/>
          </p:nvSpPr>
          <p:spPr>
            <a:xfrm>
              <a:off x="838199" y="259630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0" name="TextBox 49">
              <a:extLst>
                <a:ext uri="{FF2B5EF4-FFF2-40B4-BE49-F238E27FC236}">
                  <a16:creationId xmlns:a16="http://schemas.microsoft.com/office/drawing/2014/main" id="{BBB6F87B-7B07-4176-8375-BB6BDF4B555E}"/>
                </a:ext>
              </a:extLst>
            </p:cNvPr>
            <p:cNvSpPr txBox="1"/>
            <p:nvPr/>
          </p:nvSpPr>
          <p:spPr>
            <a:xfrm>
              <a:off x="838199" y="3140309"/>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51" name="TextBox 50">
              <a:extLst>
                <a:ext uri="{FF2B5EF4-FFF2-40B4-BE49-F238E27FC236}">
                  <a16:creationId xmlns:a16="http://schemas.microsoft.com/office/drawing/2014/main" id="{2A7B3C5E-9DF5-40C9-8DF1-0F27162A32DB}"/>
                </a:ext>
              </a:extLst>
            </p:cNvPr>
            <p:cNvSpPr txBox="1"/>
            <p:nvPr/>
          </p:nvSpPr>
          <p:spPr>
            <a:xfrm>
              <a:off x="838199" y="3848047"/>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52" name="TextBox 51">
              <a:extLst>
                <a:ext uri="{FF2B5EF4-FFF2-40B4-BE49-F238E27FC236}">
                  <a16:creationId xmlns:a16="http://schemas.microsoft.com/office/drawing/2014/main" id="{BDE048A7-C750-465B-A2A7-D18760776C1C}"/>
                </a:ext>
              </a:extLst>
            </p:cNvPr>
            <p:cNvSpPr txBox="1"/>
            <p:nvPr/>
          </p:nvSpPr>
          <p:spPr>
            <a:xfrm>
              <a:off x="838199" y="4392517"/>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3" name="TextBox 52">
              <a:extLst>
                <a:ext uri="{FF2B5EF4-FFF2-40B4-BE49-F238E27FC236}">
                  <a16:creationId xmlns:a16="http://schemas.microsoft.com/office/drawing/2014/main" id="{FDD14BD9-68E3-4E5B-973B-F150CFCB9F3B}"/>
                </a:ext>
              </a:extLst>
            </p:cNvPr>
            <p:cNvSpPr txBox="1"/>
            <p:nvPr/>
          </p:nvSpPr>
          <p:spPr>
            <a:xfrm>
              <a:off x="838199" y="4991758"/>
              <a:ext cx="3507557" cy="523220"/>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grpSp>
    </p:spTree>
    <p:extLst>
      <p:ext uri="{BB962C8B-B14F-4D97-AF65-F5344CB8AC3E}">
        <p14:creationId xmlns:p14="http://schemas.microsoft.com/office/powerpoint/2010/main" val="2427121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3 images with bullets">
    <p:spTree>
      <p:nvGrpSpPr>
        <p:cNvPr id="1" name=""/>
        <p:cNvGrpSpPr/>
        <p:nvPr/>
      </p:nvGrpSpPr>
      <p:grpSpPr>
        <a:xfrm>
          <a:off x="0" y="0"/>
          <a:ext cx="0" cy="0"/>
          <a:chOff x="0" y="0"/>
          <a:chExt cx="0" cy="0"/>
        </a:xfrm>
      </p:grpSpPr>
      <p:sp>
        <p:nvSpPr>
          <p:cNvPr id="33" name="Text Placeholder 13">
            <a:extLst>
              <a:ext uri="{FF2B5EF4-FFF2-40B4-BE49-F238E27FC236}">
                <a16:creationId xmlns:a16="http://schemas.microsoft.com/office/drawing/2014/main" id="{4CA19D3D-5AFC-4A4E-9737-0C3B34CE0300}"/>
              </a:ext>
            </a:extLst>
          </p:cNvPr>
          <p:cNvSpPr>
            <a:spLocks noGrp="1"/>
          </p:cNvSpPr>
          <p:nvPr>
            <p:ph type="body" sz="quarter" idx="37" hasCustomPrompt="1"/>
          </p:nvPr>
        </p:nvSpPr>
        <p:spPr>
          <a:xfrm>
            <a:off x="1265748" y="4805003"/>
            <a:ext cx="3493769" cy="1446090"/>
          </a:xfrm>
          <a:solidFill>
            <a:schemeClr val="accent5">
              <a:alpha val="50000"/>
            </a:schemeClr>
          </a:solidFill>
        </p:spPr>
        <p:txBody>
          <a:bodyPr anchor="ctr"/>
          <a:lstStyle>
            <a:lvl1pPr algn="ctr">
              <a:defRPr sz="1800">
                <a:solidFill>
                  <a:schemeClr val="bg1"/>
                </a:solidFill>
                <a:latin typeface="Arial Black" panose="020B0A04020102020204" pitchFamily="34" charset="0"/>
              </a:defRPr>
            </a:lvl1pPr>
          </a:lstStyle>
          <a:p>
            <a:pPr lvl="0"/>
            <a:r>
              <a:rPr lang="en-GB" dirty="0"/>
              <a:t>Click to add text</a:t>
            </a:r>
          </a:p>
        </p:txBody>
      </p:sp>
      <p:sp>
        <p:nvSpPr>
          <p:cNvPr id="27" name="Picture Placeholder 21">
            <a:extLst>
              <a:ext uri="{FF2B5EF4-FFF2-40B4-BE49-F238E27FC236}">
                <a16:creationId xmlns:a16="http://schemas.microsoft.com/office/drawing/2014/main" id="{C05ADA78-0A3E-4CFF-A6A5-9D8BF14612A9}"/>
              </a:ext>
            </a:extLst>
          </p:cNvPr>
          <p:cNvSpPr>
            <a:spLocks noGrp="1"/>
          </p:cNvSpPr>
          <p:nvPr>
            <p:ph type="pic" sz="quarter" idx="28" hasCustomPrompt="1"/>
          </p:nvPr>
        </p:nvSpPr>
        <p:spPr>
          <a:xfrm>
            <a:off x="1265750" y="4805004"/>
            <a:ext cx="3493767" cy="1446088"/>
          </a:xfrm>
          <a:ln>
            <a:noFill/>
          </a:ln>
        </p:spPr>
        <p:txBody>
          <a:bodyPr anchor="ctr"/>
          <a:lstStyle>
            <a:lvl1pPr algn="ctr">
              <a:defRPr sz="1400"/>
            </a:lvl1pPr>
          </a:lstStyle>
          <a:p>
            <a:br>
              <a:rPr lang="en-GB" dirty="0"/>
            </a:br>
            <a:br>
              <a:rPr lang="en-GB" dirty="0"/>
            </a:br>
            <a:br>
              <a:rPr lang="en-GB" dirty="0"/>
            </a:br>
            <a:r>
              <a:rPr lang="en-GB" dirty="0"/>
              <a:t>Click on the icon to insert an image</a:t>
            </a:r>
          </a:p>
        </p:txBody>
      </p:sp>
      <p:sp>
        <p:nvSpPr>
          <p:cNvPr id="29" name="Text Placeholder 13">
            <a:extLst>
              <a:ext uri="{FF2B5EF4-FFF2-40B4-BE49-F238E27FC236}">
                <a16:creationId xmlns:a16="http://schemas.microsoft.com/office/drawing/2014/main" id="{DACAA2CE-C022-46EB-B5FA-B411DB84BEFA}"/>
              </a:ext>
            </a:extLst>
          </p:cNvPr>
          <p:cNvSpPr>
            <a:spLocks noGrp="1"/>
          </p:cNvSpPr>
          <p:nvPr>
            <p:ph type="body" sz="quarter" idx="33" hasCustomPrompt="1"/>
          </p:nvPr>
        </p:nvSpPr>
        <p:spPr>
          <a:xfrm>
            <a:off x="1265748" y="1676474"/>
            <a:ext cx="3493769" cy="1430361"/>
          </a:xfrm>
          <a:solidFill>
            <a:schemeClr val="accent5">
              <a:alpha val="50000"/>
            </a:schemeClr>
          </a:solidFill>
        </p:spPr>
        <p:txBody>
          <a:bodyPr anchor="ctr"/>
          <a:lstStyle>
            <a:lvl1pPr algn="ctr">
              <a:defRPr sz="1800">
                <a:solidFill>
                  <a:schemeClr val="bg1"/>
                </a:solidFill>
                <a:latin typeface="Arial Black" panose="020B0A04020102020204" pitchFamily="34" charset="0"/>
              </a:defRPr>
            </a:lvl1pPr>
          </a:lstStyle>
          <a:p>
            <a:pPr lvl="0"/>
            <a:r>
              <a:rPr lang="en-GB" dirty="0"/>
              <a:t>Click to add text</a:t>
            </a:r>
          </a:p>
        </p:txBody>
      </p:sp>
      <p:sp>
        <p:nvSpPr>
          <p:cNvPr id="32" name="Text Placeholder 13">
            <a:extLst>
              <a:ext uri="{FF2B5EF4-FFF2-40B4-BE49-F238E27FC236}">
                <a16:creationId xmlns:a16="http://schemas.microsoft.com/office/drawing/2014/main" id="{6973793A-1442-4CED-BC8D-3B20B8A70488}"/>
              </a:ext>
            </a:extLst>
          </p:cNvPr>
          <p:cNvSpPr>
            <a:spLocks noGrp="1"/>
          </p:cNvSpPr>
          <p:nvPr>
            <p:ph type="body" sz="quarter" idx="36" hasCustomPrompt="1"/>
          </p:nvPr>
        </p:nvSpPr>
        <p:spPr>
          <a:xfrm>
            <a:off x="1265748" y="3227837"/>
            <a:ext cx="3493769" cy="1440985"/>
          </a:xfrm>
          <a:solidFill>
            <a:schemeClr val="accent5">
              <a:alpha val="50000"/>
            </a:schemeClr>
          </a:solidFill>
        </p:spPr>
        <p:txBody>
          <a:bodyPr anchor="ctr"/>
          <a:lstStyle>
            <a:lvl1pPr algn="ctr">
              <a:defRPr sz="1800">
                <a:solidFill>
                  <a:schemeClr val="bg1"/>
                </a:solidFill>
                <a:latin typeface="Arial Black" panose="020B0A04020102020204" pitchFamily="34" charset="0"/>
              </a:defRPr>
            </a:lvl1pPr>
          </a:lstStyle>
          <a:p>
            <a:pPr lvl="0"/>
            <a:r>
              <a:rPr lang="en-GB" dirty="0"/>
              <a:t>Click to add text</a:t>
            </a:r>
          </a:p>
        </p:txBody>
      </p:sp>
      <p:sp>
        <p:nvSpPr>
          <p:cNvPr id="22" name="Picture Placeholder 21">
            <a:extLst>
              <a:ext uri="{FF2B5EF4-FFF2-40B4-BE49-F238E27FC236}">
                <a16:creationId xmlns:a16="http://schemas.microsoft.com/office/drawing/2014/main" id="{31E40416-E110-47CB-9E6C-B987CB16A816}"/>
              </a:ext>
            </a:extLst>
          </p:cNvPr>
          <p:cNvSpPr>
            <a:spLocks noGrp="1"/>
          </p:cNvSpPr>
          <p:nvPr>
            <p:ph type="pic" sz="quarter" idx="24" hasCustomPrompt="1"/>
          </p:nvPr>
        </p:nvSpPr>
        <p:spPr>
          <a:xfrm>
            <a:off x="1265750" y="1668261"/>
            <a:ext cx="3493767" cy="1440982"/>
          </a:xfrm>
          <a:ln>
            <a:noFill/>
          </a:ln>
        </p:spPr>
        <p:txBody>
          <a:bodyPr anchor="ctr"/>
          <a:lstStyle>
            <a:lvl1pPr algn="ctr">
              <a:defRPr sz="1400"/>
            </a:lvl1pPr>
          </a:lstStyle>
          <a:p>
            <a:br>
              <a:rPr lang="en-GB" dirty="0"/>
            </a:br>
            <a:br>
              <a:rPr lang="en-GB" dirty="0"/>
            </a:br>
            <a:br>
              <a:rPr lang="en-GB" dirty="0"/>
            </a:br>
            <a:r>
              <a:rPr lang="en-GB" dirty="0"/>
              <a:t>Click on the icon to insert an image</a:t>
            </a:r>
          </a:p>
        </p:txBody>
      </p:sp>
      <p:sp>
        <p:nvSpPr>
          <p:cNvPr id="26" name="Picture Placeholder 21">
            <a:extLst>
              <a:ext uri="{FF2B5EF4-FFF2-40B4-BE49-F238E27FC236}">
                <a16:creationId xmlns:a16="http://schemas.microsoft.com/office/drawing/2014/main" id="{85022163-8972-4EDD-8896-BFC497D31D6B}"/>
              </a:ext>
            </a:extLst>
          </p:cNvPr>
          <p:cNvSpPr>
            <a:spLocks noGrp="1"/>
          </p:cNvSpPr>
          <p:nvPr>
            <p:ph type="pic" sz="quarter" idx="27" hasCustomPrompt="1"/>
          </p:nvPr>
        </p:nvSpPr>
        <p:spPr>
          <a:xfrm>
            <a:off x="1265750" y="3227839"/>
            <a:ext cx="3493767" cy="1440983"/>
          </a:xfrm>
          <a:ln>
            <a:noFill/>
          </a:ln>
        </p:spPr>
        <p:txBody>
          <a:bodyPr anchor="ctr"/>
          <a:lstStyle>
            <a:lvl1pPr algn="ctr">
              <a:defRPr sz="1400"/>
            </a:lvl1pPr>
          </a:lstStyle>
          <a:p>
            <a:br>
              <a:rPr lang="en-GB" dirty="0"/>
            </a:br>
            <a:br>
              <a:rPr lang="en-GB" dirty="0"/>
            </a:br>
            <a:br>
              <a:rPr lang="en-GB" dirty="0"/>
            </a:br>
            <a:r>
              <a:rPr lang="en-GB" dirty="0"/>
              <a:t>Click on the icon to insert an image</a:t>
            </a:r>
          </a:p>
        </p:txBody>
      </p:sp>
      <p:sp>
        <p:nvSpPr>
          <p:cNvPr id="35" name="Rectangle 34">
            <a:extLst>
              <a:ext uri="{FF2B5EF4-FFF2-40B4-BE49-F238E27FC236}">
                <a16:creationId xmlns:a16="http://schemas.microsoft.com/office/drawing/2014/main" id="{073DB63A-37EE-44C1-906C-D69C912B790A}"/>
              </a:ext>
            </a:extLst>
          </p:cNvPr>
          <p:cNvSpPr/>
          <p:nvPr userDrawn="1"/>
        </p:nvSpPr>
        <p:spPr>
          <a:xfrm>
            <a:off x="6100483" y="512763"/>
            <a:ext cx="6105620" cy="63452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BCD6145E-9C24-4244-802E-CF7A794D9967}"/>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9" name="Slide Number Placeholder 5">
            <a:extLst>
              <a:ext uri="{FF2B5EF4-FFF2-40B4-BE49-F238E27FC236}">
                <a16:creationId xmlns:a16="http://schemas.microsoft.com/office/drawing/2014/main" id="{F94D71B6-4019-4EAF-80E7-289F9FA832B0}"/>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13" name="Text Placeholder 16">
            <a:extLst>
              <a:ext uri="{FF2B5EF4-FFF2-40B4-BE49-F238E27FC236}">
                <a16:creationId xmlns:a16="http://schemas.microsoft.com/office/drawing/2014/main" id="{2F516F34-3BC5-43D6-9BE0-2267A915A2C1}"/>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16" name="Text Placeholder 15">
            <a:extLst>
              <a:ext uri="{FF2B5EF4-FFF2-40B4-BE49-F238E27FC236}">
                <a16:creationId xmlns:a16="http://schemas.microsoft.com/office/drawing/2014/main" id="{27494BE8-6B47-4985-B4F0-39CAB379E770}"/>
              </a:ext>
            </a:extLst>
          </p:cNvPr>
          <p:cNvSpPr>
            <a:spLocks noGrp="1"/>
          </p:cNvSpPr>
          <p:nvPr>
            <p:ph type="body" sz="quarter" idx="20" hasCustomPrompt="1"/>
          </p:nvPr>
        </p:nvSpPr>
        <p:spPr>
          <a:xfrm>
            <a:off x="7494075" y="1974404"/>
            <a:ext cx="314326" cy="295275"/>
          </a:xfrm>
          <a:blipFill>
            <a:blip r:embed="rId2"/>
            <a:stretch>
              <a:fillRect/>
            </a:stretch>
          </a:blipFill>
        </p:spPr>
        <p:txBody>
          <a:bodyPr/>
          <a:lstStyle/>
          <a:p>
            <a:pPr lvl="0"/>
            <a:r>
              <a:rPr lang="en-GB" dirty="0"/>
              <a:t> </a:t>
            </a:r>
          </a:p>
        </p:txBody>
      </p:sp>
      <p:sp>
        <p:nvSpPr>
          <p:cNvPr id="19" name="Text Placeholder 18">
            <a:extLst>
              <a:ext uri="{FF2B5EF4-FFF2-40B4-BE49-F238E27FC236}">
                <a16:creationId xmlns:a16="http://schemas.microsoft.com/office/drawing/2014/main" id="{E618A6D2-CBA0-41C3-9E77-89507ED68C31}"/>
              </a:ext>
            </a:extLst>
          </p:cNvPr>
          <p:cNvSpPr>
            <a:spLocks noGrp="1"/>
          </p:cNvSpPr>
          <p:nvPr>
            <p:ph type="body" sz="quarter" idx="22" hasCustomPrompt="1"/>
          </p:nvPr>
        </p:nvSpPr>
        <p:spPr>
          <a:xfrm>
            <a:off x="7820025" y="1974404"/>
            <a:ext cx="3976688" cy="937845"/>
          </a:xfrm>
        </p:spPr>
        <p:txBody>
          <a:bodyPr/>
          <a:lstStyle>
            <a:lvl1pPr>
              <a:defRPr sz="1700" b="0">
                <a:solidFill>
                  <a:schemeClr val="bg1"/>
                </a:solidFill>
              </a:defRPr>
            </a:lvl1pPr>
          </a:lstStyle>
          <a:p>
            <a:pPr lvl="0"/>
            <a:r>
              <a:rPr lang="en-GB" dirty="0"/>
              <a:t>Click to add text</a:t>
            </a:r>
          </a:p>
        </p:txBody>
      </p:sp>
      <p:sp>
        <p:nvSpPr>
          <p:cNvPr id="38" name="Text Placeholder 15">
            <a:extLst>
              <a:ext uri="{FF2B5EF4-FFF2-40B4-BE49-F238E27FC236}">
                <a16:creationId xmlns:a16="http://schemas.microsoft.com/office/drawing/2014/main" id="{A3F7829C-9BE0-4ADB-8131-FD46B3D384DD}"/>
              </a:ext>
            </a:extLst>
          </p:cNvPr>
          <p:cNvSpPr>
            <a:spLocks noGrp="1"/>
          </p:cNvSpPr>
          <p:nvPr>
            <p:ph type="body" sz="quarter" idx="39" hasCustomPrompt="1"/>
          </p:nvPr>
        </p:nvSpPr>
        <p:spPr>
          <a:xfrm>
            <a:off x="7505700" y="3560432"/>
            <a:ext cx="314326" cy="295275"/>
          </a:xfrm>
          <a:blipFill>
            <a:blip r:embed="rId2"/>
            <a:stretch>
              <a:fillRect/>
            </a:stretch>
          </a:blipFill>
        </p:spPr>
        <p:txBody>
          <a:bodyPr/>
          <a:lstStyle/>
          <a:p>
            <a:pPr lvl="0"/>
            <a:r>
              <a:rPr lang="en-GB" dirty="0"/>
              <a:t> </a:t>
            </a:r>
          </a:p>
        </p:txBody>
      </p:sp>
      <p:sp>
        <p:nvSpPr>
          <p:cNvPr id="39" name="Text Placeholder 15">
            <a:extLst>
              <a:ext uri="{FF2B5EF4-FFF2-40B4-BE49-F238E27FC236}">
                <a16:creationId xmlns:a16="http://schemas.microsoft.com/office/drawing/2014/main" id="{3A21BC83-8565-4EA5-9BCB-D7E28567E324}"/>
              </a:ext>
            </a:extLst>
          </p:cNvPr>
          <p:cNvSpPr>
            <a:spLocks noGrp="1"/>
          </p:cNvSpPr>
          <p:nvPr>
            <p:ph type="body" sz="quarter" idx="40" hasCustomPrompt="1"/>
          </p:nvPr>
        </p:nvSpPr>
        <p:spPr>
          <a:xfrm>
            <a:off x="7494075" y="5129159"/>
            <a:ext cx="314326" cy="295275"/>
          </a:xfrm>
          <a:blipFill>
            <a:blip r:embed="rId2"/>
            <a:stretch>
              <a:fillRect/>
            </a:stretch>
          </a:blipFill>
        </p:spPr>
        <p:txBody>
          <a:bodyPr/>
          <a:lstStyle/>
          <a:p>
            <a:pPr lvl="0"/>
            <a:r>
              <a:rPr lang="en-GB" dirty="0"/>
              <a:t> </a:t>
            </a:r>
          </a:p>
        </p:txBody>
      </p:sp>
      <p:sp>
        <p:nvSpPr>
          <p:cNvPr id="40" name="Text Placeholder 18">
            <a:extLst>
              <a:ext uri="{FF2B5EF4-FFF2-40B4-BE49-F238E27FC236}">
                <a16:creationId xmlns:a16="http://schemas.microsoft.com/office/drawing/2014/main" id="{A1BCC556-C1BA-484B-9BFC-FC926FA0A06A}"/>
              </a:ext>
            </a:extLst>
          </p:cNvPr>
          <p:cNvSpPr>
            <a:spLocks noGrp="1"/>
          </p:cNvSpPr>
          <p:nvPr>
            <p:ph type="body" sz="quarter" idx="41" hasCustomPrompt="1"/>
          </p:nvPr>
        </p:nvSpPr>
        <p:spPr>
          <a:xfrm>
            <a:off x="7831650" y="3560432"/>
            <a:ext cx="3976688" cy="981075"/>
          </a:xfrm>
        </p:spPr>
        <p:txBody>
          <a:bodyPr/>
          <a:lstStyle>
            <a:lvl1pPr>
              <a:defRPr sz="1700" b="0">
                <a:solidFill>
                  <a:schemeClr val="bg1"/>
                </a:solidFill>
              </a:defRPr>
            </a:lvl1pPr>
          </a:lstStyle>
          <a:p>
            <a:pPr lvl="0"/>
            <a:r>
              <a:rPr lang="en-GB" dirty="0"/>
              <a:t>Click to add text</a:t>
            </a:r>
          </a:p>
        </p:txBody>
      </p:sp>
      <p:sp>
        <p:nvSpPr>
          <p:cNvPr id="41" name="Text Placeholder 18">
            <a:extLst>
              <a:ext uri="{FF2B5EF4-FFF2-40B4-BE49-F238E27FC236}">
                <a16:creationId xmlns:a16="http://schemas.microsoft.com/office/drawing/2014/main" id="{5B710229-F578-4AA1-AA64-BF14A51F5602}"/>
              </a:ext>
            </a:extLst>
          </p:cNvPr>
          <p:cNvSpPr>
            <a:spLocks noGrp="1"/>
          </p:cNvSpPr>
          <p:nvPr>
            <p:ph type="body" sz="quarter" idx="42" hasCustomPrompt="1"/>
          </p:nvPr>
        </p:nvSpPr>
        <p:spPr>
          <a:xfrm>
            <a:off x="7808400" y="5129159"/>
            <a:ext cx="3976688" cy="981075"/>
          </a:xfrm>
        </p:spPr>
        <p:txBody>
          <a:bodyPr/>
          <a:lstStyle>
            <a:lvl1pPr>
              <a:defRPr sz="1800" b="0">
                <a:solidFill>
                  <a:schemeClr val="bg1"/>
                </a:solidFill>
              </a:defRPr>
            </a:lvl1pPr>
          </a:lstStyle>
          <a:p>
            <a:pPr lvl="0"/>
            <a:r>
              <a:rPr lang="en-GB" dirty="0"/>
              <a:t>Click to add text</a:t>
            </a:r>
          </a:p>
        </p:txBody>
      </p:sp>
      <p:sp>
        <p:nvSpPr>
          <p:cNvPr id="42" name="Text Placeholder 3">
            <a:extLst>
              <a:ext uri="{FF2B5EF4-FFF2-40B4-BE49-F238E27FC236}">
                <a16:creationId xmlns:a16="http://schemas.microsoft.com/office/drawing/2014/main" id="{CFE4F0D7-9AAA-4389-B87A-6AFB8EC837D5}"/>
              </a:ext>
            </a:extLst>
          </p:cNvPr>
          <p:cNvSpPr>
            <a:spLocks noGrp="1"/>
          </p:cNvSpPr>
          <p:nvPr>
            <p:ph type="body" sz="quarter" idx="43" hasCustomPrompt="1"/>
          </p:nvPr>
        </p:nvSpPr>
        <p:spPr>
          <a:xfrm>
            <a:off x="-5137" y="515674"/>
            <a:ext cx="12192000" cy="3600"/>
          </a:xfrm>
          <a:solidFill>
            <a:schemeClr val="bg1"/>
          </a:solidFill>
        </p:spPr>
        <p:txBody>
          <a:bodyPr/>
          <a:lstStyle/>
          <a:p>
            <a:pPr lvl="0"/>
            <a:r>
              <a:rPr lang="en-GB" dirty="0"/>
              <a:t> </a:t>
            </a:r>
          </a:p>
        </p:txBody>
      </p:sp>
      <p:sp>
        <p:nvSpPr>
          <p:cNvPr id="43" name="Title 2">
            <a:extLst>
              <a:ext uri="{FF2B5EF4-FFF2-40B4-BE49-F238E27FC236}">
                <a16:creationId xmlns:a16="http://schemas.microsoft.com/office/drawing/2014/main" id="{659C0058-A1E3-4C7F-8AD4-E04D7F1C8570}"/>
              </a:ext>
            </a:extLst>
          </p:cNvPr>
          <p:cNvSpPr>
            <a:spLocks noGrp="1"/>
          </p:cNvSpPr>
          <p:nvPr>
            <p:ph type="title" hasCustomPrompt="1"/>
          </p:nvPr>
        </p:nvSpPr>
        <p:spPr>
          <a:xfrm>
            <a:off x="293595" y="850927"/>
            <a:ext cx="5802405" cy="462570"/>
          </a:xfrm>
        </p:spPr>
        <p:txBody>
          <a:bodyPr/>
          <a:lstStyle>
            <a:lvl1pPr>
              <a:defRPr sz="2400" b="1">
                <a:solidFill>
                  <a:schemeClr val="accent2"/>
                </a:solidFill>
              </a:defRPr>
            </a:lvl1pPr>
          </a:lstStyle>
          <a:p>
            <a:r>
              <a:rPr lang="en-US" dirty="0"/>
              <a:t>Click to add title</a:t>
            </a:r>
            <a:endParaRPr lang="en-GB" dirty="0"/>
          </a:p>
        </p:txBody>
      </p:sp>
      <p:sp>
        <p:nvSpPr>
          <p:cNvPr id="36" name="Text Placeholder 14">
            <a:extLst>
              <a:ext uri="{FF2B5EF4-FFF2-40B4-BE49-F238E27FC236}">
                <a16:creationId xmlns:a16="http://schemas.microsoft.com/office/drawing/2014/main" id="{A5F3E6EE-318B-42B9-A240-0BB5C7AAE1D8}"/>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37" name="Text Placeholder 14">
            <a:extLst>
              <a:ext uri="{FF2B5EF4-FFF2-40B4-BE49-F238E27FC236}">
                <a16:creationId xmlns:a16="http://schemas.microsoft.com/office/drawing/2014/main" id="{A9309A83-4E82-4CBE-99A8-581B0FF0B44C}"/>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44" name="Group 43">
            <a:extLst>
              <a:ext uri="{FF2B5EF4-FFF2-40B4-BE49-F238E27FC236}">
                <a16:creationId xmlns:a16="http://schemas.microsoft.com/office/drawing/2014/main" id="{22C8855D-B849-4202-98C6-C830B77A1275}"/>
              </a:ext>
            </a:extLst>
          </p:cNvPr>
          <p:cNvGrpSpPr/>
          <p:nvPr userDrawn="1"/>
        </p:nvGrpSpPr>
        <p:grpSpPr>
          <a:xfrm>
            <a:off x="-3643434" y="6161"/>
            <a:ext cx="3507558" cy="4472103"/>
            <a:chOff x="838199" y="1150070"/>
            <a:chExt cx="3507558" cy="4472103"/>
          </a:xfrm>
        </p:grpSpPr>
        <p:sp>
          <p:nvSpPr>
            <p:cNvPr id="45" name="Rectangle 44">
              <a:extLst>
                <a:ext uri="{FF2B5EF4-FFF2-40B4-BE49-F238E27FC236}">
                  <a16:creationId xmlns:a16="http://schemas.microsoft.com/office/drawing/2014/main" id="{2E6B0A4C-40CB-4016-B59E-CB2F032B4757}"/>
                </a:ext>
              </a:extLst>
            </p:cNvPr>
            <p:cNvSpPr/>
            <p:nvPr/>
          </p:nvSpPr>
          <p:spPr>
            <a:xfrm>
              <a:off x="838200" y="1150070"/>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6" name="TextBox 45">
              <a:extLst>
                <a:ext uri="{FF2B5EF4-FFF2-40B4-BE49-F238E27FC236}">
                  <a16:creationId xmlns:a16="http://schemas.microsoft.com/office/drawing/2014/main" id="{9E7F43F0-D327-4CF1-8215-BE2B265E9D17}"/>
                </a:ext>
              </a:extLst>
            </p:cNvPr>
            <p:cNvSpPr txBox="1"/>
            <p:nvPr/>
          </p:nvSpPr>
          <p:spPr>
            <a:xfrm>
              <a:off x="838200" y="1150070"/>
              <a:ext cx="3507557" cy="646331"/>
            </a:xfrm>
            <a:prstGeom prst="rect">
              <a:avLst/>
            </a:prstGeom>
            <a:noFill/>
          </p:spPr>
          <p:txBody>
            <a:bodyPr wrap="square" rtlCol="0">
              <a:spAutoFit/>
            </a:bodyPr>
            <a:lstStyle/>
            <a:p>
              <a:pPr algn="ctr"/>
              <a:r>
                <a:rPr lang="en-GB" dirty="0">
                  <a:solidFill>
                    <a:srgbClr val="333333"/>
                  </a:solidFill>
                  <a:latin typeface="+mj-lt"/>
                </a:rPr>
                <a:t>How to insert an image </a:t>
              </a:r>
              <a:br>
                <a:rPr lang="en-GB" dirty="0">
                  <a:solidFill>
                    <a:srgbClr val="333333"/>
                  </a:solidFill>
                  <a:latin typeface="+mj-lt"/>
                </a:rPr>
              </a:br>
              <a:r>
                <a:rPr lang="en-GB" dirty="0">
                  <a:solidFill>
                    <a:srgbClr val="333333"/>
                  </a:solidFill>
                  <a:latin typeface="+mj-lt"/>
                </a:rPr>
                <a:t>with a filter</a:t>
              </a:r>
            </a:p>
          </p:txBody>
        </p:sp>
        <p:sp>
          <p:nvSpPr>
            <p:cNvPr id="47" name="Rectangle 46">
              <a:extLst>
                <a:ext uri="{FF2B5EF4-FFF2-40B4-BE49-F238E27FC236}">
                  <a16:creationId xmlns:a16="http://schemas.microsoft.com/office/drawing/2014/main" id="{A1D9F11A-1B1E-4EE0-A47C-380B24C96DA9}"/>
                </a:ext>
              </a:extLst>
            </p:cNvPr>
            <p:cNvSpPr/>
            <p:nvPr/>
          </p:nvSpPr>
          <p:spPr>
            <a:xfrm>
              <a:off x="838200" y="1819188"/>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8" name="TextBox 47">
              <a:extLst>
                <a:ext uri="{FF2B5EF4-FFF2-40B4-BE49-F238E27FC236}">
                  <a16:creationId xmlns:a16="http://schemas.microsoft.com/office/drawing/2014/main" id="{E460E608-BD10-4EC2-B2FB-DCF90ECA56C7}"/>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9" name="TextBox 48">
              <a:extLst>
                <a:ext uri="{FF2B5EF4-FFF2-40B4-BE49-F238E27FC236}">
                  <a16:creationId xmlns:a16="http://schemas.microsoft.com/office/drawing/2014/main" id="{58097318-08DB-4B82-8B10-09809D0702FB}"/>
                </a:ext>
              </a:extLst>
            </p:cNvPr>
            <p:cNvSpPr txBox="1"/>
            <p:nvPr/>
          </p:nvSpPr>
          <p:spPr>
            <a:xfrm>
              <a:off x="838199" y="259630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0" name="TextBox 49">
              <a:extLst>
                <a:ext uri="{FF2B5EF4-FFF2-40B4-BE49-F238E27FC236}">
                  <a16:creationId xmlns:a16="http://schemas.microsoft.com/office/drawing/2014/main" id="{BBB6F87B-7B07-4176-8375-BB6BDF4B555E}"/>
                </a:ext>
              </a:extLst>
            </p:cNvPr>
            <p:cNvSpPr txBox="1"/>
            <p:nvPr/>
          </p:nvSpPr>
          <p:spPr>
            <a:xfrm>
              <a:off x="838199" y="3140309"/>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51" name="TextBox 50">
              <a:extLst>
                <a:ext uri="{FF2B5EF4-FFF2-40B4-BE49-F238E27FC236}">
                  <a16:creationId xmlns:a16="http://schemas.microsoft.com/office/drawing/2014/main" id="{2A7B3C5E-9DF5-40C9-8DF1-0F27162A32DB}"/>
                </a:ext>
              </a:extLst>
            </p:cNvPr>
            <p:cNvSpPr txBox="1"/>
            <p:nvPr/>
          </p:nvSpPr>
          <p:spPr>
            <a:xfrm>
              <a:off x="838199" y="3848047"/>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52" name="TextBox 51">
              <a:extLst>
                <a:ext uri="{FF2B5EF4-FFF2-40B4-BE49-F238E27FC236}">
                  <a16:creationId xmlns:a16="http://schemas.microsoft.com/office/drawing/2014/main" id="{BDE048A7-C750-465B-A2A7-D18760776C1C}"/>
                </a:ext>
              </a:extLst>
            </p:cNvPr>
            <p:cNvSpPr txBox="1"/>
            <p:nvPr/>
          </p:nvSpPr>
          <p:spPr>
            <a:xfrm>
              <a:off x="838199" y="4392517"/>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3" name="TextBox 52">
              <a:extLst>
                <a:ext uri="{FF2B5EF4-FFF2-40B4-BE49-F238E27FC236}">
                  <a16:creationId xmlns:a16="http://schemas.microsoft.com/office/drawing/2014/main" id="{FDD14BD9-68E3-4E5B-973B-F150CFCB9F3B}"/>
                </a:ext>
              </a:extLst>
            </p:cNvPr>
            <p:cNvSpPr txBox="1"/>
            <p:nvPr/>
          </p:nvSpPr>
          <p:spPr>
            <a:xfrm>
              <a:off x="838199" y="4991758"/>
              <a:ext cx="3507557" cy="523220"/>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grpSp>
    </p:spTree>
    <p:extLst>
      <p:ext uri="{BB962C8B-B14F-4D97-AF65-F5344CB8AC3E}">
        <p14:creationId xmlns:p14="http://schemas.microsoft.com/office/powerpoint/2010/main" val="363339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right">
    <p:bg>
      <p:bgPr>
        <a:solidFill>
          <a:schemeClr val="bg1"/>
        </a:solidFill>
        <a:effectLst/>
      </p:bgPr>
    </p:bg>
    <p:spTree>
      <p:nvGrpSpPr>
        <p:cNvPr id="1" name=""/>
        <p:cNvGrpSpPr/>
        <p:nvPr/>
      </p:nvGrpSpPr>
      <p:grpSpPr>
        <a:xfrm>
          <a:off x="0" y="0"/>
          <a:ext cx="0" cy="0"/>
          <a:chOff x="0" y="0"/>
          <a:chExt cx="0" cy="0"/>
        </a:xfrm>
      </p:grpSpPr>
      <p:sp>
        <p:nvSpPr>
          <p:cNvPr id="10" name="Text Placeholder 13">
            <a:extLst>
              <a:ext uri="{FF2B5EF4-FFF2-40B4-BE49-F238E27FC236}">
                <a16:creationId xmlns:a16="http://schemas.microsoft.com/office/drawing/2014/main" id="{49032CCF-A8A4-4FE9-BF14-FD9C9C828580}"/>
              </a:ext>
            </a:extLst>
          </p:cNvPr>
          <p:cNvSpPr>
            <a:spLocks noGrp="1"/>
          </p:cNvSpPr>
          <p:nvPr>
            <p:ph type="body" sz="quarter" idx="14" hasCustomPrompt="1"/>
          </p:nvPr>
        </p:nvSpPr>
        <p:spPr>
          <a:xfrm>
            <a:off x="6100483" y="512762"/>
            <a:ext cx="6096000" cy="6345237"/>
          </a:xfrm>
          <a:solidFill>
            <a:schemeClr val="accent2">
              <a:alpha val="66000"/>
            </a:schemeClr>
          </a:solidFill>
        </p:spPr>
        <p:txBody>
          <a:bodyPr/>
          <a:lstStyle/>
          <a:p>
            <a:pPr lvl="0"/>
            <a:r>
              <a:rPr lang="en-GB" dirty="0"/>
              <a:t> </a:t>
            </a:r>
          </a:p>
        </p:txBody>
      </p:sp>
      <p:sp>
        <p:nvSpPr>
          <p:cNvPr id="9" name="Text Placeholder 8">
            <a:extLst>
              <a:ext uri="{FF2B5EF4-FFF2-40B4-BE49-F238E27FC236}">
                <a16:creationId xmlns:a16="http://schemas.microsoft.com/office/drawing/2014/main" id="{BC6C1A07-A85A-4B2D-B4E8-5F58FDA18A46}"/>
              </a:ext>
            </a:extLst>
          </p:cNvPr>
          <p:cNvSpPr>
            <a:spLocks noGrp="1"/>
          </p:cNvSpPr>
          <p:nvPr>
            <p:ph type="body" sz="quarter" idx="13" hasCustomPrompt="1"/>
          </p:nvPr>
        </p:nvSpPr>
        <p:spPr>
          <a:xfrm>
            <a:off x="6486246" y="4135438"/>
            <a:ext cx="2662237" cy="28800"/>
          </a:xfrm>
          <a:solidFill>
            <a:schemeClr val="accent1"/>
          </a:solidFill>
        </p:spPr>
        <p:txBody>
          <a:bodyPr/>
          <a:lstStyle/>
          <a:p>
            <a:pPr lvl="0"/>
            <a:r>
              <a:rPr lang="en-GB" dirty="0"/>
              <a:t> </a:t>
            </a:r>
          </a:p>
        </p:txBody>
      </p:sp>
      <p:sp>
        <p:nvSpPr>
          <p:cNvPr id="21" name="Rectangle 20">
            <a:extLst>
              <a:ext uri="{FF2B5EF4-FFF2-40B4-BE49-F238E27FC236}">
                <a16:creationId xmlns:a16="http://schemas.microsoft.com/office/drawing/2014/main" id="{C022B2DA-D201-4029-B538-3BCBD7E16875}"/>
              </a:ext>
            </a:extLst>
          </p:cNvPr>
          <p:cNvSpPr/>
          <p:nvPr userDrawn="1"/>
        </p:nvSpPr>
        <p:spPr>
          <a:xfrm>
            <a:off x="0" y="513875"/>
            <a:ext cx="12192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ECAE43D7-FA50-4C13-8757-5D0F2AA8CB2B}"/>
              </a:ext>
            </a:extLst>
          </p:cNvPr>
          <p:cNvSpPr>
            <a:spLocks noGrp="1"/>
          </p:cNvSpPr>
          <p:nvPr>
            <p:ph type="title" hasCustomPrompt="1"/>
          </p:nvPr>
        </p:nvSpPr>
        <p:spPr>
          <a:xfrm>
            <a:off x="6486246" y="2049929"/>
            <a:ext cx="3973606" cy="1896596"/>
          </a:xfrm>
        </p:spPr>
        <p:txBody>
          <a:bodyPr anchor="b"/>
          <a:lstStyle>
            <a:lvl1pPr algn="l">
              <a:defRPr b="1">
                <a:solidFill>
                  <a:schemeClr val="bg1"/>
                </a:solidFill>
              </a:defRPr>
            </a:lvl1pPr>
          </a:lstStyle>
          <a:p>
            <a:r>
              <a:rPr lang="en-GB" dirty="0"/>
              <a:t>Click to add title</a:t>
            </a:r>
          </a:p>
        </p:txBody>
      </p:sp>
      <p:sp>
        <p:nvSpPr>
          <p:cNvPr id="11" name="Text Placeholder 3">
            <a:extLst>
              <a:ext uri="{FF2B5EF4-FFF2-40B4-BE49-F238E27FC236}">
                <a16:creationId xmlns:a16="http://schemas.microsoft.com/office/drawing/2014/main" id="{751D5FDB-2C38-4373-877F-D80FCDA355BC}"/>
              </a:ext>
            </a:extLst>
          </p:cNvPr>
          <p:cNvSpPr>
            <a:spLocks noGrp="1"/>
          </p:cNvSpPr>
          <p:nvPr>
            <p:ph type="body" sz="quarter" idx="18" hasCustomPrompt="1"/>
          </p:nvPr>
        </p:nvSpPr>
        <p:spPr>
          <a:xfrm>
            <a:off x="-5137" y="515674"/>
            <a:ext cx="12192000" cy="3600"/>
          </a:xfrm>
          <a:solidFill>
            <a:schemeClr val="bg1"/>
          </a:solidFill>
        </p:spPr>
        <p:txBody>
          <a:bodyPr/>
          <a:lstStyle/>
          <a:p>
            <a:pPr lvl="0"/>
            <a:r>
              <a:rPr lang="en-GB" dirty="0"/>
              <a:t> </a:t>
            </a:r>
          </a:p>
        </p:txBody>
      </p:sp>
      <p:sp>
        <p:nvSpPr>
          <p:cNvPr id="12" name="Footer Placeholder 4">
            <a:extLst>
              <a:ext uri="{FF2B5EF4-FFF2-40B4-BE49-F238E27FC236}">
                <a16:creationId xmlns:a16="http://schemas.microsoft.com/office/drawing/2014/main" id="{FF2D8AAB-E4B3-45AC-A3D9-D7192F9C3374}"/>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13" name="Slide Number Placeholder 5">
            <a:extLst>
              <a:ext uri="{FF2B5EF4-FFF2-40B4-BE49-F238E27FC236}">
                <a16:creationId xmlns:a16="http://schemas.microsoft.com/office/drawing/2014/main" id="{2CDC4A7A-41C0-4569-9AAC-FA2E0174D2D6}"/>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18" name="Picture Placeholder 17">
            <a:extLst>
              <a:ext uri="{FF2B5EF4-FFF2-40B4-BE49-F238E27FC236}">
                <a16:creationId xmlns:a16="http://schemas.microsoft.com/office/drawing/2014/main" id="{83E06D02-82B7-414B-96E2-C0D2579E4153}"/>
              </a:ext>
            </a:extLst>
          </p:cNvPr>
          <p:cNvSpPr>
            <a:spLocks noGrp="1"/>
          </p:cNvSpPr>
          <p:nvPr>
            <p:ph type="pic" sz="quarter" idx="17"/>
          </p:nvPr>
        </p:nvSpPr>
        <p:spPr>
          <a:xfrm>
            <a:off x="0" y="512763"/>
            <a:ext cx="12192000" cy="6345237"/>
          </a:xfrm>
        </p:spPr>
        <p:txBody>
          <a:bodyPr anchor="ctr"/>
          <a:lstStyle>
            <a:lvl1pPr algn="ctr">
              <a:defRPr sz="1800"/>
            </a:lvl1pPr>
          </a:lstStyle>
          <a:p>
            <a:endParaRPr lang="en-GB" dirty="0"/>
          </a:p>
          <a:p>
            <a:r>
              <a:rPr lang="en-GB" dirty="0"/>
              <a:t>Click on the icon to insert an image</a:t>
            </a:r>
          </a:p>
        </p:txBody>
      </p:sp>
      <p:sp>
        <p:nvSpPr>
          <p:cNvPr id="16" name="Text Placeholder 14">
            <a:extLst>
              <a:ext uri="{FF2B5EF4-FFF2-40B4-BE49-F238E27FC236}">
                <a16:creationId xmlns:a16="http://schemas.microsoft.com/office/drawing/2014/main" id="{CB7A245A-E901-40CD-B70F-AB9F5BE7C0BA}"/>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17" name="Text Placeholder 14">
            <a:extLst>
              <a:ext uri="{FF2B5EF4-FFF2-40B4-BE49-F238E27FC236}">
                <a16:creationId xmlns:a16="http://schemas.microsoft.com/office/drawing/2014/main" id="{4E0B1180-0CBB-44A5-A01B-260029289DE8}"/>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14" name="Group 13">
            <a:extLst>
              <a:ext uri="{FF2B5EF4-FFF2-40B4-BE49-F238E27FC236}">
                <a16:creationId xmlns:a16="http://schemas.microsoft.com/office/drawing/2014/main" id="{CEBF580C-17D0-4CBD-8103-89E0B2B7EA3D}"/>
              </a:ext>
            </a:extLst>
          </p:cNvPr>
          <p:cNvGrpSpPr/>
          <p:nvPr userDrawn="1"/>
        </p:nvGrpSpPr>
        <p:grpSpPr>
          <a:xfrm>
            <a:off x="-3587716" y="0"/>
            <a:ext cx="3507558" cy="4794429"/>
            <a:chOff x="838199" y="1150070"/>
            <a:chExt cx="3507558" cy="4794429"/>
          </a:xfrm>
          <a:solidFill>
            <a:schemeClr val="tx1"/>
          </a:solidFill>
        </p:grpSpPr>
        <p:sp>
          <p:nvSpPr>
            <p:cNvPr id="15" name="Rectangle 14">
              <a:extLst>
                <a:ext uri="{FF2B5EF4-FFF2-40B4-BE49-F238E27FC236}">
                  <a16:creationId xmlns:a16="http://schemas.microsoft.com/office/drawing/2014/main" id="{69DFF068-EA3D-47CC-BF9A-275DC075237F}"/>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9" name="TextBox 18">
              <a:extLst>
                <a:ext uri="{FF2B5EF4-FFF2-40B4-BE49-F238E27FC236}">
                  <a16:creationId xmlns:a16="http://schemas.microsoft.com/office/drawing/2014/main" id="{666233EE-8EC5-4323-9E5A-40B16FA6E057}"/>
                </a:ext>
              </a:extLst>
            </p:cNvPr>
            <p:cNvSpPr txBox="1"/>
            <p:nvPr/>
          </p:nvSpPr>
          <p:spPr>
            <a:xfrm>
              <a:off x="838200" y="1150070"/>
              <a:ext cx="3507556" cy="646331"/>
            </a:xfrm>
            <a:prstGeom prst="rect">
              <a:avLst/>
            </a:prstGeom>
            <a:noFill/>
          </p:spPr>
          <p:txBody>
            <a:bodyPr wrap="square" rtlCol="0">
              <a:spAutoFit/>
            </a:bodyPr>
            <a:lstStyle/>
            <a:p>
              <a:pPr algn="ctr"/>
              <a:r>
                <a:rPr lang="en-GB" dirty="0">
                  <a:solidFill>
                    <a:srgbClr val="333333"/>
                  </a:solidFill>
                </a:rPr>
                <a:t>How to insert a </a:t>
              </a:r>
              <a:br>
                <a:rPr lang="en-GB" dirty="0">
                  <a:solidFill>
                    <a:srgbClr val="333333"/>
                  </a:solidFill>
                </a:rPr>
              </a:br>
              <a:r>
                <a:rPr lang="en-GB" dirty="0">
                  <a:solidFill>
                    <a:srgbClr val="333333"/>
                  </a:solidFill>
                </a:rPr>
                <a:t>background in a placeholder</a:t>
              </a:r>
            </a:p>
          </p:txBody>
        </p:sp>
        <p:sp>
          <p:nvSpPr>
            <p:cNvPr id="20" name="Rectangle 19">
              <a:extLst>
                <a:ext uri="{FF2B5EF4-FFF2-40B4-BE49-F238E27FC236}">
                  <a16:creationId xmlns:a16="http://schemas.microsoft.com/office/drawing/2014/main" id="{7DC865DC-645A-42CF-8351-8E7D61C7BE75}"/>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22" name="TextBox 21">
              <a:extLst>
                <a:ext uri="{FF2B5EF4-FFF2-40B4-BE49-F238E27FC236}">
                  <a16:creationId xmlns:a16="http://schemas.microsoft.com/office/drawing/2014/main" id="{2568BC70-8758-4053-95EF-3EF61DEAE033}"/>
                </a:ext>
              </a:extLst>
            </p:cNvPr>
            <p:cNvSpPr txBox="1"/>
            <p:nvPr/>
          </p:nvSpPr>
          <p:spPr>
            <a:xfrm>
              <a:off x="838199" y="3344436"/>
              <a:ext cx="3507557"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23" name="TextBox 22">
              <a:extLst>
                <a:ext uri="{FF2B5EF4-FFF2-40B4-BE49-F238E27FC236}">
                  <a16:creationId xmlns:a16="http://schemas.microsoft.com/office/drawing/2014/main" id="{C3CB40B2-F827-4BCA-9849-C422EEFFDDEF}"/>
                </a:ext>
              </a:extLst>
            </p:cNvPr>
            <p:cNvSpPr txBox="1"/>
            <p:nvPr/>
          </p:nvSpPr>
          <p:spPr>
            <a:xfrm>
              <a:off x="838199" y="406337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24" name="TextBox 23">
              <a:extLst>
                <a:ext uri="{FF2B5EF4-FFF2-40B4-BE49-F238E27FC236}">
                  <a16:creationId xmlns:a16="http://schemas.microsoft.com/office/drawing/2014/main" id="{E3360A73-D533-44EE-88C7-735CE71B2090}"/>
                </a:ext>
              </a:extLst>
            </p:cNvPr>
            <p:cNvSpPr txBox="1"/>
            <p:nvPr/>
          </p:nvSpPr>
          <p:spPr>
            <a:xfrm>
              <a:off x="838199" y="4617885"/>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25" name="TextBox 24">
              <a:extLst>
                <a:ext uri="{FF2B5EF4-FFF2-40B4-BE49-F238E27FC236}">
                  <a16:creationId xmlns:a16="http://schemas.microsoft.com/office/drawing/2014/main" id="{616FA43A-977F-41B7-A8C0-31358DC34F4A}"/>
                </a:ext>
              </a:extLst>
            </p:cNvPr>
            <p:cNvSpPr txBox="1"/>
            <p:nvPr/>
          </p:nvSpPr>
          <p:spPr>
            <a:xfrm>
              <a:off x="838199" y="5356549"/>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26" name="TextBox 25">
              <a:extLst>
                <a:ext uri="{FF2B5EF4-FFF2-40B4-BE49-F238E27FC236}">
                  <a16:creationId xmlns:a16="http://schemas.microsoft.com/office/drawing/2014/main" id="{8C154D0E-EFF2-4D79-889C-C2EDC0B2C1EA}"/>
                </a:ext>
              </a:extLst>
            </p:cNvPr>
            <p:cNvSpPr txBox="1"/>
            <p:nvPr/>
          </p:nvSpPr>
          <p:spPr>
            <a:xfrm>
              <a:off x="838199" y="1867808"/>
              <a:ext cx="3507557" cy="1384995"/>
            </a:xfrm>
            <a:prstGeom prst="rect">
              <a:avLst/>
            </a:prstGeom>
            <a:noFill/>
          </p:spPr>
          <p:txBody>
            <a:bodyPr wrap="square" rtlCol="0">
              <a:spAutoFit/>
            </a:bodyPr>
            <a:lstStyle/>
            <a:p>
              <a:r>
                <a:rPr lang="en-GB" sz="1400" b="1" dirty="0">
                  <a:solidFill>
                    <a:srgbClr val="333333"/>
                  </a:solidFill>
                </a:rPr>
                <a:t>On this slide you will need to insert an image into the large picture placeholder first.</a:t>
              </a:r>
            </a:p>
            <a:p>
              <a:r>
                <a:rPr lang="en-GB" sz="1400" dirty="0">
                  <a:solidFill>
                    <a:srgbClr val="333333"/>
                  </a:solidFill>
                </a:rPr>
                <a:t>Once you’ve inserted an image, following the instructions below, you can then </a:t>
              </a:r>
              <a:r>
                <a:rPr lang="en-GB" sz="1400" dirty="0">
                  <a:solidFill>
                    <a:schemeClr val="accent1"/>
                  </a:solidFill>
                </a:rPr>
                <a:t>enter text and icons into the placeholders.</a:t>
              </a:r>
              <a:endParaRPr lang="en-GB" sz="1400" b="1" dirty="0">
                <a:solidFill>
                  <a:schemeClr val="accent1"/>
                </a:solidFill>
              </a:endParaRPr>
            </a:p>
          </p:txBody>
        </p:sp>
        <p:sp>
          <p:nvSpPr>
            <p:cNvPr id="27" name="Rectangle 26">
              <a:extLst>
                <a:ext uri="{FF2B5EF4-FFF2-40B4-BE49-F238E27FC236}">
                  <a16:creationId xmlns:a16="http://schemas.microsoft.com/office/drawing/2014/main" id="{90D0F69F-80FE-4B53-B473-5553CD22CB93}"/>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grpSp>
    </p:spTree>
    <p:extLst>
      <p:ext uri="{BB962C8B-B14F-4D97-AF65-F5344CB8AC3E}">
        <p14:creationId xmlns:p14="http://schemas.microsoft.com/office/powerpoint/2010/main" val="1247179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6 images with bullets">
    <p:spTree>
      <p:nvGrpSpPr>
        <p:cNvPr id="1" name=""/>
        <p:cNvGrpSpPr/>
        <p:nvPr/>
      </p:nvGrpSpPr>
      <p:grpSpPr>
        <a:xfrm>
          <a:off x="0" y="0"/>
          <a:ext cx="0" cy="0"/>
          <a:chOff x="0" y="0"/>
          <a:chExt cx="0" cy="0"/>
        </a:xfrm>
      </p:grpSpPr>
      <p:sp>
        <p:nvSpPr>
          <p:cNvPr id="33" name="Text Placeholder 13">
            <a:extLst>
              <a:ext uri="{FF2B5EF4-FFF2-40B4-BE49-F238E27FC236}">
                <a16:creationId xmlns:a16="http://schemas.microsoft.com/office/drawing/2014/main" id="{4CA19D3D-5AFC-4A4E-9737-0C3B34CE0300}"/>
              </a:ext>
            </a:extLst>
          </p:cNvPr>
          <p:cNvSpPr>
            <a:spLocks noGrp="1"/>
          </p:cNvSpPr>
          <p:nvPr>
            <p:ph type="body" sz="quarter" idx="37" hasCustomPrompt="1"/>
          </p:nvPr>
        </p:nvSpPr>
        <p:spPr>
          <a:xfrm>
            <a:off x="384862" y="4533424"/>
            <a:ext cx="2579794" cy="1118374"/>
          </a:xfrm>
          <a:solidFill>
            <a:schemeClr val="accent5">
              <a:alpha val="50000"/>
            </a:schemeClr>
          </a:solidFill>
        </p:spPr>
        <p:txBody>
          <a:bodyPr anchor="ctr"/>
          <a:lstStyle>
            <a:lvl1pPr algn="ctr">
              <a:defRPr sz="1800">
                <a:solidFill>
                  <a:schemeClr val="bg1"/>
                </a:solidFill>
                <a:latin typeface="Arial Black" panose="020B0A04020102020204" pitchFamily="34" charset="0"/>
              </a:defRPr>
            </a:lvl1pPr>
          </a:lstStyle>
          <a:p>
            <a:pPr lvl="0"/>
            <a:r>
              <a:rPr lang="en-GB" dirty="0"/>
              <a:t>Click to add text</a:t>
            </a:r>
          </a:p>
        </p:txBody>
      </p:sp>
      <p:sp>
        <p:nvSpPr>
          <p:cNvPr id="27" name="Picture Placeholder 21">
            <a:extLst>
              <a:ext uri="{FF2B5EF4-FFF2-40B4-BE49-F238E27FC236}">
                <a16:creationId xmlns:a16="http://schemas.microsoft.com/office/drawing/2014/main" id="{C05ADA78-0A3E-4CFF-A6A5-9D8BF14612A9}"/>
              </a:ext>
            </a:extLst>
          </p:cNvPr>
          <p:cNvSpPr>
            <a:spLocks noGrp="1"/>
          </p:cNvSpPr>
          <p:nvPr>
            <p:ph type="pic" sz="quarter" idx="28" hasCustomPrompt="1"/>
          </p:nvPr>
        </p:nvSpPr>
        <p:spPr>
          <a:xfrm>
            <a:off x="384863" y="4533424"/>
            <a:ext cx="2579793" cy="1118373"/>
          </a:xfrm>
          <a:ln>
            <a:noFill/>
          </a:ln>
        </p:spPr>
        <p:txBody>
          <a:bodyPr anchor="ctr"/>
          <a:lstStyle>
            <a:lvl1pPr algn="ctr">
              <a:defRPr sz="1400"/>
            </a:lvl1pPr>
          </a:lstStyle>
          <a:p>
            <a:br>
              <a:rPr lang="en-GB" dirty="0"/>
            </a:br>
            <a:br>
              <a:rPr lang="en-GB" dirty="0"/>
            </a:br>
            <a:br>
              <a:rPr lang="en-GB" dirty="0"/>
            </a:br>
            <a:r>
              <a:rPr lang="en-GB" dirty="0"/>
              <a:t>Click on the icon to insert an image</a:t>
            </a:r>
          </a:p>
        </p:txBody>
      </p:sp>
      <p:sp>
        <p:nvSpPr>
          <p:cNvPr id="34" name="Text Placeholder 13">
            <a:extLst>
              <a:ext uri="{FF2B5EF4-FFF2-40B4-BE49-F238E27FC236}">
                <a16:creationId xmlns:a16="http://schemas.microsoft.com/office/drawing/2014/main" id="{DC2698BD-415D-453B-B412-3C69D7F9CDCD}"/>
              </a:ext>
            </a:extLst>
          </p:cNvPr>
          <p:cNvSpPr>
            <a:spLocks noGrp="1"/>
          </p:cNvSpPr>
          <p:nvPr>
            <p:ph type="body" sz="quarter" idx="38" hasCustomPrompt="1"/>
          </p:nvPr>
        </p:nvSpPr>
        <p:spPr>
          <a:xfrm>
            <a:off x="3128061" y="4533423"/>
            <a:ext cx="2574657" cy="1120781"/>
          </a:xfrm>
          <a:solidFill>
            <a:schemeClr val="accent5">
              <a:alpha val="50000"/>
            </a:schemeClr>
          </a:solidFill>
        </p:spPr>
        <p:txBody>
          <a:bodyPr anchor="ctr"/>
          <a:lstStyle>
            <a:lvl1pPr algn="ctr">
              <a:defRPr sz="1800">
                <a:solidFill>
                  <a:schemeClr val="bg1"/>
                </a:solidFill>
                <a:latin typeface="Arial Black" panose="020B0A04020102020204" pitchFamily="34" charset="0"/>
              </a:defRPr>
            </a:lvl1pPr>
          </a:lstStyle>
          <a:p>
            <a:pPr lvl="0"/>
            <a:r>
              <a:rPr lang="en-GB" dirty="0"/>
              <a:t>Click to add text</a:t>
            </a:r>
          </a:p>
        </p:txBody>
      </p:sp>
      <p:sp>
        <p:nvSpPr>
          <p:cNvPr id="28" name="Picture Placeholder 21">
            <a:extLst>
              <a:ext uri="{FF2B5EF4-FFF2-40B4-BE49-F238E27FC236}">
                <a16:creationId xmlns:a16="http://schemas.microsoft.com/office/drawing/2014/main" id="{EB2166D0-0A21-476C-B709-C68D03F52591}"/>
              </a:ext>
            </a:extLst>
          </p:cNvPr>
          <p:cNvSpPr>
            <a:spLocks noGrp="1"/>
          </p:cNvSpPr>
          <p:nvPr>
            <p:ph type="pic" sz="quarter" idx="29" hasCustomPrompt="1"/>
          </p:nvPr>
        </p:nvSpPr>
        <p:spPr>
          <a:xfrm>
            <a:off x="3128063" y="4533424"/>
            <a:ext cx="2574656" cy="1120780"/>
          </a:xfrm>
          <a:ln>
            <a:noFill/>
          </a:ln>
        </p:spPr>
        <p:txBody>
          <a:bodyPr anchor="ctr"/>
          <a:lstStyle>
            <a:lvl1pPr algn="ctr">
              <a:defRPr sz="1400"/>
            </a:lvl1pPr>
          </a:lstStyle>
          <a:p>
            <a:br>
              <a:rPr lang="en-GB" dirty="0"/>
            </a:br>
            <a:br>
              <a:rPr lang="en-GB" dirty="0"/>
            </a:br>
            <a:br>
              <a:rPr lang="en-GB" dirty="0"/>
            </a:br>
            <a:r>
              <a:rPr lang="en-GB" dirty="0"/>
              <a:t>Click on the icon to insert an image</a:t>
            </a:r>
          </a:p>
        </p:txBody>
      </p:sp>
      <p:sp>
        <p:nvSpPr>
          <p:cNvPr id="31" name="Text Placeholder 13">
            <a:extLst>
              <a:ext uri="{FF2B5EF4-FFF2-40B4-BE49-F238E27FC236}">
                <a16:creationId xmlns:a16="http://schemas.microsoft.com/office/drawing/2014/main" id="{20401F54-2928-47BC-8FBF-1B57862EA0F8}"/>
              </a:ext>
            </a:extLst>
          </p:cNvPr>
          <p:cNvSpPr>
            <a:spLocks noGrp="1"/>
          </p:cNvSpPr>
          <p:nvPr>
            <p:ph type="body" sz="quarter" idx="35" hasCustomPrompt="1"/>
          </p:nvPr>
        </p:nvSpPr>
        <p:spPr>
          <a:xfrm>
            <a:off x="3128062" y="3272789"/>
            <a:ext cx="2574656" cy="1114426"/>
          </a:xfrm>
          <a:solidFill>
            <a:schemeClr val="accent5">
              <a:alpha val="50000"/>
            </a:schemeClr>
          </a:solidFill>
        </p:spPr>
        <p:txBody>
          <a:bodyPr anchor="ctr"/>
          <a:lstStyle>
            <a:lvl1pPr algn="ctr">
              <a:defRPr sz="1800">
                <a:solidFill>
                  <a:schemeClr val="bg1"/>
                </a:solidFill>
                <a:latin typeface="Arial Black" panose="020B0A04020102020204" pitchFamily="34" charset="0"/>
              </a:defRPr>
            </a:lvl1pPr>
          </a:lstStyle>
          <a:p>
            <a:pPr lvl="0"/>
            <a:r>
              <a:rPr lang="en-GB" dirty="0"/>
              <a:t>Click to add text</a:t>
            </a:r>
          </a:p>
        </p:txBody>
      </p:sp>
      <p:sp>
        <p:nvSpPr>
          <p:cNvPr id="25" name="Picture Placeholder 21">
            <a:extLst>
              <a:ext uri="{FF2B5EF4-FFF2-40B4-BE49-F238E27FC236}">
                <a16:creationId xmlns:a16="http://schemas.microsoft.com/office/drawing/2014/main" id="{2A9DB395-48CC-49D7-B507-975927F46CC0}"/>
              </a:ext>
            </a:extLst>
          </p:cNvPr>
          <p:cNvSpPr>
            <a:spLocks noGrp="1"/>
          </p:cNvSpPr>
          <p:nvPr>
            <p:ph type="pic" sz="quarter" idx="26" hasCustomPrompt="1"/>
          </p:nvPr>
        </p:nvSpPr>
        <p:spPr>
          <a:xfrm>
            <a:off x="3128063" y="3272790"/>
            <a:ext cx="2574655" cy="1114425"/>
          </a:xfrm>
          <a:ln>
            <a:noFill/>
          </a:ln>
        </p:spPr>
        <p:txBody>
          <a:bodyPr anchor="ctr"/>
          <a:lstStyle>
            <a:lvl1pPr algn="ctr">
              <a:defRPr sz="1400"/>
            </a:lvl1pPr>
          </a:lstStyle>
          <a:p>
            <a:br>
              <a:rPr lang="en-GB" dirty="0"/>
            </a:br>
            <a:br>
              <a:rPr lang="en-GB" dirty="0"/>
            </a:br>
            <a:br>
              <a:rPr lang="en-GB" dirty="0"/>
            </a:br>
            <a:r>
              <a:rPr lang="en-GB" dirty="0"/>
              <a:t>Click on the icon to insert an image</a:t>
            </a:r>
          </a:p>
        </p:txBody>
      </p:sp>
      <p:sp>
        <p:nvSpPr>
          <p:cNvPr id="30" name="Text Placeholder 13">
            <a:extLst>
              <a:ext uri="{FF2B5EF4-FFF2-40B4-BE49-F238E27FC236}">
                <a16:creationId xmlns:a16="http://schemas.microsoft.com/office/drawing/2014/main" id="{5D4F47A2-520F-4E10-B35F-9879476BEE91}"/>
              </a:ext>
            </a:extLst>
          </p:cNvPr>
          <p:cNvSpPr>
            <a:spLocks noGrp="1"/>
          </p:cNvSpPr>
          <p:nvPr>
            <p:ph type="body" sz="quarter" idx="34" hasCustomPrompt="1"/>
          </p:nvPr>
        </p:nvSpPr>
        <p:spPr>
          <a:xfrm>
            <a:off x="3128061" y="2012155"/>
            <a:ext cx="2574657" cy="1114425"/>
          </a:xfrm>
          <a:solidFill>
            <a:schemeClr val="accent5">
              <a:alpha val="50000"/>
            </a:schemeClr>
          </a:solidFill>
        </p:spPr>
        <p:txBody>
          <a:bodyPr anchor="ctr"/>
          <a:lstStyle>
            <a:lvl1pPr algn="ctr">
              <a:defRPr sz="1800">
                <a:solidFill>
                  <a:schemeClr val="bg1"/>
                </a:solidFill>
                <a:latin typeface="Arial Black" panose="020B0A04020102020204" pitchFamily="34" charset="0"/>
              </a:defRPr>
            </a:lvl1pPr>
          </a:lstStyle>
          <a:p>
            <a:pPr lvl="0"/>
            <a:r>
              <a:rPr lang="en-GB" dirty="0"/>
              <a:t>Click to add text</a:t>
            </a:r>
          </a:p>
        </p:txBody>
      </p:sp>
      <p:sp>
        <p:nvSpPr>
          <p:cNvPr id="23" name="Picture Placeholder 21">
            <a:extLst>
              <a:ext uri="{FF2B5EF4-FFF2-40B4-BE49-F238E27FC236}">
                <a16:creationId xmlns:a16="http://schemas.microsoft.com/office/drawing/2014/main" id="{A040354A-B41D-40E5-80B1-00A566514E5C}"/>
              </a:ext>
            </a:extLst>
          </p:cNvPr>
          <p:cNvSpPr>
            <a:spLocks noGrp="1"/>
          </p:cNvSpPr>
          <p:nvPr>
            <p:ph type="pic" sz="quarter" idx="25" hasCustomPrompt="1"/>
          </p:nvPr>
        </p:nvSpPr>
        <p:spPr>
          <a:xfrm>
            <a:off x="3128061" y="2012157"/>
            <a:ext cx="2574657" cy="1114424"/>
          </a:xfrm>
          <a:ln>
            <a:noFill/>
          </a:ln>
        </p:spPr>
        <p:txBody>
          <a:bodyPr anchor="ctr"/>
          <a:lstStyle>
            <a:lvl1pPr algn="ctr">
              <a:defRPr sz="1400"/>
            </a:lvl1pPr>
          </a:lstStyle>
          <a:p>
            <a:br>
              <a:rPr lang="en-GB" dirty="0"/>
            </a:br>
            <a:br>
              <a:rPr lang="en-GB" dirty="0"/>
            </a:br>
            <a:br>
              <a:rPr lang="en-GB" dirty="0"/>
            </a:br>
            <a:r>
              <a:rPr lang="en-GB" dirty="0"/>
              <a:t>Click on the icon to insert an image</a:t>
            </a:r>
          </a:p>
        </p:txBody>
      </p:sp>
      <p:sp>
        <p:nvSpPr>
          <p:cNvPr id="29" name="Text Placeholder 13">
            <a:extLst>
              <a:ext uri="{FF2B5EF4-FFF2-40B4-BE49-F238E27FC236}">
                <a16:creationId xmlns:a16="http://schemas.microsoft.com/office/drawing/2014/main" id="{DACAA2CE-C022-46EB-B5FA-B411DB84BEFA}"/>
              </a:ext>
            </a:extLst>
          </p:cNvPr>
          <p:cNvSpPr>
            <a:spLocks noGrp="1"/>
          </p:cNvSpPr>
          <p:nvPr>
            <p:ph type="body" sz="quarter" idx="33" hasCustomPrompt="1"/>
          </p:nvPr>
        </p:nvSpPr>
        <p:spPr>
          <a:xfrm>
            <a:off x="384862" y="2020370"/>
            <a:ext cx="2579794" cy="1106210"/>
          </a:xfrm>
          <a:solidFill>
            <a:schemeClr val="accent5">
              <a:alpha val="50000"/>
            </a:schemeClr>
          </a:solidFill>
        </p:spPr>
        <p:txBody>
          <a:bodyPr anchor="ctr"/>
          <a:lstStyle>
            <a:lvl1pPr algn="ctr">
              <a:defRPr sz="1800">
                <a:solidFill>
                  <a:schemeClr val="bg1"/>
                </a:solidFill>
                <a:latin typeface="Arial Black" panose="020B0A04020102020204" pitchFamily="34" charset="0"/>
              </a:defRPr>
            </a:lvl1pPr>
          </a:lstStyle>
          <a:p>
            <a:pPr lvl="0"/>
            <a:r>
              <a:rPr lang="en-GB" dirty="0"/>
              <a:t>Click to add text</a:t>
            </a:r>
          </a:p>
        </p:txBody>
      </p:sp>
      <p:sp>
        <p:nvSpPr>
          <p:cNvPr id="32" name="Text Placeholder 13">
            <a:extLst>
              <a:ext uri="{FF2B5EF4-FFF2-40B4-BE49-F238E27FC236}">
                <a16:creationId xmlns:a16="http://schemas.microsoft.com/office/drawing/2014/main" id="{6973793A-1442-4CED-BC8D-3B20B8A70488}"/>
              </a:ext>
            </a:extLst>
          </p:cNvPr>
          <p:cNvSpPr>
            <a:spLocks noGrp="1"/>
          </p:cNvSpPr>
          <p:nvPr>
            <p:ph type="body" sz="quarter" idx="36" hasCustomPrompt="1"/>
          </p:nvPr>
        </p:nvSpPr>
        <p:spPr>
          <a:xfrm>
            <a:off x="384862" y="3272789"/>
            <a:ext cx="2579794" cy="1114426"/>
          </a:xfrm>
          <a:solidFill>
            <a:schemeClr val="accent5">
              <a:alpha val="50000"/>
            </a:schemeClr>
          </a:solidFill>
        </p:spPr>
        <p:txBody>
          <a:bodyPr anchor="ctr"/>
          <a:lstStyle>
            <a:lvl1pPr algn="ctr">
              <a:defRPr sz="1800">
                <a:solidFill>
                  <a:schemeClr val="bg1"/>
                </a:solidFill>
                <a:latin typeface="Arial Black" panose="020B0A04020102020204" pitchFamily="34" charset="0"/>
              </a:defRPr>
            </a:lvl1pPr>
          </a:lstStyle>
          <a:p>
            <a:pPr lvl="0"/>
            <a:r>
              <a:rPr lang="en-GB" dirty="0"/>
              <a:t>Click to add text</a:t>
            </a:r>
          </a:p>
        </p:txBody>
      </p:sp>
      <p:sp>
        <p:nvSpPr>
          <p:cNvPr id="22" name="Picture Placeholder 21">
            <a:extLst>
              <a:ext uri="{FF2B5EF4-FFF2-40B4-BE49-F238E27FC236}">
                <a16:creationId xmlns:a16="http://schemas.microsoft.com/office/drawing/2014/main" id="{31E40416-E110-47CB-9E6C-B987CB16A816}"/>
              </a:ext>
            </a:extLst>
          </p:cNvPr>
          <p:cNvSpPr>
            <a:spLocks noGrp="1"/>
          </p:cNvSpPr>
          <p:nvPr>
            <p:ph type="pic" sz="quarter" idx="24" hasCustomPrompt="1"/>
          </p:nvPr>
        </p:nvSpPr>
        <p:spPr>
          <a:xfrm>
            <a:off x="384863" y="2012157"/>
            <a:ext cx="2579793" cy="1114424"/>
          </a:xfrm>
          <a:ln>
            <a:noFill/>
          </a:ln>
        </p:spPr>
        <p:txBody>
          <a:bodyPr anchor="ctr"/>
          <a:lstStyle>
            <a:lvl1pPr algn="ctr">
              <a:defRPr sz="1400"/>
            </a:lvl1pPr>
          </a:lstStyle>
          <a:p>
            <a:br>
              <a:rPr lang="en-GB" dirty="0"/>
            </a:br>
            <a:br>
              <a:rPr lang="en-GB" dirty="0"/>
            </a:br>
            <a:br>
              <a:rPr lang="en-GB" dirty="0"/>
            </a:br>
            <a:r>
              <a:rPr lang="en-GB" dirty="0"/>
              <a:t>Click on the icon to insert an image</a:t>
            </a:r>
          </a:p>
        </p:txBody>
      </p:sp>
      <p:sp>
        <p:nvSpPr>
          <p:cNvPr id="26" name="Picture Placeholder 21">
            <a:extLst>
              <a:ext uri="{FF2B5EF4-FFF2-40B4-BE49-F238E27FC236}">
                <a16:creationId xmlns:a16="http://schemas.microsoft.com/office/drawing/2014/main" id="{85022163-8972-4EDD-8896-BFC497D31D6B}"/>
              </a:ext>
            </a:extLst>
          </p:cNvPr>
          <p:cNvSpPr>
            <a:spLocks noGrp="1"/>
          </p:cNvSpPr>
          <p:nvPr>
            <p:ph type="pic" sz="quarter" idx="27" hasCustomPrompt="1"/>
          </p:nvPr>
        </p:nvSpPr>
        <p:spPr>
          <a:xfrm>
            <a:off x="384863" y="3272790"/>
            <a:ext cx="2579793" cy="1114425"/>
          </a:xfrm>
          <a:ln>
            <a:noFill/>
          </a:ln>
        </p:spPr>
        <p:txBody>
          <a:bodyPr anchor="ctr"/>
          <a:lstStyle>
            <a:lvl1pPr algn="ctr">
              <a:defRPr sz="1400"/>
            </a:lvl1pPr>
          </a:lstStyle>
          <a:p>
            <a:br>
              <a:rPr lang="en-GB" dirty="0"/>
            </a:br>
            <a:br>
              <a:rPr lang="en-GB" dirty="0"/>
            </a:br>
            <a:br>
              <a:rPr lang="en-GB" dirty="0"/>
            </a:br>
            <a:r>
              <a:rPr lang="en-GB" dirty="0"/>
              <a:t>Click on the icon to insert an image</a:t>
            </a:r>
          </a:p>
        </p:txBody>
      </p:sp>
      <p:sp>
        <p:nvSpPr>
          <p:cNvPr id="35" name="Rectangle 34">
            <a:extLst>
              <a:ext uri="{FF2B5EF4-FFF2-40B4-BE49-F238E27FC236}">
                <a16:creationId xmlns:a16="http://schemas.microsoft.com/office/drawing/2014/main" id="{073DB63A-37EE-44C1-906C-D69C912B790A}"/>
              </a:ext>
            </a:extLst>
          </p:cNvPr>
          <p:cNvSpPr/>
          <p:nvPr userDrawn="1"/>
        </p:nvSpPr>
        <p:spPr>
          <a:xfrm>
            <a:off x="6081244" y="481163"/>
            <a:ext cx="6105620" cy="63452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BCD6145E-9C24-4244-802E-CF7A794D9967}"/>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9" name="Slide Number Placeholder 5">
            <a:extLst>
              <a:ext uri="{FF2B5EF4-FFF2-40B4-BE49-F238E27FC236}">
                <a16:creationId xmlns:a16="http://schemas.microsoft.com/office/drawing/2014/main" id="{F94D71B6-4019-4EAF-80E7-289F9FA832B0}"/>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13" name="Text Placeholder 16">
            <a:extLst>
              <a:ext uri="{FF2B5EF4-FFF2-40B4-BE49-F238E27FC236}">
                <a16:creationId xmlns:a16="http://schemas.microsoft.com/office/drawing/2014/main" id="{2F516F34-3BC5-43D6-9BE0-2267A915A2C1}"/>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16" name="Text Placeholder 15">
            <a:extLst>
              <a:ext uri="{FF2B5EF4-FFF2-40B4-BE49-F238E27FC236}">
                <a16:creationId xmlns:a16="http://schemas.microsoft.com/office/drawing/2014/main" id="{27494BE8-6B47-4985-B4F0-39CAB379E770}"/>
              </a:ext>
            </a:extLst>
          </p:cNvPr>
          <p:cNvSpPr>
            <a:spLocks noGrp="1"/>
          </p:cNvSpPr>
          <p:nvPr>
            <p:ph type="body" sz="quarter" idx="20" hasCustomPrompt="1"/>
          </p:nvPr>
        </p:nvSpPr>
        <p:spPr>
          <a:xfrm>
            <a:off x="7248096" y="1842455"/>
            <a:ext cx="314326" cy="295275"/>
          </a:xfrm>
          <a:blipFill>
            <a:blip r:embed="rId2"/>
            <a:stretch>
              <a:fillRect/>
            </a:stretch>
          </a:blipFill>
        </p:spPr>
        <p:txBody>
          <a:bodyPr/>
          <a:lstStyle/>
          <a:p>
            <a:pPr lvl="0"/>
            <a:r>
              <a:rPr lang="en-GB" dirty="0"/>
              <a:t> </a:t>
            </a:r>
          </a:p>
        </p:txBody>
      </p:sp>
      <p:sp>
        <p:nvSpPr>
          <p:cNvPr id="17" name="Text Placeholder 15">
            <a:extLst>
              <a:ext uri="{FF2B5EF4-FFF2-40B4-BE49-F238E27FC236}">
                <a16:creationId xmlns:a16="http://schemas.microsoft.com/office/drawing/2014/main" id="{CC5B560C-B77A-4458-BF31-110FA28AAE0F}"/>
              </a:ext>
            </a:extLst>
          </p:cNvPr>
          <p:cNvSpPr>
            <a:spLocks noGrp="1"/>
          </p:cNvSpPr>
          <p:nvPr>
            <p:ph type="body" sz="quarter" idx="21" hasCustomPrompt="1"/>
          </p:nvPr>
        </p:nvSpPr>
        <p:spPr>
          <a:xfrm>
            <a:off x="7248096" y="2728643"/>
            <a:ext cx="314326" cy="295275"/>
          </a:xfrm>
          <a:blipFill>
            <a:blip r:embed="rId2"/>
            <a:stretch>
              <a:fillRect/>
            </a:stretch>
          </a:blipFill>
        </p:spPr>
        <p:txBody>
          <a:bodyPr/>
          <a:lstStyle/>
          <a:p>
            <a:pPr lvl="0"/>
            <a:r>
              <a:rPr lang="en-GB" dirty="0"/>
              <a:t> </a:t>
            </a:r>
          </a:p>
        </p:txBody>
      </p:sp>
      <p:sp>
        <p:nvSpPr>
          <p:cNvPr id="19" name="Text Placeholder 18">
            <a:extLst>
              <a:ext uri="{FF2B5EF4-FFF2-40B4-BE49-F238E27FC236}">
                <a16:creationId xmlns:a16="http://schemas.microsoft.com/office/drawing/2014/main" id="{E618A6D2-CBA0-41C3-9E77-89507ED68C31}"/>
              </a:ext>
            </a:extLst>
          </p:cNvPr>
          <p:cNvSpPr>
            <a:spLocks noGrp="1"/>
          </p:cNvSpPr>
          <p:nvPr>
            <p:ph type="body" sz="quarter" idx="22" hasCustomPrompt="1"/>
          </p:nvPr>
        </p:nvSpPr>
        <p:spPr>
          <a:xfrm>
            <a:off x="7574046" y="1842455"/>
            <a:ext cx="3976688" cy="524103"/>
          </a:xfrm>
        </p:spPr>
        <p:txBody>
          <a:bodyPr/>
          <a:lstStyle>
            <a:lvl1pPr>
              <a:defRPr sz="1700" b="0">
                <a:solidFill>
                  <a:schemeClr val="bg1"/>
                </a:solidFill>
              </a:defRPr>
            </a:lvl1pPr>
          </a:lstStyle>
          <a:p>
            <a:pPr lvl="0"/>
            <a:r>
              <a:rPr lang="en-GB" dirty="0"/>
              <a:t>Click to add text</a:t>
            </a:r>
          </a:p>
        </p:txBody>
      </p:sp>
      <p:sp>
        <p:nvSpPr>
          <p:cNvPr id="20" name="Text Placeholder 18">
            <a:extLst>
              <a:ext uri="{FF2B5EF4-FFF2-40B4-BE49-F238E27FC236}">
                <a16:creationId xmlns:a16="http://schemas.microsoft.com/office/drawing/2014/main" id="{EC84B8D4-A9A4-4321-BD72-3747E8D3C0B8}"/>
              </a:ext>
            </a:extLst>
          </p:cNvPr>
          <p:cNvSpPr>
            <a:spLocks noGrp="1"/>
          </p:cNvSpPr>
          <p:nvPr>
            <p:ph type="body" sz="quarter" idx="23" hasCustomPrompt="1"/>
          </p:nvPr>
        </p:nvSpPr>
        <p:spPr>
          <a:xfrm>
            <a:off x="7562421" y="2728644"/>
            <a:ext cx="3976688" cy="612888"/>
          </a:xfrm>
        </p:spPr>
        <p:txBody>
          <a:bodyPr/>
          <a:lstStyle>
            <a:lvl1pPr>
              <a:defRPr sz="1800" b="0">
                <a:solidFill>
                  <a:schemeClr val="bg1"/>
                </a:solidFill>
              </a:defRPr>
            </a:lvl1pPr>
          </a:lstStyle>
          <a:p>
            <a:pPr lvl="0"/>
            <a:r>
              <a:rPr lang="en-GB" dirty="0"/>
              <a:t>Click to add text</a:t>
            </a:r>
          </a:p>
        </p:txBody>
      </p:sp>
      <p:sp>
        <p:nvSpPr>
          <p:cNvPr id="38" name="Text Placeholder 15">
            <a:extLst>
              <a:ext uri="{FF2B5EF4-FFF2-40B4-BE49-F238E27FC236}">
                <a16:creationId xmlns:a16="http://schemas.microsoft.com/office/drawing/2014/main" id="{A3F7829C-9BE0-4ADB-8131-FD46B3D384DD}"/>
              </a:ext>
            </a:extLst>
          </p:cNvPr>
          <p:cNvSpPr>
            <a:spLocks noGrp="1"/>
          </p:cNvSpPr>
          <p:nvPr>
            <p:ph type="body" sz="quarter" idx="39" hasCustomPrompt="1"/>
          </p:nvPr>
        </p:nvSpPr>
        <p:spPr>
          <a:xfrm>
            <a:off x="7228857" y="3656962"/>
            <a:ext cx="314326" cy="295275"/>
          </a:xfrm>
          <a:blipFill>
            <a:blip r:embed="rId2"/>
            <a:stretch>
              <a:fillRect/>
            </a:stretch>
          </a:blipFill>
        </p:spPr>
        <p:txBody>
          <a:bodyPr/>
          <a:lstStyle/>
          <a:p>
            <a:pPr lvl="0"/>
            <a:r>
              <a:rPr lang="en-GB" dirty="0"/>
              <a:t> </a:t>
            </a:r>
          </a:p>
        </p:txBody>
      </p:sp>
      <p:sp>
        <p:nvSpPr>
          <p:cNvPr id="39" name="Text Placeholder 15">
            <a:extLst>
              <a:ext uri="{FF2B5EF4-FFF2-40B4-BE49-F238E27FC236}">
                <a16:creationId xmlns:a16="http://schemas.microsoft.com/office/drawing/2014/main" id="{3A21BC83-8565-4EA5-9BCB-D7E28567E324}"/>
              </a:ext>
            </a:extLst>
          </p:cNvPr>
          <p:cNvSpPr>
            <a:spLocks noGrp="1"/>
          </p:cNvSpPr>
          <p:nvPr>
            <p:ph type="body" sz="quarter" idx="40" hasCustomPrompt="1"/>
          </p:nvPr>
        </p:nvSpPr>
        <p:spPr>
          <a:xfrm>
            <a:off x="7228858" y="4561891"/>
            <a:ext cx="314326" cy="295275"/>
          </a:xfrm>
          <a:blipFill>
            <a:blip r:embed="rId2"/>
            <a:stretch>
              <a:fillRect/>
            </a:stretch>
          </a:blipFill>
        </p:spPr>
        <p:txBody>
          <a:bodyPr/>
          <a:lstStyle/>
          <a:p>
            <a:pPr lvl="0"/>
            <a:r>
              <a:rPr lang="en-GB" dirty="0"/>
              <a:t> </a:t>
            </a:r>
          </a:p>
        </p:txBody>
      </p:sp>
      <p:sp>
        <p:nvSpPr>
          <p:cNvPr id="40" name="Text Placeholder 18">
            <a:extLst>
              <a:ext uri="{FF2B5EF4-FFF2-40B4-BE49-F238E27FC236}">
                <a16:creationId xmlns:a16="http://schemas.microsoft.com/office/drawing/2014/main" id="{A1BCC556-C1BA-484B-9BFC-FC926FA0A06A}"/>
              </a:ext>
            </a:extLst>
          </p:cNvPr>
          <p:cNvSpPr>
            <a:spLocks noGrp="1"/>
          </p:cNvSpPr>
          <p:nvPr>
            <p:ph type="body" sz="quarter" idx="41" hasCustomPrompt="1"/>
          </p:nvPr>
        </p:nvSpPr>
        <p:spPr>
          <a:xfrm>
            <a:off x="7554807" y="3656963"/>
            <a:ext cx="3976688" cy="545168"/>
          </a:xfrm>
        </p:spPr>
        <p:txBody>
          <a:bodyPr/>
          <a:lstStyle>
            <a:lvl1pPr>
              <a:defRPr sz="1700" b="0">
                <a:solidFill>
                  <a:schemeClr val="bg1"/>
                </a:solidFill>
              </a:defRPr>
            </a:lvl1pPr>
          </a:lstStyle>
          <a:p>
            <a:pPr lvl="0"/>
            <a:r>
              <a:rPr lang="en-GB" dirty="0"/>
              <a:t>Click to add text</a:t>
            </a:r>
          </a:p>
        </p:txBody>
      </p:sp>
      <p:sp>
        <p:nvSpPr>
          <p:cNvPr id="41" name="Text Placeholder 18">
            <a:extLst>
              <a:ext uri="{FF2B5EF4-FFF2-40B4-BE49-F238E27FC236}">
                <a16:creationId xmlns:a16="http://schemas.microsoft.com/office/drawing/2014/main" id="{5B710229-F578-4AA1-AA64-BF14A51F5602}"/>
              </a:ext>
            </a:extLst>
          </p:cNvPr>
          <p:cNvSpPr>
            <a:spLocks noGrp="1"/>
          </p:cNvSpPr>
          <p:nvPr>
            <p:ph type="body" sz="quarter" idx="42" hasCustomPrompt="1"/>
          </p:nvPr>
        </p:nvSpPr>
        <p:spPr>
          <a:xfrm>
            <a:off x="7543183" y="4561892"/>
            <a:ext cx="3976688" cy="498594"/>
          </a:xfrm>
        </p:spPr>
        <p:txBody>
          <a:bodyPr/>
          <a:lstStyle>
            <a:lvl1pPr>
              <a:defRPr sz="1800" b="0">
                <a:solidFill>
                  <a:schemeClr val="bg1"/>
                </a:solidFill>
              </a:defRPr>
            </a:lvl1pPr>
          </a:lstStyle>
          <a:p>
            <a:pPr lvl="0"/>
            <a:r>
              <a:rPr lang="en-GB" dirty="0"/>
              <a:t>Click to add text</a:t>
            </a:r>
          </a:p>
        </p:txBody>
      </p:sp>
      <p:sp>
        <p:nvSpPr>
          <p:cNvPr id="42" name="Text Placeholder 3">
            <a:extLst>
              <a:ext uri="{FF2B5EF4-FFF2-40B4-BE49-F238E27FC236}">
                <a16:creationId xmlns:a16="http://schemas.microsoft.com/office/drawing/2014/main" id="{CFE4F0D7-9AAA-4389-B87A-6AFB8EC837D5}"/>
              </a:ext>
            </a:extLst>
          </p:cNvPr>
          <p:cNvSpPr>
            <a:spLocks noGrp="1"/>
          </p:cNvSpPr>
          <p:nvPr>
            <p:ph type="body" sz="quarter" idx="43" hasCustomPrompt="1"/>
          </p:nvPr>
        </p:nvSpPr>
        <p:spPr>
          <a:xfrm>
            <a:off x="-5137" y="515674"/>
            <a:ext cx="12192000" cy="3600"/>
          </a:xfrm>
          <a:solidFill>
            <a:schemeClr val="bg1"/>
          </a:solidFill>
        </p:spPr>
        <p:txBody>
          <a:bodyPr/>
          <a:lstStyle/>
          <a:p>
            <a:pPr lvl="0"/>
            <a:r>
              <a:rPr lang="en-GB" dirty="0"/>
              <a:t> </a:t>
            </a:r>
          </a:p>
        </p:txBody>
      </p:sp>
      <p:sp>
        <p:nvSpPr>
          <p:cNvPr id="43" name="Title 2">
            <a:extLst>
              <a:ext uri="{FF2B5EF4-FFF2-40B4-BE49-F238E27FC236}">
                <a16:creationId xmlns:a16="http://schemas.microsoft.com/office/drawing/2014/main" id="{659C0058-A1E3-4C7F-8AD4-E04D7F1C8570}"/>
              </a:ext>
            </a:extLst>
          </p:cNvPr>
          <p:cNvSpPr>
            <a:spLocks noGrp="1"/>
          </p:cNvSpPr>
          <p:nvPr>
            <p:ph type="title" hasCustomPrompt="1"/>
          </p:nvPr>
        </p:nvSpPr>
        <p:spPr>
          <a:xfrm>
            <a:off x="293595" y="850927"/>
            <a:ext cx="5802405" cy="462570"/>
          </a:xfrm>
        </p:spPr>
        <p:txBody>
          <a:bodyPr/>
          <a:lstStyle>
            <a:lvl1pPr>
              <a:defRPr sz="2400" b="1">
                <a:solidFill>
                  <a:schemeClr val="accent2"/>
                </a:solidFill>
              </a:defRPr>
            </a:lvl1pPr>
          </a:lstStyle>
          <a:p>
            <a:r>
              <a:rPr lang="en-US" dirty="0"/>
              <a:t>Click to add title</a:t>
            </a:r>
            <a:endParaRPr lang="en-GB" dirty="0"/>
          </a:p>
        </p:txBody>
      </p:sp>
      <p:sp>
        <p:nvSpPr>
          <p:cNvPr id="36" name="Text Placeholder 14">
            <a:extLst>
              <a:ext uri="{FF2B5EF4-FFF2-40B4-BE49-F238E27FC236}">
                <a16:creationId xmlns:a16="http://schemas.microsoft.com/office/drawing/2014/main" id="{A5F3E6EE-318B-42B9-A240-0BB5C7AAE1D8}"/>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37" name="Text Placeholder 14">
            <a:extLst>
              <a:ext uri="{FF2B5EF4-FFF2-40B4-BE49-F238E27FC236}">
                <a16:creationId xmlns:a16="http://schemas.microsoft.com/office/drawing/2014/main" id="{A9309A83-4E82-4CBE-99A8-581B0FF0B44C}"/>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44" name="Group 43">
            <a:extLst>
              <a:ext uri="{FF2B5EF4-FFF2-40B4-BE49-F238E27FC236}">
                <a16:creationId xmlns:a16="http://schemas.microsoft.com/office/drawing/2014/main" id="{22C8855D-B849-4202-98C6-C830B77A1275}"/>
              </a:ext>
            </a:extLst>
          </p:cNvPr>
          <p:cNvGrpSpPr/>
          <p:nvPr userDrawn="1"/>
        </p:nvGrpSpPr>
        <p:grpSpPr>
          <a:xfrm>
            <a:off x="-3643434" y="6161"/>
            <a:ext cx="3507558" cy="4472103"/>
            <a:chOff x="838199" y="1150070"/>
            <a:chExt cx="3507558" cy="4472103"/>
          </a:xfrm>
        </p:grpSpPr>
        <p:sp>
          <p:nvSpPr>
            <p:cNvPr id="45" name="Rectangle 44">
              <a:extLst>
                <a:ext uri="{FF2B5EF4-FFF2-40B4-BE49-F238E27FC236}">
                  <a16:creationId xmlns:a16="http://schemas.microsoft.com/office/drawing/2014/main" id="{2E6B0A4C-40CB-4016-B59E-CB2F032B4757}"/>
                </a:ext>
              </a:extLst>
            </p:cNvPr>
            <p:cNvSpPr/>
            <p:nvPr/>
          </p:nvSpPr>
          <p:spPr>
            <a:xfrm>
              <a:off x="838200" y="1150070"/>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6" name="TextBox 45">
              <a:extLst>
                <a:ext uri="{FF2B5EF4-FFF2-40B4-BE49-F238E27FC236}">
                  <a16:creationId xmlns:a16="http://schemas.microsoft.com/office/drawing/2014/main" id="{9E7F43F0-D327-4CF1-8215-BE2B265E9D17}"/>
                </a:ext>
              </a:extLst>
            </p:cNvPr>
            <p:cNvSpPr txBox="1"/>
            <p:nvPr/>
          </p:nvSpPr>
          <p:spPr>
            <a:xfrm>
              <a:off x="838200" y="1150070"/>
              <a:ext cx="3507557" cy="646331"/>
            </a:xfrm>
            <a:prstGeom prst="rect">
              <a:avLst/>
            </a:prstGeom>
            <a:noFill/>
          </p:spPr>
          <p:txBody>
            <a:bodyPr wrap="square" rtlCol="0">
              <a:spAutoFit/>
            </a:bodyPr>
            <a:lstStyle/>
            <a:p>
              <a:pPr algn="ctr"/>
              <a:r>
                <a:rPr lang="en-GB" dirty="0">
                  <a:solidFill>
                    <a:srgbClr val="333333"/>
                  </a:solidFill>
                  <a:latin typeface="+mj-lt"/>
                </a:rPr>
                <a:t>How to insert an image </a:t>
              </a:r>
              <a:br>
                <a:rPr lang="en-GB" dirty="0">
                  <a:solidFill>
                    <a:srgbClr val="333333"/>
                  </a:solidFill>
                  <a:latin typeface="+mj-lt"/>
                </a:rPr>
              </a:br>
              <a:r>
                <a:rPr lang="en-GB" dirty="0">
                  <a:solidFill>
                    <a:srgbClr val="333333"/>
                  </a:solidFill>
                  <a:latin typeface="+mj-lt"/>
                </a:rPr>
                <a:t>with a filter</a:t>
              </a:r>
            </a:p>
          </p:txBody>
        </p:sp>
        <p:sp>
          <p:nvSpPr>
            <p:cNvPr id="47" name="Rectangle 46">
              <a:extLst>
                <a:ext uri="{FF2B5EF4-FFF2-40B4-BE49-F238E27FC236}">
                  <a16:creationId xmlns:a16="http://schemas.microsoft.com/office/drawing/2014/main" id="{A1D9F11A-1B1E-4EE0-A47C-380B24C96DA9}"/>
                </a:ext>
              </a:extLst>
            </p:cNvPr>
            <p:cNvSpPr/>
            <p:nvPr/>
          </p:nvSpPr>
          <p:spPr>
            <a:xfrm>
              <a:off x="838200" y="1819188"/>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8" name="TextBox 47">
              <a:extLst>
                <a:ext uri="{FF2B5EF4-FFF2-40B4-BE49-F238E27FC236}">
                  <a16:creationId xmlns:a16="http://schemas.microsoft.com/office/drawing/2014/main" id="{E460E608-BD10-4EC2-B2FB-DCF90ECA56C7}"/>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9" name="TextBox 48">
              <a:extLst>
                <a:ext uri="{FF2B5EF4-FFF2-40B4-BE49-F238E27FC236}">
                  <a16:creationId xmlns:a16="http://schemas.microsoft.com/office/drawing/2014/main" id="{58097318-08DB-4B82-8B10-09809D0702FB}"/>
                </a:ext>
              </a:extLst>
            </p:cNvPr>
            <p:cNvSpPr txBox="1"/>
            <p:nvPr/>
          </p:nvSpPr>
          <p:spPr>
            <a:xfrm>
              <a:off x="838199" y="259630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0" name="TextBox 49">
              <a:extLst>
                <a:ext uri="{FF2B5EF4-FFF2-40B4-BE49-F238E27FC236}">
                  <a16:creationId xmlns:a16="http://schemas.microsoft.com/office/drawing/2014/main" id="{BBB6F87B-7B07-4176-8375-BB6BDF4B555E}"/>
                </a:ext>
              </a:extLst>
            </p:cNvPr>
            <p:cNvSpPr txBox="1"/>
            <p:nvPr/>
          </p:nvSpPr>
          <p:spPr>
            <a:xfrm>
              <a:off x="838199" y="3140309"/>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51" name="TextBox 50">
              <a:extLst>
                <a:ext uri="{FF2B5EF4-FFF2-40B4-BE49-F238E27FC236}">
                  <a16:creationId xmlns:a16="http://schemas.microsoft.com/office/drawing/2014/main" id="{2A7B3C5E-9DF5-40C9-8DF1-0F27162A32DB}"/>
                </a:ext>
              </a:extLst>
            </p:cNvPr>
            <p:cNvSpPr txBox="1"/>
            <p:nvPr/>
          </p:nvSpPr>
          <p:spPr>
            <a:xfrm>
              <a:off x="838199" y="3848047"/>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52" name="TextBox 51">
              <a:extLst>
                <a:ext uri="{FF2B5EF4-FFF2-40B4-BE49-F238E27FC236}">
                  <a16:creationId xmlns:a16="http://schemas.microsoft.com/office/drawing/2014/main" id="{BDE048A7-C750-465B-A2A7-D18760776C1C}"/>
                </a:ext>
              </a:extLst>
            </p:cNvPr>
            <p:cNvSpPr txBox="1"/>
            <p:nvPr/>
          </p:nvSpPr>
          <p:spPr>
            <a:xfrm>
              <a:off x="838199" y="4392517"/>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3" name="TextBox 52">
              <a:extLst>
                <a:ext uri="{FF2B5EF4-FFF2-40B4-BE49-F238E27FC236}">
                  <a16:creationId xmlns:a16="http://schemas.microsoft.com/office/drawing/2014/main" id="{FDD14BD9-68E3-4E5B-973B-F150CFCB9F3B}"/>
                </a:ext>
              </a:extLst>
            </p:cNvPr>
            <p:cNvSpPr txBox="1"/>
            <p:nvPr/>
          </p:nvSpPr>
          <p:spPr>
            <a:xfrm>
              <a:off x="838199" y="4991758"/>
              <a:ext cx="3507557" cy="523220"/>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grpSp>
      <p:sp>
        <p:nvSpPr>
          <p:cNvPr id="54" name="Text Placeholder 15">
            <a:extLst>
              <a:ext uri="{FF2B5EF4-FFF2-40B4-BE49-F238E27FC236}">
                <a16:creationId xmlns:a16="http://schemas.microsoft.com/office/drawing/2014/main" id="{3A21BC83-8565-4EA5-9BCB-D7E28567E324}"/>
              </a:ext>
            </a:extLst>
          </p:cNvPr>
          <p:cNvSpPr>
            <a:spLocks noGrp="1"/>
          </p:cNvSpPr>
          <p:nvPr>
            <p:ph type="body" sz="quarter" idx="44" hasCustomPrompt="1"/>
          </p:nvPr>
        </p:nvSpPr>
        <p:spPr>
          <a:xfrm>
            <a:off x="7228857" y="5402499"/>
            <a:ext cx="314326" cy="295275"/>
          </a:xfrm>
          <a:blipFill>
            <a:blip r:embed="rId2"/>
            <a:stretch>
              <a:fillRect/>
            </a:stretch>
          </a:blipFill>
        </p:spPr>
        <p:txBody>
          <a:bodyPr/>
          <a:lstStyle/>
          <a:p>
            <a:pPr lvl="0"/>
            <a:r>
              <a:rPr lang="en-GB" dirty="0"/>
              <a:t> </a:t>
            </a:r>
          </a:p>
        </p:txBody>
      </p:sp>
      <p:sp>
        <p:nvSpPr>
          <p:cNvPr id="55" name="Text Placeholder 18">
            <a:extLst>
              <a:ext uri="{FF2B5EF4-FFF2-40B4-BE49-F238E27FC236}">
                <a16:creationId xmlns:a16="http://schemas.microsoft.com/office/drawing/2014/main" id="{5B710229-F578-4AA1-AA64-BF14A51F5602}"/>
              </a:ext>
            </a:extLst>
          </p:cNvPr>
          <p:cNvSpPr>
            <a:spLocks noGrp="1"/>
          </p:cNvSpPr>
          <p:nvPr>
            <p:ph type="body" sz="quarter" idx="45" hasCustomPrompt="1"/>
          </p:nvPr>
        </p:nvSpPr>
        <p:spPr>
          <a:xfrm>
            <a:off x="7543182" y="5402500"/>
            <a:ext cx="3976688" cy="498594"/>
          </a:xfrm>
        </p:spPr>
        <p:txBody>
          <a:bodyPr/>
          <a:lstStyle>
            <a:lvl1pPr>
              <a:defRPr sz="1800" b="0">
                <a:solidFill>
                  <a:schemeClr val="bg1"/>
                </a:solidFill>
              </a:defRPr>
            </a:lvl1pPr>
          </a:lstStyle>
          <a:p>
            <a:pPr lvl="0"/>
            <a:r>
              <a:rPr lang="en-GB" dirty="0"/>
              <a:t>Click to add text</a:t>
            </a:r>
          </a:p>
        </p:txBody>
      </p:sp>
    </p:spTree>
    <p:extLst>
      <p:ext uri="{BB962C8B-B14F-4D97-AF65-F5344CB8AC3E}">
        <p14:creationId xmlns:p14="http://schemas.microsoft.com/office/powerpoint/2010/main" val="3422944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7" name="Isosceles Triangle 26">
            <a:extLst>
              <a:ext uri="{FF2B5EF4-FFF2-40B4-BE49-F238E27FC236}">
                <a16:creationId xmlns:a16="http://schemas.microsoft.com/office/drawing/2014/main" id="{677A3618-1D7B-4D97-93BA-A580BA233FB0}"/>
              </a:ext>
            </a:extLst>
          </p:cNvPr>
          <p:cNvSpPr/>
          <p:nvPr userDrawn="1"/>
        </p:nvSpPr>
        <p:spPr>
          <a:xfrm rot="10800000">
            <a:off x="3544038" y="531807"/>
            <a:ext cx="5613694" cy="2768775"/>
          </a:xfrm>
          <a:prstGeom prst="triangle">
            <a:avLst>
              <a:gd name="adj" fmla="val 49312"/>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28" name="Freeform: Shape 27">
            <a:extLst>
              <a:ext uri="{FF2B5EF4-FFF2-40B4-BE49-F238E27FC236}">
                <a16:creationId xmlns:a16="http://schemas.microsoft.com/office/drawing/2014/main" id="{84367C3A-0ADD-493B-BF47-72B6ED81DA73}"/>
              </a:ext>
            </a:extLst>
          </p:cNvPr>
          <p:cNvSpPr/>
          <p:nvPr userDrawn="1"/>
        </p:nvSpPr>
        <p:spPr>
          <a:xfrm>
            <a:off x="2819925" y="525411"/>
            <a:ext cx="9377212" cy="6345244"/>
          </a:xfrm>
          <a:custGeom>
            <a:avLst/>
            <a:gdLst>
              <a:gd name="connsiteX0" fmla="*/ 6326036 w 9377212"/>
              <a:gd name="connsiteY0" fmla="*/ 0 h 6345244"/>
              <a:gd name="connsiteX1" fmla="*/ 9377212 w 9377212"/>
              <a:gd name="connsiteY1" fmla="*/ 0 h 6345244"/>
              <a:gd name="connsiteX2" fmla="*/ 9377212 w 9377212"/>
              <a:gd name="connsiteY2" fmla="*/ 6345244 h 6345244"/>
              <a:gd name="connsiteX3" fmla="*/ 0 w 9377212"/>
              <a:gd name="connsiteY3" fmla="*/ 6345244 h 6345244"/>
              <a:gd name="connsiteX4" fmla="*/ 0 w 9377212"/>
              <a:gd name="connsiteY4" fmla="*/ 6322320 h 634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7212" h="6345244">
                <a:moveTo>
                  <a:pt x="6326036" y="0"/>
                </a:moveTo>
                <a:lnTo>
                  <a:pt x="9377212" y="0"/>
                </a:lnTo>
                <a:lnTo>
                  <a:pt x="9377212" y="6345244"/>
                </a:lnTo>
                <a:lnTo>
                  <a:pt x="0" y="6345244"/>
                </a:lnTo>
                <a:lnTo>
                  <a:pt x="0" y="6322320"/>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8" name="Text Placeholder 16">
            <a:extLst>
              <a:ext uri="{FF2B5EF4-FFF2-40B4-BE49-F238E27FC236}">
                <a16:creationId xmlns:a16="http://schemas.microsoft.com/office/drawing/2014/main" id="{CE42AA80-450E-442A-8CF7-7FA0C9B5E0C5}"/>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12" name="Text Placeholder 11">
            <a:extLst>
              <a:ext uri="{FF2B5EF4-FFF2-40B4-BE49-F238E27FC236}">
                <a16:creationId xmlns:a16="http://schemas.microsoft.com/office/drawing/2014/main" id="{242885FB-06CC-4EB7-B2E5-9D7D6579D95A}"/>
              </a:ext>
            </a:extLst>
          </p:cNvPr>
          <p:cNvSpPr>
            <a:spLocks noGrp="1"/>
          </p:cNvSpPr>
          <p:nvPr>
            <p:ph type="body" sz="quarter" idx="20" hasCustomPrompt="1"/>
          </p:nvPr>
        </p:nvSpPr>
        <p:spPr>
          <a:xfrm>
            <a:off x="294266" y="2780145"/>
            <a:ext cx="5516562" cy="606310"/>
          </a:xfrm>
        </p:spPr>
        <p:txBody>
          <a:bodyPr/>
          <a:lstStyle>
            <a:lvl1pPr>
              <a:defRPr sz="4000" b="0">
                <a:solidFill>
                  <a:schemeClr val="accent2"/>
                </a:solidFill>
                <a:latin typeface="+mj-lt"/>
              </a:defRPr>
            </a:lvl1pPr>
          </a:lstStyle>
          <a:p>
            <a:pPr lvl="0"/>
            <a:r>
              <a:rPr lang="en-GB" dirty="0"/>
              <a:t>Click to add title</a:t>
            </a:r>
          </a:p>
        </p:txBody>
      </p:sp>
      <p:sp>
        <p:nvSpPr>
          <p:cNvPr id="14" name="Text Placeholder 13">
            <a:extLst>
              <a:ext uri="{FF2B5EF4-FFF2-40B4-BE49-F238E27FC236}">
                <a16:creationId xmlns:a16="http://schemas.microsoft.com/office/drawing/2014/main" id="{DCD1C1F4-2C30-4BEF-9154-211286CC905B}"/>
              </a:ext>
            </a:extLst>
          </p:cNvPr>
          <p:cNvSpPr>
            <a:spLocks noGrp="1"/>
          </p:cNvSpPr>
          <p:nvPr>
            <p:ph type="body" sz="quarter" idx="21" hasCustomPrompt="1"/>
          </p:nvPr>
        </p:nvSpPr>
        <p:spPr>
          <a:xfrm>
            <a:off x="1181099" y="3742055"/>
            <a:ext cx="4648201" cy="250825"/>
          </a:xfrm>
        </p:spPr>
        <p:txBody>
          <a:bodyPr anchor="ctr"/>
          <a:lstStyle>
            <a:lvl1pPr>
              <a:defRPr sz="1600" b="0"/>
            </a:lvl1pPr>
          </a:lstStyle>
          <a:p>
            <a:pPr lvl="0"/>
            <a:r>
              <a:rPr lang="en-GB" dirty="0"/>
              <a:t>Click to add text</a:t>
            </a:r>
          </a:p>
        </p:txBody>
      </p:sp>
      <p:sp>
        <p:nvSpPr>
          <p:cNvPr id="17" name="Text Placeholder 13">
            <a:extLst>
              <a:ext uri="{FF2B5EF4-FFF2-40B4-BE49-F238E27FC236}">
                <a16:creationId xmlns:a16="http://schemas.microsoft.com/office/drawing/2014/main" id="{CB512ADA-BE19-41E7-B4B1-5D62C66762AA}"/>
              </a:ext>
            </a:extLst>
          </p:cNvPr>
          <p:cNvSpPr>
            <a:spLocks noGrp="1"/>
          </p:cNvSpPr>
          <p:nvPr>
            <p:ph type="body" sz="quarter" idx="22" hasCustomPrompt="1"/>
          </p:nvPr>
        </p:nvSpPr>
        <p:spPr>
          <a:xfrm>
            <a:off x="1181099" y="4047172"/>
            <a:ext cx="4648201" cy="250825"/>
          </a:xfrm>
        </p:spPr>
        <p:txBody>
          <a:bodyPr anchor="ctr"/>
          <a:lstStyle>
            <a:lvl1pPr>
              <a:defRPr sz="1600"/>
            </a:lvl1pPr>
          </a:lstStyle>
          <a:p>
            <a:pPr lvl="0"/>
            <a:r>
              <a:rPr lang="en-GB" dirty="0"/>
              <a:t>Click to add text</a:t>
            </a:r>
          </a:p>
        </p:txBody>
      </p:sp>
      <p:sp>
        <p:nvSpPr>
          <p:cNvPr id="20" name="Text Placeholder 13">
            <a:extLst>
              <a:ext uri="{FF2B5EF4-FFF2-40B4-BE49-F238E27FC236}">
                <a16:creationId xmlns:a16="http://schemas.microsoft.com/office/drawing/2014/main" id="{70E267AB-4CB8-4FEC-9C0C-A5C0C13E8499}"/>
              </a:ext>
            </a:extLst>
          </p:cNvPr>
          <p:cNvSpPr>
            <a:spLocks noGrp="1"/>
          </p:cNvSpPr>
          <p:nvPr>
            <p:ph type="body" sz="quarter" idx="23" hasCustomPrompt="1"/>
          </p:nvPr>
        </p:nvSpPr>
        <p:spPr>
          <a:xfrm>
            <a:off x="1181099" y="4367030"/>
            <a:ext cx="4648201" cy="250825"/>
          </a:xfrm>
        </p:spPr>
        <p:txBody>
          <a:bodyPr anchor="ctr"/>
          <a:lstStyle>
            <a:lvl1pPr>
              <a:defRPr sz="1600"/>
            </a:lvl1pPr>
          </a:lstStyle>
          <a:p>
            <a:pPr lvl="0"/>
            <a:r>
              <a:rPr lang="en-GB" dirty="0"/>
              <a:t>Click to add text</a:t>
            </a:r>
          </a:p>
        </p:txBody>
      </p:sp>
      <p:sp>
        <p:nvSpPr>
          <p:cNvPr id="21" name="Footer Placeholder 4">
            <a:extLst>
              <a:ext uri="{FF2B5EF4-FFF2-40B4-BE49-F238E27FC236}">
                <a16:creationId xmlns:a16="http://schemas.microsoft.com/office/drawing/2014/main" id="{60D01B37-0431-419F-97E5-2B260E695B49}"/>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22" name="Slide Number Placeholder 5">
            <a:extLst>
              <a:ext uri="{FF2B5EF4-FFF2-40B4-BE49-F238E27FC236}">
                <a16:creationId xmlns:a16="http://schemas.microsoft.com/office/drawing/2014/main" id="{C70DBC30-CC69-45DA-A172-A1C225B19E30}"/>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16" name="Text Placeholder 11">
            <a:extLst>
              <a:ext uri="{FF2B5EF4-FFF2-40B4-BE49-F238E27FC236}">
                <a16:creationId xmlns:a16="http://schemas.microsoft.com/office/drawing/2014/main" id="{06C063C0-F7A8-4A50-A3AD-D184636281BE}"/>
              </a:ext>
            </a:extLst>
          </p:cNvPr>
          <p:cNvSpPr>
            <a:spLocks noGrp="1"/>
          </p:cNvSpPr>
          <p:nvPr>
            <p:ph type="body" sz="quarter" idx="24" hasCustomPrompt="1"/>
          </p:nvPr>
        </p:nvSpPr>
        <p:spPr>
          <a:xfrm>
            <a:off x="294266" y="2216600"/>
            <a:ext cx="5516562" cy="563545"/>
          </a:xfrm>
        </p:spPr>
        <p:txBody>
          <a:bodyPr anchor="b"/>
          <a:lstStyle>
            <a:lvl1pPr>
              <a:defRPr sz="4000" b="1">
                <a:solidFill>
                  <a:schemeClr val="accent1"/>
                </a:solidFill>
                <a:latin typeface="Arial Black" panose="020B0A04020102020204" pitchFamily="34" charset="0"/>
              </a:defRPr>
            </a:lvl1pPr>
          </a:lstStyle>
          <a:p>
            <a:pPr lvl="0"/>
            <a:r>
              <a:rPr lang="en-GB" dirty="0"/>
              <a:t>Click to add title</a:t>
            </a:r>
          </a:p>
        </p:txBody>
      </p:sp>
      <p:sp>
        <p:nvSpPr>
          <p:cNvPr id="15" name="Text Placeholder 13">
            <a:extLst>
              <a:ext uri="{FF2B5EF4-FFF2-40B4-BE49-F238E27FC236}">
                <a16:creationId xmlns:a16="http://schemas.microsoft.com/office/drawing/2014/main" id="{08E3B336-E6E9-4544-8608-23817A86DC92}"/>
              </a:ext>
            </a:extLst>
          </p:cNvPr>
          <p:cNvSpPr>
            <a:spLocks noGrp="1"/>
          </p:cNvSpPr>
          <p:nvPr>
            <p:ph type="body" sz="quarter" idx="25" hasCustomPrompt="1"/>
          </p:nvPr>
        </p:nvSpPr>
        <p:spPr>
          <a:xfrm>
            <a:off x="293595" y="3742055"/>
            <a:ext cx="824005" cy="250825"/>
          </a:xfrm>
        </p:spPr>
        <p:txBody>
          <a:bodyPr anchor="ctr"/>
          <a:lstStyle>
            <a:lvl1pPr>
              <a:defRPr sz="1400" b="0">
                <a:solidFill>
                  <a:schemeClr val="accent1"/>
                </a:solidFill>
                <a:latin typeface="Arial Black" panose="020B0A04020102020204" pitchFamily="34" charset="0"/>
              </a:defRPr>
            </a:lvl1pPr>
          </a:lstStyle>
          <a:p>
            <a:pPr lvl="0"/>
            <a:r>
              <a:rPr lang="en-GB" dirty="0"/>
              <a:t>£0.00</a:t>
            </a:r>
          </a:p>
        </p:txBody>
      </p:sp>
      <p:sp>
        <p:nvSpPr>
          <p:cNvPr id="18" name="Text Placeholder 13">
            <a:extLst>
              <a:ext uri="{FF2B5EF4-FFF2-40B4-BE49-F238E27FC236}">
                <a16:creationId xmlns:a16="http://schemas.microsoft.com/office/drawing/2014/main" id="{B65C55FB-B142-425E-8983-368815E47348}"/>
              </a:ext>
            </a:extLst>
          </p:cNvPr>
          <p:cNvSpPr>
            <a:spLocks noGrp="1"/>
          </p:cNvSpPr>
          <p:nvPr>
            <p:ph type="body" sz="quarter" idx="26" hasCustomPrompt="1"/>
          </p:nvPr>
        </p:nvSpPr>
        <p:spPr>
          <a:xfrm>
            <a:off x="293595" y="4047172"/>
            <a:ext cx="824005" cy="250825"/>
          </a:xfrm>
        </p:spPr>
        <p:txBody>
          <a:bodyPr anchor="ctr"/>
          <a:lstStyle>
            <a:lvl1pPr>
              <a:defRPr sz="1400">
                <a:solidFill>
                  <a:schemeClr val="accent1"/>
                </a:solidFill>
                <a:latin typeface="Arial Black" panose="020B0A04020102020204" pitchFamily="34" charset="0"/>
              </a:defRPr>
            </a:lvl1pPr>
          </a:lstStyle>
          <a:p>
            <a:pPr lvl="0"/>
            <a:r>
              <a:rPr lang="en-GB" dirty="0"/>
              <a:t>£0.00</a:t>
            </a:r>
          </a:p>
        </p:txBody>
      </p:sp>
      <p:sp>
        <p:nvSpPr>
          <p:cNvPr id="19" name="Text Placeholder 13">
            <a:extLst>
              <a:ext uri="{FF2B5EF4-FFF2-40B4-BE49-F238E27FC236}">
                <a16:creationId xmlns:a16="http://schemas.microsoft.com/office/drawing/2014/main" id="{31CE90D7-46FC-47DD-97A5-FDC7261BC98B}"/>
              </a:ext>
            </a:extLst>
          </p:cNvPr>
          <p:cNvSpPr>
            <a:spLocks noGrp="1"/>
          </p:cNvSpPr>
          <p:nvPr>
            <p:ph type="body" sz="quarter" idx="27" hasCustomPrompt="1"/>
          </p:nvPr>
        </p:nvSpPr>
        <p:spPr>
          <a:xfrm>
            <a:off x="293595" y="4367030"/>
            <a:ext cx="824005" cy="250825"/>
          </a:xfrm>
        </p:spPr>
        <p:txBody>
          <a:bodyPr anchor="ctr"/>
          <a:lstStyle>
            <a:lvl1pPr>
              <a:defRPr sz="1400">
                <a:solidFill>
                  <a:schemeClr val="accent1"/>
                </a:solidFill>
                <a:latin typeface="Arial Black" panose="020B0A04020102020204" pitchFamily="34" charset="0"/>
              </a:defRPr>
            </a:lvl1pPr>
          </a:lstStyle>
          <a:p>
            <a:pPr lvl="0"/>
            <a:r>
              <a:rPr lang="en-GB" dirty="0"/>
              <a:t>£0.00</a:t>
            </a:r>
          </a:p>
        </p:txBody>
      </p:sp>
      <p:sp>
        <p:nvSpPr>
          <p:cNvPr id="25" name="Text Placeholder 3">
            <a:extLst>
              <a:ext uri="{FF2B5EF4-FFF2-40B4-BE49-F238E27FC236}">
                <a16:creationId xmlns:a16="http://schemas.microsoft.com/office/drawing/2014/main" id="{B7A7394B-8D12-4E24-8313-F48B007E808F}"/>
              </a:ext>
            </a:extLst>
          </p:cNvPr>
          <p:cNvSpPr>
            <a:spLocks noGrp="1"/>
          </p:cNvSpPr>
          <p:nvPr>
            <p:ph type="body" sz="quarter" idx="28" hasCustomPrompt="1"/>
          </p:nvPr>
        </p:nvSpPr>
        <p:spPr>
          <a:xfrm>
            <a:off x="-5137" y="515674"/>
            <a:ext cx="12192000" cy="3600"/>
          </a:xfrm>
          <a:solidFill>
            <a:schemeClr val="bg1"/>
          </a:solidFill>
        </p:spPr>
        <p:txBody>
          <a:bodyPr/>
          <a:lstStyle/>
          <a:p>
            <a:pPr lvl="0"/>
            <a:r>
              <a:rPr lang="en-GB" dirty="0"/>
              <a:t> </a:t>
            </a:r>
          </a:p>
        </p:txBody>
      </p:sp>
      <p:sp>
        <p:nvSpPr>
          <p:cNvPr id="26" name="Title 2">
            <a:extLst>
              <a:ext uri="{FF2B5EF4-FFF2-40B4-BE49-F238E27FC236}">
                <a16:creationId xmlns:a16="http://schemas.microsoft.com/office/drawing/2014/main" id="{06E986F1-8BBC-4CD1-959B-EED548FB5217}"/>
              </a:ext>
            </a:extLst>
          </p:cNvPr>
          <p:cNvSpPr>
            <a:spLocks noGrp="1"/>
          </p:cNvSpPr>
          <p:nvPr>
            <p:ph type="title" hasCustomPrompt="1"/>
          </p:nvPr>
        </p:nvSpPr>
        <p:spPr>
          <a:xfrm>
            <a:off x="293595" y="850927"/>
            <a:ext cx="5802405" cy="462570"/>
          </a:xfrm>
        </p:spPr>
        <p:txBody>
          <a:bodyPr/>
          <a:lstStyle>
            <a:lvl1pPr>
              <a:defRPr sz="2400" b="1">
                <a:solidFill>
                  <a:schemeClr val="accent2"/>
                </a:solidFill>
              </a:defRPr>
            </a:lvl1pPr>
          </a:lstStyle>
          <a:p>
            <a:r>
              <a:rPr lang="en-US" dirty="0"/>
              <a:t>Click to add title</a:t>
            </a:r>
            <a:endParaRPr lang="en-GB" dirty="0"/>
          </a:p>
        </p:txBody>
      </p:sp>
      <p:sp>
        <p:nvSpPr>
          <p:cNvPr id="29" name="Text Placeholder 14">
            <a:extLst>
              <a:ext uri="{FF2B5EF4-FFF2-40B4-BE49-F238E27FC236}">
                <a16:creationId xmlns:a16="http://schemas.microsoft.com/office/drawing/2014/main" id="{38593DA2-F566-4003-99E5-A7909001436D}"/>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30" name="Text Placeholder 14">
            <a:extLst>
              <a:ext uri="{FF2B5EF4-FFF2-40B4-BE49-F238E27FC236}">
                <a16:creationId xmlns:a16="http://schemas.microsoft.com/office/drawing/2014/main" id="{CEE3D29C-4374-41D4-8E21-A7CA3477BB03}"/>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23" name="Group 22">
            <a:extLst>
              <a:ext uri="{FF2B5EF4-FFF2-40B4-BE49-F238E27FC236}">
                <a16:creationId xmlns:a16="http://schemas.microsoft.com/office/drawing/2014/main" id="{BCD8451B-334A-4C29-ACA7-6346FBAD410B}"/>
              </a:ext>
            </a:extLst>
          </p:cNvPr>
          <p:cNvGrpSpPr/>
          <p:nvPr userDrawn="1"/>
        </p:nvGrpSpPr>
        <p:grpSpPr>
          <a:xfrm>
            <a:off x="-3612086" y="5010"/>
            <a:ext cx="3507559" cy="3862457"/>
            <a:chOff x="397357" y="1593847"/>
            <a:chExt cx="3507559" cy="3862457"/>
          </a:xfrm>
        </p:grpSpPr>
        <p:sp>
          <p:nvSpPr>
            <p:cNvPr id="24" name="Rectangle 23">
              <a:extLst>
                <a:ext uri="{FF2B5EF4-FFF2-40B4-BE49-F238E27FC236}">
                  <a16:creationId xmlns:a16="http://schemas.microsoft.com/office/drawing/2014/main" id="{B4129AD4-F582-4B35-B61E-7ACA9CAAC20C}"/>
                </a:ext>
              </a:extLst>
            </p:cNvPr>
            <p:cNvSpPr/>
            <p:nvPr/>
          </p:nvSpPr>
          <p:spPr>
            <a:xfrm>
              <a:off x="397358" y="1593847"/>
              <a:ext cx="3507554" cy="3862457"/>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solidFill>
                  <a:srgbClr val="333333"/>
                </a:solidFill>
              </a:endParaRPr>
            </a:p>
          </p:txBody>
        </p:sp>
        <p:sp>
          <p:nvSpPr>
            <p:cNvPr id="31" name="TextBox 30">
              <a:extLst>
                <a:ext uri="{FF2B5EF4-FFF2-40B4-BE49-F238E27FC236}">
                  <a16:creationId xmlns:a16="http://schemas.microsoft.com/office/drawing/2014/main" id="{02BBAB48-3DCA-41F7-A453-CF541BA38E9B}"/>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2. </a:t>
              </a:r>
              <a:r>
                <a:rPr lang="en-GB" sz="1400" dirty="0">
                  <a:solidFill>
                    <a:srgbClr val="333333"/>
                  </a:solidFill>
                </a:rPr>
                <a:t>When</a:t>
              </a:r>
              <a:r>
                <a:rPr lang="en-GB" sz="1400" baseline="0" dirty="0">
                  <a:solidFill>
                    <a:srgbClr val="333333"/>
                  </a:solidFill>
                </a:rPr>
                <a:t> the chart template box comes up, click on the Template folder on the left.</a:t>
              </a:r>
              <a:endParaRPr lang="en-GB" sz="1400" dirty="0">
                <a:solidFill>
                  <a:srgbClr val="333333"/>
                </a:solidFill>
              </a:endParaRPr>
            </a:p>
          </p:txBody>
        </p:sp>
        <p:sp>
          <p:nvSpPr>
            <p:cNvPr id="32" name="TextBox 31">
              <a:extLst>
                <a:ext uri="{FF2B5EF4-FFF2-40B4-BE49-F238E27FC236}">
                  <a16:creationId xmlns:a16="http://schemas.microsoft.com/office/drawing/2014/main" id="{9CE0A556-AC7F-4AF8-9A04-76177A33557A}"/>
                </a:ext>
              </a:extLst>
            </p:cNvPr>
            <p:cNvSpPr txBox="1"/>
            <p:nvPr userDrawn="1"/>
          </p:nvSpPr>
          <p:spPr>
            <a:xfrm>
              <a:off x="397357" y="4211165"/>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4. </a:t>
              </a:r>
              <a:r>
                <a:rPr lang="en-GB" sz="1400" dirty="0">
                  <a:solidFill>
                    <a:srgbClr val="333333"/>
                  </a:solidFill>
                </a:rPr>
                <a:t>Alternatively, pick a</a:t>
              </a:r>
              <a:r>
                <a:rPr lang="en-GB" sz="1400" baseline="0" dirty="0">
                  <a:solidFill>
                    <a:srgbClr val="333333"/>
                  </a:solidFill>
                </a:rPr>
                <a:t> chart from the list in the template box.</a:t>
              </a:r>
              <a:endParaRPr lang="en-GB" sz="1400" dirty="0">
                <a:solidFill>
                  <a:srgbClr val="333333"/>
                </a:solidFill>
              </a:endParaRPr>
            </a:p>
          </p:txBody>
        </p:sp>
        <p:sp>
          <p:nvSpPr>
            <p:cNvPr id="33" name="TextBox 32">
              <a:extLst>
                <a:ext uri="{FF2B5EF4-FFF2-40B4-BE49-F238E27FC236}">
                  <a16:creationId xmlns:a16="http://schemas.microsoft.com/office/drawing/2014/main" id="{F960DB50-0386-472D-92FB-F67BCAC1E109}"/>
                </a:ext>
              </a:extLst>
            </p:cNvPr>
            <p:cNvSpPr txBox="1"/>
            <p:nvPr userDrawn="1"/>
          </p:nvSpPr>
          <p:spPr>
            <a:xfrm>
              <a:off x="397357" y="3629814"/>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3. </a:t>
              </a:r>
              <a:r>
                <a:rPr lang="en-GB" sz="1400" dirty="0">
                  <a:solidFill>
                    <a:srgbClr val="333333"/>
                  </a:solidFill>
                </a:rPr>
                <a:t>Click</a:t>
              </a:r>
              <a:r>
                <a:rPr lang="en-GB" sz="1400" baseline="0" dirty="0">
                  <a:solidFill>
                    <a:srgbClr val="333333"/>
                  </a:solidFill>
                </a:rPr>
                <a:t> on the template of the chart you wish to use.</a:t>
              </a:r>
              <a:endParaRPr lang="en-GB" sz="1400" dirty="0">
                <a:solidFill>
                  <a:srgbClr val="333333"/>
                </a:solidFill>
              </a:endParaRPr>
            </a:p>
          </p:txBody>
        </p:sp>
        <p:sp>
          <p:nvSpPr>
            <p:cNvPr id="34" name="TextBox 33">
              <a:extLst>
                <a:ext uri="{FF2B5EF4-FFF2-40B4-BE49-F238E27FC236}">
                  <a16:creationId xmlns:a16="http://schemas.microsoft.com/office/drawing/2014/main" id="{C73310B1-2F71-4A8A-B2D5-ECC65024CC15}"/>
                </a:ext>
              </a:extLst>
            </p:cNvPr>
            <p:cNvSpPr txBox="1"/>
            <p:nvPr userDrawn="1"/>
          </p:nvSpPr>
          <p:spPr>
            <a:xfrm>
              <a:off x="397357" y="4792516"/>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5. </a:t>
              </a:r>
              <a:r>
                <a:rPr lang="en-GB" sz="1400" dirty="0">
                  <a:solidFill>
                    <a:srgbClr val="333333"/>
                  </a:solidFill>
                </a:rPr>
                <a:t>Edit your data using</a:t>
              </a:r>
              <a:r>
                <a:rPr lang="en-GB" sz="1400" baseline="0" dirty="0">
                  <a:solidFill>
                    <a:srgbClr val="333333"/>
                  </a:solidFill>
                </a:rPr>
                <a:t> the Chart Tools in the ribbon.</a:t>
              </a:r>
              <a:endParaRPr lang="en-GB" sz="1400" dirty="0">
                <a:solidFill>
                  <a:srgbClr val="333333"/>
                </a:solidFill>
              </a:endParaRPr>
            </a:p>
          </p:txBody>
        </p:sp>
        <p:sp>
          <p:nvSpPr>
            <p:cNvPr id="35" name="TextBox 34">
              <a:extLst>
                <a:ext uri="{FF2B5EF4-FFF2-40B4-BE49-F238E27FC236}">
                  <a16:creationId xmlns:a16="http://schemas.microsoft.com/office/drawing/2014/main" id="{519D5DB3-213B-45DD-BC74-CA91E509AA75}"/>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1. </a:t>
              </a:r>
              <a:r>
                <a:rPr lang="en-GB" sz="1400" dirty="0">
                  <a:solidFill>
                    <a:srgbClr val="333333"/>
                  </a:solidFill>
                </a:rPr>
                <a:t>Click on the icon in the middle</a:t>
              </a:r>
              <a:r>
                <a:rPr lang="en-GB" sz="1400" baseline="0" dirty="0">
                  <a:solidFill>
                    <a:srgbClr val="333333"/>
                  </a:solidFill>
                </a:rPr>
                <a:t> of the placeholder.</a:t>
              </a:r>
              <a:endParaRPr lang="en-GB" sz="1400" dirty="0">
                <a:solidFill>
                  <a:srgbClr val="333333"/>
                </a:solidFill>
              </a:endParaRPr>
            </a:p>
          </p:txBody>
        </p:sp>
        <p:sp>
          <p:nvSpPr>
            <p:cNvPr id="36" name="TextBox 35">
              <a:extLst>
                <a:ext uri="{FF2B5EF4-FFF2-40B4-BE49-F238E27FC236}">
                  <a16:creationId xmlns:a16="http://schemas.microsoft.com/office/drawing/2014/main" id="{EFBF932D-BC26-47DD-B738-D8778352354A}"/>
                </a:ext>
              </a:extLst>
            </p:cNvPr>
            <p:cNvSpPr txBox="1"/>
            <p:nvPr/>
          </p:nvSpPr>
          <p:spPr>
            <a:xfrm>
              <a:off x="763139" y="1642323"/>
              <a:ext cx="2775990" cy="422632"/>
            </a:xfrm>
            <a:prstGeom prst="rect">
              <a:avLst/>
            </a:prstGeom>
            <a:noFill/>
          </p:spPr>
          <p:txBody>
            <a:bodyPr wrap="square" rtlCol="0" anchor="ctr">
              <a:noAutofit/>
            </a:bodyPr>
            <a:lstStyle/>
            <a:p>
              <a:pPr algn="ctr">
                <a:lnSpc>
                  <a:spcPct val="90000"/>
                </a:lnSpc>
                <a:spcAft>
                  <a:spcPts val="600"/>
                </a:spcAft>
              </a:pPr>
              <a:r>
                <a:rPr lang="en-GB" dirty="0">
                  <a:solidFill>
                    <a:srgbClr val="333333"/>
                  </a:solidFill>
                </a:rPr>
                <a:t>How to</a:t>
              </a:r>
              <a:r>
                <a:rPr lang="en-GB" baseline="0" dirty="0">
                  <a:solidFill>
                    <a:srgbClr val="333333"/>
                  </a:solidFill>
                </a:rPr>
                <a:t> insert a chart</a:t>
              </a:r>
              <a:endParaRPr lang="en-GB" dirty="0">
                <a:solidFill>
                  <a:srgbClr val="333333"/>
                </a:solidFill>
              </a:endParaRPr>
            </a:p>
          </p:txBody>
        </p:sp>
        <p:sp>
          <p:nvSpPr>
            <p:cNvPr id="37" name="Rectangle 36">
              <a:extLst>
                <a:ext uri="{FF2B5EF4-FFF2-40B4-BE49-F238E27FC236}">
                  <a16:creationId xmlns:a16="http://schemas.microsoft.com/office/drawing/2014/main" id="{0D472CF6-2300-48F7-960A-2130E47A8A7A}"/>
                </a:ext>
              </a:extLst>
            </p:cNvPr>
            <p:cNvSpPr/>
            <p:nvPr/>
          </p:nvSpPr>
          <p:spPr>
            <a:xfrm>
              <a:off x="397359" y="208504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grpSp>
    </p:spTree>
    <p:extLst>
      <p:ext uri="{BB962C8B-B14F-4D97-AF65-F5344CB8AC3E}">
        <p14:creationId xmlns:p14="http://schemas.microsoft.com/office/powerpoint/2010/main" val="3842787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dient Chart Layou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C7C03877-DF18-4E7E-8957-6CB1C2C9820C}"/>
              </a:ext>
            </a:extLst>
          </p:cNvPr>
          <p:cNvSpPr/>
          <p:nvPr userDrawn="1"/>
        </p:nvSpPr>
        <p:spPr>
          <a:xfrm>
            <a:off x="0" y="523874"/>
            <a:ext cx="12186863" cy="6334125"/>
          </a:xfrm>
          <a:prstGeom prst="rect">
            <a:avLst/>
          </a:prstGeom>
          <a:gradFill>
            <a:gsLst>
              <a:gs pos="39000">
                <a:schemeClr val="bg1"/>
              </a:gs>
              <a:gs pos="53000">
                <a:srgbClr val="EBEBE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8" name="Text Placeholder 16">
            <a:extLst>
              <a:ext uri="{FF2B5EF4-FFF2-40B4-BE49-F238E27FC236}">
                <a16:creationId xmlns:a16="http://schemas.microsoft.com/office/drawing/2014/main" id="{CE42AA80-450E-442A-8CF7-7FA0C9B5E0C5}"/>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12" name="Text Placeholder 11">
            <a:extLst>
              <a:ext uri="{FF2B5EF4-FFF2-40B4-BE49-F238E27FC236}">
                <a16:creationId xmlns:a16="http://schemas.microsoft.com/office/drawing/2014/main" id="{242885FB-06CC-4EB7-B2E5-9D7D6579D95A}"/>
              </a:ext>
            </a:extLst>
          </p:cNvPr>
          <p:cNvSpPr>
            <a:spLocks noGrp="1"/>
          </p:cNvSpPr>
          <p:nvPr>
            <p:ph type="body" sz="quarter" idx="20" hasCustomPrompt="1"/>
          </p:nvPr>
        </p:nvSpPr>
        <p:spPr>
          <a:xfrm>
            <a:off x="294266" y="2780145"/>
            <a:ext cx="5516562" cy="606310"/>
          </a:xfrm>
        </p:spPr>
        <p:txBody>
          <a:bodyPr/>
          <a:lstStyle>
            <a:lvl1pPr>
              <a:defRPr sz="4000" b="0">
                <a:solidFill>
                  <a:schemeClr val="accent2"/>
                </a:solidFill>
                <a:latin typeface="+mj-lt"/>
              </a:defRPr>
            </a:lvl1pPr>
          </a:lstStyle>
          <a:p>
            <a:pPr lvl="0"/>
            <a:r>
              <a:rPr lang="en-GB" dirty="0"/>
              <a:t>Click to add title</a:t>
            </a:r>
          </a:p>
        </p:txBody>
      </p:sp>
      <p:sp>
        <p:nvSpPr>
          <p:cNvPr id="14" name="Text Placeholder 13">
            <a:extLst>
              <a:ext uri="{FF2B5EF4-FFF2-40B4-BE49-F238E27FC236}">
                <a16:creationId xmlns:a16="http://schemas.microsoft.com/office/drawing/2014/main" id="{DCD1C1F4-2C30-4BEF-9154-211286CC905B}"/>
              </a:ext>
            </a:extLst>
          </p:cNvPr>
          <p:cNvSpPr>
            <a:spLocks noGrp="1"/>
          </p:cNvSpPr>
          <p:nvPr>
            <p:ph type="body" sz="quarter" idx="21" hasCustomPrompt="1"/>
          </p:nvPr>
        </p:nvSpPr>
        <p:spPr>
          <a:xfrm>
            <a:off x="1181099" y="3742055"/>
            <a:ext cx="4648201" cy="250825"/>
          </a:xfrm>
        </p:spPr>
        <p:txBody>
          <a:bodyPr anchor="ctr"/>
          <a:lstStyle>
            <a:lvl1pPr>
              <a:defRPr sz="1600" b="0"/>
            </a:lvl1pPr>
          </a:lstStyle>
          <a:p>
            <a:pPr lvl="0"/>
            <a:r>
              <a:rPr lang="en-GB" dirty="0"/>
              <a:t>Click to add text</a:t>
            </a:r>
          </a:p>
        </p:txBody>
      </p:sp>
      <p:sp>
        <p:nvSpPr>
          <p:cNvPr id="17" name="Text Placeholder 13">
            <a:extLst>
              <a:ext uri="{FF2B5EF4-FFF2-40B4-BE49-F238E27FC236}">
                <a16:creationId xmlns:a16="http://schemas.microsoft.com/office/drawing/2014/main" id="{CB512ADA-BE19-41E7-B4B1-5D62C66762AA}"/>
              </a:ext>
            </a:extLst>
          </p:cNvPr>
          <p:cNvSpPr>
            <a:spLocks noGrp="1"/>
          </p:cNvSpPr>
          <p:nvPr>
            <p:ph type="body" sz="quarter" idx="22" hasCustomPrompt="1"/>
          </p:nvPr>
        </p:nvSpPr>
        <p:spPr>
          <a:xfrm>
            <a:off x="1181099" y="4047172"/>
            <a:ext cx="4648201" cy="250825"/>
          </a:xfrm>
        </p:spPr>
        <p:txBody>
          <a:bodyPr anchor="ctr"/>
          <a:lstStyle>
            <a:lvl1pPr>
              <a:defRPr sz="1600"/>
            </a:lvl1pPr>
          </a:lstStyle>
          <a:p>
            <a:pPr lvl="0"/>
            <a:r>
              <a:rPr lang="en-GB" dirty="0"/>
              <a:t>Click to add text</a:t>
            </a:r>
          </a:p>
        </p:txBody>
      </p:sp>
      <p:sp>
        <p:nvSpPr>
          <p:cNvPr id="20" name="Text Placeholder 13">
            <a:extLst>
              <a:ext uri="{FF2B5EF4-FFF2-40B4-BE49-F238E27FC236}">
                <a16:creationId xmlns:a16="http://schemas.microsoft.com/office/drawing/2014/main" id="{70E267AB-4CB8-4FEC-9C0C-A5C0C13E8499}"/>
              </a:ext>
            </a:extLst>
          </p:cNvPr>
          <p:cNvSpPr>
            <a:spLocks noGrp="1"/>
          </p:cNvSpPr>
          <p:nvPr>
            <p:ph type="body" sz="quarter" idx="23" hasCustomPrompt="1"/>
          </p:nvPr>
        </p:nvSpPr>
        <p:spPr>
          <a:xfrm>
            <a:off x="1181099" y="4367030"/>
            <a:ext cx="4648201" cy="250825"/>
          </a:xfrm>
        </p:spPr>
        <p:txBody>
          <a:bodyPr anchor="ctr"/>
          <a:lstStyle>
            <a:lvl1pPr>
              <a:defRPr sz="1600"/>
            </a:lvl1pPr>
          </a:lstStyle>
          <a:p>
            <a:pPr lvl="0"/>
            <a:r>
              <a:rPr lang="en-GB" dirty="0"/>
              <a:t>Click to add text</a:t>
            </a:r>
          </a:p>
        </p:txBody>
      </p:sp>
      <p:sp>
        <p:nvSpPr>
          <p:cNvPr id="21" name="Footer Placeholder 4">
            <a:extLst>
              <a:ext uri="{FF2B5EF4-FFF2-40B4-BE49-F238E27FC236}">
                <a16:creationId xmlns:a16="http://schemas.microsoft.com/office/drawing/2014/main" id="{60D01B37-0431-419F-97E5-2B260E695B49}"/>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22" name="Slide Number Placeholder 5">
            <a:extLst>
              <a:ext uri="{FF2B5EF4-FFF2-40B4-BE49-F238E27FC236}">
                <a16:creationId xmlns:a16="http://schemas.microsoft.com/office/drawing/2014/main" id="{C70DBC30-CC69-45DA-A172-A1C225B19E30}"/>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16" name="Text Placeholder 11">
            <a:extLst>
              <a:ext uri="{FF2B5EF4-FFF2-40B4-BE49-F238E27FC236}">
                <a16:creationId xmlns:a16="http://schemas.microsoft.com/office/drawing/2014/main" id="{06C063C0-F7A8-4A50-A3AD-D184636281BE}"/>
              </a:ext>
            </a:extLst>
          </p:cNvPr>
          <p:cNvSpPr>
            <a:spLocks noGrp="1"/>
          </p:cNvSpPr>
          <p:nvPr>
            <p:ph type="body" sz="quarter" idx="24" hasCustomPrompt="1"/>
          </p:nvPr>
        </p:nvSpPr>
        <p:spPr>
          <a:xfrm>
            <a:off x="294266" y="2216600"/>
            <a:ext cx="5516562" cy="563545"/>
          </a:xfrm>
        </p:spPr>
        <p:txBody>
          <a:bodyPr anchor="b"/>
          <a:lstStyle>
            <a:lvl1pPr>
              <a:defRPr sz="4000" b="1">
                <a:solidFill>
                  <a:schemeClr val="accent1"/>
                </a:solidFill>
                <a:latin typeface="Arial Black" panose="020B0A04020102020204" pitchFamily="34" charset="0"/>
              </a:defRPr>
            </a:lvl1pPr>
          </a:lstStyle>
          <a:p>
            <a:pPr lvl="0"/>
            <a:r>
              <a:rPr lang="en-GB" dirty="0"/>
              <a:t>Click to add title</a:t>
            </a:r>
          </a:p>
        </p:txBody>
      </p:sp>
      <p:sp>
        <p:nvSpPr>
          <p:cNvPr id="15" name="Text Placeholder 13">
            <a:extLst>
              <a:ext uri="{FF2B5EF4-FFF2-40B4-BE49-F238E27FC236}">
                <a16:creationId xmlns:a16="http://schemas.microsoft.com/office/drawing/2014/main" id="{08E3B336-E6E9-4544-8608-23817A86DC92}"/>
              </a:ext>
            </a:extLst>
          </p:cNvPr>
          <p:cNvSpPr>
            <a:spLocks noGrp="1"/>
          </p:cNvSpPr>
          <p:nvPr>
            <p:ph type="body" sz="quarter" idx="25" hasCustomPrompt="1"/>
          </p:nvPr>
        </p:nvSpPr>
        <p:spPr>
          <a:xfrm>
            <a:off x="293595" y="3742055"/>
            <a:ext cx="824005" cy="250825"/>
          </a:xfrm>
        </p:spPr>
        <p:txBody>
          <a:bodyPr anchor="ctr"/>
          <a:lstStyle>
            <a:lvl1pPr>
              <a:defRPr sz="1400" b="0">
                <a:solidFill>
                  <a:schemeClr val="accent1"/>
                </a:solidFill>
                <a:latin typeface="Arial Black" panose="020B0A04020102020204" pitchFamily="34" charset="0"/>
              </a:defRPr>
            </a:lvl1pPr>
          </a:lstStyle>
          <a:p>
            <a:pPr lvl="0"/>
            <a:r>
              <a:rPr lang="en-GB" dirty="0"/>
              <a:t>£0.00</a:t>
            </a:r>
          </a:p>
        </p:txBody>
      </p:sp>
      <p:sp>
        <p:nvSpPr>
          <p:cNvPr id="18" name="Text Placeholder 13">
            <a:extLst>
              <a:ext uri="{FF2B5EF4-FFF2-40B4-BE49-F238E27FC236}">
                <a16:creationId xmlns:a16="http://schemas.microsoft.com/office/drawing/2014/main" id="{B65C55FB-B142-425E-8983-368815E47348}"/>
              </a:ext>
            </a:extLst>
          </p:cNvPr>
          <p:cNvSpPr>
            <a:spLocks noGrp="1"/>
          </p:cNvSpPr>
          <p:nvPr>
            <p:ph type="body" sz="quarter" idx="26" hasCustomPrompt="1"/>
          </p:nvPr>
        </p:nvSpPr>
        <p:spPr>
          <a:xfrm>
            <a:off x="293595" y="4047172"/>
            <a:ext cx="824005" cy="250825"/>
          </a:xfrm>
        </p:spPr>
        <p:txBody>
          <a:bodyPr anchor="ctr"/>
          <a:lstStyle>
            <a:lvl1pPr>
              <a:defRPr sz="1400">
                <a:solidFill>
                  <a:schemeClr val="accent1"/>
                </a:solidFill>
                <a:latin typeface="Arial Black" panose="020B0A04020102020204" pitchFamily="34" charset="0"/>
              </a:defRPr>
            </a:lvl1pPr>
          </a:lstStyle>
          <a:p>
            <a:pPr lvl="0"/>
            <a:r>
              <a:rPr lang="en-GB" dirty="0"/>
              <a:t>£0.00</a:t>
            </a:r>
          </a:p>
        </p:txBody>
      </p:sp>
      <p:sp>
        <p:nvSpPr>
          <p:cNvPr id="19" name="Text Placeholder 13">
            <a:extLst>
              <a:ext uri="{FF2B5EF4-FFF2-40B4-BE49-F238E27FC236}">
                <a16:creationId xmlns:a16="http://schemas.microsoft.com/office/drawing/2014/main" id="{31CE90D7-46FC-47DD-97A5-FDC7261BC98B}"/>
              </a:ext>
            </a:extLst>
          </p:cNvPr>
          <p:cNvSpPr>
            <a:spLocks noGrp="1"/>
          </p:cNvSpPr>
          <p:nvPr>
            <p:ph type="body" sz="quarter" idx="27" hasCustomPrompt="1"/>
          </p:nvPr>
        </p:nvSpPr>
        <p:spPr>
          <a:xfrm>
            <a:off x="293595" y="4367030"/>
            <a:ext cx="824005" cy="250825"/>
          </a:xfrm>
        </p:spPr>
        <p:txBody>
          <a:bodyPr anchor="ctr"/>
          <a:lstStyle>
            <a:lvl1pPr>
              <a:defRPr sz="1400">
                <a:solidFill>
                  <a:schemeClr val="accent1"/>
                </a:solidFill>
                <a:latin typeface="Arial Black" panose="020B0A04020102020204" pitchFamily="34" charset="0"/>
              </a:defRPr>
            </a:lvl1pPr>
          </a:lstStyle>
          <a:p>
            <a:pPr lvl="0"/>
            <a:r>
              <a:rPr lang="en-GB" dirty="0"/>
              <a:t>£0.00</a:t>
            </a:r>
          </a:p>
        </p:txBody>
      </p:sp>
      <p:sp>
        <p:nvSpPr>
          <p:cNvPr id="25" name="Text Placeholder 3">
            <a:extLst>
              <a:ext uri="{FF2B5EF4-FFF2-40B4-BE49-F238E27FC236}">
                <a16:creationId xmlns:a16="http://schemas.microsoft.com/office/drawing/2014/main" id="{B7A7394B-8D12-4E24-8313-F48B007E808F}"/>
              </a:ext>
            </a:extLst>
          </p:cNvPr>
          <p:cNvSpPr>
            <a:spLocks noGrp="1"/>
          </p:cNvSpPr>
          <p:nvPr>
            <p:ph type="body" sz="quarter" idx="28" hasCustomPrompt="1"/>
          </p:nvPr>
        </p:nvSpPr>
        <p:spPr>
          <a:xfrm>
            <a:off x="-5137" y="515674"/>
            <a:ext cx="12192000" cy="3600"/>
          </a:xfrm>
          <a:solidFill>
            <a:schemeClr val="bg1"/>
          </a:solidFill>
        </p:spPr>
        <p:txBody>
          <a:bodyPr/>
          <a:lstStyle/>
          <a:p>
            <a:pPr lvl="0"/>
            <a:r>
              <a:rPr lang="en-GB" dirty="0"/>
              <a:t> </a:t>
            </a:r>
          </a:p>
        </p:txBody>
      </p:sp>
      <p:sp>
        <p:nvSpPr>
          <p:cNvPr id="26" name="Title 2">
            <a:extLst>
              <a:ext uri="{FF2B5EF4-FFF2-40B4-BE49-F238E27FC236}">
                <a16:creationId xmlns:a16="http://schemas.microsoft.com/office/drawing/2014/main" id="{06E986F1-8BBC-4CD1-959B-EED548FB5217}"/>
              </a:ext>
            </a:extLst>
          </p:cNvPr>
          <p:cNvSpPr>
            <a:spLocks noGrp="1"/>
          </p:cNvSpPr>
          <p:nvPr>
            <p:ph type="title" hasCustomPrompt="1"/>
          </p:nvPr>
        </p:nvSpPr>
        <p:spPr>
          <a:xfrm>
            <a:off x="293595" y="850927"/>
            <a:ext cx="5802405" cy="462570"/>
          </a:xfrm>
        </p:spPr>
        <p:txBody>
          <a:bodyPr/>
          <a:lstStyle>
            <a:lvl1pPr>
              <a:defRPr sz="2400" b="1">
                <a:solidFill>
                  <a:schemeClr val="accent2"/>
                </a:solidFill>
              </a:defRPr>
            </a:lvl1pPr>
          </a:lstStyle>
          <a:p>
            <a:r>
              <a:rPr lang="en-US" dirty="0"/>
              <a:t>Click to add title</a:t>
            </a:r>
            <a:endParaRPr lang="en-GB" dirty="0"/>
          </a:p>
        </p:txBody>
      </p:sp>
      <p:sp>
        <p:nvSpPr>
          <p:cNvPr id="29" name="Text Placeholder 14">
            <a:extLst>
              <a:ext uri="{FF2B5EF4-FFF2-40B4-BE49-F238E27FC236}">
                <a16:creationId xmlns:a16="http://schemas.microsoft.com/office/drawing/2014/main" id="{38593DA2-F566-4003-99E5-A7909001436D}"/>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30" name="Text Placeholder 14">
            <a:extLst>
              <a:ext uri="{FF2B5EF4-FFF2-40B4-BE49-F238E27FC236}">
                <a16:creationId xmlns:a16="http://schemas.microsoft.com/office/drawing/2014/main" id="{CEE3D29C-4374-41D4-8E21-A7CA3477BB03}"/>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23" name="Group 22">
            <a:extLst>
              <a:ext uri="{FF2B5EF4-FFF2-40B4-BE49-F238E27FC236}">
                <a16:creationId xmlns:a16="http://schemas.microsoft.com/office/drawing/2014/main" id="{BCD8451B-334A-4C29-ACA7-6346FBAD410B}"/>
              </a:ext>
            </a:extLst>
          </p:cNvPr>
          <p:cNvGrpSpPr/>
          <p:nvPr userDrawn="1"/>
        </p:nvGrpSpPr>
        <p:grpSpPr>
          <a:xfrm>
            <a:off x="-3612086" y="5010"/>
            <a:ext cx="3507559" cy="3862457"/>
            <a:chOff x="397357" y="1593847"/>
            <a:chExt cx="3507559" cy="3862457"/>
          </a:xfrm>
        </p:grpSpPr>
        <p:sp>
          <p:nvSpPr>
            <p:cNvPr id="24" name="Rectangle 23">
              <a:extLst>
                <a:ext uri="{FF2B5EF4-FFF2-40B4-BE49-F238E27FC236}">
                  <a16:creationId xmlns:a16="http://schemas.microsoft.com/office/drawing/2014/main" id="{B4129AD4-F582-4B35-B61E-7ACA9CAAC20C}"/>
                </a:ext>
              </a:extLst>
            </p:cNvPr>
            <p:cNvSpPr/>
            <p:nvPr/>
          </p:nvSpPr>
          <p:spPr>
            <a:xfrm>
              <a:off x="397358" y="1593847"/>
              <a:ext cx="3507554" cy="3862457"/>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solidFill>
                  <a:srgbClr val="333333"/>
                </a:solidFill>
              </a:endParaRPr>
            </a:p>
          </p:txBody>
        </p:sp>
        <p:sp>
          <p:nvSpPr>
            <p:cNvPr id="31" name="TextBox 30">
              <a:extLst>
                <a:ext uri="{FF2B5EF4-FFF2-40B4-BE49-F238E27FC236}">
                  <a16:creationId xmlns:a16="http://schemas.microsoft.com/office/drawing/2014/main" id="{02BBAB48-3DCA-41F7-A453-CF541BA38E9B}"/>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2. </a:t>
              </a:r>
              <a:r>
                <a:rPr lang="en-GB" sz="1400" dirty="0">
                  <a:solidFill>
                    <a:srgbClr val="333333"/>
                  </a:solidFill>
                </a:rPr>
                <a:t>When</a:t>
              </a:r>
              <a:r>
                <a:rPr lang="en-GB" sz="1400" baseline="0" dirty="0">
                  <a:solidFill>
                    <a:srgbClr val="333333"/>
                  </a:solidFill>
                </a:rPr>
                <a:t> the chart template box comes up, click on the Template folder on the left.</a:t>
              </a:r>
              <a:endParaRPr lang="en-GB" sz="1400" dirty="0">
                <a:solidFill>
                  <a:srgbClr val="333333"/>
                </a:solidFill>
              </a:endParaRPr>
            </a:p>
          </p:txBody>
        </p:sp>
        <p:sp>
          <p:nvSpPr>
            <p:cNvPr id="32" name="TextBox 31">
              <a:extLst>
                <a:ext uri="{FF2B5EF4-FFF2-40B4-BE49-F238E27FC236}">
                  <a16:creationId xmlns:a16="http://schemas.microsoft.com/office/drawing/2014/main" id="{9CE0A556-AC7F-4AF8-9A04-76177A33557A}"/>
                </a:ext>
              </a:extLst>
            </p:cNvPr>
            <p:cNvSpPr txBox="1"/>
            <p:nvPr userDrawn="1"/>
          </p:nvSpPr>
          <p:spPr>
            <a:xfrm>
              <a:off x="397357" y="4211165"/>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4. </a:t>
              </a:r>
              <a:r>
                <a:rPr lang="en-GB" sz="1400" dirty="0">
                  <a:solidFill>
                    <a:srgbClr val="333333"/>
                  </a:solidFill>
                </a:rPr>
                <a:t>Alternatively, pick a</a:t>
              </a:r>
              <a:r>
                <a:rPr lang="en-GB" sz="1400" baseline="0" dirty="0">
                  <a:solidFill>
                    <a:srgbClr val="333333"/>
                  </a:solidFill>
                </a:rPr>
                <a:t> chart from the list in the template box.</a:t>
              </a:r>
              <a:endParaRPr lang="en-GB" sz="1400" dirty="0">
                <a:solidFill>
                  <a:srgbClr val="333333"/>
                </a:solidFill>
              </a:endParaRPr>
            </a:p>
          </p:txBody>
        </p:sp>
        <p:sp>
          <p:nvSpPr>
            <p:cNvPr id="33" name="TextBox 32">
              <a:extLst>
                <a:ext uri="{FF2B5EF4-FFF2-40B4-BE49-F238E27FC236}">
                  <a16:creationId xmlns:a16="http://schemas.microsoft.com/office/drawing/2014/main" id="{F960DB50-0386-472D-92FB-F67BCAC1E109}"/>
                </a:ext>
              </a:extLst>
            </p:cNvPr>
            <p:cNvSpPr txBox="1"/>
            <p:nvPr userDrawn="1"/>
          </p:nvSpPr>
          <p:spPr>
            <a:xfrm>
              <a:off x="397357" y="3629814"/>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3. </a:t>
              </a:r>
              <a:r>
                <a:rPr lang="en-GB" sz="1400" dirty="0">
                  <a:solidFill>
                    <a:srgbClr val="333333"/>
                  </a:solidFill>
                </a:rPr>
                <a:t>Click</a:t>
              </a:r>
              <a:r>
                <a:rPr lang="en-GB" sz="1400" baseline="0" dirty="0">
                  <a:solidFill>
                    <a:srgbClr val="333333"/>
                  </a:solidFill>
                </a:rPr>
                <a:t> on the template of the chart you wish to use.</a:t>
              </a:r>
              <a:endParaRPr lang="en-GB" sz="1400" dirty="0">
                <a:solidFill>
                  <a:srgbClr val="333333"/>
                </a:solidFill>
              </a:endParaRPr>
            </a:p>
          </p:txBody>
        </p:sp>
        <p:sp>
          <p:nvSpPr>
            <p:cNvPr id="34" name="TextBox 33">
              <a:extLst>
                <a:ext uri="{FF2B5EF4-FFF2-40B4-BE49-F238E27FC236}">
                  <a16:creationId xmlns:a16="http://schemas.microsoft.com/office/drawing/2014/main" id="{C73310B1-2F71-4A8A-B2D5-ECC65024CC15}"/>
                </a:ext>
              </a:extLst>
            </p:cNvPr>
            <p:cNvSpPr txBox="1"/>
            <p:nvPr userDrawn="1"/>
          </p:nvSpPr>
          <p:spPr>
            <a:xfrm>
              <a:off x="397357" y="4792516"/>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5. </a:t>
              </a:r>
              <a:r>
                <a:rPr lang="en-GB" sz="1400" dirty="0">
                  <a:solidFill>
                    <a:srgbClr val="333333"/>
                  </a:solidFill>
                </a:rPr>
                <a:t>Edit your data using</a:t>
              </a:r>
              <a:r>
                <a:rPr lang="en-GB" sz="1400" baseline="0" dirty="0">
                  <a:solidFill>
                    <a:srgbClr val="333333"/>
                  </a:solidFill>
                </a:rPr>
                <a:t> the Chart Tools in the ribbon.</a:t>
              </a:r>
              <a:endParaRPr lang="en-GB" sz="1400" dirty="0">
                <a:solidFill>
                  <a:srgbClr val="333333"/>
                </a:solidFill>
              </a:endParaRPr>
            </a:p>
          </p:txBody>
        </p:sp>
        <p:sp>
          <p:nvSpPr>
            <p:cNvPr id="35" name="TextBox 34">
              <a:extLst>
                <a:ext uri="{FF2B5EF4-FFF2-40B4-BE49-F238E27FC236}">
                  <a16:creationId xmlns:a16="http://schemas.microsoft.com/office/drawing/2014/main" id="{519D5DB3-213B-45DD-BC74-CA91E509AA75}"/>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1. </a:t>
              </a:r>
              <a:r>
                <a:rPr lang="en-GB" sz="1400" dirty="0">
                  <a:solidFill>
                    <a:srgbClr val="333333"/>
                  </a:solidFill>
                </a:rPr>
                <a:t>Click on the icon in the middle</a:t>
              </a:r>
              <a:r>
                <a:rPr lang="en-GB" sz="1400" baseline="0" dirty="0">
                  <a:solidFill>
                    <a:srgbClr val="333333"/>
                  </a:solidFill>
                </a:rPr>
                <a:t> of the placeholder.</a:t>
              </a:r>
              <a:endParaRPr lang="en-GB" sz="1400" dirty="0">
                <a:solidFill>
                  <a:srgbClr val="333333"/>
                </a:solidFill>
              </a:endParaRPr>
            </a:p>
          </p:txBody>
        </p:sp>
        <p:sp>
          <p:nvSpPr>
            <p:cNvPr id="36" name="TextBox 35">
              <a:extLst>
                <a:ext uri="{FF2B5EF4-FFF2-40B4-BE49-F238E27FC236}">
                  <a16:creationId xmlns:a16="http://schemas.microsoft.com/office/drawing/2014/main" id="{EFBF932D-BC26-47DD-B738-D8778352354A}"/>
                </a:ext>
              </a:extLst>
            </p:cNvPr>
            <p:cNvSpPr txBox="1"/>
            <p:nvPr/>
          </p:nvSpPr>
          <p:spPr>
            <a:xfrm>
              <a:off x="763139" y="1642323"/>
              <a:ext cx="2775990" cy="422632"/>
            </a:xfrm>
            <a:prstGeom prst="rect">
              <a:avLst/>
            </a:prstGeom>
            <a:noFill/>
          </p:spPr>
          <p:txBody>
            <a:bodyPr wrap="square" rtlCol="0" anchor="ctr">
              <a:noAutofit/>
            </a:bodyPr>
            <a:lstStyle/>
            <a:p>
              <a:pPr algn="ctr">
                <a:lnSpc>
                  <a:spcPct val="90000"/>
                </a:lnSpc>
                <a:spcAft>
                  <a:spcPts val="600"/>
                </a:spcAft>
              </a:pPr>
              <a:r>
                <a:rPr lang="en-GB" dirty="0">
                  <a:solidFill>
                    <a:srgbClr val="333333"/>
                  </a:solidFill>
                </a:rPr>
                <a:t>How to</a:t>
              </a:r>
              <a:r>
                <a:rPr lang="en-GB" baseline="0" dirty="0">
                  <a:solidFill>
                    <a:srgbClr val="333333"/>
                  </a:solidFill>
                </a:rPr>
                <a:t> insert a chart</a:t>
              </a:r>
              <a:endParaRPr lang="en-GB" dirty="0">
                <a:solidFill>
                  <a:srgbClr val="333333"/>
                </a:solidFill>
              </a:endParaRPr>
            </a:p>
          </p:txBody>
        </p:sp>
        <p:sp>
          <p:nvSpPr>
            <p:cNvPr id="37" name="Rectangle 36">
              <a:extLst>
                <a:ext uri="{FF2B5EF4-FFF2-40B4-BE49-F238E27FC236}">
                  <a16:creationId xmlns:a16="http://schemas.microsoft.com/office/drawing/2014/main" id="{0D472CF6-2300-48F7-960A-2130E47A8A7A}"/>
                </a:ext>
              </a:extLst>
            </p:cNvPr>
            <p:cNvSpPr/>
            <p:nvPr/>
          </p:nvSpPr>
          <p:spPr>
            <a:xfrm>
              <a:off x="397359" y="208504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grpSp>
    </p:spTree>
    <p:extLst>
      <p:ext uri="{BB962C8B-B14F-4D97-AF65-F5344CB8AC3E}">
        <p14:creationId xmlns:p14="http://schemas.microsoft.com/office/powerpoint/2010/main" val="1588587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 ">
    <p:spTree>
      <p:nvGrpSpPr>
        <p:cNvPr id="1" name=""/>
        <p:cNvGrpSpPr/>
        <p:nvPr/>
      </p:nvGrpSpPr>
      <p:grpSpPr>
        <a:xfrm>
          <a:off x="0" y="0"/>
          <a:ext cx="0" cy="0"/>
          <a:chOff x="0" y="0"/>
          <a:chExt cx="0" cy="0"/>
        </a:xfrm>
      </p:grpSpPr>
      <p:sp>
        <p:nvSpPr>
          <p:cNvPr id="56" name="Text Placeholder 2">
            <a:extLst>
              <a:ext uri="{FF2B5EF4-FFF2-40B4-BE49-F238E27FC236}">
                <a16:creationId xmlns:a16="http://schemas.microsoft.com/office/drawing/2014/main" id="{D1F1C30D-441F-414A-BB76-D89D2F4CB862}"/>
              </a:ext>
            </a:extLst>
          </p:cNvPr>
          <p:cNvSpPr>
            <a:spLocks noGrp="1"/>
          </p:cNvSpPr>
          <p:nvPr>
            <p:ph type="body" sz="quarter" idx="48" hasCustomPrompt="1"/>
          </p:nvPr>
        </p:nvSpPr>
        <p:spPr>
          <a:xfrm>
            <a:off x="9144000" y="515674"/>
            <a:ext cx="3048000" cy="6342326"/>
          </a:xfrm>
          <a:solidFill>
            <a:srgbClr val="E1E6E6"/>
          </a:solidFill>
        </p:spPr>
        <p:txBody>
          <a:bodyPr/>
          <a:lstStyle/>
          <a:p>
            <a:pPr lvl="0"/>
            <a:r>
              <a:rPr lang="en-GB"/>
              <a:t> </a:t>
            </a:r>
            <a:endParaRPr lang="en-GB" dirty="0"/>
          </a:p>
        </p:txBody>
      </p:sp>
      <p:sp>
        <p:nvSpPr>
          <p:cNvPr id="16" name="Picture Placeholder 15">
            <a:extLst>
              <a:ext uri="{FF2B5EF4-FFF2-40B4-BE49-F238E27FC236}">
                <a16:creationId xmlns:a16="http://schemas.microsoft.com/office/drawing/2014/main" id="{2CC033FF-FA2E-4B47-82AF-168C2722499D}"/>
              </a:ext>
            </a:extLst>
          </p:cNvPr>
          <p:cNvSpPr>
            <a:spLocks noGrp="1"/>
          </p:cNvSpPr>
          <p:nvPr>
            <p:ph type="pic" sz="quarter" idx="21"/>
          </p:nvPr>
        </p:nvSpPr>
        <p:spPr>
          <a:xfrm>
            <a:off x="9532414" y="1901825"/>
            <a:ext cx="2324100" cy="3292474"/>
          </a:xfrm>
        </p:spPr>
        <p:txBody>
          <a:bodyPr anchor="ctr"/>
          <a:lstStyle>
            <a:lvl1pPr algn="ctr">
              <a:defRPr sz="2000"/>
            </a:lvl1pPr>
          </a:lstStyle>
          <a:p>
            <a:endParaRPr lang="en-GB" dirty="0"/>
          </a:p>
          <a:p>
            <a:endParaRPr lang="en-GB" dirty="0"/>
          </a:p>
          <a:p>
            <a:r>
              <a:rPr lang="en-GB" dirty="0"/>
              <a:t>Click on the icon to insert an image</a:t>
            </a:r>
          </a:p>
        </p:txBody>
      </p:sp>
      <p:sp>
        <p:nvSpPr>
          <p:cNvPr id="18" name="Text Placeholder 23">
            <a:extLst>
              <a:ext uri="{FF2B5EF4-FFF2-40B4-BE49-F238E27FC236}">
                <a16:creationId xmlns:a16="http://schemas.microsoft.com/office/drawing/2014/main" id="{CB1FFB9D-5E80-4E1B-8AF1-0E4917F8EDC6}"/>
              </a:ext>
            </a:extLst>
          </p:cNvPr>
          <p:cNvSpPr>
            <a:spLocks noGrp="1"/>
          </p:cNvSpPr>
          <p:nvPr>
            <p:ph type="body" sz="quarter" idx="26" hasCustomPrompt="1"/>
          </p:nvPr>
        </p:nvSpPr>
        <p:spPr>
          <a:xfrm>
            <a:off x="0" y="2294594"/>
            <a:ext cx="72000" cy="1495425"/>
          </a:xfrm>
          <a:solidFill>
            <a:schemeClr val="accent1"/>
          </a:solidFill>
        </p:spPr>
        <p:txBody>
          <a:bodyPr/>
          <a:lstStyle/>
          <a:p>
            <a:pPr lvl="0"/>
            <a:r>
              <a:rPr lang="en-GB" dirty="0"/>
              <a:t> </a:t>
            </a:r>
          </a:p>
        </p:txBody>
      </p:sp>
      <p:sp>
        <p:nvSpPr>
          <p:cNvPr id="30" name="Text Placeholder 29">
            <a:extLst>
              <a:ext uri="{FF2B5EF4-FFF2-40B4-BE49-F238E27FC236}">
                <a16:creationId xmlns:a16="http://schemas.microsoft.com/office/drawing/2014/main" id="{1DCFE400-6E87-4EC2-A631-FCE269846CCA}"/>
              </a:ext>
            </a:extLst>
          </p:cNvPr>
          <p:cNvSpPr>
            <a:spLocks noGrp="1"/>
          </p:cNvSpPr>
          <p:nvPr>
            <p:ph type="body" sz="quarter" idx="40" hasCustomPrompt="1"/>
          </p:nvPr>
        </p:nvSpPr>
        <p:spPr>
          <a:xfrm>
            <a:off x="293687" y="2267043"/>
            <a:ext cx="4116947" cy="296862"/>
          </a:xfrm>
        </p:spPr>
        <p:txBody>
          <a:bodyPr/>
          <a:lstStyle>
            <a:lvl1pPr>
              <a:defRPr sz="1600" b="1"/>
            </a:lvl1pPr>
          </a:lstStyle>
          <a:p>
            <a:pPr lvl="0"/>
            <a:r>
              <a:rPr lang="en-GB" dirty="0"/>
              <a:t>Click to add text</a:t>
            </a:r>
          </a:p>
        </p:txBody>
      </p:sp>
      <p:sp>
        <p:nvSpPr>
          <p:cNvPr id="31" name="Text Placeholder 29">
            <a:extLst>
              <a:ext uri="{FF2B5EF4-FFF2-40B4-BE49-F238E27FC236}">
                <a16:creationId xmlns:a16="http://schemas.microsoft.com/office/drawing/2014/main" id="{00F5E4D5-917B-4ADA-A8EC-CCF1D60146CD}"/>
              </a:ext>
            </a:extLst>
          </p:cNvPr>
          <p:cNvSpPr>
            <a:spLocks noGrp="1"/>
          </p:cNvSpPr>
          <p:nvPr>
            <p:ph type="body" sz="quarter" idx="41" hasCustomPrompt="1"/>
          </p:nvPr>
        </p:nvSpPr>
        <p:spPr>
          <a:xfrm>
            <a:off x="293687" y="2673171"/>
            <a:ext cx="4116947" cy="296862"/>
          </a:xfrm>
        </p:spPr>
        <p:txBody>
          <a:bodyPr/>
          <a:lstStyle>
            <a:lvl1pPr>
              <a:defRPr sz="1600" b="1"/>
            </a:lvl1pPr>
          </a:lstStyle>
          <a:p>
            <a:pPr lvl="0"/>
            <a:r>
              <a:rPr lang="en-GB" dirty="0"/>
              <a:t>Click to add text</a:t>
            </a:r>
          </a:p>
        </p:txBody>
      </p:sp>
      <p:sp>
        <p:nvSpPr>
          <p:cNvPr id="32" name="Text Placeholder 29">
            <a:extLst>
              <a:ext uri="{FF2B5EF4-FFF2-40B4-BE49-F238E27FC236}">
                <a16:creationId xmlns:a16="http://schemas.microsoft.com/office/drawing/2014/main" id="{72CF0BFB-9871-4A3D-ACCC-6440244F1874}"/>
              </a:ext>
            </a:extLst>
          </p:cNvPr>
          <p:cNvSpPr>
            <a:spLocks noGrp="1"/>
          </p:cNvSpPr>
          <p:nvPr>
            <p:ph type="body" sz="quarter" idx="42" hasCustomPrompt="1"/>
          </p:nvPr>
        </p:nvSpPr>
        <p:spPr>
          <a:xfrm>
            <a:off x="293687" y="3088264"/>
            <a:ext cx="4116947" cy="296862"/>
          </a:xfrm>
        </p:spPr>
        <p:txBody>
          <a:bodyPr/>
          <a:lstStyle>
            <a:lvl1pPr>
              <a:defRPr sz="1600" b="1"/>
            </a:lvl1pPr>
          </a:lstStyle>
          <a:p>
            <a:pPr lvl="0"/>
            <a:r>
              <a:rPr lang="en-GB" dirty="0"/>
              <a:t>Click to add text</a:t>
            </a:r>
          </a:p>
        </p:txBody>
      </p:sp>
      <p:sp>
        <p:nvSpPr>
          <p:cNvPr id="35" name="Text Placeholder 29">
            <a:extLst>
              <a:ext uri="{FF2B5EF4-FFF2-40B4-BE49-F238E27FC236}">
                <a16:creationId xmlns:a16="http://schemas.microsoft.com/office/drawing/2014/main" id="{A1388C48-0515-49CC-8249-25801EC7B2BA}"/>
              </a:ext>
            </a:extLst>
          </p:cNvPr>
          <p:cNvSpPr>
            <a:spLocks noGrp="1"/>
          </p:cNvSpPr>
          <p:nvPr>
            <p:ph type="body" sz="quarter" idx="43" hasCustomPrompt="1"/>
          </p:nvPr>
        </p:nvSpPr>
        <p:spPr>
          <a:xfrm>
            <a:off x="293687" y="3493338"/>
            <a:ext cx="4116947" cy="296862"/>
          </a:xfrm>
        </p:spPr>
        <p:txBody>
          <a:bodyPr/>
          <a:lstStyle>
            <a:lvl1pPr>
              <a:defRPr sz="1600" b="1"/>
            </a:lvl1pPr>
          </a:lstStyle>
          <a:p>
            <a:pPr lvl="0"/>
            <a:r>
              <a:rPr lang="en-GB" dirty="0"/>
              <a:t>Click to add text</a:t>
            </a:r>
          </a:p>
        </p:txBody>
      </p:sp>
      <p:sp>
        <p:nvSpPr>
          <p:cNvPr id="36" name="Text Placeholder 29">
            <a:extLst>
              <a:ext uri="{FF2B5EF4-FFF2-40B4-BE49-F238E27FC236}">
                <a16:creationId xmlns:a16="http://schemas.microsoft.com/office/drawing/2014/main" id="{92EE8501-ADD2-4C1F-955E-67F6AE4B761B}"/>
              </a:ext>
            </a:extLst>
          </p:cNvPr>
          <p:cNvSpPr>
            <a:spLocks noGrp="1"/>
          </p:cNvSpPr>
          <p:nvPr>
            <p:ph type="body" sz="quarter" idx="44" hasCustomPrompt="1"/>
          </p:nvPr>
        </p:nvSpPr>
        <p:spPr>
          <a:xfrm>
            <a:off x="293687" y="3901146"/>
            <a:ext cx="4116947" cy="296862"/>
          </a:xfrm>
        </p:spPr>
        <p:txBody>
          <a:bodyPr/>
          <a:lstStyle>
            <a:lvl1pPr>
              <a:defRPr sz="1600" b="1"/>
            </a:lvl1pPr>
          </a:lstStyle>
          <a:p>
            <a:pPr lvl="0"/>
            <a:r>
              <a:rPr lang="en-GB" dirty="0"/>
              <a:t>Click to add text</a:t>
            </a:r>
          </a:p>
        </p:txBody>
      </p:sp>
      <p:sp>
        <p:nvSpPr>
          <p:cNvPr id="37" name="Footer Placeholder 4">
            <a:extLst>
              <a:ext uri="{FF2B5EF4-FFF2-40B4-BE49-F238E27FC236}">
                <a16:creationId xmlns:a16="http://schemas.microsoft.com/office/drawing/2014/main" id="{100BEF4E-D211-4419-A3D4-B88A9E82CC80}"/>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38" name="Slide Number Placeholder 5">
            <a:extLst>
              <a:ext uri="{FF2B5EF4-FFF2-40B4-BE49-F238E27FC236}">
                <a16:creationId xmlns:a16="http://schemas.microsoft.com/office/drawing/2014/main" id="{09DE5DEF-C70C-47B5-B7B4-A378A68F578B}"/>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26" name="Text Placeholder 16">
            <a:extLst>
              <a:ext uri="{FF2B5EF4-FFF2-40B4-BE49-F238E27FC236}">
                <a16:creationId xmlns:a16="http://schemas.microsoft.com/office/drawing/2014/main" id="{FCBA3B11-00D4-4784-9EFC-DA5ADC1D4E20}"/>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29" name="Text Placeholder 12">
            <a:extLst>
              <a:ext uri="{FF2B5EF4-FFF2-40B4-BE49-F238E27FC236}">
                <a16:creationId xmlns:a16="http://schemas.microsoft.com/office/drawing/2014/main" id="{53080160-BC22-4E45-8A0D-B748FA261640}"/>
              </a:ext>
            </a:extLst>
          </p:cNvPr>
          <p:cNvSpPr>
            <a:spLocks noGrp="1"/>
          </p:cNvSpPr>
          <p:nvPr>
            <p:ph type="body" sz="quarter" idx="20" hasCustomPrompt="1"/>
          </p:nvPr>
        </p:nvSpPr>
        <p:spPr>
          <a:xfrm>
            <a:off x="293595" y="1511300"/>
            <a:ext cx="4117040" cy="298450"/>
          </a:xfrm>
        </p:spPr>
        <p:txBody>
          <a:bodyPr/>
          <a:lstStyle>
            <a:lvl1pPr>
              <a:defRPr sz="1700" b="1"/>
            </a:lvl1pPr>
          </a:lstStyle>
          <a:p>
            <a:pPr lvl="0"/>
            <a:r>
              <a:rPr lang="en-GB" dirty="0"/>
              <a:t>Click to add text</a:t>
            </a:r>
          </a:p>
        </p:txBody>
      </p:sp>
      <p:sp>
        <p:nvSpPr>
          <p:cNvPr id="42" name="Title 2">
            <a:extLst>
              <a:ext uri="{FF2B5EF4-FFF2-40B4-BE49-F238E27FC236}">
                <a16:creationId xmlns:a16="http://schemas.microsoft.com/office/drawing/2014/main" id="{E18E5564-D438-4128-81E8-64B815B1A0AB}"/>
              </a:ext>
            </a:extLst>
          </p:cNvPr>
          <p:cNvSpPr>
            <a:spLocks noGrp="1"/>
          </p:cNvSpPr>
          <p:nvPr>
            <p:ph type="title" hasCustomPrompt="1"/>
          </p:nvPr>
        </p:nvSpPr>
        <p:spPr>
          <a:xfrm>
            <a:off x="293596" y="850927"/>
            <a:ext cx="4283726" cy="462570"/>
          </a:xfrm>
        </p:spPr>
        <p:txBody>
          <a:bodyPr/>
          <a:lstStyle>
            <a:lvl1pPr>
              <a:defRPr sz="2400" b="1">
                <a:solidFill>
                  <a:schemeClr val="accent2"/>
                </a:solidFill>
              </a:defRPr>
            </a:lvl1pPr>
          </a:lstStyle>
          <a:p>
            <a:r>
              <a:rPr lang="en-US" dirty="0"/>
              <a:t>Click to add title</a:t>
            </a:r>
            <a:endParaRPr lang="en-GB" dirty="0"/>
          </a:p>
        </p:txBody>
      </p:sp>
      <p:sp>
        <p:nvSpPr>
          <p:cNvPr id="43" name="Text Placeholder 25">
            <a:extLst>
              <a:ext uri="{FF2B5EF4-FFF2-40B4-BE49-F238E27FC236}">
                <a16:creationId xmlns:a16="http://schemas.microsoft.com/office/drawing/2014/main" id="{23BA4AFE-6783-4A5A-ACDC-4790EB4F5782}"/>
              </a:ext>
            </a:extLst>
          </p:cNvPr>
          <p:cNvSpPr>
            <a:spLocks noGrp="1"/>
          </p:cNvSpPr>
          <p:nvPr>
            <p:ph type="body" sz="quarter" idx="27" hasCustomPrompt="1"/>
          </p:nvPr>
        </p:nvSpPr>
        <p:spPr>
          <a:xfrm>
            <a:off x="288985" y="4765337"/>
            <a:ext cx="288925" cy="279851"/>
          </a:xfrm>
          <a:blipFill>
            <a:blip r:embed="rId2"/>
            <a:stretch>
              <a:fillRect/>
            </a:stretch>
          </a:blipFill>
        </p:spPr>
        <p:txBody>
          <a:bodyPr/>
          <a:lstStyle/>
          <a:p>
            <a:pPr lvl="0"/>
            <a:r>
              <a:rPr lang="en-GB" dirty="0"/>
              <a:t> </a:t>
            </a:r>
          </a:p>
        </p:txBody>
      </p:sp>
      <p:sp>
        <p:nvSpPr>
          <p:cNvPr id="44" name="Text Placeholder 31">
            <a:extLst>
              <a:ext uri="{FF2B5EF4-FFF2-40B4-BE49-F238E27FC236}">
                <a16:creationId xmlns:a16="http://schemas.microsoft.com/office/drawing/2014/main" id="{002AA6E0-D092-4377-94F6-05E1A0E64A1F}"/>
              </a:ext>
            </a:extLst>
          </p:cNvPr>
          <p:cNvSpPr>
            <a:spLocks noGrp="1"/>
          </p:cNvSpPr>
          <p:nvPr>
            <p:ph type="body" sz="quarter" idx="33" hasCustomPrompt="1"/>
          </p:nvPr>
        </p:nvSpPr>
        <p:spPr>
          <a:xfrm>
            <a:off x="549237" y="4770614"/>
            <a:ext cx="3861398" cy="271799"/>
          </a:xfrm>
        </p:spPr>
        <p:txBody>
          <a:bodyPr/>
          <a:lstStyle>
            <a:lvl1pPr>
              <a:defRPr sz="1400">
                <a:solidFill>
                  <a:schemeClr val="accent2"/>
                </a:solidFill>
              </a:defRPr>
            </a:lvl1pPr>
          </a:lstStyle>
          <a:p>
            <a:pPr lvl="0"/>
            <a:r>
              <a:rPr lang="en-GB" dirty="0"/>
              <a:t>Click to add text</a:t>
            </a:r>
          </a:p>
        </p:txBody>
      </p:sp>
      <p:sp>
        <p:nvSpPr>
          <p:cNvPr id="45" name="Text Placeholder 25">
            <a:extLst>
              <a:ext uri="{FF2B5EF4-FFF2-40B4-BE49-F238E27FC236}">
                <a16:creationId xmlns:a16="http://schemas.microsoft.com/office/drawing/2014/main" id="{E2817EFD-1613-42DB-8E3B-72E5C73DD6CD}"/>
              </a:ext>
            </a:extLst>
          </p:cNvPr>
          <p:cNvSpPr>
            <a:spLocks noGrp="1"/>
          </p:cNvSpPr>
          <p:nvPr>
            <p:ph type="body" sz="quarter" idx="36" hasCustomPrompt="1"/>
          </p:nvPr>
        </p:nvSpPr>
        <p:spPr>
          <a:xfrm>
            <a:off x="288985" y="5119289"/>
            <a:ext cx="288925" cy="279851"/>
          </a:xfrm>
          <a:blipFill>
            <a:blip r:embed="rId2"/>
            <a:stretch>
              <a:fillRect/>
            </a:stretch>
          </a:blipFill>
        </p:spPr>
        <p:txBody>
          <a:bodyPr/>
          <a:lstStyle/>
          <a:p>
            <a:pPr lvl="0"/>
            <a:r>
              <a:rPr lang="en-GB" dirty="0"/>
              <a:t> </a:t>
            </a:r>
          </a:p>
        </p:txBody>
      </p:sp>
      <p:sp>
        <p:nvSpPr>
          <p:cNvPr id="46" name="Text Placeholder 31">
            <a:extLst>
              <a:ext uri="{FF2B5EF4-FFF2-40B4-BE49-F238E27FC236}">
                <a16:creationId xmlns:a16="http://schemas.microsoft.com/office/drawing/2014/main" id="{1252B570-5BAE-4B01-A036-3E7E9F779690}"/>
              </a:ext>
            </a:extLst>
          </p:cNvPr>
          <p:cNvSpPr>
            <a:spLocks noGrp="1"/>
          </p:cNvSpPr>
          <p:nvPr>
            <p:ph type="body" sz="quarter" idx="47" hasCustomPrompt="1"/>
          </p:nvPr>
        </p:nvSpPr>
        <p:spPr>
          <a:xfrm>
            <a:off x="549237" y="5122402"/>
            <a:ext cx="3861398" cy="271799"/>
          </a:xfrm>
        </p:spPr>
        <p:txBody>
          <a:bodyPr/>
          <a:lstStyle>
            <a:lvl1pPr>
              <a:defRPr sz="1400">
                <a:solidFill>
                  <a:schemeClr val="accent2"/>
                </a:solidFill>
              </a:defRPr>
            </a:lvl1pPr>
          </a:lstStyle>
          <a:p>
            <a:pPr lvl="0"/>
            <a:r>
              <a:rPr lang="en-GB" dirty="0"/>
              <a:t>Click to add text</a:t>
            </a:r>
          </a:p>
        </p:txBody>
      </p:sp>
      <p:sp>
        <p:nvSpPr>
          <p:cNvPr id="33" name="Text Placeholder 14">
            <a:extLst>
              <a:ext uri="{FF2B5EF4-FFF2-40B4-BE49-F238E27FC236}">
                <a16:creationId xmlns:a16="http://schemas.microsoft.com/office/drawing/2014/main" id="{A8418141-2D08-4613-A007-088E48684028}"/>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47" name="Text Placeholder 14">
            <a:extLst>
              <a:ext uri="{FF2B5EF4-FFF2-40B4-BE49-F238E27FC236}">
                <a16:creationId xmlns:a16="http://schemas.microsoft.com/office/drawing/2014/main" id="{BDE70212-4292-4FE3-A325-E8EB802BA0FF}"/>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
        <p:nvSpPr>
          <p:cNvPr id="41" name="Text Placeholder 3">
            <a:extLst>
              <a:ext uri="{FF2B5EF4-FFF2-40B4-BE49-F238E27FC236}">
                <a16:creationId xmlns:a16="http://schemas.microsoft.com/office/drawing/2014/main" id="{715F7992-A0E9-4807-8E43-E2A67E1A7750}"/>
              </a:ext>
            </a:extLst>
          </p:cNvPr>
          <p:cNvSpPr>
            <a:spLocks noGrp="1"/>
          </p:cNvSpPr>
          <p:nvPr>
            <p:ph type="body" sz="quarter" idx="46" hasCustomPrompt="1"/>
          </p:nvPr>
        </p:nvSpPr>
        <p:spPr>
          <a:xfrm>
            <a:off x="-5137" y="515674"/>
            <a:ext cx="12192000" cy="3600"/>
          </a:xfrm>
          <a:solidFill>
            <a:schemeClr val="bg1"/>
          </a:solidFill>
        </p:spPr>
        <p:txBody>
          <a:bodyPr/>
          <a:lstStyle/>
          <a:p>
            <a:pPr lvl="0"/>
            <a:r>
              <a:rPr lang="en-GB" dirty="0"/>
              <a:t> </a:t>
            </a:r>
          </a:p>
        </p:txBody>
      </p:sp>
      <p:sp>
        <p:nvSpPr>
          <p:cNvPr id="24" name="Picture Placeholder 23">
            <a:extLst>
              <a:ext uri="{FF2B5EF4-FFF2-40B4-BE49-F238E27FC236}">
                <a16:creationId xmlns:a16="http://schemas.microsoft.com/office/drawing/2014/main" id="{18007163-6211-4F5C-A01C-3792A14B2A31}"/>
              </a:ext>
            </a:extLst>
          </p:cNvPr>
          <p:cNvSpPr>
            <a:spLocks noGrp="1"/>
          </p:cNvSpPr>
          <p:nvPr>
            <p:ph type="pic" sz="quarter" idx="37"/>
          </p:nvPr>
        </p:nvSpPr>
        <p:spPr>
          <a:xfrm>
            <a:off x="4581525" y="519274"/>
            <a:ext cx="4562475" cy="6345237"/>
          </a:xfrm>
        </p:spPr>
        <p:txBody>
          <a:bodyPr anchor="ctr"/>
          <a:lstStyle>
            <a:lvl1pPr algn="ctr">
              <a:defRPr sz="1800">
                <a:solidFill>
                  <a:schemeClr val="tx1"/>
                </a:solidFill>
              </a:defRPr>
            </a:lvl1pPr>
          </a:lstStyle>
          <a:p>
            <a:endParaRPr lang="en-GB" dirty="0"/>
          </a:p>
          <a:p>
            <a:r>
              <a:rPr lang="en-GB" dirty="0"/>
              <a:t>Click on the icon to insert an image</a:t>
            </a:r>
          </a:p>
        </p:txBody>
      </p:sp>
    </p:spTree>
    <p:extLst>
      <p:ext uri="{BB962C8B-B14F-4D97-AF65-F5344CB8AC3E}">
        <p14:creationId xmlns:p14="http://schemas.microsoft.com/office/powerpoint/2010/main" val="1039800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placeholder with quot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BD3E83F-8E81-4B64-8FAD-61A98950F1EB}"/>
              </a:ext>
            </a:extLst>
          </p:cNvPr>
          <p:cNvSpPr>
            <a:spLocks noGrp="1"/>
          </p:cNvSpPr>
          <p:nvPr>
            <p:ph type="body" sz="quarter" idx="48" hasCustomPrompt="1"/>
          </p:nvPr>
        </p:nvSpPr>
        <p:spPr>
          <a:xfrm>
            <a:off x="9144000" y="515674"/>
            <a:ext cx="3048000" cy="6342326"/>
          </a:xfrm>
          <a:solidFill>
            <a:srgbClr val="E1E6E6"/>
          </a:solidFill>
        </p:spPr>
        <p:txBody>
          <a:bodyPr/>
          <a:lstStyle/>
          <a:p>
            <a:pPr lvl="0"/>
            <a:r>
              <a:rPr lang="en-GB"/>
              <a:t> </a:t>
            </a:r>
            <a:endParaRPr lang="en-GB" dirty="0"/>
          </a:p>
        </p:txBody>
      </p:sp>
      <p:sp>
        <p:nvSpPr>
          <p:cNvPr id="14" name="Rectangle 13">
            <a:extLst>
              <a:ext uri="{FF2B5EF4-FFF2-40B4-BE49-F238E27FC236}">
                <a16:creationId xmlns:a16="http://schemas.microsoft.com/office/drawing/2014/main" id="{36DF383A-6C55-4533-80FC-D69E03465CD7}"/>
              </a:ext>
            </a:extLst>
          </p:cNvPr>
          <p:cNvSpPr/>
          <p:nvPr userDrawn="1"/>
        </p:nvSpPr>
        <p:spPr>
          <a:xfrm>
            <a:off x="1" y="515674"/>
            <a:ext cx="4572000" cy="63423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C868F4-0AE9-41B9-99DE-A46DD067BC0A}"/>
              </a:ext>
            </a:extLst>
          </p:cNvPr>
          <p:cNvSpPr>
            <a:spLocks noGrp="1"/>
          </p:cNvSpPr>
          <p:nvPr>
            <p:ph type="ftr" sz="quarter" idx="11"/>
          </p:nvPr>
        </p:nvSpPr>
        <p:spPr/>
        <p:txBody>
          <a:bodyPr/>
          <a:lstStyle>
            <a:lvl1pPr>
              <a:defRPr>
                <a:solidFill>
                  <a:schemeClr val="accent3"/>
                </a:solidFill>
              </a:defRPr>
            </a:lvl1pPr>
          </a:lstStyle>
          <a:p>
            <a:endParaRPr lang="en-GB" dirty="0"/>
          </a:p>
        </p:txBody>
      </p:sp>
      <p:sp>
        <p:nvSpPr>
          <p:cNvPr id="5" name="Slide Number Placeholder 4">
            <a:extLst>
              <a:ext uri="{FF2B5EF4-FFF2-40B4-BE49-F238E27FC236}">
                <a16:creationId xmlns:a16="http://schemas.microsoft.com/office/drawing/2014/main" id="{6E4C5238-8409-47D9-BFFE-270685986D52}"/>
              </a:ext>
            </a:extLst>
          </p:cNvPr>
          <p:cNvSpPr>
            <a:spLocks noGrp="1"/>
          </p:cNvSpPr>
          <p:nvPr>
            <p:ph type="sldNum" sz="quarter" idx="12"/>
          </p:nvPr>
        </p:nvSpPr>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7" name="Text Placeholder 16">
            <a:extLst>
              <a:ext uri="{FF2B5EF4-FFF2-40B4-BE49-F238E27FC236}">
                <a16:creationId xmlns:a16="http://schemas.microsoft.com/office/drawing/2014/main" id="{37217947-AD78-4872-92F9-5C2856D4C374}"/>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8" name="Text Placeholder 12">
            <a:extLst>
              <a:ext uri="{FF2B5EF4-FFF2-40B4-BE49-F238E27FC236}">
                <a16:creationId xmlns:a16="http://schemas.microsoft.com/office/drawing/2014/main" id="{8E2FFF1F-874D-456D-B0CC-49814AB44375}"/>
              </a:ext>
            </a:extLst>
          </p:cNvPr>
          <p:cNvSpPr>
            <a:spLocks noGrp="1"/>
          </p:cNvSpPr>
          <p:nvPr>
            <p:ph type="body" sz="quarter" idx="20" hasCustomPrompt="1"/>
          </p:nvPr>
        </p:nvSpPr>
        <p:spPr>
          <a:xfrm>
            <a:off x="293594" y="1511300"/>
            <a:ext cx="4197723" cy="298450"/>
          </a:xfrm>
        </p:spPr>
        <p:txBody>
          <a:bodyPr/>
          <a:lstStyle>
            <a:lvl1pPr>
              <a:defRPr sz="1700" b="1">
                <a:solidFill>
                  <a:schemeClr val="bg1"/>
                </a:solidFill>
              </a:defRPr>
            </a:lvl1pPr>
          </a:lstStyle>
          <a:p>
            <a:pPr lvl="0"/>
            <a:r>
              <a:rPr lang="en-GB" dirty="0"/>
              <a:t>Click to add text</a:t>
            </a:r>
          </a:p>
        </p:txBody>
      </p:sp>
      <p:sp>
        <p:nvSpPr>
          <p:cNvPr id="9" name="Title 2">
            <a:extLst>
              <a:ext uri="{FF2B5EF4-FFF2-40B4-BE49-F238E27FC236}">
                <a16:creationId xmlns:a16="http://schemas.microsoft.com/office/drawing/2014/main" id="{6F2F149B-14B3-4615-A43B-7284F2080DC6}"/>
              </a:ext>
            </a:extLst>
          </p:cNvPr>
          <p:cNvSpPr>
            <a:spLocks noGrp="1"/>
          </p:cNvSpPr>
          <p:nvPr>
            <p:ph type="title" hasCustomPrompt="1"/>
          </p:nvPr>
        </p:nvSpPr>
        <p:spPr>
          <a:xfrm>
            <a:off x="293595" y="850927"/>
            <a:ext cx="4197723" cy="462570"/>
          </a:xfrm>
        </p:spPr>
        <p:txBody>
          <a:bodyPr/>
          <a:lstStyle>
            <a:lvl1pPr>
              <a:defRPr sz="2400" b="1">
                <a:solidFill>
                  <a:schemeClr val="bg1"/>
                </a:solidFill>
              </a:defRPr>
            </a:lvl1pPr>
          </a:lstStyle>
          <a:p>
            <a:r>
              <a:rPr lang="en-US" dirty="0"/>
              <a:t>Click to add title</a:t>
            </a:r>
            <a:endParaRPr lang="en-GB" dirty="0"/>
          </a:p>
        </p:txBody>
      </p:sp>
      <p:sp>
        <p:nvSpPr>
          <p:cNvPr id="12" name="Text Placeholder 14">
            <a:extLst>
              <a:ext uri="{FF2B5EF4-FFF2-40B4-BE49-F238E27FC236}">
                <a16:creationId xmlns:a16="http://schemas.microsoft.com/office/drawing/2014/main" id="{62F20620-7E6E-4A35-8F38-A2AC5ECCE927}"/>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13" name="Text Placeholder 14">
            <a:extLst>
              <a:ext uri="{FF2B5EF4-FFF2-40B4-BE49-F238E27FC236}">
                <a16:creationId xmlns:a16="http://schemas.microsoft.com/office/drawing/2014/main" id="{80839FED-A322-4F03-AE3C-5D1AEB12BB8D}"/>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
        <p:nvSpPr>
          <p:cNvPr id="17" name="Media Placeholder 16">
            <a:extLst>
              <a:ext uri="{FF2B5EF4-FFF2-40B4-BE49-F238E27FC236}">
                <a16:creationId xmlns:a16="http://schemas.microsoft.com/office/drawing/2014/main" id="{493DC61C-A219-4B15-BB55-FE6B1A1CC08C}"/>
              </a:ext>
            </a:extLst>
          </p:cNvPr>
          <p:cNvSpPr>
            <a:spLocks noGrp="1"/>
          </p:cNvSpPr>
          <p:nvPr>
            <p:ph type="media" sz="quarter" idx="49"/>
          </p:nvPr>
        </p:nvSpPr>
        <p:spPr>
          <a:xfrm>
            <a:off x="5074920" y="1135063"/>
            <a:ext cx="6583680" cy="4938077"/>
          </a:xfrm>
          <a:solidFill>
            <a:schemeClr val="accent3"/>
          </a:solidFill>
        </p:spPr>
        <p:txBody>
          <a:bodyPr anchor="ctr"/>
          <a:lstStyle>
            <a:lvl1pPr algn="ctr">
              <a:defRPr sz="2000">
                <a:solidFill>
                  <a:schemeClr val="bg1"/>
                </a:solidFill>
              </a:defRPr>
            </a:lvl1pPr>
          </a:lstStyle>
          <a:p>
            <a:endParaRPr lang="en-GB" dirty="0"/>
          </a:p>
          <a:p>
            <a:endParaRPr lang="en-GB" dirty="0"/>
          </a:p>
          <a:p>
            <a:r>
              <a:rPr lang="en-GB" dirty="0"/>
              <a:t>Click on the icon to insert a video</a:t>
            </a:r>
          </a:p>
        </p:txBody>
      </p:sp>
      <p:sp>
        <p:nvSpPr>
          <p:cNvPr id="18" name="Text Placeholder 26">
            <a:extLst>
              <a:ext uri="{FF2B5EF4-FFF2-40B4-BE49-F238E27FC236}">
                <a16:creationId xmlns:a16="http://schemas.microsoft.com/office/drawing/2014/main" id="{31911B10-4215-4917-AE65-ED4681624A18}"/>
              </a:ext>
            </a:extLst>
          </p:cNvPr>
          <p:cNvSpPr>
            <a:spLocks noGrp="1"/>
          </p:cNvSpPr>
          <p:nvPr>
            <p:ph type="body" sz="quarter" idx="45" hasCustomPrompt="1"/>
          </p:nvPr>
        </p:nvSpPr>
        <p:spPr>
          <a:xfrm flipH="1">
            <a:off x="416850" y="2141718"/>
            <a:ext cx="534874" cy="385550"/>
          </a:xfrm>
          <a:blipFill>
            <a:blip r:embed="rId2"/>
            <a:stretch>
              <a:fillRect/>
            </a:stretch>
          </a:blipFill>
        </p:spPr>
        <p:txBody>
          <a:bodyPr/>
          <a:lstStyle>
            <a:lvl1pPr>
              <a:defRPr sz="2400">
                <a:solidFill>
                  <a:schemeClr val="bg1"/>
                </a:solidFill>
              </a:defRPr>
            </a:lvl1pPr>
          </a:lstStyle>
          <a:p>
            <a:pPr lvl="0"/>
            <a:r>
              <a:rPr lang="en-GB" dirty="0"/>
              <a:t>  </a:t>
            </a:r>
          </a:p>
        </p:txBody>
      </p:sp>
      <p:sp>
        <p:nvSpPr>
          <p:cNvPr id="19" name="Text Placeholder 33">
            <a:extLst>
              <a:ext uri="{FF2B5EF4-FFF2-40B4-BE49-F238E27FC236}">
                <a16:creationId xmlns:a16="http://schemas.microsoft.com/office/drawing/2014/main" id="{BD5D99E2-C1C8-467A-988D-718D9C678A32}"/>
              </a:ext>
            </a:extLst>
          </p:cNvPr>
          <p:cNvSpPr>
            <a:spLocks noGrp="1"/>
          </p:cNvSpPr>
          <p:nvPr>
            <p:ph type="body" sz="quarter" idx="22" hasCustomPrompt="1"/>
          </p:nvPr>
        </p:nvSpPr>
        <p:spPr>
          <a:xfrm>
            <a:off x="293594" y="2538974"/>
            <a:ext cx="4197723" cy="2363874"/>
          </a:xfrm>
        </p:spPr>
        <p:txBody>
          <a:bodyPr/>
          <a:lstStyle>
            <a:lvl1pPr>
              <a:defRPr sz="2200">
                <a:solidFill>
                  <a:schemeClr val="bg1"/>
                </a:solidFill>
              </a:defRPr>
            </a:lvl1pPr>
          </a:lstStyle>
          <a:p>
            <a:pPr lvl="0"/>
            <a:r>
              <a:rPr lang="en-GB" dirty="0"/>
              <a:t>Click to insert text</a:t>
            </a:r>
          </a:p>
        </p:txBody>
      </p:sp>
      <p:sp>
        <p:nvSpPr>
          <p:cNvPr id="20" name="Text Placeholder 33">
            <a:extLst>
              <a:ext uri="{FF2B5EF4-FFF2-40B4-BE49-F238E27FC236}">
                <a16:creationId xmlns:a16="http://schemas.microsoft.com/office/drawing/2014/main" id="{F3D451BC-B6BF-47DD-9563-B358B578B273}"/>
              </a:ext>
            </a:extLst>
          </p:cNvPr>
          <p:cNvSpPr>
            <a:spLocks noGrp="1"/>
          </p:cNvSpPr>
          <p:nvPr>
            <p:ph type="body" sz="quarter" idx="50" hasCustomPrompt="1"/>
          </p:nvPr>
        </p:nvSpPr>
        <p:spPr>
          <a:xfrm>
            <a:off x="318713" y="5320454"/>
            <a:ext cx="4172604" cy="233083"/>
          </a:xfrm>
        </p:spPr>
        <p:txBody>
          <a:bodyPr/>
          <a:lstStyle>
            <a:lvl1pPr>
              <a:defRPr sz="1000">
                <a:solidFill>
                  <a:schemeClr val="bg1"/>
                </a:solidFill>
              </a:defRPr>
            </a:lvl1pPr>
          </a:lstStyle>
          <a:p>
            <a:pPr lvl="0"/>
            <a:r>
              <a:rPr lang="en-GB" dirty="0"/>
              <a:t>Click to insert text</a:t>
            </a:r>
          </a:p>
        </p:txBody>
      </p:sp>
    </p:spTree>
    <p:extLst>
      <p:ext uri="{BB962C8B-B14F-4D97-AF65-F5344CB8AC3E}">
        <p14:creationId xmlns:p14="http://schemas.microsoft.com/office/powerpoint/2010/main" val="1371416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mage placeholder with quot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BD3E83F-8E81-4B64-8FAD-61A98950F1EB}"/>
              </a:ext>
            </a:extLst>
          </p:cNvPr>
          <p:cNvSpPr>
            <a:spLocks noGrp="1"/>
          </p:cNvSpPr>
          <p:nvPr>
            <p:ph type="body" sz="quarter" idx="48" hasCustomPrompt="1"/>
          </p:nvPr>
        </p:nvSpPr>
        <p:spPr>
          <a:xfrm>
            <a:off x="9144000" y="515674"/>
            <a:ext cx="3048000" cy="6342326"/>
          </a:xfrm>
          <a:solidFill>
            <a:srgbClr val="E1E6E6"/>
          </a:solidFill>
        </p:spPr>
        <p:txBody>
          <a:bodyPr/>
          <a:lstStyle/>
          <a:p>
            <a:pPr lvl="0"/>
            <a:r>
              <a:rPr lang="en-GB"/>
              <a:t> </a:t>
            </a:r>
            <a:endParaRPr lang="en-GB" dirty="0"/>
          </a:p>
        </p:txBody>
      </p:sp>
      <p:sp>
        <p:nvSpPr>
          <p:cNvPr id="14" name="Rectangle 13">
            <a:extLst>
              <a:ext uri="{FF2B5EF4-FFF2-40B4-BE49-F238E27FC236}">
                <a16:creationId xmlns:a16="http://schemas.microsoft.com/office/drawing/2014/main" id="{36DF383A-6C55-4533-80FC-D69E03465CD7}"/>
              </a:ext>
            </a:extLst>
          </p:cNvPr>
          <p:cNvSpPr/>
          <p:nvPr userDrawn="1"/>
        </p:nvSpPr>
        <p:spPr>
          <a:xfrm>
            <a:off x="1" y="515674"/>
            <a:ext cx="4572000" cy="63423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C868F4-0AE9-41B9-99DE-A46DD067BC0A}"/>
              </a:ext>
            </a:extLst>
          </p:cNvPr>
          <p:cNvSpPr>
            <a:spLocks noGrp="1"/>
          </p:cNvSpPr>
          <p:nvPr>
            <p:ph type="ftr" sz="quarter" idx="11"/>
          </p:nvPr>
        </p:nvSpPr>
        <p:spPr/>
        <p:txBody>
          <a:bodyPr/>
          <a:lstStyle>
            <a:lvl1pPr>
              <a:defRPr>
                <a:solidFill>
                  <a:schemeClr val="accent3"/>
                </a:solidFill>
              </a:defRPr>
            </a:lvl1pPr>
          </a:lstStyle>
          <a:p>
            <a:endParaRPr lang="en-GB" dirty="0"/>
          </a:p>
        </p:txBody>
      </p:sp>
      <p:sp>
        <p:nvSpPr>
          <p:cNvPr id="5" name="Slide Number Placeholder 4">
            <a:extLst>
              <a:ext uri="{FF2B5EF4-FFF2-40B4-BE49-F238E27FC236}">
                <a16:creationId xmlns:a16="http://schemas.microsoft.com/office/drawing/2014/main" id="{6E4C5238-8409-47D9-BFFE-270685986D52}"/>
              </a:ext>
            </a:extLst>
          </p:cNvPr>
          <p:cNvSpPr>
            <a:spLocks noGrp="1"/>
          </p:cNvSpPr>
          <p:nvPr>
            <p:ph type="sldNum" sz="quarter" idx="12"/>
          </p:nvPr>
        </p:nvSpPr>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7" name="Text Placeholder 16">
            <a:extLst>
              <a:ext uri="{FF2B5EF4-FFF2-40B4-BE49-F238E27FC236}">
                <a16:creationId xmlns:a16="http://schemas.microsoft.com/office/drawing/2014/main" id="{37217947-AD78-4872-92F9-5C2856D4C374}"/>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8" name="Text Placeholder 12">
            <a:extLst>
              <a:ext uri="{FF2B5EF4-FFF2-40B4-BE49-F238E27FC236}">
                <a16:creationId xmlns:a16="http://schemas.microsoft.com/office/drawing/2014/main" id="{8E2FFF1F-874D-456D-B0CC-49814AB44375}"/>
              </a:ext>
            </a:extLst>
          </p:cNvPr>
          <p:cNvSpPr>
            <a:spLocks noGrp="1"/>
          </p:cNvSpPr>
          <p:nvPr>
            <p:ph type="body" sz="quarter" idx="20" hasCustomPrompt="1"/>
          </p:nvPr>
        </p:nvSpPr>
        <p:spPr>
          <a:xfrm>
            <a:off x="293594" y="1511300"/>
            <a:ext cx="4197723" cy="298450"/>
          </a:xfrm>
        </p:spPr>
        <p:txBody>
          <a:bodyPr/>
          <a:lstStyle>
            <a:lvl1pPr>
              <a:defRPr sz="1700" b="1">
                <a:solidFill>
                  <a:schemeClr val="bg1"/>
                </a:solidFill>
              </a:defRPr>
            </a:lvl1pPr>
          </a:lstStyle>
          <a:p>
            <a:pPr lvl="0"/>
            <a:r>
              <a:rPr lang="en-GB" dirty="0"/>
              <a:t>Click to add text</a:t>
            </a:r>
          </a:p>
        </p:txBody>
      </p:sp>
      <p:sp>
        <p:nvSpPr>
          <p:cNvPr id="9" name="Title 2">
            <a:extLst>
              <a:ext uri="{FF2B5EF4-FFF2-40B4-BE49-F238E27FC236}">
                <a16:creationId xmlns:a16="http://schemas.microsoft.com/office/drawing/2014/main" id="{6F2F149B-14B3-4615-A43B-7284F2080DC6}"/>
              </a:ext>
            </a:extLst>
          </p:cNvPr>
          <p:cNvSpPr>
            <a:spLocks noGrp="1"/>
          </p:cNvSpPr>
          <p:nvPr>
            <p:ph type="title" hasCustomPrompt="1"/>
          </p:nvPr>
        </p:nvSpPr>
        <p:spPr>
          <a:xfrm>
            <a:off x="293595" y="850927"/>
            <a:ext cx="4197723" cy="462570"/>
          </a:xfrm>
        </p:spPr>
        <p:txBody>
          <a:bodyPr/>
          <a:lstStyle>
            <a:lvl1pPr>
              <a:defRPr sz="2400" b="1">
                <a:solidFill>
                  <a:schemeClr val="bg1"/>
                </a:solidFill>
              </a:defRPr>
            </a:lvl1pPr>
          </a:lstStyle>
          <a:p>
            <a:r>
              <a:rPr lang="en-US" dirty="0"/>
              <a:t>Click to add title</a:t>
            </a:r>
            <a:endParaRPr lang="en-GB" dirty="0"/>
          </a:p>
        </p:txBody>
      </p:sp>
      <p:sp>
        <p:nvSpPr>
          <p:cNvPr id="12" name="Text Placeholder 14">
            <a:extLst>
              <a:ext uri="{FF2B5EF4-FFF2-40B4-BE49-F238E27FC236}">
                <a16:creationId xmlns:a16="http://schemas.microsoft.com/office/drawing/2014/main" id="{62F20620-7E6E-4A35-8F38-A2AC5ECCE927}"/>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13" name="Text Placeholder 14">
            <a:extLst>
              <a:ext uri="{FF2B5EF4-FFF2-40B4-BE49-F238E27FC236}">
                <a16:creationId xmlns:a16="http://schemas.microsoft.com/office/drawing/2014/main" id="{80839FED-A322-4F03-AE3C-5D1AEB12BB8D}"/>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
        <p:nvSpPr>
          <p:cNvPr id="18" name="Text Placeholder 26">
            <a:extLst>
              <a:ext uri="{FF2B5EF4-FFF2-40B4-BE49-F238E27FC236}">
                <a16:creationId xmlns:a16="http://schemas.microsoft.com/office/drawing/2014/main" id="{31911B10-4215-4917-AE65-ED4681624A18}"/>
              </a:ext>
            </a:extLst>
          </p:cNvPr>
          <p:cNvSpPr>
            <a:spLocks noGrp="1"/>
          </p:cNvSpPr>
          <p:nvPr>
            <p:ph type="body" sz="quarter" idx="45" hasCustomPrompt="1"/>
          </p:nvPr>
        </p:nvSpPr>
        <p:spPr>
          <a:xfrm flipH="1">
            <a:off x="416850" y="2141718"/>
            <a:ext cx="534874" cy="385550"/>
          </a:xfrm>
          <a:blipFill>
            <a:blip r:embed="rId2"/>
            <a:stretch>
              <a:fillRect/>
            </a:stretch>
          </a:blipFill>
        </p:spPr>
        <p:txBody>
          <a:bodyPr/>
          <a:lstStyle>
            <a:lvl1pPr>
              <a:defRPr sz="2400">
                <a:solidFill>
                  <a:schemeClr val="bg1"/>
                </a:solidFill>
              </a:defRPr>
            </a:lvl1pPr>
          </a:lstStyle>
          <a:p>
            <a:pPr lvl="0"/>
            <a:r>
              <a:rPr lang="en-GB" dirty="0"/>
              <a:t>  </a:t>
            </a:r>
          </a:p>
        </p:txBody>
      </p:sp>
      <p:sp>
        <p:nvSpPr>
          <p:cNvPr id="19" name="Text Placeholder 33">
            <a:extLst>
              <a:ext uri="{FF2B5EF4-FFF2-40B4-BE49-F238E27FC236}">
                <a16:creationId xmlns:a16="http://schemas.microsoft.com/office/drawing/2014/main" id="{BD5D99E2-C1C8-467A-988D-718D9C678A32}"/>
              </a:ext>
            </a:extLst>
          </p:cNvPr>
          <p:cNvSpPr>
            <a:spLocks noGrp="1"/>
          </p:cNvSpPr>
          <p:nvPr>
            <p:ph type="body" sz="quarter" idx="22" hasCustomPrompt="1"/>
          </p:nvPr>
        </p:nvSpPr>
        <p:spPr>
          <a:xfrm>
            <a:off x="293594" y="2538974"/>
            <a:ext cx="4197723" cy="2363874"/>
          </a:xfrm>
        </p:spPr>
        <p:txBody>
          <a:bodyPr/>
          <a:lstStyle>
            <a:lvl1pPr>
              <a:defRPr sz="2200">
                <a:solidFill>
                  <a:schemeClr val="bg1"/>
                </a:solidFill>
              </a:defRPr>
            </a:lvl1pPr>
          </a:lstStyle>
          <a:p>
            <a:pPr lvl="0"/>
            <a:r>
              <a:rPr lang="en-GB" dirty="0"/>
              <a:t>Click to insert text</a:t>
            </a:r>
          </a:p>
        </p:txBody>
      </p:sp>
      <p:sp>
        <p:nvSpPr>
          <p:cNvPr id="20" name="Text Placeholder 33">
            <a:extLst>
              <a:ext uri="{FF2B5EF4-FFF2-40B4-BE49-F238E27FC236}">
                <a16:creationId xmlns:a16="http://schemas.microsoft.com/office/drawing/2014/main" id="{F3D451BC-B6BF-47DD-9563-B358B578B273}"/>
              </a:ext>
            </a:extLst>
          </p:cNvPr>
          <p:cNvSpPr>
            <a:spLocks noGrp="1"/>
          </p:cNvSpPr>
          <p:nvPr>
            <p:ph type="body" sz="quarter" idx="50" hasCustomPrompt="1"/>
          </p:nvPr>
        </p:nvSpPr>
        <p:spPr>
          <a:xfrm>
            <a:off x="318713" y="5320454"/>
            <a:ext cx="4172604" cy="233083"/>
          </a:xfrm>
        </p:spPr>
        <p:txBody>
          <a:bodyPr/>
          <a:lstStyle>
            <a:lvl1pPr>
              <a:defRPr sz="1000">
                <a:solidFill>
                  <a:schemeClr val="bg1"/>
                </a:solidFill>
              </a:defRPr>
            </a:lvl1pPr>
          </a:lstStyle>
          <a:p>
            <a:pPr lvl="0"/>
            <a:r>
              <a:rPr lang="en-GB" dirty="0"/>
              <a:t>Click to insert text</a:t>
            </a:r>
          </a:p>
        </p:txBody>
      </p:sp>
      <p:sp>
        <p:nvSpPr>
          <p:cNvPr id="3" name="Picture Placeholder 2"/>
          <p:cNvSpPr>
            <a:spLocks noGrp="1"/>
          </p:cNvSpPr>
          <p:nvPr>
            <p:ph type="pic" sz="quarter" idx="51"/>
          </p:nvPr>
        </p:nvSpPr>
        <p:spPr>
          <a:xfrm>
            <a:off x="5143861" y="1131460"/>
            <a:ext cx="6542087" cy="5011738"/>
          </a:xfrm>
        </p:spPr>
        <p:txBody>
          <a:bodyPr/>
          <a:lstStyle>
            <a:lvl1pPr algn="ctr">
              <a:defRPr sz="2000" baseline="0">
                <a:solidFill>
                  <a:schemeClr val="bg1"/>
                </a:solidFill>
              </a:defRPr>
            </a:lvl1p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Click in the icon to insert an image</a:t>
            </a:r>
          </a:p>
        </p:txBody>
      </p:sp>
    </p:spTree>
    <p:extLst>
      <p:ext uri="{BB962C8B-B14F-4D97-AF65-F5344CB8AC3E}">
        <p14:creationId xmlns:p14="http://schemas.microsoft.com/office/powerpoint/2010/main" val="2483309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Image placeholder NARROW">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BD3E83F-8E81-4B64-8FAD-61A98950F1EB}"/>
              </a:ext>
            </a:extLst>
          </p:cNvPr>
          <p:cNvSpPr>
            <a:spLocks noGrp="1"/>
          </p:cNvSpPr>
          <p:nvPr>
            <p:ph type="body" sz="quarter" idx="48" hasCustomPrompt="1"/>
          </p:nvPr>
        </p:nvSpPr>
        <p:spPr>
          <a:xfrm>
            <a:off x="9144000" y="515674"/>
            <a:ext cx="3048000" cy="6342326"/>
          </a:xfrm>
          <a:solidFill>
            <a:srgbClr val="E1E6E6"/>
          </a:solidFill>
        </p:spPr>
        <p:txBody>
          <a:bodyPr/>
          <a:lstStyle/>
          <a:p>
            <a:pPr lvl="0"/>
            <a:r>
              <a:rPr lang="en-GB"/>
              <a:t> </a:t>
            </a:r>
            <a:endParaRPr lang="en-GB" dirty="0"/>
          </a:p>
        </p:txBody>
      </p:sp>
      <p:sp>
        <p:nvSpPr>
          <p:cNvPr id="14" name="Rectangle 13">
            <a:extLst>
              <a:ext uri="{FF2B5EF4-FFF2-40B4-BE49-F238E27FC236}">
                <a16:creationId xmlns:a16="http://schemas.microsoft.com/office/drawing/2014/main" id="{36DF383A-6C55-4533-80FC-D69E03465CD7}"/>
              </a:ext>
            </a:extLst>
          </p:cNvPr>
          <p:cNvSpPr/>
          <p:nvPr userDrawn="1"/>
        </p:nvSpPr>
        <p:spPr>
          <a:xfrm>
            <a:off x="1" y="515674"/>
            <a:ext cx="3322863" cy="63423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C868F4-0AE9-41B9-99DE-A46DD067BC0A}"/>
              </a:ext>
            </a:extLst>
          </p:cNvPr>
          <p:cNvSpPr>
            <a:spLocks noGrp="1"/>
          </p:cNvSpPr>
          <p:nvPr>
            <p:ph type="ftr" sz="quarter" idx="11"/>
          </p:nvPr>
        </p:nvSpPr>
        <p:spPr/>
        <p:txBody>
          <a:bodyPr/>
          <a:lstStyle>
            <a:lvl1pPr>
              <a:defRPr>
                <a:solidFill>
                  <a:schemeClr val="accent3"/>
                </a:solidFill>
              </a:defRPr>
            </a:lvl1pPr>
          </a:lstStyle>
          <a:p>
            <a:endParaRPr lang="en-GB" dirty="0"/>
          </a:p>
        </p:txBody>
      </p:sp>
      <p:sp>
        <p:nvSpPr>
          <p:cNvPr id="5" name="Slide Number Placeholder 4">
            <a:extLst>
              <a:ext uri="{FF2B5EF4-FFF2-40B4-BE49-F238E27FC236}">
                <a16:creationId xmlns:a16="http://schemas.microsoft.com/office/drawing/2014/main" id="{6E4C5238-8409-47D9-BFFE-270685986D52}"/>
              </a:ext>
            </a:extLst>
          </p:cNvPr>
          <p:cNvSpPr>
            <a:spLocks noGrp="1"/>
          </p:cNvSpPr>
          <p:nvPr>
            <p:ph type="sldNum" sz="quarter" idx="12"/>
          </p:nvPr>
        </p:nvSpPr>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7" name="Text Placeholder 16">
            <a:extLst>
              <a:ext uri="{FF2B5EF4-FFF2-40B4-BE49-F238E27FC236}">
                <a16:creationId xmlns:a16="http://schemas.microsoft.com/office/drawing/2014/main" id="{37217947-AD78-4872-92F9-5C2856D4C374}"/>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8" name="Text Placeholder 12">
            <a:extLst>
              <a:ext uri="{FF2B5EF4-FFF2-40B4-BE49-F238E27FC236}">
                <a16:creationId xmlns:a16="http://schemas.microsoft.com/office/drawing/2014/main" id="{8E2FFF1F-874D-456D-B0CC-49814AB44375}"/>
              </a:ext>
            </a:extLst>
          </p:cNvPr>
          <p:cNvSpPr>
            <a:spLocks noGrp="1"/>
          </p:cNvSpPr>
          <p:nvPr>
            <p:ph type="body" sz="quarter" idx="20" hasCustomPrompt="1"/>
          </p:nvPr>
        </p:nvSpPr>
        <p:spPr>
          <a:xfrm>
            <a:off x="293594" y="1511300"/>
            <a:ext cx="2743521" cy="298450"/>
          </a:xfrm>
        </p:spPr>
        <p:txBody>
          <a:bodyPr/>
          <a:lstStyle>
            <a:lvl1pPr>
              <a:defRPr sz="1700" b="1">
                <a:solidFill>
                  <a:schemeClr val="bg1"/>
                </a:solidFill>
              </a:defRPr>
            </a:lvl1pPr>
          </a:lstStyle>
          <a:p>
            <a:pPr lvl="0"/>
            <a:r>
              <a:rPr lang="en-GB" dirty="0"/>
              <a:t>Click to add text</a:t>
            </a:r>
          </a:p>
        </p:txBody>
      </p:sp>
      <p:sp>
        <p:nvSpPr>
          <p:cNvPr id="9" name="Title 2">
            <a:extLst>
              <a:ext uri="{FF2B5EF4-FFF2-40B4-BE49-F238E27FC236}">
                <a16:creationId xmlns:a16="http://schemas.microsoft.com/office/drawing/2014/main" id="{6F2F149B-14B3-4615-A43B-7284F2080DC6}"/>
              </a:ext>
            </a:extLst>
          </p:cNvPr>
          <p:cNvSpPr>
            <a:spLocks noGrp="1"/>
          </p:cNvSpPr>
          <p:nvPr>
            <p:ph type="title" hasCustomPrompt="1"/>
          </p:nvPr>
        </p:nvSpPr>
        <p:spPr>
          <a:xfrm>
            <a:off x="293596" y="850927"/>
            <a:ext cx="2743520" cy="462570"/>
          </a:xfrm>
        </p:spPr>
        <p:txBody>
          <a:bodyPr/>
          <a:lstStyle>
            <a:lvl1pPr>
              <a:defRPr sz="2400" b="1">
                <a:solidFill>
                  <a:schemeClr val="bg1"/>
                </a:solidFill>
              </a:defRPr>
            </a:lvl1pPr>
          </a:lstStyle>
          <a:p>
            <a:r>
              <a:rPr lang="en-US" dirty="0"/>
              <a:t>Click to add title</a:t>
            </a:r>
            <a:endParaRPr lang="en-GB" dirty="0"/>
          </a:p>
        </p:txBody>
      </p:sp>
      <p:sp>
        <p:nvSpPr>
          <p:cNvPr id="12" name="Text Placeholder 14">
            <a:extLst>
              <a:ext uri="{FF2B5EF4-FFF2-40B4-BE49-F238E27FC236}">
                <a16:creationId xmlns:a16="http://schemas.microsoft.com/office/drawing/2014/main" id="{62F20620-7E6E-4A35-8F38-A2AC5ECCE927}"/>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13" name="Text Placeholder 14">
            <a:extLst>
              <a:ext uri="{FF2B5EF4-FFF2-40B4-BE49-F238E27FC236}">
                <a16:creationId xmlns:a16="http://schemas.microsoft.com/office/drawing/2014/main" id="{80839FED-A322-4F03-AE3C-5D1AEB12BB8D}"/>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
        <p:nvSpPr>
          <p:cNvPr id="19" name="Text Placeholder 33">
            <a:extLst>
              <a:ext uri="{FF2B5EF4-FFF2-40B4-BE49-F238E27FC236}">
                <a16:creationId xmlns:a16="http://schemas.microsoft.com/office/drawing/2014/main" id="{BD5D99E2-C1C8-467A-988D-718D9C678A32}"/>
              </a:ext>
            </a:extLst>
          </p:cNvPr>
          <p:cNvSpPr>
            <a:spLocks noGrp="1"/>
          </p:cNvSpPr>
          <p:nvPr>
            <p:ph type="body" sz="quarter" idx="22" hasCustomPrompt="1"/>
          </p:nvPr>
        </p:nvSpPr>
        <p:spPr>
          <a:xfrm>
            <a:off x="293595" y="2538974"/>
            <a:ext cx="2743520" cy="2363874"/>
          </a:xfrm>
        </p:spPr>
        <p:txBody>
          <a:bodyPr/>
          <a:lstStyle>
            <a:lvl1pPr>
              <a:defRPr sz="2200">
                <a:solidFill>
                  <a:schemeClr val="bg1"/>
                </a:solidFill>
              </a:defRPr>
            </a:lvl1pPr>
          </a:lstStyle>
          <a:p>
            <a:pPr lvl="0"/>
            <a:r>
              <a:rPr lang="en-GB" dirty="0"/>
              <a:t>Click to insert text</a:t>
            </a:r>
          </a:p>
        </p:txBody>
      </p:sp>
      <p:sp>
        <p:nvSpPr>
          <p:cNvPr id="20" name="Text Placeholder 33">
            <a:extLst>
              <a:ext uri="{FF2B5EF4-FFF2-40B4-BE49-F238E27FC236}">
                <a16:creationId xmlns:a16="http://schemas.microsoft.com/office/drawing/2014/main" id="{F3D451BC-B6BF-47DD-9563-B358B578B273}"/>
              </a:ext>
            </a:extLst>
          </p:cNvPr>
          <p:cNvSpPr>
            <a:spLocks noGrp="1"/>
          </p:cNvSpPr>
          <p:nvPr>
            <p:ph type="body" sz="quarter" idx="50" hasCustomPrompt="1"/>
          </p:nvPr>
        </p:nvSpPr>
        <p:spPr>
          <a:xfrm>
            <a:off x="318713" y="5320454"/>
            <a:ext cx="2718402" cy="233083"/>
          </a:xfrm>
        </p:spPr>
        <p:txBody>
          <a:bodyPr/>
          <a:lstStyle>
            <a:lvl1pPr>
              <a:defRPr sz="1000">
                <a:solidFill>
                  <a:schemeClr val="bg1"/>
                </a:solidFill>
              </a:defRPr>
            </a:lvl1pPr>
          </a:lstStyle>
          <a:p>
            <a:pPr lvl="0"/>
            <a:r>
              <a:rPr lang="en-GB" dirty="0"/>
              <a:t>Click to insert text</a:t>
            </a:r>
          </a:p>
        </p:txBody>
      </p:sp>
      <p:sp>
        <p:nvSpPr>
          <p:cNvPr id="3" name="Picture Placeholder 2"/>
          <p:cNvSpPr>
            <a:spLocks noGrp="1"/>
          </p:cNvSpPr>
          <p:nvPr>
            <p:ph type="pic" sz="quarter" idx="51"/>
          </p:nvPr>
        </p:nvSpPr>
        <p:spPr>
          <a:xfrm>
            <a:off x="5143861" y="1131460"/>
            <a:ext cx="6542087" cy="5011738"/>
          </a:xfrm>
        </p:spPr>
        <p:txBody>
          <a:bodyPr/>
          <a:lstStyle>
            <a:lvl1pPr algn="ctr">
              <a:defRPr sz="2000" baseline="0">
                <a:solidFill>
                  <a:schemeClr val="bg1"/>
                </a:solidFill>
              </a:defRPr>
            </a:lvl1p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Click in the icon to insert an image</a:t>
            </a:r>
          </a:p>
        </p:txBody>
      </p:sp>
    </p:spTree>
    <p:extLst>
      <p:ext uri="{BB962C8B-B14F-4D97-AF65-F5344CB8AC3E}">
        <p14:creationId xmlns:p14="http://schemas.microsoft.com/office/powerpoint/2010/main" val="627153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2D393B81-567B-43CA-BE57-322498CD5622}"/>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11" name="Slide Number Placeholder 5">
            <a:extLst>
              <a:ext uri="{FF2B5EF4-FFF2-40B4-BE49-F238E27FC236}">
                <a16:creationId xmlns:a16="http://schemas.microsoft.com/office/drawing/2014/main" id="{87E5CB80-2352-4BEE-A30C-B79C51702171}"/>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25" name="Text Placeholder 16">
            <a:extLst>
              <a:ext uri="{FF2B5EF4-FFF2-40B4-BE49-F238E27FC236}">
                <a16:creationId xmlns:a16="http://schemas.microsoft.com/office/drawing/2014/main" id="{11CBA2FF-DAD6-425D-BBC7-320D62D3DEC4}"/>
              </a:ext>
            </a:extLst>
          </p:cNvPr>
          <p:cNvSpPr>
            <a:spLocks noGrp="1"/>
          </p:cNvSpPr>
          <p:nvPr userDrawn="1">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28" name="Text Placeholder 3">
            <a:extLst>
              <a:ext uri="{FF2B5EF4-FFF2-40B4-BE49-F238E27FC236}">
                <a16:creationId xmlns:a16="http://schemas.microsoft.com/office/drawing/2014/main" id="{EDF117EE-3F9E-4AA3-B8C0-F95CF1622E62}"/>
              </a:ext>
            </a:extLst>
          </p:cNvPr>
          <p:cNvSpPr>
            <a:spLocks noGrp="1"/>
          </p:cNvSpPr>
          <p:nvPr userDrawn="1">
            <p:ph type="body" sz="quarter" idx="20" hasCustomPrompt="1"/>
          </p:nvPr>
        </p:nvSpPr>
        <p:spPr>
          <a:xfrm>
            <a:off x="-5137" y="515674"/>
            <a:ext cx="12192000" cy="3600"/>
          </a:xfrm>
          <a:solidFill>
            <a:schemeClr val="bg1"/>
          </a:solidFill>
        </p:spPr>
        <p:txBody>
          <a:bodyPr/>
          <a:lstStyle/>
          <a:p>
            <a:pPr lvl="0"/>
            <a:r>
              <a:rPr lang="en-GB" dirty="0"/>
              <a:t> </a:t>
            </a:r>
          </a:p>
        </p:txBody>
      </p:sp>
      <p:sp>
        <p:nvSpPr>
          <p:cNvPr id="29" name="Title 2">
            <a:extLst>
              <a:ext uri="{FF2B5EF4-FFF2-40B4-BE49-F238E27FC236}">
                <a16:creationId xmlns:a16="http://schemas.microsoft.com/office/drawing/2014/main" id="{3389D1DF-8EAF-4405-95D3-240A33F4EA3D}"/>
              </a:ext>
            </a:extLst>
          </p:cNvPr>
          <p:cNvSpPr>
            <a:spLocks noGrp="1"/>
          </p:cNvSpPr>
          <p:nvPr userDrawn="1">
            <p:ph type="title" hasCustomPrompt="1"/>
          </p:nvPr>
        </p:nvSpPr>
        <p:spPr>
          <a:xfrm>
            <a:off x="293595" y="850927"/>
            <a:ext cx="5802405" cy="462570"/>
          </a:xfrm>
        </p:spPr>
        <p:txBody>
          <a:bodyPr/>
          <a:lstStyle>
            <a:lvl1pPr>
              <a:defRPr sz="2400" b="1">
                <a:solidFill>
                  <a:schemeClr val="accent2"/>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625360CA-BB1D-4AA8-BF4B-B44023F280CF}"/>
              </a:ext>
            </a:extLst>
          </p:cNvPr>
          <p:cNvSpPr>
            <a:spLocks noGrp="1"/>
          </p:cNvSpPr>
          <p:nvPr>
            <p:ph type="body" sz="quarter" idx="21" hasCustomPrompt="1"/>
          </p:nvPr>
        </p:nvSpPr>
        <p:spPr>
          <a:xfrm>
            <a:off x="2272450" y="1743075"/>
            <a:ext cx="7200" cy="4476750"/>
          </a:xfrm>
          <a:solidFill>
            <a:schemeClr val="accent4"/>
          </a:solidFill>
        </p:spPr>
        <p:txBody>
          <a:bodyPr/>
          <a:lstStyle/>
          <a:p>
            <a:pPr lvl="0"/>
            <a:r>
              <a:rPr lang="en-GB" dirty="0"/>
              <a:t> </a:t>
            </a:r>
          </a:p>
        </p:txBody>
      </p:sp>
      <p:sp>
        <p:nvSpPr>
          <p:cNvPr id="30" name="Text Placeholder 2">
            <a:extLst>
              <a:ext uri="{FF2B5EF4-FFF2-40B4-BE49-F238E27FC236}">
                <a16:creationId xmlns:a16="http://schemas.microsoft.com/office/drawing/2014/main" id="{240DA024-DCE4-4F37-8514-17819FD88785}"/>
              </a:ext>
            </a:extLst>
          </p:cNvPr>
          <p:cNvSpPr>
            <a:spLocks noGrp="1"/>
          </p:cNvSpPr>
          <p:nvPr>
            <p:ph type="body" sz="quarter" idx="22" hasCustomPrompt="1"/>
          </p:nvPr>
        </p:nvSpPr>
        <p:spPr>
          <a:xfrm>
            <a:off x="3803651" y="1743075"/>
            <a:ext cx="7200" cy="4476750"/>
          </a:xfrm>
          <a:solidFill>
            <a:schemeClr val="accent4"/>
          </a:solidFill>
        </p:spPr>
        <p:txBody>
          <a:bodyPr/>
          <a:lstStyle/>
          <a:p>
            <a:pPr lvl="0"/>
            <a:r>
              <a:rPr lang="en-GB" dirty="0"/>
              <a:t> </a:t>
            </a:r>
          </a:p>
        </p:txBody>
      </p:sp>
      <p:sp>
        <p:nvSpPr>
          <p:cNvPr id="31" name="Text Placeholder 2">
            <a:extLst>
              <a:ext uri="{FF2B5EF4-FFF2-40B4-BE49-F238E27FC236}">
                <a16:creationId xmlns:a16="http://schemas.microsoft.com/office/drawing/2014/main" id="{C708105C-1D58-4A67-8982-87C5E79F100F}"/>
              </a:ext>
            </a:extLst>
          </p:cNvPr>
          <p:cNvSpPr>
            <a:spLocks noGrp="1"/>
          </p:cNvSpPr>
          <p:nvPr>
            <p:ph type="body" sz="quarter" idx="23" hasCustomPrompt="1"/>
          </p:nvPr>
        </p:nvSpPr>
        <p:spPr>
          <a:xfrm>
            <a:off x="5327652" y="1743075"/>
            <a:ext cx="7200" cy="4476750"/>
          </a:xfrm>
          <a:solidFill>
            <a:schemeClr val="accent4"/>
          </a:solidFill>
        </p:spPr>
        <p:txBody>
          <a:bodyPr/>
          <a:lstStyle/>
          <a:p>
            <a:pPr lvl="0"/>
            <a:r>
              <a:rPr lang="en-GB" dirty="0"/>
              <a:t> </a:t>
            </a:r>
          </a:p>
        </p:txBody>
      </p:sp>
      <p:sp>
        <p:nvSpPr>
          <p:cNvPr id="32" name="Text Placeholder 2">
            <a:extLst>
              <a:ext uri="{FF2B5EF4-FFF2-40B4-BE49-F238E27FC236}">
                <a16:creationId xmlns:a16="http://schemas.microsoft.com/office/drawing/2014/main" id="{B9CBA6C3-D709-4AAF-AEF1-C8BE5890FB30}"/>
              </a:ext>
            </a:extLst>
          </p:cNvPr>
          <p:cNvSpPr>
            <a:spLocks noGrp="1"/>
          </p:cNvSpPr>
          <p:nvPr>
            <p:ph type="body" sz="quarter" idx="24" hasCustomPrompt="1"/>
          </p:nvPr>
        </p:nvSpPr>
        <p:spPr>
          <a:xfrm>
            <a:off x="6834925" y="1743075"/>
            <a:ext cx="7200" cy="4476750"/>
          </a:xfrm>
          <a:solidFill>
            <a:schemeClr val="accent4"/>
          </a:solidFill>
        </p:spPr>
        <p:txBody>
          <a:bodyPr/>
          <a:lstStyle/>
          <a:p>
            <a:pPr lvl="0"/>
            <a:r>
              <a:rPr lang="en-GB" dirty="0"/>
              <a:t> </a:t>
            </a:r>
          </a:p>
        </p:txBody>
      </p:sp>
      <p:sp>
        <p:nvSpPr>
          <p:cNvPr id="33" name="Text Placeholder 2">
            <a:extLst>
              <a:ext uri="{FF2B5EF4-FFF2-40B4-BE49-F238E27FC236}">
                <a16:creationId xmlns:a16="http://schemas.microsoft.com/office/drawing/2014/main" id="{1E8D4E42-A144-4CC2-89F7-B9A123B33C83}"/>
              </a:ext>
            </a:extLst>
          </p:cNvPr>
          <p:cNvSpPr>
            <a:spLocks noGrp="1"/>
          </p:cNvSpPr>
          <p:nvPr>
            <p:ph type="body" sz="quarter" idx="25" hasCustomPrompt="1"/>
          </p:nvPr>
        </p:nvSpPr>
        <p:spPr>
          <a:xfrm>
            <a:off x="8365274" y="1743075"/>
            <a:ext cx="7200" cy="4476750"/>
          </a:xfrm>
          <a:solidFill>
            <a:schemeClr val="accent4"/>
          </a:solidFill>
        </p:spPr>
        <p:txBody>
          <a:bodyPr/>
          <a:lstStyle/>
          <a:p>
            <a:pPr lvl="0"/>
            <a:r>
              <a:rPr lang="en-GB" dirty="0"/>
              <a:t> </a:t>
            </a:r>
          </a:p>
        </p:txBody>
      </p:sp>
      <p:sp>
        <p:nvSpPr>
          <p:cNvPr id="34" name="Text Placeholder 2">
            <a:extLst>
              <a:ext uri="{FF2B5EF4-FFF2-40B4-BE49-F238E27FC236}">
                <a16:creationId xmlns:a16="http://schemas.microsoft.com/office/drawing/2014/main" id="{5B23F6A0-BB53-4F89-ABD5-AC6BAC524A62}"/>
              </a:ext>
            </a:extLst>
          </p:cNvPr>
          <p:cNvSpPr>
            <a:spLocks noGrp="1"/>
          </p:cNvSpPr>
          <p:nvPr>
            <p:ph type="body" sz="quarter" idx="26" hasCustomPrompt="1"/>
          </p:nvPr>
        </p:nvSpPr>
        <p:spPr>
          <a:xfrm>
            <a:off x="9906000" y="1743075"/>
            <a:ext cx="7200" cy="4476750"/>
          </a:xfrm>
          <a:solidFill>
            <a:schemeClr val="accent4"/>
          </a:solidFill>
        </p:spPr>
        <p:txBody>
          <a:bodyPr/>
          <a:lstStyle/>
          <a:p>
            <a:pPr lvl="0"/>
            <a:r>
              <a:rPr lang="en-GB" dirty="0"/>
              <a:t> </a:t>
            </a:r>
          </a:p>
        </p:txBody>
      </p:sp>
      <p:sp>
        <p:nvSpPr>
          <p:cNvPr id="35" name="Text Placeholder 2">
            <a:extLst>
              <a:ext uri="{FF2B5EF4-FFF2-40B4-BE49-F238E27FC236}">
                <a16:creationId xmlns:a16="http://schemas.microsoft.com/office/drawing/2014/main" id="{F323CBF6-E744-4B19-9F51-246B4EC8224B}"/>
              </a:ext>
            </a:extLst>
          </p:cNvPr>
          <p:cNvSpPr>
            <a:spLocks noGrp="1"/>
          </p:cNvSpPr>
          <p:nvPr>
            <p:ph type="body" sz="quarter" idx="27" hasCustomPrompt="1"/>
          </p:nvPr>
        </p:nvSpPr>
        <p:spPr>
          <a:xfrm rot="5400000">
            <a:off x="6077263" y="-2838707"/>
            <a:ext cx="7200" cy="11016000"/>
          </a:xfrm>
          <a:solidFill>
            <a:schemeClr val="accent4"/>
          </a:solidFill>
        </p:spPr>
        <p:txBody>
          <a:bodyPr/>
          <a:lstStyle/>
          <a:p>
            <a:pPr lvl="0"/>
            <a:r>
              <a:rPr lang="en-GB" dirty="0"/>
              <a:t> </a:t>
            </a:r>
          </a:p>
        </p:txBody>
      </p:sp>
      <p:sp>
        <p:nvSpPr>
          <p:cNvPr id="36" name="Text Placeholder 2">
            <a:extLst>
              <a:ext uri="{FF2B5EF4-FFF2-40B4-BE49-F238E27FC236}">
                <a16:creationId xmlns:a16="http://schemas.microsoft.com/office/drawing/2014/main" id="{93592B09-8F92-4D3C-89DC-64EBF3B1E995}"/>
              </a:ext>
            </a:extLst>
          </p:cNvPr>
          <p:cNvSpPr>
            <a:spLocks noGrp="1"/>
          </p:cNvSpPr>
          <p:nvPr>
            <p:ph type="body" sz="quarter" idx="28" hasCustomPrompt="1"/>
          </p:nvPr>
        </p:nvSpPr>
        <p:spPr>
          <a:xfrm rot="5400000">
            <a:off x="6092400" y="-1565455"/>
            <a:ext cx="7200" cy="11016000"/>
          </a:xfrm>
          <a:solidFill>
            <a:schemeClr val="accent4"/>
          </a:solidFill>
        </p:spPr>
        <p:txBody>
          <a:bodyPr/>
          <a:lstStyle/>
          <a:p>
            <a:pPr lvl="0"/>
            <a:r>
              <a:rPr lang="en-GB" dirty="0"/>
              <a:t> </a:t>
            </a:r>
          </a:p>
        </p:txBody>
      </p:sp>
      <p:sp>
        <p:nvSpPr>
          <p:cNvPr id="37" name="Text Placeholder 2">
            <a:extLst>
              <a:ext uri="{FF2B5EF4-FFF2-40B4-BE49-F238E27FC236}">
                <a16:creationId xmlns:a16="http://schemas.microsoft.com/office/drawing/2014/main" id="{447C49B5-BB83-4EB2-936A-2FEE25425A7E}"/>
              </a:ext>
            </a:extLst>
          </p:cNvPr>
          <p:cNvSpPr>
            <a:spLocks noGrp="1"/>
          </p:cNvSpPr>
          <p:nvPr>
            <p:ph type="body" sz="quarter" idx="29" hasCustomPrompt="1"/>
          </p:nvPr>
        </p:nvSpPr>
        <p:spPr>
          <a:xfrm rot="5400000">
            <a:off x="6077263" y="-283013"/>
            <a:ext cx="7200" cy="11016000"/>
          </a:xfrm>
          <a:solidFill>
            <a:schemeClr val="accent4"/>
          </a:solidFill>
        </p:spPr>
        <p:txBody>
          <a:bodyPr/>
          <a:lstStyle/>
          <a:p>
            <a:pPr lvl="0"/>
            <a:r>
              <a:rPr lang="en-GB" dirty="0"/>
              <a:t> </a:t>
            </a:r>
          </a:p>
        </p:txBody>
      </p:sp>
      <p:sp>
        <p:nvSpPr>
          <p:cNvPr id="6" name="Picture Placeholder 5">
            <a:extLst>
              <a:ext uri="{FF2B5EF4-FFF2-40B4-BE49-F238E27FC236}">
                <a16:creationId xmlns:a16="http://schemas.microsoft.com/office/drawing/2014/main" id="{9685EB89-2E05-45F3-9783-67469D4D3240}"/>
              </a:ext>
            </a:extLst>
          </p:cNvPr>
          <p:cNvSpPr>
            <a:spLocks noGrp="1"/>
          </p:cNvSpPr>
          <p:nvPr>
            <p:ph type="pic" sz="quarter" idx="30" hasCustomPrompt="1"/>
          </p:nvPr>
        </p:nvSpPr>
        <p:spPr>
          <a:xfrm>
            <a:off x="829941" y="1511316"/>
            <a:ext cx="1387479" cy="1012825"/>
          </a:xfrm>
        </p:spPr>
        <p:txBody>
          <a:bodyPr anchor="b"/>
          <a:lstStyle>
            <a:lvl1pPr algn="ctr">
              <a:defRPr sz="1100"/>
            </a:lvl1pPr>
          </a:lstStyle>
          <a:p>
            <a:r>
              <a:rPr lang="en-GB" dirty="0"/>
              <a:t>Click to add image</a:t>
            </a:r>
          </a:p>
        </p:txBody>
      </p:sp>
      <p:sp>
        <p:nvSpPr>
          <p:cNvPr id="41" name="Picture Placeholder 5">
            <a:extLst>
              <a:ext uri="{FF2B5EF4-FFF2-40B4-BE49-F238E27FC236}">
                <a16:creationId xmlns:a16="http://schemas.microsoft.com/office/drawing/2014/main" id="{889A61B7-3490-457D-92B0-F89EE26F8CC0}"/>
              </a:ext>
            </a:extLst>
          </p:cNvPr>
          <p:cNvSpPr>
            <a:spLocks noGrp="1"/>
          </p:cNvSpPr>
          <p:nvPr>
            <p:ph type="pic" sz="quarter" idx="31" hasCustomPrompt="1"/>
          </p:nvPr>
        </p:nvSpPr>
        <p:spPr>
          <a:xfrm>
            <a:off x="2346322" y="1511316"/>
            <a:ext cx="1387479" cy="1012825"/>
          </a:xfrm>
        </p:spPr>
        <p:txBody>
          <a:bodyPr anchor="b"/>
          <a:lstStyle>
            <a:lvl1pPr algn="ctr">
              <a:defRPr sz="1100"/>
            </a:lvl1pPr>
          </a:lstStyle>
          <a:p>
            <a:r>
              <a:rPr lang="en-GB" dirty="0"/>
              <a:t>Click to add image</a:t>
            </a:r>
          </a:p>
        </p:txBody>
      </p:sp>
      <p:sp>
        <p:nvSpPr>
          <p:cNvPr id="42" name="Picture Placeholder 5">
            <a:extLst>
              <a:ext uri="{FF2B5EF4-FFF2-40B4-BE49-F238E27FC236}">
                <a16:creationId xmlns:a16="http://schemas.microsoft.com/office/drawing/2014/main" id="{758CC048-A015-4C39-8002-5941C072448E}"/>
              </a:ext>
            </a:extLst>
          </p:cNvPr>
          <p:cNvSpPr>
            <a:spLocks noGrp="1"/>
          </p:cNvSpPr>
          <p:nvPr>
            <p:ph type="pic" sz="quarter" idx="32" hasCustomPrompt="1"/>
          </p:nvPr>
        </p:nvSpPr>
        <p:spPr>
          <a:xfrm>
            <a:off x="3870323" y="1511316"/>
            <a:ext cx="1387479" cy="1012825"/>
          </a:xfrm>
        </p:spPr>
        <p:txBody>
          <a:bodyPr anchor="b"/>
          <a:lstStyle>
            <a:lvl1pPr algn="ctr">
              <a:defRPr sz="1100"/>
            </a:lvl1pPr>
          </a:lstStyle>
          <a:p>
            <a:r>
              <a:rPr lang="en-GB" dirty="0"/>
              <a:t>Click to add image</a:t>
            </a:r>
          </a:p>
        </p:txBody>
      </p:sp>
      <p:sp>
        <p:nvSpPr>
          <p:cNvPr id="43" name="Picture Placeholder 5">
            <a:extLst>
              <a:ext uri="{FF2B5EF4-FFF2-40B4-BE49-F238E27FC236}">
                <a16:creationId xmlns:a16="http://schemas.microsoft.com/office/drawing/2014/main" id="{CE5B3356-4BA6-42A8-ABCF-D5BAEA1F7707}"/>
              </a:ext>
            </a:extLst>
          </p:cNvPr>
          <p:cNvSpPr>
            <a:spLocks noGrp="1"/>
          </p:cNvSpPr>
          <p:nvPr>
            <p:ph type="pic" sz="quarter" idx="33" hasCustomPrompt="1"/>
          </p:nvPr>
        </p:nvSpPr>
        <p:spPr>
          <a:xfrm>
            <a:off x="5387124" y="1511316"/>
            <a:ext cx="1387479" cy="1012825"/>
          </a:xfrm>
        </p:spPr>
        <p:txBody>
          <a:bodyPr anchor="b"/>
          <a:lstStyle>
            <a:lvl1pPr algn="ctr">
              <a:defRPr sz="1100"/>
            </a:lvl1pPr>
          </a:lstStyle>
          <a:p>
            <a:r>
              <a:rPr lang="en-GB" dirty="0"/>
              <a:t>Click to add image</a:t>
            </a:r>
          </a:p>
        </p:txBody>
      </p:sp>
      <p:sp>
        <p:nvSpPr>
          <p:cNvPr id="44" name="Picture Placeholder 5">
            <a:extLst>
              <a:ext uri="{FF2B5EF4-FFF2-40B4-BE49-F238E27FC236}">
                <a16:creationId xmlns:a16="http://schemas.microsoft.com/office/drawing/2014/main" id="{2D360765-B64D-44B9-866A-02BC716521C0}"/>
              </a:ext>
            </a:extLst>
          </p:cNvPr>
          <p:cNvSpPr>
            <a:spLocks noGrp="1"/>
          </p:cNvSpPr>
          <p:nvPr>
            <p:ph type="pic" sz="quarter" idx="34" hasCustomPrompt="1"/>
          </p:nvPr>
        </p:nvSpPr>
        <p:spPr>
          <a:xfrm>
            <a:off x="6910067" y="1511316"/>
            <a:ext cx="1387479" cy="1012825"/>
          </a:xfrm>
        </p:spPr>
        <p:txBody>
          <a:bodyPr anchor="b"/>
          <a:lstStyle>
            <a:lvl1pPr algn="ctr">
              <a:defRPr sz="1100"/>
            </a:lvl1pPr>
          </a:lstStyle>
          <a:p>
            <a:r>
              <a:rPr lang="en-GB" dirty="0"/>
              <a:t>Click to add image</a:t>
            </a:r>
          </a:p>
        </p:txBody>
      </p:sp>
      <p:sp>
        <p:nvSpPr>
          <p:cNvPr id="45" name="Picture Placeholder 5">
            <a:extLst>
              <a:ext uri="{FF2B5EF4-FFF2-40B4-BE49-F238E27FC236}">
                <a16:creationId xmlns:a16="http://schemas.microsoft.com/office/drawing/2014/main" id="{D0070C1A-E664-4D09-8F2F-8B3F36F39724}"/>
              </a:ext>
            </a:extLst>
          </p:cNvPr>
          <p:cNvSpPr>
            <a:spLocks noGrp="1"/>
          </p:cNvSpPr>
          <p:nvPr>
            <p:ph type="pic" sz="quarter" idx="35" hasCustomPrompt="1"/>
          </p:nvPr>
        </p:nvSpPr>
        <p:spPr>
          <a:xfrm>
            <a:off x="8453117" y="1511316"/>
            <a:ext cx="1387479" cy="1012825"/>
          </a:xfrm>
        </p:spPr>
        <p:txBody>
          <a:bodyPr anchor="b"/>
          <a:lstStyle>
            <a:lvl1pPr algn="ctr">
              <a:defRPr sz="1100"/>
            </a:lvl1pPr>
          </a:lstStyle>
          <a:p>
            <a:r>
              <a:rPr lang="en-GB" dirty="0"/>
              <a:t>Click to add image</a:t>
            </a:r>
          </a:p>
        </p:txBody>
      </p:sp>
      <p:sp>
        <p:nvSpPr>
          <p:cNvPr id="46" name="Picture Placeholder 5">
            <a:extLst>
              <a:ext uri="{FF2B5EF4-FFF2-40B4-BE49-F238E27FC236}">
                <a16:creationId xmlns:a16="http://schemas.microsoft.com/office/drawing/2014/main" id="{A3557702-EC0E-45C6-80A9-7F0B7AF67D8B}"/>
              </a:ext>
            </a:extLst>
          </p:cNvPr>
          <p:cNvSpPr>
            <a:spLocks noGrp="1"/>
          </p:cNvSpPr>
          <p:nvPr>
            <p:ph type="pic" sz="quarter" idx="36" hasCustomPrompt="1"/>
          </p:nvPr>
        </p:nvSpPr>
        <p:spPr>
          <a:xfrm>
            <a:off x="9975848" y="1511316"/>
            <a:ext cx="1387479" cy="1012825"/>
          </a:xfrm>
        </p:spPr>
        <p:txBody>
          <a:bodyPr anchor="b"/>
          <a:lstStyle>
            <a:lvl1pPr algn="ctr">
              <a:defRPr sz="1100"/>
            </a:lvl1pPr>
          </a:lstStyle>
          <a:p>
            <a:r>
              <a:rPr lang="en-GB" dirty="0"/>
              <a:t>Click to add image</a:t>
            </a:r>
          </a:p>
        </p:txBody>
      </p:sp>
      <p:sp>
        <p:nvSpPr>
          <p:cNvPr id="47" name="Picture Placeholder 5">
            <a:extLst>
              <a:ext uri="{FF2B5EF4-FFF2-40B4-BE49-F238E27FC236}">
                <a16:creationId xmlns:a16="http://schemas.microsoft.com/office/drawing/2014/main" id="{5386CDB8-06E5-4854-82BC-1D6A67B59002}"/>
              </a:ext>
            </a:extLst>
          </p:cNvPr>
          <p:cNvSpPr>
            <a:spLocks noGrp="1"/>
          </p:cNvSpPr>
          <p:nvPr>
            <p:ph type="pic" sz="quarter" idx="37" hasCustomPrompt="1"/>
          </p:nvPr>
        </p:nvSpPr>
        <p:spPr>
          <a:xfrm>
            <a:off x="829941" y="2794433"/>
            <a:ext cx="1387479" cy="1012825"/>
          </a:xfrm>
        </p:spPr>
        <p:txBody>
          <a:bodyPr anchor="b"/>
          <a:lstStyle>
            <a:lvl1pPr algn="ctr">
              <a:defRPr sz="1100"/>
            </a:lvl1pPr>
          </a:lstStyle>
          <a:p>
            <a:r>
              <a:rPr lang="en-GB" dirty="0"/>
              <a:t>Click to add image</a:t>
            </a:r>
          </a:p>
        </p:txBody>
      </p:sp>
      <p:sp>
        <p:nvSpPr>
          <p:cNvPr id="48" name="Picture Placeholder 5">
            <a:extLst>
              <a:ext uri="{FF2B5EF4-FFF2-40B4-BE49-F238E27FC236}">
                <a16:creationId xmlns:a16="http://schemas.microsoft.com/office/drawing/2014/main" id="{139CEDAF-431E-4089-B634-D2719412AAD3}"/>
              </a:ext>
            </a:extLst>
          </p:cNvPr>
          <p:cNvSpPr>
            <a:spLocks noGrp="1"/>
          </p:cNvSpPr>
          <p:nvPr>
            <p:ph type="pic" sz="quarter" idx="38" hasCustomPrompt="1"/>
          </p:nvPr>
        </p:nvSpPr>
        <p:spPr>
          <a:xfrm>
            <a:off x="2346322" y="2794433"/>
            <a:ext cx="1387479" cy="1012825"/>
          </a:xfrm>
        </p:spPr>
        <p:txBody>
          <a:bodyPr anchor="b"/>
          <a:lstStyle>
            <a:lvl1pPr algn="ctr">
              <a:defRPr sz="1100"/>
            </a:lvl1pPr>
          </a:lstStyle>
          <a:p>
            <a:r>
              <a:rPr lang="en-GB" dirty="0"/>
              <a:t>Click to add image</a:t>
            </a:r>
          </a:p>
        </p:txBody>
      </p:sp>
      <p:sp>
        <p:nvSpPr>
          <p:cNvPr id="49" name="Picture Placeholder 5">
            <a:extLst>
              <a:ext uri="{FF2B5EF4-FFF2-40B4-BE49-F238E27FC236}">
                <a16:creationId xmlns:a16="http://schemas.microsoft.com/office/drawing/2014/main" id="{ABE80C26-A89A-45AB-9DF0-CC15D2A6D87C}"/>
              </a:ext>
            </a:extLst>
          </p:cNvPr>
          <p:cNvSpPr>
            <a:spLocks noGrp="1"/>
          </p:cNvSpPr>
          <p:nvPr>
            <p:ph type="pic" sz="quarter" idx="39" hasCustomPrompt="1"/>
          </p:nvPr>
        </p:nvSpPr>
        <p:spPr>
          <a:xfrm>
            <a:off x="3870323" y="2794433"/>
            <a:ext cx="1387479" cy="1012825"/>
          </a:xfrm>
        </p:spPr>
        <p:txBody>
          <a:bodyPr anchor="b"/>
          <a:lstStyle>
            <a:lvl1pPr algn="ctr">
              <a:defRPr sz="1100"/>
            </a:lvl1pPr>
          </a:lstStyle>
          <a:p>
            <a:r>
              <a:rPr lang="en-GB" dirty="0"/>
              <a:t>Click to add image</a:t>
            </a:r>
          </a:p>
        </p:txBody>
      </p:sp>
      <p:sp>
        <p:nvSpPr>
          <p:cNvPr id="50" name="Picture Placeholder 5">
            <a:extLst>
              <a:ext uri="{FF2B5EF4-FFF2-40B4-BE49-F238E27FC236}">
                <a16:creationId xmlns:a16="http://schemas.microsoft.com/office/drawing/2014/main" id="{ABE0833B-1567-4833-8804-2273897AC675}"/>
              </a:ext>
            </a:extLst>
          </p:cNvPr>
          <p:cNvSpPr>
            <a:spLocks noGrp="1"/>
          </p:cNvSpPr>
          <p:nvPr>
            <p:ph type="pic" sz="quarter" idx="40" hasCustomPrompt="1"/>
          </p:nvPr>
        </p:nvSpPr>
        <p:spPr>
          <a:xfrm>
            <a:off x="5387124" y="2814446"/>
            <a:ext cx="1387479" cy="1012825"/>
          </a:xfrm>
        </p:spPr>
        <p:txBody>
          <a:bodyPr anchor="b"/>
          <a:lstStyle>
            <a:lvl1pPr algn="ctr">
              <a:defRPr sz="1100"/>
            </a:lvl1pPr>
          </a:lstStyle>
          <a:p>
            <a:r>
              <a:rPr lang="en-GB" dirty="0"/>
              <a:t>Click to add image</a:t>
            </a:r>
          </a:p>
        </p:txBody>
      </p:sp>
      <p:sp>
        <p:nvSpPr>
          <p:cNvPr id="51" name="Picture Placeholder 5">
            <a:extLst>
              <a:ext uri="{FF2B5EF4-FFF2-40B4-BE49-F238E27FC236}">
                <a16:creationId xmlns:a16="http://schemas.microsoft.com/office/drawing/2014/main" id="{2CB67673-12C5-4C4C-9B6C-1DC98D315BCE}"/>
              </a:ext>
            </a:extLst>
          </p:cNvPr>
          <p:cNvSpPr>
            <a:spLocks noGrp="1"/>
          </p:cNvSpPr>
          <p:nvPr>
            <p:ph type="pic" sz="quarter" idx="41" hasCustomPrompt="1"/>
          </p:nvPr>
        </p:nvSpPr>
        <p:spPr>
          <a:xfrm>
            <a:off x="6910067" y="2794433"/>
            <a:ext cx="1387479" cy="1012825"/>
          </a:xfrm>
        </p:spPr>
        <p:txBody>
          <a:bodyPr anchor="b"/>
          <a:lstStyle>
            <a:lvl1pPr algn="ctr">
              <a:defRPr sz="1100"/>
            </a:lvl1pPr>
          </a:lstStyle>
          <a:p>
            <a:r>
              <a:rPr lang="en-GB" dirty="0"/>
              <a:t>Click to add image</a:t>
            </a:r>
          </a:p>
        </p:txBody>
      </p:sp>
      <p:sp>
        <p:nvSpPr>
          <p:cNvPr id="52" name="Picture Placeholder 5">
            <a:extLst>
              <a:ext uri="{FF2B5EF4-FFF2-40B4-BE49-F238E27FC236}">
                <a16:creationId xmlns:a16="http://schemas.microsoft.com/office/drawing/2014/main" id="{CEB0C748-E42E-42E7-A8CB-DBAEE7F9D96B}"/>
              </a:ext>
            </a:extLst>
          </p:cNvPr>
          <p:cNvSpPr>
            <a:spLocks noGrp="1"/>
          </p:cNvSpPr>
          <p:nvPr>
            <p:ph type="pic" sz="quarter" idx="42" hasCustomPrompt="1"/>
          </p:nvPr>
        </p:nvSpPr>
        <p:spPr>
          <a:xfrm>
            <a:off x="8453117" y="2794433"/>
            <a:ext cx="1387479" cy="1012825"/>
          </a:xfrm>
        </p:spPr>
        <p:txBody>
          <a:bodyPr anchor="b"/>
          <a:lstStyle>
            <a:lvl1pPr algn="ctr">
              <a:defRPr sz="1100"/>
            </a:lvl1pPr>
          </a:lstStyle>
          <a:p>
            <a:r>
              <a:rPr lang="en-GB" dirty="0"/>
              <a:t>Click to add image</a:t>
            </a:r>
          </a:p>
        </p:txBody>
      </p:sp>
      <p:sp>
        <p:nvSpPr>
          <p:cNvPr id="53" name="Picture Placeholder 5">
            <a:extLst>
              <a:ext uri="{FF2B5EF4-FFF2-40B4-BE49-F238E27FC236}">
                <a16:creationId xmlns:a16="http://schemas.microsoft.com/office/drawing/2014/main" id="{70F84E29-E606-4C0E-80AE-86F8BDC4BD6B}"/>
              </a:ext>
            </a:extLst>
          </p:cNvPr>
          <p:cNvSpPr>
            <a:spLocks noGrp="1"/>
          </p:cNvSpPr>
          <p:nvPr>
            <p:ph type="pic" sz="quarter" idx="43" hasCustomPrompt="1"/>
          </p:nvPr>
        </p:nvSpPr>
        <p:spPr>
          <a:xfrm>
            <a:off x="9975848" y="2794433"/>
            <a:ext cx="1387479" cy="1012825"/>
          </a:xfrm>
        </p:spPr>
        <p:txBody>
          <a:bodyPr anchor="b"/>
          <a:lstStyle>
            <a:lvl1pPr algn="ctr">
              <a:defRPr sz="1100"/>
            </a:lvl1pPr>
          </a:lstStyle>
          <a:p>
            <a:r>
              <a:rPr lang="en-GB" dirty="0"/>
              <a:t>Click to add image</a:t>
            </a:r>
          </a:p>
        </p:txBody>
      </p:sp>
      <p:sp>
        <p:nvSpPr>
          <p:cNvPr id="54" name="Picture Placeholder 5">
            <a:extLst>
              <a:ext uri="{FF2B5EF4-FFF2-40B4-BE49-F238E27FC236}">
                <a16:creationId xmlns:a16="http://schemas.microsoft.com/office/drawing/2014/main" id="{D2612562-E66C-4638-9685-8D1280C95550}"/>
              </a:ext>
            </a:extLst>
          </p:cNvPr>
          <p:cNvSpPr>
            <a:spLocks noGrp="1"/>
          </p:cNvSpPr>
          <p:nvPr>
            <p:ph type="pic" sz="quarter" idx="44" hasCustomPrompt="1"/>
          </p:nvPr>
        </p:nvSpPr>
        <p:spPr>
          <a:xfrm>
            <a:off x="829941" y="4077550"/>
            <a:ext cx="1387479" cy="1012825"/>
          </a:xfrm>
        </p:spPr>
        <p:txBody>
          <a:bodyPr anchor="b"/>
          <a:lstStyle>
            <a:lvl1pPr algn="ctr">
              <a:defRPr sz="1100"/>
            </a:lvl1pPr>
          </a:lstStyle>
          <a:p>
            <a:r>
              <a:rPr lang="en-GB" dirty="0"/>
              <a:t>Click to add image</a:t>
            </a:r>
          </a:p>
        </p:txBody>
      </p:sp>
      <p:sp>
        <p:nvSpPr>
          <p:cNvPr id="55" name="Picture Placeholder 5">
            <a:extLst>
              <a:ext uri="{FF2B5EF4-FFF2-40B4-BE49-F238E27FC236}">
                <a16:creationId xmlns:a16="http://schemas.microsoft.com/office/drawing/2014/main" id="{CED405CA-BDF6-4D5F-AE2E-877051D91C92}"/>
              </a:ext>
            </a:extLst>
          </p:cNvPr>
          <p:cNvSpPr>
            <a:spLocks noGrp="1"/>
          </p:cNvSpPr>
          <p:nvPr>
            <p:ph type="pic" sz="quarter" idx="45" hasCustomPrompt="1"/>
          </p:nvPr>
        </p:nvSpPr>
        <p:spPr>
          <a:xfrm>
            <a:off x="2346322" y="4077550"/>
            <a:ext cx="1387479" cy="1012825"/>
          </a:xfrm>
        </p:spPr>
        <p:txBody>
          <a:bodyPr anchor="b"/>
          <a:lstStyle>
            <a:lvl1pPr algn="ctr">
              <a:defRPr sz="1100"/>
            </a:lvl1pPr>
          </a:lstStyle>
          <a:p>
            <a:r>
              <a:rPr lang="en-GB" dirty="0"/>
              <a:t>Click to add image</a:t>
            </a:r>
          </a:p>
        </p:txBody>
      </p:sp>
      <p:sp>
        <p:nvSpPr>
          <p:cNvPr id="56" name="Picture Placeholder 5">
            <a:extLst>
              <a:ext uri="{FF2B5EF4-FFF2-40B4-BE49-F238E27FC236}">
                <a16:creationId xmlns:a16="http://schemas.microsoft.com/office/drawing/2014/main" id="{E560A414-6722-4403-86A3-B57D5A119144}"/>
              </a:ext>
            </a:extLst>
          </p:cNvPr>
          <p:cNvSpPr>
            <a:spLocks noGrp="1"/>
          </p:cNvSpPr>
          <p:nvPr>
            <p:ph type="pic" sz="quarter" idx="46" hasCustomPrompt="1"/>
          </p:nvPr>
        </p:nvSpPr>
        <p:spPr>
          <a:xfrm>
            <a:off x="3870323" y="4077550"/>
            <a:ext cx="1387479" cy="1012825"/>
          </a:xfrm>
        </p:spPr>
        <p:txBody>
          <a:bodyPr anchor="b"/>
          <a:lstStyle>
            <a:lvl1pPr algn="ctr">
              <a:defRPr sz="1100"/>
            </a:lvl1pPr>
          </a:lstStyle>
          <a:p>
            <a:r>
              <a:rPr lang="en-GB" dirty="0"/>
              <a:t>Click to add image</a:t>
            </a:r>
          </a:p>
        </p:txBody>
      </p:sp>
      <p:sp>
        <p:nvSpPr>
          <p:cNvPr id="57" name="Picture Placeholder 5">
            <a:extLst>
              <a:ext uri="{FF2B5EF4-FFF2-40B4-BE49-F238E27FC236}">
                <a16:creationId xmlns:a16="http://schemas.microsoft.com/office/drawing/2014/main" id="{A42F0886-825E-47B0-8BB8-B133D5DA8EC3}"/>
              </a:ext>
            </a:extLst>
          </p:cNvPr>
          <p:cNvSpPr>
            <a:spLocks noGrp="1"/>
          </p:cNvSpPr>
          <p:nvPr>
            <p:ph type="pic" sz="quarter" idx="47" hasCustomPrompt="1"/>
          </p:nvPr>
        </p:nvSpPr>
        <p:spPr>
          <a:xfrm>
            <a:off x="5387124" y="4076484"/>
            <a:ext cx="1387479" cy="1012825"/>
          </a:xfrm>
        </p:spPr>
        <p:txBody>
          <a:bodyPr anchor="b"/>
          <a:lstStyle>
            <a:lvl1pPr algn="ctr">
              <a:defRPr sz="1100"/>
            </a:lvl1pPr>
          </a:lstStyle>
          <a:p>
            <a:r>
              <a:rPr lang="en-GB" dirty="0"/>
              <a:t>Click to add image</a:t>
            </a:r>
          </a:p>
        </p:txBody>
      </p:sp>
      <p:sp>
        <p:nvSpPr>
          <p:cNvPr id="58" name="Picture Placeholder 5">
            <a:extLst>
              <a:ext uri="{FF2B5EF4-FFF2-40B4-BE49-F238E27FC236}">
                <a16:creationId xmlns:a16="http://schemas.microsoft.com/office/drawing/2014/main" id="{0D1520F5-B89B-4BF6-953C-394D483AF711}"/>
              </a:ext>
            </a:extLst>
          </p:cNvPr>
          <p:cNvSpPr>
            <a:spLocks noGrp="1"/>
          </p:cNvSpPr>
          <p:nvPr>
            <p:ph type="pic" sz="quarter" idx="48" hasCustomPrompt="1"/>
          </p:nvPr>
        </p:nvSpPr>
        <p:spPr>
          <a:xfrm>
            <a:off x="6910067" y="4077550"/>
            <a:ext cx="1387479" cy="1012825"/>
          </a:xfrm>
        </p:spPr>
        <p:txBody>
          <a:bodyPr anchor="b"/>
          <a:lstStyle>
            <a:lvl1pPr algn="ctr">
              <a:defRPr sz="1100"/>
            </a:lvl1pPr>
          </a:lstStyle>
          <a:p>
            <a:r>
              <a:rPr lang="en-GB" dirty="0"/>
              <a:t>Click to add image</a:t>
            </a:r>
          </a:p>
        </p:txBody>
      </p:sp>
      <p:sp>
        <p:nvSpPr>
          <p:cNvPr id="59" name="Picture Placeholder 5">
            <a:extLst>
              <a:ext uri="{FF2B5EF4-FFF2-40B4-BE49-F238E27FC236}">
                <a16:creationId xmlns:a16="http://schemas.microsoft.com/office/drawing/2014/main" id="{DB709F3F-C540-40B2-BEB2-48E964FAB4FD}"/>
              </a:ext>
            </a:extLst>
          </p:cNvPr>
          <p:cNvSpPr>
            <a:spLocks noGrp="1"/>
          </p:cNvSpPr>
          <p:nvPr>
            <p:ph type="pic" sz="quarter" idx="49" hasCustomPrompt="1"/>
          </p:nvPr>
        </p:nvSpPr>
        <p:spPr>
          <a:xfrm>
            <a:off x="8453117" y="4077550"/>
            <a:ext cx="1387479" cy="1012825"/>
          </a:xfrm>
        </p:spPr>
        <p:txBody>
          <a:bodyPr anchor="b"/>
          <a:lstStyle>
            <a:lvl1pPr algn="ctr">
              <a:defRPr sz="1100"/>
            </a:lvl1pPr>
          </a:lstStyle>
          <a:p>
            <a:r>
              <a:rPr lang="en-GB" dirty="0"/>
              <a:t>Click to add image</a:t>
            </a:r>
          </a:p>
        </p:txBody>
      </p:sp>
      <p:sp>
        <p:nvSpPr>
          <p:cNvPr id="60" name="Picture Placeholder 5">
            <a:extLst>
              <a:ext uri="{FF2B5EF4-FFF2-40B4-BE49-F238E27FC236}">
                <a16:creationId xmlns:a16="http://schemas.microsoft.com/office/drawing/2014/main" id="{50F7289C-F410-48FF-837D-7B4833D05FF8}"/>
              </a:ext>
            </a:extLst>
          </p:cNvPr>
          <p:cNvSpPr>
            <a:spLocks noGrp="1"/>
          </p:cNvSpPr>
          <p:nvPr>
            <p:ph type="pic" sz="quarter" idx="50" hasCustomPrompt="1"/>
          </p:nvPr>
        </p:nvSpPr>
        <p:spPr>
          <a:xfrm>
            <a:off x="9975848" y="4077550"/>
            <a:ext cx="1387479" cy="1012825"/>
          </a:xfrm>
        </p:spPr>
        <p:txBody>
          <a:bodyPr anchor="b"/>
          <a:lstStyle>
            <a:lvl1pPr algn="ctr">
              <a:defRPr sz="1100"/>
            </a:lvl1pPr>
          </a:lstStyle>
          <a:p>
            <a:r>
              <a:rPr lang="en-GB" dirty="0"/>
              <a:t>Click to add image</a:t>
            </a:r>
          </a:p>
        </p:txBody>
      </p:sp>
      <p:sp>
        <p:nvSpPr>
          <p:cNvPr id="61" name="Picture Placeholder 5">
            <a:extLst>
              <a:ext uri="{FF2B5EF4-FFF2-40B4-BE49-F238E27FC236}">
                <a16:creationId xmlns:a16="http://schemas.microsoft.com/office/drawing/2014/main" id="{CD51B674-EAF6-4E4A-8392-FA358AAE1502}"/>
              </a:ext>
            </a:extLst>
          </p:cNvPr>
          <p:cNvSpPr>
            <a:spLocks noGrp="1"/>
          </p:cNvSpPr>
          <p:nvPr>
            <p:ph type="pic" sz="quarter" idx="51" hasCustomPrompt="1"/>
          </p:nvPr>
        </p:nvSpPr>
        <p:spPr>
          <a:xfrm>
            <a:off x="829941" y="5360666"/>
            <a:ext cx="1387479" cy="1012825"/>
          </a:xfrm>
        </p:spPr>
        <p:txBody>
          <a:bodyPr anchor="b"/>
          <a:lstStyle>
            <a:lvl1pPr algn="ctr">
              <a:defRPr sz="1100"/>
            </a:lvl1pPr>
          </a:lstStyle>
          <a:p>
            <a:r>
              <a:rPr lang="en-GB" dirty="0"/>
              <a:t>Click to add image</a:t>
            </a:r>
          </a:p>
        </p:txBody>
      </p:sp>
      <p:sp>
        <p:nvSpPr>
          <p:cNvPr id="62" name="Picture Placeholder 5">
            <a:extLst>
              <a:ext uri="{FF2B5EF4-FFF2-40B4-BE49-F238E27FC236}">
                <a16:creationId xmlns:a16="http://schemas.microsoft.com/office/drawing/2014/main" id="{74CC8369-D541-4939-8032-1AFE3A95DE2D}"/>
              </a:ext>
            </a:extLst>
          </p:cNvPr>
          <p:cNvSpPr>
            <a:spLocks noGrp="1"/>
          </p:cNvSpPr>
          <p:nvPr>
            <p:ph type="pic" sz="quarter" idx="52" hasCustomPrompt="1"/>
          </p:nvPr>
        </p:nvSpPr>
        <p:spPr>
          <a:xfrm>
            <a:off x="2346322" y="5360666"/>
            <a:ext cx="1387479" cy="1012825"/>
          </a:xfrm>
        </p:spPr>
        <p:txBody>
          <a:bodyPr anchor="b"/>
          <a:lstStyle>
            <a:lvl1pPr algn="ctr">
              <a:defRPr sz="1100"/>
            </a:lvl1pPr>
          </a:lstStyle>
          <a:p>
            <a:r>
              <a:rPr lang="en-GB" dirty="0"/>
              <a:t>Click to add image</a:t>
            </a:r>
          </a:p>
        </p:txBody>
      </p:sp>
      <p:sp>
        <p:nvSpPr>
          <p:cNvPr id="63" name="Picture Placeholder 5">
            <a:extLst>
              <a:ext uri="{FF2B5EF4-FFF2-40B4-BE49-F238E27FC236}">
                <a16:creationId xmlns:a16="http://schemas.microsoft.com/office/drawing/2014/main" id="{6E454D12-1EC1-49F1-9832-2FD1630240E5}"/>
              </a:ext>
            </a:extLst>
          </p:cNvPr>
          <p:cNvSpPr>
            <a:spLocks noGrp="1"/>
          </p:cNvSpPr>
          <p:nvPr>
            <p:ph type="pic" sz="quarter" idx="53" hasCustomPrompt="1"/>
          </p:nvPr>
        </p:nvSpPr>
        <p:spPr>
          <a:xfrm>
            <a:off x="3870323" y="5360666"/>
            <a:ext cx="1387479" cy="1012825"/>
          </a:xfrm>
        </p:spPr>
        <p:txBody>
          <a:bodyPr anchor="b"/>
          <a:lstStyle>
            <a:lvl1pPr algn="ctr">
              <a:defRPr sz="1100"/>
            </a:lvl1pPr>
          </a:lstStyle>
          <a:p>
            <a:r>
              <a:rPr lang="en-GB" dirty="0"/>
              <a:t>Click to add image</a:t>
            </a:r>
          </a:p>
        </p:txBody>
      </p:sp>
      <p:sp>
        <p:nvSpPr>
          <p:cNvPr id="64" name="Picture Placeholder 5">
            <a:extLst>
              <a:ext uri="{FF2B5EF4-FFF2-40B4-BE49-F238E27FC236}">
                <a16:creationId xmlns:a16="http://schemas.microsoft.com/office/drawing/2014/main" id="{7732846C-B139-40B9-886F-8B83FD445A1E}"/>
              </a:ext>
            </a:extLst>
          </p:cNvPr>
          <p:cNvSpPr>
            <a:spLocks noGrp="1"/>
          </p:cNvSpPr>
          <p:nvPr>
            <p:ph type="pic" sz="quarter" idx="54" hasCustomPrompt="1"/>
          </p:nvPr>
        </p:nvSpPr>
        <p:spPr>
          <a:xfrm>
            <a:off x="5387124" y="5360666"/>
            <a:ext cx="1387479" cy="1012825"/>
          </a:xfrm>
        </p:spPr>
        <p:txBody>
          <a:bodyPr anchor="b"/>
          <a:lstStyle>
            <a:lvl1pPr algn="ctr">
              <a:defRPr sz="1100"/>
            </a:lvl1pPr>
          </a:lstStyle>
          <a:p>
            <a:r>
              <a:rPr lang="en-GB" dirty="0"/>
              <a:t>Click to add image</a:t>
            </a:r>
          </a:p>
        </p:txBody>
      </p:sp>
      <p:sp>
        <p:nvSpPr>
          <p:cNvPr id="65" name="Picture Placeholder 5">
            <a:extLst>
              <a:ext uri="{FF2B5EF4-FFF2-40B4-BE49-F238E27FC236}">
                <a16:creationId xmlns:a16="http://schemas.microsoft.com/office/drawing/2014/main" id="{9606E8E2-E7D0-43C8-B8E6-3892A899AF77}"/>
              </a:ext>
            </a:extLst>
          </p:cNvPr>
          <p:cNvSpPr>
            <a:spLocks noGrp="1"/>
          </p:cNvSpPr>
          <p:nvPr>
            <p:ph type="pic" sz="quarter" idx="55" hasCustomPrompt="1"/>
          </p:nvPr>
        </p:nvSpPr>
        <p:spPr>
          <a:xfrm>
            <a:off x="6910067" y="5360666"/>
            <a:ext cx="1387479" cy="1012825"/>
          </a:xfrm>
        </p:spPr>
        <p:txBody>
          <a:bodyPr anchor="b"/>
          <a:lstStyle>
            <a:lvl1pPr algn="ctr">
              <a:defRPr sz="1100"/>
            </a:lvl1pPr>
          </a:lstStyle>
          <a:p>
            <a:r>
              <a:rPr lang="en-GB" dirty="0"/>
              <a:t>Click to add image</a:t>
            </a:r>
          </a:p>
        </p:txBody>
      </p:sp>
      <p:sp>
        <p:nvSpPr>
          <p:cNvPr id="66" name="Picture Placeholder 5">
            <a:extLst>
              <a:ext uri="{FF2B5EF4-FFF2-40B4-BE49-F238E27FC236}">
                <a16:creationId xmlns:a16="http://schemas.microsoft.com/office/drawing/2014/main" id="{1809FF5A-FD40-45A3-886E-449FD35997B0}"/>
              </a:ext>
            </a:extLst>
          </p:cNvPr>
          <p:cNvSpPr>
            <a:spLocks noGrp="1"/>
          </p:cNvSpPr>
          <p:nvPr>
            <p:ph type="pic" sz="quarter" idx="56" hasCustomPrompt="1"/>
          </p:nvPr>
        </p:nvSpPr>
        <p:spPr>
          <a:xfrm>
            <a:off x="8453117" y="5360666"/>
            <a:ext cx="1387479" cy="1012825"/>
          </a:xfrm>
        </p:spPr>
        <p:txBody>
          <a:bodyPr anchor="b"/>
          <a:lstStyle>
            <a:lvl1pPr algn="ctr">
              <a:defRPr sz="1100"/>
            </a:lvl1pPr>
          </a:lstStyle>
          <a:p>
            <a:r>
              <a:rPr lang="en-GB" dirty="0"/>
              <a:t>Click to add image</a:t>
            </a:r>
          </a:p>
        </p:txBody>
      </p:sp>
      <p:sp>
        <p:nvSpPr>
          <p:cNvPr id="67" name="Picture Placeholder 5">
            <a:extLst>
              <a:ext uri="{FF2B5EF4-FFF2-40B4-BE49-F238E27FC236}">
                <a16:creationId xmlns:a16="http://schemas.microsoft.com/office/drawing/2014/main" id="{BAA96027-B199-4FF8-A1B5-C3F9647E2D8C}"/>
              </a:ext>
            </a:extLst>
          </p:cNvPr>
          <p:cNvSpPr>
            <a:spLocks noGrp="1"/>
          </p:cNvSpPr>
          <p:nvPr>
            <p:ph type="pic" sz="quarter" idx="57" hasCustomPrompt="1"/>
          </p:nvPr>
        </p:nvSpPr>
        <p:spPr>
          <a:xfrm>
            <a:off x="9975848" y="5360666"/>
            <a:ext cx="1387479" cy="1012825"/>
          </a:xfrm>
        </p:spPr>
        <p:txBody>
          <a:bodyPr anchor="b"/>
          <a:lstStyle>
            <a:lvl1pPr algn="ctr">
              <a:defRPr sz="1100"/>
            </a:lvl1pPr>
          </a:lstStyle>
          <a:p>
            <a:r>
              <a:rPr lang="en-GB" dirty="0"/>
              <a:t>Click to add image</a:t>
            </a:r>
          </a:p>
        </p:txBody>
      </p:sp>
      <p:sp>
        <p:nvSpPr>
          <p:cNvPr id="68" name="Text Placeholder 14">
            <a:extLst>
              <a:ext uri="{FF2B5EF4-FFF2-40B4-BE49-F238E27FC236}">
                <a16:creationId xmlns:a16="http://schemas.microsoft.com/office/drawing/2014/main" id="{529FA737-08C6-4D15-8E6B-A3C597B3FC27}"/>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69" name="Text Placeholder 14">
            <a:extLst>
              <a:ext uri="{FF2B5EF4-FFF2-40B4-BE49-F238E27FC236}">
                <a16:creationId xmlns:a16="http://schemas.microsoft.com/office/drawing/2014/main" id="{5603DECD-7C90-4D35-BFE8-89FB98650A4B}"/>
              </a:ext>
            </a:extLst>
          </p:cNvPr>
          <p:cNvSpPr>
            <a:spLocks noGrp="1"/>
          </p:cNvSpPr>
          <p:nvPr>
            <p:ph type="body" sz="quarter" idx="16" hasCustomPrompt="1"/>
          </p:nvPr>
        </p:nvSpPr>
        <p:spPr>
          <a:xfrm rot="5400000">
            <a:off x="6089063" y="766024"/>
            <a:ext cx="3600" cy="11412000"/>
          </a:xfrm>
          <a:solidFill>
            <a:schemeClr val="accent3"/>
          </a:solidFill>
        </p:spPr>
        <p:txBody>
          <a:bodyPr/>
          <a:lstStyle/>
          <a:p>
            <a:pPr lvl="0"/>
            <a:r>
              <a:rPr lang="en-GB" dirty="0"/>
              <a:t> </a:t>
            </a:r>
          </a:p>
        </p:txBody>
      </p:sp>
      <p:grpSp>
        <p:nvGrpSpPr>
          <p:cNvPr id="70" name="Group 69">
            <a:extLst>
              <a:ext uri="{FF2B5EF4-FFF2-40B4-BE49-F238E27FC236}">
                <a16:creationId xmlns:a16="http://schemas.microsoft.com/office/drawing/2014/main" id="{513EF0B2-6F61-4655-8B6B-9FCD8ABA4E88}"/>
              </a:ext>
            </a:extLst>
          </p:cNvPr>
          <p:cNvGrpSpPr/>
          <p:nvPr userDrawn="1"/>
        </p:nvGrpSpPr>
        <p:grpSpPr>
          <a:xfrm>
            <a:off x="-3642018" y="0"/>
            <a:ext cx="3507559" cy="4472103"/>
            <a:chOff x="838198" y="1150069"/>
            <a:chExt cx="3507559" cy="4472103"/>
          </a:xfrm>
        </p:grpSpPr>
        <p:sp>
          <p:nvSpPr>
            <p:cNvPr id="71" name="Rectangle 70">
              <a:extLst>
                <a:ext uri="{FF2B5EF4-FFF2-40B4-BE49-F238E27FC236}">
                  <a16:creationId xmlns:a16="http://schemas.microsoft.com/office/drawing/2014/main" id="{8A4A1F35-F8C9-4348-8997-9E6383F43BB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2" name="TextBox 71">
              <a:extLst>
                <a:ext uri="{FF2B5EF4-FFF2-40B4-BE49-F238E27FC236}">
                  <a16:creationId xmlns:a16="http://schemas.microsoft.com/office/drawing/2014/main" id="{ADC20CFA-4032-41B1-9C96-E35859F4485B}"/>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73" name="Rectangle 72">
              <a:extLst>
                <a:ext uri="{FF2B5EF4-FFF2-40B4-BE49-F238E27FC236}">
                  <a16:creationId xmlns:a16="http://schemas.microsoft.com/office/drawing/2014/main" id="{198B0F66-E449-4431-9E9A-0F8E5A2EDAE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4" name="TextBox 73">
              <a:extLst>
                <a:ext uri="{FF2B5EF4-FFF2-40B4-BE49-F238E27FC236}">
                  <a16:creationId xmlns:a16="http://schemas.microsoft.com/office/drawing/2014/main" id="{900006A7-6ECD-4730-B786-DB5968E4793F}"/>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75" name="TextBox 74">
              <a:extLst>
                <a:ext uri="{FF2B5EF4-FFF2-40B4-BE49-F238E27FC236}">
                  <a16:creationId xmlns:a16="http://schemas.microsoft.com/office/drawing/2014/main" id="{F1737CE0-0318-4968-81E6-2DA301F630A7}"/>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76" name="TextBox 75">
              <a:extLst>
                <a:ext uri="{FF2B5EF4-FFF2-40B4-BE49-F238E27FC236}">
                  <a16:creationId xmlns:a16="http://schemas.microsoft.com/office/drawing/2014/main" id="{392AAC05-050A-423C-BD9A-BC8863BE1EF1}"/>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77" name="TextBox 76">
              <a:extLst>
                <a:ext uri="{FF2B5EF4-FFF2-40B4-BE49-F238E27FC236}">
                  <a16:creationId xmlns:a16="http://schemas.microsoft.com/office/drawing/2014/main" id="{778D27B8-049B-4133-BCD0-431EBE626521}"/>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78" name="TextBox 77">
              <a:extLst>
                <a:ext uri="{FF2B5EF4-FFF2-40B4-BE49-F238E27FC236}">
                  <a16:creationId xmlns:a16="http://schemas.microsoft.com/office/drawing/2014/main" id="{C85366FA-9CF9-465D-BF16-01F8324DF84D}"/>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Tree>
    <p:extLst>
      <p:ext uri="{BB962C8B-B14F-4D97-AF65-F5344CB8AC3E}">
        <p14:creationId xmlns:p14="http://schemas.microsoft.com/office/powerpoint/2010/main" val="2448965039"/>
      </p:ext>
    </p:extLst>
  </p:cSld>
  <p:clrMapOvr>
    <a:masterClrMapping/>
  </p:clrMapOvr>
  <p:extLst>
    <p:ext uri="{DCECCB84-F9BA-43D5-87BE-67443E8EF086}">
      <p15:sldGuideLst xmlns:p15="http://schemas.microsoft.com/office/powerpoint/2012/main">
        <p15:guide id="4"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Logo_24TILES">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2D393B81-567B-43CA-BE57-322498CD5622}"/>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11" name="Slide Number Placeholder 5">
            <a:extLst>
              <a:ext uri="{FF2B5EF4-FFF2-40B4-BE49-F238E27FC236}">
                <a16:creationId xmlns:a16="http://schemas.microsoft.com/office/drawing/2014/main" id="{87E5CB80-2352-4BEE-A30C-B79C51702171}"/>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25" name="Text Placeholder 16">
            <a:extLst>
              <a:ext uri="{FF2B5EF4-FFF2-40B4-BE49-F238E27FC236}">
                <a16:creationId xmlns:a16="http://schemas.microsoft.com/office/drawing/2014/main" id="{11CBA2FF-DAD6-425D-BBC7-320D62D3DEC4}"/>
              </a:ext>
            </a:extLst>
          </p:cNvPr>
          <p:cNvSpPr>
            <a:spLocks noGrp="1"/>
          </p:cNvSpPr>
          <p:nvPr userDrawn="1">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28" name="Text Placeholder 3">
            <a:extLst>
              <a:ext uri="{FF2B5EF4-FFF2-40B4-BE49-F238E27FC236}">
                <a16:creationId xmlns:a16="http://schemas.microsoft.com/office/drawing/2014/main" id="{EDF117EE-3F9E-4AA3-B8C0-F95CF1622E62}"/>
              </a:ext>
            </a:extLst>
          </p:cNvPr>
          <p:cNvSpPr>
            <a:spLocks noGrp="1"/>
          </p:cNvSpPr>
          <p:nvPr userDrawn="1">
            <p:ph type="body" sz="quarter" idx="20" hasCustomPrompt="1"/>
          </p:nvPr>
        </p:nvSpPr>
        <p:spPr>
          <a:xfrm>
            <a:off x="-5137" y="515674"/>
            <a:ext cx="12192000" cy="3600"/>
          </a:xfrm>
          <a:solidFill>
            <a:schemeClr val="bg1"/>
          </a:solidFill>
        </p:spPr>
        <p:txBody>
          <a:bodyPr/>
          <a:lstStyle/>
          <a:p>
            <a:pPr lvl="0"/>
            <a:r>
              <a:rPr lang="en-GB" dirty="0"/>
              <a:t> </a:t>
            </a:r>
          </a:p>
        </p:txBody>
      </p:sp>
      <p:sp>
        <p:nvSpPr>
          <p:cNvPr id="29" name="Title 2">
            <a:extLst>
              <a:ext uri="{FF2B5EF4-FFF2-40B4-BE49-F238E27FC236}">
                <a16:creationId xmlns:a16="http://schemas.microsoft.com/office/drawing/2014/main" id="{3389D1DF-8EAF-4405-95D3-240A33F4EA3D}"/>
              </a:ext>
            </a:extLst>
          </p:cNvPr>
          <p:cNvSpPr>
            <a:spLocks noGrp="1"/>
          </p:cNvSpPr>
          <p:nvPr userDrawn="1">
            <p:ph type="title" hasCustomPrompt="1"/>
          </p:nvPr>
        </p:nvSpPr>
        <p:spPr>
          <a:xfrm>
            <a:off x="293595" y="850927"/>
            <a:ext cx="5802405" cy="462570"/>
          </a:xfrm>
        </p:spPr>
        <p:txBody>
          <a:bodyPr/>
          <a:lstStyle>
            <a:lvl1pPr>
              <a:defRPr sz="2400" b="1">
                <a:solidFill>
                  <a:schemeClr val="accent2"/>
                </a:solidFill>
              </a:defRPr>
            </a:lvl1pPr>
          </a:lstStyle>
          <a:p>
            <a:r>
              <a:rPr lang="en-US" dirty="0"/>
              <a:t>Click to add title</a:t>
            </a:r>
            <a:endParaRPr lang="en-GB" dirty="0"/>
          </a:p>
        </p:txBody>
      </p:sp>
      <p:sp>
        <p:nvSpPr>
          <p:cNvPr id="30" name="Text Placeholder 2">
            <a:extLst>
              <a:ext uri="{FF2B5EF4-FFF2-40B4-BE49-F238E27FC236}">
                <a16:creationId xmlns:a16="http://schemas.microsoft.com/office/drawing/2014/main" id="{240DA024-DCE4-4F37-8514-17819FD88785}"/>
              </a:ext>
            </a:extLst>
          </p:cNvPr>
          <p:cNvSpPr>
            <a:spLocks noGrp="1"/>
          </p:cNvSpPr>
          <p:nvPr>
            <p:ph type="body" sz="quarter" idx="22" hasCustomPrompt="1"/>
          </p:nvPr>
        </p:nvSpPr>
        <p:spPr>
          <a:xfrm>
            <a:off x="2513683" y="1743075"/>
            <a:ext cx="7200" cy="4476750"/>
          </a:xfrm>
          <a:solidFill>
            <a:schemeClr val="accent4"/>
          </a:solidFill>
        </p:spPr>
        <p:txBody>
          <a:bodyPr/>
          <a:lstStyle/>
          <a:p>
            <a:pPr lvl="0"/>
            <a:r>
              <a:rPr lang="en-GB" dirty="0"/>
              <a:t> </a:t>
            </a:r>
          </a:p>
        </p:txBody>
      </p:sp>
      <p:sp>
        <p:nvSpPr>
          <p:cNvPr id="31" name="Text Placeholder 2">
            <a:extLst>
              <a:ext uri="{FF2B5EF4-FFF2-40B4-BE49-F238E27FC236}">
                <a16:creationId xmlns:a16="http://schemas.microsoft.com/office/drawing/2014/main" id="{C708105C-1D58-4A67-8982-87C5E79F100F}"/>
              </a:ext>
            </a:extLst>
          </p:cNvPr>
          <p:cNvSpPr>
            <a:spLocks noGrp="1"/>
          </p:cNvSpPr>
          <p:nvPr>
            <p:ph type="body" sz="quarter" idx="23" hasCustomPrompt="1"/>
          </p:nvPr>
        </p:nvSpPr>
        <p:spPr>
          <a:xfrm>
            <a:off x="4364258" y="1743075"/>
            <a:ext cx="7200" cy="4476750"/>
          </a:xfrm>
          <a:solidFill>
            <a:schemeClr val="accent4"/>
          </a:solidFill>
        </p:spPr>
        <p:txBody>
          <a:bodyPr/>
          <a:lstStyle/>
          <a:p>
            <a:pPr lvl="0"/>
            <a:r>
              <a:rPr lang="en-GB" dirty="0"/>
              <a:t> </a:t>
            </a:r>
          </a:p>
        </p:txBody>
      </p:sp>
      <p:sp>
        <p:nvSpPr>
          <p:cNvPr id="32" name="Text Placeholder 2">
            <a:extLst>
              <a:ext uri="{FF2B5EF4-FFF2-40B4-BE49-F238E27FC236}">
                <a16:creationId xmlns:a16="http://schemas.microsoft.com/office/drawing/2014/main" id="{B9CBA6C3-D709-4AAF-AEF1-C8BE5890FB30}"/>
              </a:ext>
            </a:extLst>
          </p:cNvPr>
          <p:cNvSpPr>
            <a:spLocks noGrp="1"/>
          </p:cNvSpPr>
          <p:nvPr>
            <p:ph type="body" sz="quarter" idx="24" hasCustomPrompt="1"/>
          </p:nvPr>
        </p:nvSpPr>
        <p:spPr>
          <a:xfrm>
            <a:off x="6214429" y="1743075"/>
            <a:ext cx="7200" cy="4476750"/>
          </a:xfrm>
          <a:solidFill>
            <a:schemeClr val="accent4"/>
          </a:solidFill>
        </p:spPr>
        <p:txBody>
          <a:bodyPr/>
          <a:lstStyle/>
          <a:p>
            <a:pPr lvl="0"/>
            <a:r>
              <a:rPr lang="en-GB" dirty="0"/>
              <a:t> </a:t>
            </a:r>
          </a:p>
        </p:txBody>
      </p:sp>
      <p:sp>
        <p:nvSpPr>
          <p:cNvPr id="33" name="Text Placeholder 2">
            <a:extLst>
              <a:ext uri="{FF2B5EF4-FFF2-40B4-BE49-F238E27FC236}">
                <a16:creationId xmlns:a16="http://schemas.microsoft.com/office/drawing/2014/main" id="{1E8D4E42-A144-4CC2-89F7-B9A123B33C83}"/>
              </a:ext>
            </a:extLst>
          </p:cNvPr>
          <p:cNvSpPr>
            <a:spLocks noGrp="1"/>
          </p:cNvSpPr>
          <p:nvPr>
            <p:ph type="body" sz="quarter" idx="25" hasCustomPrompt="1"/>
          </p:nvPr>
        </p:nvSpPr>
        <p:spPr>
          <a:xfrm>
            <a:off x="8055027" y="1743075"/>
            <a:ext cx="7200" cy="4476750"/>
          </a:xfrm>
          <a:solidFill>
            <a:schemeClr val="accent4"/>
          </a:solidFill>
        </p:spPr>
        <p:txBody>
          <a:bodyPr/>
          <a:lstStyle/>
          <a:p>
            <a:pPr lvl="0"/>
            <a:r>
              <a:rPr lang="en-GB" dirty="0"/>
              <a:t> </a:t>
            </a:r>
          </a:p>
        </p:txBody>
      </p:sp>
      <p:sp>
        <p:nvSpPr>
          <p:cNvPr id="34" name="Text Placeholder 2">
            <a:extLst>
              <a:ext uri="{FF2B5EF4-FFF2-40B4-BE49-F238E27FC236}">
                <a16:creationId xmlns:a16="http://schemas.microsoft.com/office/drawing/2014/main" id="{5B23F6A0-BB53-4F89-ABD5-AC6BAC524A62}"/>
              </a:ext>
            </a:extLst>
          </p:cNvPr>
          <p:cNvSpPr>
            <a:spLocks noGrp="1"/>
          </p:cNvSpPr>
          <p:nvPr>
            <p:ph type="body" sz="quarter" idx="26" hasCustomPrompt="1"/>
          </p:nvPr>
        </p:nvSpPr>
        <p:spPr>
          <a:xfrm>
            <a:off x="9906000" y="1743075"/>
            <a:ext cx="7200" cy="4476750"/>
          </a:xfrm>
          <a:solidFill>
            <a:schemeClr val="accent4"/>
          </a:solidFill>
        </p:spPr>
        <p:txBody>
          <a:bodyPr/>
          <a:lstStyle/>
          <a:p>
            <a:pPr lvl="0"/>
            <a:r>
              <a:rPr lang="en-GB" dirty="0"/>
              <a:t> </a:t>
            </a:r>
          </a:p>
        </p:txBody>
      </p:sp>
      <p:sp>
        <p:nvSpPr>
          <p:cNvPr id="35" name="Text Placeholder 2">
            <a:extLst>
              <a:ext uri="{FF2B5EF4-FFF2-40B4-BE49-F238E27FC236}">
                <a16:creationId xmlns:a16="http://schemas.microsoft.com/office/drawing/2014/main" id="{F323CBF6-E744-4B19-9F51-246B4EC8224B}"/>
              </a:ext>
            </a:extLst>
          </p:cNvPr>
          <p:cNvSpPr>
            <a:spLocks noGrp="1"/>
          </p:cNvSpPr>
          <p:nvPr>
            <p:ph type="body" sz="quarter" idx="27" hasCustomPrompt="1"/>
          </p:nvPr>
        </p:nvSpPr>
        <p:spPr>
          <a:xfrm rot="5400000">
            <a:off x="6077263" y="-2838707"/>
            <a:ext cx="7200" cy="11016000"/>
          </a:xfrm>
          <a:solidFill>
            <a:schemeClr val="accent4"/>
          </a:solidFill>
        </p:spPr>
        <p:txBody>
          <a:bodyPr/>
          <a:lstStyle/>
          <a:p>
            <a:pPr lvl="0"/>
            <a:r>
              <a:rPr lang="en-GB" dirty="0"/>
              <a:t> </a:t>
            </a:r>
          </a:p>
        </p:txBody>
      </p:sp>
      <p:sp>
        <p:nvSpPr>
          <p:cNvPr id="36" name="Text Placeholder 2">
            <a:extLst>
              <a:ext uri="{FF2B5EF4-FFF2-40B4-BE49-F238E27FC236}">
                <a16:creationId xmlns:a16="http://schemas.microsoft.com/office/drawing/2014/main" id="{93592B09-8F92-4D3C-89DC-64EBF3B1E995}"/>
              </a:ext>
            </a:extLst>
          </p:cNvPr>
          <p:cNvSpPr>
            <a:spLocks noGrp="1"/>
          </p:cNvSpPr>
          <p:nvPr>
            <p:ph type="body" sz="quarter" idx="28" hasCustomPrompt="1"/>
          </p:nvPr>
        </p:nvSpPr>
        <p:spPr>
          <a:xfrm rot="5400000">
            <a:off x="6092400" y="-1565455"/>
            <a:ext cx="7200" cy="11016000"/>
          </a:xfrm>
          <a:solidFill>
            <a:schemeClr val="accent4"/>
          </a:solidFill>
        </p:spPr>
        <p:txBody>
          <a:bodyPr/>
          <a:lstStyle/>
          <a:p>
            <a:pPr lvl="0"/>
            <a:r>
              <a:rPr lang="en-GB" dirty="0"/>
              <a:t> </a:t>
            </a:r>
          </a:p>
        </p:txBody>
      </p:sp>
      <p:sp>
        <p:nvSpPr>
          <p:cNvPr id="37" name="Text Placeholder 2">
            <a:extLst>
              <a:ext uri="{FF2B5EF4-FFF2-40B4-BE49-F238E27FC236}">
                <a16:creationId xmlns:a16="http://schemas.microsoft.com/office/drawing/2014/main" id="{447C49B5-BB83-4EB2-936A-2FEE25425A7E}"/>
              </a:ext>
            </a:extLst>
          </p:cNvPr>
          <p:cNvSpPr>
            <a:spLocks noGrp="1"/>
          </p:cNvSpPr>
          <p:nvPr>
            <p:ph type="body" sz="quarter" idx="29" hasCustomPrompt="1"/>
          </p:nvPr>
        </p:nvSpPr>
        <p:spPr>
          <a:xfrm rot="5400000">
            <a:off x="6077263" y="-283013"/>
            <a:ext cx="7200" cy="11016000"/>
          </a:xfrm>
          <a:solidFill>
            <a:schemeClr val="accent4"/>
          </a:solidFill>
        </p:spPr>
        <p:txBody>
          <a:bodyPr/>
          <a:lstStyle/>
          <a:p>
            <a:pPr lvl="0"/>
            <a:r>
              <a:rPr lang="en-GB" dirty="0"/>
              <a:t> </a:t>
            </a:r>
          </a:p>
        </p:txBody>
      </p:sp>
      <p:sp>
        <p:nvSpPr>
          <p:cNvPr id="41" name="Picture Placeholder 5">
            <a:extLst>
              <a:ext uri="{FF2B5EF4-FFF2-40B4-BE49-F238E27FC236}">
                <a16:creationId xmlns:a16="http://schemas.microsoft.com/office/drawing/2014/main" id="{889A61B7-3490-457D-92B0-F89EE26F8CC0}"/>
              </a:ext>
            </a:extLst>
          </p:cNvPr>
          <p:cNvSpPr>
            <a:spLocks noGrp="1"/>
          </p:cNvSpPr>
          <p:nvPr>
            <p:ph type="pic" sz="quarter" idx="31" hasCustomPrompt="1"/>
          </p:nvPr>
        </p:nvSpPr>
        <p:spPr>
          <a:xfrm>
            <a:off x="740928" y="1579527"/>
            <a:ext cx="1684426" cy="1012825"/>
          </a:xfrm>
        </p:spPr>
        <p:txBody>
          <a:bodyPr anchor="b"/>
          <a:lstStyle>
            <a:lvl1pPr algn="ctr">
              <a:defRPr sz="1100"/>
            </a:lvl1pPr>
          </a:lstStyle>
          <a:p>
            <a:r>
              <a:rPr lang="en-GB" dirty="0"/>
              <a:t>Click to add image</a:t>
            </a:r>
          </a:p>
        </p:txBody>
      </p:sp>
      <p:sp>
        <p:nvSpPr>
          <p:cNvPr id="68" name="Text Placeholder 14">
            <a:extLst>
              <a:ext uri="{FF2B5EF4-FFF2-40B4-BE49-F238E27FC236}">
                <a16:creationId xmlns:a16="http://schemas.microsoft.com/office/drawing/2014/main" id="{529FA737-08C6-4D15-8E6B-A3C597B3FC27}"/>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69" name="Text Placeholder 14">
            <a:extLst>
              <a:ext uri="{FF2B5EF4-FFF2-40B4-BE49-F238E27FC236}">
                <a16:creationId xmlns:a16="http://schemas.microsoft.com/office/drawing/2014/main" id="{5603DECD-7C90-4D35-BFE8-89FB98650A4B}"/>
              </a:ext>
            </a:extLst>
          </p:cNvPr>
          <p:cNvSpPr>
            <a:spLocks noGrp="1"/>
          </p:cNvSpPr>
          <p:nvPr>
            <p:ph type="body" sz="quarter" idx="16" hasCustomPrompt="1"/>
          </p:nvPr>
        </p:nvSpPr>
        <p:spPr>
          <a:xfrm rot="5400000">
            <a:off x="6089063" y="766024"/>
            <a:ext cx="3600" cy="11412000"/>
          </a:xfrm>
          <a:solidFill>
            <a:schemeClr val="accent3"/>
          </a:solidFill>
        </p:spPr>
        <p:txBody>
          <a:bodyPr/>
          <a:lstStyle/>
          <a:p>
            <a:pPr lvl="0"/>
            <a:r>
              <a:rPr lang="en-GB" dirty="0"/>
              <a:t> </a:t>
            </a:r>
          </a:p>
        </p:txBody>
      </p:sp>
      <p:grpSp>
        <p:nvGrpSpPr>
          <p:cNvPr id="70" name="Group 69">
            <a:extLst>
              <a:ext uri="{FF2B5EF4-FFF2-40B4-BE49-F238E27FC236}">
                <a16:creationId xmlns:a16="http://schemas.microsoft.com/office/drawing/2014/main" id="{513EF0B2-6F61-4655-8B6B-9FCD8ABA4E88}"/>
              </a:ext>
            </a:extLst>
          </p:cNvPr>
          <p:cNvGrpSpPr/>
          <p:nvPr userDrawn="1"/>
        </p:nvGrpSpPr>
        <p:grpSpPr>
          <a:xfrm>
            <a:off x="-3642018" y="0"/>
            <a:ext cx="3507559" cy="4472103"/>
            <a:chOff x="838198" y="1150069"/>
            <a:chExt cx="3507559" cy="4472103"/>
          </a:xfrm>
        </p:grpSpPr>
        <p:sp>
          <p:nvSpPr>
            <p:cNvPr id="71" name="Rectangle 70">
              <a:extLst>
                <a:ext uri="{FF2B5EF4-FFF2-40B4-BE49-F238E27FC236}">
                  <a16:creationId xmlns:a16="http://schemas.microsoft.com/office/drawing/2014/main" id="{8A4A1F35-F8C9-4348-8997-9E6383F43BB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2" name="TextBox 71">
              <a:extLst>
                <a:ext uri="{FF2B5EF4-FFF2-40B4-BE49-F238E27FC236}">
                  <a16:creationId xmlns:a16="http://schemas.microsoft.com/office/drawing/2014/main" id="{ADC20CFA-4032-41B1-9C96-E35859F4485B}"/>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73" name="Rectangle 72">
              <a:extLst>
                <a:ext uri="{FF2B5EF4-FFF2-40B4-BE49-F238E27FC236}">
                  <a16:creationId xmlns:a16="http://schemas.microsoft.com/office/drawing/2014/main" id="{198B0F66-E449-4431-9E9A-0F8E5A2EDAE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4" name="TextBox 73">
              <a:extLst>
                <a:ext uri="{FF2B5EF4-FFF2-40B4-BE49-F238E27FC236}">
                  <a16:creationId xmlns:a16="http://schemas.microsoft.com/office/drawing/2014/main" id="{900006A7-6ECD-4730-B786-DB5968E4793F}"/>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75" name="TextBox 74">
              <a:extLst>
                <a:ext uri="{FF2B5EF4-FFF2-40B4-BE49-F238E27FC236}">
                  <a16:creationId xmlns:a16="http://schemas.microsoft.com/office/drawing/2014/main" id="{F1737CE0-0318-4968-81E6-2DA301F630A7}"/>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76" name="TextBox 75">
              <a:extLst>
                <a:ext uri="{FF2B5EF4-FFF2-40B4-BE49-F238E27FC236}">
                  <a16:creationId xmlns:a16="http://schemas.microsoft.com/office/drawing/2014/main" id="{392AAC05-050A-423C-BD9A-BC8863BE1EF1}"/>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77" name="TextBox 76">
              <a:extLst>
                <a:ext uri="{FF2B5EF4-FFF2-40B4-BE49-F238E27FC236}">
                  <a16:creationId xmlns:a16="http://schemas.microsoft.com/office/drawing/2014/main" id="{778D27B8-049B-4133-BCD0-431EBE626521}"/>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78" name="TextBox 77">
              <a:extLst>
                <a:ext uri="{FF2B5EF4-FFF2-40B4-BE49-F238E27FC236}">
                  <a16:creationId xmlns:a16="http://schemas.microsoft.com/office/drawing/2014/main" id="{C85366FA-9CF9-465D-BF16-01F8324DF84D}"/>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81" name="Picture Placeholder 5">
            <a:extLst>
              <a:ext uri="{FF2B5EF4-FFF2-40B4-BE49-F238E27FC236}">
                <a16:creationId xmlns:a16="http://schemas.microsoft.com/office/drawing/2014/main" id="{889A61B7-3490-457D-92B0-F89EE26F8CC0}"/>
              </a:ext>
            </a:extLst>
          </p:cNvPr>
          <p:cNvSpPr>
            <a:spLocks noGrp="1"/>
          </p:cNvSpPr>
          <p:nvPr>
            <p:ph type="pic" sz="quarter" idx="60" hasCustomPrompt="1"/>
          </p:nvPr>
        </p:nvSpPr>
        <p:spPr>
          <a:xfrm>
            <a:off x="2584923" y="1566723"/>
            <a:ext cx="1684426" cy="1012825"/>
          </a:xfrm>
        </p:spPr>
        <p:txBody>
          <a:bodyPr anchor="b"/>
          <a:lstStyle>
            <a:lvl1pPr algn="ctr">
              <a:defRPr sz="1100"/>
            </a:lvl1pPr>
          </a:lstStyle>
          <a:p>
            <a:r>
              <a:rPr lang="en-GB" dirty="0"/>
              <a:t>Click to add image</a:t>
            </a:r>
          </a:p>
        </p:txBody>
      </p:sp>
      <p:sp>
        <p:nvSpPr>
          <p:cNvPr id="82" name="Picture Placeholder 5">
            <a:extLst>
              <a:ext uri="{FF2B5EF4-FFF2-40B4-BE49-F238E27FC236}">
                <a16:creationId xmlns:a16="http://schemas.microsoft.com/office/drawing/2014/main" id="{889A61B7-3490-457D-92B0-F89EE26F8CC0}"/>
              </a:ext>
            </a:extLst>
          </p:cNvPr>
          <p:cNvSpPr>
            <a:spLocks noGrp="1"/>
          </p:cNvSpPr>
          <p:nvPr>
            <p:ph type="pic" sz="quarter" idx="61" hasCustomPrompt="1"/>
          </p:nvPr>
        </p:nvSpPr>
        <p:spPr>
          <a:xfrm>
            <a:off x="4463280" y="1553514"/>
            <a:ext cx="1684426" cy="1012825"/>
          </a:xfrm>
        </p:spPr>
        <p:txBody>
          <a:bodyPr anchor="b"/>
          <a:lstStyle>
            <a:lvl1pPr algn="ctr">
              <a:defRPr sz="1100"/>
            </a:lvl1pPr>
          </a:lstStyle>
          <a:p>
            <a:r>
              <a:rPr lang="en-GB" dirty="0"/>
              <a:t>Click to add image</a:t>
            </a:r>
          </a:p>
        </p:txBody>
      </p:sp>
      <p:sp>
        <p:nvSpPr>
          <p:cNvPr id="83" name="Picture Placeholder 5">
            <a:extLst>
              <a:ext uri="{FF2B5EF4-FFF2-40B4-BE49-F238E27FC236}">
                <a16:creationId xmlns:a16="http://schemas.microsoft.com/office/drawing/2014/main" id="{889A61B7-3490-457D-92B0-F89EE26F8CC0}"/>
              </a:ext>
            </a:extLst>
          </p:cNvPr>
          <p:cNvSpPr>
            <a:spLocks noGrp="1"/>
          </p:cNvSpPr>
          <p:nvPr>
            <p:ph type="pic" sz="quarter" idx="62" hasCustomPrompt="1"/>
          </p:nvPr>
        </p:nvSpPr>
        <p:spPr>
          <a:xfrm>
            <a:off x="6295366" y="1552797"/>
            <a:ext cx="1684426" cy="1012825"/>
          </a:xfrm>
        </p:spPr>
        <p:txBody>
          <a:bodyPr anchor="b"/>
          <a:lstStyle>
            <a:lvl1pPr algn="ctr">
              <a:defRPr sz="1100"/>
            </a:lvl1pPr>
          </a:lstStyle>
          <a:p>
            <a:r>
              <a:rPr lang="en-GB" dirty="0"/>
              <a:t>Click to add image</a:t>
            </a:r>
          </a:p>
        </p:txBody>
      </p:sp>
      <p:sp>
        <p:nvSpPr>
          <p:cNvPr id="84" name="Picture Placeholder 5">
            <a:extLst>
              <a:ext uri="{FF2B5EF4-FFF2-40B4-BE49-F238E27FC236}">
                <a16:creationId xmlns:a16="http://schemas.microsoft.com/office/drawing/2014/main" id="{889A61B7-3490-457D-92B0-F89EE26F8CC0}"/>
              </a:ext>
            </a:extLst>
          </p:cNvPr>
          <p:cNvSpPr>
            <a:spLocks noGrp="1"/>
          </p:cNvSpPr>
          <p:nvPr>
            <p:ph type="pic" sz="quarter" idx="63" hasCustomPrompt="1"/>
          </p:nvPr>
        </p:nvSpPr>
        <p:spPr>
          <a:xfrm>
            <a:off x="8145093" y="1574594"/>
            <a:ext cx="1684426" cy="1012825"/>
          </a:xfrm>
        </p:spPr>
        <p:txBody>
          <a:bodyPr anchor="b"/>
          <a:lstStyle>
            <a:lvl1pPr algn="ctr">
              <a:defRPr sz="1100"/>
            </a:lvl1pPr>
          </a:lstStyle>
          <a:p>
            <a:r>
              <a:rPr lang="en-GB" dirty="0"/>
              <a:t>Click to add image</a:t>
            </a:r>
          </a:p>
        </p:txBody>
      </p:sp>
      <p:sp>
        <p:nvSpPr>
          <p:cNvPr id="85" name="Picture Placeholder 5">
            <a:extLst>
              <a:ext uri="{FF2B5EF4-FFF2-40B4-BE49-F238E27FC236}">
                <a16:creationId xmlns:a16="http://schemas.microsoft.com/office/drawing/2014/main" id="{889A61B7-3490-457D-92B0-F89EE26F8CC0}"/>
              </a:ext>
            </a:extLst>
          </p:cNvPr>
          <p:cNvSpPr>
            <a:spLocks noGrp="1"/>
          </p:cNvSpPr>
          <p:nvPr>
            <p:ph type="pic" sz="quarter" idx="64" hasCustomPrompt="1"/>
          </p:nvPr>
        </p:nvSpPr>
        <p:spPr>
          <a:xfrm>
            <a:off x="9989681" y="1590922"/>
            <a:ext cx="1684426" cy="1012825"/>
          </a:xfrm>
        </p:spPr>
        <p:txBody>
          <a:bodyPr anchor="b"/>
          <a:lstStyle>
            <a:lvl1pPr algn="ctr">
              <a:defRPr sz="1100"/>
            </a:lvl1pPr>
          </a:lstStyle>
          <a:p>
            <a:r>
              <a:rPr lang="en-GB" dirty="0"/>
              <a:t>Click to add image</a:t>
            </a:r>
          </a:p>
        </p:txBody>
      </p:sp>
      <p:sp>
        <p:nvSpPr>
          <p:cNvPr id="86" name="Picture Placeholder 5">
            <a:extLst>
              <a:ext uri="{FF2B5EF4-FFF2-40B4-BE49-F238E27FC236}">
                <a16:creationId xmlns:a16="http://schemas.microsoft.com/office/drawing/2014/main" id="{889A61B7-3490-457D-92B0-F89EE26F8CC0}"/>
              </a:ext>
            </a:extLst>
          </p:cNvPr>
          <p:cNvSpPr>
            <a:spLocks noGrp="1"/>
          </p:cNvSpPr>
          <p:nvPr>
            <p:ph type="pic" sz="quarter" idx="65" hasCustomPrompt="1"/>
          </p:nvPr>
        </p:nvSpPr>
        <p:spPr>
          <a:xfrm>
            <a:off x="740928" y="2809839"/>
            <a:ext cx="1684426" cy="1012825"/>
          </a:xfrm>
        </p:spPr>
        <p:txBody>
          <a:bodyPr anchor="b"/>
          <a:lstStyle>
            <a:lvl1pPr algn="ctr">
              <a:defRPr sz="1100"/>
            </a:lvl1pPr>
          </a:lstStyle>
          <a:p>
            <a:r>
              <a:rPr lang="en-GB" dirty="0"/>
              <a:t>Click to add image</a:t>
            </a:r>
          </a:p>
        </p:txBody>
      </p:sp>
      <p:sp>
        <p:nvSpPr>
          <p:cNvPr id="87" name="Picture Placeholder 5">
            <a:extLst>
              <a:ext uri="{FF2B5EF4-FFF2-40B4-BE49-F238E27FC236}">
                <a16:creationId xmlns:a16="http://schemas.microsoft.com/office/drawing/2014/main" id="{889A61B7-3490-457D-92B0-F89EE26F8CC0}"/>
              </a:ext>
            </a:extLst>
          </p:cNvPr>
          <p:cNvSpPr>
            <a:spLocks noGrp="1"/>
          </p:cNvSpPr>
          <p:nvPr>
            <p:ph type="pic" sz="quarter" idx="66" hasCustomPrompt="1"/>
          </p:nvPr>
        </p:nvSpPr>
        <p:spPr>
          <a:xfrm>
            <a:off x="2584923" y="2797035"/>
            <a:ext cx="1684426" cy="1012825"/>
          </a:xfrm>
        </p:spPr>
        <p:txBody>
          <a:bodyPr anchor="b"/>
          <a:lstStyle>
            <a:lvl1pPr algn="ctr">
              <a:defRPr sz="1100"/>
            </a:lvl1pPr>
          </a:lstStyle>
          <a:p>
            <a:r>
              <a:rPr lang="en-GB" dirty="0"/>
              <a:t>Click to add image</a:t>
            </a:r>
          </a:p>
        </p:txBody>
      </p:sp>
      <p:sp>
        <p:nvSpPr>
          <p:cNvPr id="88" name="Picture Placeholder 5">
            <a:extLst>
              <a:ext uri="{FF2B5EF4-FFF2-40B4-BE49-F238E27FC236}">
                <a16:creationId xmlns:a16="http://schemas.microsoft.com/office/drawing/2014/main" id="{889A61B7-3490-457D-92B0-F89EE26F8CC0}"/>
              </a:ext>
            </a:extLst>
          </p:cNvPr>
          <p:cNvSpPr>
            <a:spLocks noGrp="1"/>
          </p:cNvSpPr>
          <p:nvPr>
            <p:ph type="pic" sz="quarter" idx="67" hasCustomPrompt="1"/>
          </p:nvPr>
        </p:nvSpPr>
        <p:spPr>
          <a:xfrm>
            <a:off x="4463280" y="2783826"/>
            <a:ext cx="1684426" cy="1012825"/>
          </a:xfrm>
        </p:spPr>
        <p:txBody>
          <a:bodyPr anchor="b"/>
          <a:lstStyle>
            <a:lvl1pPr algn="ctr">
              <a:defRPr sz="1100"/>
            </a:lvl1pPr>
          </a:lstStyle>
          <a:p>
            <a:r>
              <a:rPr lang="en-GB" dirty="0"/>
              <a:t>Click to add image</a:t>
            </a:r>
          </a:p>
        </p:txBody>
      </p:sp>
      <p:sp>
        <p:nvSpPr>
          <p:cNvPr id="89" name="Picture Placeholder 5">
            <a:extLst>
              <a:ext uri="{FF2B5EF4-FFF2-40B4-BE49-F238E27FC236}">
                <a16:creationId xmlns:a16="http://schemas.microsoft.com/office/drawing/2014/main" id="{889A61B7-3490-457D-92B0-F89EE26F8CC0}"/>
              </a:ext>
            </a:extLst>
          </p:cNvPr>
          <p:cNvSpPr>
            <a:spLocks noGrp="1"/>
          </p:cNvSpPr>
          <p:nvPr>
            <p:ph type="pic" sz="quarter" idx="68" hasCustomPrompt="1"/>
          </p:nvPr>
        </p:nvSpPr>
        <p:spPr>
          <a:xfrm>
            <a:off x="6295366" y="2783109"/>
            <a:ext cx="1684426" cy="1012825"/>
          </a:xfrm>
        </p:spPr>
        <p:txBody>
          <a:bodyPr anchor="b"/>
          <a:lstStyle>
            <a:lvl1pPr algn="ctr">
              <a:defRPr sz="1100"/>
            </a:lvl1pPr>
          </a:lstStyle>
          <a:p>
            <a:r>
              <a:rPr lang="en-GB" dirty="0"/>
              <a:t>Click to add image</a:t>
            </a:r>
          </a:p>
        </p:txBody>
      </p:sp>
      <p:sp>
        <p:nvSpPr>
          <p:cNvPr id="90" name="Picture Placeholder 5">
            <a:extLst>
              <a:ext uri="{FF2B5EF4-FFF2-40B4-BE49-F238E27FC236}">
                <a16:creationId xmlns:a16="http://schemas.microsoft.com/office/drawing/2014/main" id="{889A61B7-3490-457D-92B0-F89EE26F8CC0}"/>
              </a:ext>
            </a:extLst>
          </p:cNvPr>
          <p:cNvSpPr>
            <a:spLocks noGrp="1"/>
          </p:cNvSpPr>
          <p:nvPr>
            <p:ph type="pic" sz="quarter" idx="69" hasCustomPrompt="1"/>
          </p:nvPr>
        </p:nvSpPr>
        <p:spPr>
          <a:xfrm>
            <a:off x="8145093" y="2804906"/>
            <a:ext cx="1684426" cy="1012825"/>
          </a:xfrm>
        </p:spPr>
        <p:txBody>
          <a:bodyPr anchor="b"/>
          <a:lstStyle>
            <a:lvl1pPr algn="ctr">
              <a:defRPr sz="1100"/>
            </a:lvl1pPr>
          </a:lstStyle>
          <a:p>
            <a:r>
              <a:rPr lang="en-GB" dirty="0"/>
              <a:t>Click to add image</a:t>
            </a:r>
          </a:p>
        </p:txBody>
      </p:sp>
      <p:sp>
        <p:nvSpPr>
          <p:cNvPr id="91" name="Picture Placeholder 5">
            <a:extLst>
              <a:ext uri="{FF2B5EF4-FFF2-40B4-BE49-F238E27FC236}">
                <a16:creationId xmlns:a16="http://schemas.microsoft.com/office/drawing/2014/main" id="{889A61B7-3490-457D-92B0-F89EE26F8CC0}"/>
              </a:ext>
            </a:extLst>
          </p:cNvPr>
          <p:cNvSpPr>
            <a:spLocks noGrp="1"/>
          </p:cNvSpPr>
          <p:nvPr>
            <p:ph type="pic" sz="quarter" idx="70" hasCustomPrompt="1"/>
          </p:nvPr>
        </p:nvSpPr>
        <p:spPr>
          <a:xfrm>
            <a:off x="9989681" y="2821234"/>
            <a:ext cx="1684426" cy="1012825"/>
          </a:xfrm>
        </p:spPr>
        <p:txBody>
          <a:bodyPr anchor="b"/>
          <a:lstStyle>
            <a:lvl1pPr algn="ctr">
              <a:defRPr sz="1100"/>
            </a:lvl1pPr>
          </a:lstStyle>
          <a:p>
            <a:r>
              <a:rPr lang="en-GB" dirty="0"/>
              <a:t>Click to add image</a:t>
            </a:r>
          </a:p>
        </p:txBody>
      </p:sp>
      <p:sp>
        <p:nvSpPr>
          <p:cNvPr id="98" name="Picture Placeholder 5">
            <a:extLst>
              <a:ext uri="{FF2B5EF4-FFF2-40B4-BE49-F238E27FC236}">
                <a16:creationId xmlns:a16="http://schemas.microsoft.com/office/drawing/2014/main" id="{889A61B7-3490-457D-92B0-F89EE26F8CC0}"/>
              </a:ext>
            </a:extLst>
          </p:cNvPr>
          <p:cNvSpPr>
            <a:spLocks noGrp="1"/>
          </p:cNvSpPr>
          <p:nvPr>
            <p:ph type="pic" sz="quarter" idx="71" hasCustomPrompt="1"/>
          </p:nvPr>
        </p:nvSpPr>
        <p:spPr>
          <a:xfrm>
            <a:off x="740928" y="4088839"/>
            <a:ext cx="1684426" cy="1012825"/>
          </a:xfrm>
        </p:spPr>
        <p:txBody>
          <a:bodyPr anchor="b"/>
          <a:lstStyle>
            <a:lvl1pPr algn="ctr">
              <a:defRPr sz="1100"/>
            </a:lvl1pPr>
          </a:lstStyle>
          <a:p>
            <a:r>
              <a:rPr lang="en-GB" dirty="0"/>
              <a:t>Click to add image</a:t>
            </a:r>
          </a:p>
        </p:txBody>
      </p:sp>
      <p:sp>
        <p:nvSpPr>
          <p:cNvPr id="99" name="Picture Placeholder 5">
            <a:extLst>
              <a:ext uri="{FF2B5EF4-FFF2-40B4-BE49-F238E27FC236}">
                <a16:creationId xmlns:a16="http://schemas.microsoft.com/office/drawing/2014/main" id="{889A61B7-3490-457D-92B0-F89EE26F8CC0}"/>
              </a:ext>
            </a:extLst>
          </p:cNvPr>
          <p:cNvSpPr>
            <a:spLocks noGrp="1"/>
          </p:cNvSpPr>
          <p:nvPr>
            <p:ph type="pic" sz="quarter" idx="72" hasCustomPrompt="1"/>
          </p:nvPr>
        </p:nvSpPr>
        <p:spPr>
          <a:xfrm>
            <a:off x="2584923" y="4076035"/>
            <a:ext cx="1684426" cy="1012825"/>
          </a:xfrm>
        </p:spPr>
        <p:txBody>
          <a:bodyPr anchor="b"/>
          <a:lstStyle>
            <a:lvl1pPr algn="ctr">
              <a:defRPr sz="1100"/>
            </a:lvl1pPr>
          </a:lstStyle>
          <a:p>
            <a:r>
              <a:rPr lang="en-GB" dirty="0"/>
              <a:t>Click to add image</a:t>
            </a:r>
          </a:p>
        </p:txBody>
      </p:sp>
      <p:sp>
        <p:nvSpPr>
          <p:cNvPr id="100" name="Picture Placeholder 5">
            <a:extLst>
              <a:ext uri="{FF2B5EF4-FFF2-40B4-BE49-F238E27FC236}">
                <a16:creationId xmlns:a16="http://schemas.microsoft.com/office/drawing/2014/main" id="{889A61B7-3490-457D-92B0-F89EE26F8CC0}"/>
              </a:ext>
            </a:extLst>
          </p:cNvPr>
          <p:cNvSpPr>
            <a:spLocks noGrp="1"/>
          </p:cNvSpPr>
          <p:nvPr>
            <p:ph type="pic" sz="quarter" idx="73" hasCustomPrompt="1"/>
          </p:nvPr>
        </p:nvSpPr>
        <p:spPr>
          <a:xfrm>
            <a:off x="4463280" y="4062826"/>
            <a:ext cx="1684426" cy="1012825"/>
          </a:xfrm>
        </p:spPr>
        <p:txBody>
          <a:bodyPr anchor="b"/>
          <a:lstStyle>
            <a:lvl1pPr algn="ctr">
              <a:defRPr sz="1100"/>
            </a:lvl1pPr>
          </a:lstStyle>
          <a:p>
            <a:r>
              <a:rPr lang="en-GB" dirty="0"/>
              <a:t>Click to add image</a:t>
            </a:r>
          </a:p>
        </p:txBody>
      </p:sp>
      <p:sp>
        <p:nvSpPr>
          <p:cNvPr id="101" name="Picture Placeholder 5">
            <a:extLst>
              <a:ext uri="{FF2B5EF4-FFF2-40B4-BE49-F238E27FC236}">
                <a16:creationId xmlns:a16="http://schemas.microsoft.com/office/drawing/2014/main" id="{889A61B7-3490-457D-92B0-F89EE26F8CC0}"/>
              </a:ext>
            </a:extLst>
          </p:cNvPr>
          <p:cNvSpPr>
            <a:spLocks noGrp="1"/>
          </p:cNvSpPr>
          <p:nvPr>
            <p:ph type="pic" sz="quarter" idx="74" hasCustomPrompt="1"/>
          </p:nvPr>
        </p:nvSpPr>
        <p:spPr>
          <a:xfrm>
            <a:off x="6295366" y="4062109"/>
            <a:ext cx="1684426" cy="1012825"/>
          </a:xfrm>
        </p:spPr>
        <p:txBody>
          <a:bodyPr anchor="b"/>
          <a:lstStyle>
            <a:lvl1pPr algn="ctr">
              <a:defRPr sz="1100"/>
            </a:lvl1pPr>
          </a:lstStyle>
          <a:p>
            <a:r>
              <a:rPr lang="en-GB" dirty="0"/>
              <a:t>Click to add image</a:t>
            </a:r>
          </a:p>
        </p:txBody>
      </p:sp>
      <p:sp>
        <p:nvSpPr>
          <p:cNvPr id="102" name="Picture Placeholder 5">
            <a:extLst>
              <a:ext uri="{FF2B5EF4-FFF2-40B4-BE49-F238E27FC236}">
                <a16:creationId xmlns:a16="http://schemas.microsoft.com/office/drawing/2014/main" id="{889A61B7-3490-457D-92B0-F89EE26F8CC0}"/>
              </a:ext>
            </a:extLst>
          </p:cNvPr>
          <p:cNvSpPr>
            <a:spLocks noGrp="1"/>
          </p:cNvSpPr>
          <p:nvPr>
            <p:ph type="pic" sz="quarter" idx="75" hasCustomPrompt="1"/>
          </p:nvPr>
        </p:nvSpPr>
        <p:spPr>
          <a:xfrm>
            <a:off x="8145093" y="4083906"/>
            <a:ext cx="1684426" cy="1012825"/>
          </a:xfrm>
        </p:spPr>
        <p:txBody>
          <a:bodyPr anchor="b"/>
          <a:lstStyle>
            <a:lvl1pPr algn="ctr">
              <a:defRPr sz="1100"/>
            </a:lvl1pPr>
          </a:lstStyle>
          <a:p>
            <a:r>
              <a:rPr lang="en-GB" dirty="0"/>
              <a:t>Click to add image</a:t>
            </a:r>
          </a:p>
        </p:txBody>
      </p:sp>
      <p:sp>
        <p:nvSpPr>
          <p:cNvPr id="103" name="Picture Placeholder 5">
            <a:extLst>
              <a:ext uri="{FF2B5EF4-FFF2-40B4-BE49-F238E27FC236}">
                <a16:creationId xmlns:a16="http://schemas.microsoft.com/office/drawing/2014/main" id="{889A61B7-3490-457D-92B0-F89EE26F8CC0}"/>
              </a:ext>
            </a:extLst>
          </p:cNvPr>
          <p:cNvSpPr>
            <a:spLocks noGrp="1"/>
          </p:cNvSpPr>
          <p:nvPr>
            <p:ph type="pic" sz="quarter" idx="76" hasCustomPrompt="1"/>
          </p:nvPr>
        </p:nvSpPr>
        <p:spPr>
          <a:xfrm>
            <a:off x="9989681" y="4100234"/>
            <a:ext cx="1684426" cy="1012825"/>
          </a:xfrm>
        </p:spPr>
        <p:txBody>
          <a:bodyPr anchor="b"/>
          <a:lstStyle>
            <a:lvl1pPr algn="ctr">
              <a:defRPr sz="1100"/>
            </a:lvl1pPr>
          </a:lstStyle>
          <a:p>
            <a:r>
              <a:rPr lang="en-GB" dirty="0"/>
              <a:t>Click to add image</a:t>
            </a:r>
          </a:p>
        </p:txBody>
      </p:sp>
      <p:sp>
        <p:nvSpPr>
          <p:cNvPr id="104" name="Picture Placeholder 5">
            <a:extLst>
              <a:ext uri="{FF2B5EF4-FFF2-40B4-BE49-F238E27FC236}">
                <a16:creationId xmlns:a16="http://schemas.microsoft.com/office/drawing/2014/main" id="{889A61B7-3490-457D-92B0-F89EE26F8CC0}"/>
              </a:ext>
            </a:extLst>
          </p:cNvPr>
          <p:cNvSpPr>
            <a:spLocks noGrp="1"/>
          </p:cNvSpPr>
          <p:nvPr>
            <p:ph type="pic" sz="quarter" idx="77" hasCustomPrompt="1"/>
          </p:nvPr>
        </p:nvSpPr>
        <p:spPr>
          <a:xfrm>
            <a:off x="740928" y="5335610"/>
            <a:ext cx="1684426" cy="1012825"/>
          </a:xfrm>
        </p:spPr>
        <p:txBody>
          <a:bodyPr anchor="b"/>
          <a:lstStyle>
            <a:lvl1pPr algn="ctr">
              <a:defRPr sz="1100"/>
            </a:lvl1pPr>
          </a:lstStyle>
          <a:p>
            <a:r>
              <a:rPr lang="en-GB" dirty="0"/>
              <a:t>Click to add image</a:t>
            </a:r>
          </a:p>
        </p:txBody>
      </p:sp>
      <p:sp>
        <p:nvSpPr>
          <p:cNvPr id="105" name="Picture Placeholder 5">
            <a:extLst>
              <a:ext uri="{FF2B5EF4-FFF2-40B4-BE49-F238E27FC236}">
                <a16:creationId xmlns:a16="http://schemas.microsoft.com/office/drawing/2014/main" id="{889A61B7-3490-457D-92B0-F89EE26F8CC0}"/>
              </a:ext>
            </a:extLst>
          </p:cNvPr>
          <p:cNvSpPr>
            <a:spLocks noGrp="1"/>
          </p:cNvSpPr>
          <p:nvPr>
            <p:ph type="pic" sz="quarter" idx="78" hasCustomPrompt="1"/>
          </p:nvPr>
        </p:nvSpPr>
        <p:spPr>
          <a:xfrm>
            <a:off x="2584923" y="5322806"/>
            <a:ext cx="1684426" cy="1012825"/>
          </a:xfrm>
        </p:spPr>
        <p:txBody>
          <a:bodyPr anchor="b"/>
          <a:lstStyle>
            <a:lvl1pPr algn="ctr">
              <a:defRPr sz="1100"/>
            </a:lvl1pPr>
          </a:lstStyle>
          <a:p>
            <a:r>
              <a:rPr lang="en-GB" dirty="0"/>
              <a:t>Click to add image</a:t>
            </a:r>
          </a:p>
        </p:txBody>
      </p:sp>
      <p:sp>
        <p:nvSpPr>
          <p:cNvPr id="106" name="Picture Placeholder 5">
            <a:extLst>
              <a:ext uri="{FF2B5EF4-FFF2-40B4-BE49-F238E27FC236}">
                <a16:creationId xmlns:a16="http://schemas.microsoft.com/office/drawing/2014/main" id="{889A61B7-3490-457D-92B0-F89EE26F8CC0}"/>
              </a:ext>
            </a:extLst>
          </p:cNvPr>
          <p:cNvSpPr>
            <a:spLocks noGrp="1"/>
          </p:cNvSpPr>
          <p:nvPr>
            <p:ph type="pic" sz="quarter" idx="79" hasCustomPrompt="1"/>
          </p:nvPr>
        </p:nvSpPr>
        <p:spPr>
          <a:xfrm>
            <a:off x="4463280" y="5309597"/>
            <a:ext cx="1684426" cy="1012825"/>
          </a:xfrm>
        </p:spPr>
        <p:txBody>
          <a:bodyPr anchor="b"/>
          <a:lstStyle>
            <a:lvl1pPr algn="ctr">
              <a:defRPr sz="1100"/>
            </a:lvl1pPr>
          </a:lstStyle>
          <a:p>
            <a:r>
              <a:rPr lang="en-GB" dirty="0"/>
              <a:t>Click to add image</a:t>
            </a:r>
          </a:p>
        </p:txBody>
      </p:sp>
      <p:sp>
        <p:nvSpPr>
          <p:cNvPr id="107" name="Picture Placeholder 5">
            <a:extLst>
              <a:ext uri="{FF2B5EF4-FFF2-40B4-BE49-F238E27FC236}">
                <a16:creationId xmlns:a16="http://schemas.microsoft.com/office/drawing/2014/main" id="{889A61B7-3490-457D-92B0-F89EE26F8CC0}"/>
              </a:ext>
            </a:extLst>
          </p:cNvPr>
          <p:cNvSpPr>
            <a:spLocks noGrp="1"/>
          </p:cNvSpPr>
          <p:nvPr>
            <p:ph type="pic" sz="quarter" idx="80" hasCustomPrompt="1"/>
          </p:nvPr>
        </p:nvSpPr>
        <p:spPr>
          <a:xfrm>
            <a:off x="6295366" y="5308880"/>
            <a:ext cx="1684426" cy="1012825"/>
          </a:xfrm>
        </p:spPr>
        <p:txBody>
          <a:bodyPr anchor="b"/>
          <a:lstStyle>
            <a:lvl1pPr algn="ctr">
              <a:defRPr sz="1100"/>
            </a:lvl1pPr>
          </a:lstStyle>
          <a:p>
            <a:r>
              <a:rPr lang="en-GB" dirty="0"/>
              <a:t>Click to add image</a:t>
            </a:r>
          </a:p>
        </p:txBody>
      </p:sp>
      <p:sp>
        <p:nvSpPr>
          <p:cNvPr id="108" name="Picture Placeholder 5">
            <a:extLst>
              <a:ext uri="{FF2B5EF4-FFF2-40B4-BE49-F238E27FC236}">
                <a16:creationId xmlns:a16="http://schemas.microsoft.com/office/drawing/2014/main" id="{889A61B7-3490-457D-92B0-F89EE26F8CC0}"/>
              </a:ext>
            </a:extLst>
          </p:cNvPr>
          <p:cNvSpPr>
            <a:spLocks noGrp="1"/>
          </p:cNvSpPr>
          <p:nvPr>
            <p:ph type="pic" sz="quarter" idx="81" hasCustomPrompt="1"/>
          </p:nvPr>
        </p:nvSpPr>
        <p:spPr>
          <a:xfrm>
            <a:off x="8145093" y="5330677"/>
            <a:ext cx="1684426" cy="1012825"/>
          </a:xfrm>
        </p:spPr>
        <p:txBody>
          <a:bodyPr anchor="b"/>
          <a:lstStyle>
            <a:lvl1pPr algn="ctr">
              <a:defRPr sz="1100"/>
            </a:lvl1pPr>
          </a:lstStyle>
          <a:p>
            <a:r>
              <a:rPr lang="en-GB" dirty="0"/>
              <a:t>Click to add image</a:t>
            </a:r>
          </a:p>
        </p:txBody>
      </p:sp>
      <p:sp>
        <p:nvSpPr>
          <p:cNvPr id="109" name="Picture Placeholder 5">
            <a:extLst>
              <a:ext uri="{FF2B5EF4-FFF2-40B4-BE49-F238E27FC236}">
                <a16:creationId xmlns:a16="http://schemas.microsoft.com/office/drawing/2014/main" id="{889A61B7-3490-457D-92B0-F89EE26F8CC0}"/>
              </a:ext>
            </a:extLst>
          </p:cNvPr>
          <p:cNvSpPr>
            <a:spLocks noGrp="1"/>
          </p:cNvSpPr>
          <p:nvPr>
            <p:ph type="pic" sz="quarter" idx="82" hasCustomPrompt="1"/>
          </p:nvPr>
        </p:nvSpPr>
        <p:spPr>
          <a:xfrm>
            <a:off x="9989681" y="5347005"/>
            <a:ext cx="1684426" cy="1012825"/>
          </a:xfrm>
        </p:spPr>
        <p:txBody>
          <a:bodyPr anchor="b"/>
          <a:lstStyle>
            <a:lvl1pPr algn="ctr">
              <a:defRPr sz="1100"/>
            </a:lvl1pPr>
          </a:lstStyle>
          <a:p>
            <a:r>
              <a:rPr lang="en-GB" dirty="0"/>
              <a:t>Click to add image</a:t>
            </a:r>
          </a:p>
        </p:txBody>
      </p:sp>
    </p:spTree>
    <p:extLst>
      <p:ext uri="{BB962C8B-B14F-4D97-AF65-F5344CB8AC3E}">
        <p14:creationId xmlns:p14="http://schemas.microsoft.com/office/powerpoint/2010/main" val="381681082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alf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B45118-B335-4029-BACE-8C69F98851EC}"/>
              </a:ext>
            </a:extLst>
          </p:cNvPr>
          <p:cNvSpPr/>
          <p:nvPr userDrawn="1"/>
        </p:nvSpPr>
        <p:spPr>
          <a:xfrm>
            <a:off x="6096000" y="512763"/>
            <a:ext cx="6096000" cy="63452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10" name="Footer Placeholder 4">
            <a:extLst>
              <a:ext uri="{FF2B5EF4-FFF2-40B4-BE49-F238E27FC236}">
                <a16:creationId xmlns:a16="http://schemas.microsoft.com/office/drawing/2014/main" id="{2D393B81-567B-43CA-BE57-322498CD5622}"/>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11" name="Slide Number Placeholder 5">
            <a:extLst>
              <a:ext uri="{FF2B5EF4-FFF2-40B4-BE49-F238E27FC236}">
                <a16:creationId xmlns:a16="http://schemas.microsoft.com/office/drawing/2014/main" id="{87E5CB80-2352-4BEE-A30C-B79C51702171}"/>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12" name="Text Placeholder 14">
            <a:extLst>
              <a:ext uri="{FF2B5EF4-FFF2-40B4-BE49-F238E27FC236}">
                <a16:creationId xmlns:a16="http://schemas.microsoft.com/office/drawing/2014/main" id="{96912E87-F36F-40B8-9F41-49BACBC4A8C9}"/>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13" name="Text Placeholder 14">
            <a:extLst>
              <a:ext uri="{FF2B5EF4-FFF2-40B4-BE49-F238E27FC236}">
                <a16:creationId xmlns:a16="http://schemas.microsoft.com/office/drawing/2014/main" id="{4F2FFDD4-7659-48E2-BC06-9ACB7FDD048A}"/>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
        <p:nvSpPr>
          <p:cNvPr id="17" name="Text Placeholder 16">
            <a:extLst>
              <a:ext uri="{FF2B5EF4-FFF2-40B4-BE49-F238E27FC236}">
                <a16:creationId xmlns:a16="http://schemas.microsoft.com/office/drawing/2014/main" id="{C073BD0D-C00E-433F-9E66-C93A59F39051}"/>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14" name="Text Placeholder 12">
            <a:extLst>
              <a:ext uri="{FF2B5EF4-FFF2-40B4-BE49-F238E27FC236}">
                <a16:creationId xmlns:a16="http://schemas.microsoft.com/office/drawing/2014/main" id="{29E6B943-5AA7-406B-A838-FE4BB492C237}"/>
              </a:ext>
            </a:extLst>
          </p:cNvPr>
          <p:cNvSpPr>
            <a:spLocks noGrp="1"/>
          </p:cNvSpPr>
          <p:nvPr>
            <p:ph type="body" sz="quarter" idx="20" hasCustomPrompt="1"/>
          </p:nvPr>
        </p:nvSpPr>
        <p:spPr>
          <a:xfrm>
            <a:off x="293595" y="1511300"/>
            <a:ext cx="5802405" cy="298450"/>
          </a:xfrm>
        </p:spPr>
        <p:txBody>
          <a:bodyPr/>
          <a:lstStyle>
            <a:lvl1pPr>
              <a:defRPr sz="1700" b="1"/>
            </a:lvl1pPr>
          </a:lstStyle>
          <a:p>
            <a:pPr lvl="0"/>
            <a:r>
              <a:rPr lang="en-GB" dirty="0"/>
              <a:t>Click to add text</a:t>
            </a:r>
          </a:p>
        </p:txBody>
      </p:sp>
      <p:sp>
        <p:nvSpPr>
          <p:cNvPr id="15" name="Text Placeholder 3">
            <a:extLst>
              <a:ext uri="{FF2B5EF4-FFF2-40B4-BE49-F238E27FC236}">
                <a16:creationId xmlns:a16="http://schemas.microsoft.com/office/drawing/2014/main" id="{CEFD7014-3829-47A5-B0D0-F1B7F77A45DF}"/>
              </a:ext>
            </a:extLst>
          </p:cNvPr>
          <p:cNvSpPr>
            <a:spLocks noGrp="1"/>
          </p:cNvSpPr>
          <p:nvPr>
            <p:ph type="body" sz="quarter" idx="21" hasCustomPrompt="1"/>
          </p:nvPr>
        </p:nvSpPr>
        <p:spPr>
          <a:xfrm>
            <a:off x="-5137" y="515674"/>
            <a:ext cx="12192000" cy="3600"/>
          </a:xfrm>
          <a:solidFill>
            <a:schemeClr val="bg1"/>
          </a:solidFill>
        </p:spPr>
        <p:txBody>
          <a:bodyPr/>
          <a:lstStyle/>
          <a:p>
            <a:pPr lvl="0"/>
            <a:r>
              <a:rPr lang="en-GB" dirty="0"/>
              <a:t> </a:t>
            </a:r>
          </a:p>
        </p:txBody>
      </p:sp>
      <p:sp>
        <p:nvSpPr>
          <p:cNvPr id="16" name="Title 2">
            <a:extLst>
              <a:ext uri="{FF2B5EF4-FFF2-40B4-BE49-F238E27FC236}">
                <a16:creationId xmlns:a16="http://schemas.microsoft.com/office/drawing/2014/main" id="{40774A5E-914D-41AB-A1AA-F929C68ACC76}"/>
              </a:ext>
            </a:extLst>
          </p:cNvPr>
          <p:cNvSpPr>
            <a:spLocks noGrp="1"/>
          </p:cNvSpPr>
          <p:nvPr>
            <p:ph type="title" hasCustomPrompt="1"/>
          </p:nvPr>
        </p:nvSpPr>
        <p:spPr>
          <a:xfrm>
            <a:off x="293595" y="850927"/>
            <a:ext cx="5802405" cy="462570"/>
          </a:xfrm>
        </p:spPr>
        <p:txBody>
          <a:bodyPr/>
          <a:lstStyle>
            <a:lvl1pPr>
              <a:defRPr sz="2400" b="1">
                <a:solidFill>
                  <a:schemeClr val="accent2"/>
                </a:solidFill>
              </a:defRPr>
            </a:lvl1pPr>
          </a:lstStyle>
          <a:p>
            <a:r>
              <a:rPr lang="en-US" dirty="0"/>
              <a:t>Click to add title</a:t>
            </a:r>
            <a:endParaRPr lang="en-GB" dirty="0"/>
          </a:p>
        </p:txBody>
      </p:sp>
    </p:spTree>
    <p:extLst>
      <p:ext uri="{BB962C8B-B14F-4D97-AF65-F5344CB8AC3E}">
        <p14:creationId xmlns:p14="http://schemas.microsoft.com/office/powerpoint/2010/main" val="335497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2" name="Text Placeholder 13">
            <a:extLst>
              <a:ext uri="{FF2B5EF4-FFF2-40B4-BE49-F238E27FC236}">
                <a16:creationId xmlns:a16="http://schemas.microsoft.com/office/drawing/2014/main" id="{6FCF7ACB-8585-4313-8C9D-3AB607207026}"/>
              </a:ext>
            </a:extLst>
          </p:cNvPr>
          <p:cNvSpPr>
            <a:spLocks noGrp="1"/>
          </p:cNvSpPr>
          <p:nvPr>
            <p:ph type="body" sz="quarter" idx="14" hasCustomPrompt="1"/>
          </p:nvPr>
        </p:nvSpPr>
        <p:spPr>
          <a:xfrm>
            <a:off x="-10274" y="512762"/>
            <a:ext cx="12202274" cy="6345237"/>
          </a:xfrm>
          <a:solidFill>
            <a:schemeClr val="accent5">
              <a:alpha val="75000"/>
            </a:schemeClr>
          </a:solidFill>
        </p:spPr>
        <p:txBody>
          <a:bodyPr/>
          <a:lstStyle/>
          <a:p>
            <a:pPr lvl="0"/>
            <a:r>
              <a:rPr lang="en-GB" dirty="0"/>
              <a:t> </a:t>
            </a:r>
          </a:p>
        </p:txBody>
      </p:sp>
      <p:sp>
        <p:nvSpPr>
          <p:cNvPr id="6" name="Footer Placeholder 4">
            <a:extLst>
              <a:ext uri="{FF2B5EF4-FFF2-40B4-BE49-F238E27FC236}">
                <a16:creationId xmlns:a16="http://schemas.microsoft.com/office/drawing/2014/main" id="{40D0E121-E260-4F8D-83FA-C5122E4F0313}"/>
              </a:ext>
            </a:extLst>
          </p:cNvPr>
          <p:cNvSpPr>
            <a:spLocks noGrp="1"/>
          </p:cNvSpPr>
          <p:nvPr>
            <p:ph type="ftr" sz="quarter" idx="11"/>
          </p:nvPr>
        </p:nvSpPr>
        <p:spPr>
          <a:xfrm>
            <a:off x="801893" y="6448427"/>
            <a:ext cx="4114800" cy="409574"/>
          </a:xfrm>
        </p:spPr>
        <p:txBody>
          <a:bodyPr/>
          <a:lstStyle/>
          <a:p>
            <a:endParaRPr lang="en-GB"/>
          </a:p>
        </p:txBody>
      </p:sp>
      <p:sp>
        <p:nvSpPr>
          <p:cNvPr id="7" name="Slide Number Placeholder 5">
            <a:extLst>
              <a:ext uri="{FF2B5EF4-FFF2-40B4-BE49-F238E27FC236}">
                <a16:creationId xmlns:a16="http://schemas.microsoft.com/office/drawing/2014/main" id="{6CA9D1AA-3BEA-490B-A68B-5F2631082443}"/>
              </a:ext>
            </a:extLst>
          </p:cNvPr>
          <p:cNvSpPr>
            <a:spLocks noGrp="1"/>
          </p:cNvSpPr>
          <p:nvPr>
            <p:ph type="sldNum" sz="quarter" idx="12"/>
          </p:nvPr>
        </p:nvSpPr>
        <p:spPr>
          <a:xfrm>
            <a:off x="4483" y="6448426"/>
            <a:ext cx="578224" cy="409574"/>
          </a:xfrm>
        </p:spPr>
        <p:txBody>
          <a:bodyPr/>
          <a:lstStyle/>
          <a:p>
            <a:fld id="{59CDF08C-A8E3-4E12-B3C5-7BE5A2981715}" type="slidenum">
              <a:rPr lang="en-GB" smtClean="0"/>
              <a:t>‹#›</a:t>
            </a:fld>
            <a:endParaRPr lang="en-GB"/>
          </a:p>
        </p:txBody>
      </p:sp>
      <p:sp>
        <p:nvSpPr>
          <p:cNvPr id="15" name="Text Placeholder 16">
            <a:extLst>
              <a:ext uri="{FF2B5EF4-FFF2-40B4-BE49-F238E27FC236}">
                <a16:creationId xmlns:a16="http://schemas.microsoft.com/office/drawing/2014/main" id="{7DEA2416-0D8B-4847-98E8-97F707B1BA28}"/>
              </a:ext>
            </a:extLst>
          </p:cNvPr>
          <p:cNvSpPr>
            <a:spLocks noGrp="1"/>
          </p:cNvSpPr>
          <p:nvPr>
            <p:ph type="body" sz="quarter" idx="19" hasCustomPrompt="1"/>
          </p:nvPr>
        </p:nvSpPr>
        <p:spPr>
          <a:xfrm>
            <a:off x="4768604" y="3873245"/>
            <a:ext cx="2664000" cy="28800"/>
          </a:xfrm>
          <a:solidFill>
            <a:schemeClr val="accent1"/>
          </a:solidFill>
        </p:spPr>
        <p:txBody>
          <a:bodyPr/>
          <a:lstStyle/>
          <a:p>
            <a:pPr lvl="0"/>
            <a:r>
              <a:rPr lang="en-GB" dirty="0"/>
              <a:t> </a:t>
            </a:r>
          </a:p>
        </p:txBody>
      </p:sp>
      <p:sp>
        <p:nvSpPr>
          <p:cNvPr id="17" name="Text Placeholder 16">
            <a:extLst>
              <a:ext uri="{FF2B5EF4-FFF2-40B4-BE49-F238E27FC236}">
                <a16:creationId xmlns:a16="http://schemas.microsoft.com/office/drawing/2014/main" id="{D74546E7-7CEE-4FC7-8372-1ED3976993FA}"/>
              </a:ext>
            </a:extLst>
          </p:cNvPr>
          <p:cNvSpPr>
            <a:spLocks noGrp="1"/>
          </p:cNvSpPr>
          <p:nvPr>
            <p:ph type="body" sz="quarter" idx="20" hasCustomPrompt="1"/>
          </p:nvPr>
        </p:nvSpPr>
        <p:spPr>
          <a:xfrm>
            <a:off x="983226" y="796414"/>
            <a:ext cx="10225548" cy="3013586"/>
          </a:xfrm>
        </p:spPr>
        <p:txBody>
          <a:bodyPr anchor="b"/>
          <a:lstStyle>
            <a:lvl1pPr algn="ctr">
              <a:defRPr sz="3600" b="1">
                <a:solidFill>
                  <a:schemeClr val="bg1"/>
                </a:solidFill>
              </a:defRPr>
            </a:lvl1pPr>
          </a:lstStyle>
          <a:p>
            <a:pPr lvl="0"/>
            <a:r>
              <a:rPr lang="en-GB" dirty="0"/>
              <a:t>Click to add text</a:t>
            </a:r>
          </a:p>
        </p:txBody>
      </p:sp>
      <p:sp>
        <p:nvSpPr>
          <p:cNvPr id="10" name="Text Placeholder 3">
            <a:extLst>
              <a:ext uri="{FF2B5EF4-FFF2-40B4-BE49-F238E27FC236}">
                <a16:creationId xmlns:a16="http://schemas.microsoft.com/office/drawing/2014/main" id="{3896D7E3-FA49-4398-9FF7-93F146D4B12F}"/>
              </a:ext>
            </a:extLst>
          </p:cNvPr>
          <p:cNvSpPr>
            <a:spLocks noGrp="1"/>
          </p:cNvSpPr>
          <p:nvPr>
            <p:ph type="body" sz="quarter" idx="18" hasCustomPrompt="1"/>
          </p:nvPr>
        </p:nvSpPr>
        <p:spPr>
          <a:xfrm>
            <a:off x="-5137" y="515674"/>
            <a:ext cx="12192000" cy="3600"/>
          </a:xfrm>
          <a:solidFill>
            <a:schemeClr val="bg1"/>
          </a:solidFill>
        </p:spPr>
        <p:txBody>
          <a:bodyPr/>
          <a:lstStyle/>
          <a:p>
            <a:pPr lvl="0"/>
            <a:r>
              <a:rPr lang="en-GB" dirty="0"/>
              <a:t> </a:t>
            </a:r>
          </a:p>
        </p:txBody>
      </p:sp>
      <p:sp>
        <p:nvSpPr>
          <p:cNvPr id="13" name="Text Placeholder 14">
            <a:extLst>
              <a:ext uri="{FF2B5EF4-FFF2-40B4-BE49-F238E27FC236}">
                <a16:creationId xmlns:a16="http://schemas.microsoft.com/office/drawing/2014/main" id="{6FEAD3BB-205B-43E7-AF0E-ED7DAE1BB096}"/>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14" name="Text Placeholder 14">
            <a:extLst>
              <a:ext uri="{FF2B5EF4-FFF2-40B4-BE49-F238E27FC236}">
                <a16:creationId xmlns:a16="http://schemas.microsoft.com/office/drawing/2014/main" id="{D1D1FA3F-26A4-468F-A057-CAA4D1BE58F9}"/>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
        <p:nvSpPr>
          <p:cNvPr id="11" name="Picture Placeholder 10">
            <a:extLst>
              <a:ext uri="{FF2B5EF4-FFF2-40B4-BE49-F238E27FC236}">
                <a16:creationId xmlns:a16="http://schemas.microsoft.com/office/drawing/2014/main" id="{89F3C9CD-1772-4E17-AE6E-3772D1AFEC9A}"/>
              </a:ext>
            </a:extLst>
          </p:cNvPr>
          <p:cNvSpPr>
            <a:spLocks noGrp="1"/>
          </p:cNvSpPr>
          <p:nvPr>
            <p:ph type="pic" sz="quarter" idx="17" hasCustomPrompt="1"/>
          </p:nvPr>
        </p:nvSpPr>
        <p:spPr>
          <a:xfrm>
            <a:off x="-10275" y="519274"/>
            <a:ext cx="12192000" cy="6345237"/>
          </a:xfrm>
        </p:spPr>
        <p:txBody>
          <a:bodyPr anchor="ctr"/>
          <a:lstStyle>
            <a:lvl1pPr algn="ctr">
              <a:defRPr sz="1800"/>
            </a:lvl1pPr>
          </a:lstStyle>
          <a:p>
            <a:br>
              <a:rPr lang="en-GB" dirty="0"/>
            </a:br>
            <a:br>
              <a:rPr lang="en-GB" dirty="0"/>
            </a:br>
            <a:br>
              <a:rPr lang="en-GB" dirty="0"/>
            </a:br>
            <a:r>
              <a:rPr lang="en-GB" dirty="0"/>
              <a:t>Click on the icon to insert an image</a:t>
            </a:r>
          </a:p>
        </p:txBody>
      </p:sp>
      <p:grpSp>
        <p:nvGrpSpPr>
          <p:cNvPr id="16" name="Group 15">
            <a:extLst>
              <a:ext uri="{FF2B5EF4-FFF2-40B4-BE49-F238E27FC236}">
                <a16:creationId xmlns:a16="http://schemas.microsoft.com/office/drawing/2014/main" id="{D3486C30-455F-466C-9304-9C8E1696D7B3}"/>
              </a:ext>
            </a:extLst>
          </p:cNvPr>
          <p:cNvGrpSpPr/>
          <p:nvPr userDrawn="1"/>
        </p:nvGrpSpPr>
        <p:grpSpPr>
          <a:xfrm>
            <a:off x="-3587716" y="0"/>
            <a:ext cx="3507558" cy="4794429"/>
            <a:chOff x="838199" y="1150070"/>
            <a:chExt cx="3507558" cy="4794429"/>
          </a:xfrm>
          <a:solidFill>
            <a:schemeClr val="tx1"/>
          </a:solidFill>
        </p:grpSpPr>
        <p:sp>
          <p:nvSpPr>
            <p:cNvPr id="18" name="Rectangle 17">
              <a:extLst>
                <a:ext uri="{FF2B5EF4-FFF2-40B4-BE49-F238E27FC236}">
                  <a16:creationId xmlns:a16="http://schemas.microsoft.com/office/drawing/2014/main" id="{6B91CD7E-AF03-4EE9-80EE-D31760659001}"/>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9" name="TextBox 18">
              <a:extLst>
                <a:ext uri="{FF2B5EF4-FFF2-40B4-BE49-F238E27FC236}">
                  <a16:creationId xmlns:a16="http://schemas.microsoft.com/office/drawing/2014/main" id="{B722C2DD-3DC3-48D7-8279-DE2FCDE1B3D7}"/>
                </a:ext>
              </a:extLst>
            </p:cNvPr>
            <p:cNvSpPr txBox="1"/>
            <p:nvPr/>
          </p:nvSpPr>
          <p:spPr>
            <a:xfrm>
              <a:off x="838200" y="1150070"/>
              <a:ext cx="3507556" cy="646331"/>
            </a:xfrm>
            <a:prstGeom prst="rect">
              <a:avLst/>
            </a:prstGeom>
            <a:noFill/>
          </p:spPr>
          <p:txBody>
            <a:bodyPr wrap="square" rtlCol="0">
              <a:spAutoFit/>
            </a:bodyPr>
            <a:lstStyle/>
            <a:p>
              <a:pPr algn="ctr"/>
              <a:r>
                <a:rPr lang="en-GB" dirty="0">
                  <a:solidFill>
                    <a:srgbClr val="333333"/>
                  </a:solidFill>
                </a:rPr>
                <a:t>How to insert a </a:t>
              </a:r>
              <a:br>
                <a:rPr lang="en-GB" dirty="0">
                  <a:solidFill>
                    <a:srgbClr val="333333"/>
                  </a:solidFill>
                </a:rPr>
              </a:br>
              <a:r>
                <a:rPr lang="en-GB" dirty="0">
                  <a:solidFill>
                    <a:srgbClr val="333333"/>
                  </a:solidFill>
                </a:rPr>
                <a:t>background in a placeholder</a:t>
              </a:r>
            </a:p>
          </p:txBody>
        </p:sp>
        <p:sp>
          <p:nvSpPr>
            <p:cNvPr id="20" name="Rectangle 19">
              <a:extLst>
                <a:ext uri="{FF2B5EF4-FFF2-40B4-BE49-F238E27FC236}">
                  <a16:creationId xmlns:a16="http://schemas.microsoft.com/office/drawing/2014/main" id="{88C2EEF4-5807-45F7-BFB7-9799347035C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21" name="TextBox 20">
              <a:extLst>
                <a:ext uri="{FF2B5EF4-FFF2-40B4-BE49-F238E27FC236}">
                  <a16:creationId xmlns:a16="http://schemas.microsoft.com/office/drawing/2014/main" id="{62F1EEEB-843D-44B9-9C9B-8C25292E220F}"/>
                </a:ext>
              </a:extLst>
            </p:cNvPr>
            <p:cNvSpPr txBox="1"/>
            <p:nvPr/>
          </p:nvSpPr>
          <p:spPr>
            <a:xfrm>
              <a:off x="838199" y="3344436"/>
              <a:ext cx="3507557"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22" name="TextBox 21">
              <a:extLst>
                <a:ext uri="{FF2B5EF4-FFF2-40B4-BE49-F238E27FC236}">
                  <a16:creationId xmlns:a16="http://schemas.microsoft.com/office/drawing/2014/main" id="{27345193-A2C5-4033-BA89-7C41AB532DC0}"/>
                </a:ext>
              </a:extLst>
            </p:cNvPr>
            <p:cNvSpPr txBox="1"/>
            <p:nvPr/>
          </p:nvSpPr>
          <p:spPr>
            <a:xfrm>
              <a:off x="838199" y="406337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23" name="TextBox 22">
              <a:extLst>
                <a:ext uri="{FF2B5EF4-FFF2-40B4-BE49-F238E27FC236}">
                  <a16:creationId xmlns:a16="http://schemas.microsoft.com/office/drawing/2014/main" id="{2AE7F111-E473-457E-878E-B57AD9B5118F}"/>
                </a:ext>
              </a:extLst>
            </p:cNvPr>
            <p:cNvSpPr txBox="1"/>
            <p:nvPr/>
          </p:nvSpPr>
          <p:spPr>
            <a:xfrm>
              <a:off x="838199" y="4617885"/>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24" name="TextBox 23">
              <a:extLst>
                <a:ext uri="{FF2B5EF4-FFF2-40B4-BE49-F238E27FC236}">
                  <a16:creationId xmlns:a16="http://schemas.microsoft.com/office/drawing/2014/main" id="{47F715BD-A296-46FA-9294-FBFA1B8A6C0E}"/>
                </a:ext>
              </a:extLst>
            </p:cNvPr>
            <p:cNvSpPr txBox="1"/>
            <p:nvPr/>
          </p:nvSpPr>
          <p:spPr>
            <a:xfrm>
              <a:off x="838199" y="5356549"/>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25" name="TextBox 24">
              <a:extLst>
                <a:ext uri="{FF2B5EF4-FFF2-40B4-BE49-F238E27FC236}">
                  <a16:creationId xmlns:a16="http://schemas.microsoft.com/office/drawing/2014/main" id="{E29CBD22-F6EA-41FD-9CCA-1BD9B5C17CAC}"/>
                </a:ext>
              </a:extLst>
            </p:cNvPr>
            <p:cNvSpPr txBox="1"/>
            <p:nvPr/>
          </p:nvSpPr>
          <p:spPr>
            <a:xfrm>
              <a:off x="838199" y="1867808"/>
              <a:ext cx="3507557" cy="1384995"/>
            </a:xfrm>
            <a:prstGeom prst="rect">
              <a:avLst/>
            </a:prstGeom>
            <a:noFill/>
          </p:spPr>
          <p:txBody>
            <a:bodyPr wrap="square" rtlCol="0">
              <a:spAutoFit/>
            </a:bodyPr>
            <a:lstStyle/>
            <a:p>
              <a:r>
                <a:rPr lang="en-GB" sz="1400" b="1" dirty="0">
                  <a:solidFill>
                    <a:srgbClr val="333333"/>
                  </a:solidFill>
                </a:rPr>
                <a:t>On this slide you will need to insert an image into the large picture placeholder first.</a:t>
              </a:r>
            </a:p>
            <a:p>
              <a:r>
                <a:rPr lang="en-GB" sz="1400" dirty="0">
                  <a:solidFill>
                    <a:srgbClr val="333333"/>
                  </a:solidFill>
                </a:rPr>
                <a:t>Once you’ve inserted an image, following the instructions below, you can then </a:t>
              </a:r>
              <a:r>
                <a:rPr lang="en-GB" sz="1400" dirty="0">
                  <a:solidFill>
                    <a:schemeClr val="accent1"/>
                  </a:solidFill>
                </a:rPr>
                <a:t>enter text and icons into the placeholders.</a:t>
              </a:r>
              <a:endParaRPr lang="en-GB" sz="1400" b="1" dirty="0">
                <a:solidFill>
                  <a:schemeClr val="accent1"/>
                </a:solidFill>
              </a:endParaRPr>
            </a:p>
          </p:txBody>
        </p:sp>
        <p:sp>
          <p:nvSpPr>
            <p:cNvPr id="26" name="Rectangle 25">
              <a:extLst>
                <a:ext uri="{FF2B5EF4-FFF2-40B4-BE49-F238E27FC236}">
                  <a16:creationId xmlns:a16="http://schemas.microsoft.com/office/drawing/2014/main" id="{3265F8A4-A01F-4873-8503-AF1972D5E33F}"/>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grpSp>
    </p:spTree>
    <p:extLst>
      <p:ext uri="{BB962C8B-B14F-4D97-AF65-F5344CB8AC3E}">
        <p14:creationId xmlns:p14="http://schemas.microsoft.com/office/powerpoint/2010/main" val="37833970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alf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FD78EF-4D43-4FD1-B2BD-1E984FB8F14E}"/>
              </a:ext>
            </a:extLst>
          </p:cNvPr>
          <p:cNvSpPr/>
          <p:nvPr userDrawn="1"/>
        </p:nvSpPr>
        <p:spPr>
          <a:xfrm>
            <a:off x="6096000" y="512763"/>
            <a:ext cx="6096000" cy="63452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10" name="Footer Placeholder 4">
            <a:extLst>
              <a:ext uri="{FF2B5EF4-FFF2-40B4-BE49-F238E27FC236}">
                <a16:creationId xmlns:a16="http://schemas.microsoft.com/office/drawing/2014/main" id="{2D393B81-567B-43CA-BE57-322498CD5622}"/>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11" name="Slide Number Placeholder 5">
            <a:extLst>
              <a:ext uri="{FF2B5EF4-FFF2-40B4-BE49-F238E27FC236}">
                <a16:creationId xmlns:a16="http://schemas.microsoft.com/office/drawing/2014/main" id="{87E5CB80-2352-4BEE-A30C-B79C51702171}"/>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12" name="Text Placeholder 14">
            <a:extLst>
              <a:ext uri="{FF2B5EF4-FFF2-40B4-BE49-F238E27FC236}">
                <a16:creationId xmlns:a16="http://schemas.microsoft.com/office/drawing/2014/main" id="{96912E87-F36F-40B8-9F41-49BACBC4A8C9}"/>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13" name="Text Placeholder 14">
            <a:extLst>
              <a:ext uri="{FF2B5EF4-FFF2-40B4-BE49-F238E27FC236}">
                <a16:creationId xmlns:a16="http://schemas.microsoft.com/office/drawing/2014/main" id="{4F2FFDD4-7659-48E2-BC06-9ACB7FDD048A}"/>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
        <p:nvSpPr>
          <p:cNvPr id="17" name="Text Placeholder 16">
            <a:extLst>
              <a:ext uri="{FF2B5EF4-FFF2-40B4-BE49-F238E27FC236}">
                <a16:creationId xmlns:a16="http://schemas.microsoft.com/office/drawing/2014/main" id="{53D32292-F687-4919-AFE1-E5E66A8BD303}"/>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14" name="Text Placeholder 12">
            <a:extLst>
              <a:ext uri="{FF2B5EF4-FFF2-40B4-BE49-F238E27FC236}">
                <a16:creationId xmlns:a16="http://schemas.microsoft.com/office/drawing/2014/main" id="{80F4D812-AAC3-4668-BBD7-82E3652C4843}"/>
              </a:ext>
            </a:extLst>
          </p:cNvPr>
          <p:cNvSpPr>
            <a:spLocks noGrp="1"/>
          </p:cNvSpPr>
          <p:nvPr>
            <p:ph type="body" sz="quarter" idx="20" hasCustomPrompt="1"/>
          </p:nvPr>
        </p:nvSpPr>
        <p:spPr>
          <a:xfrm>
            <a:off x="293595" y="1511300"/>
            <a:ext cx="5802405" cy="298450"/>
          </a:xfrm>
        </p:spPr>
        <p:txBody>
          <a:bodyPr/>
          <a:lstStyle>
            <a:lvl1pPr>
              <a:defRPr sz="1700" b="1"/>
            </a:lvl1pPr>
          </a:lstStyle>
          <a:p>
            <a:pPr lvl="0"/>
            <a:r>
              <a:rPr lang="en-GB" dirty="0"/>
              <a:t>Click to add text</a:t>
            </a:r>
          </a:p>
        </p:txBody>
      </p:sp>
      <p:sp>
        <p:nvSpPr>
          <p:cNvPr id="15" name="Text Placeholder 3">
            <a:extLst>
              <a:ext uri="{FF2B5EF4-FFF2-40B4-BE49-F238E27FC236}">
                <a16:creationId xmlns:a16="http://schemas.microsoft.com/office/drawing/2014/main" id="{32F4E4EA-FED2-42AC-8CEE-C046E0364718}"/>
              </a:ext>
            </a:extLst>
          </p:cNvPr>
          <p:cNvSpPr>
            <a:spLocks noGrp="1"/>
          </p:cNvSpPr>
          <p:nvPr>
            <p:ph type="body" sz="quarter" idx="21" hasCustomPrompt="1"/>
          </p:nvPr>
        </p:nvSpPr>
        <p:spPr>
          <a:xfrm>
            <a:off x="-5137" y="515674"/>
            <a:ext cx="12192000" cy="3600"/>
          </a:xfrm>
          <a:solidFill>
            <a:schemeClr val="bg1"/>
          </a:solidFill>
        </p:spPr>
        <p:txBody>
          <a:bodyPr/>
          <a:lstStyle/>
          <a:p>
            <a:pPr lvl="0"/>
            <a:r>
              <a:rPr lang="en-GB" dirty="0"/>
              <a:t> </a:t>
            </a:r>
          </a:p>
        </p:txBody>
      </p:sp>
      <p:sp>
        <p:nvSpPr>
          <p:cNvPr id="16" name="Title 2">
            <a:extLst>
              <a:ext uri="{FF2B5EF4-FFF2-40B4-BE49-F238E27FC236}">
                <a16:creationId xmlns:a16="http://schemas.microsoft.com/office/drawing/2014/main" id="{C3D1C5DB-DA98-401D-96A4-D430A47AFA73}"/>
              </a:ext>
            </a:extLst>
          </p:cNvPr>
          <p:cNvSpPr>
            <a:spLocks noGrp="1"/>
          </p:cNvSpPr>
          <p:nvPr>
            <p:ph type="title" hasCustomPrompt="1"/>
          </p:nvPr>
        </p:nvSpPr>
        <p:spPr>
          <a:xfrm>
            <a:off x="293595" y="850927"/>
            <a:ext cx="5802405" cy="462570"/>
          </a:xfrm>
        </p:spPr>
        <p:txBody>
          <a:bodyPr/>
          <a:lstStyle>
            <a:lvl1pPr>
              <a:defRPr sz="2400" b="1">
                <a:solidFill>
                  <a:schemeClr val="accent2"/>
                </a:solidFill>
              </a:defRPr>
            </a:lvl1pPr>
          </a:lstStyle>
          <a:p>
            <a:r>
              <a:rPr lang="en-US" dirty="0"/>
              <a:t>Click to add title</a:t>
            </a:r>
            <a:endParaRPr lang="en-GB" dirty="0"/>
          </a:p>
        </p:txBody>
      </p:sp>
    </p:spTree>
    <p:extLst>
      <p:ext uri="{BB962C8B-B14F-4D97-AF65-F5344CB8AC3E}">
        <p14:creationId xmlns:p14="http://schemas.microsoft.com/office/powerpoint/2010/main" val="10350566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alf 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5B5AFB-EF63-4AD7-9DB3-6AFD9683CB26}"/>
              </a:ext>
            </a:extLst>
          </p:cNvPr>
          <p:cNvSpPr/>
          <p:nvPr userDrawn="1"/>
        </p:nvSpPr>
        <p:spPr>
          <a:xfrm>
            <a:off x="6096000" y="512763"/>
            <a:ext cx="6096000" cy="63452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10" name="Footer Placeholder 4">
            <a:extLst>
              <a:ext uri="{FF2B5EF4-FFF2-40B4-BE49-F238E27FC236}">
                <a16:creationId xmlns:a16="http://schemas.microsoft.com/office/drawing/2014/main" id="{2D393B81-567B-43CA-BE57-322498CD5622}"/>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11" name="Slide Number Placeholder 5">
            <a:extLst>
              <a:ext uri="{FF2B5EF4-FFF2-40B4-BE49-F238E27FC236}">
                <a16:creationId xmlns:a16="http://schemas.microsoft.com/office/drawing/2014/main" id="{87E5CB80-2352-4BEE-A30C-B79C51702171}"/>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12" name="Text Placeholder 14">
            <a:extLst>
              <a:ext uri="{FF2B5EF4-FFF2-40B4-BE49-F238E27FC236}">
                <a16:creationId xmlns:a16="http://schemas.microsoft.com/office/drawing/2014/main" id="{96912E87-F36F-40B8-9F41-49BACBC4A8C9}"/>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13" name="Text Placeholder 14">
            <a:extLst>
              <a:ext uri="{FF2B5EF4-FFF2-40B4-BE49-F238E27FC236}">
                <a16:creationId xmlns:a16="http://schemas.microsoft.com/office/drawing/2014/main" id="{4F2FFDD4-7659-48E2-BC06-9ACB7FDD048A}"/>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
        <p:nvSpPr>
          <p:cNvPr id="17" name="Text Placeholder 16">
            <a:extLst>
              <a:ext uri="{FF2B5EF4-FFF2-40B4-BE49-F238E27FC236}">
                <a16:creationId xmlns:a16="http://schemas.microsoft.com/office/drawing/2014/main" id="{0AFAD090-C79D-4562-8473-8326BD286F47}"/>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14" name="Text Placeholder 12">
            <a:extLst>
              <a:ext uri="{FF2B5EF4-FFF2-40B4-BE49-F238E27FC236}">
                <a16:creationId xmlns:a16="http://schemas.microsoft.com/office/drawing/2014/main" id="{9B75E493-531C-479C-B531-57AC12401340}"/>
              </a:ext>
            </a:extLst>
          </p:cNvPr>
          <p:cNvSpPr>
            <a:spLocks noGrp="1"/>
          </p:cNvSpPr>
          <p:nvPr>
            <p:ph type="body" sz="quarter" idx="20" hasCustomPrompt="1"/>
          </p:nvPr>
        </p:nvSpPr>
        <p:spPr>
          <a:xfrm>
            <a:off x="293595" y="1511300"/>
            <a:ext cx="5802405" cy="298450"/>
          </a:xfrm>
        </p:spPr>
        <p:txBody>
          <a:bodyPr/>
          <a:lstStyle>
            <a:lvl1pPr>
              <a:defRPr sz="1700" b="1"/>
            </a:lvl1pPr>
          </a:lstStyle>
          <a:p>
            <a:pPr lvl="0"/>
            <a:r>
              <a:rPr lang="en-GB" dirty="0"/>
              <a:t>Click to add text</a:t>
            </a:r>
          </a:p>
        </p:txBody>
      </p:sp>
      <p:sp>
        <p:nvSpPr>
          <p:cNvPr id="15" name="Text Placeholder 3">
            <a:extLst>
              <a:ext uri="{FF2B5EF4-FFF2-40B4-BE49-F238E27FC236}">
                <a16:creationId xmlns:a16="http://schemas.microsoft.com/office/drawing/2014/main" id="{BC3BCF3B-86D3-44D7-9F71-1988F26F276B}"/>
              </a:ext>
            </a:extLst>
          </p:cNvPr>
          <p:cNvSpPr>
            <a:spLocks noGrp="1"/>
          </p:cNvSpPr>
          <p:nvPr>
            <p:ph type="body" sz="quarter" idx="21" hasCustomPrompt="1"/>
          </p:nvPr>
        </p:nvSpPr>
        <p:spPr>
          <a:xfrm>
            <a:off x="-5137" y="515674"/>
            <a:ext cx="12192000" cy="3600"/>
          </a:xfrm>
          <a:solidFill>
            <a:schemeClr val="bg1"/>
          </a:solidFill>
        </p:spPr>
        <p:txBody>
          <a:bodyPr/>
          <a:lstStyle/>
          <a:p>
            <a:pPr lvl="0"/>
            <a:r>
              <a:rPr lang="en-GB" dirty="0"/>
              <a:t> </a:t>
            </a:r>
          </a:p>
        </p:txBody>
      </p:sp>
      <p:sp>
        <p:nvSpPr>
          <p:cNvPr id="16" name="Title 2">
            <a:extLst>
              <a:ext uri="{FF2B5EF4-FFF2-40B4-BE49-F238E27FC236}">
                <a16:creationId xmlns:a16="http://schemas.microsoft.com/office/drawing/2014/main" id="{E6BBD8E8-6189-4FEE-80BF-B91C9F39A504}"/>
              </a:ext>
            </a:extLst>
          </p:cNvPr>
          <p:cNvSpPr>
            <a:spLocks noGrp="1"/>
          </p:cNvSpPr>
          <p:nvPr>
            <p:ph type="title" hasCustomPrompt="1"/>
          </p:nvPr>
        </p:nvSpPr>
        <p:spPr>
          <a:xfrm>
            <a:off x="293595" y="850927"/>
            <a:ext cx="5802405" cy="462570"/>
          </a:xfrm>
        </p:spPr>
        <p:txBody>
          <a:bodyPr/>
          <a:lstStyle>
            <a:lvl1pPr>
              <a:defRPr sz="2400" b="1">
                <a:solidFill>
                  <a:schemeClr val="accent2"/>
                </a:solidFill>
              </a:defRPr>
            </a:lvl1pPr>
          </a:lstStyle>
          <a:p>
            <a:r>
              <a:rPr lang="en-US" dirty="0"/>
              <a:t>Click to add title</a:t>
            </a:r>
            <a:endParaRPr lang="en-GB" dirty="0"/>
          </a:p>
        </p:txBody>
      </p:sp>
    </p:spTree>
    <p:extLst>
      <p:ext uri="{BB962C8B-B14F-4D97-AF65-F5344CB8AC3E}">
        <p14:creationId xmlns:p14="http://schemas.microsoft.com/office/powerpoint/2010/main" val="437138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2D393B81-567B-43CA-BE57-322498CD5622}"/>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11" name="Slide Number Placeholder 5">
            <a:extLst>
              <a:ext uri="{FF2B5EF4-FFF2-40B4-BE49-F238E27FC236}">
                <a16:creationId xmlns:a16="http://schemas.microsoft.com/office/drawing/2014/main" id="{87E5CB80-2352-4BEE-A30C-B79C51702171}"/>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dirty="0"/>
          </a:p>
        </p:txBody>
      </p:sp>
      <p:sp>
        <p:nvSpPr>
          <p:cNvPr id="19" name="Text Placeholder 16">
            <a:extLst>
              <a:ext uri="{FF2B5EF4-FFF2-40B4-BE49-F238E27FC236}">
                <a16:creationId xmlns:a16="http://schemas.microsoft.com/office/drawing/2014/main" id="{B397A323-D24D-492F-A8E9-83345AA049DB}"/>
              </a:ext>
            </a:extLst>
          </p:cNvPr>
          <p:cNvSpPr>
            <a:spLocks noGrp="1"/>
          </p:cNvSpPr>
          <p:nvPr>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20" name="Text Placeholder 12">
            <a:extLst>
              <a:ext uri="{FF2B5EF4-FFF2-40B4-BE49-F238E27FC236}">
                <a16:creationId xmlns:a16="http://schemas.microsoft.com/office/drawing/2014/main" id="{31AC5043-AF9B-4740-83BE-87418BF89B4F}"/>
              </a:ext>
            </a:extLst>
          </p:cNvPr>
          <p:cNvSpPr>
            <a:spLocks noGrp="1"/>
          </p:cNvSpPr>
          <p:nvPr>
            <p:ph type="body" sz="quarter" idx="20" hasCustomPrompt="1"/>
          </p:nvPr>
        </p:nvSpPr>
        <p:spPr>
          <a:xfrm>
            <a:off x="293595" y="1511300"/>
            <a:ext cx="5802405" cy="298450"/>
          </a:xfrm>
        </p:spPr>
        <p:txBody>
          <a:bodyPr/>
          <a:lstStyle>
            <a:lvl1pPr>
              <a:defRPr sz="1700" b="1"/>
            </a:lvl1pPr>
          </a:lstStyle>
          <a:p>
            <a:pPr lvl="0"/>
            <a:r>
              <a:rPr lang="en-GB" dirty="0"/>
              <a:t>Click to add text</a:t>
            </a:r>
          </a:p>
        </p:txBody>
      </p:sp>
      <p:sp>
        <p:nvSpPr>
          <p:cNvPr id="9" name="Text Placeholder 3">
            <a:extLst>
              <a:ext uri="{FF2B5EF4-FFF2-40B4-BE49-F238E27FC236}">
                <a16:creationId xmlns:a16="http://schemas.microsoft.com/office/drawing/2014/main" id="{CFB08C70-6DC2-405B-AD66-9AEF68949904}"/>
              </a:ext>
            </a:extLst>
          </p:cNvPr>
          <p:cNvSpPr>
            <a:spLocks noGrp="1"/>
          </p:cNvSpPr>
          <p:nvPr>
            <p:ph type="body" sz="quarter" idx="21" hasCustomPrompt="1"/>
          </p:nvPr>
        </p:nvSpPr>
        <p:spPr>
          <a:xfrm>
            <a:off x="-5137" y="515674"/>
            <a:ext cx="12192000" cy="3600"/>
          </a:xfrm>
          <a:solidFill>
            <a:schemeClr val="bg1"/>
          </a:solidFill>
        </p:spPr>
        <p:txBody>
          <a:bodyPr/>
          <a:lstStyle/>
          <a:p>
            <a:pPr lvl="0"/>
            <a:r>
              <a:rPr lang="en-GB" dirty="0"/>
              <a:t> </a:t>
            </a:r>
          </a:p>
        </p:txBody>
      </p:sp>
      <p:sp>
        <p:nvSpPr>
          <p:cNvPr id="14" name="Title 2">
            <a:extLst>
              <a:ext uri="{FF2B5EF4-FFF2-40B4-BE49-F238E27FC236}">
                <a16:creationId xmlns:a16="http://schemas.microsoft.com/office/drawing/2014/main" id="{ACA533F8-E95C-48E7-8C46-3FBFE2433EFD}"/>
              </a:ext>
            </a:extLst>
          </p:cNvPr>
          <p:cNvSpPr>
            <a:spLocks noGrp="1"/>
          </p:cNvSpPr>
          <p:nvPr>
            <p:ph type="title" hasCustomPrompt="1"/>
          </p:nvPr>
        </p:nvSpPr>
        <p:spPr>
          <a:xfrm>
            <a:off x="293595" y="850927"/>
            <a:ext cx="5802405" cy="462570"/>
          </a:xfrm>
        </p:spPr>
        <p:txBody>
          <a:bodyPr/>
          <a:lstStyle>
            <a:lvl1pPr>
              <a:defRPr sz="2400" b="1">
                <a:solidFill>
                  <a:schemeClr val="accent2"/>
                </a:solidFill>
              </a:defRPr>
            </a:lvl1pPr>
          </a:lstStyle>
          <a:p>
            <a:r>
              <a:rPr lang="en-US" dirty="0"/>
              <a:t>Click to add title</a:t>
            </a:r>
            <a:endParaRPr lang="en-GB" dirty="0"/>
          </a:p>
        </p:txBody>
      </p:sp>
      <p:sp>
        <p:nvSpPr>
          <p:cNvPr id="15" name="Text Placeholder 14">
            <a:extLst>
              <a:ext uri="{FF2B5EF4-FFF2-40B4-BE49-F238E27FC236}">
                <a16:creationId xmlns:a16="http://schemas.microsoft.com/office/drawing/2014/main" id="{1398CEF1-3C5F-46E2-9141-9CCCF4CD5548}"/>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16" name="Text Placeholder 14">
            <a:extLst>
              <a:ext uri="{FF2B5EF4-FFF2-40B4-BE49-F238E27FC236}">
                <a16:creationId xmlns:a16="http://schemas.microsoft.com/office/drawing/2014/main" id="{DFFDADF4-0761-4111-9B0E-C8880613B458}"/>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Tree>
    <p:extLst>
      <p:ext uri="{BB962C8B-B14F-4D97-AF65-F5344CB8AC3E}">
        <p14:creationId xmlns:p14="http://schemas.microsoft.com/office/powerpoint/2010/main" val="336204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gt;">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FD924DD8-8D0B-4C52-8FEC-3B78B07511E5}"/>
              </a:ext>
            </a:extLst>
          </p:cNvPr>
          <p:cNvSpPr>
            <a:spLocks noGrp="1"/>
          </p:cNvSpPr>
          <p:nvPr>
            <p:ph type="body" sz="quarter" idx="24" hasCustomPrompt="1"/>
          </p:nvPr>
        </p:nvSpPr>
        <p:spPr>
          <a:xfrm>
            <a:off x="838200" y="1790700"/>
            <a:ext cx="10515600" cy="3703320"/>
          </a:xfrm>
          <a:solidFill>
            <a:schemeClr val="accent6"/>
          </a:solidFill>
          <a:ln>
            <a:noFill/>
          </a:ln>
        </p:spPr>
        <p:txBody>
          <a:bodyPr/>
          <a:lstStyle>
            <a:lvl1pPr>
              <a:defRPr/>
            </a:lvl1pPr>
          </a:lstStyle>
          <a:p>
            <a:pPr lvl="0"/>
            <a:r>
              <a:rPr lang="en-US" dirty="0"/>
              <a:t> </a:t>
            </a:r>
            <a:endParaRPr lang="en-GB" dirty="0"/>
          </a:p>
        </p:txBody>
      </p:sp>
      <p:sp>
        <p:nvSpPr>
          <p:cNvPr id="7" name="Footer Placeholder 4">
            <a:extLst>
              <a:ext uri="{FF2B5EF4-FFF2-40B4-BE49-F238E27FC236}">
                <a16:creationId xmlns:a16="http://schemas.microsoft.com/office/drawing/2014/main" id="{60CC0510-384A-45E2-A597-75F11220B538}"/>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8" name="Slide Number Placeholder 5">
            <a:extLst>
              <a:ext uri="{FF2B5EF4-FFF2-40B4-BE49-F238E27FC236}">
                <a16:creationId xmlns:a16="http://schemas.microsoft.com/office/drawing/2014/main" id="{AC54C723-3022-4EE4-A95C-A1068EC15285}"/>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a:p>
        </p:txBody>
      </p:sp>
      <p:sp>
        <p:nvSpPr>
          <p:cNvPr id="15" name="Text Placeholder 14">
            <a:extLst>
              <a:ext uri="{FF2B5EF4-FFF2-40B4-BE49-F238E27FC236}">
                <a16:creationId xmlns:a16="http://schemas.microsoft.com/office/drawing/2014/main" id="{AD1279E2-F730-434E-9A8C-6ED91E0170D6}"/>
              </a:ext>
            </a:extLst>
          </p:cNvPr>
          <p:cNvSpPr>
            <a:spLocks noGrp="1"/>
          </p:cNvSpPr>
          <p:nvPr>
            <p:ph type="body" sz="quarter" idx="18" hasCustomPrompt="1"/>
          </p:nvPr>
        </p:nvSpPr>
        <p:spPr>
          <a:xfrm>
            <a:off x="1210134" y="2583122"/>
            <a:ext cx="5657391" cy="1158694"/>
          </a:xfrm>
        </p:spPr>
        <p:txBody>
          <a:bodyPr/>
          <a:lstStyle>
            <a:lvl1pPr>
              <a:defRPr sz="4000" b="1">
                <a:solidFill>
                  <a:schemeClr val="bg1"/>
                </a:solidFill>
              </a:defRPr>
            </a:lvl1pPr>
          </a:lstStyle>
          <a:p>
            <a:pPr lvl="0"/>
            <a:r>
              <a:rPr lang="en-GB" dirty="0"/>
              <a:t>Click to add title</a:t>
            </a:r>
          </a:p>
        </p:txBody>
      </p:sp>
      <p:sp>
        <p:nvSpPr>
          <p:cNvPr id="17" name="Text Placeholder 16">
            <a:extLst>
              <a:ext uri="{FF2B5EF4-FFF2-40B4-BE49-F238E27FC236}">
                <a16:creationId xmlns:a16="http://schemas.microsoft.com/office/drawing/2014/main" id="{F015BFC3-C16D-4FE7-A259-6F9969052361}"/>
              </a:ext>
            </a:extLst>
          </p:cNvPr>
          <p:cNvSpPr>
            <a:spLocks noGrp="1"/>
          </p:cNvSpPr>
          <p:nvPr>
            <p:ph type="body" sz="quarter" idx="19" hasCustomPrompt="1"/>
          </p:nvPr>
        </p:nvSpPr>
        <p:spPr>
          <a:xfrm>
            <a:off x="384863" y="1358222"/>
            <a:ext cx="1136756" cy="28800"/>
          </a:xfrm>
          <a:solidFill>
            <a:schemeClr val="accent1"/>
          </a:solidFill>
        </p:spPr>
        <p:txBody>
          <a:bodyPr/>
          <a:lstStyle/>
          <a:p>
            <a:pPr lvl="0"/>
            <a:r>
              <a:rPr lang="en-GB" dirty="0"/>
              <a:t> </a:t>
            </a:r>
          </a:p>
        </p:txBody>
      </p:sp>
      <p:sp>
        <p:nvSpPr>
          <p:cNvPr id="19" name="Text Placeholder 18">
            <a:extLst>
              <a:ext uri="{FF2B5EF4-FFF2-40B4-BE49-F238E27FC236}">
                <a16:creationId xmlns:a16="http://schemas.microsoft.com/office/drawing/2014/main" id="{2FED014C-246D-4106-A63E-E46E46B4863E}"/>
              </a:ext>
            </a:extLst>
          </p:cNvPr>
          <p:cNvSpPr>
            <a:spLocks noGrp="1"/>
          </p:cNvSpPr>
          <p:nvPr>
            <p:ph type="body" sz="quarter" idx="20" hasCustomPrompt="1"/>
          </p:nvPr>
        </p:nvSpPr>
        <p:spPr>
          <a:xfrm>
            <a:off x="1317625" y="2235199"/>
            <a:ext cx="4610100" cy="14400"/>
          </a:xfrm>
          <a:solidFill>
            <a:schemeClr val="bg1"/>
          </a:solidFill>
        </p:spPr>
        <p:txBody>
          <a:bodyPr/>
          <a:lstStyle/>
          <a:p>
            <a:pPr lvl="0"/>
            <a:r>
              <a:rPr lang="en-GB" dirty="0"/>
              <a:t> </a:t>
            </a:r>
          </a:p>
        </p:txBody>
      </p:sp>
      <p:sp>
        <p:nvSpPr>
          <p:cNvPr id="21" name="Text Placeholder 20">
            <a:extLst>
              <a:ext uri="{FF2B5EF4-FFF2-40B4-BE49-F238E27FC236}">
                <a16:creationId xmlns:a16="http://schemas.microsoft.com/office/drawing/2014/main" id="{FC1F4A81-2858-4A75-8B11-CB007E99CAFC}"/>
              </a:ext>
            </a:extLst>
          </p:cNvPr>
          <p:cNvSpPr>
            <a:spLocks noGrp="1"/>
          </p:cNvSpPr>
          <p:nvPr>
            <p:ph type="body" sz="quarter" idx="21" hasCustomPrompt="1"/>
          </p:nvPr>
        </p:nvSpPr>
        <p:spPr>
          <a:xfrm>
            <a:off x="1317625" y="2243138"/>
            <a:ext cx="1152525" cy="28800"/>
          </a:xfrm>
          <a:solidFill>
            <a:schemeClr val="bg1"/>
          </a:solidFill>
        </p:spPr>
        <p:txBody>
          <a:bodyPr/>
          <a:lstStyle/>
          <a:p>
            <a:pPr lvl="0"/>
            <a:r>
              <a:rPr lang="en-GB" dirty="0"/>
              <a:t> </a:t>
            </a:r>
          </a:p>
        </p:txBody>
      </p:sp>
      <p:sp>
        <p:nvSpPr>
          <p:cNvPr id="28" name="Text Placeholder 27">
            <a:extLst>
              <a:ext uri="{FF2B5EF4-FFF2-40B4-BE49-F238E27FC236}">
                <a16:creationId xmlns:a16="http://schemas.microsoft.com/office/drawing/2014/main" id="{19763C02-50B8-4CA3-BE1D-F150B1F13591}"/>
              </a:ext>
            </a:extLst>
          </p:cNvPr>
          <p:cNvSpPr>
            <a:spLocks noGrp="1"/>
          </p:cNvSpPr>
          <p:nvPr>
            <p:ph type="body" sz="quarter" idx="23" hasCustomPrompt="1"/>
          </p:nvPr>
        </p:nvSpPr>
        <p:spPr>
          <a:xfrm>
            <a:off x="1210134" y="4596494"/>
            <a:ext cx="313866" cy="290199"/>
          </a:xfrm>
          <a:blipFill>
            <a:blip r:embed="rId2"/>
            <a:stretch>
              <a:fillRect/>
            </a:stretch>
          </a:blipFill>
        </p:spPr>
        <p:txBody>
          <a:bodyPr/>
          <a:lstStyle/>
          <a:p>
            <a:pPr lvl="0"/>
            <a:r>
              <a:rPr lang="en-GB" dirty="0"/>
              <a:t> </a:t>
            </a:r>
          </a:p>
        </p:txBody>
      </p:sp>
      <p:sp>
        <p:nvSpPr>
          <p:cNvPr id="33" name="Rectangle 32">
            <a:extLst>
              <a:ext uri="{FF2B5EF4-FFF2-40B4-BE49-F238E27FC236}">
                <a16:creationId xmlns:a16="http://schemas.microsoft.com/office/drawing/2014/main" id="{C8FABD1A-75D6-4704-9541-73E2BE7ED987}"/>
              </a:ext>
            </a:extLst>
          </p:cNvPr>
          <p:cNvSpPr/>
          <p:nvPr userDrawn="1"/>
        </p:nvSpPr>
        <p:spPr>
          <a:xfrm>
            <a:off x="0" y="513875"/>
            <a:ext cx="12192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1338FBA-4954-4EA9-9479-3AE0815CF5A6}"/>
              </a:ext>
            </a:extLst>
          </p:cNvPr>
          <p:cNvSpPr>
            <a:spLocks noGrp="1"/>
          </p:cNvSpPr>
          <p:nvPr>
            <p:ph type="title" hasCustomPrompt="1"/>
          </p:nvPr>
        </p:nvSpPr>
        <p:spPr>
          <a:xfrm>
            <a:off x="293595" y="850927"/>
            <a:ext cx="10515600" cy="462570"/>
          </a:xfrm>
        </p:spPr>
        <p:txBody>
          <a:bodyPr/>
          <a:lstStyle>
            <a:lvl1pPr>
              <a:defRPr sz="2400" b="1">
                <a:solidFill>
                  <a:schemeClr val="accent2"/>
                </a:solidFill>
              </a:defRPr>
            </a:lvl1pPr>
          </a:lstStyle>
          <a:p>
            <a:r>
              <a:rPr lang="en-US" dirty="0"/>
              <a:t>Click to add title</a:t>
            </a:r>
            <a:endParaRPr lang="en-GB" dirty="0"/>
          </a:p>
        </p:txBody>
      </p:sp>
      <p:sp>
        <p:nvSpPr>
          <p:cNvPr id="18" name="Text Placeholder 3">
            <a:extLst>
              <a:ext uri="{FF2B5EF4-FFF2-40B4-BE49-F238E27FC236}">
                <a16:creationId xmlns:a16="http://schemas.microsoft.com/office/drawing/2014/main" id="{40E5E1CD-5C17-473E-A9CD-C3FEC15C1067}"/>
              </a:ext>
            </a:extLst>
          </p:cNvPr>
          <p:cNvSpPr>
            <a:spLocks noGrp="1"/>
          </p:cNvSpPr>
          <p:nvPr>
            <p:ph type="body" sz="quarter" idx="25" hasCustomPrompt="1"/>
          </p:nvPr>
        </p:nvSpPr>
        <p:spPr>
          <a:xfrm>
            <a:off x="-5137" y="515674"/>
            <a:ext cx="12192000" cy="3600"/>
          </a:xfrm>
          <a:solidFill>
            <a:schemeClr val="bg1"/>
          </a:solidFill>
        </p:spPr>
        <p:txBody>
          <a:bodyPr/>
          <a:lstStyle/>
          <a:p>
            <a:pPr lvl="0"/>
            <a:r>
              <a:rPr lang="en-GB" dirty="0"/>
              <a:t> </a:t>
            </a:r>
          </a:p>
        </p:txBody>
      </p:sp>
      <p:sp>
        <p:nvSpPr>
          <p:cNvPr id="20" name="Text Placeholder 14">
            <a:extLst>
              <a:ext uri="{FF2B5EF4-FFF2-40B4-BE49-F238E27FC236}">
                <a16:creationId xmlns:a16="http://schemas.microsoft.com/office/drawing/2014/main" id="{ECAFF4D0-F005-4D2B-83A4-79FB670D2DA7}"/>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22" name="Text Placeholder 14">
            <a:extLst>
              <a:ext uri="{FF2B5EF4-FFF2-40B4-BE49-F238E27FC236}">
                <a16:creationId xmlns:a16="http://schemas.microsoft.com/office/drawing/2014/main" id="{53A09316-1E38-42CE-AD01-B207CC555D59}"/>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
        <p:nvSpPr>
          <p:cNvPr id="13" name="Picture Placeholder 12">
            <a:extLst>
              <a:ext uri="{FF2B5EF4-FFF2-40B4-BE49-F238E27FC236}">
                <a16:creationId xmlns:a16="http://schemas.microsoft.com/office/drawing/2014/main" id="{EA0BC68F-BA29-439A-AFEC-667F34FEA38E}"/>
              </a:ext>
            </a:extLst>
          </p:cNvPr>
          <p:cNvSpPr>
            <a:spLocks noGrp="1"/>
          </p:cNvSpPr>
          <p:nvPr>
            <p:ph type="pic" sz="quarter" idx="17"/>
          </p:nvPr>
        </p:nvSpPr>
        <p:spPr>
          <a:xfrm>
            <a:off x="0" y="3419475"/>
            <a:ext cx="12192000" cy="3438525"/>
          </a:xfrm>
          <a:solidFill>
            <a:schemeClr val="bg2">
              <a:alpha val="26000"/>
            </a:schemeClr>
          </a:solidFill>
        </p:spPr>
        <p:txBody>
          <a:bodyPr anchor="ctr"/>
          <a:lstStyle>
            <a:lvl1pPr algn="ctr">
              <a:defRPr sz="1800"/>
            </a:lvl1pPr>
          </a:lstStyle>
          <a:p>
            <a:endParaRPr lang="en-GB" dirty="0"/>
          </a:p>
          <a:p>
            <a:r>
              <a:rPr lang="en-GB" dirty="0"/>
              <a:t>Click on the icon to insert an image</a:t>
            </a:r>
          </a:p>
        </p:txBody>
      </p:sp>
      <p:grpSp>
        <p:nvGrpSpPr>
          <p:cNvPr id="16" name="Group 15">
            <a:extLst>
              <a:ext uri="{FF2B5EF4-FFF2-40B4-BE49-F238E27FC236}">
                <a16:creationId xmlns:a16="http://schemas.microsoft.com/office/drawing/2014/main" id="{C429940E-E4F0-4FFF-B08F-BB24F8FFCB05}"/>
              </a:ext>
            </a:extLst>
          </p:cNvPr>
          <p:cNvGrpSpPr/>
          <p:nvPr userDrawn="1"/>
        </p:nvGrpSpPr>
        <p:grpSpPr>
          <a:xfrm>
            <a:off x="-3587716" y="0"/>
            <a:ext cx="3507558" cy="4794429"/>
            <a:chOff x="838199" y="1150070"/>
            <a:chExt cx="3507558" cy="4794429"/>
          </a:xfrm>
          <a:solidFill>
            <a:schemeClr val="tx1"/>
          </a:solidFill>
        </p:grpSpPr>
        <p:sp>
          <p:nvSpPr>
            <p:cNvPr id="23" name="Rectangle 22">
              <a:extLst>
                <a:ext uri="{FF2B5EF4-FFF2-40B4-BE49-F238E27FC236}">
                  <a16:creationId xmlns:a16="http://schemas.microsoft.com/office/drawing/2014/main" id="{C7817B3B-5CC1-488A-911A-8B8990789AF7}"/>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4" name="TextBox 23">
              <a:extLst>
                <a:ext uri="{FF2B5EF4-FFF2-40B4-BE49-F238E27FC236}">
                  <a16:creationId xmlns:a16="http://schemas.microsoft.com/office/drawing/2014/main" id="{D9E1D895-F13F-4C18-83FA-04C7D19A2B08}"/>
                </a:ext>
              </a:extLst>
            </p:cNvPr>
            <p:cNvSpPr txBox="1"/>
            <p:nvPr/>
          </p:nvSpPr>
          <p:spPr>
            <a:xfrm>
              <a:off x="838200" y="1150070"/>
              <a:ext cx="3507556" cy="646331"/>
            </a:xfrm>
            <a:prstGeom prst="rect">
              <a:avLst/>
            </a:prstGeom>
            <a:noFill/>
          </p:spPr>
          <p:txBody>
            <a:bodyPr wrap="square" rtlCol="0">
              <a:spAutoFit/>
            </a:bodyPr>
            <a:lstStyle/>
            <a:p>
              <a:pPr algn="ctr"/>
              <a:r>
                <a:rPr lang="en-GB" dirty="0">
                  <a:solidFill>
                    <a:srgbClr val="333333"/>
                  </a:solidFill>
                </a:rPr>
                <a:t>How to insert a </a:t>
              </a:r>
              <a:br>
                <a:rPr lang="en-GB" dirty="0">
                  <a:solidFill>
                    <a:srgbClr val="333333"/>
                  </a:solidFill>
                </a:rPr>
              </a:br>
              <a:r>
                <a:rPr lang="en-GB" dirty="0">
                  <a:solidFill>
                    <a:srgbClr val="333333"/>
                  </a:solidFill>
                </a:rPr>
                <a:t>background in a placeholder</a:t>
              </a:r>
            </a:p>
          </p:txBody>
        </p:sp>
        <p:sp>
          <p:nvSpPr>
            <p:cNvPr id="25" name="Rectangle 24">
              <a:extLst>
                <a:ext uri="{FF2B5EF4-FFF2-40B4-BE49-F238E27FC236}">
                  <a16:creationId xmlns:a16="http://schemas.microsoft.com/office/drawing/2014/main" id="{931AB545-8292-4C66-85FB-6BC90FD27F8B}"/>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26" name="TextBox 25">
              <a:extLst>
                <a:ext uri="{FF2B5EF4-FFF2-40B4-BE49-F238E27FC236}">
                  <a16:creationId xmlns:a16="http://schemas.microsoft.com/office/drawing/2014/main" id="{039413DC-44BE-43F9-9DBE-9AA6386B26CC}"/>
                </a:ext>
              </a:extLst>
            </p:cNvPr>
            <p:cNvSpPr txBox="1"/>
            <p:nvPr/>
          </p:nvSpPr>
          <p:spPr>
            <a:xfrm>
              <a:off x="838199" y="3344436"/>
              <a:ext cx="3507557"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27" name="TextBox 26">
              <a:extLst>
                <a:ext uri="{FF2B5EF4-FFF2-40B4-BE49-F238E27FC236}">
                  <a16:creationId xmlns:a16="http://schemas.microsoft.com/office/drawing/2014/main" id="{27AC6B3E-419F-4B2F-9126-F720577EE648}"/>
                </a:ext>
              </a:extLst>
            </p:cNvPr>
            <p:cNvSpPr txBox="1"/>
            <p:nvPr/>
          </p:nvSpPr>
          <p:spPr>
            <a:xfrm>
              <a:off x="838199" y="406337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29" name="TextBox 28">
              <a:extLst>
                <a:ext uri="{FF2B5EF4-FFF2-40B4-BE49-F238E27FC236}">
                  <a16:creationId xmlns:a16="http://schemas.microsoft.com/office/drawing/2014/main" id="{B064FD62-FADD-491B-898F-0382A33A8C72}"/>
                </a:ext>
              </a:extLst>
            </p:cNvPr>
            <p:cNvSpPr txBox="1"/>
            <p:nvPr/>
          </p:nvSpPr>
          <p:spPr>
            <a:xfrm>
              <a:off x="838199" y="4617885"/>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31" name="TextBox 30">
              <a:extLst>
                <a:ext uri="{FF2B5EF4-FFF2-40B4-BE49-F238E27FC236}">
                  <a16:creationId xmlns:a16="http://schemas.microsoft.com/office/drawing/2014/main" id="{7A3A2A1E-12D8-4428-AF5C-6DB8AC2D4CD1}"/>
                </a:ext>
              </a:extLst>
            </p:cNvPr>
            <p:cNvSpPr txBox="1"/>
            <p:nvPr/>
          </p:nvSpPr>
          <p:spPr>
            <a:xfrm>
              <a:off x="838199" y="5356549"/>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32" name="TextBox 31">
              <a:extLst>
                <a:ext uri="{FF2B5EF4-FFF2-40B4-BE49-F238E27FC236}">
                  <a16:creationId xmlns:a16="http://schemas.microsoft.com/office/drawing/2014/main" id="{9650A576-9BEF-4CA5-9221-F5416084BB63}"/>
                </a:ext>
              </a:extLst>
            </p:cNvPr>
            <p:cNvSpPr txBox="1"/>
            <p:nvPr/>
          </p:nvSpPr>
          <p:spPr>
            <a:xfrm>
              <a:off x="838199" y="1867808"/>
              <a:ext cx="3507557" cy="1384995"/>
            </a:xfrm>
            <a:prstGeom prst="rect">
              <a:avLst/>
            </a:prstGeom>
            <a:noFill/>
          </p:spPr>
          <p:txBody>
            <a:bodyPr wrap="square" rtlCol="0">
              <a:spAutoFit/>
            </a:bodyPr>
            <a:lstStyle/>
            <a:p>
              <a:r>
                <a:rPr lang="en-GB" sz="1400" b="1" dirty="0">
                  <a:solidFill>
                    <a:srgbClr val="333333"/>
                  </a:solidFill>
                </a:rPr>
                <a:t>On this slide you will need to insert an image into the large picture placeholder first.</a:t>
              </a:r>
            </a:p>
            <a:p>
              <a:r>
                <a:rPr lang="en-GB" sz="1400" dirty="0">
                  <a:solidFill>
                    <a:srgbClr val="333333"/>
                  </a:solidFill>
                </a:rPr>
                <a:t>Once you’ve inserted an image, following the instructions below, you can then </a:t>
              </a:r>
              <a:r>
                <a:rPr lang="en-GB" sz="1400" dirty="0">
                  <a:solidFill>
                    <a:schemeClr val="accent1"/>
                  </a:solidFill>
                </a:rPr>
                <a:t>enter text and icons into the placeholders.</a:t>
              </a:r>
              <a:endParaRPr lang="en-GB" sz="1400" b="1" dirty="0">
                <a:solidFill>
                  <a:schemeClr val="accent1"/>
                </a:solidFill>
              </a:endParaRPr>
            </a:p>
          </p:txBody>
        </p:sp>
        <p:sp>
          <p:nvSpPr>
            <p:cNvPr id="34" name="Rectangle 33">
              <a:extLst>
                <a:ext uri="{FF2B5EF4-FFF2-40B4-BE49-F238E27FC236}">
                  <a16:creationId xmlns:a16="http://schemas.microsoft.com/office/drawing/2014/main" id="{64BE53B9-A1BB-4277-A394-4BA83FC53596}"/>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grpSp>
    </p:spTree>
    <p:extLst>
      <p:ext uri="{BB962C8B-B14F-4D97-AF65-F5344CB8AC3E}">
        <p14:creationId xmlns:p14="http://schemas.microsoft.com/office/powerpoint/2010/main" val="271543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lt; &gt;">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FD924DD8-8D0B-4C52-8FEC-3B78B07511E5}"/>
              </a:ext>
            </a:extLst>
          </p:cNvPr>
          <p:cNvSpPr>
            <a:spLocks noGrp="1"/>
          </p:cNvSpPr>
          <p:nvPr>
            <p:ph type="body" sz="quarter" idx="24" hasCustomPrompt="1"/>
          </p:nvPr>
        </p:nvSpPr>
        <p:spPr>
          <a:xfrm>
            <a:off x="838200" y="1790700"/>
            <a:ext cx="10515600" cy="3703320"/>
          </a:xfrm>
          <a:solidFill>
            <a:schemeClr val="accent6"/>
          </a:solidFill>
          <a:ln>
            <a:noFill/>
          </a:ln>
        </p:spPr>
        <p:txBody>
          <a:bodyPr/>
          <a:lstStyle>
            <a:lvl1pPr>
              <a:defRPr/>
            </a:lvl1pPr>
          </a:lstStyle>
          <a:p>
            <a:pPr lvl="0"/>
            <a:r>
              <a:rPr lang="en-US" dirty="0"/>
              <a:t> </a:t>
            </a:r>
            <a:endParaRPr lang="en-GB" dirty="0"/>
          </a:p>
        </p:txBody>
      </p:sp>
      <p:sp>
        <p:nvSpPr>
          <p:cNvPr id="7" name="Footer Placeholder 4">
            <a:extLst>
              <a:ext uri="{FF2B5EF4-FFF2-40B4-BE49-F238E27FC236}">
                <a16:creationId xmlns:a16="http://schemas.microsoft.com/office/drawing/2014/main" id="{60CC0510-384A-45E2-A597-75F11220B538}"/>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8" name="Slide Number Placeholder 5">
            <a:extLst>
              <a:ext uri="{FF2B5EF4-FFF2-40B4-BE49-F238E27FC236}">
                <a16:creationId xmlns:a16="http://schemas.microsoft.com/office/drawing/2014/main" id="{AC54C723-3022-4EE4-A95C-A1068EC15285}"/>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a:p>
        </p:txBody>
      </p:sp>
      <p:sp>
        <p:nvSpPr>
          <p:cNvPr id="15" name="Text Placeholder 14">
            <a:extLst>
              <a:ext uri="{FF2B5EF4-FFF2-40B4-BE49-F238E27FC236}">
                <a16:creationId xmlns:a16="http://schemas.microsoft.com/office/drawing/2014/main" id="{AD1279E2-F730-434E-9A8C-6ED91E0170D6}"/>
              </a:ext>
            </a:extLst>
          </p:cNvPr>
          <p:cNvSpPr>
            <a:spLocks noGrp="1"/>
          </p:cNvSpPr>
          <p:nvPr>
            <p:ph type="body" sz="quarter" idx="18" hasCustomPrompt="1"/>
          </p:nvPr>
        </p:nvSpPr>
        <p:spPr>
          <a:xfrm>
            <a:off x="1210134" y="2583122"/>
            <a:ext cx="5657391" cy="1158694"/>
          </a:xfrm>
        </p:spPr>
        <p:txBody>
          <a:bodyPr/>
          <a:lstStyle>
            <a:lvl1pPr>
              <a:defRPr sz="4000" b="1">
                <a:solidFill>
                  <a:schemeClr val="bg1"/>
                </a:solidFill>
              </a:defRPr>
            </a:lvl1pPr>
          </a:lstStyle>
          <a:p>
            <a:pPr lvl="0"/>
            <a:r>
              <a:rPr lang="en-GB" dirty="0"/>
              <a:t>Click to add title</a:t>
            </a:r>
          </a:p>
        </p:txBody>
      </p:sp>
      <p:sp>
        <p:nvSpPr>
          <p:cNvPr id="17" name="Text Placeholder 16">
            <a:extLst>
              <a:ext uri="{FF2B5EF4-FFF2-40B4-BE49-F238E27FC236}">
                <a16:creationId xmlns:a16="http://schemas.microsoft.com/office/drawing/2014/main" id="{F015BFC3-C16D-4FE7-A259-6F9969052361}"/>
              </a:ext>
            </a:extLst>
          </p:cNvPr>
          <p:cNvSpPr>
            <a:spLocks noGrp="1"/>
          </p:cNvSpPr>
          <p:nvPr>
            <p:ph type="body" sz="quarter" idx="19" hasCustomPrompt="1"/>
          </p:nvPr>
        </p:nvSpPr>
        <p:spPr>
          <a:xfrm>
            <a:off x="384863" y="1358222"/>
            <a:ext cx="1136756" cy="28800"/>
          </a:xfrm>
          <a:solidFill>
            <a:schemeClr val="accent1"/>
          </a:solidFill>
        </p:spPr>
        <p:txBody>
          <a:bodyPr/>
          <a:lstStyle/>
          <a:p>
            <a:pPr lvl="0"/>
            <a:r>
              <a:rPr lang="en-GB" dirty="0"/>
              <a:t> </a:t>
            </a:r>
          </a:p>
        </p:txBody>
      </p:sp>
      <p:sp>
        <p:nvSpPr>
          <p:cNvPr id="19" name="Text Placeholder 18">
            <a:extLst>
              <a:ext uri="{FF2B5EF4-FFF2-40B4-BE49-F238E27FC236}">
                <a16:creationId xmlns:a16="http://schemas.microsoft.com/office/drawing/2014/main" id="{2FED014C-246D-4106-A63E-E46E46B4863E}"/>
              </a:ext>
            </a:extLst>
          </p:cNvPr>
          <p:cNvSpPr>
            <a:spLocks noGrp="1"/>
          </p:cNvSpPr>
          <p:nvPr>
            <p:ph type="body" sz="quarter" idx="20" hasCustomPrompt="1"/>
          </p:nvPr>
        </p:nvSpPr>
        <p:spPr>
          <a:xfrm>
            <a:off x="1317625" y="2235199"/>
            <a:ext cx="4610100" cy="14400"/>
          </a:xfrm>
          <a:solidFill>
            <a:schemeClr val="bg1"/>
          </a:solidFill>
        </p:spPr>
        <p:txBody>
          <a:bodyPr/>
          <a:lstStyle/>
          <a:p>
            <a:pPr lvl="0"/>
            <a:r>
              <a:rPr lang="en-GB" dirty="0"/>
              <a:t> </a:t>
            </a:r>
          </a:p>
        </p:txBody>
      </p:sp>
      <p:sp>
        <p:nvSpPr>
          <p:cNvPr id="28" name="Text Placeholder 27">
            <a:extLst>
              <a:ext uri="{FF2B5EF4-FFF2-40B4-BE49-F238E27FC236}">
                <a16:creationId xmlns:a16="http://schemas.microsoft.com/office/drawing/2014/main" id="{19763C02-50B8-4CA3-BE1D-F150B1F13591}"/>
              </a:ext>
            </a:extLst>
          </p:cNvPr>
          <p:cNvSpPr>
            <a:spLocks noGrp="1"/>
          </p:cNvSpPr>
          <p:nvPr>
            <p:ph type="body" sz="quarter" idx="23" hasCustomPrompt="1"/>
          </p:nvPr>
        </p:nvSpPr>
        <p:spPr>
          <a:xfrm rot="10800000">
            <a:off x="1210134" y="4596494"/>
            <a:ext cx="313866" cy="290199"/>
          </a:xfrm>
          <a:blipFill>
            <a:blip r:embed="rId2"/>
            <a:stretch>
              <a:fillRect/>
            </a:stretch>
          </a:blipFill>
        </p:spPr>
        <p:txBody>
          <a:bodyPr/>
          <a:lstStyle/>
          <a:p>
            <a:pPr lvl="0"/>
            <a:r>
              <a:rPr lang="en-GB" dirty="0"/>
              <a:t> </a:t>
            </a:r>
          </a:p>
        </p:txBody>
      </p:sp>
      <p:sp>
        <p:nvSpPr>
          <p:cNvPr id="33" name="Rectangle 32">
            <a:extLst>
              <a:ext uri="{FF2B5EF4-FFF2-40B4-BE49-F238E27FC236}">
                <a16:creationId xmlns:a16="http://schemas.microsoft.com/office/drawing/2014/main" id="{C8FABD1A-75D6-4704-9541-73E2BE7ED987}"/>
              </a:ext>
            </a:extLst>
          </p:cNvPr>
          <p:cNvSpPr/>
          <p:nvPr userDrawn="1"/>
        </p:nvSpPr>
        <p:spPr>
          <a:xfrm>
            <a:off x="0" y="513875"/>
            <a:ext cx="12192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1338FBA-4954-4EA9-9479-3AE0815CF5A6}"/>
              </a:ext>
            </a:extLst>
          </p:cNvPr>
          <p:cNvSpPr>
            <a:spLocks noGrp="1"/>
          </p:cNvSpPr>
          <p:nvPr>
            <p:ph type="title" hasCustomPrompt="1"/>
          </p:nvPr>
        </p:nvSpPr>
        <p:spPr>
          <a:xfrm>
            <a:off x="293595" y="850927"/>
            <a:ext cx="10515600" cy="462570"/>
          </a:xfrm>
        </p:spPr>
        <p:txBody>
          <a:bodyPr/>
          <a:lstStyle>
            <a:lvl1pPr>
              <a:defRPr sz="2400" b="1">
                <a:solidFill>
                  <a:schemeClr val="accent2"/>
                </a:solidFill>
              </a:defRPr>
            </a:lvl1pPr>
          </a:lstStyle>
          <a:p>
            <a:r>
              <a:rPr lang="en-US" dirty="0"/>
              <a:t>Click to add title</a:t>
            </a:r>
            <a:endParaRPr lang="en-GB" dirty="0"/>
          </a:p>
        </p:txBody>
      </p:sp>
      <p:sp>
        <p:nvSpPr>
          <p:cNvPr id="18" name="Text Placeholder 3">
            <a:extLst>
              <a:ext uri="{FF2B5EF4-FFF2-40B4-BE49-F238E27FC236}">
                <a16:creationId xmlns:a16="http://schemas.microsoft.com/office/drawing/2014/main" id="{40E5E1CD-5C17-473E-A9CD-C3FEC15C1067}"/>
              </a:ext>
            </a:extLst>
          </p:cNvPr>
          <p:cNvSpPr>
            <a:spLocks noGrp="1"/>
          </p:cNvSpPr>
          <p:nvPr>
            <p:ph type="body" sz="quarter" idx="25" hasCustomPrompt="1"/>
          </p:nvPr>
        </p:nvSpPr>
        <p:spPr>
          <a:xfrm>
            <a:off x="-5137" y="515674"/>
            <a:ext cx="12192000" cy="3600"/>
          </a:xfrm>
          <a:solidFill>
            <a:schemeClr val="bg1"/>
          </a:solidFill>
        </p:spPr>
        <p:txBody>
          <a:bodyPr/>
          <a:lstStyle/>
          <a:p>
            <a:pPr lvl="0"/>
            <a:r>
              <a:rPr lang="en-GB" dirty="0"/>
              <a:t> </a:t>
            </a:r>
          </a:p>
        </p:txBody>
      </p:sp>
      <p:sp>
        <p:nvSpPr>
          <p:cNvPr id="20" name="Text Placeholder 14">
            <a:extLst>
              <a:ext uri="{FF2B5EF4-FFF2-40B4-BE49-F238E27FC236}">
                <a16:creationId xmlns:a16="http://schemas.microsoft.com/office/drawing/2014/main" id="{ECAFF4D0-F005-4D2B-83A4-79FB670D2DA7}"/>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22" name="Text Placeholder 14">
            <a:extLst>
              <a:ext uri="{FF2B5EF4-FFF2-40B4-BE49-F238E27FC236}">
                <a16:creationId xmlns:a16="http://schemas.microsoft.com/office/drawing/2014/main" id="{53A09316-1E38-42CE-AD01-B207CC555D59}"/>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
        <p:nvSpPr>
          <p:cNvPr id="26" name="Text Placeholder 27">
            <a:extLst>
              <a:ext uri="{FF2B5EF4-FFF2-40B4-BE49-F238E27FC236}">
                <a16:creationId xmlns:a16="http://schemas.microsoft.com/office/drawing/2014/main" id="{E5BAFDAC-4E87-4BDB-9791-40C280715D2E}"/>
              </a:ext>
            </a:extLst>
          </p:cNvPr>
          <p:cNvSpPr>
            <a:spLocks noGrp="1"/>
          </p:cNvSpPr>
          <p:nvPr>
            <p:ph type="body" sz="quarter" idx="28" hasCustomPrompt="1"/>
          </p:nvPr>
        </p:nvSpPr>
        <p:spPr>
          <a:xfrm>
            <a:off x="1580021" y="4596494"/>
            <a:ext cx="313866" cy="290199"/>
          </a:xfrm>
          <a:blipFill>
            <a:blip r:embed="rId2"/>
            <a:stretch>
              <a:fillRect/>
            </a:stretch>
          </a:blipFill>
        </p:spPr>
        <p:txBody>
          <a:bodyPr/>
          <a:lstStyle/>
          <a:p>
            <a:pPr lvl="0"/>
            <a:r>
              <a:rPr lang="en-GB" dirty="0"/>
              <a:t> </a:t>
            </a:r>
          </a:p>
        </p:txBody>
      </p:sp>
      <p:sp>
        <p:nvSpPr>
          <p:cNvPr id="23" name="Text Placeholder 20">
            <a:extLst>
              <a:ext uri="{FF2B5EF4-FFF2-40B4-BE49-F238E27FC236}">
                <a16:creationId xmlns:a16="http://schemas.microsoft.com/office/drawing/2014/main" id="{8F4C5967-F77F-4BCA-A622-EA883528385D}"/>
              </a:ext>
            </a:extLst>
          </p:cNvPr>
          <p:cNvSpPr>
            <a:spLocks noGrp="1"/>
          </p:cNvSpPr>
          <p:nvPr>
            <p:ph type="body" sz="quarter" idx="29" hasCustomPrompt="1"/>
          </p:nvPr>
        </p:nvSpPr>
        <p:spPr>
          <a:xfrm>
            <a:off x="2470150" y="2243138"/>
            <a:ext cx="1152525" cy="28800"/>
          </a:xfrm>
          <a:solidFill>
            <a:schemeClr val="bg1"/>
          </a:solidFill>
        </p:spPr>
        <p:txBody>
          <a:bodyPr/>
          <a:lstStyle/>
          <a:p>
            <a:pPr lvl="0"/>
            <a:r>
              <a:rPr lang="en-GB" dirty="0"/>
              <a:t> </a:t>
            </a:r>
          </a:p>
        </p:txBody>
      </p:sp>
      <p:sp>
        <p:nvSpPr>
          <p:cNvPr id="24" name="Picture Placeholder 12">
            <a:extLst>
              <a:ext uri="{FF2B5EF4-FFF2-40B4-BE49-F238E27FC236}">
                <a16:creationId xmlns:a16="http://schemas.microsoft.com/office/drawing/2014/main" id="{B880FED6-3F67-411F-AD7D-FC0BE6DC4ED3}"/>
              </a:ext>
            </a:extLst>
          </p:cNvPr>
          <p:cNvSpPr>
            <a:spLocks noGrp="1"/>
          </p:cNvSpPr>
          <p:nvPr>
            <p:ph type="pic" sz="quarter" idx="17"/>
          </p:nvPr>
        </p:nvSpPr>
        <p:spPr>
          <a:xfrm>
            <a:off x="0" y="3419475"/>
            <a:ext cx="12192000" cy="3438525"/>
          </a:xfrm>
          <a:solidFill>
            <a:schemeClr val="bg2">
              <a:alpha val="26000"/>
            </a:schemeClr>
          </a:solidFill>
        </p:spPr>
        <p:txBody>
          <a:bodyPr anchor="ctr"/>
          <a:lstStyle>
            <a:lvl1pPr algn="ctr">
              <a:defRPr sz="1800"/>
            </a:lvl1pPr>
          </a:lstStyle>
          <a:p>
            <a:endParaRPr lang="en-GB" dirty="0"/>
          </a:p>
          <a:p>
            <a:r>
              <a:rPr lang="en-GB" dirty="0"/>
              <a:t>Click on the icon to insert an image</a:t>
            </a:r>
          </a:p>
        </p:txBody>
      </p:sp>
      <p:grpSp>
        <p:nvGrpSpPr>
          <p:cNvPr id="25" name="Group 24">
            <a:extLst>
              <a:ext uri="{FF2B5EF4-FFF2-40B4-BE49-F238E27FC236}">
                <a16:creationId xmlns:a16="http://schemas.microsoft.com/office/drawing/2014/main" id="{6C447DA4-D331-44D9-8F0B-8FA64E70DC3B}"/>
              </a:ext>
            </a:extLst>
          </p:cNvPr>
          <p:cNvGrpSpPr/>
          <p:nvPr userDrawn="1"/>
        </p:nvGrpSpPr>
        <p:grpSpPr>
          <a:xfrm>
            <a:off x="-3587716" y="0"/>
            <a:ext cx="3507558" cy="4794429"/>
            <a:chOff x="838199" y="1150070"/>
            <a:chExt cx="3507558" cy="4794429"/>
          </a:xfrm>
          <a:solidFill>
            <a:schemeClr val="tx1"/>
          </a:solidFill>
        </p:grpSpPr>
        <p:sp>
          <p:nvSpPr>
            <p:cNvPr id="27" name="Rectangle 26">
              <a:extLst>
                <a:ext uri="{FF2B5EF4-FFF2-40B4-BE49-F238E27FC236}">
                  <a16:creationId xmlns:a16="http://schemas.microsoft.com/office/drawing/2014/main" id="{8BFF5E24-3FF9-40A0-9A9A-9C3F8FC053BF}"/>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9" name="TextBox 28">
              <a:extLst>
                <a:ext uri="{FF2B5EF4-FFF2-40B4-BE49-F238E27FC236}">
                  <a16:creationId xmlns:a16="http://schemas.microsoft.com/office/drawing/2014/main" id="{DFAE20F9-3157-47AF-80BB-EBA4EFFCBBEA}"/>
                </a:ext>
              </a:extLst>
            </p:cNvPr>
            <p:cNvSpPr txBox="1"/>
            <p:nvPr/>
          </p:nvSpPr>
          <p:spPr>
            <a:xfrm>
              <a:off x="838200" y="1150070"/>
              <a:ext cx="3507556" cy="646331"/>
            </a:xfrm>
            <a:prstGeom prst="rect">
              <a:avLst/>
            </a:prstGeom>
            <a:noFill/>
          </p:spPr>
          <p:txBody>
            <a:bodyPr wrap="square" rtlCol="0">
              <a:spAutoFit/>
            </a:bodyPr>
            <a:lstStyle/>
            <a:p>
              <a:pPr algn="ctr"/>
              <a:r>
                <a:rPr lang="en-GB" dirty="0">
                  <a:solidFill>
                    <a:srgbClr val="333333"/>
                  </a:solidFill>
                </a:rPr>
                <a:t>How to insert a </a:t>
              </a:r>
              <a:br>
                <a:rPr lang="en-GB" dirty="0">
                  <a:solidFill>
                    <a:srgbClr val="333333"/>
                  </a:solidFill>
                </a:rPr>
              </a:br>
              <a:r>
                <a:rPr lang="en-GB" dirty="0">
                  <a:solidFill>
                    <a:srgbClr val="333333"/>
                  </a:solidFill>
                </a:rPr>
                <a:t>background in a placeholder</a:t>
              </a:r>
            </a:p>
          </p:txBody>
        </p:sp>
        <p:sp>
          <p:nvSpPr>
            <p:cNvPr id="31" name="Rectangle 30">
              <a:extLst>
                <a:ext uri="{FF2B5EF4-FFF2-40B4-BE49-F238E27FC236}">
                  <a16:creationId xmlns:a16="http://schemas.microsoft.com/office/drawing/2014/main" id="{5895ED44-6027-43F2-B6DE-EE09C4FA635B}"/>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32" name="TextBox 31">
              <a:extLst>
                <a:ext uri="{FF2B5EF4-FFF2-40B4-BE49-F238E27FC236}">
                  <a16:creationId xmlns:a16="http://schemas.microsoft.com/office/drawing/2014/main" id="{D42C80FE-AA29-42E9-AA26-CB6BB1D428B1}"/>
                </a:ext>
              </a:extLst>
            </p:cNvPr>
            <p:cNvSpPr txBox="1"/>
            <p:nvPr/>
          </p:nvSpPr>
          <p:spPr>
            <a:xfrm>
              <a:off x="838199" y="3344436"/>
              <a:ext cx="3507557"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4" name="TextBox 33">
              <a:extLst>
                <a:ext uri="{FF2B5EF4-FFF2-40B4-BE49-F238E27FC236}">
                  <a16:creationId xmlns:a16="http://schemas.microsoft.com/office/drawing/2014/main" id="{749C8A16-F08A-46B4-B66F-5618B8A21F21}"/>
                </a:ext>
              </a:extLst>
            </p:cNvPr>
            <p:cNvSpPr txBox="1"/>
            <p:nvPr/>
          </p:nvSpPr>
          <p:spPr>
            <a:xfrm>
              <a:off x="838199" y="406337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5" name="TextBox 34">
              <a:extLst>
                <a:ext uri="{FF2B5EF4-FFF2-40B4-BE49-F238E27FC236}">
                  <a16:creationId xmlns:a16="http://schemas.microsoft.com/office/drawing/2014/main" id="{2BF68197-651B-4C10-AFE2-A2EDCFD6F103}"/>
                </a:ext>
              </a:extLst>
            </p:cNvPr>
            <p:cNvSpPr txBox="1"/>
            <p:nvPr/>
          </p:nvSpPr>
          <p:spPr>
            <a:xfrm>
              <a:off x="838199" y="4617885"/>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36" name="TextBox 35">
              <a:extLst>
                <a:ext uri="{FF2B5EF4-FFF2-40B4-BE49-F238E27FC236}">
                  <a16:creationId xmlns:a16="http://schemas.microsoft.com/office/drawing/2014/main" id="{D924C270-9534-4C7E-B6B5-A6B26DC21E50}"/>
                </a:ext>
              </a:extLst>
            </p:cNvPr>
            <p:cNvSpPr txBox="1"/>
            <p:nvPr/>
          </p:nvSpPr>
          <p:spPr>
            <a:xfrm>
              <a:off x="838199" y="5356549"/>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37" name="TextBox 36">
              <a:extLst>
                <a:ext uri="{FF2B5EF4-FFF2-40B4-BE49-F238E27FC236}">
                  <a16:creationId xmlns:a16="http://schemas.microsoft.com/office/drawing/2014/main" id="{0F3DB254-6988-42E9-80C9-15477380BA7C}"/>
                </a:ext>
              </a:extLst>
            </p:cNvPr>
            <p:cNvSpPr txBox="1"/>
            <p:nvPr/>
          </p:nvSpPr>
          <p:spPr>
            <a:xfrm>
              <a:off x="838199" y="1867808"/>
              <a:ext cx="3507557" cy="1384995"/>
            </a:xfrm>
            <a:prstGeom prst="rect">
              <a:avLst/>
            </a:prstGeom>
            <a:noFill/>
          </p:spPr>
          <p:txBody>
            <a:bodyPr wrap="square" rtlCol="0">
              <a:spAutoFit/>
            </a:bodyPr>
            <a:lstStyle/>
            <a:p>
              <a:r>
                <a:rPr lang="en-GB" sz="1400" b="1" dirty="0">
                  <a:solidFill>
                    <a:srgbClr val="333333"/>
                  </a:solidFill>
                </a:rPr>
                <a:t>On this slide you will need to insert an image into the large picture placeholder first.</a:t>
              </a:r>
            </a:p>
            <a:p>
              <a:r>
                <a:rPr lang="en-GB" sz="1400" dirty="0">
                  <a:solidFill>
                    <a:srgbClr val="333333"/>
                  </a:solidFill>
                </a:rPr>
                <a:t>Once you’ve inserted an image, following the instructions below, you can then </a:t>
              </a:r>
              <a:r>
                <a:rPr lang="en-GB" sz="1400" dirty="0">
                  <a:solidFill>
                    <a:schemeClr val="accent1"/>
                  </a:solidFill>
                </a:rPr>
                <a:t>enter text and icons into the placeholders.</a:t>
              </a:r>
              <a:endParaRPr lang="en-GB" sz="1400" b="1" dirty="0">
                <a:solidFill>
                  <a:schemeClr val="accent1"/>
                </a:solidFill>
              </a:endParaRPr>
            </a:p>
          </p:txBody>
        </p:sp>
        <p:sp>
          <p:nvSpPr>
            <p:cNvPr id="38" name="Rectangle 37">
              <a:extLst>
                <a:ext uri="{FF2B5EF4-FFF2-40B4-BE49-F238E27FC236}">
                  <a16:creationId xmlns:a16="http://schemas.microsoft.com/office/drawing/2014/main" id="{77D702C4-9A47-4B7C-9BD9-00F0B36234E9}"/>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grpSp>
    </p:spTree>
    <p:extLst>
      <p:ext uri="{BB962C8B-B14F-4D97-AF65-F5344CB8AC3E}">
        <p14:creationId xmlns:p14="http://schemas.microsoft.com/office/powerpoint/2010/main" val="99726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lt;">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FD924DD8-8D0B-4C52-8FEC-3B78B07511E5}"/>
              </a:ext>
            </a:extLst>
          </p:cNvPr>
          <p:cNvSpPr>
            <a:spLocks noGrp="1"/>
          </p:cNvSpPr>
          <p:nvPr>
            <p:ph type="body" sz="quarter" idx="24" hasCustomPrompt="1"/>
          </p:nvPr>
        </p:nvSpPr>
        <p:spPr>
          <a:xfrm>
            <a:off x="838200" y="1790700"/>
            <a:ext cx="10515600" cy="3703320"/>
          </a:xfrm>
          <a:solidFill>
            <a:schemeClr val="accent6"/>
          </a:solidFill>
          <a:ln>
            <a:noFill/>
          </a:ln>
        </p:spPr>
        <p:txBody>
          <a:bodyPr/>
          <a:lstStyle>
            <a:lvl1pPr>
              <a:defRPr/>
            </a:lvl1pPr>
          </a:lstStyle>
          <a:p>
            <a:pPr lvl="0"/>
            <a:r>
              <a:rPr lang="en-US" dirty="0"/>
              <a:t> </a:t>
            </a:r>
            <a:endParaRPr lang="en-GB" dirty="0"/>
          </a:p>
        </p:txBody>
      </p:sp>
      <p:sp>
        <p:nvSpPr>
          <p:cNvPr id="7" name="Footer Placeholder 4">
            <a:extLst>
              <a:ext uri="{FF2B5EF4-FFF2-40B4-BE49-F238E27FC236}">
                <a16:creationId xmlns:a16="http://schemas.microsoft.com/office/drawing/2014/main" id="{60CC0510-384A-45E2-A597-75F11220B538}"/>
              </a:ext>
            </a:extLst>
          </p:cNvPr>
          <p:cNvSpPr>
            <a:spLocks noGrp="1"/>
          </p:cNvSpPr>
          <p:nvPr>
            <p:ph type="ftr" sz="quarter" idx="11"/>
          </p:nvPr>
        </p:nvSpPr>
        <p:spPr>
          <a:xfrm>
            <a:off x="801893" y="6448427"/>
            <a:ext cx="4114800" cy="409574"/>
          </a:xfrm>
        </p:spPr>
        <p:txBody>
          <a:bodyPr/>
          <a:lstStyle>
            <a:lvl1pPr>
              <a:defRPr>
                <a:solidFill>
                  <a:schemeClr val="accent3"/>
                </a:solidFill>
              </a:defRPr>
            </a:lvl1pPr>
          </a:lstStyle>
          <a:p>
            <a:endParaRPr lang="en-GB" dirty="0"/>
          </a:p>
        </p:txBody>
      </p:sp>
      <p:sp>
        <p:nvSpPr>
          <p:cNvPr id="8" name="Slide Number Placeholder 5">
            <a:extLst>
              <a:ext uri="{FF2B5EF4-FFF2-40B4-BE49-F238E27FC236}">
                <a16:creationId xmlns:a16="http://schemas.microsoft.com/office/drawing/2014/main" id="{AC54C723-3022-4EE4-A95C-A1068EC15285}"/>
              </a:ext>
            </a:extLst>
          </p:cNvPr>
          <p:cNvSpPr>
            <a:spLocks noGrp="1"/>
          </p:cNvSpPr>
          <p:nvPr>
            <p:ph type="sldNum" sz="quarter" idx="12"/>
          </p:nvPr>
        </p:nvSpPr>
        <p:spPr>
          <a:xfrm>
            <a:off x="4483" y="6448426"/>
            <a:ext cx="578224" cy="409574"/>
          </a:xfrm>
        </p:spPr>
        <p:txBody>
          <a:bodyPr/>
          <a:lstStyle>
            <a:lvl1pPr>
              <a:defRPr>
                <a:solidFill>
                  <a:schemeClr val="accent3"/>
                </a:solidFill>
              </a:defRPr>
            </a:lvl1pPr>
          </a:lstStyle>
          <a:p>
            <a:fld id="{59CDF08C-A8E3-4E12-B3C5-7BE5A2981715}" type="slidenum">
              <a:rPr lang="en-GB" smtClean="0"/>
              <a:pPr/>
              <a:t>‹#›</a:t>
            </a:fld>
            <a:endParaRPr lang="en-GB"/>
          </a:p>
        </p:txBody>
      </p:sp>
      <p:sp>
        <p:nvSpPr>
          <p:cNvPr id="15" name="Text Placeholder 14">
            <a:extLst>
              <a:ext uri="{FF2B5EF4-FFF2-40B4-BE49-F238E27FC236}">
                <a16:creationId xmlns:a16="http://schemas.microsoft.com/office/drawing/2014/main" id="{AD1279E2-F730-434E-9A8C-6ED91E0170D6}"/>
              </a:ext>
            </a:extLst>
          </p:cNvPr>
          <p:cNvSpPr>
            <a:spLocks noGrp="1"/>
          </p:cNvSpPr>
          <p:nvPr>
            <p:ph type="body" sz="quarter" idx="18" hasCustomPrompt="1"/>
          </p:nvPr>
        </p:nvSpPr>
        <p:spPr>
          <a:xfrm>
            <a:off x="1210134" y="2583122"/>
            <a:ext cx="5657391" cy="1158694"/>
          </a:xfrm>
        </p:spPr>
        <p:txBody>
          <a:bodyPr/>
          <a:lstStyle>
            <a:lvl1pPr>
              <a:defRPr sz="4000" b="1">
                <a:solidFill>
                  <a:schemeClr val="bg1"/>
                </a:solidFill>
              </a:defRPr>
            </a:lvl1pPr>
          </a:lstStyle>
          <a:p>
            <a:pPr lvl="0"/>
            <a:r>
              <a:rPr lang="en-GB" dirty="0"/>
              <a:t>Click to add title</a:t>
            </a:r>
          </a:p>
        </p:txBody>
      </p:sp>
      <p:sp>
        <p:nvSpPr>
          <p:cNvPr id="17" name="Text Placeholder 16">
            <a:extLst>
              <a:ext uri="{FF2B5EF4-FFF2-40B4-BE49-F238E27FC236}">
                <a16:creationId xmlns:a16="http://schemas.microsoft.com/office/drawing/2014/main" id="{F015BFC3-C16D-4FE7-A259-6F9969052361}"/>
              </a:ext>
            </a:extLst>
          </p:cNvPr>
          <p:cNvSpPr>
            <a:spLocks noGrp="1"/>
          </p:cNvSpPr>
          <p:nvPr>
            <p:ph type="body" sz="quarter" idx="19" hasCustomPrompt="1"/>
          </p:nvPr>
        </p:nvSpPr>
        <p:spPr>
          <a:xfrm>
            <a:off x="384863" y="1358222"/>
            <a:ext cx="1136756" cy="28800"/>
          </a:xfrm>
          <a:solidFill>
            <a:schemeClr val="accent1"/>
          </a:solidFill>
        </p:spPr>
        <p:txBody>
          <a:bodyPr/>
          <a:lstStyle/>
          <a:p>
            <a:pPr lvl="0"/>
            <a:r>
              <a:rPr lang="en-GB" dirty="0"/>
              <a:t> </a:t>
            </a:r>
          </a:p>
        </p:txBody>
      </p:sp>
      <p:sp>
        <p:nvSpPr>
          <p:cNvPr id="19" name="Text Placeholder 18">
            <a:extLst>
              <a:ext uri="{FF2B5EF4-FFF2-40B4-BE49-F238E27FC236}">
                <a16:creationId xmlns:a16="http://schemas.microsoft.com/office/drawing/2014/main" id="{2FED014C-246D-4106-A63E-E46E46B4863E}"/>
              </a:ext>
            </a:extLst>
          </p:cNvPr>
          <p:cNvSpPr>
            <a:spLocks noGrp="1"/>
          </p:cNvSpPr>
          <p:nvPr>
            <p:ph type="body" sz="quarter" idx="20" hasCustomPrompt="1"/>
          </p:nvPr>
        </p:nvSpPr>
        <p:spPr>
          <a:xfrm>
            <a:off x="1317625" y="2235199"/>
            <a:ext cx="4610100" cy="14400"/>
          </a:xfrm>
          <a:solidFill>
            <a:schemeClr val="bg1"/>
          </a:solidFill>
        </p:spPr>
        <p:txBody>
          <a:bodyPr/>
          <a:lstStyle/>
          <a:p>
            <a:pPr lvl="0"/>
            <a:r>
              <a:rPr lang="en-GB" dirty="0"/>
              <a:t> </a:t>
            </a:r>
          </a:p>
        </p:txBody>
      </p:sp>
      <p:sp>
        <p:nvSpPr>
          <p:cNvPr id="28" name="Text Placeholder 27">
            <a:extLst>
              <a:ext uri="{FF2B5EF4-FFF2-40B4-BE49-F238E27FC236}">
                <a16:creationId xmlns:a16="http://schemas.microsoft.com/office/drawing/2014/main" id="{19763C02-50B8-4CA3-BE1D-F150B1F13591}"/>
              </a:ext>
            </a:extLst>
          </p:cNvPr>
          <p:cNvSpPr>
            <a:spLocks noGrp="1"/>
          </p:cNvSpPr>
          <p:nvPr>
            <p:ph type="body" sz="quarter" idx="23" hasCustomPrompt="1"/>
          </p:nvPr>
        </p:nvSpPr>
        <p:spPr>
          <a:xfrm rot="10800000">
            <a:off x="1210134" y="4596494"/>
            <a:ext cx="313866" cy="290199"/>
          </a:xfrm>
          <a:blipFill>
            <a:blip r:embed="rId2"/>
            <a:stretch>
              <a:fillRect/>
            </a:stretch>
          </a:blipFill>
        </p:spPr>
        <p:txBody>
          <a:bodyPr/>
          <a:lstStyle/>
          <a:p>
            <a:pPr lvl="0"/>
            <a:r>
              <a:rPr lang="en-GB" dirty="0"/>
              <a:t> </a:t>
            </a:r>
          </a:p>
        </p:txBody>
      </p:sp>
      <p:sp>
        <p:nvSpPr>
          <p:cNvPr id="33" name="Rectangle 32">
            <a:extLst>
              <a:ext uri="{FF2B5EF4-FFF2-40B4-BE49-F238E27FC236}">
                <a16:creationId xmlns:a16="http://schemas.microsoft.com/office/drawing/2014/main" id="{C8FABD1A-75D6-4704-9541-73E2BE7ED987}"/>
              </a:ext>
            </a:extLst>
          </p:cNvPr>
          <p:cNvSpPr/>
          <p:nvPr userDrawn="1"/>
        </p:nvSpPr>
        <p:spPr>
          <a:xfrm>
            <a:off x="0" y="513875"/>
            <a:ext cx="12192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1338FBA-4954-4EA9-9479-3AE0815CF5A6}"/>
              </a:ext>
            </a:extLst>
          </p:cNvPr>
          <p:cNvSpPr>
            <a:spLocks noGrp="1"/>
          </p:cNvSpPr>
          <p:nvPr>
            <p:ph type="title" hasCustomPrompt="1"/>
          </p:nvPr>
        </p:nvSpPr>
        <p:spPr>
          <a:xfrm>
            <a:off x="293595" y="850927"/>
            <a:ext cx="10515600" cy="462570"/>
          </a:xfrm>
        </p:spPr>
        <p:txBody>
          <a:bodyPr/>
          <a:lstStyle>
            <a:lvl1pPr>
              <a:defRPr sz="2400" b="1">
                <a:solidFill>
                  <a:schemeClr val="accent2"/>
                </a:solidFill>
              </a:defRPr>
            </a:lvl1pPr>
          </a:lstStyle>
          <a:p>
            <a:r>
              <a:rPr lang="en-US" dirty="0"/>
              <a:t>Click to add title</a:t>
            </a:r>
            <a:endParaRPr lang="en-GB" dirty="0"/>
          </a:p>
        </p:txBody>
      </p:sp>
      <p:sp>
        <p:nvSpPr>
          <p:cNvPr id="18" name="Text Placeholder 3">
            <a:extLst>
              <a:ext uri="{FF2B5EF4-FFF2-40B4-BE49-F238E27FC236}">
                <a16:creationId xmlns:a16="http://schemas.microsoft.com/office/drawing/2014/main" id="{40E5E1CD-5C17-473E-A9CD-C3FEC15C1067}"/>
              </a:ext>
            </a:extLst>
          </p:cNvPr>
          <p:cNvSpPr>
            <a:spLocks noGrp="1"/>
          </p:cNvSpPr>
          <p:nvPr>
            <p:ph type="body" sz="quarter" idx="25" hasCustomPrompt="1"/>
          </p:nvPr>
        </p:nvSpPr>
        <p:spPr>
          <a:xfrm>
            <a:off x="-5137" y="515674"/>
            <a:ext cx="12192000" cy="3600"/>
          </a:xfrm>
          <a:solidFill>
            <a:schemeClr val="bg1"/>
          </a:solidFill>
        </p:spPr>
        <p:txBody>
          <a:bodyPr/>
          <a:lstStyle/>
          <a:p>
            <a:pPr lvl="0"/>
            <a:r>
              <a:rPr lang="en-GB" dirty="0"/>
              <a:t> </a:t>
            </a:r>
          </a:p>
        </p:txBody>
      </p:sp>
      <p:sp>
        <p:nvSpPr>
          <p:cNvPr id="20" name="Text Placeholder 14">
            <a:extLst>
              <a:ext uri="{FF2B5EF4-FFF2-40B4-BE49-F238E27FC236}">
                <a16:creationId xmlns:a16="http://schemas.microsoft.com/office/drawing/2014/main" id="{ECAFF4D0-F005-4D2B-83A4-79FB670D2DA7}"/>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22" name="Text Placeholder 14">
            <a:extLst>
              <a:ext uri="{FF2B5EF4-FFF2-40B4-BE49-F238E27FC236}">
                <a16:creationId xmlns:a16="http://schemas.microsoft.com/office/drawing/2014/main" id="{53A09316-1E38-42CE-AD01-B207CC555D59}"/>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sp>
        <p:nvSpPr>
          <p:cNvPr id="27" name="Text Placeholder 20">
            <a:extLst>
              <a:ext uri="{FF2B5EF4-FFF2-40B4-BE49-F238E27FC236}">
                <a16:creationId xmlns:a16="http://schemas.microsoft.com/office/drawing/2014/main" id="{FA14A802-D407-4767-80A6-239A25BB1E07}"/>
              </a:ext>
            </a:extLst>
          </p:cNvPr>
          <p:cNvSpPr>
            <a:spLocks noGrp="1"/>
          </p:cNvSpPr>
          <p:nvPr>
            <p:ph type="body" sz="quarter" idx="26" hasCustomPrompt="1"/>
          </p:nvPr>
        </p:nvSpPr>
        <p:spPr>
          <a:xfrm>
            <a:off x="4775200" y="2243138"/>
            <a:ext cx="1152525" cy="28800"/>
          </a:xfrm>
          <a:solidFill>
            <a:schemeClr val="bg1"/>
          </a:solidFill>
        </p:spPr>
        <p:txBody>
          <a:bodyPr/>
          <a:lstStyle/>
          <a:p>
            <a:pPr lvl="0"/>
            <a:r>
              <a:rPr lang="en-GB" dirty="0"/>
              <a:t> </a:t>
            </a:r>
          </a:p>
        </p:txBody>
      </p:sp>
      <p:sp>
        <p:nvSpPr>
          <p:cNvPr id="29" name="Picture Placeholder 12">
            <a:extLst>
              <a:ext uri="{FF2B5EF4-FFF2-40B4-BE49-F238E27FC236}">
                <a16:creationId xmlns:a16="http://schemas.microsoft.com/office/drawing/2014/main" id="{C0E2E26D-60F5-49FB-BDFF-9AF04B61AC57}"/>
              </a:ext>
            </a:extLst>
          </p:cNvPr>
          <p:cNvSpPr>
            <a:spLocks noGrp="1"/>
          </p:cNvSpPr>
          <p:nvPr>
            <p:ph type="pic" sz="quarter" idx="17"/>
          </p:nvPr>
        </p:nvSpPr>
        <p:spPr>
          <a:xfrm>
            <a:off x="0" y="3419475"/>
            <a:ext cx="12192000" cy="3438525"/>
          </a:xfrm>
          <a:solidFill>
            <a:schemeClr val="bg2">
              <a:alpha val="26000"/>
            </a:schemeClr>
          </a:solidFill>
        </p:spPr>
        <p:txBody>
          <a:bodyPr anchor="ctr"/>
          <a:lstStyle>
            <a:lvl1pPr algn="ctr">
              <a:defRPr sz="1800"/>
            </a:lvl1pPr>
          </a:lstStyle>
          <a:p>
            <a:endParaRPr lang="en-GB" dirty="0"/>
          </a:p>
          <a:p>
            <a:r>
              <a:rPr lang="en-GB" dirty="0"/>
              <a:t>Click on the icon to insert an image</a:t>
            </a:r>
          </a:p>
        </p:txBody>
      </p:sp>
      <p:grpSp>
        <p:nvGrpSpPr>
          <p:cNvPr id="31" name="Group 30">
            <a:extLst>
              <a:ext uri="{FF2B5EF4-FFF2-40B4-BE49-F238E27FC236}">
                <a16:creationId xmlns:a16="http://schemas.microsoft.com/office/drawing/2014/main" id="{225634A2-BAFB-4C5C-BA8E-59E7CBBBB9A0}"/>
              </a:ext>
            </a:extLst>
          </p:cNvPr>
          <p:cNvGrpSpPr/>
          <p:nvPr userDrawn="1"/>
        </p:nvGrpSpPr>
        <p:grpSpPr>
          <a:xfrm>
            <a:off x="-3587716" y="0"/>
            <a:ext cx="3507558" cy="4794429"/>
            <a:chOff x="838199" y="1150070"/>
            <a:chExt cx="3507558" cy="4794429"/>
          </a:xfrm>
          <a:solidFill>
            <a:schemeClr val="tx1"/>
          </a:solidFill>
        </p:grpSpPr>
        <p:sp>
          <p:nvSpPr>
            <p:cNvPr id="32" name="Rectangle 31">
              <a:extLst>
                <a:ext uri="{FF2B5EF4-FFF2-40B4-BE49-F238E27FC236}">
                  <a16:creationId xmlns:a16="http://schemas.microsoft.com/office/drawing/2014/main" id="{8F193900-A882-445C-823F-FE5DF4D97468}"/>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4" name="TextBox 33">
              <a:extLst>
                <a:ext uri="{FF2B5EF4-FFF2-40B4-BE49-F238E27FC236}">
                  <a16:creationId xmlns:a16="http://schemas.microsoft.com/office/drawing/2014/main" id="{FC551628-EBF0-4A64-B484-D16B2EC659B8}"/>
                </a:ext>
              </a:extLst>
            </p:cNvPr>
            <p:cNvSpPr txBox="1"/>
            <p:nvPr/>
          </p:nvSpPr>
          <p:spPr>
            <a:xfrm>
              <a:off x="838200" y="1150070"/>
              <a:ext cx="3507556" cy="646331"/>
            </a:xfrm>
            <a:prstGeom prst="rect">
              <a:avLst/>
            </a:prstGeom>
            <a:noFill/>
          </p:spPr>
          <p:txBody>
            <a:bodyPr wrap="square" rtlCol="0">
              <a:spAutoFit/>
            </a:bodyPr>
            <a:lstStyle/>
            <a:p>
              <a:pPr algn="ctr"/>
              <a:r>
                <a:rPr lang="en-GB" dirty="0">
                  <a:solidFill>
                    <a:srgbClr val="333333"/>
                  </a:solidFill>
                </a:rPr>
                <a:t>How to insert a </a:t>
              </a:r>
              <a:br>
                <a:rPr lang="en-GB" dirty="0">
                  <a:solidFill>
                    <a:srgbClr val="333333"/>
                  </a:solidFill>
                </a:rPr>
              </a:br>
              <a:r>
                <a:rPr lang="en-GB" dirty="0">
                  <a:solidFill>
                    <a:srgbClr val="333333"/>
                  </a:solidFill>
                </a:rPr>
                <a:t>background in a placeholder</a:t>
              </a:r>
            </a:p>
          </p:txBody>
        </p:sp>
        <p:sp>
          <p:nvSpPr>
            <p:cNvPr id="35" name="Rectangle 34">
              <a:extLst>
                <a:ext uri="{FF2B5EF4-FFF2-40B4-BE49-F238E27FC236}">
                  <a16:creationId xmlns:a16="http://schemas.microsoft.com/office/drawing/2014/main" id="{FE9A25A2-4742-4DC1-AD3B-80AE1926E826}"/>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36" name="TextBox 35">
              <a:extLst>
                <a:ext uri="{FF2B5EF4-FFF2-40B4-BE49-F238E27FC236}">
                  <a16:creationId xmlns:a16="http://schemas.microsoft.com/office/drawing/2014/main" id="{8823E2DB-8F0F-4924-8246-829F8B57E146}"/>
                </a:ext>
              </a:extLst>
            </p:cNvPr>
            <p:cNvSpPr txBox="1"/>
            <p:nvPr/>
          </p:nvSpPr>
          <p:spPr>
            <a:xfrm>
              <a:off x="838199" y="3344436"/>
              <a:ext cx="3507557"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7" name="TextBox 36">
              <a:extLst>
                <a:ext uri="{FF2B5EF4-FFF2-40B4-BE49-F238E27FC236}">
                  <a16:creationId xmlns:a16="http://schemas.microsoft.com/office/drawing/2014/main" id="{85EC03B4-8508-4F30-93A2-3DB487403613}"/>
                </a:ext>
              </a:extLst>
            </p:cNvPr>
            <p:cNvSpPr txBox="1"/>
            <p:nvPr/>
          </p:nvSpPr>
          <p:spPr>
            <a:xfrm>
              <a:off x="838199" y="406337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8" name="TextBox 37">
              <a:extLst>
                <a:ext uri="{FF2B5EF4-FFF2-40B4-BE49-F238E27FC236}">
                  <a16:creationId xmlns:a16="http://schemas.microsoft.com/office/drawing/2014/main" id="{D8FA8657-F4BF-4912-964A-371535A7DA6E}"/>
                </a:ext>
              </a:extLst>
            </p:cNvPr>
            <p:cNvSpPr txBox="1"/>
            <p:nvPr/>
          </p:nvSpPr>
          <p:spPr>
            <a:xfrm>
              <a:off x="838199" y="4617885"/>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39" name="TextBox 38">
              <a:extLst>
                <a:ext uri="{FF2B5EF4-FFF2-40B4-BE49-F238E27FC236}">
                  <a16:creationId xmlns:a16="http://schemas.microsoft.com/office/drawing/2014/main" id="{548249EA-78E2-43A3-8950-ADEE8460EDD3}"/>
                </a:ext>
              </a:extLst>
            </p:cNvPr>
            <p:cNvSpPr txBox="1"/>
            <p:nvPr/>
          </p:nvSpPr>
          <p:spPr>
            <a:xfrm>
              <a:off x="838199" y="5356549"/>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40" name="TextBox 39">
              <a:extLst>
                <a:ext uri="{FF2B5EF4-FFF2-40B4-BE49-F238E27FC236}">
                  <a16:creationId xmlns:a16="http://schemas.microsoft.com/office/drawing/2014/main" id="{5C593031-C9CC-4F33-BECD-7E3880D89886}"/>
                </a:ext>
              </a:extLst>
            </p:cNvPr>
            <p:cNvSpPr txBox="1"/>
            <p:nvPr/>
          </p:nvSpPr>
          <p:spPr>
            <a:xfrm>
              <a:off x="838199" y="1867808"/>
              <a:ext cx="3507557" cy="1384995"/>
            </a:xfrm>
            <a:prstGeom prst="rect">
              <a:avLst/>
            </a:prstGeom>
            <a:noFill/>
          </p:spPr>
          <p:txBody>
            <a:bodyPr wrap="square" rtlCol="0">
              <a:spAutoFit/>
            </a:bodyPr>
            <a:lstStyle/>
            <a:p>
              <a:r>
                <a:rPr lang="en-GB" sz="1400" b="1" dirty="0">
                  <a:solidFill>
                    <a:srgbClr val="333333"/>
                  </a:solidFill>
                </a:rPr>
                <a:t>On this slide you will need to insert an image into the large picture placeholder first.</a:t>
              </a:r>
            </a:p>
            <a:p>
              <a:r>
                <a:rPr lang="en-GB" sz="1400" dirty="0">
                  <a:solidFill>
                    <a:srgbClr val="333333"/>
                  </a:solidFill>
                </a:rPr>
                <a:t>Once you’ve inserted an image, following the instructions below, you can then </a:t>
              </a:r>
              <a:r>
                <a:rPr lang="en-GB" sz="1400" dirty="0">
                  <a:solidFill>
                    <a:schemeClr val="accent1"/>
                  </a:solidFill>
                </a:rPr>
                <a:t>enter text and icons into the placeholders.</a:t>
              </a:r>
              <a:endParaRPr lang="en-GB" sz="1400" b="1" dirty="0">
                <a:solidFill>
                  <a:schemeClr val="accent1"/>
                </a:solidFill>
              </a:endParaRPr>
            </a:p>
          </p:txBody>
        </p:sp>
        <p:sp>
          <p:nvSpPr>
            <p:cNvPr id="41" name="Rectangle 40">
              <a:extLst>
                <a:ext uri="{FF2B5EF4-FFF2-40B4-BE49-F238E27FC236}">
                  <a16:creationId xmlns:a16="http://schemas.microsoft.com/office/drawing/2014/main" id="{D2B9E7AE-9E97-4E4B-A6CB-4F7DF5926EE3}"/>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grpSp>
    </p:spTree>
    <p:extLst>
      <p:ext uri="{BB962C8B-B14F-4D97-AF65-F5344CB8AC3E}">
        <p14:creationId xmlns:p14="http://schemas.microsoft.com/office/powerpoint/2010/main" val="136737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Side Half + Half &gt;">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E1D0381A-7949-4BB4-BC87-F2344D13E809}"/>
              </a:ext>
            </a:extLst>
          </p:cNvPr>
          <p:cNvGrpSpPr/>
          <p:nvPr userDrawn="1"/>
        </p:nvGrpSpPr>
        <p:grpSpPr>
          <a:xfrm>
            <a:off x="-10273" y="521075"/>
            <a:ext cx="6101136" cy="6354386"/>
            <a:chOff x="6399" y="521075"/>
            <a:chExt cx="6084464" cy="6354386"/>
          </a:xfrm>
        </p:grpSpPr>
        <p:sp>
          <p:nvSpPr>
            <p:cNvPr id="43" name="Freeform: Shape 42">
              <a:extLst>
                <a:ext uri="{FF2B5EF4-FFF2-40B4-BE49-F238E27FC236}">
                  <a16:creationId xmlns:a16="http://schemas.microsoft.com/office/drawing/2014/main" id="{179D6D3A-C79C-4793-BE23-9DFE7421CDF2}"/>
                </a:ext>
              </a:extLst>
            </p:cNvPr>
            <p:cNvSpPr/>
            <p:nvPr userDrawn="1"/>
          </p:nvSpPr>
          <p:spPr>
            <a:xfrm rot="10800000">
              <a:off x="103180" y="521075"/>
              <a:ext cx="5987683" cy="4061461"/>
            </a:xfrm>
            <a:custGeom>
              <a:avLst/>
              <a:gdLst>
                <a:gd name="connsiteX0" fmla="*/ 5987683 w 5987683"/>
                <a:gd name="connsiteY0" fmla="*/ 4061461 h 4061461"/>
                <a:gd name="connsiteX1" fmla="*/ 0 w 5987683"/>
                <a:gd name="connsiteY1" fmla="*/ 4061461 h 4061461"/>
                <a:gd name="connsiteX2" fmla="*/ 0 w 5987683"/>
                <a:gd name="connsiteY2" fmla="*/ 1810194 h 4061461"/>
                <a:gd name="connsiteX3" fmla="*/ 1845965 w 5987683"/>
                <a:gd name="connsiteY3" fmla="*/ 0 h 4061461"/>
              </a:gdLst>
              <a:ahLst/>
              <a:cxnLst>
                <a:cxn ang="0">
                  <a:pos x="connsiteX0" y="connsiteY0"/>
                </a:cxn>
                <a:cxn ang="0">
                  <a:pos x="connsiteX1" y="connsiteY1"/>
                </a:cxn>
                <a:cxn ang="0">
                  <a:pos x="connsiteX2" y="connsiteY2"/>
                </a:cxn>
                <a:cxn ang="0">
                  <a:pos x="connsiteX3" y="connsiteY3"/>
                </a:cxn>
              </a:cxnLst>
              <a:rect l="l" t="t" r="r" b="b"/>
              <a:pathLst>
                <a:path w="5987683" h="4061461">
                  <a:moveTo>
                    <a:pt x="5987683" y="4061461"/>
                  </a:moveTo>
                  <a:lnTo>
                    <a:pt x="0" y="4061461"/>
                  </a:lnTo>
                  <a:lnTo>
                    <a:pt x="0" y="1810194"/>
                  </a:lnTo>
                  <a:lnTo>
                    <a:pt x="1845965" y="0"/>
                  </a:lnTo>
                  <a:close/>
                </a:path>
              </a:pathLst>
            </a:custGeom>
            <a:solidFill>
              <a:srgbClr val="5D68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44" name="Freeform: Shape 43">
              <a:extLst>
                <a:ext uri="{FF2B5EF4-FFF2-40B4-BE49-F238E27FC236}">
                  <a16:creationId xmlns:a16="http://schemas.microsoft.com/office/drawing/2014/main" id="{373449A4-7E9F-42FF-A74F-E4BE5325A7B3}"/>
                </a:ext>
              </a:extLst>
            </p:cNvPr>
            <p:cNvSpPr/>
            <p:nvPr userDrawn="1"/>
          </p:nvSpPr>
          <p:spPr>
            <a:xfrm rot="5400000">
              <a:off x="-123197" y="650671"/>
              <a:ext cx="6343656" cy="6084464"/>
            </a:xfrm>
            <a:custGeom>
              <a:avLst/>
              <a:gdLst>
                <a:gd name="connsiteX0" fmla="*/ 0 w 6343656"/>
                <a:gd name="connsiteY0" fmla="*/ 6084464 h 6084464"/>
                <a:gd name="connsiteX1" fmla="*/ 0 w 6343656"/>
                <a:gd name="connsiteY1" fmla="*/ 5038505 h 6084464"/>
                <a:gd name="connsiteX2" fmla="*/ 6343656 w 6343656"/>
                <a:gd name="connsiteY2" fmla="*/ 0 h 6084464"/>
                <a:gd name="connsiteX3" fmla="*/ 6343656 w 6343656"/>
                <a:gd name="connsiteY3" fmla="*/ 6084464 h 6084464"/>
              </a:gdLst>
              <a:ahLst/>
              <a:cxnLst>
                <a:cxn ang="0">
                  <a:pos x="connsiteX0" y="connsiteY0"/>
                </a:cxn>
                <a:cxn ang="0">
                  <a:pos x="connsiteX1" y="connsiteY1"/>
                </a:cxn>
                <a:cxn ang="0">
                  <a:pos x="connsiteX2" y="connsiteY2"/>
                </a:cxn>
                <a:cxn ang="0">
                  <a:pos x="connsiteX3" y="connsiteY3"/>
                </a:cxn>
              </a:cxnLst>
              <a:rect l="l" t="t" r="r" b="b"/>
              <a:pathLst>
                <a:path w="6343656" h="6084464">
                  <a:moveTo>
                    <a:pt x="0" y="6084464"/>
                  </a:moveTo>
                  <a:lnTo>
                    <a:pt x="0" y="5038505"/>
                  </a:lnTo>
                  <a:lnTo>
                    <a:pt x="6343656" y="0"/>
                  </a:lnTo>
                  <a:lnTo>
                    <a:pt x="6343656" y="6084464"/>
                  </a:lnTo>
                  <a:close/>
                </a:path>
              </a:pathLst>
            </a:custGeom>
            <a:solidFill>
              <a:srgbClr val="4F55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45" name="Isosceles Triangle 44">
              <a:extLst>
                <a:ext uri="{FF2B5EF4-FFF2-40B4-BE49-F238E27FC236}">
                  <a16:creationId xmlns:a16="http://schemas.microsoft.com/office/drawing/2014/main" id="{4651EF08-0E6D-4516-9D39-DEF6A4D7748A}"/>
                </a:ext>
              </a:extLst>
            </p:cNvPr>
            <p:cNvSpPr/>
            <p:nvPr userDrawn="1"/>
          </p:nvSpPr>
          <p:spPr>
            <a:xfrm>
              <a:off x="1887531" y="2763142"/>
              <a:ext cx="4203283" cy="4112319"/>
            </a:xfrm>
            <a:prstGeom prst="triangle">
              <a:avLst>
                <a:gd name="adj" fmla="val 100000"/>
              </a:avLst>
            </a:prstGeom>
            <a:solidFill>
              <a:srgbClr val="565E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grpSp>
      <p:sp>
        <p:nvSpPr>
          <p:cNvPr id="40" name="Picture Placeholder 39">
            <a:extLst>
              <a:ext uri="{FF2B5EF4-FFF2-40B4-BE49-F238E27FC236}">
                <a16:creationId xmlns:a16="http://schemas.microsoft.com/office/drawing/2014/main" id="{361E70D7-EB28-4736-A0B7-BF597687F655}"/>
              </a:ext>
            </a:extLst>
          </p:cNvPr>
          <p:cNvSpPr>
            <a:spLocks noGrp="1"/>
          </p:cNvSpPr>
          <p:nvPr>
            <p:ph type="pic" sz="quarter" idx="24"/>
          </p:nvPr>
        </p:nvSpPr>
        <p:spPr>
          <a:xfrm>
            <a:off x="6087836" y="512762"/>
            <a:ext cx="6104163" cy="6354763"/>
          </a:xfrm>
        </p:spPr>
        <p:txBody>
          <a:bodyPr anchor="ctr"/>
          <a:lstStyle>
            <a:lvl1pPr algn="ctr">
              <a:defRPr sz="2000"/>
            </a:lvl1pPr>
          </a:lstStyle>
          <a:p>
            <a:endParaRPr lang="en-GB" dirty="0"/>
          </a:p>
          <a:p>
            <a:r>
              <a:rPr lang="en-GB" dirty="0"/>
              <a:t>Click on the icon to insert an image</a:t>
            </a:r>
          </a:p>
        </p:txBody>
      </p:sp>
      <p:sp>
        <p:nvSpPr>
          <p:cNvPr id="11" name="Footer Placeholder 4">
            <a:extLst>
              <a:ext uri="{FF2B5EF4-FFF2-40B4-BE49-F238E27FC236}">
                <a16:creationId xmlns:a16="http://schemas.microsoft.com/office/drawing/2014/main" id="{C8627C96-E55A-42E0-9DBE-ED78D4F22329}"/>
              </a:ext>
            </a:extLst>
          </p:cNvPr>
          <p:cNvSpPr>
            <a:spLocks noGrp="1"/>
          </p:cNvSpPr>
          <p:nvPr userDrawn="1">
            <p:ph type="ftr" sz="quarter" idx="11"/>
          </p:nvPr>
        </p:nvSpPr>
        <p:spPr>
          <a:xfrm>
            <a:off x="801893" y="6448427"/>
            <a:ext cx="4114800" cy="409574"/>
          </a:xfrm>
        </p:spPr>
        <p:txBody>
          <a:bodyPr/>
          <a:lstStyle/>
          <a:p>
            <a:endParaRPr lang="en-GB"/>
          </a:p>
        </p:txBody>
      </p:sp>
      <p:sp>
        <p:nvSpPr>
          <p:cNvPr id="12" name="Slide Number Placeholder 5">
            <a:extLst>
              <a:ext uri="{FF2B5EF4-FFF2-40B4-BE49-F238E27FC236}">
                <a16:creationId xmlns:a16="http://schemas.microsoft.com/office/drawing/2014/main" id="{C198C9CA-A9E4-40BA-89A5-4A35D7227B23}"/>
              </a:ext>
            </a:extLst>
          </p:cNvPr>
          <p:cNvSpPr>
            <a:spLocks noGrp="1"/>
          </p:cNvSpPr>
          <p:nvPr userDrawn="1">
            <p:ph type="sldNum" sz="quarter" idx="12"/>
          </p:nvPr>
        </p:nvSpPr>
        <p:spPr>
          <a:xfrm>
            <a:off x="4483" y="6448426"/>
            <a:ext cx="578224" cy="409574"/>
          </a:xfrm>
        </p:spPr>
        <p:txBody>
          <a:bodyPr/>
          <a:lstStyle/>
          <a:p>
            <a:fld id="{59CDF08C-A8E3-4E12-B3C5-7BE5A2981715}" type="slidenum">
              <a:rPr lang="en-GB" smtClean="0"/>
              <a:t>‹#›</a:t>
            </a:fld>
            <a:endParaRPr lang="en-GB"/>
          </a:p>
        </p:txBody>
      </p:sp>
      <p:sp>
        <p:nvSpPr>
          <p:cNvPr id="34" name="Text Placeholder 33">
            <a:extLst>
              <a:ext uri="{FF2B5EF4-FFF2-40B4-BE49-F238E27FC236}">
                <a16:creationId xmlns:a16="http://schemas.microsoft.com/office/drawing/2014/main" id="{CEE9058B-9A97-4DE2-9270-2C0E09BF04D3}"/>
              </a:ext>
            </a:extLst>
          </p:cNvPr>
          <p:cNvSpPr>
            <a:spLocks noGrp="1"/>
          </p:cNvSpPr>
          <p:nvPr userDrawn="1">
            <p:ph type="body" sz="quarter" idx="22" hasCustomPrompt="1"/>
          </p:nvPr>
        </p:nvSpPr>
        <p:spPr>
          <a:xfrm>
            <a:off x="265887" y="2585120"/>
            <a:ext cx="4608001" cy="1931988"/>
          </a:xfrm>
        </p:spPr>
        <p:txBody>
          <a:bodyPr/>
          <a:lstStyle>
            <a:lvl1pPr>
              <a:defRPr sz="3200">
                <a:solidFill>
                  <a:schemeClr val="bg1"/>
                </a:solidFill>
              </a:defRPr>
            </a:lvl1pPr>
          </a:lstStyle>
          <a:p>
            <a:pPr lvl="0"/>
            <a:r>
              <a:rPr lang="en-GB" dirty="0"/>
              <a:t>Click to enter text</a:t>
            </a:r>
          </a:p>
        </p:txBody>
      </p:sp>
      <p:sp>
        <p:nvSpPr>
          <p:cNvPr id="35" name="Text Placeholder 27">
            <a:extLst>
              <a:ext uri="{FF2B5EF4-FFF2-40B4-BE49-F238E27FC236}">
                <a16:creationId xmlns:a16="http://schemas.microsoft.com/office/drawing/2014/main" id="{FDEDB4AB-2EA8-49AE-A255-955609E27E3D}"/>
              </a:ext>
            </a:extLst>
          </p:cNvPr>
          <p:cNvSpPr>
            <a:spLocks noGrp="1"/>
          </p:cNvSpPr>
          <p:nvPr userDrawn="1">
            <p:ph type="body" sz="quarter" idx="23" hasCustomPrompt="1"/>
          </p:nvPr>
        </p:nvSpPr>
        <p:spPr>
          <a:xfrm>
            <a:off x="293595" y="5651500"/>
            <a:ext cx="313866" cy="298450"/>
          </a:xfrm>
          <a:blipFill>
            <a:blip r:embed="rId2"/>
            <a:stretch>
              <a:fillRect/>
            </a:stretch>
          </a:blipFill>
        </p:spPr>
        <p:txBody>
          <a:bodyPr/>
          <a:lstStyle/>
          <a:p>
            <a:pPr lvl="0"/>
            <a:r>
              <a:rPr lang="en-GB" dirty="0"/>
              <a:t> </a:t>
            </a:r>
          </a:p>
        </p:txBody>
      </p:sp>
      <p:sp>
        <p:nvSpPr>
          <p:cNvPr id="37" name="Text Placeholder 16">
            <a:extLst>
              <a:ext uri="{FF2B5EF4-FFF2-40B4-BE49-F238E27FC236}">
                <a16:creationId xmlns:a16="http://schemas.microsoft.com/office/drawing/2014/main" id="{5EA5C46A-7BDD-4D29-8915-27FD4E81AEE1}"/>
              </a:ext>
            </a:extLst>
          </p:cNvPr>
          <p:cNvSpPr>
            <a:spLocks noGrp="1"/>
          </p:cNvSpPr>
          <p:nvPr userDrawn="1">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41" name="Rectangle 40">
            <a:extLst>
              <a:ext uri="{FF2B5EF4-FFF2-40B4-BE49-F238E27FC236}">
                <a16:creationId xmlns:a16="http://schemas.microsoft.com/office/drawing/2014/main" id="{C390CA96-B26A-4AD6-80DF-F9F93085E0E5}"/>
              </a:ext>
            </a:extLst>
          </p:cNvPr>
          <p:cNvSpPr/>
          <p:nvPr userDrawn="1"/>
        </p:nvSpPr>
        <p:spPr>
          <a:xfrm>
            <a:off x="0" y="513875"/>
            <a:ext cx="12192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20" name="Text Placeholder 18">
            <a:extLst>
              <a:ext uri="{FF2B5EF4-FFF2-40B4-BE49-F238E27FC236}">
                <a16:creationId xmlns:a16="http://schemas.microsoft.com/office/drawing/2014/main" id="{DF0A9731-605B-4089-A512-A0554CCADA9D}"/>
              </a:ext>
            </a:extLst>
          </p:cNvPr>
          <p:cNvSpPr>
            <a:spLocks noGrp="1"/>
          </p:cNvSpPr>
          <p:nvPr>
            <p:ph type="body" sz="quarter" idx="25" hasCustomPrompt="1"/>
          </p:nvPr>
        </p:nvSpPr>
        <p:spPr>
          <a:xfrm>
            <a:off x="417513" y="2218157"/>
            <a:ext cx="4671162" cy="14400"/>
          </a:xfrm>
          <a:solidFill>
            <a:schemeClr val="bg1"/>
          </a:solidFill>
        </p:spPr>
        <p:txBody>
          <a:bodyPr/>
          <a:lstStyle/>
          <a:p>
            <a:pPr lvl="0"/>
            <a:r>
              <a:rPr lang="en-GB" dirty="0"/>
              <a:t> </a:t>
            </a:r>
          </a:p>
        </p:txBody>
      </p:sp>
      <p:sp>
        <p:nvSpPr>
          <p:cNvPr id="21" name="Text Placeholder 20">
            <a:extLst>
              <a:ext uri="{FF2B5EF4-FFF2-40B4-BE49-F238E27FC236}">
                <a16:creationId xmlns:a16="http://schemas.microsoft.com/office/drawing/2014/main" id="{8AEFB826-0276-40F6-AADA-DA1FD6EA2A02}"/>
              </a:ext>
            </a:extLst>
          </p:cNvPr>
          <p:cNvSpPr>
            <a:spLocks noGrp="1"/>
          </p:cNvSpPr>
          <p:nvPr>
            <p:ph type="body" sz="quarter" idx="28" hasCustomPrompt="1"/>
          </p:nvPr>
        </p:nvSpPr>
        <p:spPr>
          <a:xfrm>
            <a:off x="417511" y="2226833"/>
            <a:ext cx="936000" cy="25200"/>
          </a:xfrm>
          <a:solidFill>
            <a:schemeClr val="bg1"/>
          </a:solidFill>
        </p:spPr>
        <p:txBody>
          <a:bodyPr/>
          <a:lstStyle/>
          <a:p>
            <a:pPr lvl="0"/>
            <a:r>
              <a:rPr lang="en-GB" dirty="0"/>
              <a:t> </a:t>
            </a:r>
          </a:p>
        </p:txBody>
      </p:sp>
      <p:sp>
        <p:nvSpPr>
          <p:cNvPr id="24" name="Text Placeholder 3">
            <a:extLst>
              <a:ext uri="{FF2B5EF4-FFF2-40B4-BE49-F238E27FC236}">
                <a16:creationId xmlns:a16="http://schemas.microsoft.com/office/drawing/2014/main" id="{BC6E24DD-6297-45B7-BC01-A9A8F3B83B48}"/>
              </a:ext>
            </a:extLst>
          </p:cNvPr>
          <p:cNvSpPr>
            <a:spLocks noGrp="1"/>
          </p:cNvSpPr>
          <p:nvPr>
            <p:ph type="body" sz="quarter" idx="18" hasCustomPrompt="1"/>
          </p:nvPr>
        </p:nvSpPr>
        <p:spPr>
          <a:xfrm>
            <a:off x="-5137" y="515674"/>
            <a:ext cx="12192000" cy="3600"/>
          </a:xfrm>
          <a:solidFill>
            <a:schemeClr val="bg1"/>
          </a:solidFill>
        </p:spPr>
        <p:txBody>
          <a:bodyPr/>
          <a:lstStyle/>
          <a:p>
            <a:pPr lvl="0"/>
            <a:r>
              <a:rPr lang="en-GB" dirty="0"/>
              <a:t> </a:t>
            </a:r>
          </a:p>
        </p:txBody>
      </p:sp>
      <p:sp>
        <p:nvSpPr>
          <p:cNvPr id="25" name="Title 2">
            <a:extLst>
              <a:ext uri="{FF2B5EF4-FFF2-40B4-BE49-F238E27FC236}">
                <a16:creationId xmlns:a16="http://schemas.microsoft.com/office/drawing/2014/main" id="{838FD2C8-F05F-41B4-B9F3-E88EADF4E113}"/>
              </a:ext>
            </a:extLst>
          </p:cNvPr>
          <p:cNvSpPr>
            <a:spLocks noGrp="1"/>
          </p:cNvSpPr>
          <p:nvPr>
            <p:ph type="title" hasCustomPrompt="1"/>
          </p:nvPr>
        </p:nvSpPr>
        <p:spPr>
          <a:xfrm>
            <a:off x="293595" y="850927"/>
            <a:ext cx="5790869" cy="462570"/>
          </a:xfrm>
        </p:spPr>
        <p:txBody>
          <a:bodyPr/>
          <a:lstStyle>
            <a:lvl1pPr>
              <a:defRPr sz="2400" b="1">
                <a:solidFill>
                  <a:schemeClr val="bg1"/>
                </a:solidFill>
              </a:defRPr>
            </a:lvl1pPr>
          </a:lstStyle>
          <a:p>
            <a:r>
              <a:rPr lang="en-US" dirty="0"/>
              <a:t>Click to add title</a:t>
            </a:r>
            <a:endParaRPr lang="en-GB" dirty="0"/>
          </a:p>
        </p:txBody>
      </p:sp>
      <p:sp>
        <p:nvSpPr>
          <p:cNvPr id="23" name="Text Placeholder 14">
            <a:extLst>
              <a:ext uri="{FF2B5EF4-FFF2-40B4-BE49-F238E27FC236}">
                <a16:creationId xmlns:a16="http://schemas.microsoft.com/office/drawing/2014/main" id="{7A7066AF-38A9-4A02-A445-3A55D8800857}"/>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26" name="Text Placeholder 14">
            <a:extLst>
              <a:ext uri="{FF2B5EF4-FFF2-40B4-BE49-F238E27FC236}">
                <a16:creationId xmlns:a16="http://schemas.microsoft.com/office/drawing/2014/main" id="{59E86C54-1DE5-47E5-8087-88EEA6C44BBE}"/>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19" name="Group 18">
            <a:extLst>
              <a:ext uri="{FF2B5EF4-FFF2-40B4-BE49-F238E27FC236}">
                <a16:creationId xmlns:a16="http://schemas.microsoft.com/office/drawing/2014/main" id="{91DFCBCF-F16E-4265-9F14-07384820835B}"/>
              </a:ext>
            </a:extLst>
          </p:cNvPr>
          <p:cNvGrpSpPr/>
          <p:nvPr userDrawn="1"/>
        </p:nvGrpSpPr>
        <p:grpSpPr>
          <a:xfrm>
            <a:off x="-3642018" y="0"/>
            <a:ext cx="3507559" cy="4472103"/>
            <a:chOff x="838198" y="1150069"/>
            <a:chExt cx="3507559" cy="4472103"/>
          </a:xfrm>
        </p:grpSpPr>
        <p:sp>
          <p:nvSpPr>
            <p:cNvPr id="22" name="Rectangle 21">
              <a:extLst>
                <a:ext uri="{FF2B5EF4-FFF2-40B4-BE49-F238E27FC236}">
                  <a16:creationId xmlns:a16="http://schemas.microsoft.com/office/drawing/2014/main" id="{7748122D-B379-4163-847A-BB1B95FE5962}"/>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7" name="TextBox 26">
              <a:extLst>
                <a:ext uri="{FF2B5EF4-FFF2-40B4-BE49-F238E27FC236}">
                  <a16:creationId xmlns:a16="http://schemas.microsoft.com/office/drawing/2014/main" id="{65CDA8C6-1FEE-44F8-B2B7-2E0E9E7E7E02}"/>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28" name="Rectangle 27">
              <a:extLst>
                <a:ext uri="{FF2B5EF4-FFF2-40B4-BE49-F238E27FC236}">
                  <a16:creationId xmlns:a16="http://schemas.microsoft.com/office/drawing/2014/main" id="{A6368278-7C6B-47F6-A068-176870F7326D}"/>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9" name="TextBox 28">
              <a:extLst>
                <a:ext uri="{FF2B5EF4-FFF2-40B4-BE49-F238E27FC236}">
                  <a16:creationId xmlns:a16="http://schemas.microsoft.com/office/drawing/2014/main" id="{7BA978BF-90CE-4449-975B-D929F6BA228E}"/>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0" name="TextBox 29">
              <a:extLst>
                <a:ext uri="{FF2B5EF4-FFF2-40B4-BE49-F238E27FC236}">
                  <a16:creationId xmlns:a16="http://schemas.microsoft.com/office/drawing/2014/main" id="{338EAC01-410C-45E6-BF3C-128A9EFA38A5}"/>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1" name="TextBox 30">
              <a:extLst>
                <a:ext uri="{FF2B5EF4-FFF2-40B4-BE49-F238E27FC236}">
                  <a16:creationId xmlns:a16="http://schemas.microsoft.com/office/drawing/2014/main" id="{607DE3CB-4154-4AF8-9613-EF078079BC9B}"/>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2" name="TextBox 31">
              <a:extLst>
                <a:ext uri="{FF2B5EF4-FFF2-40B4-BE49-F238E27FC236}">
                  <a16:creationId xmlns:a16="http://schemas.microsoft.com/office/drawing/2014/main" id="{F69E2F5E-662C-4A42-BDEE-5F6FCAB641CC}"/>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3" name="TextBox 32">
              <a:extLst>
                <a:ext uri="{FF2B5EF4-FFF2-40B4-BE49-F238E27FC236}">
                  <a16:creationId xmlns:a16="http://schemas.microsoft.com/office/drawing/2014/main" id="{CDB1E2B9-B25C-41AF-BC84-DC6AAE5BDA01}"/>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36" name="Picture Placeholder 2"/>
          <p:cNvSpPr>
            <a:spLocks noGrp="1"/>
          </p:cNvSpPr>
          <p:nvPr>
            <p:ph type="pic" sz="quarter" idx="31" hasCustomPrompt="1"/>
          </p:nvPr>
        </p:nvSpPr>
        <p:spPr>
          <a:xfrm>
            <a:off x="4889500" y="5346700"/>
            <a:ext cx="901700" cy="895350"/>
          </a:xfrm>
        </p:spPr>
        <p:txBody>
          <a:bodyPr/>
          <a:lstStyle>
            <a:lvl1pPr algn="ctr">
              <a:defRPr sz="1100">
                <a:solidFill>
                  <a:schemeClr val="bg1"/>
                </a:solidFill>
              </a:defRPr>
            </a:lvl1pPr>
          </a:lstStyle>
          <a:p>
            <a:r>
              <a:rPr lang="en-US" dirty="0"/>
              <a:t>Click to </a:t>
            </a:r>
            <a:r>
              <a:rPr lang="en-US"/>
              <a:t>add image</a:t>
            </a:r>
          </a:p>
        </p:txBody>
      </p:sp>
    </p:spTree>
    <p:extLst>
      <p:ext uri="{BB962C8B-B14F-4D97-AF65-F5344CB8AC3E}">
        <p14:creationId xmlns:p14="http://schemas.microsoft.com/office/powerpoint/2010/main" val="25479116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Side Half + Half &lt; &g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52C38BA-1653-40F7-9D6D-9ECAE42D36FC}"/>
              </a:ext>
            </a:extLst>
          </p:cNvPr>
          <p:cNvGrpSpPr/>
          <p:nvPr userDrawn="1"/>
        </p:nvGrpSpPr>
        <p:grpSpPr>
          <a:xfrm>
            <a:off x="-10273" y="521075"/>
            <a:ext cx="6101136" cy="6354386"/>
            <a:chOff x="6399" y="521075"/>
            <a:chExt cx="6084464" cy="6354386"/>
          </a:xfrm>
        </p:grpSpPr>
        <p:sp>
          <p:nvSpPr>
            <p:cNvPr id="29" name="Freeform: Shape 28">
              <a:extLst>
                <a:ext uri="{FF2B5EF4-FFF2-40B4-BE49-F238E27FC236}">
                  <a16:creationId xmlns:a16="http://schemas.microsoft.com/office/drawing/2014/main" id="{228B16CC-D213-4103-9102-D10F858D3E99}"/>
                </a:ext>
              </a:extLst>
            </p:cNvPr>
            <p:cNvSpPr/>
            <p:nvPr userDrawn="1"/>
          </p:nvSpPr>
          <p:spPr>
            <a:xfrm rot="10800000">
              <a:off x="103180" y="521075"/>
              <a:ext cx="5987683" cy="4061461"/>
            </a:xfrm>
            <a:custGeom>
              <a:avLst/>
              <a:gdLst>
                <a:gd name="connsiteX0" fmla="*/ 5987683 w 5987683"/>
                <a:gd name="connsiteY0" fmla="*/ 4061461 h 4061461"/>
                <a:gd name="connsiteX1" fmla="*/ 0 w 5987683"/>
                <a:gd name="connsiteY1" fmla="*/ 4061461 h 4061461"/>
                <a:gd name="connsiteX2" fmla="*/ 0 w 5987683"/>
                <a:gd name="connsiteY2" fmla="*/ 1810194 h 4061461"/>
                <a:gd name="connsiteX3" fmla="*/ 1845965 w 5987683"/>
                <a:gd name="connsiteY3" fmla="*/ 0 h 4061461"/>
              </a:gdLst>
              <a:ahLst/>
              <a:cxnLst>
                <a:cxn ang="0">
                  <a:pos x="connsiteX0" y="connsiteY0"/>
                </a:cxn>
                <a:cxn ang="0">
                  <a:pos x="connsiteX1" y="connsiteY1"/>
                </a:cxn>
                <a:cxn ang="0">
                  <a:pos x="connsiteX2" y="connsiteY2"/>
                </a:cxn>
                <a:cxn ang="0">
                  <a:pos x="connsiteX3" y="connsiteY3"/>
                </a:cxn>
              </a:cxnLst>
              <a:rect l="l" t="t" r="r" b="b"/>
              <a:pathLst>
                <a:path w="5987683" h="4061461">
                  <a:moveTo>
                    <a:pt x="5987683" y="4061461"/>
                  </a:moveTo>
                  <a:lnTo>
                    <a:pt x="0" y="4061461"/>
                  </a:lnTo>
                  <a:lnTo>
                    <a:pt x="0" y="1810194"/>
                  </a:lnTo>
                  <a:lnTo>
                    <a:pt x="1845965" y="0"/>
                  </a:lnTo>
                  <a:close/>
                </a:path>
              </a:pathLst>
            </a:custGeom>
            <a:solidFill>
              <a:srgbClr val="5D68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32" name="Freeform: Shape 31">
              <a:extLst>
                <a:ext uri="{FF2B5EF4-FFF2-40B4-BE49-F238E27FC236}">
                  <a16:creationId xmlns:a16="http://schemas.microsoft.com/office/drawing/2014/main" id="{BC01B369-58FE-4E07-83EB-CCF13775A573}"/>
                </a:ext>
              </a:extLst>
            </p:cNvPr>
            <p:cNvSpPr/>
            <p:nvPr userDrawn="1"/>
          </p:nvSpPr>
          <p:spPr>
            <a:xfrm rot="5400000">
              <a:off x="-123197" y="650671"/>
              <a:ext cx="6343656" cy="6084464"/>
            </a:xfrm>
            <a:custGeom>
              <a:avLst/>
              <a:gdLst>
                <a:gd name="connsiteX0" fmla="*/ 0 w 6343656"/>
                <a:gd name="connsiteY0" fmla="*/ 6084464 h 6084464"/>
                <a:gd name="connsiteX1" fmla="*/ 0 w 6343656"/>
                <a:gd name="connsiteY1" fmla="*/ 5038505 h 6084464"/>
                <a:gd name="connsiteX2" fmla="*/ 6343656 w 6343656"/>
                <a:gd name="connsiteY2" fmla="*/ 0 h 6084464"/>
                <a:gd name="connsiteX3" fmla="*/ 6343656 w 6343656"/>
                <a:gd name="connsiteY3" fmla="*/ 6084464 h 6084464"/>
              </a:gdLst>
              <a:ahLst/>
              <a:cxnLst>
                <a:cxn ang="0">
                  <a:pos x="connsiteX0" y="connsiteY0"/>
                </a:cxn>
                <a:cxn ang="0">
                  <a:pos x="connsiteX1" y="connsiteY1"/>
                </a:cxn>
                <a:cxn ang="0">
                  <a:pos x="connsiteX2" y="connsiteY2"/>
                </a:cxn>
                <a:cxn ang="0">
                  <a:pos x="connsiteX3" y="connsiteY3"/>
                </a:cxn>
              </a:cxnLst>
              <a:rect l="l" t="t" r="r" b="b"/>
              <a:pathLst>
                <a:path w="6343656" h="6084464">
                  <a:moveTo>
                    <a:pt x="0" y="6084464"/>
                  </a:moveTo>
                  <a:lnTo>
                    <a:pt x="0" y="5038505"/>
                  </a:lnTo>
                  <a:lnTo>
                    <a:pt x="6343656" y="0"/>
                  </a:lnTo>
                  <a:lnTo>
                    <a:pt x="6343656" y="6084464"/>
                  </a:lnTo>
                  <a:close/>
                </a:path>
              </a:pathLst>
            </a:custGeom>
            <a:solidFill>
              <a:srgbClr val="4F55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33" name="Isosceles Triangle 32">
              <a:extLst>
                <a:ext uri="{FF2B5EF4-FFF2-40B4-BE49-F238E27FC236}">
                  <a16:creationId xmlns:a16="http://schemas.microsoft.com/office/drawing/2014/main" id="{269596A7-8DCF-43A3-A598-B14F64E08F11}"/>
                </a:ext>
              </a:extLst>
            </p:cNvPr>
            <p:cNvSpPr/>
            <p:nvPr userDrawn="1"/>
          </p:nvSpPr>
          <p:spPr>
            <a:xfrm>
              <a:off x="1887531" y="2763142"/>
              <a:ext cx="4203283" cy="4112319"/>
            </a:xfrm>
            <a:prstGeom prst="triangle">
              <a:avLst>
                <a:gd name="adj" fmla="val 100000"/>
              </a:avLst>
            </a:prstGeom>
            <a:solidFill>
              <a:srgbClr val="565E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grpSp>
      <p:sp>
        <p:nvSpPr>
          <p:cNvPr id="40" name="Picture Placeholder 39">
            <a:extLst>
              <a:ext uri="{FF2B5EF4-FFF2-40B4-BE49-F238E27FC236}">
                <a16:creationId xmlns:a16="http://schemas.microsoft.com/office/drawing/2014/main" id="{361E70D7-EB28-4736-A0B7-BF597687F655}"/>
              </a:ext>
            </a:extLst>
          </p:cNvPr>
          <p:cNvSpPr>
            <a:spLocks noGrp="1"/>
          </p:cNvSpPr>
          <p:nvPr userDrawn="1">
            <p:ph type="pic" sz="quarter" idx="24"/>
          </p:nvPr>
        </p:nvSpPr>
        <p:spPr>
          <a:xfrm>
            <a:off x="6087836" y="512762"/>
            <a:ext cx="6104163" cy="6354763"/>
          </a:xfrm>
        </p:spPr>
        <p:txBody>
          <a:bodyPr anchor="ctr"/>
          <a:lstStyle>
            <a:lvl1pPr algn="ctr">
              <a:defRPr sz="2000"/>
            </a:lvl1pPr>
          </a:lstStyle>
          <a:p>
            <a:endParaRPr lang="en-GB" dirty="0"/>
          </a:p>
          <a:p>
            <a:r>
              <a:rPr lang="en-GB" dirty="0"/>
              <a:t>Click on the icon to insert an image</a:t>
            </a:r>
          </a:p>
        </p:txBody>
      </p:sp>
      <p:sp>
        <p:nvSpPr>
          <p:cNvPr id="25" name="Rectangle 24">
            <a:extLst>
              <a:ext uri="{FF2B5EF4-FFF2-40B4-BE49-F238E27FC236}">
                <a16:creationId xmlns:a16="http://schemas.microsoft.com/office/drawing/2014/main" id="{77C44D15-56F4-4FBC-97ED-896C590AC68B}"/>
              </a:ext>
            </a:extLst>
          </p:cNvPr>
          <p:cNvSpPr/>
          <p:nvPr userDrawn="1"/>
        </p:nvSpPr>
        <p:spPr>
          <a:xfrm>
            <a:off x="0" y="513875"/>
            <a:ext cx="12192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C8627C96-E55A-42E0-9DBE-ED78D4F22329}"/>
              </a:ext>
            </a:extLst>
          </p:cNvPr>
          <p:cNvSpPr>
            <a:spLocks noGrp="1"/>
          </p:cNvSpPr>
          <p:nvPr userDrawn="1">
            <p:ph type="ftr" sz="quarter" idx="11"/>
          </p:nvPr>
        </p:nvSpPr>
        <p:spPr>
          <a:xfrm>
            <a:off x="801893" y="6448427"/>
            <a:ext cx="4114800" cy="409574"/>
          </a:xfrm>
        </p:spPr>
        <p:txBody>
          <a:bodyPr/>
          <a:lstStyle/>
          <a:p>
            <a:endParaRPr lang="en-GB"/>
          </a:p>
        </p:txBody>
      </p:sp>
      <p:sp>
        <p:nvSpPr>
          <p:cNvPr id="37" name="Text Placeholder 16">
            <a:extLst>
              <a:ext uri="{FF2B5EF4-FFF2-40B4-BE49-F238E27FC236}">
                <a16:creationId xmlns:a16="http://schemas.microsoft.com/office/drawing/2014/main" id="{5EA5C46A-7BDD-4D29-8915-27FD4E81AEE1}"/>
              </a:ext>
            </a:extLst>
          </p:cNvPr>
          <p:cNvSpPr>
            <a:spLocks noGrp="1"/>
          </p:cNvSpPr>
          <p:nvPr userDrawn="1">
            <p:ph type="body" sz="quarter" idx="19" hasCustomPrompt="1"/>
          </p:nvPr>
        </p:nvSpPr>
        <p:spPr>
          <a:xfrm>
            <a:off x="384863" y="1362985"/>
            <a:ext cx="1136756" cy="28800"/>
          </a:xfrm>
          <a:solidFill>
            <a:schemeClr val="accent1"/>
          </a:solidFill>
        </p:spPr>
        <p:txBody>
          <a:bodyPr/>
          <a:lstStyle/>
          <a:p>
            <a:pPr lvl="0"/>
            <a:r>
              <a:rPr lang="en-GB" dirty="0"/>
              <a:t> </a:t>
            </a:r>
          </a:p>
        </p:txBody>
      </p:sp>
      <p:sp>
        <p:nvSpPr>
          <p:cNvPr id="23" name="Text Placeholder 27">
            <a:extLst>
              <a:ext uri="{FF2B5EF4-FFF2-40B4-BE49-F238E27FC236}">
                <a16:creationId xmlns:a16="http://schemas.microsoft.com/office/drawing/2014/main" id="{AEE01336-A202-49B9-B7C4-645DC45EC546}"/>
              </a:ext>
            </a:extLst>
          </p:cNvPr>
          <p:cNvSpPr>
            <a:spLocks noGrp="1"/>
          </p:cNvSpPr>
          <p:nvPr userDrawn="1">
            <p:ph type="body" sz="quarter" idx="26" hasCustomPrompt="1"/>
          </p:nvPr>
        </p:nvSpPr>
        <p:spPr>
          <a:xfrm>
            <a:off x="665578" y="5651500"/>
            <a:ext cx="313866" cy="298450"/>
          </a:xfrm>
          <a:blipFill>
            <a:blip r:embed="rId2"/>
            <a:stretch>
              <a:fillRect/>
            </a:stretch>
          </a:blipFill>
        </p:spPr>
        <p:txBody>
          <a:bodyPr/>
          <a:lstStyle/>
          <a:p>
            <a:pPr lvl="0"/>
            <a:r>
              <a:rPr lang="en-GB" dirty="0"/>
              <a:t> </a:t>
            </a:r>
          </a:p>
        </p:txBody>
      </p:sp>
      <p:sp>
        <p:nvSpPr>
          <p:cNvPr id="24" name="Text Placeholder 27">
            <a:extLst>
              <a:ext uri="{FF2B5EF4-FFF2-40B4-BE49-F238E27FC236}">
                <a16:creationId xmlns:a16="http://schemas.microsoft.com/office/drawing/2014/main" id="{86D06A3D-13C0-467E-BE33-4DE6AE2E084E}"/>
              </a:ext>
            </a:extLst>
          </p:cNvPr>
          <p:cNvSpPr>
            <a:spLocks noGrp="1"/>
          </p:cNvSpPr>
          <p:nvPr userDrawn="1">
            <p:ph type="body" sz="quarter" idx="27" hasCustomPrompt="1"/>
          </p:nvPr>
        </p:nvSpPr>
        <p:spPr>
          <a:xfrm rot="10800000">
            <a:off x="293080" y="5650366"/>
            <a:ext cx="313866" cy="299583"/>
          </a:xfrm>
          <a:blipFill>
            <a:blip r:embed="rId2"/>
            <a:stretch>
              <a:fillRect/>
            </a:stretch>
          </a:blipFill>
        </p:spPr>
        <p:txBody>
          <a:bodyPr/>
          <a:lstStyle/>
          <a:p>
            <a:pPr lvl="0"/>
            <a:r>
              <a:rPr lang="en-GB" dirty="0"/>
              <a:t> </a:t>
            </a:r>
          </a:p>
        </p:txBody>
      </p:sp>
      <p:sp>
        <p:nvSpPr>
          <p:cNvPr id="12" name="Slide Number Placeholder 5">
            <a:extLst>
              <a:ext uri="{FF2B5EF4-FFF2-40B4-BE49-F238E27FC236}">
                <a16:creationId xmlns:a16="http://schemas.microsoft.com/office/drawing/2014/main" id="{C198C9CA-A9E4-40BA-89A5-4A35D7227B23}"/>
              </a:ext>
            </a:extLst>
          </p:cNvPr>
          <p:cNvSpPr>
            <a:spLocks noGrp="1"/>
          </p:cNvSpPr>
          <p:nvPr userDrawn="1">
            <p:ph type="sldNum" sz="quarter" idx="12"/>
          </p:nvPr>
        </p:nvSpPr>
        <p:spPr>
          <a:xfrm>
            <a:off x="4483" y="6448426"/>
            <a:ext cx="578224" cy="409574"/>
          </a:xfrm>
        </p:spPr>
        <p:txBody>
          <a:bodyPr/>
          <a:lstStyle/>
          <a:p>
            <a:fld id="{59CDF08C-A8E3-4E12-B3C5-7BE5A2981715}" type="slidenum">
              <a:rPr lang="en-GB" smtClean="0"/>
              <a:t>‹#›</a:t>
            </a:fld>
            <a:endParaRPr lang="en-GB"/>
          </a:p>
        </p:txBody>
      </p:sp>
      <p:sp>
        <p:nvSpPr>
          <p:cNvPr id="20" name="Text Placeholder 33">
            <a:extLst>
              <a:ext uri="{FF2B5EF4-FFF2-40B4-BE49-F238E27FC236}">
                <a16:creationId xmlns:a16="http://schemas.microsoft.com/office/drawing/2014/main" id="{C2E69539-8597-4658-8E98-491DB09A474D}"/>
              </a:ext>
            </a:extLst>
          </p:cNvPr>
          <p:cNvSpPr>
            <a:spLocks noGrp="1"/>
          </p:cNvSpPr>
          <p:nvPr>
            <p:ph type="body" sz="quarter" idx="22" hasCustomPrompt="1"/>
          </p:nvPr>
        </p:nvSpPr>
        <p:spPr>
          <a:xfrm>
            <a:off x="265887" y="2585120"/>
            <a:ext cx="4608001" cy="1931988"/>
          </a:xfrm>
        </p:spPr>
        <p:txBody>
          <a:bodyPr/>
          <a:lstStyle>
            <a:lvl1pPr>
              <a:defRPr sz="3200">
                <a:solidFill>
                  <a:schemeClr val="bg1"/>
                </a:solidFill>
              </a:defRPr>
            </a:lvl1pPr>
          </a:lstStyle>
          <a:p>
            <a:pPr lvl="0"/>
            <a:r>
              <a:rPr lang="en-GB" dirty="0"/>
              <a:t>Click to enter text</a:t>
            </a:r>
          </a:p>
        </p:txBody>
      </p:sp>
      <p:sp>
        <p:nvSpPr>
          <p:cNvPr id="21" name="Text Placeholder 18">
            <a:extLst>
              <a:ext uri="{FF2B5EF4-FFF2-40B4-BE49-F238E27FC236}">
                <a16:creationId xmlns:a16="http://schemas.microsoft.com/office/drawing/2014/main" id="{4395D4DA-8E04-4076-8E06-3B93D7A6FDBA}"/>
              </a:ext>
            </a:extLst>
          </p:cNvPr>
          <p:cNvSpPr>
            <a:spLocks noGrp="1"/>
          </p:cNvSpPr>
          <p:nvPr>
            <p:ph type="body" sz="quarter" idx="28" hasCustomPrompt="1"/>
          </p:nvPr>
        </p:nvSpPr>
        <p:spPr>
          <a:xfrm>
            <a:off x="417513" y="2218157"/>
            <a:ext cx="4671162" cy="14400"/>
          </a:xfrm>
          <a:solidFill>
            <a:schemeClr val="bg1"/>
          </a:solidFill>
        </p:spPr>
        <p:txBody>
          <a:bodyPr/>
          <a:lstStyle/>
          <a:p>
            <a:pPr lvl="0"/>
            <a:r>
              <a:rPr lang="en-GB" dirty="0"/>
              <a:t> </a:t>
            </a:r>
          </a:p>
        </p:txBody>
      </p:sp>
      <p:sp>
        <p:nvSpPr>
          <p:cNvPr id="22" name="Text Placeholder 20">
            <a:extLst>
              <a:ext uri="{FF2B5EF4-FFF2-40B4-BE49-F238E27FC236}">
                <a16:creationId xmlns:a16="http://schemas.microsoft.com/office/drawing/2014/main" id="{3A76CFA5-C695-423E-A076-F00E009F7920}"/>
              </a:ext>
            </a:extLst>
          </p:cNvPr>
          <p:cNvSpPr>
            <a:spLocks noGrp="1"/>
          </p:cNvSpPr>
          <p:nvPr>
            <p:ph type="body" sz="quarter" idx="29" hasCustomPrompt="1"/>
          </p:nvPr>
        </p:nvSpPr>
        <p:spPr>
          <a:xfrm>
            <a:off x="1353511" y="2226833"/>
            <a:ext cx="936000" cy="25200"/>
          </a:xfrm>
          <a:solidFill>
            <a:schemeClr val="bg1"/>
          </a:solidFill>
        </p:spPr>
        <p:txBody>
          <a:bodyPr/>
          <a:lstStyle/>
          <a:p>
            <a:pPr lvl="0"/>
            <a:r>
              <a:rPr lang="en-GB" dirty="0"/>
              <a:t> </a:t>
            </a:r>
          </a:p>
        </p:txBody>
      </p:sp>
      <p:sp>
        <p:nvSpPr>
          <p:cNvPr id="26" name="Text Placeholder 3">
            <a:extLst>
              <a:ext uri="{FF2B5EF4-FFF2-40B4-BE49-F238E27FC236}">
                <a16:creationId xmlns:a16="http://schemas.microsoft.com/office/drawing/2014/main" id="{E8B0B518-7F92-4475-93AA-82910B13DC9E}"/>
              </a:ext>
            </a:extLst>
          </p:cNvPr>
          <p:cNvSpPr>
            <a:spLocks noGrp="1"/>
          </p:cNvSpPr>
          <p:nvPr>
            <p:ph type="body" sz="quarter" idx="30" hasCustomPrompt="1"/>
          </p:nvPr>
        </p:nvSpPr>
        <p:spPr>
          <a:xfrm>
            <a:off x="-5137" y="515674"/>
            <a:ext cx="12192000" cy="3600"/>
          </a:xfrm>
          <a:solidFill>
            <a:schemeClr val="bg1"/>
          </a:solidFill>
        </p:spPr>
        <p:txBody>
          <a:bodyPr/>
          <a:lstStyle/>
          <a:p>
            <a:pPr lvl="0"/>
            <a:r>
              <a:rPr lang="en-GB" dirty="0"/>
              <a:t> </a:t>
            </a:r>
          </a:p>
        </p:txBody>
      </p:sp>
      <p:sp>
        <p:nvSpPr>
          <p:cNvPr id="27" name="Title 2">
            <a:extLst>
              <a:ext uri="{FF2B5EF4-FFF2-40B4-BE49-F238E27FC236}">
                <a16:creationId xmlns:a16="http://schemas.microsoft.com/office/drawing/2014/main" id="{277C9A88-1268-46C4-84A4-7C2CB299894F}"/>
              </a:ext>
            </a:extLst>
          </p:cNvPr>
          <p:cNvSpPr>
            <a:spLocks noGrp="1"/>
          </p:cNvSpPr>
          <p:nvPr>
            <p:ph type="title" hasCustomPrompt="1"/>
          </p:nvPr>
        </p:nvSpPr>
        <p:spPr>
          <a:xfrm>
            <a:off x="293595" y="850927"/>
            <a:ext cx="5790869" cy="462570"/>
          </a:xfrm>
        </p:spPr>
        <p:txBody>
          <a:bodyPr/>
          <a:lstStyle>
            <a:lvl1pPr>
              <a:defRPr sz="2400" b="1">
                <a:solidFill>
                  <a:schemeClr val="bg1"/>
                </a:solidFill>
              </a:defRPr>
            </a:lvl1pPr>
          </a:lstStyle>
          <a:p>
            <a:r>
              <a:rPr lang="en-US" dirty="0"/>
              <a:t>Click to add title</a:t>
            </a:r>
            <a:endParaRPr lang="en-GB" dirty="0"/>
          </a:p>
        </p:txBody>
      </p:sp>
      <p:sp>
        <p:nvSpPr>
          <p:cNvPr id="30" name="Text Placeholder 14">
            <a:extLst>
              <a:ext uri="{FF2B5EF4-FFF2-40B4-BE49-F238E27FC236}">
                <a16:creationId xmlns:a16="http://schemas.microsoft.com/office/drawing/2014/main" id="{061027C5-BC0C-43D9-A52D-A83322172DA3}"/>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31" name="Text Placeholder 14">
            <a:extLst>
              <a:ext uri="{FF2B5EF4-FFF2-40B4-BE49-F238E27FC236}">
                <a16:creationId xmlns:a16="http://schemas.microsoft.com/office/drawing/2014/main" id="{304AAADB-341D-44FA-8BD3-725D6B7AB8FB}"/>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34" name="Group 33">
            <a:extLst>
              <a:ext uri="{FF2B5EF4-FFF2-40B4-BE49-F238E27FC236}">
                <a16:creationId xmlns:a16="http://schemas.microsoft.com/office/drawing/2014/main" id="{06DB4734-FE55-412D-90D7-CA9C3A386858}"/>
              </a:ext>
            </a:extLst>
          </p:cNvPr>
          <p:cNvGrpSpPr/>
          <p:nvPr userDrawn="1"/>
        </p:nvGrpSpPr>
        <p:grpSpPr>
          <a:xfrm>
            <a:off x="-3642018" y="0"/>
            <a:ext cx="3507559" cy="4472103"/>
            <a:chOff x="838198" y="1150069"/>
            <a:chExt cx="3507559" cy="4472103"/>
          </a:xfrm>
        </p:grpSpPr>
        <p:sp>
          <p:nvSpPr>
            <p:cNvPr id="35" name="Rectangle 34">
              <a:extLst>
                <a:ext uri="{FF2B5EF4-FFF2-40B4-BE49-F238E27FC236}">
                  <a16:creationId xmlns:a16="http://schemas.microsoft.com/office/drawing/2014/main" id="{45180300-2BAF-43FA-AFCF-904047241A04}"/>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6" name="TextBox 35">
              <a:extLst>
                <a:ext uri="{FF2B5EF4-FFF2-40B4-BE49-F238E27FC236}">
                  <a16:creationId xmlns:a16="http://schemas.microsoft.com/office/drawing/2014/main" id="{7F2135CD-D994-4C87-ABDC-1F27995E6A77}"/>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38" name="Rectangle 37">
              <a:extLst>
                <a:ext uri="{FF2B5EF4-FFF2-40B4-BE49-F238E27FC236}">
                  <a16:creationId xmlns:a16="http://schemas.microsoft.com/office/drawing/2014/main" id="{EB82C856-6D78-478D-BAF9-4C21D5110484}"/>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4" name="TextBox 43">
              <a:extLst>
                <a:ext uri="{FF2B5EF4-FFF2-40B4-BE49-F238E27FC236}">
                  <a16:creationId xmlns:a16="http://schemas.microsoft.com/office/drawing/2014/main" id="{6D2171D5-3371-4320-A321-F81EEE220841}"/>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5" name="TextBox 44">
              <a:extLst>
                <a:ext uri="{FF2B5EF4-FFF2-40B4-BE49-F238E27FC236}">
                  <a16:creationId xmlns:a16="http://schemas.microsoft.com/office/drawing/2014/main" id="{2244852A-5379-4DBE-89CB-2CBF162D2EB2}"/>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6" name="TextBox 45">
              <a:extLst>
                <a:ext uri="{FF2B5EF4-FFF2-40B4-BE49-F238E27FC236}">
                  <a16:creationId xmlns:a16="http://schemas.microsoft.com/office/drawing/2014/main" id="{003AC9F7-E5EA-4C96-BCE0-35B9A54523C6}"/>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7" name="TextBox 46">
              <a:extLst>
                <a:ext uri="{FF2B5EF4-FFF2-40B4-BE49-F238E27FC236}">
                  <a16:creationId xmlns:a16="http://schemas.microsoft.com/office/drawing/2014/main" id="{CF3506F5-AF32-4994-96B0-9904D1C6E9EB}"/>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8" name="TextBox 47">
              <a:extLst>
                <a:ext uri="{FF2B5EF4-FFF2-40B4-BE49-F238E27FC236}">
                  <a16:creationId xmlns:a16="http://schemas.microsoft.com/office/drawing/2014/main" id="{7915EA52-E742-4DE4-A7A6-A0A4B67CF731}"/>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3" name="Picture Placeholder 2"/>
          <p:cNvSpPr>
            <a:spLocks noGrp="1"/>
          </p:cNvSpPr>
          <p:nvPr>
            <p:ph type="pic" sz="quarter" idx="31" hasCustomPrompt="1"/>
          </p:nvPr>
        </p:nvSpPr>
        <p:spPr>
          <a:xfrm>
            <a:off x="4889500" y="5346700"/>
            <a:ext cx="901700" cy="895350"/>
          </a:xfrm>
        </p:spPr>
        <p:txBody>
          <a:bodyPr/>
          <a:lstStyle>
            <a:lvl1pPr algn="ctr">
              <a:defRPr sz="1100">
                <a:solidFill>
                  <a:schemeClr val="bg1"/>
                </a:solidFill>
              </a:defRPr>
            </a:lvl1pPr>
          </a:lstStyle>
          <a:p>
            <a:r>
              <a:rPr lang="en-US" dirty="0"/>
              <a:t>Click to </a:t>
            </a:r>
            <a:r>
              <a:rPr lang="en-US"/>
              <a:t>add image</a:t>
            </a:r>
          </a:p>
        </p:txBody>
      </p:sp>
    </p:spTree>
    <p:extLst>
      <p:ext uri="{BB962C8B-B14F-4D97-AF65-F5344CB8AC3E}">
        <p14:creationId xmlns:p14="http://schemas.microsoft.com/office/powerpoint/2010/main" val="2053818931"/>
      </p:ext>
    </p:extLst>
  </p:cSld>
  <p:clrMapOvr>
    <a:masterClrMapping/>
  </p:clrMapOvr>
  <p:extLst>
    <p:ext uri="{DCECCB84-F9BA-43D5-87BE-67443E8EF086}">
      <p15:sldGuideLst xmlns:p15="http://schemas.microsoft.com/office/powerpoint/2012/main">
        <p15:guide id="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F94719-41A7-46EE-95E0-D9381D54924B}"/>
              </a:ext>
            </a:extLst>
          </p:cNvPr>
          <p:cNvSpPr>
            <a:spLocks noGrp="1"/>
          </p:cNvSpPr>
          <p:nvPr>
            <p:ph type="title"/>
          </p:nvPr>
        </p:nvSpPr>
        <p:spPr>
          <a:xfrm>
            <a:off x="838200" y="592088"/>
            <a:ext cx="10515600" cy="1098600"/>
          </a:xfrm>
          <a:prstGeom prst="rect">
            <a:avLst/>
          </a:prstGeom>
        </p:spPr>
        <p:txBody>
          <a:bodyPr vert="horz" lIns="91440" tIns="45720" rIns="91440" bIns="45720" rtlCol="0" anchor="b">
            <a:noAutofit/>
          </a:bodyPr>
          <a:lstStyle/>
          <a:p>
            <a:r>
              <a:rPr lang="en-US" dirty="0"/>
              <a:t>Enter title here</a:t>
            </a:r>
            <a:endParaRPr lang="en-GB" dirty="0"/>
          </a:p>
        </p:txBody>
      </p:sp>
      <p:sp>
        <p:nvSpPr>
          <p:cNvPr id="3" name="Text Placeholder 2">
            <a:extLst>
              <a:ext uri="{FF2B5EF4-FFF2-40B4-BE49-F238E27FC236}">
                <a16:creationId xmlns:a16="http://schemas.microsoft.com/office/drawing/2014/main" id="{B7FCAB6D-F4AC-45EF-9C44-C7758EAF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49C15F-B85E-4D0F-8D20-06D8FBF3D8E0}"/>
              </a:ext>
            </a:extLst>
          </p:cNvPr>
          <p:cNvSpPr>
            <a:spLocks noGrp="1"/>
          </p:cNvSpPr>
          <p:nvPr>
            <p:ph type="dt" sz="half" idx="2"/>
          </p:nvPr>
        </p:nvSpPr>
        <p:spPr>
          <a:xfrm>
            <a:off x="9448800" y="6448426"/>
            <a:ext cx="2743200" cy="394493"/>
          </a:xfrm>
          <a:prstGeom prst="rect">
            <a:avLst/>
          </a:prstGeom>
        </p:spPr>
        <p:txBody>
          <a:bodyPr vert="horz" lIns="91440" tIns="45720" rIns="91440" bIns="45720" rtlCol="0" anchor="ctr">
            <a:noAutofit/>
          </a:bodyPr>
          <a:lstStyle>
            <a:lvl1pPr algn="l">
              <a:lnSpc>
                <a:spcPct val="90000"/>
              </a:lnSpc>
              <a:spcBef>
                <a:spcPts val="0"/>
              </a:spcBef>
              <a:spcAft>
                <a:spcPts val="600"/>
              </a:spcAft>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5" name="Footer Placeholder 4">
            <a:extLst>
              <a:ext uri="{FF2B5EF4-FFF2-40B4-BE49-F238E27FC236}">
                <a16:creationId xmlns:a16="http://schemas.microsoft.com/office/drawing/2014/main" id="{4FB829BD-36F4-47C6-8297-95C407022EF8}"/>
              </a:ext>
            </a:extLst>
          </p:cNvPr>
          <p:cNvSpPr>
            <a:spLocks noGrp="1"/>
          </p:cNvSpPr>
          <p:nvPr>
            <p:ph type="ftr" sz="quarter" idx="3"/>
          </p:nvPr>
        </p:nvSpPr>
        <p:spPr>
          <a:xfrm>
            <a:off x="801893" y="6448427"/>
            <a:ext cx="4114800" cy="409574"/>
          </a:xfrm>
          <a:prstGeom prst="rect">
            <a:avLst/>
          </a:prstGeom>
        </p:spPr>
        <p:txBody>
          <a:bodyPr vert="horz" lIns="91440" tIns="45720" rIns="91440" bIns="45720" rtlCol="0" anchor="ctr">
            <a:noAutofit/>
          </a:bodyPr>
          <a:lstStyle>
            <a:lvl1pPr algn="l">
              <a:lnSpc>
                <a:spcPct val="90000"/>
              </a:lnSpc>
              <a:spcBef>
                <a:spcPts val="0"/>
              </a:spcBef>
              <a:spcAft>
                <a:spcPts val="600"/>
              </a:spcAft>
              <a:defRPr sz="9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A1C039C9-8CDB-4E8A-BCC1-74AC3A986A76}"/>
              </a:ext>
            </a:extLst>
          </p:cNvPr>
          <p:cNvSpPr>
            <a:spLocks noGrp="1"/>
          </p:cNvSpPr>
          <p:nvPr>
            <p:ph type="sldNum" sz="quarter" idx="4"/>
          </p:nvPr>
        </p:nvSpPr>
        <p:spPr>
          <a:xfrm>
            <a:off x="4483" y="6448426"/>
            <a:ext cx="578224" cy="409574"/>
          </a:xfrm>
          <a:prstGeom prst="rect">
            <a:avLst/>
          </a:prstGeom>
        </p:spPr>
        <p:txBody>
          <a:bodyPr vert="horz" lIns="91440" tIns="45720" rIns="91440" bIns="45720" rtlCol="0" anchor="ctr">
            <a:noAutofit/>
          </a:bodyPr>
          <a:lstStyle>
            <a:lvl1pPr algn="r">
              <a:lnSpc>
                <a:spcPct val="90000"/>
              </a:lnSpc>
              <a:spcBef>
                <a:spcPts val="0"/>
              </a:spcBef>
              <a:spcAft>
                <a:spcPts val="600"/>
              </a:spcAft>
              <a:defRPr sz="900" b="1">
                <a:solidFill>
                  <a:schemeClr val="bg1"/>
                </a:solidFill>
                <a:latin typeface="Arial" panose="020B0604020202020204" pitchFamily="34" charset="0"/>
                <a:cs typeface="Arial" panose="020B0604020202020204" pitchFamily="34" charset="0"/>
              </a:defRPr>
            </a:lvl1pPr>
          </a:lstStyle>
          <a:p>
            <a:fld id="{59CDF08C-A8E3-4E12-B3C5-7BE5A2981715}" type="slidenum">
              <a:rPr lang="en-GB" smtClean="0"/>
              <a:pPr/>
              <a:t>‹#›</a:t>
            </a:fld>
            <a:endParaRPr lang="en-GB" dirty="0"/>
          </a:p>
        </p:txBody>
      </p:sp>
      <p:sp>
        <p:nvSpPr>
          <p:cNvPr id="14" name="Rectangle 13">
            <a:extLst>
              <a:ext uri="{FF2B5EF4-FFF2-40B4-BE49-F238E27FC236}">
                <a16:creationId xmlns:a16="http://schemas.microsoft.com/office/drawing/2014/main" id="{1214F0E4-017E-4AD9-9DF6-98AC90894009}"/>
              </a:ext>
            </a:extLst>
          </p:cNvPr>
          <p:cNvSpPr/>
          <p:nvPr userDrawn="1"/>
        </p:nvSpPr>
        <p:spPr>
          <a:xfrm>
            <a:off x="-1" y="0"/>
            <a:ext cx="9144001" cy="5127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7FFC78E-D52E-4ED2-9531-E61DBE7FEC64}"/>
              </a:ext>
            </a:extLst>
          </p:cNvPr>
          <p:cNvSpPr/>
          <p:nvPr userDrawn="1"/>
        </p:nvSpPr>
        <p:spPr>
          <a:xfrm>
            <a:off x="9144000" y="0"/>
            <a:ext cx="1532965" cy="51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16C985D-0A87-4D59-8EC6-96C332D915F3}"/>
              </a:ext>
            </a:extLst>
          </p:cNvPr>
          <p:cNvSpPr/>
          <p:nvPr userDrawn="1"/>
        </p:nvSpPr>
        <p:spPr>
          <a:xfrm>
            <a:off x="10676965" y="0"/>
            <a:ext cx="1515035" cy="512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5F8AC2FB-D416-4298-A93D-2CD05FC4D686}"/>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10899448" y="79325"/>
            <a:ext cx="1054640" cy="354113"/>
          </a:xfrm>
          <a:prstGeom prst="rect">
            <a:avLst/>
          </a:prstGeom>
        </p:spPr>
      </p:pic>
      <p:sp>
        <p:nvSpPr>
          <p:cNvPr id="38" name="Rectangle 37">
            <a:extLst>
              <a:ext uri="{FF2B5EF4-FFF2-40B4-BE49-F238E27FC236}">
                <a16:creationId xmlns:a16="http://schemas.microsoft.com/office/drawing/2014/main" id="{2DB5DF42-D985-4DDD-944F-8A016B14BD52}"/>
              </a:ext>
            </a:extLst>
          </p:cNvPr>
          <p:cNvSpPr/>
          <p:nvPr userDrawn="1"/>
        </p:nvSpPr>
        <p:spPr>
          <a:xfrm>
            <a:off x="0" y="513875"/>
            <a:ext cx="12192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733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6" r:id="rId4"/>
    <p:sldLayoutId id="2147483651" r:id="rId5"/>
    <p:sldLayoutId id="2147483673" r:id="rId6"/>
    <p:sldLayoutId id="2147483672" r:id="rId7"/>
    <p:sldLayoutId id="2147483652" r:id="rId8"/>
    <p:sldLayoutId id="2147483660" r:id="rId9"/>
    <p:sldLayoutId id="2147483661" r:id="rId10"/>
    <p:sldLayoutId id="2147483675" r:id="rId11"/>
    <p:sldLayoutId id="2147483676" r:id="rId12"/>
    <p:sldLayoutId id="2147483677" r:id="rId13"/>
    <p:sldLayoutId id="2147483678" r:id="rId14"/>
    <p:sldLayoutId id="2147483682" r:id="rId15"/>
    <p:sldLayoutId id="2147483683" r:id="rId16"/>
    <p:sldLayoutId id="2147483684" r:id="rId17"/>
    <p:sldLayoutId id="2147483685" r:id="rId18"/>
    <p:sldLayoutId id="2147483686" r:id="rId19"/>
    <p:sldLayoutId id="2147483658" r:id="rId20"/>
    <p:sldLayoutId id="2147483662" r:id="rId21"/>
    <p:sldLayoutId id="2147483653" r:id="rId22"/>
    <p:sldLayoutId id="2147483679" r:id="rId23"/>
    <p:sldLayoutId id="2147483654" r:id="rId24"/>
    <p:sldLayoutId id="2147483655" r:id="rId25"/>
    <p:sldLayoutId id="2147483687" r:id="rId26"/>
    <p:sldLayoutId id="2147483680" r:id="rId27"/>
    <p:sldLayoutId id="2147483657" r:id="rId28"/>
    <p:sldLayoutId id="2147483689" r:id="rId29"/>
    <p:sldLayoutId id="2147483688" r:id="rId30"/>
    <p:sldLayoutId id="2147483656" r:id="rId31"/>
    <p:sldLayoutId id="2147483681" r:id="rId32"/>
    <p:sldLayoutId id="2147483664" r:id="rId33"/>
    <p:sldLayoutId id="2147483674" r:id="rId34"/>
    <p:sldLayoutId id="2147483690" r:id="rId35"/>
    <p:sldLayoutId id="2147483692" r:id="rId36"/>
    <p:sldLayoutId id="2147483668" r:id="rId37"/>
    <p:sldLayoutId id="2147483691" r:id="rId38"/>
    <p:sldLayoutId id="2147483669" r:id="rId39"/>
    <p:sldLayoutId id="2147483670" r:id="rId40"/>
    <p:sldLayoutId id="2147483671" r:id="rId41"/>
    <p:sldLayoutId id="2147483667" r:id="rId42"/>
  </p:sldLayoutIdLst>
  <p:hf hdr="0" dt="0"/>
  <p:txStyles>
    <p:titleStyle>
      <a:lvl1pPr algn="l" defTabSz="914400" rtl="0" eaLnBrk="1" latinLnBrk="0" hangingPunct="1">
        <a:lnSpc>
          <a:spcPct val="90000"/>
        </a:lnSpc>
        <a:spcBef>
          <a:spcPts val="0"/>
        </a:spcBef>
        <a:spcAft>
          <a:spcPts val="600"/>
        </a:spcAft>
        <a:buNone/>
        <a:defRPr sz="4400" kern="1200">
          <a:solidFill>
            <a:schemeClr val="accent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2800" kern="1200">
          <a:solidFill>
            <a:schemeClr val="accent2"/>
          </a:solidFill>
          <a:latin typeface="Arial" panose="020B0604020202020204" pitchFamily="34" charset="0"/>
          <a:ea typeface="+mn-ea"/>
          <a:cs typeface="Arial" panose="020B0604020202020204" pitchFamily="34" charset="0"/>
        </a:defRPr>
      </a:lvl1pPr>
      <a:lvl2pPr marL="180975" indent="-180975" algn="l" defTabSz="914400" rtl="0" eaLnBrk="1" latinLnBrk="0" hangingPunct="1">
        <a:lnSpc>
          <a:spcPct val="90000"/>
        </a:lnSpc>
        <a:spcBef>
          <a:spcPts val="0"/>
        </a:spcBef>
        <a:spcAft>
          <a:spcPts val="600"/>
        </a:spcAft>
        <a:buFont typeface="Wingdings" panose="05000000000000000000" pitchFamily="2" charset="2"/>
        <a:buChar char="§"/>
        <a:defRPr sz="2400" kern="1200">
          <a:solidFill>
            <a:schemeClr val="accent2"/>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0"/>
        </a:spcBef>
        <a:spcAft>
          <a:spcPts val="600"/>
        </a:spcAft>
        <a:buFont typeface="Wingdings" panose="05000000000000000000" pitchFamily="2" charset="2"/>
        <a:buChar char="§"/>
        <a:defRPr sz="2000" kern="1200">
          <a:solidFill>
            <a:schemeClr val="accent2"/>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0"/>
        </a:spcBef>
        <a:spcAft>
          <a:spcPts val="600"/>
        </a:spcAft>
        <a:buFont typeface="Wingdings" panose="05000000000000000000" pitchFamily="2" charset="2"/>
        <a:buChar char="§"/>
        <a:defRPr sz="1800" kern="1200">
          <a:solidFill>
            <a:schemeClr val="accent2"/>
          </a:solidFill>
          <a:latin typeface="Arial" panose="020B0604020202020204" pitchFamily="34" charset="0"/>
          <a:ea typeface="+mn-ea"/>
          <a:cs typeface="Arial" panose="020B0604020202020204" pitchFamily="34" charset="0"/>
        </a:defRPr>
      </a:lvl4pPr>
      <a:lvl5pPr marL="714375" indent="-171450" algn="l" defTabSz="914400" rtl="0" eaLnBrk="1" latinLnBrk="0" hangingPunct="1">
        <a:lnSpc>
          <a:spcPct val="90000"/>
        </a:lnSpc>
        <a:spcBef>
          <a:spcPts val="0"/>
        </a:spcBef>
        <a:spcAft>
          <a:spcPts val="600"/>
        </a:spcAft>
        <a:buFont typeface="Wingdings" panose="05000000000000000000" pitchFamily="2" charset="2"/>
        <a:buChar char="§"/>
        <a:defRPr sz="18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3" Type="http://schemas.openxmlformats.org/officeDocument/2006/relationships/customXml" Target="../ink/ink8.xml"/><Relationship Id="rId18" Type="http://schemas.openxmlformats.org/officeDocument/2006/relationships/customXml" Target="../ink/ink13.xml"/><Relationship Id="rId26" Type="http://schemas.openxmlformats.org/officeDocument/2006/relationships/customXml" Target="../ink/ink20.xml"/><Relationship Id="rId39" Type="http://schemas.openxmlformats.org/officeDocument/2006/relationships/customXml" Target="../ink/ink32.xml"/><Relationship Id="rId21" Type="http://schemas.openxmlformats.org/officeDocument/2006/relationships/customXml" Target="../ink/ink16.xml"/><Relationship Id="rId34" Type="http://schemas.openxmlformats.org/officeDocument/2006/relationships/customXml" Target="../ink/ink28.xml"/><Relationship Id="rId7" Type="http://schemas.openxmlformats.org/officeDocument/2006/relationships/customXml" Target="../ink/ink3.xml"/><Relationship Id="rId2" Type="http://schemas.openxmlformats.org/officeDocument/2006/relationships/notesSlide" Target="../notesSlides/notesSlide14.xml"/><Relationship Id="rId16" Type="http://schemas.openxmlformats.org/officeDocument/2006/relationships/customXml" Target="../ink/ink11.xml"/><Relationship Id="rId20" Type="http://schemas.openxmlformats.org/officeDocument/2006/relationships/customXml" Target="../ink/ink15.xml"/><Relationship Id="rId29" Type="http://schemas.openxmlformats.org/officeDocument/2006/relationships/customXml" Target="../ink/ink23.xml"/><Relationship Id="rId41" Type="http://schemas.openxmlformats.org/officeDocument/2006/relationships/image" Target="../media/image24.png"/><Relationship Id="rId1" Type="http://schemas.openxmlformats.org/officeDocument/2006/relationships/slideLayout" Target="../slideLayouts/slideLayout25.xml"/><Relationship Id="rId6" Type="http://schemas.openxmlformats.org/officeDocument/2006/relationships/image" Target="../media/image19.png"/><Relationship Id="rId11" Type="http://schemas.openxmlformats.org/officeDocument/2006/relationships/customXml" Target="../ink/ink6.xml"/><Relationship Id="rId24" Type="http://schemas.openxmlformats.org/officeDocument/2006/relationships/image" Target="../media/image21.png"/><Relationship Id="rId32" Type="http://schemas.openxmlformats.org/officeDocument/2006/relationships/customXml" Target="../ink/ink26.xml"/><Relationship Id="rId37" Type="http://schemas.openxmlformats.org/officeDocument/2006/relationships/customXml" Target="../ink/ink30.xml"/><Relationship Id="rId40" Type="http://schemas.openxmlformats.org/officeDocument/2006/relationships/image" Target="../media/image23.png"/><Relationship Id="rId5" Type="http://schemas.openxmlformats.org/officeDocument/2006/relationships/customXml" Target="../ink/ink2.xml"/><Relationship Id="rId15" Type="http://schemas.openxmlformats.org/officeDocument/2006/relationships/customXml" Target="../ink/ink10.xml"/><Relationship Id="rId23" Type="http://schemas.openxmlformats.org/officeDocument/2006/relationships/customXml" Target="../ink/ink18.xml"/><Relationship Id="rId28" Type="http://schemas.openxmlformats.org/officeDocument/2006/relationships/customXml" Target="../ink/ink22.xml"/><Relationship Id="rId36" Type="http://schemas.openxmlformats.org/officeDocument/2006/relationships/customXml" Target="../ink/ink29.xml"/><Relationship Id="rId10" Type="http://schemas.openxmlformats.org/officeDocument/2006/relationships/customXml" Target="../ink/ink5.xml"/><Relationship Id="rId19" Type="http://schemas.openxmlformats.org/officeDocument/2006/relationships/customXml" Target="../ink/ink14.xml"/><Relationship Id="rId31" Type="http://schemas.openxmlformats.org/officeDocument/2006/relationships/customXml" Target="../ink/ink25.xml"/><Relationship Id="rId4" Type="http://schemas.openxmlformats.org/officeDocument/2006/relationships/image" Target="../media/image18.png"/><Relationship Id="rId9" Type="http://schemas.openxmlformats.org/officeDocument/2006/relationships/customXml" Target="../ink/ink4.xml"/><Relationship Id="rId14" Type="http://schemas.openxmlformats.org/officeDocument/2006/relationships/customXml" Target="../ink/ink9.xml"/><Relationship Id="rId22" Type="http://schemas.openxmlformats.org/officeDocument/2006/relationships/customXml" Target="../ink/ink17.xml"/><Relationship Id="rId27" Type="http://schemas.openxmlformats.org/officeDocument/2006/relationships/customXml" Target="../ink/ink21.xml"/><Relationship Id="rId30" Type="http://schemas.openxmlformats.org/officeDocument/2006/relationships/customXml" Target="../ink/ink24.xml"/><Relationship Id="rId35" Type="http://schemas.openxmlformats.org/officeDocument/2006/relationships/image" Target="../media/image22.png"/><Relationship Id="rId8" Type="http://schemas.openxmlformats.org/officeDocument/2006/relationships/image" Target="../media/image20.png"/><Relationship Id="rId3" Type="http://schemas.openxmlformats.org/officeDocument/2006/relationships/customXml" Target="../ink/ink1.xml"/><Relationship Id="rId12" Type="http://schemas.openxmlformats.org/officeDocument/2006/relationships/customXml" Target="../ink/ink7.xml"/><Relationship Id="rId17" Type="http://schemas.openxmlformats.org/officeDocument/2006/relationships/customXml" Target="../ink/ink12.xml"/><Relationship Id="rId25" Type="http://schemas.openxmlformats.org/officeDocument/2006/relationships/customXml" Target="../ink/ink19.xml"/><Relationship Id="rId33" Type="http://schemas.openxmlformats.org/officeDocument/2006/relationships/customXml" Target="../ink/ink27.xml"/><Relationship Id="rId38" Type="http://schemas.openxmlformats.org/officeDocument/2006/relationships/customXml" Target="../ink/ink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hyperlink" Target="http://clgiles.ist.psu.edu/research-presentation/ResearchPresentation.ppt" TargetMode="External"/><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11.jp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8689" r="8689"/>
          <a:stretch>
            <a:fillRect/>
          </a:stretch>
        </p:blipFill>
        <p:spPr/>
      </p:pic>
      <p:sp>
        <p:nvSpPr>
          <p:cNvPr id="3" name="Text Placeholder 2">
            <a:extLst>
              <a:ext uri="{FF2B5EF4-FFF2-40B4-BE49-F238E27FC236}">
                <a16:creationId xmlns:a16="http://schemas.microsoft.com/office/drawing/2014/main" id="{3BFE0AD1-7027-4F4C-82BF-6050F88DC804}"/>
              </a:ext>
            </a:extLst>
          </p:cNvPr>
          <p:cNvSpPr>
            <a:spLocks noGrp="1"/>
          </p:cNvSpPr>
          <p:nvPr>
            <p:ph type="body" sz="quarter" idx="14"/>
          </p:nvPr>
        </p:nvSpPr>
        <p:spPr>
          <a:xfrm>
            <a:off x="0" y="521074"/>
            <a:ext cx="6096000" cy="6336925"/>
          </a:xfrm>
        </p:spPr>
        <p:txBody>
          <a:bodyPr/>
          <a:lstStyle/>
          <a:p>
            <a:endParaRPr lang="en-GB" dirty="0"/>
          </a:p>
        </p:txBody>
      </p:sp>
      <p:sp>
        <p:nvSpPr>
          <p:cNvPr id="4" name="Footer Placeholder 3">
            <a:extLst>
              <a:ext uri="{FF2B5EF4-FFF2-40B4-BE49-F238E27FC236}">
                <a16:creationId xmlns:a16="http://schemas.microsoft.com/office/drawing/2014/main" id="{F5F5422E-A5BB-448E-86A7-40A432DD4D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045F9A-DC60-4440-AF4E-FA51216D98C5}"/>
              </a:ext>
            </a:extLst>
          </p:cNvPr>
          <p:cNvSpPr>
            <a:spLocks noGrp="1"/>
          </p:cNvSpPr>
          <p:nvPr>
            <p:ph type="sldNum" sz="quarter" idx="12"/>
          </p:nvPr>
        </p:nvSpPr>
        <p:spPr/>
        <p:txBody>
          <a:bodyPr/>
          <a:lstStyle/>
          <a:p>
            <a:fld id="{59CDF08C-A8E3-4E12-B3C5-7BE5A2981715}" type="slidenum">
              <a:rPr lang="en-GB" smtClean="0"/>
              <a:t>1</a:t>
            </a:fld>
            <a:endParaRPr lang="en-GB"/>
          </a:p>
        </p:txBody>
      </p:sp>
      <p:sp>
        <p:nvSpPr>
          <p:cNvPr id="6" name="Title 5">
            <a:extLst>
              <a:ext uri="{FF2B5EF4-FFF2-40B4-BE49-F238E27FC236}">
                <a16:creationId xmlns:a16="http://schemas.microsoft.com/office/drawing/2014/main" id="{1A10BD01-D474-460D-A0E4-687464A4C354}"/>
              </a:ext>
            </a:extLst>
          </p:cNvPr>
          <p:cNvSpPr>
            <a:spLocks noGrp="1"/>
          </p:cNvSpPr>
          <p:nvPr>
            <p:ph type="title"/>
          </p:nvPr>
        </p:nvSpPr>
        <p:spPr>
          <a:xfrm>
            <a:off x="293594" y="2049929"/>
            <a:ext cx="4267200" cy="1896596"/>
          </a:xfrm>
        </p:spPr>
        <p:txBody>
          <a:bodyPr/>
          <a:lstStyle/>
          <a:p>
            <a:r>
              <a:rPr lang="en-GB" dirty="0">
                <a:solidFill>
                  <a:srgbClr val="92D050"/>
                </a:solidFill>
              </a:rPr>
              <a:t>Science for non-scientists </a:t>
            </a:r>
          </a:p>
        </p:txBody>
      </p:sp>
      <p:sp>
        <p:nvSpPr>
          <p:cNvPr id="7" name="Text Placeholder 6">
            <a:extLst>
              <a:ext uri="{FF2B5EF4-FFF2-40B4-BE49-F238E27FC236}">
                <a16:creationId xmlns:a16="http://schemas.microsoft.com/office/drawing/2014/main" id="{72E7D366-1A77-4067-970E-24E3191D9D9D}"/>
              </a:ext>
            </a:extLst>
          </p:cNvPr>
          <p:cNvSpPr>
            <a:spLocks noGrp="1"/>
          </p:cNvSpPr>
          <p:nvPr>
            <p:ph type="body" sz="quarter" idx="13"/>
          </p:nvPr>
        </p:nvSpPr>
        <p:spPr/>
        <p:txBody>
          <a:bodyPr/>
          <a:lstStyle/>
          <a:p>
            <a:endParaRPr lang="en-GB" dirty="0"/>
          </a:p>
        </p:txBody>
      </p:sp>
      <p:sp>
        <p:nvSpPr>
          <p:cNvPr id="8" name="Text Placeholder 7">
            <a:extLst>
              <a:ext uri="{FF2B5EF4-FFF2-40B4-BE49-F238E27FC236}">
                <a16:creationId xmlns:a16="http://schemas.microsoft.com/office/drawing/2014/main" id="{509EB89E-BB38-47BF-82E7-F5AA24D37A81}"/>
              </a:ext>
            </a:extLst>
          </p:cNvPr>
          <p:cNvSpPr>
            <a:spLocks noGrp="1"/>
          </p:cNvSpPr>
          <p:nvPr>
            <p:ph type="body" sz="quarter" idx="18"/>
          </p:nvPr>
        </p:nvSpPr>
        <p:spPr/>
        <p:txBody>
          <a:bodyPr/>
          <a:lstStyle/>
          <a:p>
            <a:endParaRPr lang="en-GB"/>
          </a:p>
        </p:txBody>
      </p:sp>
      <p:sp>
        <p:nvSpPr>
          <p:cNvPr id="9" name="Text Placeholder 8">
            <a:extLst>
              <a:ext uri="{FF2B5EF4-FFF2-40B4-BE49-F238E27FC236}">
                <a16:creationId xmlns:a16="http://schemas.microsoft.com/office/drawing/2014/main" id="{413C8E4A-C92B-461E-AE3A-FEEBBC500F13}"/>
              </a:ext>
            </a:extLst>
          </p:cNvPr>
          <p:cNvSpPr>
            <a:spLocks noGrp="1"/>
          </p:cNvSpPr>
          <p:nvPr>
            <p:ph type="body" sz="quarter" idx="15"/>
          </p:nvPr>
        </p:nvSpPr>
        <p:spPr/>
        <p:txBody>
          <a:bodyPr/>
          <a:lstStyle/>
          <a:p>
            <a:endParaRPr lang="en-GB"/>
          </a:p>
        </p:txBody>
      </p:sp>
      <p:sp>
        <p:nvSpPr>
          <p:cNvPr id="10" name="Text Placeholder 9">
            <a:extLst>
              <a:ext uri="{FF2B5EF4-FFF2-40B4-BE49-F238E27FC236}">
                <a16:creationId xmlns:a16="http://schemas.microsoft.com/office/drawing/2014/main" id="{995FB882-D152-4D13-B4DD-4882B3E6A3A7}"/>
              </a:ext>
            </a:extLst>
          </p:cNvPr>
          <p:cNvSpPr>
            <a:spLocks noGrp="1"/>
          </p:cNvSpPr>
          <p:nvPr>
            <p:ph type="body" sz="quarter" idx="16"/>
          </p:nvPr>
        </p:nvSpPr>
        <p:spPr/>
        <p:txBody>
          <a:bodyPr/>
          <a:lstStyle/>
          <a:p>
            <a:endParaRPr lang="en-GB"/>
          </a:p>
        </p:txBody>
      </p:sp>
      <p:sp>
        <p:nvSpPr>
          <p:cNvPr id="11" name="Title 5">
            <a:extLst>
              <a:ext uri="{FF2B5EF4-FFF2-40B4-BE49-F238E27FC236}">
                <a16:creationId xmlns:a16="http://schemas.microsoft.com/office/drawing/2014/main" id="{1A10BD01-D474-460D-A0E4-687464A4C354}"/>
              </a:ext>
            </a:extLst>
          </p:cNvPr>
          <p:cNvSpPr txBox="1">
            <a:spLocks/>
          </p:cNvSpPr>
          <p:nvPr/>
        </p:nvSpPr>
        <p:spPr>
          <a:xfrm>
            <a:off x="293594" y="3685382"/>
            <a:ext cx="4267200" cy="2595704"/>
          </a:xfrm>
          <a:prstGeom prst="rect">
            <a:avLst/>
          </a:prstGeom>
        </p:spPr>
        <p:txBody>
          <a:bodyPr vert="horz" lIns="91440" tIns="45720" rIns="91440" bIns="45720" rtlCol="0" anchor="b">
            <a:noAutofit/>
          </a:bodyPr>
          <a:lstStyle>
            <a:lvl1pPr algn="l" defTabSz="914400" rtl="0" eaLnBrk="1" latinLnBrk="0" hangingPunct="1">
              <a:lnSpc>
                <a:spcPct val="90000"/>
              </a:lnSpc>
              <a:spcBef>
                <a:spcPts val="0"/>
              </a:spcBef>
              <a:spcAft>
                <a:spcPts val="600"/>
              </a:spcAft>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600" dirty="0"/>
              <a:t>Dr Dan Pantoș</a:t>
            </a:r>
          </a:p>
          <a:p>
            <a:r>
              <a:rPr lang="en-GB" sz="2600" dirty="0"/>
              <a:t>Admissions Tutor, Department of Chemistry</a:t>
            </a:r>
          </a:p>
        </p:txBody>
      </p:sp>
    </p:spTree>
    <p:extLst>
      <p:ext uri="{BB962C8B-B14F-4D97-AF65-F5344CB8AC3E}">
        <p14:creationId xmlns:p14="http://schemas.microsoft.com/office/powerpoint/2010/main" val="71064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p:cNvSpPr>
            <a:spLocks noGrp="1"/>
          </p:cNvSpPr>
          <p:nvPr>
            <p:ph type="ftr" sz="quarter" idx="11"/>
          </p:nvPr>
        </p:nvSpPr>
        <p:spPr>
          <a:xfrm>
            <a:off x="801892" y="6448427"/>
            <a:ext cx="4818667" cy="409574"/>
          </a:xfrm>
        </p:spPr>
        <p:txBody>
          <a:bodyPr/>
          <a:lstStyle/>
          <a:p>
            <a:r>
              <a:rPr lang="en-GB" dirty="0"/>
              <a:t>Image: The Scientific Method Wikipedia (CC0 1.0)</a:t>
            </a:r>
          </a:p>
        </p:txBody>
      </p:sp>
      <p:sp>
        <p:nvSpPr>
          <p:cNvPr id="16" name="Slide Number Placeholder 15"/>
          <p:cNvSpPr>
            <a:spLocks noGrp="1"/>
          </p:cNvSpPr>
          <p:nvPr>
            <p:ph type="sldNum" sz="quarter" idx="12"/>
          </p:nvPr>
        </p:nvSpPr>
        <p:spPr/>
        <p:txBody>
          <a:bodyPr/>
          <a:lstStyle/>
          <a:p>
            <a:fld id="{59CDF08C-A8E3-4E12-B3C5-7BE5A2981715}" type="slidenum">
              <a:rPr lang="en-GB" smtClean="0"/>
              <a:pPr/>
              <a:t>10</a:t>
            </a:fld>
            <a:endParaRPr lang="en-GB" dirty="0"/>
          </a:p>
        </p:txBody>
      </p:sp>
      <p:sp>
        <p:nvSpPr>
          <p:cNvPr id="18" name="Text Placeholder 17"/>
          <p:cNvSpPr>
            <a:spLocks noGrp="1"/>
          </p:cNvSpPr>
          <p:nvPr>
            <p:ph type="body" sz="quarter" idx="40"/>
          </p:nvPr>
        </p:nvSpPr>
        <p:spPr/>
        <p:txBody>
          <a:bodyPr/>
          <a:lstStyle/>
          <a:p>
            <a:endParaRPr lang="en-GB"/>
          </a:p>
        </p:txBody>
      </p:sp>
      <p:sp>
        <p:nvSpPr>
          <p:cNvPr id="20" name="Text Placeholder 19"/>
          <p:cNvSpPr>
            <a:spLocks noGrp="1"/>
          </p:cNvSpPr>
          <p:nvPr>
            <p:ph type="body" sz="quarter" idx="15"/>
          </p:nvPr>
        </p:nvSpPr>
        <p:spPr/>
        <p:txBody>
          <a:bodyPr/>
          <a:lstStyle/>
          <a:p>
            <a:endParaRPr lang="en-GB"/>
          </a:p>
        </p:txBody>
      </p:sp>
      <p:sp>
        <p:nvSpPr>
          <p:cNvPr id="21" name="Text Placeholder 20"/>
          <p:cNvSpPr>
            <a:spLocks noGrp="1"/>
          </p:cNvSpPr>
          <p:nvPr>
            <p:ph type="body" sz="quarter" idx="16"/>
          </p:nvPr>
        </p:nvSpPr>
        <p:spPr/>
        <p:txBody>
          <a:bodyPr/>
          <a:lstStyle/>
          <a:p>
            <a:endParaRPr lang="en-GB"/>
          </a:p>
        </p:txBody>
      </p:sp>
      <p:sp>
        <p:nvSpPr>
          <p:cNvPr id="22" name="Text Placeholder 1"/>
          <p:cNvSpPr>
            <a:spLocks noGrp="1"/>
          </p:cNvSpPr>
          <p:nvPr>
            <p:ph type="body" sz="quarter" idx="19"/>
          </p:nvPr>
        </p:nvSpPr>
        <p:spPr>
          <a:xfrm>
            <a:off x="384863" y="1362985"/>
            <a:ext cx="1136756" cy="28800"/>
          </a:xfrm>
        </p:spPr>
        <p:txBody>
          <a:bodyPr/>
          <a:lstStyle/>
          <a:p>
            <a:endParaRPr lang="en-GB"/>
          </a:p>
        </p:txBody>
      </p:sp>
      <p:sp>
        <p:nvSpPr>
          <p:cNvPr id="24" name="Title 13"/>
          <p:cNvSpPr>
            <a:spLocks noGrp="1"/>
          </p:cNvSpPr>
          <p:nvPr>
            <p:ph type="title"/>
          </p:nvPr>
        </p:nvSpPr>
        <p:spPr>
          <a:xfrm>
            <a:off x="293595" y="850927"/>
            <a:ext cx="5802405" cy="462570"/>
          </a:xfrm>
        </p:spPr>
        <p:txBody>
          <a:bodyPr/>
          <a:lstStyle/>
          <a:p>
            <a:r>
              <a:rPr lang="en-GB" dirty="0">
                <a:solidFill>
                  <a:srgbClr val="9AB72D"/>
                </a:solidFill>
              </a:rPr>
              <a:t>The Scientific Method</a:t>
            </a:r>
          </a:p>
        </p:txBody>
      </p:sp>
      <p:sp>
        <p:nvSpPr>
          <p:cNvPr id="7" name="TextBox 6">
            <a:extLst>
              <a:ext uri="{FF2B5EF4-FFF2-40B4-BE49-F238E27FC236}">
                <a16:creationId xmlns:a16="http://schemas.microsoft.com/office/drawing/2014/main" id="{6FB3C138-45E6-0D40-8BD6-518301F3368C}"/>
              </a:ext>
            </a:extLst>
          </p:cNvPr>
          <p:cNvSpPr txBox="1"/>
          <p:nvPr/>
        </p:nvSpPr>
        <p:spPr>
          <a:xfrm>
            <a:off x="3079376" y="6656294"/>
            <a:ext cx="0" cy="0"/>
          </a:xfrm>
          <a:prstGeom prst="rect">
            <a:avLst/>
          </a:prstGeom>
          <a:noFill/>
        </p:spPr>
        <p:txBody>
          <a:bodyPr wrap="none" rtlCol="0">
            <a:noAutofit/>
          </a:bodyPr>
          <a:lstStyle/>
          <a:p>
            <a:pPr>
              <a:lnSpc>
                <a:spcPct val="90000"/>
              </a:lnSpc>
              <a:spcAft>
                <a:spcPts val="600"/>
              </a:spcAft>
            </a:pPr>
            <a:endParaRPr 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789C0BC-2D86-7EE0-FCE6-F5FFBC78AFD9}"/>
              </a:ext>
            </a:extLst>
          </p:cNvPr>
          <p:cNvSpPr txBox="1"/>
          <p:nvPr/>
        </p:nvSpPr>
        <p:spPr>
          <a:xfrm>
            <a:off x="404659" y="1481872"/>
            <a:ext cx="4482651" cy="3780458"/>
          </a:xfrm>
          <a:prstGeom prst="rect">
            <a:avLst/>
          </a:prstGeom>
          <a:noFill/>
        </p:spPr>
        <p:txBody>
          <a:bodyPr wrap="square">
            <a:spAutoFit/>
          </a:bodyPr>
          <a:lstStyle/>
          <a:p>
            <a:pPr marL="457200" indent="-457200">
              <a:lnSpc>
                <a:spcPct val="150000"/>
              </a:lnSpc>
            </a:pPr>
            <a:endParaRPr lang="en-US" altLang="en-US" dirty="0">
              <a:cs typeface="Times New Roman" panose="02020603050405020304" pitchFamily="18" charset="0"/>
            </a:endParaRP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Observation</a:t>
            </a: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State the problem (Ask the </a:t>
            </a:r>
            <a:r>
              <a:rPr lang="en-US" altLang="en-US" b="1" dirty="0">
                <a:cs typeface="Times New Roman" panose="02020603050405020304" pitchFamily="18" charset="0"/>
              </a:rPr>
              <a:t>Question</a:t>
            </a:r>
            <a:r>
              <a:rPr lang="en-US" altLang="en-US" dirty="0">
                <a:cs typeface="Times New Roman" panose="02020603050405020304" pitchFamily="18" charset="0"/>
              </a:rPr>
              <a:t>)</a:t>
            </a: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Gather information about the problem </a:t>
            </a: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Form a hypothesis</a:t>
            </a: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Perform an experiment to test the hypothesis</a:t>
            </a: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Record and analyze your data</a:t>
            </a: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State a conclusion</a:t>
            </a:r>
          </a:p>
        </p:txBody>
      </p:sp>
      <p:pic>
        <p:nvPicPr>
          <p:cNvPr id="5" name="Picture 4" descr="Arrow&#10;&#10;Description automatically generated with medium confidence">
            <a:extLst>
              <a:ext uri="{FF2B5EF4-FFF2-40B4-BE49-F238E27FC236}">
                <a16:creationId xmlns:a16="http://schemas.microsoft.com/office/drawing/2014/main" id="{D56488BD-16B6-0184-2504-6B5DC51FE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286" y="1082212"/>
            <a:ext cx="4749800" cy="4432300"/>
          </a:xfrm>
          <a:prstGeom prst="rect">
            <a:avLst/>
          </a:prstGeom>
        </p:spPr>
      </p:pic>
    </p:spTree>
    <p:extLst>
      <p:ext uri="{BB962C8B-B14F-4D97-AF65-F5344CB8AC3E}">
        <p14:creationId xmlns:p14="http://schemas.microsoft.com/office/powerpoint/2010/main" val="296463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p:cNvSpPr>
            <a:spLocks noGrp="1"/>
          </p:cNvSpPr>
          <p:nvPr>
            <p:ph type="ftr" sz="quarter" idx="11"/>
          </p:nvPr>
        </p:nvSpPr>
        <p:spPr>
          <a:xfrm>
            <a:off x="801892" y="6448427"/>
            <a:ext cx="4818667" cy="409574"/>
          </a:xfrm>
        </p:spPr>
        <p:txBody>
          <a:bodyPr/>
          <a:lstStyle/>
          <a:p>
            <a:r>
              <a:rPr lang="en-GB" dirty="0"/>
              <a:t>Image: Describe las </a:t>
            </a:r>
            <a:r>
              <a:rPr lang="en-GB" dirty="0" err="1"/>
              <a:t>etapas</a:t>
            </a:r>
            <a:r>
              <a:rPr lang="en-GB" dirty="0"/>
              <a:t> del </a:t>
            </a:r>
            <a:r>
              <a:rPr lang="en-GB" dirty="0" err="1"/>
              <a:t>trabajo</a:t>
            </a:r>
            <a:r>
              <a:rPr lang="en-GB" dirty="0"/>
              <a:t> </a:t>
            </a:r>
            <a:r>
              <a:rPr lang="en-GB" dirty="0" err="1"/>
              <a:t>científico</a:t>
            </a:r>
            <a:r>
              <a:rPr lang="en-GB" dirty="0"/>
              <a:t> Wikipedia CC-SA-BY 4.0 FJGAR (BIS)</a:t>
            </a:r>
          </a:p>
        </p:txBody>
      </p:sp>
      <p:sp>
        <p:nvSpPr>
          <p:cNvPr id="16" name="Slide Number Placeholder 15"/>
          <p:cNvSpPr>
            <a:spLocks noGrp="1"/>
          </p:cNvSpPr>
          <p:nvPr>
            <p:ph type="sldNum" sz="quarter" idx="12"/>
          </p:nvPr>
        </p:nvSpPr>
        <p:spPr/>
        <p:txBody>
          <a:bodyPr/>
          <a:lstStyle/>
          <a:p>
            <a:fld id="{59CDF08C-A8E3-4E12-B3C5-7BE5A2981715}" type="slidenum">
              <a:rPr lang="en-GB" smtClean="0"/>
              <a:pPr/>
              <a:t>11</a:t>
            </a:fld>
            <a:endParaRPr lang="en-GB" dirty="0"/>
          </a:p>
        </p:txBody>
      </p:sp>
      <p:sp>
        <p:nvSpPr>
          <p:cNvPr id="18" name="Text Placeholder 17"/>
          <p:cNvSpPr>
            <a:spLocks noGrp="1"/>
          </p:cNvSpPr>
          <p:nvPr>
            <p:ph type="body" sz="quarter" idx="40"/>
          </p:nvPr>
        </p:nvSpPr>
        <p:spPr/>
        <p:txBody>
          <a:bodyPr/>
          <a:lstStyle/>
          <a:p>
            <a:endParaRPr lang="en-GB"/>
          </a:p>
        </p:txBody>
      </p:sp>
      <p:sp>
        <p:nvSpPr>
          <p:cNvPr id="20" name="Text Placeholder 19"/>
          <p:cNvSpPr>
            <a:spLocks noGrp="1"/>
          </p:cNvSpPr>
          <p:nvPr>
            <p:ph type="body" sz="quarter" idx="15"/>
          </p:nvPr>
        </p:nvSpPr>
        <p:spPr/>
        <p:txBody>
          <a:bodyPr/>
          <a:lstStyle/>
          <a:p>
            <a:endParaRPr lang="en-GB"/>
          </a:p>
        </p:txBody>
      </p:sp>
      <p:sp>
        <p:nvSpPr>
          <p:cNvPr id="21" name="Text Placeholder 20"/>
          <p:cNvSpPr>
            <a:spLocks noGrp="1"/>
          </p:cNvSpPr>
          <p:nvPr>
            <p:ph type="body" sz="quarter" idx="16"/>
          </p:nvPr>
        </p:nvSpPr>
        <p:spPr/>
        <p:txBody>
          <a:bodyPr/>
          <a:lstStyle/>
          <a:p>
            <a:endParaRPr lang="en-GB"/>
          </a:p>
        </p:txBody>
      </p:sp>
      <p:sp>
        <p:nvSpPr>
          <p:cNvPr id="22" name="Text Placeholder 1"/>
          <p:cNvSpPr>
            <a:spLocks noGrp="1"/>
          </p:cNvSpPr>
          <p:nvPr>
            <p:ph type="body" sz="quarter" idx="19"/>
          </p:nvPr>
        </p:nvSpPr>
        <p:spPr>
          <a:xfrm>
            <a:off x="384863" y="1362985"/>
            <a:ext cx="1136756" cy="28800"/>
          </a:xfrm>
        </p:spPr>
        <p:txBody>
          <a:bodyPr/>
          <a:lstStyle/>
          <a:p>
            <a:endParaRPr lang="en-GB"/>
          </a:p>
        </p:txBody>
      </p:sp>
      <p:sp>
        <p:nvSpPr>
          <p:cNvPr id="24" name="Title 13"/>
          <p:cNvSpPr>
            <a:spLocks noGrp="1"/>
          </p:cNvSpPr>
          <p:nvPr>
            <p:ph type="title"/>
          </p:nvPr>
        </p:nvSpPr>
        <p:spPr>
          <a:xfrm>
            <a:off x="293595" y="850927"/>
            <a:ext cx="5802405" cy="462570"/>
          </a:xfrm>
        </p:spPr>
        <p:txBody>
          <a:bodyPr/>
          <a:lstStyle/>
          <a:p>
            <a:r>
              <a:rPr lang="en-GB" dirty="0">
                <a:solidFill>
                  <a:srgbClr val="9AB72D"/>
                </a:solidFill>
              </a:rPr>
              <a:t>The Scientific Method</a:t>
            </a:r>
          </a:p>
        </p:txBody>
      </p:sp>
      <p:sp>
        <p:nvSpPr>
          <p:cNvPr id="7" name="TextBox 6">
            <a:extLst>
              <a:ext uri="{FF2B5EF4-FFF2-40B4-BE49-F238E27FC236}">
                <a16:creationId xmlns:a16="http://schemas.microsoft.com/office/drawing/2014/main" id="{6FB3C138-45E6-0D40-8BD6-518301F3368C}"/>
              </a:ext>
            </a:extLst>
          </p:cNvPr>
          <p:cNvSpPr txBox="1"/>
          <p:nvPr/>
        </p:nvSpPr>
        <p:spPr>
          <a:xfrm>
            <a:off x="3079376" y="6656294"/>
            <a:ext cx="0" cy="0"/>
          </a:xfrm>
          <a:prstGeom prst="rect">
            <a:avLst/>
          </a:prstGeom>
          <a:noFill/>
        </p:spPr>
        <p:txBody>
          <a:bodyPr wrap="none" rtlCol="0">
            <a:noAutofit/>
          </a:bodyPr>
          <a:lstStyle/>
          <a:p>
            <a:pPr>
              <a:lnSpc>
                <a:spcPct val="90000"/>
              </a:lnSpc>
              <a:spcAft>
                <a:spcPts val="600"/>
              </a:spcAft>
            </a:pPr>
            <a:endParaRPr 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789C0BC-2D86-7EE0-FCE6-F5FFBC78AFD9}"/>
              </a:ext>
            </a:extLst>
          </p:cNvPr>
          <p:cNvSpPr txBox="1"/>
          <p:nvPr/>
        </p:nvSpPr>
        <p:spPr>
          <a:xfrm>
            <a:off x="128915" y="1449559"/>
            <a:ext cx="4548188" cy="4195957"/>
          </a:xfrm>
          <a:prstGeom prst="rect">
            <a:avLst/>
          </a:prstGeom>
          <a:noFill/>
        </p:spPr>
        <p:txBody>
          <a:bodyPr wrap="square">
            <a:spAutoFit/>
          </a:bodyPr>
          <a:lstStyle/>
          <a:p>
            <a:pPr marL="457200" indent="-457200">
              <a:lnSpc>
                <a:spcPct val="150000"/>
              </a:lnSpc>
            </a:pPr>
            <a:endParaRPr lang="en-US" altLang="en-US" dirty="0">
              <a:cs typeface="Times New Roman" panose="02020603050405020304" pitchFamily="18" charset="0"/>
            </a:endParaRPr>
          </a:p>
          <a:p>
            <a:pPr marL="457200" indent="-457200">
              <a:lnSpc>
                <a:spcPct val="150000"/>
              </a:lnSpc>
              <a:buFont typeface="+mj-lt"/>
              <a:buAutoNum type="arabicPeriod"/>
            </a:pPr>
            <a:r>
              <a:rPr lang="en-US" altLang="en-US" dirty="0">
                <a:cs typeface="Times New Roman" panose="02020603050405020304" pitchFamily="18" charset="0"/>
              </a:rPr>
              <a:t>Observation</a:t>
            </a:r>
          </a:p>
          <a:p>
            <a:pPr marL="457200" indent="-457200">
              <a:lnSpc>
                <a:spcPct val="150000"/>
              </a:lnSpc>
              <a:buFont typeface="+mj-lt"/>
              <a:buAutoNum type="arabicPeriod"/>
            </a:pPr>
            <a:r>
              <a:rPr lang="en-US" altLang="en-US" dirty="0">
                <a:cs typeface="Times New Roman" panose="02020603050405020304" pitchFamily="18" charset="0"/>
              </a:rPr>
              <a:t>State the problem (Ask the </a:t>
            </a:r>
            <a:r>
              <a:rPr lang="en-US" altLang="en-US" b="1" dirty="0">
                <a:cs typeface="Times New Roman" panose="02020603050405020304" pitchFamily="18" charset="0"/>
              </a:rPr>
              <a:t>Question</a:t>
            </a:r>
            <a:r>
              <a:rPr lang="en-US" altLang="en-US" dirty="0">
                <a:cs typeface="Times New Roman" panose="02020603050405020304" pitchFamily="18" charset="0"/>
              </a:rPr>
              <a:t>)</a:t>
            </a:r>
          </a:p>
          <a:p>
            <a:pPr marL="914400" lvl="1" indent="-457200">
              <a:lnSpc>
                <a:spcPct val="150000"/>
              </a:lnSpc>
              <a:buFont typeface="+mj-lt"/>
              <a:buAutoNum type="alphaLcPeriod"/>
            </a:pPr>
            <a:r>
              <a:rPr lang="en-US" altLang="en-US" dirty="0">
                <a:cs typeface="Times New Roman" panose="02020603050405020304" pitchFamily="18" charset="0"/>
              </a:rPr>
              <a:t>Gather information about the problem </a:t>
            </a:r>
          </a:p>
          <a:p>
            <a:pPr marL="914400" lvl="1" indent="-457200">
              <a:lnSpc>
                <a:spcPct val="150000"/>
              </a:lnSpc>
              <a:buFont typeface="+mj-lt"/>
              <a:buAutoNum type="alphaLcPeriod"/>
            </a:pPr>
            <a:r>
              <a:rPr lang="en-US" altLang="en-US" dirty="0">
                <a:cs typeface="Times New Roman" panose="02020603050405020304" pitchFamily="18" charset="0"/>
              </a:rPr>
              <a:t>Form a hypothesis</a:t>
            </a:r>
          </a:p>
          <a:p>
            <a:pPr marL="457200" indent="-457200">
              <a:lnSpc>
                <a:spcPct val="150000"/>
              </a:lnSpc>
              <a:buFont typeface="+mj-lt"/>
              <a:buAutoNum type="arabicPeriod"/>
            </a:pPr>
            <a:r>
              <a:rPr lang="en-US" altLang="en-US" dirty="0">
                <a:cs typeface="Times New Roman" panose="02020603050405020304" pitchFamily="18" charset="0"/>
              </a:rPr>
              <a:t>Perform an experiment to test the hypothesis</a:t>
            </a:r>
          </a:p>
          <a:p>
            <a:pPr marL="457200" indent="-457200">
              <a:lnSpc>
                <a:spcPct val="150000"/>
              </a:lnSpc>
              <a:buFont typeface="+mj-lt"/>
              <a:buAutoNum type="arabicPeriod"/>
            </a:pPr>
            <a:r>
              <a:rPr lang="en-US" altLang="en-US" dirty="0">
                <a:cs typeface="Times New Roman" panose="02020603050405020304" pitchFamily="18" charset="0"/>
              </a:rPr>
              <a:t>Record and analyze your data</a:t>
            </a:r>
          </a:p>
          <a:p>
            <a:pPr marL="457200" indent="-457200">
              <a:lnSpc>
                <a:spcPct val="150000"/>
              </a:lnSpc>
              <a:buFont typeface="+mj-lt"/>
              <a:buAutoNum type="arabicPeriod"/>
            </a:pPr>
            <a:r>
              <a:rPr lang="en-US" altLang="en-US" dirty="0">
                <a:cs typeface="Times New Roman" panose="02020603050405020304" pitchFamily="18" charset="0"/>
              </a:rPr>
              <a:t>State a conclusion</a:t>
            </a:r>
          </a:p>
        </p:txBody>
      </p:sp>
      <p:pic>
        <p:nvPicPr>
          <p:cNvPr id="3" name="Picture 2" descr="Map&#10;&#10;Description automatically generated">
            <a:extLst>
              <a:ext uri="{FF2B5EF4-FFF2-40B4-BE49-F238E27FC236}">
                <a16:creationId xmlns:a16="http://schemas.microsoft.com/office/drawing/2014/main" id="{CDFC4844-7587-2FFA-8112-AE1980637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7457" y="801057"/>
            <a:ext cx="7766551" cy="5206016"/>
          </a:xfrm>
          <a:prstGeom prst="rect">
            <a:avLst/>
          </a:prstGeom>
        </p:spPr>
      </p:pic>
    </p:spTree>
    <p:extLst>
      <p:ext uri="{BB962C8B-B14F-4D97-AF65-F5344CB8AC3E}">
        <p14:creationId xmlns:p14="http://schemas.microsoft.com/office/powerpoint/2010/main" val="298076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p:cNvSpPr>
            <a:spLocks noGrp="1"/>
          </p:cNvSpPr>
          <p:nvPr>
            <p:ph type="ftr" sz="quarter" idx="11"/>
          </p:nvPr>
        </p:nvSpPr>
        <p:spPr>
          <a:xfrm>
            <a:off x="801892" y="6448427"/>
            <a:ext cx="4818667" cy="409574"/>
          </a:xfrm>
        </p:spPr>
        <p:txBody>
          <a:bodyPr/>
          <a:lstStyle/>
          <a:p>
            <a:endParaRPr lang="en-GB" dirty="0"/>
          </a:p>
        </p:txBody>
      </p:sp>
      <p:sp>
        <p:nvSpPr>
          <p:cNvPr id="16" name="Slide Number Placeholder 15"/>
          <p:cNvSpPr>
            <a:spLocks noGrp="1"/>
          </p:cNvSpPr>
          <p:nvPr>
            <p:ph type="sldNum" sz="quarter" idx="12"/>
          </p:nvPr>
        </p:nvSpPr>
        <p:spPr/>
        <p:txBody>
          <a:bodyPr/>
          <a:lstStyle/>
          <a:p>
            <a:fld id="{59CDF08C-A8E3-4E12-B3C5-7BE5A2981715}" type="slidenum">
              <a:rPr lang="en-GB" smtClean="0"/>
              <a:pPr/>
              <a:t>12</a:t>
            </a:fld>
            <a:endParaRPr lang="en-GB" dirty="0"/>
          </a:p>
        </p:txBody>
      </p:sp>
      <p:sp>
        <p:nvSpPr>
          <p:cNvPr id="18" name="Text Placeholder 17"/>
          <p:cNvSpPr>
            <a:spLocks noGrp="1"/>
          </p:cNvSpPr>
          <p:nvPr>
            <p:ph type="body" sz="quarter" idx="40"/>
          </p:nvPr>
        </p:nvSpPr>
        <p:spPr/>
        <p:txBody>
          <a:bodyPr/>
          <a:lstStyle/>
          <a:p>
            <a:endParaRPr lang="en-GB"/>
          </a:p>
        </p:txBody>
      </p:sp>
      <p:sp>
        <p:nvSpPr>
          <p:cNvPr id="20" name="Text Placeholder 19"/>
          <p:cNvSpPr>
            <a:spLocks noGrp="1"/>
          </p:cNvSpPr>
          <p:nvPr>
            <p:ph type="body" sz="quarter" idx="15"/>
          </p:nvPr>
        </p:nvSpPr>
        <p:spPr/>
        <p:txBody>
          <a:bodyPr/>
          <a:lstStyle/>
          <a:p>
            <a:endParaRPr lang="en-GB"/>
          </a:p>
        </p:txBody>
      </p:sp>
      <p:sp>
        <p:nvSpPr>
          <p:cNvPr id="21" name="Text Placeholder 20"/>
          <p:cNvSpPr>
            <a:spLocks noGrp="1"/>
          </p:cNvSpPr>
          <p:nvPr>
            <p:ph type="body" sz="quarter" idx="16"/>
          </p:nvPr>
        </p:nvSpPr>
        <p:spPr/>
        <p:txBody>
          <a:bodyPr/>
          <a:lstStyle/>
          <a:p>
            <a:endParaRPr lang="en-GB"/>
          </a:p>
        </p:txBody>
      </p:sp>
      <p:sp>
        <p:nvSpPr>
          <p:cNvPr id="22" name="Text Placeholder 1"/>
          <p:cNvSpPr>
            <a:spLocks noGrp="1"/>
          </p:cNvSpPr>
          <p:nvPr>
            <p:ph type="body" sz="quarter" idx="19"/>
          </p:nvPr>
        </p:nvSpPr>
        <p:spPr>
          <a:xfrm>
            <a:off x="384863" y="1362985"/>
            <a:ext cx="1136756" cy="28800"/>
          </a:xfrm>
        </p:spPr>
        <p:txBody>
          <a:bodyPr/>
          <a:lstStyle/>
          <a:p>
            <a:endParaRPr lang="en-GB"/>
          </a:p>
        </p:txBody>
      </p:sp>
      <p:sp>
        <p:nvSpPr>
          <p:cNvPr id="24" name="Title 13"/>
          <p:cNvSpPr>
            <a:spLocks noGrp="1"/>
          </p:cNvSpPr>
          <p:nvPr>
            <p:ph type="title"/>
          </p:nvPr>
        </p:nvSpPr>
        <p:spPr>
          <a:xfrm>
            <a:off x="293595" y="850927"/>
            <a:ext cx="5802405" cy="462570"/>
          </a:xfrm>
        </p:spPr>
        <p:txBody>
          <a:bodyPr/>
          <a:lstStyle/>
          <a:p>
            <a:r>
              <a:rPr lang="en-GB" dirty="0">
                <a:solidFill>
                  <a:srgbClr val="9AB72D"/>
                </a:solidFill>
              </a:rPr>
              <a:t>The Scientific Method</a:t>
            </a:r>
          </a:p>
        </p:txBody>
      </p:sp>
      <p:sp>
        <p:nvSpPr>
          <p:cNvPr id="7" name="TextBox 6">
            <a:extLst>
              <a:ext uri="{FF2B5EF4-FFF2-40B4-BE49-F238E27FC236}">
                <a16:creationId xmlns:a16="http://schemas.microsoft.com/office/drawing/2014/main" id="{6FB3C138-45E6-0D40-8BD6-518301F3368C}"/>
              </a:ext>
            </a:extLst>
          </p:cNvPr>
          <p:cNvSpPr txBox="1"/>
          <p:nvPr/>
        </p:nvSpPr>
        <p:spPr>
          <a:xfrm>
            <a:off x="3079376" y="6656294"/>
            <a:ext cx="0" cy="0"/>
          </a:xfrm>
          <a:prstGeom prst="rect">
            <a:avLst/>
          </a:prstGeom>
          <a:noFill/>
        </p:spPr>
        <p:txBody>
          <a:bodyPr wrap="none" rtlCol="0">
            <a:noAutofit/>
          </a:bodyPr>
          <a:lstStyle/>
          <a:p>
            <a:pPr>
              <a:lnSpc>
                <a:spcPct val="90000"/>
              </a:lnSpc>
              <a:spcAft>
                <a:spcPts val="600"/>
              </a:spcAft>
            </a:pPr>
            <a:endParaRPr 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789C0BC-2D86-7EE0-FCE6-F5FFBC78AFD9}"/>
              </a:ext>
            </a:extLst>
          </p:cNvPr>
          <p:cNvSpPr txBox="1"/>
          <p:nvPr/>
        </p:nvSpPr>
        <p:spPr>
          <a:xfrm>
            <a:off x="128914" y="1449559"/>
            <a:ext cx="5967085" cy="4611455"/>
          </a:xfrm>
          <a:prstGeom prst="rect">
            <a:avLst/>
          </a:prstGeom>
          <a:noFill/>
        </p:spPr>
        <p:txBody>
          <a:bodyPr wrap="square">
            <a:spAutoFit/>
          </a:bodyPr>
          <a:lstStyle/>
          <a:p>
            <a:pPr marL="457200" indent="-457200">
              <a:lnSpc>
                <a:spcPct val="150000"/>
              </a:lnSpc>
            </a:pPr>
            <a:endParaRPr lang="en-US" altLang="en-US" dirty="0">
              <a:cs typeface="Times New Roman" panose="02020603050405020304" pitchFamily="18" charset="0"/>
            </a:endParaRPr>
          </a:p>
          <a:p>
            <a:pPr marL="457200" indent="-457200">
              <a:lnSpc>
                <a:spcPct val="150000"/>
              </a:lnSpc>
              <a:buFont typeface="+mj-lt"/>
              <a:buAutoNum type="arabicPeriod"/>
            </a:pPr>
            <a:r>
              <a:rPr lang="en-US" altLang="en-US" strike="sngStrike" dirty="0">
                <a:cs typeface="Times New Roman" panose="02020603050405020304" pitchFamily="18" charset="0"/>
              </a:rPr>
              <a:t>Observation</a:t>
            </a:r>
          </a:p>
          <a:p>
            <a:pPr marL="457200" indent="-457200">
              <a:lnSpc>
                <a:spcPct val="150000"/>
              </a:lnSpc>
              <a:buFont typeface="+mj-lt"/>
              <a:buAutoNum type="arabicPeriod"/>
            </a:pPr>
            <a:r>
              <a:rPr lang="en-US" altLang="en-US" dirty="0">
                <a:cs typeface="Times New Roman" panose="02020603050405020304" pitchFamily="18" charset="0"/>
              </a:rPr>
              <a:t>State the problem (Ask the </a:t>
            </a:r>
            <a:r>
              <a:rPr lang="en-US" altLang="en-US" b="1" dirty="0">
                <a:cs typeface="Times New Roman" panose="02020603050405020304" pitchFamily="18" charset="0"/>
              </a:rPr>
              <a:t>Question</a:t>
            </a:r>
            <a:r>
              <a:rPr lang="en-US" altLang="en-US" dirty="0">
                <a:cs typeface="Times New Roman" panose="02020603050405020304" pitchFamily="18" charset="0"/>
              </a:rPr>
              <a:t>)</a:t>
            </a:r>
          </a:p>
          <a:p>
            <a:pPr marL="914400" lvl="1" indent="-457200">
              <a:lnSpc>
                <a:spcPct val="150000"/>
              </a:lnSpc>
              <a:buFont typeface="+mj-lt"/>
              <a:buAutoNum type="alphaLcPeriod"/>
            </a:pPr>
            <a:r>
              <a:rPr lang="en-US" altLang="en-US" strike="sngStrike" dirty="0">
                <a:cs typeface="Times New Roman" panose="02020603050405020304" pitchFamily="18" charset="0"/>
              </a:rPr>
              <a:t>Gather information about the problem </a:t>
            </a:r>
          </a:p>
          <a:p>
            <a:pPr marL="914400" lvl="1" indent="-457200">
              <a:lnSpc>
                <a:spcPct val="150000"/>
              </a:lnSpc>
              <a:buFont typeface="+mj-lt"/>
              <a:buAutoNum type="alphaLcPeriod"/>
            </a:pPr>
            <a:r>
              <a:rPr lang="en-US" altLang="en-US" strike="sngStrike" dirty="0">
                <a:cs typeface="Times New Roman" panose="02020603050405020304" pitchFamily="18" charset="0"/>
              </a:rPr>
              <a:t>Form a hypothesis</a:t>
            </a:r>
          </a:p>
          <a:p>
            <a:pPr marL="457200" indent="-457200">
              <a:lnSpc>
                <a:spcPct val="150000"/>
              </a:lnSpc>
              <a:buFont typeface="+mj-lt"/>
              <a:buAutoNum type="arabicPeriod"/>
            </a:pPr>
            <a:r>
              <a:rPr lang="en-US" altLang="en-US" dirty="0">
                <a:cs typeface="Times New Roman" panose="02020603050405020304" pitchFamily="18" charset="0"/>
              </a:rPr>
              <a:t>Accept pre-existing hypotheses</a:t>
            </a:r>
          </a:p>
          <a:p>
            <a:pPr marL="457200" indent="-457200">
              <a:lnSpc>
                <a:spcPct val="150000"/>
              </a:lnSpc>
              <a:buFont typeface="+mj-lt"/>
              <a:buAutoNum type="arabicPeriod"/>
            </a:pPr>
            <a:r>
              <a:rPr lang="en-US" altLang="en-US" dirty="0">
                <a:cs typeface="Times New Roman" panose="02020603050405020304" pitchFamily="18" charset="0"/>
              </a:rPr>
              <a:t>Consider consequences</a:t>
            </a:r>
          </a:p>
          <a:p>
            <a:pPr marL="457200" indent="-457200">
              <a:lnSpc>
                <a:spcPct val="150000"/>
              </a:lnSpc>
              <a:buFont typeface="+mj-lt"/>
              <a:buAutoNum type="arabicPeriod"/>
            </a:pPr>
            <a:r>
              <a:rPr lang="en-US" altLang="en-US" dirty="0">
                <a:cs typeface="Times New Roman" panose="02020603050405020304" pitchFamily="18" charset="0"/>
              </a:rPr>
              <a:t>Design experiment to test both hypotheses</a:t>
            </a:r>
          </a:p>
          <a:p>
            <a:pPr marL="457200" indent="-457200">
              <a:lnSpc>
                <a:spcPct val="150000"/>
              </a:lnSpc>
              <a:buFont typeface="+mj-lt"/>
              <a:buAutoNum type="arabicPeriod"/>
            </a:pPr>
            <a:r>
              <a:rPr lang="en-US" altLang="en-US" dirty="0">
                <a:cs typeface="Times New Roman" panose="02020603050405020304" pitchFamily="18" charset="0"/>
              </a:rPr>
              <a:t>Record and analyze your data</a:t>
            </a:r>
          </a:p>
          <a:p>
            <a:pPr marL="457200" indent="-457200">
              <a:lnSpc>
                <a:spcPct val="150000"/>
              </a:lnSpc>
              <a:buFont typeface="+mj-lt"/>
              <a:buAutoNum type="arabicPeriod"/>
            </a:pPr>
            <a:r>
              <a:rPr lang="en-US" altLang="en-US" dirty="0">
                <a:cs typeface="Times New Roman" panose="02020603050405020304" pitchFamily="18" charset="0"/>
              </a:rPr>
              <a:t>Decide between hypotheses</a:t>
            </a:r>
          </a:p>
          <a:p>
            <a:pPr marL="457200" indent="-457200">
              <a:lnSpc>
                <a:spcPct val="150000"/>
              </a:lnSpc>
              <a:buFont typeface="+mj-lt"/>
              <a:buAutoNum type="arabicPeriod"/>
            </a:pPr>
            <a:r>
              <a:rPr lang="en-US" altLang="en-US" dirty="0">
                <a:cs typeface="Times New Roman" panose="02020603050405020304" pitchFamily="18" charset="0"/>
              </a:rPr>
              <a:t>State a conclusion</a:t>
            </a:r>
          </a:p>
        </p:txBody>
      </p:sp>
      <p:sp>
        <p:nvSpPr>
          <p:cNvPr id="12" name="TextBox 11">
            <a:extLst>
              <a:ext uri="{FF2B5EF4-FFF2-40B4-BE49-F238E27FC236}">
                <a16:creationId xmlns:a16="http://schemas.microsoft.com/office/drawing/2014/main" id="{C2C2EA7E-8645-E282-2A65-0B4C1FA7E35F}"/>
              </a:ext>
            </a:extLst>
          </p:cNvPr>
          <p:cNvSpPr txBox="1"/>
          <p:nvPr/>
        </p:nvSpPr>
        <p:spPr>
          <a:xfrm>
            <a:off x="6090863" y="1449559"/>
            <a:ext cx="5967085" cy="4195957"/>
          </a:xfrm>
          <a:prstGeom prst="rect">
            <a:avLst/>
          </a:prstGeom>
          <a:noFill/>
        </p:spPr>
        <p:txBody>
          <a:bodyPr wrap="square">
            <a:spAutoFit/>
          </a:bodyPr>
          <a:lstStyle/>
          <a:p>
            <a:pPr marL="457200" indent="-457200">
              <a:lnSpc>
                <a:spcPct val="150000"/>
              </a:lnSpc>
            </a:pPr>
            <a:endParaRPr lang="en-US" altLang="en-US" dirty="0">
              <a:cs typeface="Times New Roman" panose="02020603050405020304" pitchFamily="18" charset="0"/>
            </a:endParaRPr>
          </a:p>
          <a:p>
            <a:pPr marL="457200" indent="-457200">
              <a:lnSpc>
                <a:spcPct val="150000"/>
              </a:lnSpc>
              <a:buFont typeface="+mj-lt"/>
              <a:buAutoNum type="arabicPeriod"/>
            </a:pPr>
            <a:r>
              <a:rPr lang="en-US" altLang="en-US" strike="sngStrike" dirty="0">
                <a:cs typeface="Times New Roman" panose="02020603050405020304" pitchFamily="18" charset="0"/>
              </a:rPr>
              <a:t>Observation</a:t>
            </a:r>
          </a:p>
          <a:p>
            <a:pPr marL="457200" indent="-457200">
              <a:lnSpc>
                <a:spcPct val="150000"/>
              </a:lnSpc>
              <a:buFont typeface="+mj-lt"/>
              <a:buAutoNum type="arabicPeriod"/>
            </a:pPr>
            <a:r>
              <a:rPr lang="en-US" altLang="en-US" dirty="0">
                <a:cs typeface="Times New Roman" panose="02020603050405020304" pitchFamily="18" charset="0"/>
              </a:rPr>
              <a:t>State the problem (Ask the </a:t>
            </a:r>
            <a:r>
              <a:rPr lang="en-US" altLang="en-US" b="1" dirty="0">
                <a:cs typeface="Times New Roman" panose="02020603050405020304" pitchFamily="18" charset="0"/>
              </a:rPr>
              <a:t>Question</a:t>
            </a:r>
            <a:r>
              <a:rPr lang="en-US" altLang="en-US" dirty="0">
                <a:cs typeface="Times New Roman" panose="02020603050405020304" pitchFamily="18" charset="0"/>
              </a:rPr>
              <a:t>)</a:t>
            </a:r>
          </a:p>
          <a:p>
            <a:pPr marL="457200" indent="-457200">
              <a:lnSpc>
                <a:spcPct val="150000"/>
              </a:lnSpc>
              <a:buFont typeface="+mj-lt"/>
              <a:buAutoNum type="arabicPeriod"/>
            </a:pPr>
            <a:r>
              <a:rPr lang="en-US" altLang="en-US" dirty="0">
                <a:cs typeface="Times New Roman" panose="02020603050405020304" pitchFamily="18" charset="0"/>
              </a:rPr>
              <a:t>Gather information about the problem </a:t>
            </a:r>
          </a:p>
          <a:p>
            <a:pPr marL="914400" lvl="1" indent="-457200">
              <a:lnSpc>
                <a:spcPct val="150000"/>
              </a:lnSpc>
              <a:buFont typeface="+mj-lt"/>
              <a:buAutoNum type="alphaLcPeriod"/>
            </a:pPr>
            <a:r>
              <a:rPr lang="en-US" altLang="en-US" strike="sngStrike" dirty="0">
                <a:cs typeface="Times New Roman" panose="02020603050405020304" pitchFamily="18" charset="0"/>
              </a:rPr>
              <a:t>Form a hypothesis</a:t>
            </a:r>
          </a:p>
          <a:p>
            <a:pPr marL="457200" indent="-457200">
              <a:lnSpc>
                <a:spcPct val="150000"/>
              </a:lnSpc>
              <a:buFont typeface="+mj-lt"/>
              <a:buAutoNum type="arabicPeriod"/>
            </a:pPr>
            <a:r>
              <a:rPr lang="en-US" altLang="en-US" dirty="0">
                <a:cs typeface="Times New Roman" panose="02020603050405020304" pitchFamily="18" charset="0"/>
              </a:rPr>
              <a:t>Challenge pre-existing hypotheses</a:t>
            </a:r>
          </a:p>
          <a:p>
            <a:pPr marL="457200" indent="-457200">
              <a:lnSpc>
                <a:spcPct val="150000"/>
              </a:lnSpc>
              <a:buFont typeface="+mj-lt"/>
              <a:buAutoNum type="arabicPeriod"/>
            </a:pPr>
            <a:r>
              <a:rPr lang="en-US" altLang="en-US" dirty="0">
                <a:cs typeface="Times New Roman" panose="02020603050405020304" pitchFamily="18" charset="0"/>
              </a:rPr>
              <a:t>Record and analyze your data</a:t>
            </a:r>
          </a:p>
          <a:p>
            <a:pPr marL="457200" indent="-457200">
              <a:lnSpc>
                <a:spcPct val="150000"/>
              </a:lnSpc>
              <a:buFont typeface="+mj-lt"/>
              <a:buAutoNum type="arabicPeriod"/>
            </a:pPr>
            <a:r>
              <a:rPr lang="en-US" altLang="en-US" dirty="0">
                <a:cs typeface="Times New Roman" panose="02020603050405020304" pitchFamily="18" charset="0"/>
              </a:rPr>
              <a:t>Form new hypothesis</a:t>
            </a:r>
          </a:p>
          <a:p>
            <a:pPr marL="457200" indent="-457200">
              <a:lnSpc>
                <a:spcPct val="150000"/>
              </a:lnSpc>
              <a:buFont typeface="+mj-lt"/>
              <a:buAutoNum type="arabicPeriod"/>
            </a:pPr>
            <a:r>
              <a:rPr lang="en-US" altLang="en-US" dirty="0">
                <a:cs typeface="Times New Roman" panose="02020603050405020304" pitchFamily="18" charset="0"/>
              </a:rPr>
              <a:t>Design experiment to test new hypothesis</a:t>
            </a:r>
          </a:p>
          <a:p>
            <a:pPr marL="457200" indent="-457200">
              <a:lnSpc>
                <a:spcPct val="150000"/>
              </a:lnSpc>
              <a:buFont typeface="+mj-lt"/>
              <a:buAutoNum type="arabicPeriod"/>
            </a:pPr>
            <a:r>
              <a:rPr lang="en-US" altLang="en-US" dirty="0">
                <a:cs typeface="Times New Roman" panose="02020603050405020304" pitchFamily="18" charset="0"/>
              </a:rPr>
              <a:t>State a conclusion</a:t>
            </a:r>
          </a:p>
        </p:txBody>
      </p:sp>
    </p:spTree>
    <p:extLst>
      <p:ext uri="{BB962C8B-B14F-4D97-AF65-F5344CB8AC3E}">
        <p14:creationId xmlns:p14="http://schemas.microsoft.com/office/powerpoint/2010/main" val="4008861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p:cNvSpPr>
            <a:spLocks noGrp="1"/>
          </p:cNvSpPr>
          <p:nvPr>
            <p:ph type="ftr" sz="quarter" idx="11"/>
          </p:nvPr>
        </p:nvSpPr>
        <p:spPr>
          <a:xfrm>
            <a:off x="801892" y="6448427"/>
            <a:ext cx="4818667" cy="409574"/>
          </a:xfrm>
        </p:spPr>
        <p:txBody>
          <a:bodyPr/>
          <a:lstStyle/>
          <a:p>
            <a:endParaRPr lang="en-GB" dirty="0"/>
          </a:p>
        </p:txBody>
      </p:sp>
      <p:sp>
        <p:nvSpPr>
          <p:cNvPr id="16" name="Slide Number Placeholder 15"/>
          <p:cNvSpPr>
            <a:spLocks noGrp="1"/>
          </p:cNvSpPr>
          <p:nvPr>
            <p:ph type="sldNum" sz="quarter" idx="12"/>
          </p:nvPr>
        </p:nvSpPr>
        <p:spPr/>
        <p:txBody>
          <a:bodyPr/>
          <a:lstStyle/>
          <a:p>
            <a:fld id="{59CDF08C-A8E3-4E12-B3C5-7BE5A2981715}" type="slidenum">
              <a:rPr lang="en-GB" smtClean="0"/>
              <a:pPr/>
              <a:t>13</a:t>
            </a:fld>
            <a:endParaRPr lang="en-GB" dirty="0"/>
          </a:p>
        </p:txBody>
      </p:sp>
      <p:sp>
        <p:nvSpPr>
          <p:cNvPr id="18" name="Text Placeholder 17"/>
          <p:cNvSpPr>
            <a:spLocks noGrp="1"/>
          </p:cNvSpPr>
          <p:nvPr>
            <p:ph type="body" sz="quarter" idx="40"/>
          </p:nvPr>
        </p:nvSpPr>
        <p:spPr/>
        <p:txBody>
          <a:bodyPr/>
          <a:lstStyle/>
          <a:p>
            <a:endParaRPr lang="en-GB"/>
          </a:p>
        </p:txBody>
      </p:sp>
      <p:sp>
        <p:nvSpPr>
          <p:cNvPr id="20" name="Text Placeholder 19"/>
          <p:cNvSpPr>
            <a:spLocks noGrp="1"/>
          </p:cNvSpPr>
          <p:nvPr>
            <p:ph type="body" sz="quarter" idx="15"/>
          </p:nvPr>
        </p:nvSpPr>
        <p:spPr/>
        <p:txBody>
          <a:bodyPr/>
          <a:lstStyle/>
          <a:p>
            <a:endParaRPr lang="en-GB"/>
          </a:p>
        </p:txBody>
      </p:sp>
      <p:sp>
        <p:nvSpPr>
          <p:cNvPr id="21" name="Text Placeholder 20"/>
          <p:cNvSpPr>
            <a:spLocks noGrp="1"/>
          </p:cNvSpPr>
          <p:nvPr>
            <p:ph type="body" sz="quarter" idx="16"/>
          </p:nvPr>
        </p:nvSpPr>
        <p:spPr/>
        <p:txBody>
          <a:bodyPr/>
          <a:lstStyle/>
          <a:p>
            <a:endParaRPr lang="en-GB"/>
          </a:p>
        </p:txBody>
      </p:sp>
      <p:sp>
        <p:nvSpPr>
          <p:cNvPr id="22" name="Text Placeholder 1"/>
          <p:cNvSpPr>
            <a:spLocks noGrp="1"/>
          </p:cNvSpPr>
          <p:nvPr>
            <p:ph type="body" sz="quarter" idx="19"/>
          </p:nvPr>
        </p:nvSpPr>
        <p:spPr>
          <a:xfrm>
            <a:off x="384863" y="1362985"/>
            <a:ext cx="1136756" cy="28800"/>
          </a:xfrm>
        </p:spPr>
        <p:txBody>
          <a:bodyPr/>
          <a:lstStyle/>
          <a:p>
            <a:endParaRPr lang="en-GB"/>
          </a:p>
        </p:txBody>
      </p:sp>
      <p:sp>
        <p:nvSpPr>
          <p:cNvPr id="24" name="Title 13"/>
          <p:cNvSpPr>
            <a:spLocks noGrp="1"/>
          </p:cNvSpPr>
          <p:nvPr>
            <p:ph type="title"/>
          </p:nvPr>
        </p:nvSpPr>
        <p:spPr>
          <a:xfrm>
            <a:off x="293595" y="850927"/>
            <a:ext cx="5802405" cy="462570"/>
          </a:xfrm>
        </p:spPr>
        <p:txBody>
          <a:bodyPr/>
          <a:lstStyle/>
          <a:p>
            <a:r>
              <a:rPr lang="en-GB" dirty="0">
                <a:solidFill>
                  <a:srgbClr val="9AB72D"/>
                </a:solidFill>
              </a:rPr>
              <a:t>The Scientific Method</a:t>
            </a:r>
          </a:p>
        </p:txBody>
      </p:sp>
      <p:sp>
        <p:nvSpPr>
          <p:cNvPr id="7" name="TextBox 6">
            <a:extLst>
              <a:ext uri="{FF2B5EF4-FFF2-40B4-BE49-F238E27FC236}">
                <a16:creationId xmlns:a16="http://schemas.microsoft.com/office/drawing/2014/main" id="{6FB3C138-45E6-0D40-8BD6-518301F3368C}"/>
              </a:ext>
            </a:extLst>
          </p:cNvPr>
          <p:cNvSpPr txBox="1"/>
          <p:nvPr/>
        </p:nvSpPr>
        <p:spPr>
          <a:xfrm>
            <a:off x="3079376" y="6656294"/>
            <a:ext cx="0" cy="0"/>
          </a:xfrm>
          <a:prstGeom prst="rect">
            <a:avLst/>
          </a:prstGeom>
          <a:noFill/>
        </p:spPr>
        <p:txBody>
          <a:bodyPr wrap="none" rtlCol="0">
            <a:noAutofit/>
          </a:bodyPr>
          <a:lstStyle/>
          <a:p>
            <a:pPr>
              <a:lnSpc>
                <a:spcPct val="90000"/>
              </a:lnSpc>
              <a:spcAft>
                <a:spcPts val="600"/>
              </a:spcAft>
            </a:pPr>
            <a:endParaRPr 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789C0BC-2D86-7EE0-FCE6-F5FFBC78AFD9}"/>
              </a:ext>
            </a:extLst>
          </p:cNvPr>
          <p:cNvSpPr txBox="1"/>
          <p:nvPr/>
        </p:nvSpPr>
        <p:spPr>
          <a:xfrm>
            <a:off x="384863" y="1795457"/>
            <a:ext cx="11127665" cy="3780458"/>
          </a:xfrm>
          <a:prstGeom prst="rect">
            <a:avLst/>
          </a:prstGeom>
          <a:noFill/>
        </p:spPr>
        <p:txBody>
          <a:bodyPr wrap="square">
            <a:spAutoFit/>
          </a:bodyPr>
          <a:lstStyle/>
          <a:p>
            <a:pPr marL="457200" indent="-457200">
              <a:lnSpc>
                <a:spcPct val="150000"/>
              </a:lnSpc>
            </a:pPr>
            <a:endParaRPr lang="en-US" altLang="en-US" dirty="0">
              <a:cs typeface="Times New Roman" panose="02020603050405020304" pitchFamily="18" charset="0"/>
            </a:endParaRPr>
          </a:p>
          <a:p>
            <a:pPr marL="457200" indent="-457200">
              <a:lnSpc>
                <a:spcPct val="150000"/>
              </a:lnSpc>
            </a:pPr>
            <a:r>
              <a:rPr lang="en-US" altLang="en-US" b="1" dirty="0">
                <a:cs typeface="Times New Roman" panose="02020603050405020304" pitchFamily="18" charset="0"/>
              </a:rPr>
              <a:t>Scientific hypothesis </a:t>
            </a:r>
            <a:r>
              <a:rPr lang="en-US" altLang="en-US" dirty="0">
                <a:cs typeface="Times New Roman" panose="02020603050405020304" pitchFamily="18" charset="0"/>
              </a:rPr>
              <a:t>– a tentative explanation that accounts for a set of facts and can be tested by further investigation.</a:t>
            </a:r>
          </a:p>
          <a:p>
            <a:pPr marL="457200" indent="-457200">
              <a:lnSpc>
                <a:spcPct val="150000"/>
              </a:lnSpc>
            </a:pPr>
            <a:endParaRPr lang="en-US" altLang="en-US" dirty="0">
              <a:cs typeface="Times New Roman" panose="02020603050405020304" pitchFamily="18" charset="0"/>
            </a:endParaRPr>
          </a:p>
          <a:p>
            <a:pPr>
              <a:lnSpc>
                <a:spcPct val="150000"/>
              </a:lnSpc>
            </a:pPr>
            <a:r>
              <a:rPr lang="en-US" altLang="en-US" b="1" dirty="0">
                <a:cs typeface="Times New Roman" panose="02020603050405020304" pitchFamily="18" charset="0"/>
              </a:rPr>
              <a:t>Scientific law </a:t>
            </a:r>
            <a:r>
              <a:rPr lang="en-US" altLang="en-US" dirty="0">
                <a:cs typeface="Times New Roman" panose="02020603050405020304" pitchFamily="18" charset="0"/>
              </a:rPr>
              <a:t>– generalizations of observational data that describe patterns or relationships. </a:t>
            </a:r>
          </a:p>
          <a:p>
            <a:pPr>
              <a:lnSpc>
                <a:spcPct val="150000"/>
              </a:lnSpc>
            </a:pPr>
            <a:r>
              <a:rPr lang="en-US" altLang="en-US" dirty="0">
                <a:cs typeface="Times New Roman" panose="02020603050405020304" pitchFamily="18" charset="0"/>
              </a:rPr>
              <a:t>		</a:t>
            </a:r>
          </a:p>
          <a:p>
            <a:pPr>
              <a:lnSpc>
                <a:spcPct val="150000"/>
              </a:lnSpc>
            </a:pPr>
            <a:endParaRPr lang="en-US" altLang="en-US" dirty="0">
              <a:cs typeface="Times New Roman" panose="02020603050405020304" pitchFamily="18" charset="0"/>
            </a:endParaRPr>
          </a:p>
          <a:p>
            <a:pPr>
              <a:lnSpc>
                <a:spcPct val="150000"/>
              </a:lnSpc>
            </a:pPr>
            <a:r>
              <a:rPr lang="en-US" altLang="en-US" b="1" dirty="0">
                <a:cs typeface="Times New Roman" panose="02020603050405020304" pitchFamily="18" charset="0"/>
              </a:rPr>
              <a:t>Scientific theory </a:t>
            </a:r>
            <a:r>
              <a:rPr lang="en-US" altLang="en-US" dirty="0">
                <a:cs typeface="Times New Roman" panose="02020603050405020304" pitchFamily="18" charset="0"/>
              </a:rPr>
              <a:t>– systematic sets of concepts that provide explanations for observing patterns in nature. </a:t>
            </a:r>
          </a:p>
          <a:p>
            <a:pPr>
              <a:lnSpc>
                <a:spcPct val="150000"/>
              </a:lnSpc>
            </a:pPr>
            <a:r>
              <a:rPr lang="en-US" altLang="en-US" dirty="0">
                <a:cs typeface="Times New Roman" panose="02020603050405020304" pitchFamily="18" charset="0"/>
              </a:rPr>
              <a:t>		</a:t>
            </a:r>
          </a:p>
        </p:txBody>
      </p:sp>
      <p:sp>
        <p:nvSpPr>
          <p:cNvPr id="13" name="TextBox 12">
            <a:extLst>
              <a:ext uri="{FF2B5EF4-FFF2-40B4-BE49-F238E27FC236}">
                <a16:creationId xmlns:a16="http://schemas.microsoft.com/office/drawing/2014/main" id="{F29DADBC-A466-B3EC-6300-F7FF6B040B67}"/>
              </a:ext>
            </a:extLst>
          </p:cNvPr>
          <p:cNvSpPr txBox="1"/>
          <p:nvPr/>
        </p:nvSpPr>
        <p:spPr>
          <a:xfrm>
            <a:off x="3428999" y="5610255"/>
            <a:ext cx="4818667" cy="369332"/>
          </a:xfrm>
          <a:prstGeom prst="rect">
            <a:avLst/>
          </a:prstGeom>
          <a:noFill/>
        </p:spPr>
        <p:txBody>
          <a:bodyPr wrap="square">
            <a:spAutoFit/>
          </a:bodyPr>
          <a:lstStyle/>
          <a:p>
            <a:r>
              <a:rPr lang="en-US" altLang="en-US" b="1" dirty="0">
                <a:cs typeface="Times New Roman" panose="02020603050405020304" pitchFamily="18" charset="0"/>
              </a:rPr>
              <a:t>All change as new data become available. </a:t>
            </a:r>
            <a:endParaRPr lang="en-US" b="1" dirty="0"/>
          </a:p>
        </p:txBody>
      </p:sp>
      <p:sp>
        <p:nvSpPr>
          <p:cNvPr id="12" name="TextBox 11">
            <a:extLst>
              <a:ext uri="{FF2B5EF4-FFF2-40B4-BE49-F238E27FC236}">
                <a16:creationId xmlns:a16="http://schemas.microsoft.com/office/drawing/2014/main" id="{D657B9D0-542C-D12C-BCFB-443AA696C116}"/>
              </a:ext>
            </a:extLst>
          </p:cNvPr>
          <p:cNvSpPr txBox="1"/>
          <p:nvPr/>
        </p:nvSpPr>
        <p:spPr>
          <a:xfrm>
            <a:off x="5620559" y="732793"/>
            <a:ext cx="6096000" cy="923330"/>
          </a:xfrm>
          <a:prstGeom prst="rect">
            <a:avLst/>
          </a:prstGeom>
          <a:noFill/>
        </p:spPr>
        <p:txBody>
          <a:bodyPr wrap="square">
            <a:spAutoFit/>
          </a:bodyPr>
          <a:lstStyle/>
          <a:p>
            <a:pPr>
              <a:buFontTx/>
              <a:buNone/>
            </a:pPr>
            <a:r>
              <a:rPr lang="en-US" altLang="en-US" b="1" dirty="0">
                <a:solidFill>
                  <a:srgbClr val="92D050"/>
                </a:solidFill>
              </a:rPr>
              <a:t>Q</a:t>
            </a:r>
            <a:r>
              <a:rPr lang="en-US" altLang="en-US" dirty="0"/>
              <a:t>: “Here’s my trouble with science; they always wanted me to know the right answer. Isn’t the trouble with your job the not knowing?”</a:t>
            </a:r>
          </a:p>
        </p:txBody>
      </p:sp>
    </p:spTree>
    <p:extLst>
      <p:ext uri="{BB962C8B-B14F-4D97-AF65-F5344CB8AC3E}">
        <p14:creationId xmlns:p14="http://schemas.microsoft.com/office/powerpoint/2010/main" val="265086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p:cNvSpPr>
            <a:spLocks noGrp="1"/>
          </p:cNvSpPr>
          <p:nvPr>
            <p:ph type="ftr" sz="quarter" idx="11"/>
          </p:nvPr>
        </p:nvSpPr>
        <p:spPr>
          <a:xfrm>
            <a:off x="801892" y="6448427"/>
            <a:ext cx="4818667" cy="409574"/>
          </a:xfrm>
        </p:spPr>
        <p:txBody>
          <a:bodyPr/>
          <a:lstStyle/>
          <a:p>
            <a:r>
              <a:rPr lang="en-GB" dirty="0"/>
              <a:t>B. </a:t>
            </a:r>
            <a:r>
              <a:rPr lang="en-GB" dirty="0" err="1"/>
              <a:t>Fischhoff</a:t>
            </a:r>
            <a:r>
              <a:rPr lang="en-GB" dirty="0"/>
              <a:t>, A. L. Davis, </a:t>
            </a:r>
            <a:r>
              <a:rPr lang="en-GB" i="1" dirty="0"/>
              <a:t>“Communicating scientific uncertainty” PNAS, </a:t>
            </a:r>
            <a:r>
              <a:rPr lang="en-GB" b="1" dirty="0"/>
              <a:t>2014</a:t>
            </a:r>
            <a:r>
              <a:rPr lang="en-GB" dirty="0"/>
              <a:t>, 111, 13664, Top figure: Accuracy and Precision, Wikipedia GDFL</a:t>
            </a:r>
            <a:endParaRPr lang="en-GB" i="1" dirty="0"/>
          </a:p>
        </p:txBody>
      </p:sp>
      <p:sp>
        <p:nvSpPr>
          <p:cNvPr id="16" name="Slide Number Placeholder 15"/>
          <p:cNvSpPr>
            <a:spLocks noGrp="1"/>
          </p:cNvSpPr>
          <p:nvPr>
            <p:ph type="sldNum" sz="quarter" idx="12"/>
          </p:nvPr>
        </p:nvSpPr>
        <p:spPr/>
        <p:txBody>
          <a:bodyPr/>
          <a:lstStyle/>
          <a:p>
            <a:fld id="{59CDF08C-A8E3-4E12-B3C5-7BE5A2981715}" type="slidenum">
              <a:rPr lang="en-GB" smtClean="0"/>
              <a:pPr/>
              <a:t>14</a:t>
            </a:fld>
            <a:endParaRPr lang="en-GB" dirty="0"/>
          </a:p>
        </p:txBody>
      </p:sp>
      <p:sp>
        <p:nvSpPr>
          <p:cNvPr id="18" name="Text Placeholder 17"/>
          <p:cNvSpPr>
            <a:spLocks noGrp="1"/>
          </p:cNvSpPr>
          <p:nvPr>
            <p:ph type="body" sz="quarter" idx="40"/>
          </p:nvPr>
        </p:nvSpPr>
        <p:spPr/>
        <p:txBody>
          <a:bodyPr/>
          <a:lstStyle/>
          <a:p>
            <a:endParaRPr lang="en-GB"/>
          </a:p>
        </p:txBody>
      </p:sp>
      <p:sp>
        <p:nvSpPr>
          <p:cNvPr id="20" name="Text Placeholder 19"/>
          <p:cNvSpPr>
            <a:spLocks noGrp="1"/>
          </p:cNvSpPr>
          <p:nvPr>
            <p:ph type="body" sz="quarter" idx="15"/>
          </p:nvPr>
        </p:nvSpPr>
        <p:spPr/>
        <p:txBody>
          <a:bodyPr/>
          <a:lstStyle/>
          <a:p>
            <a:endParaRPr lang="en-GB"/>
          </a:p>
        </p:txBody>
      </p:sp>
      <p:sp>
        <p:nvSpPr>
          <p:cNvPr id="21" name="Text Placeholder 20"/>
          <p:cNvSpPr>
            <a:spLocks noGrp="1"/>
          </p:cNvSpPr>
          <p:nvPr>
            <p:ph type="body" sz="quarter" idx="16"/>
          </p:nvPr>
        </p:nvSpPr>
        <p:spPr/>
        <p:txBody>
          <a:bodyPr/>
          <a:lstStyle/>
          <a:p>
            <a:endParaRPr lang="en-GB"/>
          </a:p>
        </p:txBody>
      </p:sp>
      <p:sp>
        <p:nvSpPr>
          <p:cNvPr id="22" name="Text Placeholder 1"/>
          <p:cNvSpPr>
            <a:spLocks noGrp="1"/>
          </p:cNvSpPr>
          <p:nvPr>
            <p:ph type="body" sz="quarter" idx="19"/>
          </p:nvPr>
        </p:nvSpPr>
        <p:spPr>
          <a:xfrm>
            <a:off x="384863" y="1362985"/>
            <a:ext cx="1136756" cy="28800"/>
          </a:xfrm>
        </p:spPr>
        <p:txBody>
          <a:bodyPr/>
          <a:lstStyle/>
          <a:p>
            <a:endParaRPr lang="en-GB"/>
          </a:p>
        </p:txBody>
      </p:sp>
      <p:sp>
        <p:nvSpPr>
          <p:cNvPr id="24" name="Title 13"/>
          <p:cNvSpPr>
            <a:spLocks noGrp="1"/>
          </p:cNvSpPr>
          <p:nvPr>
            <p:ph type="title"/>
          </p:nvPr>
        </p:nvSpPr>
        <p:spPr>
          <a:xfrm>
            <a:off x="293595" y="850927"/>
            <a:ext cx="5802405" cy="462570"/>
          </a:xfrm>
        </p:spPr>
        <p:txBody>
          <a:bodyPr/>
          <a:lstStyle/>
          <a:p>
            <a:r>
              <a:rPr lang="en-GB" dirty="0">
                <a:solidFill>
                  <a:srgbClr val="9AB72D"/>
                </a:solidFill>
              </a:rPr>
              <a:t>The Scientific Method</a:t>
            </a:r>
          </a:p>
        </p:txBody>
      </p:sp>
      <p:sp>
        <p:nvSpPr>
          <p:cNvPr id="7" name="TextBox 6">
            <a:extLst>
              <a:ext uri="{FF2B5EF4-FFF2-40B4-BE49-F238E27FC236}">
                <a16:creationId xmlns:a16="http://schemas.microsoft.com/office/drawing/2014/main" id="{6FB3C138-45E6-0D40-8BD6-518301F3368C}"/>
              </a:ext>
            </a:extLst>
          </p:cNvPr>
          <p:cNvSpPr txBox="1"/>
          <p:nvPr/>
        </p:nvSpPr>
        <p:spPr>
          <a:xfrm>
            <a:off x="3079376" y="6656294"/>
            <a:ext cx="0" cy="0"/>
          </a:xfrm>
          <a:prstGeom prst="rect">
            <a:avLst/>
          </a:prstGeom>
          <a:noFill/>
        </p:spPr>
        <p:txBody>
          <a:bodyPr wrap="none" rtlCol="0">
            <a:noAutofit/>
          </a:bodyPr>
          <a:lstStyle/>
          <a:p>
            <a:pPr>
              <a:lnSpc>
                <a:spcPct val="90000"/>
              </a:lnSpc>
              <a:spcAft>
                <a:spcPts val="600"/>
              </a:spcAft>
            </a:pPr>
            <a:endParaRPr lang="en-US" dirty="0">
              <a:latin typeface="Arial" panose="020B0604020202020204" pitchFamily="34" charset="0"/>
              <a:cs typeface="Arial" panose="020B0604020202020204" pitchFamily="34" charset="0"/>
            </a:endParaRPr>
          </a:p>
        </p:txBody>
      </p:sp>
      <p:sp>
        <p:nvSpPr>
          <p:cNvPr id="14" name="Text Placeholder 8">
            <a:extLst>
              <a:ext uri="{FF2B5EF4-FFF2-40B4-BE49-F238E27FC236}">
                <a16:creationId xmlns:a16="http://schemas.microsoft.com/office/drawing/2014/main" id="{7313CE75-F020-6CA3-1324-552249F09E76}"/>
              </a:ext>
            </a:extLst>
          </p:cNvPr>
          <p:cNvSpPr txBox="1">
            <a:spLocks/>
          </p:cNvSpPr>
          <p:nvPr/>
        </p:nvSpPr>
        <p:spPr>
          <a:xfrm>
            <a:off x="293595" y="1451778"/>
            <a:ext cx="7089174" cy="56354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accent2"/>
                </a:solidFill>
                <a:latin typeface="Arial" panose="020B0604020202020204" pitchFamily="34" charset="0"/>
                <a:ea typeface="+mn-ea"/>
                <a:cs typeface="Arial" panose="020B0604020202020204" pitchFamily="34" charset="0"/>
              </a:defRPr>
            </a:lvl1pPr>
            <a:lvl2pPr marL="180975" indent="-180975" algn="l" defTabSz="914400" rtl="0" eaLnBrk="1" latinLnBrk="0" hangingPunct="1">
              <a:lnSpc>
                <a:spcPct val="90000"/>
              </a:lnSpc>
              <a:spcBef>
                <a:spcPts val="0"/>
              </a:spcBef>
              <a:spcAft>
                <a:spcPts val="600"/>
              </a:spcAft>
              <a:buFont typeface="Wingdings" panose="05000000000000000000" pitchFamily="2" charset="2"/>
              <a:buChar char="§"/>
              <a:defRPr sz="2400" kern="1200">
                <a:solidFill>
                  <a:schemeClr val="accent2"/>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0"/>
              </a:spcBef>
              <a:spcAft>
                <a:spcPts val="600"/>
              </a:spcAft>
              <a:buFont typeface="Wingdings" panose="05000000000000000000" pitchFamily="2" charset="2"/>
              <a:buChar char="§"/>
              <a:defRPr sz="2000" kern="1200">
                <a:solidFill>
                  <a:schemeClr val="accent2"/>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0"/>
              </a:spcBef>
              <a:spcAft>
                <a:spcPts val="600"/>
              </a:spcAft>
              <a:buFont typeface="Wingdings" panose="05000000000000000000" pitchFamily="2" charset="2"/>
              <a:buChar char="§"/>
              <a:defRPr sz="1800" kern="1200">
                <a:solidFill>
                  <a:schemeClr val="accent2"/>
                </a:solidFill>
                <a:latin typeface="Arial" panose="020B0604020202020204" pitchFamily="34" charset="0"/>
                <a:ea typeface="+mn-ea"/>
                <a:cs typeface="Arial" panose="020B0604020202020204" pitchFamily="34" charset="0"/>
              </a:defRPr>
            </a:lvl4pPr>
            <a:lvl5pPr marL="714375" indent="-171450" algn="l" defTabSz="914400" rtl="0" eaLnBrk="1" latinLnBrk="0" hangingPunct="1">
              <a:lnSpc>
                <a:spcPct val="90000"/>
              </a:lnSpc>
              <a:spcBef>
                <a:spcPts val="0"/>
              </a:spcBef>
              <a:spcAft>
                <a:spcPts val="600"/>
              </a:spcAft>
              <a:buFont typeface="Wingdings" panose="05000000000000000000" pitchFamily="2" charset="2"/>
              <a:buChar char="§"/>
              <a:defRPr sz="18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b="1" dirty="0">
                <a:solidFill>
                  <a:schemeClr val="accent1"/>
                </a:solidFill>
              </a:rPr>
              <a:t>Uncertainty – Accuracy – Precision </a:t>
            </a:r>
          </a:p>
        </p:txBody>
      </p:sp>
      <p:sp>
        <p:nvSpPr>
          <p:cNvPr id="17" name="TextBox 16">
            <a:extLst>
              <a:ext uri="{FF2B5EF4-FFF2-40B4-BE49-F238E27FC236}">
                <a16:creationId xmlns:a16="http://schemas.microsoft.com/office/drawing/2014/main" id="{FEC9A565-0670-938E-B2D7-5EF61E660D8B}"/>
              </a:ext>
            </a:extLst>
          </p:cNvPr>
          <p:cNvSpPr txBox="1"/>
          <p:nvPr/>
        </p:nvSpPr>
        <p:spPr>
          <a:xfrm>
            <a:off x="303836" y="2075316"/>
            <a:ext cx="5926230" cy="4334456"/>
          </a:xfrm>
          <a:prstGeom prst="rect">
            <a:avLst/>
          </a:prstGeom>
          <a:noFill/>
        </p:spPr>
        <p:txBody>
          <a:bodyPr wrap="square">
            <a:spAutoFit/>
          </a:bodyPr>
          <a:lstStyle/>
          <a:p>
            <a:pPr marL="457200" indent="-457200">
              <a:lnSpc>
                <a:spcPct val="150000"/>
              </a:lnSpc>
            </a:pPr>
            <a:r>
              <a:rPr lang="en-US" altLang="en-US" b="1" dirty="0">
                <a:cs typeface="Times New Roman" panose="02020603050405020304" pitchFamily="18" charset="0"/>
              </a:rPr>
              <a:t>Uncertainty</a:t>
            </a:r>
            <a:r>
              <a:rPr lang="en-US" altLang="en-US" b="1" baseline="30000" dirty="0">
                <a:cs typeface="Times New Roman" panose="02020603050405020304" pitchFamily="18" charset="0"/>
              </a:rPr>
              <a:t>1</a:t>
            </a:r>
            <a:r>
              <a:rPr lang="en-US" altLang="en-US" dirty="0">
                <a:cs typeface="Times New Roman" panose="02020603050405020304" pitchFamily="18" charset="0"/>
              </a:rPr>
              <a:t>:</a:t>
            </a: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Being in doubt / Dependent on chance (common)</a:t>
            </a: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Inherent / unable to tell the accuracy or precision beyond a certain limit (science)</a:t>
            </a:r>
          </a:p>
          <a:p>
            <a:pPr marL="457200" indent="-457200">
              <a:buFont typeface="Arial" panose="020B0604020202020204" pitchFamily="34" charset="0"/>
              <a:buChar char="•"/>
            </a:pPr>
            <a:endParaRPr lang="en-US" altLang="en-US" dirty="0">
              <a:cs typeface="Times New Roman" panose="02020603050405020304" pitchFamily="18" charset="0"/>
            </a:endParaRPr>
          </a:p>
          <a:p>
            <a:pPr>
              <a:lnSpc>
                <a:spcPct val="150000"/>
              </a:lnSpc>
            </a:pPr>
            <a:r>
              <a:rPr lang="en-US" altLang="en-US" b="1" dirty="0">
                <a:cs typeface="Times New Roman" panose="02020603050405020304" pitchFamily="18" charset="0"/>
              </a:rPr>
              <a:t>Accuracy:</a:t>
            </a:r>
          </a:p>
          <a:p>
            <a:pPr marL="285750" indent="-285750">
              <a:lnSpc>
                <a:spcPct val="150000"/>
              </a:lnSpc>
              <a:buFont typeface="Arial" panose="020B0604020202020204" pitchFamily="34" charset="0"/>
              <a:buChar char="•"/>
            </a:pPr>
            <a:r>
              <a:rPr lang="en-US" altLang="en-US" dirty="0">
                <a:cs typeface="Times New Roman" panose="02020603050405020304" pitchFamily="18" charset="0"/>
              </a:rPr>
              <a:t>How close is the data to the “real” value</a:t>
            </a:r>
          </a:p>
          <a:p>
            <a:pPr marL="285750" indent="-285750">
              <a:buFont typeface="Arial" panose="020B0604020202020204" pitchFamily="34" charset="0"/>
              <a:buChar char="•"/>
            </a:pPr>
            <a:endParaRPr lang="en-US" altLang="en-US" dirty="0">
              <a:cs typeface="Times New Roman" panose="02020603050405020304" pitchFamily="18" charset="0"/>
            </a:endParaRPr>
          </a:p>
          <a:p>
            <a:pPr>
              <a:lnSpc>
                <a:spcPct val="150000"/>
              </a:lnSpc>
            </a:pPr>
            <a:r>
              <a:rPr lang="en-US" altLang="en-US" b="1" dirty="0">
                <a:cs typeface="Times New Roman" panose="02020603050405020304" pitchFamily="18" charset="0"/>
              </a:rPr>
              <a:t>Precision:</a:t>
            </a:r>
          </a:p>
          <a:p>
            <a:pPr marL="285750" indent="-285750">
              <a:lnSpc>
                <a:spcPct val="150000"/>
              </a:lnSpc>
              <a:buFont typeface="Arial" panose="020B0604020202020204" pitchFamily="34" charset="0"/>
              <a:buChar char="•"/>
            </a:pPr>
            <a:r>
              <a:rPr lang="en-US" altLang="en-US" dirty="0">
                <a:cs typeface="Times New Roman" panose="02020603050405020304" pitchFamily="18" charset="0"/>
              </a:rPr>
              <a:t>A refinement in measurement that allows comparison between datasets</a:t>
            </a:r>
          </a:p>
        </p:txBody>
      </p:sp>
      <p:sp>
        <p:nvSpPr>
          <p:cNvPr id="3" name="TextBox 2">
            <a:extLst>
              <a:ext uri="{FF2B5EF4-FFF2-40B4-BE49-F238E27FC236}">
                <a16:creationId xmlns:a16="http://schemas.microsoft.com/office/drawing/2014/main" id="{598440B2-D42B-3567-D58C-BDADE4DC6DF9}"/>
              </a:ext>
            </a:extLst>
          </p:cNvPr>
          <p:cNvSpPr txBox="1"/>
          <p:nvPr/>
        </p:nvSpPr>
        <p:spPr>
          <a:xfrm>
            <a:off x="2190750" y="6610350"/>
            <a:ext cx="0" cy="0"/>
          </a:xfrm>
          <a:prstGeom prst="rect">
            <a:avLst/>
          </a:prstGeom>
          <a:noFill/>
        </p:spPr>
        <p:txBody>
          <a:bodyPr wrap="none" rtlCol="0">
            <a:noAutofit/>
          </a:bodyPr>
          <a:lstStyle/>
          <a:p>
            <a:pPr>
              <a:lnSpc>
                <a:spcPct val="90000"/>
              </a:lnSpc>
              <a:spcAft>
                <a:spcPts val="600"/>
              </a:spcAft>
            </a:pPr>
            <a:endParaRPr lang="en-US" dirty="0">
              <a:latin typeface="Arial" panose="020B0604020202020204" pitchFamily="34" charset="0"/>
              <a:cs typeface="Arial" panose="020B0604020202020204" pitchFamily="34" charset="0"/>
            </a:endParaRPr>
          </a:p>
        </p:txBody>
      </p:sp>
      <p:grpSp>
        <p:nvGrpSpPr>
          <p:cNvPr id="137" name="Group 136">
            <a:extLst>
              <a:ext uri="{FF2B5EF4-FFF2-40B4-BE49-F238E27FC236}">
                <a16:creationId xmlns:a16="http://schemas.microsoft.com/office/drawing/2014/main" id="{105CB79E-B7A4-D723-3060-3560F417744B}"/>
              </a:ext>
            </a:extLst>
          </p:cNvPr>
          <p:cNvGrpSpPr>
            <a:grpSpLocks noChangeAspect="1"/>
          </p:cNvGrpSpPr>
          <p:nvPr/>
        </p:nvGrpSpPr>
        <p:grpSpPr>
          <a:xfrm>
            <a:off x="8228909" y="3852011"/>
            <a:ext cx="2986964" cy="2974389"/>
            <a:chOff x="7173036" y="1727065"/>
            <a:chExt cx="4187749" cy="4170119"/>
          </a:xfrm>
        </p:grpSpPr>
        <p:grpSp>
          <p:nvGrpSpPr>
            <p:cNvPr id="11" name="Group 10">
              <a:extLst>
                <a:ext uri="{FF2B5EF4-FFF2-40B4-BE49-F238E27FC236}">
                  <a16:creationId xmlns:a16="http://schemas.microsoft.com/office/drawing/2014/main" id="{2C882F0A-57AD-E57B-25B7-985F3866B619}"/>
                </a:ext>
              </a:extLst>
            </p:cNvPr>
            <p:cNvGrpSpPr/>
            <p:nvPr/>
          </p:nvGrpSpPr>
          <p:grpSpPr>
            <a:xfrm>
              <a:off x="7173036" y="1727065"/>
              <a:ext cx="4187749" cy="4170119"/>
              <a:chOff x="7173036" y="1727065"/>
              <a:chExt cx="4187749" cy="4170119"/>
            </a:xfrm>
          </p:grpSpPr>
          <p:cxnSp>
            <p:nvCxnSpPr>
              <p:cNvPr id="6" name="Straight Arrow Connector 5">
                <a:extLst>
                  <a:ext uri="{FF2B5EF4-FFF2-40B4-BE49-F238E27FC236}">
                    <a16:creationId xmlns:a16="http://schemas.microsoft.com/office/drawing/2014/main" id="{3FF19406-DF68-C74D-4348-FE013425D43F}"/>
                  </a:ext>
                </a:extLst>
              </p:cNvPr>
              <p:cNvCxnSpPr/>
              <p:nvPr/>
            </p:nvCxnSpPr>
            <p:spPr>
              <a:xfrm flipV="1">
                <a:off x="7607935" y="1727065"/>
                <a:ext cx="0" cy="37528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9CD55F6-86AB-44F0-763C-B8B32CF8062C}"/>
                  </a:ext>
                </a:extLst>
              </p:cNvPr>
              <p:cNvCxnSpPr>
                <a:cxnSpLocks/>
              </p:cNvCxnSpPr>
              <p:nvPr/>
            </p:nvCxnSpPr>
            <p:spPr>
              <a:xfrm rot="5400000" flipV="1">
                <a:off x="9484360" y="3600180"/>
                <a:ext cx="0" cy="37528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C254AA9-98E8-9784-414A-6259289B0574}"/>
                  </a:ext>
                </a:extLst>
              </p:cNvPr>
              <p:cNvSpPr txBox="1"/>
              <p:nvPr/>
            </p:nvSpPr>
            <p:spPr>
              <a:xfrm rot="16200000">
                <a:off x="6807780" y="3266399"/>
                <a:ext cx="1165411" cy="434900"/>
              </a:xfrm>
              <a:prstGeom prst="rect">
                <a:avLst/>
              </a:prstGeom>
              <a:noFill/>
            </p:spPr>
            <p:txBody>
              <a:bodyPr wrap="none" rtlCol="0">
                <a:noAutofit/>
              </a:bodyPr>
              <a:lstStyle/>
              <a:p>
                <a:pPr>
                  <a:lnSpc>
                    <a:spcPct val="90000"/>
                  </a:lnSpc>
                  <a:spcAft>
                    <a:spcPts val="600"/>
                  </a:spcAft>
                </a:pPr>
                <a:r>
                  <a:rPr lang="en-US" dirty="0">
                    <a:latin typeface="Arial" panose="020B0604020202020204" pitchFamily="34" charset="0"/>
                    <a:cs typeface="Arial" panose="020B0604020202020204" pitchFamily="34" charset="0"/>
                  </a:rPr>
                  <a:t>Accuracy</a:t>
                </a:r>
              </a:p>
            </p:txBody>
          </p:sp>
          <p:sp>
            <p:nvSpPr>
              <p:cNvPr id="10" name="TextBox 9">
                <a:extLst>
                  <a:ext uri="{FF2B5EF4-FFF2-40B4-BE49-F238E27FC236}">
                    <a16:creationId xmlns:a16="http://schemas.microsoft.com/office/drawing/2014/main" id="{7D829E0C-4A25-FDB2-FDE0-D0506E18B383}"/>
                  </a:ext>
                </a:extLst>
              </p:cNvPr>
              <p:cNvSpPr txBox="1"/>
              <p:nvPr/>
            </p:nvSpPr>
            <p:spPr>
              <a:xfrm>
                <a:off x="8915400" y="5566985"/>
                <a:ext cx="1137920" cy="330199"/>
              </a:xfrm>
              <a:prstGeom prst="rect">
                <a:avLst/>
              </a:prstGeom>
              <a:noFill/>
            </p:spPr>
            <p:txBody>
              <a:bodyPr wrap="none" rtlCol="0">
                <a:noAutofit/>
              </a:bodyPr>
              <a:lstStyle/>
              <a:p>
                <a:pPr>
                  <a:lnSpc>
                    <a:spcPct val="90000"/>
                  </a:lnSpc>
                  <a:spcAft>
                    <a:spcPts val="600"/>
                  </a:spcAft>
                </a:pPr>
                <a:r>
                  <a:rPr lang="en-US" dirty="0">
                    <a:latin typeface="Arial" panose="020B0604020202020204" pitchFamily="34" charset="0"/>
                    <a:cs typeface="Arial" panose="020B0604020202020204" pitchFamily="34" charset="0"/>
                  </a:rPr>
                  <a:t>Precision</a:t>
                </a:r>
              </a:p>
            </p:txBody>
          </p:sp>
        </p:grpSp>
        <p:grpSp>
          <p:nvGrpSpPr>
            <p:cNvPr id="133" name="Group 132">
              <a:extLst>
                <a:ext uri="{FF2B5EF4-FFF2-40B4-BE49-F238E27FC236}">
                  <a16:creationId xmlns:a16="http://schemas.microsoft.com/office/drawing/2014/main" id="{D69238BE-4DC9-B9FD-B908-0CF200894781}"/>
                </a:ext>
              </a:extLst>
            </p:cNvPr>
            <p:cNvGrpSpPr/>
            <p:nvPr/>
          </p:nvGrpSpPr>
          <p:grpSpPr>
            <a:xfrm>
              <a:off x="7923606" y="2098638"/>
              <a:ext cx="1275080" cy="1272555"/>
              <a:chOff x="7923606" y="2098638"/>
              <a:chExt cx="1275080" cy="1272555"/>
            </a:xfrm>
          </p:grpSpPr>
          <p:grpSp>
            <p:nvGrpSpPr>
              <p:cNvPr id="33" name="Group 32">
                <a:extLst>
                  <a:ext uri="{FF2B5EF4-FFF2-40B4-BE49-F238E27FC236}">
                    <a16:creationId xmlns:a16="http://schemas.microsoft.com/office/drawing/2014/main" id="{41BFF42E-AFD1-1952-CB8A-A91C4FB50211}"/>
                  </a:ext>
                </a:extLst>
              </p:cNvPr>
              <p:cNvGrpSpPr/>
              <p:nvPr/>
            </p:nvGrpSpPr>
            <p:grpSpPr>
              <a:xfrm>
                <a:off x="7923606" y="2098638"/>
                <a:ext cx="1275080" cy="1272555"/>
                <a:chOff x="7923606" y="2098638"/>
                <a:chExt cx="1275080" cy="1272555"/>
              </a:xfrm>
            </p:grpSpPr>
            <p:sp>
              <p:nvSpPr>
                <p:cNvPr id="25" name="Oval 24">
                  <a:extLst>
                    <a:ext uri="{FF2B5EF4-FFF2-40B4-BE49-F238E27FC236}">
                      <a16:creationId xmlns:a16="http://schemas.microsoft.com/office/drawing/2014/main" id="{78993F61-17E5-91F8-3626-99B2E4F26186}"/>
                    </a:ext>
                  </a:extLst>
                </p:cNvPr>
                <p:cNvSpPr/>
                <p:nvPr/>
              </p:nvSpPr>
              <p:spPr>
                <a:xfrm>
                  <a:off x="7923606" y="2098638"/>
                  <a:ext cx="1275080" cy="12725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2CFBC3EB-ADFB-E7BF-8726-C790A577EE8E}"/>
                    </a:ext>
                  </a:extLst>
                </p:cNvPr>
                <p:cNvCxnSpPr>
                  <a:stCxn id="25" idx="4"/>
                  <a:endCxn id="25" idx="0"/>
                </p:cNvCxnSpPr>
                <p:nvPr/>
              </p:nvCxnSpPr>
              <p:spPr>
                <a:xfrm flipV="1">
                  <a:off x="8561146" y="2098638"/>
                  <a:ext cx="0" cy="1272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28A7AD-044A-2423-2170-50987D843298}"/>
                    </a:ext>
                  </a:extLst>
                </p:cNvPr>
                <p:cNvCxnSpPr>
                  <a:stCxn id="25" idx="2"/>
                  <a:endCxn id="25" idx="6"/>
                </p:cNvCxnSpPr>
                <p:nvPr/>
              </p:nvCxnSpPr>
              <p:spPr>
                <a:xfrm>
                  <a:off x="7923606" y="2734916"/>
                  <a:ext cx="1275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p14="http://schemas.microsoft.com/office/powerpoint/2010/main" Requires="p14">
              <p:contentPart p14:bwMode="auto" r:id="rId3">
                <p14:nvContentPartPr>
                  <p14:cNvPr id="72" name="Ink 71">
                    <a:extLst>
                      <a:ext uri="{FF2B5EF4-FFF2-40B4-BE49-F238E27FC236}">
                        <a16:creationId xmlns:a16="http://schemas.microsoft.com/office/drawing/2014/main" id="{82EB2983-8C32-BC0A-221E-0CB54844F8B4}"/>
                      </a:ext>
                    </a:extLst>
                  </p14:cNvPr>
                  <p14:cNvContentPartPr/>
                  <p14:nvPr/>
                </p14:nvContentPartPr>
                <p14:xfrm>
                  <a:off x="8335720" y="2456280"/>
                  <a:ext cx="15480" cy="14400"/>
                </p14:xfrm>
              </p:contentPart>
            </mc:Choice>
            <mc:Fallback>
              <p:pic>
                <p:nvPicPr>
                  <p:cNvPr id="72" name="Ink 71">
                    <a:extLst>
                      <a:ext uri="{FF2B5EF4-FFF2-40B4-BE49-F238E27FC236}">
                        <a16:creationId xmlns:a16="http://schemas.microsoft.com/office/drawing/2014/main" id="{82EB2983-8C32-BC0A-221E-0CB54844F8B4}"/>
                      </a:ext>
                    </a:extLst>
                  </p:cNvPr>
                  <p:cNvPicPr/>
                  <p:nvPr/>
                </p:nvPicPr>
                <p:blipFill>
                  <a:blip r:embed="rId4"/>
                  <a:stretch>
                    <a:fillRect/>
                  </a:stretch>
                </p:blipFill>
                <p:spPr>
                  <a:xfrm>
                    <a:off x="8285785" y="2406625"/>
                    <a:ext cx="114852" cy="113214"/>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3" name="Ink 72">
                    <a:extLst>
                      <a:ext uri="{FF2B5EF4-FFF2-40B4-BE49-F238E27FC236}">
                        <a16:creationId xmlns:a16="http://schemas.microsoft.com/office/drawing/2014/main" id="{3D778432-8437-2BC2-6A1A-065E609A5263}"/>
                      </a:ext>
                    </a:extLst>
                  </p14:cNvPr>
                  <p14:cNvContentPartPr/>
                  <p14:nvPr/>
                </p14:nvContentPartPr>
                <p14:xfrm>
                  <a:off x="8866720" y="2507400"/>
                  <a:ext cx="360" cy="360"/>
                </p14:xfrm>
              </p:contentPart>
            </mc:Choice>
            <mc:Fallback>
              <p:pic>
                <p:nvPicPr>
                  <p:cNvPr id="73" name="Ink 72">
                    <a:extLst>
                      <a:ext uri="{FF2B5EF4-FFF2-40B4-BE49-F238E27FC236}">
                        <a16:creationId xmlns:a16="http://schemas.microsoft.com/office/drawing/2014/main" id="{3D778432-8437-2BC2-6A1A-065E609A5263}"/>
                      </a:ext>
                    </a:extLst>
                  </p:cNvPr>
                  <p:cNvPicPr/>
                  <p:nvPr/>
                </p:nvPicPr>
                <p:blipFill>
                  <a:blip r:embed="rId6"/>
                  <a:stretch>
                    <a:fillRect/>
                  </a:stretch>
                </p:blipFill>
                <p:spPr>
                  <a:xfrm>
                    <a:off x="8830720" y="247140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4" name="Ink 73">
                    <a:extLst>
                      <a:ext uri="{FF2B5EF4-FFF2-40B4-BE49-F238E27FC236}">
                        <a16:creationId xmlns:a16="http://schemas.microsoft.com/office/drawing/2014/main" id="{DDA82454-063D-D7DE-F070-1083CC92008B}"/>
                      </a:ext>
                    </a:extLst>
                  </p14:cNvPr>
                  <p14:cNvContentPartPr/>
                  <p14:nvPr/>
                </p14:nvContentPartPr>
                <p14:xfrm>
                  <a:off x="8326360" y="2954160"/>
                  <a:ext cx="12240" cy="5040"/>
                </p14:xfrm>
              </p:contentPart>
            </mc:Choice>
            <mc:Fallback>
              <p:pic>
                <p:nvPicPr>
                  <p:cNvPr id="74" name="Ink 73">
                    <a:extLst>
                      <a:ext uri="{FF2B5EF4-FFF2-40B4-BE49-F238E27FC236}">
                        <a16:creationId xmlns:a16="http://schemas.microsoft.com/office/drawing/2014/main" id="{DDA82454-063D-D7DE-F070-1083CC92008B}"/>
                      </a:ext>
                    </a:extLst>
                  </p:cNvPr>
                  <p:cNvPicPr/>
                  <p:nvPr/>
                </p:nvPicPr>
                <p:blipFill>
                  <a:blip r:embed="rId8"/>
                  <a:stretch>
                    <a:fillRect/>
                  </a:stretch>
                </p:blipFill>
                <p:spPr>
                  <a:xfrm>
                    <a:off x="8275360" y="2904264"/>
                    <a:ext cx="113730" cy="105336"/>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5" name="Ink 74">
                    <a:extLst>
                      <a:ext uri="{FF2B5EF4-FFF2-40B4-BE49-F238E27FC236}">
                        <a16:creationId xmlns:a16="http://schemas.microsoft.com/office/drawing/2014/main" id="{39B31E3D-F84E-F279-C854-2C2C7C74591C}"/>
                      </a:ext>
                    </a:extLst>
                  </p14:cNvPr>
                  <p14:cNvContentPartPr/>
                  <p14:nvPr/>
                </p14:nvContentPartPr>
                <p14:xfrm>
                  <a:off x="8782480" y="2926800"/>
                  <a:ext cx="360" cy="360"/>
                </p14:xfrm>
              </p:contentPart>
            </mc:Choice>
            <mc:Fallback>
              <p:pic>
                <p:nvPicPr>
                  <p:cNvPr id="75" name="Ink 74">
                    <a:extLst>
                      <a:ext uri="{FF2B5EF4-FFF2-40B4-BE49-F238E27FC236}">
                        <a16:creationId xmlns:a16="http://schemas.microsoft.com/office/drawing/2014/main" id="{39B31E3D-F84E-F279-C854-2C2C7C74591C}"/>
                      </a:ext>
                    </a:extLst>
                  </p:cNvPr>
                  <p:cNvPicPr/>
                  <p:nvPr/>
                </p:nvPicPr>
                <p:blipFill>
                  <a:blip r:embed="rId6"/>
                  <a:stretch>
                    <a:fillRect/>
                  </a:stretch>
                </p:blipFill>
                <p:spPr>
                  <a:xfrm>
                    <a:off x="8746840" y="289116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6" name="Ink 75">
                    <a:extLst>
                      <a:ext uri="{FF2B5EF4-FFF2-40B4-BE49-F238E27FC236}">
                        <a16:creationId xmlns:a16="http://schemas.microsoft.com/office/drawing/2014/main" id="{F49000C8-8142-5B92-B0CE-E191BD982FD5}"/>
                      </a:ext>
                    </a:extLst>
                  </p14:cNvPr>
                  <p14:cNvContentPartPr/>
                  <p14:nvPr/>
                </p14:nvContentPartPr>
                <p14:xfrm>
                  <a:off x="8579800" y="2510640"/>
                  <a:ext cx="360" cy="360"/>
                </p14:xfrm>
              </p:contentPart>
            </mc:Choice>
            <mc:Fallback>
              <p:pic>
                <p:nvPicPr>
                  <p:cNvPr id="76" name="Ink 75">
                    <a:extLst>
                      <a:ext uri="{FF2B5EF4-FFF2-40B4-BE49-F238E27FC236}">
                        <a16:creationId xmlns:a16="http://schemas.microsoft.com/office/drawing/2014/main" id="{F49000C8-8142-5B92-B0CE-E191BD982FD5}"/>
                      </a:ext>
                    </a:extLst>
                  </p:cNvPr>
                  <p:cNvPicPr/>
                  <p:nvPr/>
                </p:nvPicPr>
                <p:blipFill>
                  <a:blip r:embed="rId6"/>
                  <a:stretch>
                    <a:fillRect/>
                  </a:stretch>
                </p:blipFill>
                <p:spPr>
                  <a:xfrm>
                    <a:off x="8544160" y="247464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7" name="Ink 76">
                    <a:extLst>
                      <a:ext uri="{FF2B5EF4-FFF2-40B4-BE49-F238E27FC236}">
                        <a16:creationId xmlns:a16="http://schemas.microsoft.com/office/drawing/2014/main" id="{7C92AF03-FA95-38BB-1621-23D9339798EB}"/>
                      </a:ext>
                    </a:extLst>
                  </p14:cNvPr>
                  <p14:cNvContentPartPr/>
                  <p14:nvPr/>
                </p14:nvContentPartPr>
                <p14:xfrm>
                  <a:off x="8563240" y="2886480"/>
                  <a:ext cx="360" cy="360"/>
                </p14:xfrm>
              </p:contentPart>
            </mc:Choice>
            <mc:Fallback>
              <p:pic>
                <p:nvPicPr>
                  <p:cNvPr id="77" name="Ink 76">
                    <a:extLst>
                      <a:ext uri="{FF2B5EF4-FFF2-40B4-BE49-F238E27FC236}">
                        <a16:creationId xmlns:a16="http://schemas.microsoft.com/office/drawing/2014/main" id="{7C92AF03-FA95-38BB-1621-23D9339798EB}"/>
                      </a:ext>
                    </a:extLst>
                  </p:cNvPr>
                  <p:cNvPicPr/>
                  <p:nvPr/>
                </p:nvPicPr>
                <p:blipFill>
                  <a:blip r:embed="rId6"/>
                  <a:stretch>
                    <a:fillRect/>
                  </a:stretch>
                </p:blipFill>
                <p:spPr>
                  <a:xfrm>
                    <a:off x="8527240" y="285048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8" name="Ink 77">
                    <a:extLst>
                      <a:ext uri="{FF2B5EF4-FFF2-40B4-BE49-F238E27FC236}">
                        <a16:creationId xmlns:a16="http://schemas.microsoft.com/office/drawing/2014/main" id="{96DF46E9-C3AF-F371-73CE-F1870D21C6DD}"/>
                      </a:ext>
                    </a:extLst>
                  </p14:cNvPr>
                  <p14:cNvContentPartPr/>
                  <p14:nvPr/>
                </p14:nvContentPartPr>
                <p14:xfrm>
                  <a:off x="8435800" y="2679120"/>
                  <a:ext cx="360" cy="360"/>
                </p14:xfrm>
              </p:contentPart>
            </mc:Choice>
            <mc:Fallback>
              <p:pic>
                <p:nvPicPr>
                  <p:cNvPr id="78" name="Ink 77">
                    <a:extLst>
                      <a:ext uri="{FF2B5EF4-FFF2-40B4-BE49-F238E27FC236}">
                        <a16:creationId xmlns:a16="http://schemas.microsoft.com/office/drawing/2014/main" id="{96DF46E9-C3AF-F371-73CE-F1870D21C6DD}"/>
                      </a:ext>
                    </a:extLst>
                  </p:cNvPr>
                  <p:cNvPicPr/>
                  <p:nvPr/>
                </p:nvPicPr>
                <p:blipFill>
                  <a:blip r:embed="rId6"/>
                  <a:stretch>
                    <a:fillRect/>
                  </a:stretch>
                </p:blipFill>
                <p:spPr>
                  <a:xfrm>
                    <a:off x="8400160" y="264312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9" name="Ink 78">
                    <a:extLst>
                      <a:ext uri="{FF2B5EF4-FFF2-40B4-BE49-F238E27FC236}">
                        <a16:creationId xmlns:a16="http://schemas.microsoft.com/office/drawing/2014/main" id="{9B55D8FA-AEAD-E11C-6399-FA4D27D34495}"/>
                      </a:ext>
                    </a:extLst>
                  </p14:cNvPr>
                  <p14:cNvContentPartPr/>
                  <p14:nvPr/>
                </p14:nvContentPartPr>
                <p14:xfrm>
                  <a:off x="8743960" y="2764080"/>
                  <a:ext cx="360" cy="360"/>
                </p14:xfrm>
              </p:contentPart>
            </mc:Choice>
            <mc:Fallback>
              <p:pic>
                <p:nvPicPr>
                  <p:cNvPr id="79" name="Ink 78">
                    <a:extLst>
                      <a:ext uri="{FF2B5EF4-FFF2-40B4-BE49-F238E27FC236}">
                        <a16:creationId xmlns:a16="http://schemas.microsoft.com/office/drawing/2014/main" id="{9B55D8FA-AEAD-E11C-6399-FA4D27D34495}"/>
                      </a:ext>
                    </a:extLst>
                  </p:cNvPr>
                  <p:cNvPicPr/>
                  <p:nvPr/>
                </p:nvPicPr>
                <p:blipFill>
                  <a:blip r:embed="rId6"/>
                  <a:stretch>
                    <a:fillRect/>
                  </a:stretch>
                </p:blipFill>
                <p:spPr>
                  <a:xfrm>
                    <a:off x="8708320" y="2728080"/>
                    <a:ext cx="72000" cy="72000"/>
                  </a:xfrm>
                  <a:prstGeom prst="rect">
                    <a:avLst/>
                  </a:prstGeom>
                </p:spPr>
              </p:pic>
            </mc:Fallback>
          </mc:AlternateContent>
        </p:grpSp>
        <p:grpSp>
          <p:nvGrpSpPr>
            <p:cNvPr id="134" name="Group 133">
              <a:extLst>
                <a:ext uri="{FF2B5EF4-FFF2-40B4-BE49-F238E27FC236}">
                  <a16:creationId xmlns:a16="http://schemas.microsoft.com/office/drawing/2014/main" id="{E7224F1A-D9DC-47D1-9091-B85A2164CA9B}"/>
                </a:ext>
              </a:extLst>
            </p:cNvPr>
            <p:cNvGrpSpPr/>
            <p:nvPr/>
          </p:nvGrpSpPr>
          <p:grpSpPr>
            <a:xfrm>
              <a:off x="10016566" y="2092838"/>
              <a:ext cx="1275080" cy="1272555"/>
              <a:chOff x="10016566" y="2092838"/>
              <a:chExt cx="1275080" cy="1272555"/>
            </a:xfrm>
          </p:grpSpPr>
          <p:grpSp>
            <p:nvGrpSpPr>
              <p:cNvPr id="34" name="Group 33">
                <a:extLst>
                  <a:ext uri="{FF2B5EF4-FFF2-40B4-BE49-F238E27FC236}">
                    <a16:creationId xmlns:a16="http://schemas.microsoft.com/office/drawing/2014/main" id="{ED71F033-8978-7EAF-79C1-8B0BFEA7CCEC}"/>
                  </a:ext>
                </a:extLst>
              </p:cNvPr>
              <p:cNvGrpSpPr/>
              <p:nvPr/>
            </p:nvGrpSpPr>
            <p:grpSpPr>
              <a:xfrm>
                <a:off x="10016566" y="2092838"/>
                <a:ext cx="1275080" cy="1272555"/>
                <a:chOff x="7923606" y="2098638"/>
                <a:chExt cx="1275080" cy="1272555"/>
              </a:xfrm>
            </p:grpSpPr>
            <p:sp>
              <p:nvSpPr>
                <p:cNvPr id="35" name="Oval 34">
                  <a:extLst>
                    <a:ext uri="{FF2B5EF4-FFF2-40B4-BE49-F238E27FC236}">
                      <a16:creationId xmlns:a16="http://schemas.microsoft.com/office/drawing/2014/main" id="{D4F28D5F-0C65-7ACE-CF14-A877984C129A}"/>
                    </a:ext>
                  </a:extLst>
                </p:cNvPr>
                <p:cNvSpPr/>
                <p:nvPr/>
              </p:nvSpPr>
              <p:spPr>
                <a:xfrm>
                  <a:off x="7923606" y="2098638"/>
                  <a:ext cx="1275080" cy="12725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3232A5B9-9F6F-19CE-67D3-8A8945BF4FE8}"/>
                    </a:ext>
                  </a:extLst>
                </p:cNvPr>
                <p:cNvCxnSpPr>
                  <a:stCxn id="35" idx="4"/>
                  <a:endCxn id="35" idx="0"/>
                </p:cNvCxnSpPr>
                <p:nvPr/>
              </p:nvCxnSpPr>
              <p:spPr>
                <a:xfrm flipV="1">
                  <a:off x="8561146" y="2098638"/>
                  <a:ext cx="0" cy="1272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CB8396B-8B41-63D8-7B8F-5DA9BBBFC4AA}"/>
                    </a:ext>
                  </a:extLst>
                </p:cNvPr>
                <p:cNvCxnSpPr>
                  <a:stCxn id="35" idx="2"/>
                  <a:endCxn id="35" idx="6"/>
                </p:cNvCxnSpPr>
                <p:nvPr/>
              </p:nvCxnSpPr>
              <p:spPr>
                <a:xfrm>
                  <a:off x="7923606" y="2734916"/>
                  <a:ext cx="1275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0373130D-DA91-CFF3-A1F3-0DF846302DD1}"/>
                  </a:ext>
                </a:extLst>
              </p:cNvPr>
              <p:cNvGrpSpPr/>
              <p:nvPr/>
            </p:nvGrpSpPr>
            <p:grpSpPr>
              <a:xfrm>
                <a:off x="10573480" y="2661840"/>
                <a:ext cx="174600" cy="138240"/>
                <a:chOff x="10573480" y="2661840"/>
                <a:chExt cx="174600" cy="138240"/>
              </a:xfrm>
            </p:grpSpPr>
            <mc:AlternateContent xmlns:mc="http://schemas.openxmlformats.org/markup-compatibility/2006">
              <mc:Choice xmlns:p14="http://schemas.microsoft.com/office/powerpoint/2010/main" Requires="p14">
                <p:contentPart p14:bwMode="auto" r:id="rId14">
                  <p14:nvContentPartPr>
                    <p14:cNvPr id="80" name="Ink 79">
                      <a:extLst>
                        <a:ext uri="{FF2B5EF4-FFF2-40B4-BE49-F238E27FC236}">
                          <a16:creationId xmlns:a16="http://schemas.microsoft.com/office/drawing/2014/main" id="{80EB87F0-DCEB-7FB8-9D19-50A4D8110507}"/>
                        </a:ext>
                      </a:extLst>
                    </p14:cNvPr>
                    <p14:cNvContentPartPr/>
                    <p14:nvPr/>
                  </p14:nvContentPartPr>
                  <p14:xfrm>
                    <a:off x="10657360" y="2748960"/>
                    <a:ext cx="360" cy="360"/>
                  </p14:xfrm>
                </p:contentPart>
              </mc:Choice>
              <mc:Fallback>
                <p:pic>
                  <p:nvPicPr>
                    <p:cNvPr id="80" name="Ink 79">
                      <a:extLst>
                        <a:ext uri="{FF2B5EF4-FFF2-40B4-BE49-F238E27FC236}">
                          <a16:creationId xmlns:a16="http://schemas.microsoft.com/office/drawing/2014/main" id="{80EB87F0-DCEB-7FB8-9D19-50A4D8110507}"/>
                        </a:ext>
                      </a:extLst>
                    </p:cNvPr>
                    <p:cNvPicPr/>
                    <p:nvPr/>
                  </p:nvPicPr>
                  <p:blipFill>
                    <a:blip r:embed="rId6"/>
                    <a:stretch>
                      <a:fillRect/>
                    </a:stretch>
                  </p:blipFill>
                  <p:spPr>
                    <a:xfrm>
                      <a:off x="10621360" y="271296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1" name="Ink 80">
                      <a:extLst>
                        <a:ext uri="{FF2B5EF4-FFF2-40B4-BE49-F238E27FC236}">
                          <a16:creationId xmlns:a16="http://schemas.microsoft.com/office/drawing/2014/main" id="{BAC0CB14-D030-E452-A38E-D77816019633}"/>
                        </a:ext>
                      </a:extLst>
                    </p14:cNvPr>
                    <p14:cNvContentPartPr/>
                    <p14:nvPr/>
                  </p14:nvContentPartPr>
                  <p14:xfrm>
                    <a:off x="10612720" y="2743920"/>
                    <a:ext cx="360" cy="360"/>
                  </p14:xfrm>
                </p:contentPart>
              </mc:Choice>
              <mc:Fallback>
                <p:pic>
                  <p:nvPicPr>
                    <p:cNvPr id="81" name="Ink 80">
                      <a:extLst>
                        <a:ext uri="{FF2B5EF4-FFF2-40B4-BE49-F238E27FC236}">
                          <a16:creationId xmlns:a16="http://schemas.microsoft.com/office/drawing/2014/main" id="{BAC0CB14-D030-E452-A38E-D77816019633}"/>
                        </a:ext>
                      </a:extLst>
                    </p:cNvPr>
                    <p:cNvPicPr/>
                    <p:nvPr/>
                  </p:nvPicPr>
                  <p:blipFill>
                    <a:blip r:embed="rId6"/>
                    <a:stretch>
                      <a:fillRect/>
                    </a:stretch>
                  </p:blipFill>
                  <p:spPr>
                    <a:xfrm>
                      <a:off x="10577080" y="270828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3" name="Ink 82">
                      <a:extLst>
                        <a:ext uri="{FF2B5EF4-FFF2-40B4-BE49-F238E27FC236}">
                          <a16:creationId xmlns:a16="http://schemas.microsoft.com/office/drawing/2014/main" id="{BA9DA861-73D8-3F59-C9C8-A626283DD98E}"/>
                        </a:ext>
                      </a:extLst>
                    </p14:cNvPr>
                    <p14:cNvContentPartPr/>
                    <p14:nvPr/>
                  </p14:nvContentPartPr>
                  <p14:xfrm>
                    <a:off x="10628920" y="2680920"/>
                    <a:ext cx="360" cy="360"/>
                  </p14:xfrm>
                </p:contentPart>
              </mc:Choice>
              <mc:Fallback>
                <p:pic>
                  <p:nvPicPr>
                    <p:cNvPr id="83" name="Ink 82">
                      <a:extLst>
                        <a:ext uri="{FF2B5EF4-FFF2-40B4-BE49-F238E27FC236}">
                          <a16:creationId xmlns:a16="http://schemas.microsoft.com/office/drawing/2014/main" id="{BA9DA861-73D8-3F59-C9C8-A626283DD98E}"/>
                        </a:ext>
                      </a:extLst>
                    </p:cNvPr>
                    <p:cNvPicPr/>
                    <p:nvPr/>
                  </p:nvPicPr>
                  <p:blipFill>
                    <a:blip r:embed="rId6"/>
                    <a:stretch>
                      <a:fillRect/>
                    </a:stretch>
                  </p:blipFill>
                  <p:spPr>
                    <a:xfrm>
                      <a:off x="10592920" y="264492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5" name="Ink 84">
                      <a:extLst>
                        <a:ext uri="{FF2B5EF4-FFF2-40B4-BE49-F238E27FC236}">
                          <a16:creationId xmlns:a16="http://schemas.microsoft.com/office/drawing/2014/main" id="{546A1148-6B5D-BEFE-6026-1430AC1F69FF}"/>
                        </a:ext>
                      </a:extLst>
                    </p14:cNvPr>
                    <p14:cNvContentPartPr/>
                    <p14:nvPr/>
                  </p14:nvContentPartPr>
                  <p14:xfrm>
                    <a:off x="10718560" y="2661840"/>
                    <a:ext cx="360" cy="360"/>
                  </p14:xfrm>
                </p:contentPart>
              </mc:Choice>
              <mc:Fallback>
                <p:pic>
                  <p:nvPicPr>
                    <p:cNvPr id="85" name="Ink 84">
                      <a:extLst>
                        <a:ext uri="{FF2B5EF4-FFF2-40B4-BE49-F238E27FC236}">
                          <a16:creationId xmlns:a16="http://schemas.microsoft.com/office/drawing/2014/main" id="{546A1148-6B5D-BEFE-6026-1430AC1F69FF}"/>
                        </a:ext>
                      </a:extLst>
                    </p:cNvPr>
                    <p:cNvPicPr/>
                    <p:nvPr/>
                  </p:nvPicPr>
                  <p:blipFill>
                    <a:blip r:embed="rId6"/>
                    <a:stretch>
                      <a:fillRect/>
                    </a:stretch>
                  </p:blipFill>
                  <p:spPr>
                    <a:xfrm>
                      <a:off x="10682920" y="262584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7" name="Ink 86">
                      <a:extLst>
                        <a:ext uri="{FF2B5EF4-FFF2-40B4-BE49-F238E27FC236}">
                          <a16:creationId xmlns:a16="http://schemas.microsoft.com/office/drawing/2014/main" id="{BE1EC258-6537-112E-35F6-E8213EDA5BB8}"/>
                        </a:ext>
                      </a:extLst>
                    </p14:cNvPr>
                    <p14:cNvContentPartPr/>
                    <p14:nvPr/>
                  </p14:nvContentPartPr>
                  <p14:xfrm>
                    <a:off x="10747720" y="2746800"/>
                    <a:ext cx="360" cy="360"/>
                  </p14:xfrm>
                </p:contentPart>
              </mc:Choice>
              <mc:Fallback>
                <p:pic>
                  <p:nvPicPr>
                    <p:cNvPr id="87" name="Ink 86">
                      <a:extLst>
                        <a:ext uri="{FF2B5EF4-FFF2-40B4-BE49-F238E27FC236}">
                          <a16:creationId xmlns:a16="http://schemas.microsoft.com/office/drawing/2014/main" id="{BE1EC258-6537-112E-35F6-E8213EDA5BB8}"/>
                        </a:ext>
                      </a:extLst>
                    </p:cNvPr>
                    <p:cNvPicPr/>
                    <p:nvPr/>
                  </p:nvPicPr>
                  <p:blipFill>
                    <a:blip r:embed="rId6"/>
                    <a:stretch>
                      <a:fillRect/>
                    </a:stretch>
                  </p:blipFill>
                  <p:spPr>
                    <a:xfrm>
                      <a:off x="10711720" y="271080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9" name="Ink 88">
                      <a:extLst>
                        <a:ext uri="{FF2B5EF4-FFF2-40B4-BE49-F238E27FC236}">
                          <a16:creationId xmlns:a16="http://schemas.microsoft.com/office/drawing/2014/main" id="{B306D4CB-0120-15A0-0A6C-F95B4E0571FB}"/>
                        </a:ext>
                      </a:extLst>
                    </p14:cNvPr>
                    <p14:cNvContentPartPr/>
                    <p14:nvPr/>
                  </p14:nvContentPartPr>
                  <p14:xfrm>
                    <a:off x="10707760" y="2798640"/>
                    <a:ext cx="360" cy="360"/>
                  </p14:xfrm>
                </p:contentPart>
              </mc:Choice>
              <mc:Fallback>
                <p:pic>
                  <p:nvPicPr>
                    <p:cNvPr id="89" name="Ink 88">
                      <a:extLst>
                        <a:ext uri="{FF2B5EF4-FFF2-40B4-BE49-F238E27FC236}">
                          <a16:creationId xmlns:a16="http://schemas.microsoft.com/office/drawing/2014/main" id="{B306D4CB-0120-15A0-0A6C-F95B4E0571FB}"/>
                        </a:ext>
                      </a:extLst>
                    </p:cNvPr>
                    <p:cNvPicPr/>
                    <p:nvPr/>
                  </p:nvPicPr>
                  <p:blipFill>
                    <a:blip r:embed="rId6"/>
                    <a:stretch>
                      <a:fillRect/>
                    </a:stretch>
                  </p:blipFill>
                  <p:spPr>
                    <a:xfrm>
                      <a:off x="10671760" y="276264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1" name="Ink 90">
                      <a:extLst>
                        <a:ext uri="{FF2B5EF4-FFF2-40B4-BE49-F238E27FC236}">
                          <a16:creationId xmlns:a16="http://schemas.microsoft.com/office/drawing/2014/main" id="{FA32058D-5CEB-843E-F605-1D302D1735A3}"/>
                        </a:ext>
                      </a:extLst>
                    </p14:cNvPr>
                    <p14:cNvContentPartPr/>
                    <p14:nvPr/>
                  </p14:nvContentPartPr>
                  <p14:xfrm>
                    <a:off x="10634320" y="2799720"/>
                    <a:ext cx="360" cy="360"/>
                  </p14:xfrm>
                </p:contentPart>
              </mc:Choice>
              <mc:Fallback>
                <p:pic>
                  <p:nvPicPr>
                    <p:cNvPr id="91" name="Ink 90">
                      <a:extLst>
                        <a:ext uri="{FF2B5EF4-FFF2-40B4-BE49-F238E27FC236}">
                          <a16:creationId xmlns:a16="http://schemas.microsoft.com/office/drawing/2014/main" id="{FA32058D-5CEB-843E-F605-1D302D1735A3}"/>
                        </a:ext>
                      </a:extLst>
                    </p:cNvPr>
                    <p:cNvPicPr/>
                    <p:nvPr/>
                  </p:nvPicPr>
                  <p:blipFill>
                    <a:blip r:embed="rId6"/>
                    <a:stretch>
                      <a:fillRect/>
                    </a:stretch>
                  </p:blipFill>
                  <p:spPr>
                    <a:xfrm>
                      <a:off x="10598680" y="276408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3" name="Ink 92">
                      <a:extLst>
                        <a:ext uri="{FF2B5EF4-FFF2-40B4-BE49-F238E27FC236}">
                          <a16:creationId xmlns:a16="http://schemas.microsoft.com/office/drawing/2014/main" id="{4F0F0C64-D327-CEDB-C61C-5EE1A4152298}"/>
                        </a:ext>
                      </a:extLst>
                    </p14:cNvPr>
                    <p14:cNvContentPartPr/>
                    <p14:nvPr/>
                  </p14:nvContentPartPr>
                  <p14:xfrm>
                    <a:off x="10573480" y="2687400"/>
                    <a:ext cx="360" cy="360"/>
                  </p14:xfrm>
                </p:contentPart>
              </mc:Choice>
              <mc:Fallback>
                <p:pic>
                  <p:nvPicPr>
                    <p:cNvPr id="93" name="Ink 92">
                      <a:extLst>
                        <a:ext uri="{FF2B5EF4-FFF2-40B4-BE49-F238E27FC236}">
                          <a16:creationId xmlns:a16="http://schemas.microsoft.com/office/drawing/2014/main" id="{4F0F0C64-D327-CEDB-C61C-5EE1A4152298}"/>
                        </a:ext>
                      </a:extLst>
                    </p:cNvPr>
                    <p:cNvPicPr/>
                    <p:nvPr/>
                  </p:nvPicPr>
                  <p:blipFill>
                    <a:blip r:embed="rId6"/>
                    <a:stretch>
                      <a:fillRect/>
                    </a:stretch>
                  </p:blipFill>
                  <p:spPr>
                    <a:xfrm>
                      <a:off x="10537480" y="2651760"/>
                      <a:ext cx="72000" cy="72000"/>
                    </a:xfrm>
                    <a:prstGeom prst="rect">
                      <a:avLst/>
                    </a:prstGeom>
                  </p:spPr>
                </p:pic>
              </mc:Fallback>
            </mc:AlternateContent>
          </p:grpSp>
        </p:grpSp>
        <p:grpSp>
          <p:nvGrpSpPr>
            <p:cNvPr id="135" name="Group 134">
              <a:extLst>
                <a:ext uri="{FF2B5EF4-FFF2-40B4-BE49-F238E27FC236}">
                  <a16:creationId xmlns:a16="http://schemas.microsoft.com/office/drawing/2014/main" id="{9F367053-88B6-5379-3FC4-5BECBA78119B}"/>
                </a:ext>
              </a:extLst>
            </p:cNvPr>
            <p:cNvGrpSpPr/>
            <p:nvPr/>
          </p:nvGrpSpPr>
          <p:grpSpPr>
            <a:xfrm>
              <a:off x="7923606" y="3947758"/>
              <a:ext cx="1275080" cy="1272555"/>
              <a:chOff x="7923606" y="3947758"/>
              <a:chExt cx="1275080" cy="1272555"/>
            </a:xfrm>
          </p:grpSpPr>
          <p:grpSp>
            <p:nvGrpSpPr>
              <p:cNvPr id="38" name="Group 37">
                <a:extLst>
                  <a:ext uri="{FF2B5EF4-FFF2-40B4-BE49-F238E27FC236}">
                    <a16:creationId xmlns:a16="http://schemas.microsoft.com/office/drawing/2014/main" id="{9491936E-F444-E101-C139-4BAEF095F5D0}"/>
                  </a:ext>
                </a:extLst>
              </p:cNvPr>
              <p:cNvGrpSpPr/>
              <p:nvPr/>
            </p:nvGrpSpPr>
            <p:grpSpPr>
              <a:xfrm>
                <a:off x="7923606" y="3947758"/>
                <a:ext cx="1275080" cy="1272555"/>
                <a:chOff x="7923606" y="2098638"/>
                <a:chExt cx="1275080" cy="1272555"/>
              </a:xfrm>
            </p:grpSpPr>
            <p:sp>
              <p:nvSpPr>
                <p:cNvPr id="39" name="Oval 38">
                  <a:extLst>
                    <a:ext uri="{FF2B5EF4-FFF2-40B4-BE49-F238E27FC236}">
                      <a16:creationId xmlns:a16="http://schemas.microsoft.com/office/drawing/2014/main" id="{11F11EA8-6F79-1196-0F53-ED391B39E801}"/>
                    </a:ext>
                  </a:extLst>
                </p:cNvPr>
                <p:cNvSpPr/>
                <p:nvPr/>
              </p:nvSpPr>
              <p:spPr>
                <a:xfrm>
                  <a:off x="7923606" y="2098638"/>
                  <a:ext cx="1275080" cy="12725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C232B1CD-F568-22E3-370F-003EFD82148C}"/>
                    </a:ext>
                  </a:extLst>
                </p:cNvPr>
                <p:cNvCxnSpPr>
                  <a:stCxn id="39" idx="4"/>
                  <a:endCxn id="39" idx="0"/>
                </p:cNvCxnSpPr>
                <p:nvPr/>
              </p:nvCxnSpPr>
              <p:spPr>
                <a:xfrm flipV="1">
                  <a:off x="8561146" y="2098638"/>
                  <a:ext cx="0" cy="1272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E62B46A-1076-D6E8-86E5-CF026D7F6364}"/>
                    </a:ext>
                  </a:extLst>
                </p:cNvPr>
                <p:cNvCxnSpPr>
                  <a:stCxn id="39" idx="2"/>
                  <a:endCxn id="39" idx="6"/>
                </p:cNvCxnSpPr>
                <p:nvPr/>
              </p:nvCxnSpPr>
              <p:spPr>
                <a:xfrm>
                  <a:off x="7923606" y="2734916"/>
                  <a:ext cx="1275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p14="http://schemas.microsoft.com/office/powerpoint/2010/main" Requires="p14">
              <p:contentPart p14:bwMode="auto" r:id="rId22">
                <p14:nvContentPartPr>
                  <p14:cNvPr id="97" name="Ink 96">
                    <a:extLst>
                      <a:ext uri="{FF2B5EF4-FFF2-40B4-BE49-F238E27FC236}">
                        <a16:creationId xmlns:a16="http://schemas.microsoft.com/office/drawing/2014/main" id="{30C411EA-856B-E58D-9D32-214521B7C0DD}"/>
                      </a:ext>
                    </a:extLst>
                  </p14:cNvPr>
                  <p14:cNvContentPartPr/>
                  <p14:nvPr/>
                </p14:nvContentPartPr>
                <p14:xfrm>
                  <a:off x="8079040" y="4528080"/>
                  <a:ext cx="360" cy="360"/>
                </p14:xfrm>
              </p:contentPart>
            </mc:Choice>
            <mc:Fallback>
              <p:pic>
                <p:nvPicPr>
                  <p:cNvPr id="97" name="Ink 96">
                    <a:extLst>
                      <a:ext uri="{FF2B5EF4-FFF2-40B4-BE49-F238E27FC236}">
                        <a16:creationId xmlns:a16="http://schemas.microsoft.com/office/drawing/2014/main" id="{30C411EA-856B-E58D-9D32-214521B7C0DD}"/>
                      </a:ext>
                    </a:extLst>
                  </p:cNvPr>
                  <p:cNvPicPr/>
                  <p:nvPr/>
                </p:nvPicPr>
                <p:blipFill>
                  <a:blip r:embed="rId6"/>
                  <a:stretch>
                    <a:fillRect/>
                  </a:stretch>
                </p:blipFill>
                <p:spPr>
                  <a:xfrm>
                    <a:off x="8043040" y="449244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8" name="Ink 97">
                    <a:extLst>
                      <a:ext uri="{FF2B5EF4-FFF2-40B4-BE49-F238E27FC236}">
                        <a16:creationId xmlns:a16="http://schemas.microsoft.com/office/drawing/2014/main" id="{06DAEEC6-45BF-3922-7F9B-DE8B79F1B243}"/>
                      </a:ext>
                    </a:extLst>
                  </p14:cNvPr>
                  <p14:cNvContentPartPr/>
                  <p14:nvPr/>
                </p14:nvContentPartPr>
                <p14:xfrm>
                  <a:off x="8502040" y="4138200"/>
                  <a:ext cx="9720" cy="2880"/>
                </p14:xfrm>
              </p:contentPart>
            </mc:Choice>
            <mc:Fallback>
              <p:pic>
                <p:nvPicPr>
                  <p:cNvPr id="98" name="Ink 97">
                    <a:extLst>
                      <a:ext uri="{FF2B5EF4-FFF2-40B4-BE49-F238E27FC236}">
                        <a16:creationId xmlns:a16="http://schemas.microsoft.com/office/drawing/2014/main" id="{06DAEEC6-45BF-3922-7F9B-DE8B79F1B243}"/>
                      </a:ext>
                    </a:extLst>
                  </p:cNvPr>
                  <p:cNvPicPr/>
                  <p:nvPr/>
                </p:nvPicPr>
                <p:blipFill>
                  <a:blip r:embed="rId24"/>
                  <a:stretch>
                    <a:fillRect/>
                  </a:stretch>
                </p:blipFill>
                <p:spPr>
                  <a:xfrm>
                    <a:off x="8453926" y="4090680"/>
                    <a:ext cx="106434" cy="98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9" name="Ink 98">
                    <a:extLst>
                      <a:ext uri="{FF2B5EF4-FFF2-40B4-BE49-F238E27FC236}">
                        <a16:creationId xmlns:a16="http://schemas.microsoft.com/office/drawing/2014/main" id="{75AE8623-E830-C46F-69F4-70A4C06A0A8F}"/>
                      </a:ext>
                    </a:extLst>
                  </p14:cNvPr>
                  <p14:cNvContentPartPr/>
                  <p14:nvPr/>
                </p14:nvContentPartPr>
                <p14:xfrm>
                  <a:off x="9136360" y="4445640"/>
                  <a:ext cx="360" cy="360"/>
                </p14:xfrm>
              </p:contentPart>
            </mc:Choice>
            <mc:Fallback>
              <p:pic>
                <p:nvPicPr>
                  <p:cNvPr id="99" name="Ink 98">
                    <a:extLst>
                      <a:ext uri="{FF2B5EF4-FFF2-40B4-BE49-F238E27FC236}">
                        <a16:creationId xmlns:a16="http://schemas.microsoft.com/office/drawing/2014/main" id="{75AE8623-E830-C46F-69F4-70A4C06A0A8F}"/>
                      </a:ext>
                    </a:extLst>
                  </p:cNvPr>
                  <p:cNvPicPr/>
                  <p:nvPr/>
                </p:nvPicPr>
                <p:blipFill>
                  <a:blip r:embed="rId6"/>
                  <a:stretch>
                    <a:fillRect/>
                  </a:stretch>
                </p:blipFill>
                <p:spPr>
                  <a:xfrm>
                    <a:off x="9100720" y="440964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00" name="Ink 99">
                    <a:extLst>
                      <a:ext uri="{FF2B5EF4-FFF2-40B4-BE49-F238E27FC236}">
                        <a16:creationId xmlns:a16="http://schemas.microsoft.com/office/drawing/2014/main" id="{CA7C3CA6-C65A-57BE-58D5-82D9BFDCC4E9}"/>
                      </a:ext>
                    </a:extLst>
                  </p14:cNvPr>
                  <p14:cNvContentPartPr/>
                  <p14:nvPr/>
                </p14:nvContentPartPr>
                <p14:xfrm>
                  <a:off x="8432920" y="5063760"/>
                  <a:ext cx="360" cy="360"/>
                </p14:xfrm>
              </p:contentPart>
            </mc:Choice>
            <mc:Fallback>
              <p:pic>
                <p:nvPicPr>
                  <p:cNvPr id="100" name="Ink 99">
                    <a:extLst>
                      <a:ext uri="{FF2B5EF4-FFF2-40B4-BE49-F238E27FC236}">
                        <a16:creationId xmlns:a16="http://schemas.microsoft.com/office/drawing/2014/main" id="{CA7C3CA6-C65A-57BE-58D5-82D9BFDCC4E9}"/>
                      </a:ext>
                    </a:extLst>
                  </p:cNvPr>
                  <p:cNvPicPr/>
                  <p:nvPr/>
                </p:nvPicPr>
                <p:blipFill>
                  <a:blip r:embed="rId6"/>
                  <a:stretch>
                    <a:fillRect/>
                  </a:stretch>
                </p:blipFill>
                <p:spPr>
                  <a:xfrm>
                    <a:off x="8397280" y="502776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1" name="Ink 100">
                    <a:extLst>
                      <a:ext uri="{FF2B5EF4-FFF2-40B4-BE49-F238E27FC236}">
                        <a16:creationId xmlns:a16="http://schemas.microsoft.com/office/drawing/2014/main" id="{BD2A21A8-3B25-10D7-D1EE-C4AD0A03D8F6}"/>
                      </a:ext>
                    </a:extLst>
                  </p14:cNvPr>
                  <p14:cNvContentPartPr/>
                  <p14:nvPr/>
                </p14:nvContentPartPr>
                <p14:xfrm>
                  <a:off x="8923240" y="4313520"/>
                  <a:ext cx="9720" cy="2880"/>
                </p14:xfrm>
              </p:contentPart>
            </mc:Choice>
            <mc:Fallback>
              <p:pic>
                <p:nvPicPr>
                  <p:cNvPr id="101" name="Ink 100">
                    <a:extLst>
                      <a:ext uri="{FF2B5EF4-FFF2-40B4-BE49-F238E27FC236}">
                        <a16:creationId xmlns:a16="http://schemas.microsoft.com/office/drawing/2014/main" id="{BD2A21A8-3B25-10D7-D1EE-C4AD0A03D8F6}"/>
                      </a:ext>
                    </a:extLst>
                  </p:cNvPr>
                  <p:cNvPicPr/>
                  <p:nvPr/>
                </p:nvPicPr>
                <p:blipFill>
                  <a:blip r:embed="rId24"/>
                  <a:stretch>
                    <a:fillRect/>
                  </a:stretch>
                </p:blipFill>
                <p:spPr>
                  <a:xfrm>
                    <a:off x="8875126" y="4265520"/>
                    <a:ext cx="106434" cy="98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02" name="Ink 101">
                    <a:extLst>
                      <a:ext uri="{FF2B5EF4-FFF2-40B4-BE49-F238E27FC236}">
                        <a16:creationId xmlns:a16="http://schemas.microsoft.com/office/drawing/2014/main" id="{877D5A5D-8CF4-5B4F-548C-6E355E2BDE3A}"/>
                      </a:ext>
                    </a:extLst>
                  </p14:cNvPr>
                  <p14:cNvContentPartPr/>
                  <p14:nvPr/>
                </p14:nvContentPartPr>
                <p14:xfrm>
                  <a:off x="8976880" y="4950360"/>
                  <a:ext cx="360" cy="360"/>
                </p14:xfrm>
              </p:contentPart>
            </mc:Choice>
            <mc:Fallback>
              <p:pic>
                <p:nvPicPr>
                  <p:cNvPr id="102" name="Ink 101">
                    <a:extLst>
                      <a:ext uri="{FF2B5EF4-FFF2-40B4-BE49-F238E27FC236}">
                        <a16:creationId xmlns:a16="http://schemas.microsoft.com/office/drawing/2014/main" id="{877D5A5D-8CF4-5B4F-548C-6E355E2BDE3A}"/>
                      </a:ext>
                    </a:extLst>
                  </p:cNvPr>
                  <p:cNvPicPr/>
                  <p:nvPr/>
                </p:nvPicPr>
                <p:blipFill>
                  <a:blip r:embed="rId6"/>
                  <a:stretch>
                    <a:fillRect/>
                  </a:stretch>
                </p:blipFill>
                <p:spPr>
                  <a:xfrm>
                    <a:off x="8940880" y="491436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03" name="Ink 102">
                    <a:extLst>
                      <a:ext uri="{FF2B5EF4-FFF2-40B4-BE49-F238E27FC236}">
                        <a16:creationId xmlns:a16="http://schemas.microsoft.com/office/drawing/2014/main" id="{F4F63049-9B13-A0B5-1DD0-F31590D4F23A}"/>
                      </a:ext>
                    </a:extLst>
                  </p14:cNvPr>
                  <p14:cNvContentPartPr/>
                  <p14:nvPr/>
                </p14:nvContentPartPr>
                <p14:xfrm>
                  <a:off x="8254360" y="4786560"/>
                  <a:ext cx="360" cy="360"/>
                </p14:xfrm>
              </p:contentPart>
            </mc:Choice>
            <mc:Fallback>
              <p:pic>
                <p:nvPicPr>
                  <p:cNvPr id="103" name="Ink 102">
                    <a:extLst>
                      <a:ext uri="{FF2B5EF4-FFF2-40B4-BE49-F238E27FC236}">
                        <a16:creationId xmlns:a16="http://schemas.microsoft.com/office/drawing/2014/main" id="{F4F63049-9B13-A0B5-1DD0-F31590D4F23A}"/>
                      </a:ext>
                    </a:extLst>
                  </p:cNvPr>
                  <p:cNvPicPr/>
                  <p:nvPr/>
                </p:nvPicPr>
                <p:blipFill>
                  <a:blip r:embed="rId6"/>
                  <a:stretch>
                    <a:fillRect/>
                  </a:stretch>
                </p:blipFill>
                <p:spPr>
                  <a:xfrm>
                    <a:off x="8218360" y="475056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04" name="Ink 103">
                    <a:extLst>
                      <a:ext uri="{FF2B5EF4-FFF2-40B4-BE49-F238E27FC236}">
                        <a16:creationId xmlns:a16="http://schemas.microsoft.com/office/drawing/2014/main" id="{E9A76756-CA90-F676-F0E1-160BE5F023BB}"/>
                      </a:ext>
                    </a:extLst>
                  </p14:cNvPr>
                  <p14:cNvContentPartPr/>
                  <p14:nvPr/>
                </p14:nvContentPartPr>
                <p14:xfrm>
                  <a:off x="8207920" y="4187160"/>
                  <a:ext cx="360" cy="360"/>
                </p14:xfrm>
              </p:contentPart>
            </mc:Choice>
            <mc:Fallback>
              <p:pic>
                <p:nvPicPr>
                  <p:cNvPr id="104" name="Ink 103">
                    <a:extLst>
                      <a:ext uri="{FF2B5EF4-FFF2-40B4-BE49-F238E27FC236}">
                        <a16:creationId xmlns:a16="http://schemas.microsoft.com/office/drawing/2014/main" id="{E9A76756-CA90-F676-F0E1-160BE5F023BB}"/>
                      </a:ext>
                    </a:extLst>
                  </p:cNvPr>
                  <p:cNvPicPr/>
                  <p:nvPr/>
                </p:nvPicPr>
                <p:blipFill>
                  <a:blip r:embed="rId6"/>
                  <a:stretch>
                    <a:fillRect/>
                  </a:stretch>
                </p:blipFill>
                <p:spPr>
                  <a:xfrm>
                    <a:off x="8172280" y="4151160"/>
                    <a:ext cx="72000" cy="72000"/>
                  </a:xfrm>
                  <a:prstGeom prst="rect">
                    <a:avLst/>
                  </a:prstGeom>
                </p:spPr>
              </p:pic>
            </mc:Fallback>
          </mc:AlternateContent>
        </p:grpSp>
        <p:grpSp>
          <p:nvGrpSpPr>
            <p:cNvPr id="136" name="Group 135">
              <a:extLst>
                <a:ext uri="{FF2B5EF4-FFF2-40B4-BE49-F238E27FC236}">
                  <a16:creationId xmlns:a16="http://schemas.microsoft.com/office/drawing/2014/main" id="{72919385-B5F7-8059-06C0-F6150F70FA98}"/>
                </a:ext>
              </a:extLst>
            </p:cNvPr>
            <p:cNvGrpSpPr/>
            <p:nvPr/>
          </p:nvGrpSpPr>
          <p:grpSpPr>
            <a:xfrm>
              <a:off x="10016566" y="3947758"/>
              <a:ext cx="1275080" cy="1272555"/>
              <a:chOff x="10016566" y="3947758"/>
              <a:chExt cx="1275080" cy="1272555"/>
            </a:xfrm>
          </p:grpSpPr>
          <p:grpSp>
            <p:nvGrpSpPr>
              <p:cNvPr id="42" name="Group 41">
                <a:extLst>
                  <a:ext uri="{FF2B5EF4-FFF2-40B4-BE49-F238E27FC236}">
                    <a16:creationId xmlns:a16="http://schemas.microsoft.com/office/drawing/2014/main" id="{498A3796-C713-8ED9-1E85-6FC130F8D738}"/>
                  </a:ext>
                </a:extLst>
              </p:cNvPr>
              <p:cNvGrpSpPr/>
              <p:nvPr/>
            </p:nvGrpSpPr>
            <p:grpSpPr>
              <a:xfrm>
                <a:off x="10016566" y="3947758"/>
                <a:ext cx="1275080" cy="1272555"/>
                <a:chOff x="7923606" y="2098638"/>
                <a:chExt cx="1275080" cy="1272555"/>
              </a:xfrm>
            </p:grpSpPr>
            <p:sp>
              <p:nvSpPr>
                <p:cNvPr id="43" name="Oval 42">
                  <a:extLst>
                    <a:ext uri="{FF2B5EF4-FFF2-40B4-BE49-F238E27FC236}">
                      <a16:creationId xmlns:a16="http://schemas.microsoft.com/office/drawing/2014/main" id="{6795EF9C-0523-C114-4E8E-E2C69B8EE58A}"/>
                    </a:ext>
                  </a:extLst>
                </p:cNvPr>
                <p:cNvSpPr/>
                <p:nvPr/>
              </p:nvSpPr>
              <p:spPr>
                <a:xfrm>
                  <a:off x="7923606" y="2098638"/>
                  <a:ext cx="1275080" cy="12725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cxnSp>
              <p:nvCxnSpPr>
                <p:cNvPr id="44" name="Straight Connector 43">
                  <a:extLst>
                    <a:ext uri="{FF2B5EF4-FFF2-40B4-BE49-F238E27FC236}">
                      <a16:creationId xmlns:a16="http://schemas.microsoft.com/office/drawing/2014/main" id="{A5D8573A-7897-1EBC-B5F9-3E0258FAF19C}"/>
                    </a:ext>
                  </a:extLst>
                </p:cNvPr>
                <p:cNvCxnSpPr>
                  <a:stCxn id="43" idx="4"/>
                  <a:endCxn id="43" idx="0"/>
                </p:cNvCxnSpPr>
                <p:nvPr/>
              </p:nvCxnSpPr>
              <p:spPr>
                <a:xfrm flipV="1">
                  <a:off x="8561146" y="2098638"/>
                  <a:ext cx="0" cy="1272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3543638-F17E-CFC1-A394-B91B64A5C3E4}"/>
                    </a:ext>
                  </a:extLst>
                </p:cNvPr>
                <p:cNvCxnSpPr>
                  <a:stCxn id="43" idx="2"/>
                  <a:endCxn id="43" idx="6"/>
                </p:cNvCxnSpPr>
                <p:nvPr/>
              </p:nvCxnSpPr>
              <p:spPr>
                <a:xfrm>
                  <a:off x="7923606" y="2734916"/>
                  <a:ext cx="1275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02620141-5C07-4E8B-F3DA-CA8BC624E7F0}"/>
                  </a:ext>
                </a:extLst>
              </p:cNvPr>
              <p:cNvGrpSpPr/>
              <p:nvPr/>
            </p:nvGrpSpPr>
            <p:grpSpPr>
              <a:xfrm>
                <a:off x="10914040" y="4841280"/>
                <a:ext cx="142560" cy="169200"/>
                <a:chOff x="10914040" y="4841280"/>
                <a:chExt cx="142560" cy="169200"/>
              </a:xfrm>
            </p:grpSpPr>
            <mc:AlternateContent xmlns:mc="http://schemas.openxmlformats.org/markup-compatibility/2006">
              <mc:Choice xmlns:p14="http://schemas.microsoft.com/office/powerpoint/2010/main" Requires="p14">
                <p:contentPart p14:bwMode="auto" r:id="rId31">
                  <p14:nvContentPartPr>
                    <p14:cNvPr id="117" name="Ink 116">
                      <a:extLst>
                        <a:ext uri="{FF2B5EF4-FFF2-40B4-BE49-F238E27FC236}">
                          <a16:creationId xmlns:a16="http://schemas.microsoft.com/office/drawing/2014/main" id="{E59E4F52-5A34-50E8-E17C-C915728146B4}"/>
                        </a:ext>
                      </a:extLst>
                    </p14:cNvPr>
                    <p14:cNvContentPartPr/>
                    <p14:nvPr/>
                  </p14:nvContentPartPr>
                  <p14:xfrm>
                    <a:off x="10914040" y="4925160"/>
                    <a:ext cx="360" cy="360"/>
                  </p14:xfrm>
                </p:contentPart>
              </mc:Choice>
              <mc:Fallback>
                <p:pic>
                  <p:nvPicPr>
                    <p:cNvPr id="117" name="Ink 116">
                      <a:extLst>
                        <a:ext uri="{FF2B5EF4-FFF2-40B4-BE49-F238E27FC236}">
                          <a16:creationId xmlns:a16="http://schemas.microsoft.com/office/drawing/2014/main" id="{E59E4F52-5A34-50E8-E17C-C915728146B4}"/>
                        </a:ext>
                      </a:extLst>
                    </p:cNvPr>
                    <p:cNvPicPr/>
                    <p:nvPr/>
                  </p:nvPicPr>
                  <p:blipFill>
                    <a:blip r:embed="rId6"/>
                    <a:stretch>
                      <a:fillRect/>
                    </a:stretch>
                  </p:blipFill>
                  <p:spPr>
                    <a:xfrm>
                      <a:off x="10878040" y="488916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18" name="Ink 117">
                      <a:extLst>
                        <a:ext uri="{FF2B5EF4-FFF2-40B4-BE49-F238E27FC236}">
                          <a16:creationId xmlns:a16="http://schemas.microsoft.com/office/drawing/2014/main" id="{53BF9CDB-BF75-FB56-D946-93F7C7332045}"/>
                        </a:ext>
                      </a:extLst>
                    </p14:cNvPr>
                    <p14:cNvContentPartPr/>
                    <p14:nvPr/>
                  </p14:nvContentPartPr>
                  <p14:xfrm>
                    <a:off x="11019880" y="4889880"/>
                    <a:ext cx="360" cy="360"/>
                  </p14:xfrm>
                </p:contentPart>
              </mc:Choice>
              <mc:Fallback>
                <p:pic>
                  <p:nvPicPr>
                    <p:cNvPr id="118" name="Ink 117">
                      <a:extLst>
                        <a:ext uri="{FF2B5EF4-FFF2-40B4-BE49-F238E27FC236}">
                          <a16:creationId xmlns:a16="http://schemas.microsoft.com/office/drawing/2014/main" id="{53BF9CDB-BF75-FB56-D946-93F7C7332045}"/>
                        </a:ext>
                      </a:extLst>
                    </p:cNvPr>
                    <p:cNvPicPr/>
                    <p:nvPr/>
                  </p:nvPicPr>
                  <p:blipFill>
                    <a:blip r:embed="rId6"/>
                    <a:stretch>
                      <a:fillRect/>
                    </a:stretch>
                  </p:blipFill>
                  <p:spPr>
                    <a:xfrm>
                      <a:off x="10984240" y="485388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9" name="Ink 118">
                      <a:extLst>
                        <a:ext uri="{FF2B5EF4-FFF2-40B4-BE49-F238E27FC236}">
                          <a16:creationId xmlns:a16="http://schemas.microsoft.com/office/drawing/2014/main" id="{F162CBAC-FD48-028D-24E4-1841BD0E1589}"/>
                        </a:ext>
                      </a:extLst>
                    </p14:cNvPr>
                    <p14:cNvContentPartPr/>
                    <p14:nvPr/>
                  </p14:nvContentPartPr>
                  <p14:xfrm>
                    <a:off x="10954360" y="4870800"/>
                    <a:ext cx="360" cy="360"/>
                  </p14:xfrm>
                </p:contentPart>
              </mc:Choice>
              <mc:Fallback>
                <p:pic>
                  <p:nvPicPr>
                    <p:cNvPr id="119" name="Ink 118">
                      <a:extLst>
                        <a:ext uri="{FF2B5EF4-FFF2-40B4-BE49-F238E27FC236}">
                          <a16:creationId xmlns:a16="http://schemas.microsoft.com/office/drawing/2014/main" id="{F162CBAC-FD48-028D-24E4-1841BD0E1589}"/>
                        </a:ext>
                      </a:extLst>
                    </p:cNvPr>
                    <p:cNvPicPr/>
                    <p:nvPr/>
                  </p:nvPicPr>
                  <p:blipFill>
                    <a:blip r:embed="rId6"/>
                    <a:stretch>
                      <a:fillRect/>
                    </a:stretch>
                  </p:blipFill>
                  <p:spPr>
                    <a:xfrm>
                      <a:off x="10918720" y="483480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1" name="Ink 120">
                      <a:extLst>
                        <a:ext uri="{FF2B5EF4-FFF2-40B4-BE49-F238E27FC236}">
                          <a16:creationId xmlns:a16="http://schemas.microsoft.com/office/drawing/2014/main" id="{8E335C03-1518-632B-BE0A-79054E301BA4}"/>
                        </a:ext>
                      </a:extLst>
                    </p14:cNvPr>
                    <p14:cNvContentPartPr/>
                    <p14:nvPr/>
                  </p14:nvContentPartPr>
                  <p14:xfrm>
                    <a:off x="10996480" y="4956840"/>
                    <a:ext cx="9720" cy="2880"/>
                  </p14:xfrm>
                </p:contentPart>
              </mc:Choice>
              <mc:Fallback>
                <p:pic>
                  <p:nvPicPr>
                    <p:cNvPr id="121" name="Ink 120">
                      <a:extLst>
                        <a:ext uri="{FF2B5EF4-FFF2-40B4-BE49-F238E27FC236}">
                          <a16:creationId xmlns:a16="http://schemas.microsoft.com/office/drawing/2014/main" id="{8E335C03-1518-632B-BE0A-79054E301BA4}"/>
                        </a:ext>
                      </a:extLst>
                    </p:cNvPr>
                    <p:cNvPicPr/>
                    <p:nvPr/>
                  </p:nvPicPr>
                  <p:blipFill>
                    <a:blip r:embed="rId35"/>
                    <a:stretch>
                      <a:fillRect/>
                    </a:stretch>
                  </p:blipFill>
                  <p:spPr>
                    <a:xfrm>
                      <a:off x="10947880" y="4908840"/>
                      <a:ext cx="106434" cy="98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23" name="Ink 122">
                      <a:extLst>
                        <a:ext uri="{FF2B5EF4-FFF2-40B4-BE49-F238E27FC236}">
                          <a16:creationId xmlns:a16="http://schemas.microsoft.com/office/drawing/2014/main" id="{EB377E75-DA01-D0BD-8C0E-0F6DF9DCA5F0}"/>
                        </a:ext>
                      </a:extLst>
                    </p14:cNvPr>
                    <p14:cNvContentPartPr/>
                    <p14:nvPr/>
                  </p14:nvContentPartPr>
                  <p14:xfrm>
                    <a:off x="11056240" y="4954320"/>
                    <a:ext cx="360" cy="360"/>
                  </p14:xfrm>
                </p:contentPart>
              </mc:Choice>
              <mc:Fallback>
                <p:pic>
                  <p:nvPicPr>
                    <p:cNvPr id="123" name="Ink 122">
                      <a:extLst>
                        <a:ext uri="{FF2B5EF4-FFF2-40B4-BE49-F238E27FC236}">
                          <a16:creationId xmlns:a16="http://schemas.microsoft.com/office/drawing/2014/main" id="{EB377E75-DA01-D0BD-8C0E-0F6DF9DCA5F0}"/>
                        </a:ext>
                      </a:extLst>
                    </p:cNvPr>
                    <p:cNvPicPr/>
                    <p:nvPr/>
                  </p:nvPicPr>
                  <p:blipFill>
                    <a:blip r:embed="rId6"/>
                    <a:stretch>
                      <a:fillRect/>
                    </a:stretch>
                  </p:blipFill>
                  <p:spPr>
                    <a:xfrm>
                      <a:off x="11020240" y="491868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25" name="Ink 124">
                      <a:extLst>
                        <a:ext uri="{FF2B5EF4-FFF2-40B4-BE49-F238E27FC236}">
                          <a16:creationId xmlns:a16="http://schemas.microsoft.com/office/drawing/2014/main" id="{1E018002-1D06-EDCB-2DF1-CDEC03D18D8B}"/>
                        </a:ext>
                      </a:extLst>
                    </p14:cNvPr>
                    <p14:cNvContentPartPr/>
                    <p14:nvPr/>
                  </p14:nvContentPartPr>
                  <p14:xfrm>
                    <a:off x="10925200" y="4858560"/>
                    <a:ext cx="360" cy="360"/>
                  </p14:xfrm>
                </p:contentPart>
              </mc:Choice>
              <mc:Fallback>
                <p:pic>
                  <p:nvPicPr>
                    <p:cNvPr id="125" name="Ink 124">
                      <a:extLst>
                        <a:ext uri="{FF2B5EF4-FFF2-40B4-BE49-F238E27FC236}">
                          <a16:creationId xmlns:a16="http://schemas.microsoft.com/office/drawing/2014/main" id="{1E018002-1D06-EDCB-2DF1-CDEC03D18D8B}"/>
                        </a:ext>
                      </a:extLst>
                    </p:cNvPr>
                    <p:cNvPicPr/>
                    <p:nvPr/>
                  </p:nvPicPr>
                  <p:blipFill>
                    <a:blip r:embed="rId6"/>
                    <a:stretch>
                      <a:fillRect/>
                    </a:stretch>
                  </p:blipFill>
                  <p:spPr>
                    <a:xfrm>
                      <a:off x="10889200" y="482256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27" name="Ink 126">
                      <a:extLst>
                        <a:ext uri="{FF2B5EF4-FFF2-40B4-BE49-F238E27FC236}">
                          <a16:creationId xmlns:a16="http://schemas.microsoft.com/office/drawing/2014/main" id="{25F7EE66-19E1-26BF-2685-1D0D1A3DAC75}"/>
                        </a:ext>
                      </a:extLst>
                    </p14:cNvPr>
                    <p14:cNvContentPartPr/>
                    <p14:nvPr/>
                  </p14:nvContentPartPr>
                  <p14:xfrm>
                    <a:off x="10957240" y="5010120"/>
                    <a:ext cx="360" cy="360"/>
                  </p14:xfrm>
                </p:contentPart>
              </mc:Choice>
              <mc:Fallback>
                <p:pic>
                  <p:nvPicPr>
                    <p:cNvPr id="127" name="Ink 126">
                      <a:extLst>
                        <a:ext uri="{FF2B5EF4-FFF2-40B4-BE49-F238E27FC236}">
                          <a16:creationId xmlns:a16="http://schemas.microsoft.com/office/drawing/2014/main" id="{25F7EE66-19E1-26BF-2685-1D0D1A3DAC75}"/>
                        </a:ext>
                      </a:extLst>
                    </p:cNvPr>
                    <p:cNvPicPr/>
                    <p:nvPr/>
                  </p:nvPicPr>
                  <p:blipFill>
                    <a:blip r:embed="rId6"/>
                    <a:stretch>
                      <a:fillRect/>
                    </a:stretch>
                  </p:blipFill>
                  <p:spPr>
                    <a:xfrm>
                      <a:off x="10921240" y="497412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9" name="Ink 128">
                      <a:extLst>
                        <a:ext uri="{FF2B5EF4-FFF2-40B4-BE49-F238E27FC236}">
                          <a16:creationId xmlns:a16="http://schemas.microsoft.com/office/drawing/2014/main" id="{F372AD27-5FB7-6FD3-1EFE-12740DCFA07C}"/>
                        </a:ext>
                      </a:extLst>
                    </p14:cNvPr>
                    <p14:cNvContentPartPr/>
                    <p14:nvPr/>
                  </p14:nvContentPartPr>
                  <p14:xfrm>
                    <a:off x="11033200" y="4841280"/>
                    <a:ext cx="9720" cy="2880"/>
                  </p14:xfrm>
                </p:contentPart>
              </mc:Choice>
              <mc:Fallback>
                <p:pic>
                  <p:nvPicPr>
                    <p:cNvPr id="129" name="Ink 128">
                      <a:extLst>
                        <a:ext uri="{FF2B5EF4-FFF2-40B4-BE49-F238E27FC236}">
                          <a16:creationId xmlns:a16="http://schemas.microsoft.com/office/drawing/2014/main" id="{F372AD27-5FB7-6FD3-1EFE-12740DCFA07C}"/>
                        </a:ext>
                      </a:extLst>
                    </p:cNvPr>
                    <p:cNvPicPr/>
                    <p:nvPr/>
                  </p:nvPicPr>
                  <p:blipFill>
                    <a:blip r:embed="rId40"/>
                    <a:stretch>
                      <a:fillRect/>
                    </a:stretch>
                  </p:blipFill>
                  <p:spPr>
                    <a:xfrm>
                      <a:off x="10984600" y="4793760"/>
                      <a:ext cx="106434" cy="98400"/>
                    </a:xfrm>
                    <a:prstGeom prst="rect">
                      <a:avLst/>
                    </a:prstGeom>
                  </p:spPr>
                </p:pic>
              </mc:Fallback>
            </mc:AlternateContent>
          </p:grpSp>
        </p:grpSp>
      </p:grpSp>
      <p:pic>
        <p:nvPicPr>
          <p:cNvPr id="132" name="Picture 131">
            <a:extLst>
              <a:ext uri="{FF2B5EF4-FFF2-40B4-BE49-F238E27FC236}">
                <a16:creationId xmlns:a16="http://schemas.microsoft.com/office/drawing/2014/main" id="{AA999ED5-01F3-B0A1-A4E1-DB4C30C25A55}"/>
              </a:ext>
            </a:extLst>
          </p:cNvPr>
          <p:cNvPicPr>
            <a:picLocks noChangeAspect="1"/>
          </p:cNvPicPr>
          <p:nvPr/>
        </p:nvPicPr>
        <p:blipFill>
          <a:blip r:embed="rId41"/>
          <a:stretch>
            <a:fillRect/>
          </a:stretch>
        </p:blipFill>
        <p:spPr>
          <a:xfrm>
            <a:off x="5956128" y="581319"/>
            <a:ext cx="5616268" cy="3023132"/>
          </a:xfrm>
          <a:prstGeom prst="rect">
            <a:avLst/>
          </a:prstGeom>
        </p:spPr>
      </p:pic>
    </p:spTree>
    <p:extLst>
      <p:ext uri="{BB962C8B-B14F-4D97-AF65-F5344CB8AC3E}">
        <p14:creationId xmlns:p14="http://schemas.microsoft.com/office/powerpoint/2010/main" val="3521238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p:cNvSpPr>
            <a:spLocks noGrp="1"/>
          </p:cNvSpPr>
          <p:nvPr>
            <p:ph type="ftr" sz="quarter" idx="11"/>
          </p:nvPr>
        </p:nvSpPr>
        <p:spPr>
          <a:xfrm>
            <a:off x="801892" y="6448427"/>
            <a:ext cx="4818667" cy="409574"/>
          </a:xfrm>
        </p:spPr>
        <p:txBody>
          <a:bodyPr/>
          <a:lstStyle/>
          <a:p>
            <a:endParaRPr lang="en-GB" dirty="0"/>
          </a:p>
        </p:txBody>
      </p:sp>
      <p:sp>
        <p:nvSpPr>
          <p:cNvPr id="16" name="Slide Number Placeholder 15"/>
          <p:cNvSpPr>
            <a:spLocks noGrp="1"/>
          </p:cNvSpPr>
          <p:nvPr>
            <p:ph type="sldNum" sz="quarter" idx="12"/>
          </p:nvPr>
        </p:nvSpPr>
        <p:spPr/>
        <p:txBody>
          <a:bodyPr/>
          <a:lstStyle/>
          <a:p>
            <a:fld id="{59CDF08C-A8E3-4E12-B3C5-7BE5A2981715}" type="slidenum">
              <a:rPr lang="en-GB" smtClean="0"/>
              <a:pPr/>
              <a:t>15</a:t>
            </a:fld>
            <a:endParaRPr lang="en-GB" dirty="0"/>
          </a:p>
        </p:txBody>
      </p:sp>
      <p:sp>
        <p:nvSpPr>
          <p:cNvPr id="18" name="Text Placeholder 17"/>
          <p:cNvSpPr>
            <a:spLocks noGrp="1"/>
          </p:cNvSpPr>
          <p:nvPr>
            <p:ph type="body" sz="quarter" idx="40"/>
          </p:nvPr>
        </p:nvSpPr>
        <p:spPr/>
        <p:txBody>
          <a:bodyPr/>
          <a:lstStyle/>
          <a:p>
            <a:endParaRPr lang="en-GB"/>
          </a:p>
        </p:txBody>
      </p:sp>
      <p:sp>
        <p:nvSpPr>
          <p:cNvPr id="20" name="Text Placeholder 19"/>
          <p:cNvSpPr>
            <a:spLocks noGrp="1"/>
          </p:cNvSpPr>
          <p:nvPr>
            <p:ph type="body" sz="quarter" idx="15"/>
          </p:nvPr>
        </p:nvSpPr>
        <p:spPr/>
        <p:txBody>
          <a:bodyPr/>
          <a:lstStyle/>
          <a:p>
            <a:endParaRPr lang="en-GB"/>
          </a:p>
        </p:txBody>
      </p:sp>
      <p:sp>
        <p:nvSpPr>
          <p:cNvPr id="21" name="Text Placeholder 20"/>
          <p:cNvSpPr>
            <a:spLocks noGrp="1"/>
          </p:cNvSpPr>
          <p:nvPr>
            <p:ph type="body" sz="quarter" idx="16"/>
          </p:nvPr>
        </p:nvSpPr>
        <p:spPr/>
        <p:txBody>
          <a:bodyPr/>
          <a:lstStyle/>
          <a:p>
            <a:endParaRPr lang="en-GB"/>
          </a:p>
        </p:txBody>
      </p:sp>
      <p:sp>
        <p:nvSpPr>
          <p:cNvPr id="22" name="Text Placeholder 1"/>
          <p:cNvSpPr>
            <a:spLocks noGrp="1"/>
          </p:cNvSpPr>
          <p:nvPr>
            <p:ph type="body" sz="quarter" idx="19"/>
          </p:nvPr>
        </p:nvSpPr>
        <p:spPr>
          <a:xfrm>
            <a:off x="384863" y="1362985"/>
            <a:ext cx="1136756" cy="28800"/>
          </a:xfrm>
        </p:spPr>
        <p:txBody>
          <a:bodyPr/>
          <a:lstStyle/>
          <a:p>
            <a:endParaRPr lang="en-GB"/>
          </a:p>
        </p:txBody>
      </p:sp>
      <p:sp>
        <p:nvSpPr>
          <p:cNvPr id="24" name="Title 13"/>
          <p:cNvSpPr>
            <a:spLocks noGrp="1"/>
          </p:cNvSpPr>
          <p:nvPr>
            <p:ph type="title"/>
          </p:nvPr>
        </p:nvSpPr>
        <p:spPr>
          <a:xfrm>
            <a:off x="293595" y="850927"/>
            <a:ext cx="5802405" cy="462570"/>
          </a:xfrm>
        </p:spPr>
        <p:txBody>
          <a:bodyPr/>
          <a:lstStyle/>
          <a:p>
            <a:r>
              <a:rPr lang="en-GB" dirty="0">
                <a:solidFill>
                  <a:srgbClr val="9AB72D"/>
                </a:solidFill>
              </a:rPr>
              <a:t>The Scientific Method (for EPQ)</a:t>
            </a:r>
          </a:p>
        </p:txBody>
      </p:sp>
      <p:sp>
        <p:nvSpPr>
          <p:cNvPr id="7" name="TextBox 6">
            <a:extLst>
              <a:ext uri="{FF2B5EF4-FFF2-40B4-BE49-F238E27FC236}">
                <a16:creationId xmlns:a16="http://schemas.microsoft.com/office/drawing/2014/main" id="{6FB3C138-45E6-0D40-8BD6-518301F3368C}"/>
              </a:ext>
            </a:extLst>
          </p:cNvPr>
          <p:cNvSpPr txBox="1"/>
          <p:nvPr/>
        </p:nvSpPr>
        <p:spPr>
          <a:xfrm>
            <a:off x="3079376" y="6656294"/>
            <a:ext cx="0" cy="0"/>
          </a:xfrm>
          <a:prstGeom prst="rect">
            <a:avLst/>
          </a:prstGeom>
          <a:noFill/>
        </p:spPr>
        <p:txBody>
          <a:bodyPr wrap="none" rtlCol="0">
            <a:noAutofit/>
          </a:bodyPr>
          <a:lstStyle/>
          <a:p>
            <a:pPr>
              <a:lnSpc>
                <a:spcPct val="90000"/>
              </a:lnSpc>
              <a:spcAft>
                <a:spcPts val="600"/>
              </a:spcAft>
            </a:pPr>
            <a:endParaRPr 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789C0BC-2D86-7EE0-FCE6-F5FFBC78AFD9}"/>
              </a:ext>
            </a:extLst>
          </p:cNvPr>
          <p:cNvSpPr txBox="1"/>
          <p:nvPr/>
        </p:nvSpPr>
        <p:spPr>
          <a:xfrm>
            <a:off x="293595" y="1537478"/>
            <a:ext cx="5215246" cy="4195957"/>
          </a:xfrm>
          <a:prstGeom prst="rect">
            <a:avLst/>
          </a:prstGeom>
          <a:noFill/>
        </p:spPr>
        <p:txBody>
          <a:bodyPr wrap="square">
            <a:spAutoFit/>
          </a:bodyPr>
          <a:lstStyle/>
          <a:p>
            <a:pPr marL="457200" indent="-457200">
              <a:lnSpc>
                <a:spcPct val="150000"/>
              </a:lnSpc>
            </a:pPr>
            <a:endParaRPr lang="en-US" altLang="en-US" dirty="0">
              <a:cs typeface="Times New Roman" panose="02020603050405020304" pitchFamily="18" charset="0"/>
            </a:endParaRPr>
          </a:p>
          <a:p>
            <a:pPr marL="457200" indent="-457200">
              <a:lnSpc>
                <a:spcPct val="150000"/>
              </a:lnSpc>
              <a:buFont typeface="+mj-lt"/>
              <a:buAutoNum type="arabicPeriod"/>
            </a:pPr>
            <a:r>
              <a:rPr lang="en-US" altLang="en-US" dirty="0">
                <a:solidFill>
                  <a:srgbClr val="9DADAD"/>
                </a:solidFill>
                <a:cs typeface="Times New Roman" panose="02020603050405020304" pitchFamily="18" charset="0"/>
              </a:rPr>
              <a:t>(Observation)</a:t>
            </a:r>
          </a:p>
          <a:p>
            <a:pPr marL="457200" indent="-457200">
              <a:lnSpc>
                <a:spcPct val="150000"/>
              </a:lnSpc>
              <a:buFont typeface="+mj-lt"/>
              <a:buAutoNum type="arabicPeriod"/>
            </a:pPr>
            <a:r>
              <a:rPr lang="en-US" altLang="en-US" dirty="0">
                <a:cs typeface="Times New Roman" panose="02020603050405020304" pitchFamily="18" charset="0"/>
              </a:rPr>
              <a:t>State the problem (Ask the </a:t>
            </a:r>
            <a:r>
              <a:rPr lang="en-US" altLang="en-US" b="1" dirty="0">
                <a:cs typeface="Times New Roman" panose="02020603050405020304" pitchFamily="18" charset="0"/>
              </a:rPr>
              <a:t>Question</a:t>
            </a:r>
            <a:r>
              <a:rPr lang="en-US" altLang="en-US" dirty="0">
                <a:cs typeface="Times New Roman" panose="02020603050405020304" pitchFamily="18" charset="0"/>
              </a:rPr>
              <a:t>)</a:t>
            </a:r>
          </a:p>
          <a:p>
            <a:pPr marL="457200" indent="-457200">
              <a:lnSpc>
                <a:spcPct val="150000"/>
              </a:lnSpc>
              <a:buFont typeface="+mj-lt"/>
              <a:buAutoNum type="arabicPeriod"/>
            </a:pPr>
            <a:r>
              <a:rPr lang="en-US" altLang="en-US" dirty="0">
                <a:cs typeface="Times New Roman" panose="02020603050405020304" pitchFamily="18" charset="0"/>
              </a:rPr>
              <a:t>Find pre-existing hypotheses</a:t>
            </a:r>
          </a:p>
          <a:p>
            <a:pPr marL="457200" indent="-457200">
              <a:lnSpc>
                <a:spcPct val="150000"/>
              </a:lnSpc>
              <a:buFont typeface="+mj-lt"/>
              <a:buAutoNum type="arabicPeriod"/>
            </a:pPr>
            <a:r>
              <a:rPr lang="en-US" altLang="en-US" dirty="0">
                <a:cs typeface="Times New Roman" panose="02020603050405020304" pitchFamily="18" charset="0"/>
              </a:rPr>
              <a:t>Consider consequences</a:t>
            </a:r>
          </a:p>
          <a:p>
            <a:pPr marL="457200" indent="-457200">
              <a:lnSpc>
                <a:spcPct val="150000"/>
              </a:lnSpc>
              <a:buFont typeface="+mj-lt"/>
              <a:buAutoNum type="arabicPeriod"/>
            </a:pPr>
            <a:r>
              <a:rPr lang="en-US" altLang="en-US" dirty="0">
                <a:cs typeface="Times New Roman" panose="02020603050405020304" pitchFamily="18" charset="0"/>
              </a:rPr>
              <a:t>Gather information about the problem </a:t>
            </a:r>
          </a:p>
          <a:p>
            <a:pPr marL="457200" indent="-457200">
              <a:lnSpc>
                <a:spcPct val="150000"/>
              </a:lnSpc>
              <a:buFont typeface="+mj-lt"/>
              <a:buAutoNum type="arabicPeriod"/>
            </a:pPr>
            <a:r>
              <a:rPr lang="en-US" altLang="en-US" dirty="0">
                <a:cs typeface="Times New Roman" panose="02020603050405020304" pitchFamily="18" charset="0"/>
              </a:rPr>
              <a:t>Design experiment to test both hypotheses</a:t>
            </a:r>
          </a:p>
          <a:p>
            <a:pPr marL="457200" indent="-457200">
              <a:lnSpc>
                <a:spcPct val="150000"/>
              </a:lnSpc>
              <a:buFont typeface="+mj-lt"/>
              <a:buAutoNum type="arabicPeriod"/>
            </a:pPr>
            <a:r>
              <a:rPr lang="en-US" altLang="en-US" dirty="0">
                <a:cs typeface="Times New Roman" panose="02020603050405020304" pitchFamily="18" charset="0"/>
              </a:rPr>
              <a:t>Record and analyze your data</a:t>
            </a:r>
          </a:p>
          <a:p>
            <a:pPr marL="457200" indent="-457200">
              <a:lnSpc>
                <a:spcPct val="150000"/>
              </a:lnSpc>
              <a:buFont typeface="+mj-lt"/>
              <a:buAutoNum type="arabicPeriod"/>
            </a:pPr>
            <a:r>
              <a:rPr lang="en-US" altLang="en-US" dirty="0">
                <a:cs typeface="Times New Roman" panose="02020603050405020304" pitchFamily="18" charset="0"/>
              </a:rPr>
              <a:t>Decide between hypotheses</a:t>
            </a:r>
          </a:p>
          <a:p>
            <a:pPr marL="457200" indent="-457200">
              <a:lnSpc>
                <a:spcPct val="150000"/>
              </a:lnSpc>
              <a:buFont typeface="+mj-lt"/>
              <a:buAutoNum type="arabicPeriod"/>
            </a:pPr>
            <a:r>
              <a:rPr lang="en-US" altLang="en-US" dirty="0">
                <a:cs typeface="Times New Roman" panose="02020603050405020304" pitchFamily="18" charset="0"/>
              </a:rPr>
              <a:t>State a conclusion</a:t>
            </a:r>
          </a:p>
        </p:txBody>
      </p:sp>
      <p:sp>
        <p:nvSpPr>
          <p:cNvPr id="13" name="TextBox 12">
            <a:extLst>
              <a:ext uri="{FF2B5EF4-FFF2-40B4-BE49-F238E27FC236}">
                <a16:creationId xmlns:a16="http://schemas.microsoft.com/office/drawing/2014/main" id="{D529519C-7BD1-D062-9729-F334424940CB}"/>
              </a:ext>
            </a:extLst>
          </p:cNvPr>
          <p:cNvSpPr txBox="1"/>
          <p:nvPr/>
        </p:nvSpPr>
        <p:spPr>
          <a:xfrm>
            <a:off x="5508841" y="1508619"/>
            <a:ext cx="6104039" cy="4195957"/>
          </a:xfrm>
          <a:prstGeom prst="rect">
            <a:avLst/>
          </a:prstGeom>
          <a:noFill/>
        </p:spPr>
        <p:txBody>
          <a:bodyPr wrap="square">
            <a:spAutoFit/>
          </a:bodyPr>
          <a:lstStyle/>
          <a:p>
            <a:pPr marL="457200" indent="-457200">
              <a:lnSpc>
                <a:spcPct val="150000"/>
              </a:lnSpc>
            </a:pPr>
            <a:endParaRPr lang="en-US" altLang="en-US" dirty="0">
              <a:cs typeface="Times New Roman" panose="02020603050405020304" pitchFamily="18" charset="0"/>
            </a:endParaRPr>
          </a:p>
          <a:p>
            <a:pPr marL="457200" indent="-457200">
              <a:lnSpc>
                <a:spcPct val="150000"/>
              </a:lnSpc>
              <a:buFont typeface="+mj-lt"/>
              <a:buAutoNum type="arabicPeriod"/>
            </a:pPr>
            <a:r>
              <a:rPr lang="en-US" altLang="en-US" dirty="0">
                <a:solidFill>
                  <a:srgbClr val="9DADAD"/>
                </a:solidFill>
                <a:cs typeface="Times New Roman" panose="02020603050405020304" pitchFamily="18" charset="0"/>
              </a:rPr>
              <a:t>(Observation)</a:t>
            </a:r>
          </a:p>
          <a:p>
            <a:pPr marL="457200" indent="-457200">
              <a:lnSpc>
                <a:spcPct val="150000"/>
              </a:lnSpc>
              <a:buFont typeface="+mj-lt"/>
              <a:buAutoNum type="arabicPeriod"/>
            </a:pPr>
            <a:r>
              <a:rPr lang="en-US" altLang="en-US" dirty="0">
                <a:cs typeface="Times New Roman" panose="02020603050405020304" pitchFamily="18" charset="0"/>
              </a:rPr>
              <a:t>Are Vaccines useful? </a:t>
            </a:r>
          </a:p>
          <a:p>
            <a:pPr marL="457200" indent="-457200">
              <a:lnSpc>
                <a:spcPct val="150000"/>
              </a:lnSpc>
              <a:buFont typeface="+mj-lt"/>
              <a:buAutoNum type="arabicPeriod"/>
            </a:pPr>
            <a:r>
              <a:rPr lang="en-US" altLang="en-US" dirty="0">
                <a:cs typeface="Times New Roman" panose="02020603050405020304" pitchFamily="18" charset="0"/>
              </a:rPr>
              <a:t>Yes / No</a:t>
            </a:r>
          </a:p>
          <a:p>
            <a:pPr marL="457200" indent="-457200">
              <a:lnSpc>
                <a:spcPct val="150000"/>
              </a:lnSpc>
              <a:buFont typeface="+mj-lt"/>
              <a:buAutoNum type="arabicPeriod"/>
            </a:pPr>
            <a:r>
              <a:rPr lang="en-US" altLang="en-US" dirty="0">
                <a:cs typeface="Times New Roman" panose="02020603050405020304" pitchFamily="18" charset="0"/>
              </a:rPr>
              <a:t>Yes – </a:t>
            </a:r>
            <a:r>
              <a:rPr lang="en-US" altLang="en-US" i="1" dirty="0">
                <a:cs typeface="Times New Roman" panose="02020603050405020304" pitchFamily="18" charset="0"/>
              </a:rPr>
              <a:t>improve</a:t>
            </a:r>
            <a:r>
              <a:rPr lang="en-US" altLang="en-US" dirty="0">
                <a:cs typeface="Times New Roman" panose="02020603050405020304" pitchFamily="18" charset="0"/>
              </a:rPr>
              <a:t> / No – </a:t>
            </a:r>
            <a:r>
              <a:rPr lang="en-US" altLang="en-US" i="1" dirty="0">
                <a:cs typeface="Times New Roman" panose="02020603050405020304" pitchFamily="18" charset="0"/>
              </a:rPr>
              <a:t>detrimental to</a:t>
            </a:r>
            <a:r>
              <a:rPr lang="en-US" altLang="en-US" dirty="0">
                <a:cs typeface="Times New Roman" panose="02020603050405020304" pitchFamily="18" charset="0"/>
              </a:rPr>
              <a:t> general health</a:t>
            </a:r>
          </a:p>
          <a:p>
            <a:pPr marL="457200" indent="-457200">
              <a:lnSpc>
                <a:spcPct val="150000"/>
              </a:lnSpc>
              <a:buFont typeface="+mj-lt"/>
              <a:buAutoNum type="arabicPeriod"/>
            </a:pPr>
            <a:r>
              <a:rPr lang="en-US" altLang="en-US" dirty="0">
                <a:cs typeface="Times New Roman" panose="02020603050405020304" pitchFamily="18" charset="0"/>
              </a:rPr>
              <a:t>Search literature for both hypotheses</a:t>
            </a:r>
          </a:p>
          <a:p>
            <a:pPr marL="457200" indent="-457200">
              <a:lnSpc>
                <a:spcPct val="150000"/>
              </a:lnSpc>
              <a:buFont typeface="+mj-lt"/>
              <a:buAutoNum type="arabicPeriod"/>
            </a:pPr>
            <a:r>
              <a:rPr lang="en-US" altLang="en-US" strike="sngStrike" dirty="0">
                <a:cs typeface="Times New Roman" panose="02020603050405020304" pitchFamily="18" charset="0"/>
              </a:rPr>
              <a:t>Design experiment to test both hypotheses</a:t>
            </a:r>
          </a:p>
          <a:p>
            <a:pPr marL="457200" indent="-457200">
              <a:lnSpc>
                <a:spcPct val="150000"/>
              </a:lnSpc>
              <a:buFont typeface="+mj-lt"/>
              <a:buAutoNum type="arabicPeriod"/>
            </a:pPr>
            <a:r>
              <a:rPr lang="en-US" altLang="en-US" dirty="0">
                <a:cs typeface="Times New Roman" panose="02020603050405020304" pitchFamily="18" charset="0"/>
              </a:rPr>
              <a:t>Record and analyze literature data</a:t>
            </a:r>
          </a:p>
          <a:p>
            <a:pPr marL="457200" indent="-457200">
              <a:lnSpc>
                <a:spcPct val="150000"/>
              </a:lnSpc>
              <a:buFont typeface="+mj-lt"/>
              <a:buAutoNum type="arabicPeriod"/>
            </a:pPr>
            <a:r>
              <a:rPr lang="en-US" altLang="en-US" dirty="0">
                <a:cs typeface="Times New Roman" panose="02020603050405020304" pitchFamily="18" charset="0"/>
              </a:rPr>
              <a:t>Decide between hypotheses</a:t>
            </a:r>
          </a:p>
          <a:p>
            <a:pPr marL="457200" indent="-457200">
              <a:lnSpc>
                <a:spcPct val="150000"/>
              </a:lnSpc>
              <a:buFont typeface="+mj-lt"/>
              <a:buAutoNum type="arabicPeriod"/>
            </a:pPr>
            <a:r>
              <a:rPr lang="en-US" altLang="en-US" dirty="0">
                <a:cs typeface="Times New Roman" panose="02020603050405020304" pitchFamily="18" charset="0"/>
              </a:rPr>
              <a:t>State a conclusion</a:t>
            </a:r>
          </a:p>
        </p:txBody>
      </p:sp>
    </p:spTree>
    <p:extLst>
      <p:ext uri="{BB962C8B-B14F-4D97-AF65-F5344CB8AC3E}">
        <p14:creationId xmlns:p14="http://schemas.microsoft.com/office/powerpoint/2010/main" val="405713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p:cNvSpPr>
            <a:spLocks noGrp="1"/>
          </p:cNvSpPr>
          <p:nvPr>
            <p:ph type="ftr" sz="quarter" idx="11"/>
          </p:nvPr>
        </p:nvSpPr>
        <p:spPr>
          <a:xfrm>
            <a:off x="801892" y="6448427"/>
            <a:ext cx="4818667" cy="409574"/>
          </a:xfrm>
        </p:spPr>
        <p:txBody>
          <a:bodyPr/>
          <a:lstStyle/>
          <a:p>
            <a:endParaRPr lang="en-GB" dirty="0"/>
          </a:p>
        </p:txBody>
      </p:sp>
      <p:sp>
        <p:nvSpPr>
          <p:cNvPr id="16" name="Slide Number Placeholder 15"/>
          <p:cNvSpPr>
            <a:spLocks noGrp="1"/>
          </p:cNvSpPr>
          <p:nvPr>
            <p:ph type="sldNum" sz="quarter" idx="12"/>
          </p:nvPr>
        </p:nvSpPr>
        <p:spPr/>
        <p:txBody>
          <a:bodyPr/>
          <a:lstStyle/>
          <a:p>
            <a:fld id="{59CDF08C-A8E3-4E12-B3C5-7BE5A2981715}" type="slidenum">
              <a:rPr lang="en-GB" smtClean="0"/>
              <a:pPr/>
              <a:t>16</a:t>
            </a:fld>
            <a:endParaRPr lang="en-GB" dirty="0"/>
          </a:p>
        </p:txBody>
      </p:sp>
      <p:sp>
        <p:nvSpPr>
          <p:cNvPr id="18" name="Text Placeholder 17"/>
          <p:cNvSpPr>
            <a:spLocks noGrp="1"/>
          </p:cNvSpPr>
          <p:nvPr>
            <p:ph type="body" sz="quarter" idx="40"/>
          </p:nvPr>
        </p:nvSpPr>
        <p:spPr/>
        <p:txBody>
          <a:bodyPr/>
          <a:lstStyle/>
          <a:p>
            <a:endParaRPr lang="en-GB"/>
          </a:p>
        </p:txBody>
      </p:sp>
      <p:sp>
        <p:nvSpPr>
          <p:cNvPr id="20" name="Text Placeholder 19"/>
          <p:cNvSpPr>
            <a:spLocks noGrp="1"/>
          </p:cNvSpPr>
          <p:nvPr>
            <p:ph type="body" sz="quarter" idx="15"/>
          </p:nvPr>
        </p:nvSpPr>
        <p:spPr/>
        <p:txBody>
          <a:bodyPr/>
          <a:lstStyle/>
          <a:p>
            <a:endParaRPr lang="en-GB"/>
          </a:p>
        </p:txBody>
      </p:sp>
      <p:sp>
        <p:nvSpPr>
          <p:cNvPr id="21" name="Text Placeholder 20"/>
          <p:cNvSpPr>
            <a:spLocks noGrp="1"/>
          </p:cNvSpPr>
          <p:nvPr>
            <p:ph type="body" sz="quarter" idx="16"/>
          </p:nvPr>
        </p:nvSpPr>
        <p:spPr/>
        <p:txBody>
          <a:bodyPr/>
          <a:lstStyle/>
          <a:p>
            <a:endParaRPr lang="en-GB"/>
          </a:p>
        </p:txBody>
      </p:sp>
      <p:sp>
        <p:nvSpPr>
          <p:cNvPr id="22" name="Text Placeholder 1"/>
          <p:cNvSpPr>
            <a:spLocks noGrp="1"/>
          </p:cNvSpPr>
          <p:nvPr>
            <p:ph type="body" sz="quarter" idx="19"/>
          </p:nvPr>
        </p:nvSpPr>
        <p:spPr>
          <a:xfrm>
            <a:off x="384863" y="1362985"/>
            <a:ext cx="1136756" cy="28800"/>
          </a:xfrm>
        </p:spPr>
        <p:txBody>
          <a:bodyPr/>
          <a:lstStyle/>
          <a:p>
            <a:endParaRPr lang="en-GB"/>
          </a:p>
        </p:txBody>
      </p:sp>
      <p:sp>
        <p:nvSpPr>
          <p:cNvPr id="24" name="Title 13"/>
          <p:cNvSpPr>
            <a:spLocks noGrp="1"/>
          </p:cNvSpPr>
          <p:nvPr>
            <p:ph type="title"/>
          </p:nvPr>
        </p:nvSpPr>
        <p:spPr>
          <a:xfrm>
            <a:off x="293595" y="850927"/>
            <a:ext cx="5802405" cy="462570"/>
          </a:xfrm>
        </p:spPr>
        <p:txBody>
          <a:bodyPr/>
          <a:lstStyle/>
          <a:p>
            <a:r>
              <a:rPr lang="en-GB" dirty="0">
                <a:solidFill>
                  <a:srgbClr val="9AB72D"/>
                </a:solidFill>
              </a:rPr>
              <a:t>The QUESTION in EPQs</a:t>
            </a:r>
          </a:p>
        </p:txBody>
      </p:sp>
      <p:sp>
        <p:nvSpPr>
          <p:cNvPr id="7" name="TextBox 6">
            <a:extLst>
              <a:ext uri="{FF2B5EF4-FFF2-40B4-BE49-F238E27FC236}">
                <a16:creationId xmlns:a16="http://schemas.microsoft.com/office/drawing/2014/main" id="{6FB3C138-45E6-0D40-8BD6-518301F3368C}"/>
              </a:ext>
            </a:extLst>
          </p:cNvPr>
          <p:cNvSpPr txBox="1"/>
          <p:nvPr/>
        </p:nvSpPr>
        <p:spPr>
          <a:xfrm>
            <a:off x="3079376" y="6656294"/>
            <a:ext cx="0" cy="0"/>
          </a:xfrm>
          <a:prstGeom prst="rect">
            <a:avLst/>
          </a:prstGeom>
          <a:noFill/>
        </p:spPr>
        <p:txBody>
          <a:bodyPr wrap="none" rtlCol="0">
            <a:noAutofit/>
          </a:bodyPr>
          <a:lstStyle/>
          <a:p>
            <a:pPr>
              <a:lnSpc>
                <a:spcPct val="90000"/>
              </a:lnSpc>
              <a:spcAft>
                <a:spcPts val="600"/>
              </a:spcAft>
            </a:pPr>
            <a:endParaRPr 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789C0BC-2D86-7EE0-FCE6-F5FFBC78AFD9}"/>
              </a:ext>
            </a:extLst>
          </p:cNvPr>
          <p:cNvSpPr txBox="1"/>
          <p:nvPr/>
        </p:nvSpPr>
        <p:spPr>
          <a:xfrm>
            <a:off x="293595" y="1537478"/>
            <a:ext cx="5215246" cy="2169825"/>
          </a:xfrm>
          <a:prstGeom prst="rect">
            <a:avLst/>
          </a:prstGeom>
          <a:noFill/>
        </p:spPr>
        <p:txBody>
          <a:bodyPr wrap="square">
            <a:spAutoFit/>
          </a:bodyPr>
          <a:lstStyle/>
          <a:p>
            <a:pPr>
              <a:lnSpc>
                <a:spcPct val="150000"/>
              </a:lnSpc>
            </a:pPr>
            <a:endParaRPr lang="en-US" altLang="en-US" dirty="0">
              <a:cs typeface="Times New Roman" panose="02020603050405020304" pitchFamily="18" charset="0"/>
            </a:endParaRPr>
          </a:p>
          <a:p>
            <a:pPr>
              <a:lnSpc>
                <a:spcPct val="150000"/>
              </a:lnSpc>
            </a:pPr>
            <a:r>
              <a:rPr lang="en-GB" dirty="0"/>
              <a:t>"The </a:t>
            </a:r>
            <a:r>
              <a:rPr lang="en-GB" dirty="0" err="1"/>
              <a:t>Ecocorona</a:t>
            </a:r>
            <a:r>
              <a:rPr lang="en-GB" dirty="0"/>
              <a:t> Complex” (microplastics)</a:t>
            </a:r>
          </a:p>
          <a:p>
            <a:pPr>
              <a:lnSpc>
                <a:spcPct val="150000"/>
              </a:lnSpc>
            </a:pPr>
            <a:endParaRPr lang="en-GB" altLang="en-US" dirty="0">
              <a:cs typeface="Times New Roman" panose="02020603050405020304" pitchFamily="18" charset="0"/>
            </a:endParaRPr>
          </a:p>
          <a:p>
            <a:r>
              <a:rPr lang="en-GB" dirty="0"/>
              <a:t> ”How Carbon Capture technologies can make the chemical manufacturing industry more sustainable”</a:t>
            </a:r>
            <a:endParaRPr lang="en-US" altLang="en-US" dirty="0">
              <a:cs typeface="Times New Roman" panose="02020603050405020304" pitchFamily="18" charset="0"/>
            </a:endParaRPr>
          </a:p>
        </p:txBody>
      </p:sp>
      <p:sp>
        <p:nvSpPr>
          <p:cNvPr id="14" name="TextBox 13">
            <a:extLst>
              <a:ext uri="{FF2B5EF4-FFF2-40B4-BE49-F238E27FC236}">
                <a16:creationId xmlns:a16="http://schemas.microsoft.com/office/drawing/2014/main" id="{8834D3A8-D4B3-8F35-0488-AF4F648BBA04}"/>
              </a:ext>
            </a:extLst>
          </p:cNvPr>
          <p:cNvSpPr txBox="1"/>
          <p:nvPr/>
        </p:nvSpPr>
        <p:spPr>
          <a:xfrm>
            <a:off x="464820" y="4730930"/>
            <a:ext cx="5631180" cy="369332"/>
          </a:xfrm>
          <a:prstGeom prst="rect">
            <a:avLst/>
          </a:prstGeom>
          <a:noFill/>
        </p:spPr>
        <p:txBody>
          <a:bodyPr wrap="square">
            <a:spAutoFit/>
          </a:bodyPr>
          <a:lstStyle/>
          <a:p>
            <a:r>
              <a:rPr lang="en-GB" b="0" i="0" u="none" strike="noStrike" dirty="0">
                <a:solidFill>
                  <a:srgbClr val="333333"/>
                </a:solidFill>
                <a:effectLst/>
                <a:latin typeface="Helvetica Neue" panose="02000503000000020004" pitchFamily="2" charset="0"/>
              </a:rPr>
              <a:t> "What is the future of nanotechnology in medicine?"</a:t>
            </a:r>
            <a:endParaRPr lang="en-US" dirty="0"/>
          </a:p>
        </p:txBody>
      </p:sp>
      <p:sp>
        <p:nvSpPr>
          <p:cNvPr id="17" name="TextBox 16">
            <a:extLst>
              <a:ext uri="{FF2B5EF4-FFF2-40B4-BE49-F238E27FC236}">
                <a16:creationId xmlns:a16="http://schemas.microsoft.com/office/drawing/2014/main" id="{AB0A2DEC-A905-BD16-1CE9-96ECBAFDE795}"/>
              </a:ext>
            </a:extLst>
          </p:cNvPr>
          <p:cNvSpPr txBox="1"/>
          <p:nvPr/>
        </p:nvSpPr>
        <p:spPr>
          <a:xfrm>
            <a:off x="4096963" y="1391785"/>
            <a:ext cx="1993900" cy="369332"/>
          </a:xfrm>
          <a:prstGeom prst="rect">
            <a:avLst/>
          </a:prstGeom>
          <a:noFill/>
        </p:spPr>
        <p:txBody>
          <a:bodyPr wrap="square">
            <a:spAutoFit/>
          </a:bodyPr>
          <a:lstStyle/>
          <a:p>
            <a:r>
              <a:rPr lang="en-GB" b="0" i="0" u="none" strike="noStrike" dirty="0">
                <a:solidFill>
                  <a:srgbClr val="333333"/>
                </a:solidFill>
                <a:effectLst/>
                <a:latin typeface="Helvetica Neue" panose="02000503000000020004" pitchFamily="2" charset="0"/>
              </a:rPr>
              <a:t>Nanotechnology</a:t>
            </a:r>
            <a:endParaRPr lang="en-US" dirty="0"/>
          </a:p>
        </p:txBody>
      </p:sp>
      <p:sp>
        <p:nvSpPr>
          <p:cNvPr id="23" name="TextBox 22">
            <a:extLst>
              <a:ext uri="{FF2B5EF4-FFF2-40B4-BE49-F238E27FC236}">
                <a16:creationId xmlns:a16="http://schemas.microsoft.com/office/drawing/2014/main" id="{DA8443B2-C1D6-062C-6144-5837F13E53FD}"/>
              </a:ext>
            </a:extLst>
          </p:cNvPr>
          <p:cNvSpPr txBox="1"/>
          <p:nvPr/>
        </p:nvSpPr>
        <p:spPr>
          <a:xfrm>
            <a:off x="6623619" y="1594645"/>
            <a:ext cx="5377180" cy="646331"/>
          </a:xfrm>
          <a:prstGeom prst="rect">
            <a:avLst/>
          </a:prstGeom>
          <a:noFill/>
        </p:spPr>
        <p:txBody>
          <a:bodyPr wrap="square">
            <a:spAutoFit/>
          </a:bodyPr>
          <a:lstStyle/>
          <a:p>
            <a:r>
              <a:rPr lang="en-GB" b="0" i="0" u="none" strike="noStrike" dirty="0">
                <a:solidFill>
                  <a:srgbClr val="333333"/>
                </a:solidFill>
                <a:effectLst/>
                <a:latin typeface="Helvetica Neue" panose="02000503000000020004" pitchFamily="2" charset="0"/>
              </a:rPr>
              <a:t>“To what extent does the gender gap affect women's achievements within science?”</a:t>
            </a:r>
            <a:endParaRPr lang="en-US" dirty="0"/>
          </a:p>
        </p:txBody>
      </p:sp>
      <p:sp>
        <p:nvSpPr>
          <p:cNvPr id="25" name="TextBox 24">
            <a:extLst>
              <a:ext uri="{FF2B5EF4-FFF2-40B4-BE49-F238E27FC236}">
                <a16:creationId xmlns:a16="http://schemas.microsoft.com/office/drawing/2014/main" id="{52965573-0E0B-49DD-23DF-8F18B9EACFB2}"/>
              </a:ext>
            </a:extLst>
          </p:cNvPr>
          <p:cNvSpPr txBox="1"/>
          <p:nvPr/>
        </p:nvSpPr>
        <p:spPr>
          <a:xfrm>
            <a:off x="5336121" y="3284953"/>
            <a:ext cx="3370999" cy="646331"/>
          </a:xfrm>
          <a:prstGeom prst="rect">
            <a:avLst/>
          </a:prstGeom>
          <a:noFill/>
        </p:spPr>
        <p:txBody>
          <a:bodyPr wrap="square">
            <a:spAutoFit/>
          </a:bodyPr>
          <a:lstStyle/>
          <a:p>
            <a:r>
              <a:rPr lang="en-GB" b="0" i="0" u="none" strike="noStrike" dirty="0">
                <a:solidFill>
                  <a:srgbClr val="333333"/>
                </a:solidFill>
                <a:effectLst/>
                <a:latin typeface="Helvetica Neue" panose="02000503000000020004" pitchFamily="2" charset="0"/>
              </a:rPr>
              <a:t>“What part of an explosive causes the biggest impact?”</a:t>
            </a:r>
            <a:endParaRPr lang="en-US" dirty="0"/>
          </a:p>
        </p:txBody>
      </p:sp>
      <p:sp>
        <p:nvSpPr>
          <p:cNvPr id="26" name="TextBox 25">
            <a:extLst>
              <a:ext uri="{FF2B5EF4-FFF2-40B4-BE49-F238E27FC236}">
                <a16:creationId xmlns:a16="http://schemas.microsoft.com/office/drawing/2014/main" id="{D3A83919-B74B-249D-5D9F-DE10501ED499}"/>
              </a:ext>
            </a:extLst>
          </p:cNvPr>
          <p:cNvSpPr txBox="1"/>
          <p:nvPr/>
        </p:nvSpPr>
        <p:spPr>
          <a:xfrm>
            <a:off x="7424420" y="4328930"/>
            <a:ext cx="3162300" cy="369332"/>
          </a:xfrm>
          <a:prstGeom prst="rect">
            <a:avLst/>
          </a:prstGeom>
          <a:noFill/>
        </p:spPr>
        <p:txBody>
          <a:bodyPr wrap="square">
            <a:spAutoFit/>
          </a:bodyPr>
          <a:lstStyle/>
          <a:p>
            <a:r>
              <a:rPr lang="en-GB" dirty="0">
                <a:solidFill>
                  <a:srgbClr val="333333"/>
                </a:solidFill>
                <a:latin typeface="Helvetica Neue" panose="02000503000000020004" pitchFamily="2" charset="0"/>
              </a:rPr>
              <a:t>“</a:t>
            </a:r>
            <a:r>
              <a:rPr lang="en-GB" b="0" i="0" u="none" strike="noStrike" dirty="0">
                <a:solidFill>
                  <a:srgbClr val="333333"/>
                </a:solidFill>
                <a:effectLst/>
                <a:latin typeface="Helvetica Neue" panose="02000503000000020004" pitchFamily="2" charset="0"/>
              </a:rPr>
              <a:t>Eschatology through time”</a:t>
            </a:r>
            <a:endParaRPr lang="en-US" dirty="0"/>
          </a:p>
        </p:txBody>
      </p:sp>
      <p:sp>
        <p:nvSpPr>
          <p:cNvPr id="27" name="TextBox 26">
            <a:extLst>
              <a:ext uri="{FF2B5EF4-FFF2-40B4-BE49-F238E27FC236}">
                <a16:creationId xmlns:a16="http://schemas.microsoft.com/office/drawing/2014/main" id="{5C41FF7D-0D5E-26F0-ADA8-6D9A52E55316}"/>
              </a:ext>
            </a:extLst>
          </p:cNvPr>
          <p:cNvSpPr txBox="1"/>
          <p:nvPr/>
        </p:nvSpPr>
        <p:spPr>
          <a:xfrm>
            <a:off x="6047683" y="5589678"/>
            <a:ext cx="3794703" cy="369332"/>
          </a:xfrm>
          <a:prstGeom prst="rect">
            <a:avLst/>
          </a:prstGeom>
          <a:noFill/>
        </p:spPr>
        <p:txBody>
          <a:bodyPr wrap="square">
            <a:spAutoFit/>
          </a:bodyPr>
          <a:lstStyle/>
          <a:p>
            <a:r>
              <a:rPr lang="en-GB" b="0" i="0" u="none" strike="noStrike" dirty="0">
                <a:solidFill>
                  <a:srgbClr val="333333"/>
                </a:solidFill>
                <a:effectLst/>
                <a:latin typeface="Helvetica Neue" panose="02000503000000020004" pitchFamily="2" charset="0"/>
              </a:rPr>
              <a:t> ”The future of gene technologies”</a:t>
            </a:r>
            <a:endParaRPr lang="en-US" dirty="0"/>
          </a:p>
        </p:txBody>
      </p:sp>
      <p:sp>
        <p:nvSpPr>
          <p:cNvPr id="28" name="TextBox 27">
            <a:extLst>
              <a:ext uri="{FF2B5EF4-FFF2-40B4-BE49-F238E27FC236}">
                <a16:creationId xmlns:a16="http://schemas.microsoft.com/office/drawing/2014/main" id="{657C284D-57F1-64AA-D382-F6EF975C9439}"/>
              </a:ext>
            </a:extLst>
          </p:cNvPr>
          <p:cNvSpPr txBox="1"/>
          <p:nvPr/>
        </p:nvSpPr>
        <p:spPr>
          <a:xfrm>
            <a:off x="1342154" y="5539369"/>
            <a:ext cx="4278405" cy="646331"/>
          </a:xfrm>
          <a:prstGeom prst="rect">
            <a:avLst/>
          </a:prstGeom>
          <a:noFill/>
        </p:spPr>
        <p:txBody>
          <a:bodyPr wrap="square">
            <a:spAutoFit/>
          </a:bodyPr>
          <a:lstStyle/>
          <a:p>
            <a:r>
              <a:rPr lang="en-GB" b="0" i="0" u="none" strike="noStrike" dirty="0">
                <a:solidFill>
                  <a:srgbClr val="333333"/>
                </a:solidFill>
                <a:effectLst/>
                <a:latin typeface="Helvetica Neue" panose="02000503000000020004" pitchFamily="2" charset="0"/>
              </a:rPr>
              <a:t>“Is dairy farming is inherently detrimental to the environment?”</a:t>
            </a:r>
            <a:endParaRPr lang="en-US" dirty="0"/>
          </a:p>
        </p:txBody>
      </p:sp>
    </p:spTree>
    <p:extLst>
      <p:ext uri="{BB962C8B-B14F-4D97-AF65-F5344CB8AC3E}">
        <p14:creationId xmlns:p14="http://schemas.microsoft.com/office/powerpoint/2010/main" val="3391124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p:cNvSpPr>
            <a:spLocks noGrp="1"/>
          </p:cNvSpPr>
          <p:nvPr>
            <p:ph type="ftr" sz="quarter" idx="11"/>
          </p:nvPr>
        </p:nvSpPr>
        <p:spPr/>
        <p:txBody>
          <a:bodyPr/>
          <a:lstStyle/>
          <a:p>
            <a:endParaRPr lang="en-GB" dirty="0"/>
          </a:p>
        </p:txBody>
      </p:sp>
      <p:sp>
        <p:nvSpPr>
          <p:cNvPr id="15" name="Slide Number Placeholder 14"/>
          <p:cNvSpPr>
            <a:spLocks noGrp="1"/>
          </p:cNvSpPr>
          <p:nvPr>
            <p:ph type="sldNum" sz="quarter" idx="12"/>
          </p:nvPr>
        </p:nvSpPr>
        <p:spPr/>
        <p:txBody>
          <a:bodyPr/>
          <a:lstStyle/>
          <a:p>
            <a:fld id="{59CDF08C-A8E3-4E12-B3C5-7BE5A2981715}" type="slidenum">
              <a:rPr lang="en-GB" smtClean="0"/>
              <a:pPr/>
              <a:t>17</a:t>
            </a:fld>
            <a:endParaRPr lang="en-GB" dirty="0"/>
          </a:p>
        </p:txBody>
      </p:sp>
      <p:sp>
        <p:nvSpPr>
          <p:cNvPr id="16" name="Text Placeholder 15"/>
          <p:cNvSpPr>
            <a:spLocks noGrp="1"/>
          </p:cNvSpPr>
          <p:nvPr>
            <p:ph type="body" sz="quarter" idx="19"/>
          </p:nvPr>
        </p:nvSpPr>
        <p:spPr/>
        <p:txBody>
          <a:bodyPr/>
          <a:lstStyle/>
          <a:p>
            <a:endParaRPr lang="en-GB"/>
          </a:p>
        </p:txBody>
      </p:sp>
      <p:sp>
        <p:nvSpPr>
          <p:cNvPr id="19" name="Text Placeholder 18"/>
          <p:cNvSpPr>
            <a:spLocks noGrp="1"/>
          </p:cNvSpPr>
          <p:nvPr>
            <p:ph type="body" sz="quarter" idx="22"/>
          </p:nvPr>
        </p:nvSpPr>
        <p:spPr>
          <a:xfrm>
            <a:off x="7543183" y="1971756"/>
            <a:ext cx="3976688" cy="3774902"/>
          </a:xfrm>
        </p:spPr>
        <p:txBody>
          <a:bodyPr/>
          <a:lstStyle/>
          <a:p>
            <a:r>
              <a:rPr lang="en-GB" sz="2000" dirty="0"/>
              <a:t>Tabloids</a:t>
            </a:r>
          </a:p>
        </p:txBody>
      </p:sp>
      <p:sp>
        <p:nvSpPr>
          <p:cNvPr id="20" name="Text Placeholder 19"/>
          <p:cNvSpPr>
            <a:spLocks noGrp="1"/>
          </p:cNvSpPr>
          <p:nvPr>
            <p:ph type="body" sz="quarter" idx="23"/>
          </p:nvPr>
        </p:nvSpPr>
        <p:spPr>
          <a:xfrm>
            <a:off x="7562421" y="2834151"/>
            <a:ext cx="3976688" cy="612888"/>
          </a:xfrm>
        </p:spPr>
        <p:txBody>
          <a:bodyPr/>
          <a:lstStyle/>
          <a:p>
            <a:r>
              <a:rPr lang="en-GB" sz="2000" dirty="0"/>
              <a:t>Blogs (politicised)</a:t>
            </a:r>
          </a:p>
        </p:txBody>
      </p:sp>
      <p:sp>
        <p:nvSpPr>
          <p:cNvPr id="23" name="Text Placeholder 22"/>
          <p:cNvSpPr>
            <a:spLocks noGrp="1"/>
          </p:cNvSpPr>
          <p:nvPr>
            <p:ph type="body" sz="quarter" idx="41"/>
          </p:nvPr>
        </p:nvSpPr>
        <p:spPr>
          <a:xfrm>
            <a:off x="7554807" y="3586623"/>
            <a:ext cx="3976688" cy="545168"/>
          </a:xfrm>
        </p:spPr>
        <p:txBody>
          <a:bodyPr/>
          <a:lstStyle/>
          <a:p>
            <a:r>
              <a:rPr lang="en-GB" sz="2000" dirty="0"/>
              <a:t>Partisan Media </a:t>
            </a:r>
          </a:p>
          <a:p>
            <a:endParaRPr lang="en-GB" sz="2000" dirty="0"/>
          </a:p>
          <a:p>
            <a:r>
              <a:rPr lang="en-GB" sz="2000" dirty="0"/>
              <a:t>(Twitter/</a:t>
            </a:r>
            <a:r>
              <a:rPr lang="en-GB" sz="2000" dirty="0" err="1"/>
              <a:t>Youtube</a:t>
            </a:r>
            <a:r>
              <a:rPr lang="en-GB" sz="2000" dirty="0"/>
              <a:t>/printed press/ etc.)</a:t>
            </a:r>
            <a:endParaRPr lang="en-GB" dirty="0"/>
          </a:p>
        </p:txBody>
      </p:sp>
      <p:sp>
        <p:nvSpPr>
          <p:cNvPr id="25" name="Text Placeholder 24"/>
          <p:cNvSpPr>
            <a:spLocks noGrp="1"/>
          </p:cNvSpPr>
          <p:nvPr>
            <p:ph type="body" sz="quarter" idx="43"/>
          </p:nvPr>
        </p:nvSpPr>
        <p:spPr/>
        <p:txBody>
          <a:bodyPr/>
          <a:lstStyle/>
          <a:p>
            <a:endParaRPr lang="en-GB"/>
          </a:p>
        </p:txBody>
      </p:sp>
      <p:sp>
        <p:nvSpPr>
          <p:cNvPr id="26" name="Title 25"/>
          <p:cNvSpPr>
            <a:spLocks noGrp="1"/>
          </p:cNvSpPr>
          <p:nvPr>
            <p:ph type="title"/>
          </p:nvPr>
        </p:nvSpPr>
        <p:spPr/>
        <p:txBody>
          <a:bodyPr/>
          <a:lstStyle/>
          <a:p>
            <a:r>
              <a:rPr lang="en-GB" dirty="0"/>
              <a:t>Sources of Information</a:t>
            </a:r>
          </a:p>
        </p:txBody>
      </p:sp>
      <p:sp>
        <p:nvSpPr>
          <p:cNvPr id="27" name="Text Placeholder 26"/>
          <p:cNvSpPr>
            <a:spLocks noGrp="1"/>
          </p:cNvSpPr>
          <p:nvPr>
            <p:ph type="body" sz="quarter" idx="15"/>
          </p:nvPr>
        </p:nvSpPr>
        <p:spPr/>
        <p:txBody>
          <a:bodyPr/>
          <a:lstStyle/>
          <a:p>
            <a:endParaRPr lang="en-GB"/>
          </a:p>
        </p:txBody>
      </p:sp>
      <p:sp>
        <p:nvSpPr>
          <p:cNvPr id="28" name="Text Placeholder 27"/>
          <p:cNvSpPr>
            <a:spLocks noGrp="1"/>
          </p:cNvSpPr>
          <p:nvPr>
            <p:ph type="body" sz="quarter" idx="16"/>
          </p:nvPr>
        </p:nvSpPr>
        <p:spPr/>
        <p:txBody>
          <a:bodyPr/>
          <a:lstStyle/>
          <a:p>
            <a:endParaRPr lang="en-GB"/>
          </a:p>
        </p:txBody>
      </p:sp>
      <p:sp>
        <p:nvSpPr>
          <p:cNvPr id="37" name="TextBox 36">
            <a:extLst>
              <a:ext uri="{FF2B5EF4-FFF2-40B4-BE49-F238E27FC236}">
                <a16:creationId xmlns:a16="http://schemas.microsoft.com/office/drawing/2014/main" id="{07E8C206-985B-8DC1-6FFF-B813103CD2D6}"/>
              </a:ext>
            </a:extLst>
          </p:cNvPr>
          <p:cNvSpPr txBox="1"/>
          <p:nvPr/>
        </p:nvSpPr>
        <p:spPr>
          <a:xfrm>
            <a:off x="384863" y="1855991"/>
            <a:ext cx="4263956" cy="4268435"/>
          </a:xfrm>
          <a:prstGeom prst="rect">
            <a:avLst/>
          </a:prstGeom>
          <a:noFill/>
        </p:spPr>
        <p:txBody>
          <a:bodyPr wrap="none" rtlCol="0">
            <a:noAutofit/>
          </a:bodyPr>
          <a:lstStyle/>
          <a:p>
            <a:pPr>
              <a:lnSpc>
                <a:spcPct val="90000"/>
              </a:lnSpc>
              <a:spcAft>
                <a:spcPts val="600"/>
              </a:spcAft>
            </a:pPr>
            <a:r>
              <a:rPr lang="en-US" dirty="0">
                <a:latin typeface="Arial" panose="020B0604020202020204" pitchFamily="34" charset="0"/>
                <a:cs typeface="Arial" panose="020B0604020202020204" pitchFamily="34" charset="0"/>
              </a:rPr>
              <a:t>General Scientific magazines:</a:t>
            </a:r>
          </a:p>
          <a:p>
            <a:pPr marL="285750" indent="-28575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New Scientist</a:t>
            </a:r>
          </a:p>
          <a:p>
            <a:pPr marL="285750" indent="-28575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Scientific American</a:t>
            </a:r>
          </a:p>
          <a:p>
            <a:pPr marL="285750" indent="-28575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Discover</a:t>
            </a:r>
          </a:p>
          <a:p>
            <a:pPr marL="285750" indent="-28575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American Scientist</a:t>
            </a:r>
          </a:p>
          <a:p>
            <a:pPr marL="285750" indent="-28575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nSpc>
                <a:spcPct val="90000"/>
              </a:lnSpc>
              <a:spcAft>
                <a:spcPts val="600"/>
              </a:spcAft>
            </a:pPr>
            <a:r>
              <a:rPr lang="en-US" dirty="0">
                <a:latin typeface="Arial" panose="020B0604020202020204" pitchFamily="34" charset="0"/>
                <a:cs typeface="Arial" panose="020B0604020202020204" pitchFamily="34" charset="0"/>
              </a:rPr>
              <a:t>Learned Societies magazines:</a:t>
            </a:r>
          </a:p>
          <a:p>
            <a:pPr marL="285750" indent="-28575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Chemistry World (RSC)</a:t>
            </a:r>
          </a:p>
          <a:p>
            <a:pPr marL="285750" indent="-28575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C&amp;E News (ACS)</a:t>
            </a:r>
          </a:p>
          <a:p>
            <a:pPr marL="285750" indent="-28575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Physics World (IOP) </a:t>
            </a:r>
          </a:p>
          <a:p>
            <a:pPr marL="285750" indent="-28575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Geology Today (</a:t>
            </a:r>
            <a:r>
              <a:rPr lang="en-US" dirty="0" err="1">
                <a:latin typeface="Arial" panose="020B0604020202020204" pitchFamily="34" charset="0"/>
                <a:cs typeface="Arial" panose="020B0604020202020204" pitchFamily="34" charset="0"/>
              </a:rPr>
              <a:t>GeolSoc</a:t>
            </a:r>
            <a:r>
              <a:rPr lang="en-US" dirty="0">
                <a:latin typeface="Arial" panose="020B0604020202020204" pitchFamily="34" charset="0"/>
                <a:cs typeface="Arial" panose="020B0604020202020204" pitchFamily="34" charset="0"/>
              </a:rPr>
              <a:t>)</a:t>
            </a:r>
          </a:p>
          <a:p>
            <a:pPr marL="285750" indent="-28575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nSpc>
                <a:spcPct val="90000"/>
              </a:lnSpc>
              <a:spcAft>
                <a:spcPts val="600"/>
              </a:spcAft>
            </a:pPr>
            <a:r>
              <a:rPr lang="en-US" dirty="0">
                <a:latin typeface="Arial" panose="020B0604020202020204" pitchFamily="34" charset="0"/>
                <a:cs typeface="Arial" panose="020B0604020202020204" pitchFamily="34" charset="0"/>
              </a:rPr>
              <a:t>News &amp; Views sections </a:t>
            </a:r>
            <a:r>
              <a:rPr lang="en-US" i="1" dirty="0">
                <a:latin typeface="Arial" panose="020B0604020202020204" pitchFamily="34" charset="0"/>
                <a:cs typeface="Arial" panose="020B0604020202020204" pitchFamily="34" charset="0"/>
              </a:rPr>
              <a:t>Science</a:t>
            </a:r>
            <a:r>
              <a:rPr lang="en-US"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Nature</a:t>
            </a:r>
          </a:p>
          <a:p>
            <a:pPr marL="285750" indent="-28575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9120F8C-2A3E-A848-EB25-DB185F5A4E42}"/>
              </a:ext>
            </a:extLst>
          </p:cNvPr>
          <p:cNvSpPr txBox="1"/>
          <p:nvPr/>
        </p:nvSpPr>
        <p:spPr>
          <a:xfrm>
            <a:off x="3982898" y="2732001"/>
            <a:ext cx="3438364" cy="978159"/>
          </a:xfrm>
          <a:prstGeom prst="rect">
            <a:avLst/>
          </a:prstGeom>
          <a:noFill/>
        </p:spPr>
        <p:txBody>
          <a:bodyPr wrap="none" rtlCol="0">
            <a:noAutofit/>
          </a:bodyPr>
          <a:lstStyle/>
          <a:p>
            <a:pPr>
              <a:lnSpc>
                <a:spcPct val="90000"/>
              </a:lnSpc>
              <a:spcAft>
                <a:spcPts val="600"/>
              </a:spcAft>
            </a:pPr>
            <a:r>
              <a:rPr lang="en-US" dirty="0">
                <a:latin typeface="Arial" panose="020B0604020202020204" pitchFamily="34" charset="0"/>
                <a:cs typeface="Arial" panose="020B0604020202020204" pitchFamily="34" charset="0"/>
              </a:rPr>
              <a:t>Scientific Document</a:t>
            </a:r>
            <a:r>
              <a:rPr lang="en-US" dirty="0">
                <a:solidFill>
                  <a:schemeClr val="bg1"/>
                </a:solidFill>
                <a:latin typeface="Arial" panose="020B0604020202020204" pitchFamily="34" charset="0"/>
                <a:cs typeface="Arial" panose="020B0604020202020204" pitchFamily="34" charset="0"/>
              </a:rPr>
              <a:t>aries</a:t>
            </a:r>
            <a:r>
              <a:rPr lang="en-US" dirty="0">
                <a:latin typeface="Arial" panose="020B0604020202020204" pitchFamily="34" charset="0"/>
                <a:cs typeface="Arial" panose="020B0604020202020204" pitchFamily="34" charset="0"/>
              </a:rPr>
              <a:t> </a:t>
            </a:r>
          </a:p>
          <a:p>
            <a:pPr>
              <a:lnSpc>
                <a:spcPct val="90000"/>
              </a:lnSpc>
              <a:spcAft>
                <a:spcPts val="600"/>
              </a:spcAft>
            </a:pPr>
            <a:r>
              <a:rPr lang="en-US" dirty="0">
                <a:latin typeface="Arial" panose="020B0604020202020204" pitchFamily="34" charset="0"/>
                <a:cs typeface="Arial" panose="020B0604020202020204" pitchFamily="34" charset="0"/>
              </a:rPr>
              <a:t>on mainstream med</a:t>
            </a:r>
            <a:r>
              <a:rPr lang="en-US" dirty="0">
                <a:solidFill>
                  <a:schemeClr val="bg1"/>
                </a:solidFill>
                <a:latin typeface="Arial" panose="020B0604020202020204" pitchFamily="34" charset="0"/>
                <a:cs typeface="Arial" panose="020B0604020202020204" pitchFamily="34" charset="0"/>
              </a:rPr>
              <a:t>ia</a:t>
            </a:r>
          </a:p>
          <a:p>
            <a:pPr>
              <a:lnSpc>
                <a:spcPct val="90000"/>
              </a:lnSpc>
              <a:spcAft>
                <a:spcPts val="600"/>
              </a:spcAft>
            </a:pPr>
            <a:endParaRPr lang="en-US" dirty="0">
              <a:latin typeface="Arial" panose="020B0604020202020204" pitchFamily="34" charset="0"/>
              <a:cs typeface="Arial" panose="020B0604020202020204" pitchFamily="34" charset="0"/>
            </a:endParaRPr>
          </a:p>
          <a:p>
            <a:pPr>
              <a:lnSpc>
                <a:spcPct val="90000"/>
              </a:lnSpc>
              <a:spcAft>
                <a:spcPts val="600"/>
              </a:spcAft>
            </a:pPr>
            <a:r>
              <a:rPr lang="en-US" dirty="0">
                <a:latin typeface="Arial" panose="020B0604020202020204" pitchFamily="34" charset="0"/>
                <a:cs typeface="Arial" panose="020B0604020202020204" pitchFamily="34" charset="0"/>
              </a:rPr>
              <a:t>Learned Societies / </a:t>
            </a:r>
            <a:r>
              <a:rPr lang="en-US" dirty="0">
                <a:solidFill>
                  <a:schemeClr val="bg1"/>
                </a:solidFill>
                <a:latin typeface="Arial" panose="020B0604020202020204" pitchFamily="34" charset="0"/>
                <a:cs typeface="Arial" panose="020B0604020202020204" pitchFamily="34" charset="0"/>
              </a:rPr>
              <a:t>University</a:t>
            </a:r>
            <a:endParaRPr lang="en-US" dirty="0">
              <a:latin typeface="Arial" panose="020B0604020202020204" pitchFamily="34" charset="0"/>
              <a:cs typeface="Arial" panose="020B0604020202020204" pitchFamily="34" charset="0"/>
            </a:endParaRPr>
          </a:p>
          <a:p>
            <a:pPr>
              <a:lnSpc>
                <a:spcPct val="90000"/>
              </a:lnSpc>
              <a:spcAft>
                <a:spcPts val="600"/>
              </a:spcAft>
            </a:pPr>
            <a:r>
              <a:rPr lang="en-US" dirty="0" err="1">
                <a:latin typeface="Arial" panose="020B0604020202020204" pitchFamily="34" charset="0"/>
                <a:cs typeface="Arial" panose="020B0604020202020204" pitchFamily="34" charset="0"/>
              </a:rPr>
              <a:t>Youtube</a:t>
            </a:r>
            <a:r>
              <a:rPr lang="en-US" dirty="0">
                <a:latin typeface="Arial" panose="020B0604020202020204" pitchFamily="34" charset="0"/>
                <a:cs typeface="Arial" panose="020B0604020202020204" pitchFamily="34" charset="0"/>
              </a:rPr>
              <a:t>  Vimeo etc. </a:t>
            </a:r>
            <a:r>
              <a:rPr lang="en-US" dirty="0">
                <a:solidFill>
                  <a:schemeClr val="bg1"/>
                </a:solidFill>
                <a:latin typeface="Arial" panose="020B0604020202020204" pitchFamily="34" charset="0"/>
                <a:cs typeface="Arial" panose="020B0604020202020204" pitchFamily="34" charset="0"/>
              </a:rPr>
              <a:t>channels</a:t>
            </a:r>
          </a:p>
          <a:p>
            <a:pPr>
              <a:lnSpc>
                <a:spcPct val="90000"/>
              </a:lnSpc>
              <a:spcAft>
                <a:spcPts val="600"/>
              </a:spcAft>
            </a:pPr>
            <a:endParaRPr lang="en-US" dirty="0">
              <a:solidFill>
                <a:schemeClr val="bg1"/>
              </a:solidFill>
              <a:latin typeface="Arial" panose="020B0604020202020204" pitchFamily="34" charset="0"/>
              <a:cs typeface="Arial" panose="020B0604020202020204" pitchFamily="34" charset="0"/>
            </a:endParaRPr>
          </a:p>
          <a:p>
            <a:pPr>
              <a:lnSpc>
                <a:spcPct val="90000"/>
              </a:lnSpc>
              <a:spcAft>
                <a:spcPts val="600"/>
              </a:spcAft>
            </a:pPr>
            <a:r>
              <a:rPr lang="en-US" dirty="0">
                <a:latin typeface="Arial" panose="020B0604020202020204" pitchFamily="34" charset="0"/>
                <a:cs typeface="Arial" panose="020B0604020202020204" pitchFamily="34" charset="0"/>
              </a:rPr>
              <a:t>Scientific columns </a:t>
            </a:r>
          </a:p>
          <a:p>
            <a:pPr>
              <a:lnSpc>
                <a:spcPct val="90000"/>
              </a:lnSpc>
              <a:spcAft>
                <a:spcPts val="600"/>
              </a:spcAft>
            </a:pPr>
            <a:r>
              <a:rPr lang="en-US" dirty="0">
                <a:latin typeface="Arial" panose="020B0604020202020204" pitchFamily="34" charset="0"/>
                <a:cs typeface="Arial" panose="020B0604020202020204" pitchFamily="34" charset="0"/>
              </a:rPr>
              <a:t>in mainstream  med</a:t>
            </a:r>
            <a:r>
              <a:rPr lang="en-US" dirty="0">
                <a:solidFill>
                  <a:schemeClr val="bg1"/>
                </a:solidFill>
                <a:latin typeface="Arial" panose="020B0604020202020204" pitchFamily="34" charset="0"/>
                <a:cs typeface="Arial" panose="020B0604020202020204" pitchFamily="34" charset="0"/>
              </a:rPr>
              <a:t>ia </a:t>
            </a:r>
          </a:p>
        </p:txBody>
      </p:sp>
      <p:sp>
        <p:nvSpPr>
          <p:cNvPr id="43" name="Text Placeholder 8">
            <a:extLst>
              <a:ext uri="{FF2B5EF4-FFF2-40B4-BE49-F238E27FC236}">
                <a16:creationId xmlns:a16="http://schemas.microsoft.com/office/drawing/2014/main" id="{750F201A-F261-70F1-C8FC-9E9881429BCD}"/>
              </a:ext>
            </a:extLst>
          </p:cNvPr>
          <p:cNvSpPr txBox="1">
            <a:spLocks/>
          </p:cNvSpPr>
          <p:nvPr/>
        </p:nvSpPr>
        <p:spPr>
          <a:xfrm>
            <a:off x="2516841" y="1271415"/>
            <a:ext cx="1136756" cy="56354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accent2"/>
                </a:solidFill>
                <a:latin typeface="Arial" panose="020B0604020202020204" pitchFamily="34" charset="0"/>
                <a:ea typeface="+mn-ea"/>
                <a:cs typeface="Arial" panose="020B0604020202020204" pitchFamily="34" charset="0"/>
              </a:defRPr>
            </a:lvl1pPr>
            <a:lvl2pPr marL="180975" indent="-180975" algn="l" defTabSz="914400" rtl="0" eaLnBrk="1" latinLnBrk="0" hangingPunct="1">
              <a:lnSpc>
                <a:spcPct val="90000"/>
              </a:lnSpc>
              <a:spcBef>
                <a:spcPts val="0"/>
              </a:spcBef>
              <a:spcAft>
                <a:spcPts val="600"/>
              </a:spcAft>
              <a:buFont typeface="Wingdings" panose="05000000000000000000" pitchFamily="2" charset="2"/>
              <a:buChar char="§"/>
              <a:defRPr sz="2400" kern="1200">
                <a:solidFill>
                  <a:schemeClr val="accent2"/>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0"/>
              </a:spcBef>
              <a:spcAft>
                <a:spcPts val="600"/>
              </a:spcAft>
              <a:buFont typeface="Wingdings" panose="05000000000000000000" pitchFamily="2" charset="2"/>
              <a:buChar char="§"/>
              <a:defRPr sz="2000" kern="1200">
                <a:solidFill>
                  <a:schemeClr val="accent2"/>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0"/>
              </a:spcBef>
              <a:spcAft>
                <a:spcPts val="600"/>
              </a:spcAft>
              <a:buFont typeface="Wingdings" panose="05000000000000000000" pitchFamily="2" charset="2"/>
              <a:buChar char="§"/>
              <a:defRPr sz="1800" kern="1200">
                <a:solidFill>
                  <a:schemeClr val="accent2"/>
                </a:solidFill>
                <a:latin typeface="Arial" panose="020B0604020202020204" pitchFamily="34" charset="0"/>
                <a:ea typeface="+mn-ea"/>
                <a:cs typeface="Arial" panose="020B0604020202020204" pitchFamily="34" charset="0"/>
              </a:defRPr>
            </a:lvl4pPr>
            <a:lvl5pPr marL="714375" indent="-171450" algn="l" defTabSz="914400" rtl="0" eaLnBrk="1" latinLnBrk="0" hangingPunct="1">
              <a:lnSpc>
                <a:spcPct val="90000"/>
              </a:lnSpc>
              <a:spcBef>
                <a:spcPts val="0"/>
              </a:spcBef>
              <a:spcAft>
                <a:spcPts val="600"/>
              </a:spcAft>
              <a:buFont typeface="Wingdings" panose="05000000000000000000" pitchFamily="2" charset="2"/>
              <a:buChar char="§"/>
              <a:defRPr sz="18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b="1" dirty="0">
                <a:solidFill>
                  <a:schemeClr val="accent1"/>
                </a:solidFill>
              </a:rPr>
              <a:t>Good</a:t>
            </a:r>
          </a:p>
        </p:txBody>
      </p:sp>
      <p:sp>
        <p:nvSpPr>
          <p:cNvPr id="44" name="Text Placeholder 8">
            <a:extLst>
              <a:ext uri="{FF2B5EF4-FFF2-40B4-BE49-F238E27FC236}">
                <a16:creationId xmlns:a16="http://schemas.microsoft.com/office/drawing/2014/main" id="{70225F86-A4A4-9252-9F46-A2A2719DA726}"/>
              </a:ext>
            </a:extLst>
          </p:cNvPr>
          <p:cNvSpPr txBox="1">
            <a:spLocks/>
          </p:cNvSpPr>
          <p:nvPr/>
        </p:nvSpPr>
        <p:spPr>
          <a:xfrm>
            <a:off x="7274560" y="1271414"/>
            <a:ext cx="2749357" cy="56354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accent2"/>
                </a:solidFill>
                <a:latin typeface="Arial" panose="020B0604020202020204" pitchFamily="34" charset="0"/>
                <a:ea typeface="+mn-ea"/>
                <a:cs typeface="Arial" panose="020B0604020202020204" pitchFamily="34" charset="0"/>
              </a:defRPr>
            </a:lvl1pPr>
            <a:lvl2pPr marL="180975" indent="-180975" algn="l" defTabSz="914400" rtl="0" eaLnBrk="1" latinLnBrk="0" hangingPunct="1">
              <a:lnSpc>
                <a:spcPct val="90000"/>
              </a:lnSpc>
              <a:spcBef>
                <a:spcPts val="0"/>
              </a:spcBef>
              <a:spcAft>
                <a:spcPts val="600"/>
              </a:spcAft>
              <a:buFont typeface="Wingdings" panose="05000000000000000000" pitchFamily="2" charset="2"/>
              <a:buChar char="§"/>
              <a:defRPr sz="2400" kern="1200">
                <a:solidFill>
                  <a:schemeClr val="accent2"/>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0"/>
              </a:spcBef>
              <a:spcAft>
                <a:spcPts val="600"/>
              </a:spcAft>
              <a:buFont typeface="Wingdings" panose="05000000000000000000" pitchFamily="2" charset="2"/>
              <a:buChar char="§"/>
              <a:defRPr sz="2000" kern="1200">
                <a:solidFill>
                  <a:schemeClr val="accent2"/>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0"/>
              </a:spcBef>
              <a:spcAft>
                <a:spcPts val="600"/>
              </a:spcAft>
              <a:buFont typeface="Wingdings" panose="05000000000000000000" pitchFamily="2" charset="2"/>
              <a:buChar char="§"/>
              <a:defRPr sz="1800" kern="1200">
                <a:solidFill>
                  <a:schemeClr val="accent2"/>
                </a:solidFill>
                <a:latin typeface="Arial" panose="020B0604020202020204" pitchFamily="34" charset="0"/>
                <a:ea typeface="+mn-ea"/>
                <a:cs typeface="Arial" panose="020B0604020202020204" pitchFamily="34" charset="0"/>
              </a:defRPr>
            </a:lvl4pPr>
            <a:lvl5pPr marL="714375" indent="-171450" algn="l" defTabSz="914400" rtl="0" eaLnBrk="1" latinLnBrk="0" hangingPunct="1">
              <a:lnSpc>
                <a:spcPct val="90000"/>
              </a:lnSpc>
              <a:spcBef>
                <a:spcPts val="0"/>
              </a:spcBef>
              <a:spcAft>
                <a:spcPts val="600"/>
              </a:spcAft>
              <a:buFont typeface="Wingdings" panose="05000000000000000000" pitchFamily="2" charset="2"/>
              <a:buChar char="§"/>
              <a:defRPr sz="18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b="1" dirty="0">
                <a:solidFill>
                  <a:srgbClr val="E7AEAB"/>
                </a:solidFill>
              </a:rPr>
              <a:t>Caution Needed</a:t>
            </a:r>
          </a:p>
        </p:txBody>
      </p:sp>
    </p:spTree>
    <p:extLst>
      <p:ext uri="{BB962C8B-B14F-4D97-AF65-F5344CB8AC3E}">
        <p14:creationId xmlns:p14="http://schemas.microsoft.com/office/powerpoint/2010/main" val="325195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1000"/>
                                        <p:tgtEl>
                                          <p:spTgt spid="19">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fade">
                                      <p:cBhvr>
                                        <p:cTn id="18" dur="1000"/>
                                        <p:tgtEl>
                                          <p:spTgt spid="23">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P spid="23" grpId="0" build="p"/>
      <p:bldP spid="38"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p:cNvSpPr>
            <a:spLocks noGrp="1"/>
          </p:cNvSpPr>
          <p:nvPr>
            <p:ph type="ftr" sz="quarter" idx="11"/>
          </p:nvPr>
        </p:nvSpPr>
        <p:spPr/>
        <p:txBody>
          <a:bodyPr/>
          <a:lstStyle/>
          <a:p>
            <a:endParaRPr lang="en-GB" dirty="0"/>
          </a:p>
        </p:txBody>
      </p:sp>
      <p:sp>
        <p:nvSpPr>
          <p:cNvPr id="15" name="Slide Number Placeholder 14"/>
          <p:cNvSpPr>
            <a:spLocks noGrp="1"/>
          </p:cNvSpPr>
          <p:nvPr>
            <p:ph type="sldNum" sz="quarter" idx="12"/>
          </p:nvPr>
        </p:nvSpPr>
        <p:spPr/>
        <p:txBody>
          <a:bodyPr/>
          <a:lstStyle/>
          <a:p>
            <a:fld id="{59CDF08C-A8E3-4E12-B3C5-7BE5A2981715}" type="slidenum">
              <a:rPr lang="en-GB" smtClean="0"/>
              <a:pPr/>
              <a:t>18</a:t>
            </a:fld>
            <a:endParaRPr lang="en-GB" dirty="0"/>
          </a:p>
        </p:txBody>
      </p:sp>
      <p:sp>
        <p:nvSpPr>
          <p:cNvPr id="16" name="Text Placeholder 15"/>
          <p:cNvSpPr>
            <a:spLocks noGrp="1"/>
          </p:cNvSpPr>
          <p:nvPr>
            <p:ph type="body" sz="quarter" idx="19"/>
          </p:nvPr>
        </p:nvSpPr>
        <p:spPr/>
        <p:txBody>
          <a:bodyPr/>
          <a:lstStyle/>
          <a:p>
            <a:endParaRPr lang="en-GB"/>
          </a:p>
        </p:txBody>
      </p:sp>
      <p:sp>
        <p:nvSpPr>
          <p:cNvPr id="19" name="Text Placeholder 18"/>
          <p:cNvSpPr>
            <a:spLocks noGrp="1"/>
          </p:cNvSpPr>
          <p:nvPr>
            <p:ph type="body" sz="quarter" idx="22"/>
          </p:nvPr>
        </p:nvSpPr>
        <p:spPr>
          <a:xfrm>
            <a:off x="7543183" y="1971755"/>
            <a:ext cx="3976688" cy="609289"/>
          </a:xfrm>
        </p:spPr>
        <p:txBody>
          <a:bodyPr/>
          <a:lstStyle/>
          <a:p>
            <a:r>
              <a:rPr lang="en-GB" sz="2000" dirty="0"/>
              <a:t>Zotero (freeware)</a:t>
            </a:r>
          </a:p>
          <a:p>
            <a:endParaRPr lang="en-GB" sz="2000" dirty="0"/>
          </a:p>
        </p:txBody>
      </p:sp>
      <p:sp>
        <p:nvSpPr>
          <p:cNvPr id="20" name="Text Placeholder 19"/>
          <p:cNvSpPr>
            <a:spLocks noGrp="1"/>
          </p:cNvSpPr>
          <p:nvPr>
            <p:ph type="body" sz="quarter" idx="23"/>
          </p:nvPr>
        </p:nvSpPr>
        <p:spPr>
          <a:xfrm>
            <a:off x="7461903" y="2717840"/>
            <a:ext cx="3976688" cy="612888"/>
          </a:xfrm>
        </p:spPr>
        <p:txBody>
          <a:bodyPr/>
          <a:lstStyle/>
          <a:p>
            <a:r>
              <a:rPr lang="en-US" sz="2000" dirty="0">
                <a:latin typeface="Helvetica" pitchFamily="34" charset="0"/>
              </a:rPr>
              <a:t>Tips on making the presentation: </a:t>
            </a:r>
            <a:r>
              <a:rPr lang="en-US" sz="2000" dirty="0">
                <a:solidFill>
                  <a:srgbClr val="92D050"/>
                </a:solidFill>
                <a:latin typeface="Helvetica" pitchFamily="34" charset="0"/>
                <a:hlinkClick r:id="rId3">
                  <a:extLst>
                    <a:ext uri="{A12FA001-AC4F-418D-AE19-62706E023703}">
                      <ahyp:hlinkClr xmlns:ahyp="http://schemas.microsoft.com/office/drawing/2018/hyperlinkcolor" val="tx"/>
                    </a:ext>
                  </a:extLst>
                </a:hlinkClick>
              </a:rPr>
              <a:t>http://clgiles.ist.psu.edu/research-presentation/ResearchPresentation.ppt</a:t>
            </a:r>
            <a:endParaRPr lang="en-US" sz="2000" dirty="0">
              <a:solidFill>
                <a:srgbClr val="92D050"/>
              </a:solidFill>
              <a:latin typeface="Helvetica" pitchFamily="34" charset="0"/>
            </a:endParaRPr>
          </a:p>
          <a:p>
            <a:endParaRPr lang="en-US" sz="2000" dirty="0">
              <a:solidFill>
                <a:srgbClr val="92D050"/>
              </a:solidFill>
              <a:latin typeface="Helvetica" pitchFamily="34" charset="0"/>
            </a:endParaRPr>
          </a:p>
          <a:p>
            <a:r>
              <a:rPr lang="en-GB" sz="2000" b="1" dirty="0"/>
              <a:t>WHY</a:t>
            </a:r>
            <a:r>
              <a:rPr lang="en-GB" sz="2000" dirty="0"/>
              <a:t> and </a:t>
            </a:r>
            <a:r>
              <a:rPr lang="en-GB" sz="2000" b="1" dirty="0"/>
              <a:t>HOW</a:t>
            </a:r>
            <a:r>
              <a:rPr lang="en-GB" sz="2000" dirty="0"/>
              <a:t> are very important questions!</a:t>
            </a:r>
          </a:p>
          <a:p>
            <a:endParaRPr lang="en-GB" sz="2000" dirty="0"/>
          </a:p>
          <a:p>
            <a:r>
              <a:rPr lang="en-GB" sz="2000" dirty="0"/>
              <a:t>Don’t leave it until the last second.</a:t>
            </a:r>
          </a:p>
          <a:p>
            <a:endParaRPr lang="en-GB" sz="2000" dirty="0">
              <a:solidFill>
                <a:srgbClr val="92D050"/>
              </a:solidFill>
            </a:endParaRPr>
          </a:p>
        </p:txBody>
      </p:sp>
      <p:sp>
        <p:nvSpPr>
          <p:cNvPr id="25" name="Text Placeholder 24"/>
          <p:cNvSpPr>
            <a:spLocks noGrp="1"/>
          </p:cNvSpPr>
          <p:nvPr>
            <p:ph type="body" sz="quarter" idx="43"/>
          </p:nvPr>
        </p:nvSpPr>
        <p:spPr/>
        <p:txBody>
          <a:bodyPr/>
          <a:lstStyle/>
          <a:p>
            <a:endParaRPr lang="en-GB"/>
          </a:p>
        </p:txBody>
      </p:sp>
      <p:sp>
        <p:nvSpPr>
          <p:cNvPr id="26" name="Title 25"/>
          <p:cNvSpPr>
            <a:spLocks noGrp="1"/>
          </p:cNvSpPr>
          <p:nvPr>
            <p:ph type="title"/>
          </p:nvPr>
        </p:nvSpPr>
        <p:spPr/>
        <p:txBody>
          <a:bodyPr/>
          <a:lstStyle/>
          <a:p>
            <a:r>
              <a:rPr lang="en-GB" dirty="0"/>
              <a:t>Referencing &amp; Presentation</a:t>
            </a:r>
          </a:p>
        </p:txBody>
      </p:sp>
      <p:sp>
        <p:nvSpPr>
          <p:cNvPr id="27" name="Text Placeholder 26"/>
          <p:cNvSpPr>
            <a:spLocks noGrp="1"/>
          </p:cNvSpPr>
          <p:nvPr>
            <p:ph type="body" sz="quarter" idx="15"/>
          </p:nvPr>
        </p:nvSpPr>
        <p:spPr/>
        <p:txBody>
          <a:bodyPr/>
          <a:lstStyle/>
          <a:p>
            <a:endParaRPr lang="en-GB"/>
          </a:p>
        </p:txBody>
      </p:sp>
      <p:sp>
        <p:nvSpPr>
          <p:cNvPr id="28" name="Text Placeholder 27"/>
          <p:cNvSpPr>
            <a:spLocks noGrp="1"/>
          </p:cNvSpPr>
          <p:nvPr>
            <p:ph type="body" sz="quarter" idx="16"/>
          </p:nvPr>
        </p:nvSpPr>
        <p:spPr/>
        <p:txBody>
          <a:bodyPr/>
          <a:lstStyle/>
          <a:p>
            <a:endParaRPr lang="en-GB"/>
          </a:p>
        </p:txBody>
      </p:sp>
      <p:sp>
        <p:nvSpPr>
          <p:cNvPr id="44" name="Text Placeholder 8">
            <a:extLst>
              <a:ext uri="{FF2B5EF4-FFF2-40B4-BE49-F238E27FC236}">
                <a16:creationId xmlns:a16="http://schemas.microsoft.com/office/drawing/2014/main" id="{70225F86-A4A4-9252-9F46-A2A2719DA726}"/>
              </a:ext>
            </a:extLst>
          </p:cNvPr>
          <p:cNvSpPr txBox="1">
            <a:spLocks/>
          </p:cNvSpPr>
          <p:nvPr/>
        </p:nvSpPr>
        <p:spPr>
          <a:xfrm>
            <a:off x="7274560" y="1271414"/>
            <a:ext cx="3342640" cy="56354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accent2"/>
                </a:solidFill>
                <a:latin typeface="Arial" panose="020B0604020202020204" pitchFamily="34" charset="0"/>
                <a:ea typeface="+mn-ea"/>
                <a:cs typeface="Arial" panose="020B0604020202020204" pitchFamily="34" charset="0"/>
              </a:defRPr>
            </a:lvl1pPr>
            <a:lvl2pPr marL="180975" indent="-180975" algn="l" defTabSz="914400" rtl="0" eaLnBrk="1" latinLnBrk="0" hangingPunct="1">
              <a:lnSpc>
                <a:spcPct val="90000"/>
              </a:lnSpc>
              <a:spcBef>
                <a:spcPts val="0"/>
              </a:spcBef>
              <a:spcAft>
                <a:spcPts val="600"/>
              </a:spcAft>
              <a:buFont typeface="Wingdings" panose="05000000000000000000" pitchFamily="2" charset="2"/>
              <a:buChar char="§"/>
              <a:defRPr sz="2400" kern="1200">
                <a:solidFill>
                  <a:schemeClr val="accent2"/>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0"/>
              </a:spcBef>
              <a:spcAft>
                <a:spcPts val="600"/>
              </a:spcAft>
              <a:buFont typeface="Wingdings" panose="05000000000000000000" pitchFamily="2" charset="2"/>
              <a:buChar char="§"/>
              <a:defRPr sz="2000" kern="1200">
                <a:solidFill>
                  <a:schemeClr val="accent2"/>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0"/>
              </a:spcBef>
              <a:spcAft>
                <a:spcPts val="600"/>
              </a:spcAft>
              <a:buFont typeface="Wingdings" panose="05000000000000000000" pitchFamily="2" charset="2"/>
              <a:buChar char="§"/>
              <a:defRPr sz="1800" kern="1200">
                <a:solidFill>
                  <a:schemeClr val="accent2"/>
                </a:solidFill>
                <a:latin typeface="Arial" panose="020B0604020202020204" pitchFamily="34" charset="0"/>
                <a:ea typeface="+mn-ea"/>
                <a:cs typeface="Arial" panose="020B0604020202020204" pitchFamily="34" charset="0"/>
              </a:defRPr>
            </a:lvl4pPr>
            <a:lvl5pPr marL="714375" indent="-171450" algn="l" defTabSz="914400" rtl="0" eaLnBrk="1" latinLnBrk="0" hangingPunct="1">
              <a:lnSpc>
                <a:spcPct val="90000"/>
              </a:lnSpc>
              <a:spcBef>
                <a:spcPts val="0"/>
              </a:spcBef>
              <a:spcAft>
                <a:spcPts val="600"/>
              </a:spcAft>
              <a:buFont typeface="Wingdings" panose="05000000000000000000" pitchFamily="2" charset="2"/>
              <a:buChar char="§"/>
              <a:defRPr sz="18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b="1" dirty="0">
                <a:solidFill>
                  <a:srgbClr val="92D050"/>
                </a:solidFill>
              </a:rPr>
              <a:t>Useful tools &amp; tips</a:t>
            </a:r>
          </a:p>
        </p:txBody>
      </p:sp>
      <p:sp>
        <p:nvSpPr>
          <p:cNvPr id="17" name="TextBox 16">
            <a:extLst>
              <a:ext uri="{FF2B5EF4-FFF2-40B4-BE49-F238E27FC236}">
                <a16:creationId xmlns:a16="http://schemas.microsoft.com/office/drawing/2014/main" id="{EB0C1AA4-2FCD-5A9A-65A1-171498F71410}"/>
              </a:ext>
            </a:extLst>
          </p:cNvPr>
          <p:cNvSpPr txBox="1"/>
          <p:nvPr/>
        </p:nvSpPr>
        <p:spPr>
          <a:xfrm>
            <a:off x="200870" y="1498340"/>
            <a:ext cx="5459086" cy="5303952"/>
          </a:xfrm>
          <a:prstGeom prst="rect">
            <a:avLst/>
          </a:prstGeom>
          <a:noFill/>
        </p:spPr>
        <p:txBody>
          <a:bodyPr wrap="square">
            <a:spAutoFit/>
          </a:bodyPr>
          <a:lstStyle/>
          <a:p>
            <a:pPr marL="285750" indent="-285750" algn="just">
              <a:lnSpc>
                <a:spcPct val="15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Clear text &amp; free of grammatical errors</a:t>
            </a:r>
          </a:p>
          <a:p>
            <a:pPr marL="285750" indent="-285750" algn="just">
              <a:lnSpc>
                <a:spcPct val="15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NO scientific contradictions unless presented in antithesis</a:t>
            </a:r>
          </a:p>
          <a:p>
            <a:pPr marL="285750" indent="-285750" algn="just">
              <a:lnSpc>
                <a:spcPct val="15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Use easy to read fonts (preferably sans-serif)</a:t>
            </a:r>
          </a:p>
          <a:p>
            <a:pPr algn="just">
              <a:lnSpc>
                <a:spcPct val="150000"/>
              </a:lnSpc>
              <a:spcAft>
                <a:spcPts val="600"/>
              </a:spcAft>
            </a:pPr>
            <a:r>
              <a:rPr lang="en-US" dirty="0">
                <a:latin typeface="Arial" panose="020B0604020202020204" pitchFamily="34" charset="0"/>
                <a:cs typeface="Arial" panose="020B0604020202020204" pitchFamily="34" charset="0"/>
              </a:rPr>
              <a:t>Graphs:</a:t>
            </a:r>
          </a:p>
          <a:p>
            <a:pPr marL="285750" indent="-285750" algn="just">
              <a:lnSpc>
                <a:spcPct val="15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Consistent formatting &amp; legible</a:t>
            </a:r>
          </a:p>
          <a:p>
            <a:pPr marL="285750" indent="-285750" algn="just">
              <a:lnSpc>
                <a:spcPct val="15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Referenced if not self produced</a:t>
            </a:r>
          </a:p>
          <a:p>
            <a:pPr marL="285750" indent="-285750" algn="just">
              <a:lnSpc>
                <a:spcPct val="15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Good resolution</a:t>
            </a:r>
          </a:p>
          <a:p>
            <a:pPr algn="just">
              <a:lnSpc>
                <a:spcPct val="150000"/>
              </a:lnSpc>
              <a:spcAft>
                <a:spcPts val="600"/>
              </a:spcAft>
            </a:pPr>
            <a:r>
              <a:rPr lang="en-US" dirty="0">
                <a:latin typeface="Arial" panose="020B0604020202020204" pitchFamily="34" charset="0"/>
                <a:cs typeface="Arial" panose="020B0604020202020204" pitchFamily="34" charset="0"/>
              </a:rPr>
              <a:t>Referencing:</a:t>
            </a:r>
          </a:p>
          <a:p>
            <a:pPr marL="285750" indent="-285750" algn="just">
              <a:lnSpc>
                <a:spcPct val="15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Consistent and style from a scientific journal</a:t>
            </a:r>
          </a:p>
          <a:p>
            <a:pPr marL="457200" indent="-457200">
              <a:lnSpc>
                <a:spcPct val="150000"/>
              </a:lnSpc>
              <a:buFont typeface="+mj-lt"/>
              <a:buAutoNum type="arabicPeriod"/>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196084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1000"/>
                                        <p:tgtEl>
                                          <p:spTgt spid="19">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1000"/>
                                        <p:tgtEl>
                                          <p:spTgt spid="2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Effect transition="in" filter="fade">
                                      <p:cBhvr>
                                        <p:cTn id="19" dur="1000"/>
                                        <p:tgtEl>
                                          <p:spTgt spid="2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xEl>
                                              <p:pRg st="4" end="4"/>
                                            </p:txEl>
                                          </p:spTgt>
                                        </p:tgtEl>
                                        <p:attrNameLst>
                                          <p:attrName>style.visibility</p:attrName>
                                        </p:attrNameLst>
                                      </p:cBhvr>
                                      <p:to>
                                        <p:strVal val="visible"/>
                                      </p:to>
                                    </p:set>
                                    <p:animEffect transition="in" filter="fade">
                                      <p:cBhvr>
                                        <p:cTn id="24" dur="10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15553" b="15553"/>
          <a:stretch>
            <a:fillRect/>
          </a:stretch>
        </p:blipFill>
        <p:spPr/>
      </p:pic>
      <p:sp>
        <p:nvSpPr>
          <p:cNvPr id="2" name="Text Placeholder 1"/>
          <p:cNvSpPr>
            <a:spLocks noGrp="1"/>
          </p:cNvSpPr>
          <p:nvPr>
            <p:ph type="body" sz="quarter" idx="14"/>
          </p:nvPr>
        </p:nvSpPr>
        <p:spPr/>
        <p:txBody>
          <a:bodyPr/>
          <a:lstStyle/>
          <a:p>
            <a:endParaRPr lang="en-GB" dirty="0"/>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CDF08C-A8E3-4E12-B3C5-7BE5A2981715}" type="slidenum">
              <a:rPr lang="en-GB" smtClean="0"/>
              <a:t>19</a:t>
            </a:fld>
            <a:endParaRPr lang="en-GB"/>
          </a:p>
        </p:txBody>
      </p:sp>
      <p:sp>
        <p:nvSpPr>
          <p:cNvPr id="5" name="Text Placeholder 4"/>
          <p:cNvSpPr>
            <a:spLocks noGrp="1"/>
          </p:cNvSpPr>
          <p:nvPr>
            <p:ph type="body" sz="quarter" idx="19"/>
          </p:nvPr>
        </p:nvSpPr>
        <p:spPr/>
        <p:txBody>
          <a:bodyPr/>
          <a:lstStyle/>
          <a:p>
            <a:endParaRPr lang="en-GB"/>
          </a:p>
        </p:txBody>
      </p:sp>
      <p:sp>
        <p:nvSpPr>
          <p:cNvPr id="6" name="Text Placeholder 5"/>
          <p:cNvSpPr>
            <a:spLocks noGrp="1"/>
          </p:cNvSpPr>
          <p:nvPr>
            <p:ph type="body" sz="quarter" idx="20"/>
          </p:nvPr>
        </p:nvSpPr>
        <p:spPr/>
        <p:txBody>
          <a:bodyPr/>
          <a:lstStyle/>
          <a:p>
            <a:r>
              <a:rPr lang="en-GB" sz="4400" dirty="0"/>
              <a:t>Any questions?</a:t>
            </a:r>
          </a:p>
        </p:txBody>
      </p:sp>
      <p:sp>
        <p:nvSpPr>
          <p:cNvPr id="7" name="Text Placeholder 6"/>
          <p:cNvSpPr>
            <a:spLocks noGrp="1"/>
          </p:cNvSpPr>
          <p:nvPr>
            <p:ph type="body" sz="quarter" idx="18"/>
          </p:nvPr>
        </p:nvSpPr>
        <p:spPr/>
        <p:txBody>
          <a:bodyPr/>
          <a:lstStyle/>
          <a:p>
            <a:endParaRPr lang="en-GB"/>
          </a:p>
        </p:txBody>
      </p:sp>
      <p:sp>
        <p:nvSpPr>
          <p:cNvPr id="8" name="Text Placeholder 7"/>
          <p:cNvSpPr>
            <a:spLocks noGrp="1"/>
          </p:cNvSpPr>
          <p:nvPr>
            <p:ph type="body" sz="quarter" idx="15"/>
          </p:nvPr>
        </p:nvSpPr>
        <p:spPr/>
        <p:txBody>
          <a:bodyPr/>
          <a:lstStyle/>
          <a:p>
            <a:endParaRPr lang="en-GB"/>
          </a:p>
        </p:txBody>
      </p:sp>
      <p:sp>
        <p:nvSpPr>
          <p:cNvPr id="9" name="Text Placeholder 8"/>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val="211581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6449" r="6449"/>
          <a:stretch>
            <a:fillRect/>
          </a:stretch>
        </p:blipFill>
        <p:spPr/>
      </p:pic>
      <p:pic>
        <p:nvPicPr>
          <p:cNvPr id="19" name="Picture Placeholder 18"/>
          <p:cNvPicPr>
            <a:picLocks noGrp="1" noChangeAspect="1"/>
          </p:cNvPicPr>
          <p:nvPr>
            <p:ph type="pic" sz="quarter" idx="25"/>
          </p:nvPr>
        </p:nvPicPr>
        <p:blipFill>
          <a:blip r:embed="rId4">
            <a:extLst>
              <a:ext uri="{28A0092B-C50C-407E-A947-70E740481C1C}">
                <a14:useLocalDpi xmlns:a14="http://schemas.microsoft.com/office/drawing/2010/main" val="0"/>
              </a:ext>
            </a:extLst>
          </a:blip>
          <a:srcRect t="11654" b="11654"/>
          <a:stretch>
            <a:fillRect/>
          </a:stretch>
        </p:blipFill>
        <p:spPr/>
      </p:pic>
      <p:sp>
        <p:nvSpPr>
          <p:cNvPr id="2" name="Text Placeholder 1"/>
          <p:cNvSpPr>
            <a:spLocks noGrp="1"/>
          </p:cNvSpPr>
          <p:nvPr>
            <p:ph type="body" sz="quarter" idx="36"/>
          </p:nvPr>
        </p:nvSpPr>
        <p:spPr/>
        <p:txBody>
          <a:bodyPr/>
          <a:lstStyle/>
          <a:p>
            <a:r>
              <a:rPr lang="en-GB" dirty="0"/>
              <a:t>Structure </a:t>
            </a:r>
          </a:p>
          <a:p>
            <a:r>
              <a:rPr lang="en-GB" dirty="0"/>
              <a:t>Referencing</a:t>
            </a:r>
          </a:p>
          <a:p>
            <a:r>
              <a:rPr lang="en-GB" dirty="0"/>
              <a:t>Presentation</a:t>
            </a:r>
          </a:p>
        </p:txBody>
      </p:sp>
      <p:pic>
        <p:nvPicPr>
          <p:cNvPr id="18" name="Picture Placeholder 17"/>
          <p:cNvPicPr>
            <a:picLocks noGrp="1" noChangeAspect="1"/>
          </p:cNvPicPr>
          <p:nvPr>
            <p:ph type="pic" sz="quarter" idx="26"/>
          </p:nvPr>
        </p:nvPicPr>
        <p:blipFill>
          <a:blip r:embed="rId5">
            <a:extLst>
              <a:ext uri="{28A0092B-C50C-407E-A947-70E740481C1C}">
                <a14:useLocalDpi xmlns:a14="http://schemas.microsoft.com/office/drawing/2010/main" val="0"/>
              </a:ext>
            </a:extLst>
          </a:blip>
          <a:srcRect t="1808" b="1808"/>
          <a:stretch>
            <a:fillRect/>
          </a:stretch>
        </p:blipFill>
        <p:spPr>
          <a:xfrm>
            <a:off x="384863" y="2553917"/>
            <a:ext cx="3712472" cy="2841649"/>
          </a:xfrm>
        </p:spPr>
      </p:pic>
      <p:sp>
        <p:nvSpPr>
          <p:cNvPr id="3" name="Text Placeholder 2"/>
          <p:cNvSpPr>
            <a:spLocks noGrp="1"/>
          </p:cNvSpPr>
          <p:nvPr>
            <p:ph type="body" sz="quarter" idx="37"/>
          </p:nvPr>
        </p:nvSpPr>
        <p:spPr/>
        <p:txBody>
          <a:bodyPr/>
          <a:lstStyle/>
          <a:p>
            <a:r>
              <a:rPr lang="en-GB" dirty="0"/>
              <a:t>The Scientific Method</a:t>
            </a:r>
          </a:p>
        </p:txBody>
      </p:sp>
      <p:sp>
        <p:nvSpPr>
          <p:cNvPr id="4" name="Text Placeholder 3"/>
          <p:cNvSpPr>
            <a:spLocks noGrp="1"/>
          </p:cNvSpPr>
          <p:nvPr>
            <p:ph type="body" sz="quarter" idx="38"/>
          </p:nvPr>
        </p:nvSpPr>
        <p:spPr>
          <a:xfrm>
            <a:off x="384863" y="2553916"/>
            <a:ext cx="3717234" cy="2841651"/>
          </a:xfrm>
        </p:spPr>
        <p:txBody>
          <a:bodyPr/>
          <a:lstStyle/>
          <a:p>
            <a:r>
              <a:rPr lang="en-GB" dirty="0"/>
              <a:t>What is science?</a:t>
            </a:r>
          </a:p>
        </p:txBody>
      </p:sp>
      <p:sp>
        <p:nvSpPr>
          <p:cNvPr id="8" name="Text Placeholder 7"/>
          <p:cNvSpPr>
            <a:spLocks noGrp="1"/>
          </p:cNvSpPr>
          <p:nvPr>
            <p:ph type="body" sz="quarter" idx="19"/>
          </p:nvPr>
        </p:nvSpPr>
        <p:spPr/>
        <p:txBody>
          <a:bodyPr/>
          <a:lstStyle/>
          <a:p>
            <a:endParaRPr lang="en-GB"/>
          </a:p>
        </p:txBody>
      </p:sp>
      <p:sp>
        <p:nvSpPr>
          <p:cNvPr id="9" name="Footer Placeholder 8"/>
          <p:cNvSpPr>
            <a:spLocks noGrp="1"/>
          </p:cNvSpPr>
          <p:nvPr>
            <p:ph type="ftr" sz="quarter" idx="11"/>
          </p:nvPr>
        </p:nvSpPr>
        <p:spPr/>
        <p:txBody>
          <a:bodyPr/>
          <a:lstStyle/>
          <a:p>
            <a:endParaRPr lang="en-GB" dirty="0"/>
          </a:p>
        </p:txBody>
      </p:sp>
      <p:sp>
        <p:nvSpPr>
          <p:cNvPr id="10" name="Slide Number Placeholder 9"/>
          <p:cNvSpPr>
            <a:spLocks noGrp="1"/>
          </p:cNvSpPr>
          <p:nvPr>
            <p:ph type="sldNum" sz="quarter" idx="12"/>
          </p:nvPr>
        </p:nvSpPr>
        <p:spPr/>
        <p:txBody>
          <a:bodyPr/>
          <a:lstStyle/>
          <a:p>
            <a:fld id="{59CDF08C-A8E3-4E12-B3C5-7BE5A2981715}" type="slidenum">
              <a:rPr lang="en-GB" smtClean="0"/>
              <a:pPr/>
              <a:t>2</a:t>
            </a:fld>
            <a:endParaRPr lang="en-GB" dirty="0"/>
          </a:p>
        </p:txBody>
      </p:sp>
      <p:sp>
        <p:nvSpPr>
          <p:cNvPr id="11" name="Text Placeholder 10"/>
          <p:cNvSpPr>
            <a:spLocks noGrp="1"/>
          </p:cNvSpPr>
          <p:nvPr>
            <p:ph type="body" sz="quarter" idx="20"/>
          </p:nvPr>
        </p:nvSpPr>
        <p:spPr/>
        <p:txBody>
          <a:bodyPr/>
          <a:lstStyle/>
          <a:p>
            <a:endParaRPr lang="en-GB" dirty="0"/>
          </a:p>
        </p:txBody>
      </p:sp>
      <p:sp>
        <p:nvSpPr>
          <p:cNvPr id="12" name="Text Placeholder 11"/>
          <p:cNvSpPr>
            <a:spLocks noGrp="1"/>
          </p:cNvSpPr>
          <p:nvPr>
            <p:ph type="body" sz="quarter" idx="40"/>
          </p:nvPr>
        </p:nvSpPr>
        <p:spPr/>
        <p:txBody>
          <a:bodyPr/>
          <a:lstStyle/>
          <a:p>
            <a:endParaRPr lang="en-GB"/>
          </a:p>
        </p:txBody>
      </p:sp>
      <p:sp>
        <p:nvSpPr>
          <p:cNvPr id="13" name="Title 12"/>
          <p:cNvSpPr>
            <a:spLocks noGrp="1"/>
          </p:cNvSpPr>
          <p:nvPr>
            <p:ph type="title"/>
          </p:nvPr>
        </p:nvSpPr>
        <p:spPr/>
        <p:txBody>
          <a:bodyPr/>
          <a:lstStyle/>
          <a:p>
            <a:r>
              <a:rPr lang="en-GB" dirty="0"/>
              <a:t>Today’s agenda</a:t>
            </a:r>
          </a:p>
        </p:txBody>
      </p:sp>
      <p:sp>
        <p:nvSpPr>
          <p:cNvPr id="14" name="Text Placeholder 13"/>
          <p:cNvSpPr>
            <a:spLocks noGrp="1"/>
          </p:cNvSpPr>
          <p:nvPr>
            <p:ph type="body" sz="quarter" idx="15"/>
          </p:nvPr>
        </p:nvSpPr>
        <p:spPr/>
        <p:txBody>
          <a:bodyPr/>
          <a:lstStyle/>
          <a:p>
            <a:endParaRPr lang="en-GB"/>
          </a:p>
        </p:txBody>
      </p:sp>
      <p:sp>
        <p:nvSpPr>
          <p:cNvPr id="15" name="Text Placeholder 14"/>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val="2462928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DB7D647-B9E3-4875-BC9C-AF99BDD9146B}"/>
              </a:ext>
            </a:extLst>
          </p:cNvPr>
          <p:cNvPicPr>
            <a:picLocks noGrp="1" noChangeAspect="1"/>
          </p:cNvPicPr>
          <p:nvPr>
            <p:ph type="pic" sz="quarter" idx="17"/>
          </p:nvPr>
        </p:nvPicPr>
        <p:blipFill rotWithShape="1">
          <a:blip r:embed="rId2" cstate="print">
            <a:extLst>
              <a:ext uri="{28A0092B-C50C-407E-A947-70E740481C1C}">
                <a14:useLocalDpi xmlns:a14="http://schemas.microsoft.com/office/drawing/2010/main" val="0"/>
              </a:ext>
            </a:extLst>
          </a:blip>
          <a:srcRect l="42" t="6126" r="-42" b="15906"/>
          <a:stretch/>
        </p:blipFill>
        <p:spPr>
          <a:xfrm>
            <a:off x="0" y="512018"/>
            <a:ext cx="12192000" cy="6345237"/>
          </a:xfrm>
        </p:spPr>
      </p:pic>
      <p:sp>
        <p:nvSpPr>
          <p:cNvPr id="2" name="Text Placeholder 1">
            <a:extLst>
              <a:ext uri="{FF2B5EF4-FFF2-40B4-BE49-F238E27FC236}">
                <a16:creationId xmlns:a16="http://schemas.microsoft.com/office/drawing/2014/main" id="{C3CDE960-AE23-426A-A7FC-038DE12CC2F5}"/>
              </a:ext>
            </a:extLst>
          </p:cNvPr>
          <p:cNvSpPr>
            <a:spLocks noGrp="1"/>
          </p:cNvSpPr>
          <p:nvPr>
            <p:ph type="body" sz="quarter" idx="14"/>
          </p:nvPr>
        </p:nvSpPr>
        <p:spPr>
          <a:xfrm>
            <a:off x="-5137" y="511272"/>
            <a:ext cx="12202274" cy="6345237"/>
          </a:xfrm>
          <a:solidFill>
            <a:schemeClr val="accent5">
              <a:alpha val="77000"/>
            </a:schemeClr>
          </a:solidFill>
        </p:spPr>
        <p:txBody>
          <a:bodyPr/>
          <a:lstStyle/>
          <a:p>
            <a:endParaRPr lang="en-GB" dirty="0"/>
          </a:p>
        </p:txBody>
      </p:sp>
      <p:sp>
        <p:nvSpPr>
          <p:cNvPr id="3" name="Footer Placeholder 2">
            <a:extLst>
              <a:ext uri="{FF2B5EF4-FFF2-40B4-BE49-F238E27FC236}">
                <a16:creationId xmlns:a16="http://schemas.microsoft.com/office/drawing/2014/main" id="{03DD6586-BB26-4591-9173-BBA7CCB095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C5CEAED-5593-4EEF-B9B9-1F0CEEC08F7C}"/>
              </a:ext>
            </a:extLst>
          </p:cNvPr>
          <p:cNvSpPr>
            <a:spLocks noGrp="1"/>
          </p:cNvSpPr>
          <p:nvPr>
            <p:ph type="sldNum" sz="quarter" idx="12"/>
          </p:nvPr>
        </p:nvSpPr>
        <p:spPr/>
        <p:txBody>
          <a:bodyPr/>
          <a:lstStyle/>
          <a:p>
            <a:fld id="{59CDF08C-A8E3-4E12-B3C5-7BE5A2981715}" type="slidenum">
              <a:rPr lang="en-GB" smtClean="0"/>
              <a:t>20</a:t>
            </a:fld>
            <a:endParaRPr lang="en-GB"/>
          </a:p>
        </p:txBody>
      </p:sp>
      <p:sp>
        <p:nvSpPr>
          <p:cNvPr id="5" name="Text Placeholder 4">
            <a:extLst>
              <a:ext uri="{FF2B5EF4-FFF2-40B4-BE49-F238E27FC236}">
                <a16:creationId xmlns:a16="http://schemas.microsoft.com/office/drawing/2014/main" id="{0283FF67-40F1-4B77-B617-B9FA23CA72F4}"/>
              </a:ext>
            </a:extLst>
          </p:cNvPr>
          <p:cNvSpPr>
            <a:spLocks noGrp="1"/>
          </p:cNvSpPr>
          <p:nvPr>
            <p:ph type="body" sz="quarter" idx="19"/>
          </p:nvPr>
        </p:nvSpPr>
        <p:spPr/>
        <p:txBody>
          <a:bodyPr/>
          <a:lstStyle/>
          <a:p>
            <a:endParaRPr lang="en-GB" dirty="0"/>
          </a:p>
        </p:txBody>
      </p:sp>
      <p:sp>
        <p:nvSpPr>
          <p:cNvPr id="6" name="Text Placeholder 5">
            <a:extLst>
              <a:ext uri="{FF2B5EF4-FFF2-40B4-BE49-F238E27FC236}">
                <a16:creationId xmlns:a16="http://schemas.microsoft.com/office/drawing/2014/main" id="{FD2DB671-7394-4885-9FE4-1AFB6FD1FEAF}"/>
              </a:ext>
            </a:extLst>
          </p:cNvPr>
          <p:cNvSpPr>
            <a:spLocks noGrp="1"/>
          </p:cNvSpPr>
          <p:nvPr>
            <p:ph type="body" sz="quarter" idx="20"/>
          </p:nvPr>
        </p:nvSpPr>
        <p:spPr/>
        <p:txBody>
          <a:bodyPr/>
          <a:lstStyle/>
          <a:p>
            <a:r>
              <a:rPr lang="en-GB" sz="4400" dirty="0"/>
              <a:t>go.bath.ac.uk/</a:t>
            </a:r>
            <a:r>
              <a:rPr lang="en-GB" sz="4400" dirty="0" err="1"/>
              <a:t>chem</a:t>
            </a:r>
            <a:endParaRPr lang="en-GB" sz="4400" dirty="0"/>
          </a:p>
        </p:txBody>
      </p:sp>
      <p:sp>
        <p:nvSpPr>
          <p:cNvPr id="7" name="Text Placeholder 6">
            <a:extLst>
              <a:ext uri="{FF2B5EF4-FFF2-40B4-BE49-F238E27FC236}">
                <a16:creationId xmlns:a16="http://schemas.microsoft.com/office/drawing/2014/main" id="{CF906D96-7E5F-48C6-88A0-3DB6B4556833}"/>
              </a:ext>
            </a:extLst>
          </p:cNvPr>
          <p:cNvSpPr>
            <a:spLocks noGrp="1"/>
          </p:cNvSpPr>
          <p:nvPr>
            <p:ph type="body" sz="quarter" idx="18"/>
          </p:nvPr>
        </p:nvSpPr>
        <p:spPr/>
        <p:txBody>
          <a:bodyPr/>
          <a:lstStyle/>
          <a:p>
            <a:endParaRPr lang="en-GB"/>
          </a:p>
        </p:txBody>
      </p:sp>
      <p:sp>
        <p:nvSpPr>
          <p:cNvPr id="8" name="Text Placeholder 7">
            <a:extLst>
              <a:ext uri="{FF2B5EF4-FFF2-40B4-BE49-F238E27FC236}">
                <a16:creationId xmlns:a16="http://schemas.microsoft.com/office/drawing/2014/main" id="{1CF91C42-8510-41BA-9FC7-A3BEB34F31FA}"/>
              </a:ext>
            </a:extLst>
          </p:cNvPr>
          <p:cNvSpPr>
            <a:spLocks noGrp="1"/>
          </p:cNvSpPr>
          <p:nvPr>
            <p:ph type="body" sz="quarter" idx="15"/>
          </p:nvPr>
        </p:nvSpPr>
        <p:spPr/>
        <p:txBody>
          <a:bodyPr/>
          <a:lstStyle/>
          <a:p>
            <a:endParaRPr lang="en-GB"/>
          </a:p>
        </p:txBody>
      </p:sp>
      <p:sp>
        <p:nvSpPr>
          <p:cNvPr id="9" name="Text Placeholder 8">
            <a:extLst>
              <a:ext uri="{FF2B5EF4-FFF2-40B4-BE49-F238E27FC236}">
                <a16:creationId xmlns:a16="http://schemas.microsoft.com/office/drawing/2014/main" id="{493306D3-2B45-4B44-B813-AECD0E63F07D}"/>
              </a:ext>
            </a:extLst>
          </p:cNvPr>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val="429464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750"/>
                                        <p:tgtEl>
                                          <p:spTgt spid="2">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750"/>
                                        <p:tgtEl>
                                          <p:spTgt spid="2">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bg/>
                                          </p:spTgt>
                                        </p:tgtEl>
                                        <p:attrNameLst>
                                          <p:attrName>style.visibility</p:attrName>
                                        </p:attrNameLst>
                                      </p:cBhvr>
                                      <p:to>
                                        <p:strVal val="visible"/>
                                      </p:to>
                                    </p:set>
                                    <p:animEffect transition="in" filter="fade">
                                      <p:cBhvr>
                                        <p:cTn id="13" dur="1000"/>
                                        <p:tgtEl>
                                          <p:spTgt spid="5">
                                            <p:bg/>
                                          </p:spTgt>
                                        </p:tgtEl>
                                      </p:cBhvr>
                                    </p:animEffect>
                                  </p:childTnLst>
                                </p:cTn>
                              </p:par>
                              <p:par>
                                <p:cTn id="14" presetID="10" presetClass="entr" presetSubtype="0" fill="hold" grpId="0" nodeType="withEffect" nodePh="1">
                                  <p:stCondLst>
                                    <p:cond delay="250"/>
                                  </p:stCondLst>
                                  <p:endCondLst>
                                    <p:cond evt="begin" delay="0">
                                      <p:tn val="14"/>
                                    </p:cond>
                                  </p:end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childTnLst>
                                </p:cTn>
                              </p:par>
                              <p:par>
                                <p:cTn id="17" presetID="10" presetClass="entr" presetSubtype="0" fill="hold" grpId="0" nodeType="withEffect">
                                  <p:stCondLst>
                                    <p:cond delay="9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build="p" animBg="1"/>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7573"/>
          <a:stretch/>
        </p:blipFill>
        <p:spPr>
          <a:xfrm>
            <a:off x="-5137" y="506185"/>
            <a:ext cx="12202579" cy="6335486"/>
          </a:xfrm>
          <a:prstGeom prst="rect">
            <a:avLst/>
          </a:prstGeom>
        </p:spPr>
      </p:pic>
      <p:sp>
        <p:nvSpPr>
          <p:cNvPr id="2" name="Footer Placeholder 1"/>
          <p:cNvSpPr>
            <a:spLocks noGrp="1"/>
          </p:cNvSpPr>
          <p:nvPr>
            <p:ph type="ftr" sz="quarter" idx="11"/>
          </p:nvPr>
        </p:nvSpPr>
        <p:spPr/>
        <p:txBody>
          <a:bodyPr/>
          <a:lstStyle/>
          <a:p>
            <a:endParaRPr lang="en-GB" dirty="0"/>
          </a:p>
        </p:txBody>
      </p:sp>
      <p:sp>
        <p:nvSpPr>
          <p:cNvPr id="3" name="Slide Number Placeholder 2"/>
          <p:cNvSpPr>
            <a:spLocks noGrp="1"/>
          </p:cNvSpPr>
          <p:nvPr>
            <p:ph type="sldNum" sz="quarter" idx="12"/>
          </p:nvPr>
        </p:nvSpPr>
        <p:spPr/>
        <p:txBody>
          <a:bodyPr/>
          <a:lstStyle/>
          <a:p>
            <a:fld id="{59CDF08C-A8E3-4E12-B3C5-7BE5A2981715}" type="slidenum">
              <a:rPr lang="en-GB" smtClean="0"/>
              <a:pPr/>
              <a:t>21</a:t>
            </a:fld>
            <a:endParaRPr lang="en-GB" dirty="0"/>
          </a:p>
        </p:txBody>
      </p:sp>
      <p:sp>
        <p:nvSpPr>
          <p:cNvPr id="6" name="Text Placeholder 5"/>
          <p:cNvSpPr>
            <a:spLocks noGrp="1"/>
          </p:cNvSpPr>
          <p:nvPr>
            <p:ph type="body" sz="quarter" idx="21"/>
          </p:nvPr>
        </p:nvSpPr>
        <p:spPr/>
        <p:txBody>
          <a:bodyPr/>
          <a:lstStyle/>
          <a:p>
            <a:endParaRPr lang="en-GB"/>
          </a:p>
        </p:txBody>
      </p:sp>
      <p:sp>
        <p:nvSpPr>
          <p:cNvPr id="8" name="Text Placeholder 7"/>
          <p:cNvSpPr>
            <a:spLocks noGrp="1"/>
          </p:cNvSpPr>
          <p:nvPr>
            <p:ph type="body" sz="quarter" idx="15"/>
          </p:nvPr>
        </p:nvSpPr>
        <p:spPr/>
        <p:txBody>
          <a:bodyPr/>
          <a:lstStyle/>
          <a:p>
            <a:endParaRPr lang="en-GB"/>
          </a:p>
        </p:txBody>
      </p:sp>
      <p:sp>
        <p:nvSpPr>
          <p:cNvPr id="9" name="Text Placeholder 8"/>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val="277025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9CDF08C-A8E3-4E12-B3C5-7BE5A2981715}" type="slidenum">
              <a:rPr lang="en-GB" smtClean="0"/>
              <a:pPr/>
              <a:t>3</a:t>
            </a:fld>
            <a:endParaRPr lang="en-GB" dirty="0"/>
          </a:p>
        </p:txBody>
      </p:sp>
      <p:sp>
        <p:nvSpPr>
          <p:cNvPr id="5" name="Text Placeholder 4"/>
          <p:cNvSpPr>
            <a:spLocks noGrp="1"/>
          </p:cNvSpPr>
          <p:nvPr>
            <p:ph type="body" sz="quarter" idx="19"/>
          </p:nvPr>
        </p:nvSpPr>
        <p:spPr/>
        <p:txBody>
          <a:bodyPr/>
          <a:lstStyle/>
          <a:p>
            <a:endParaRPr lang="en-GB"/>
          </a:p>
        </p:txBody>
      </p:sp>
      <p:sp>
        <p:nvSpPr>
          <p:cNvPr id="6" name="Text Placeholder 5"/>
          <p:cNvSpPr>
            <a:spLocks noGrp="1"/>
          </p:cNvSpPr>
          <p:nvPr>
            <p:ph type="body" sz="quarter" idx="20"/>
          </p:nvPr>
        </p:nvSpPr>
        <p:spPr/>
        <p:txBody>
          <a:bodyPr/>
          <a:lstStyle/>
          <a:p>
            <a:endParaRPr lang="en-GB"/>
          </a:p>
        </p:txBody>
      </p:sp>
      <p:sp>
        <p:nvSpPr>
          <p:cNvPr id="7" name="Title 6"/>
          <p:cNvSpPr>
            <a:spLocks noGrp="1"/>
          </p:cNvSpPr>
          <p:nvPr>
            <p:ph type="title"/>
          </p:nvPr>
        </p:nvSpPr>
        <p:spPr/>
        <p:txBody>
          <a:bodyPr/>
          <a:lstStyle/>
          <a:p>
            <a:r>
              <a:rPr lang="en-GB" dirty="0"/>
              <a:t>What is Science?</a:t>
            </a:r>
          </a:p>
        </p:txBody>
      </p:sp>
      <p:sp>
        <p:nvSpPr>
          <p:cNvPr id="8" name="Text Placeholder 7"/>
          <p:cNvSpPr>
            <a:spLocks noGrp="1"/>
          </p:cNvSpPr>
          <p:nvPr>
            <p:ph type="body" sz="quarter" idx="15"/>
          </p:nvPr>
        </p:nvSpPr>
        <p:spPr/>
        <p:txBody>
          <a:bodyPr/>
          <a:lstStyle/>
          <a:p>
            <a:endParaRPr lang="en-GB"/>
          </a:p>
        </p:txBody>
      </p:sp>
      <p:sp>
        <p:nvSpPr>
          <p:cNvPr id="9" name="Text Placeholder 8"/>
          <p:cNvSpPr>
            <a:spLocks noGrp="1"/>
          </p:cNvSpPr>
          <p:nvPr>
            <p:ph type="body" sz="quarter" idx="16"/>
          </p:nvPr>
        </p:nvSpPr>
        <p:spPr/>
        <p:txBody>
          <a:bodyPr/>
          <a:lstStyle/>
          <a:p>
            <a:endParaRPr lang="en-GB"/>
          </a:p>
        </p:txBody>
      </p:sp>
      <p:sp>
        <p:nvSpPr>
          <p:cNvPr id="11" name="Text Placeholder 10"/>
          <p:cNvSpPr>
            <a:spLocks noGrp="1"/>
          </p:cNvSpPr>
          <p:nvPr>
            <p:ph type="body" sz="quarter" idx="22"/>
          </p:nvPr>
        </p:nvSpPr>
        <p:spPr>
          <a:xfrm>
            <a:off x="293595" y="2258759"/>
            <a:ext cx="4049806" cy="2644089"/>
          </a:xfrm>
        </p:spPr>
        <p:txBody>
          <a:bodyPr/>
          <a:lstStyle/>
          <a:p>
            <a:endParaRPr lang="en-GB" sz="3200" dirty="0"/>
          </a:p>
        </p:txBody>
      </p:sp>
      <p:sp>
        <p:nvSpPr>
          <p:cNvPr id="12" name="Text Placeholder 11"/>
          <p:cNvSpPr>
            <a:spLocks noGrp="1"/>
          </p:cNvSpPr>
          <p:nvPr>
            <p:ph type="body" sz="quarter" idx="50"/>
          </p:nvPr>
        </p:nvSpPr>
        <p:spPr/>
        <p:txBody>
          <a:bodyPr/>
          <a:lstStyle/>
          <a:p>
            <a:endParaRPr lang="en-GB"/>
          </a:p>
        </p:txBody>
      </p:sp>
      <p:sp>
        <p:nvSpPr>
          <p:cNvPr id="2" name="TextBox 1">
            <a:extLst>
              <a:ext uri="{FF2B5EF4-FFF2-40B4-BE49-F238E27FC236}">
                <a16:creationId xmlns:a16="http://schemas.microsoft.com/office/drawing/2014/main" id="{20224340-787A-DD4C-AE52-577DC0812200}"/>
              </a:ext>
            </a:extLst>
          </p:cNvPr>
          <p:cNvSpPr txBox="1"/>
          <p:nvPr/>
        </p:nvSpPr>
        <p:spPr>
          <a:xfrm>
            <a:off x="3496235" y="3644153"/>
            <a:ext cx="0" cy="0"/>
          </a:xfrm>
          <a:prstGeom prst="rect">
            <a:avLst/>
          </a:prstGeom>
          <a:noFill/>
        </p:spPr>
        <p:txBody>
          <a:bodyPr wrap="none" rtlCol="0">
            <a:noAutofit/>
          </a:bodyPr>
          <a:lstStyle/>
          <a:p>
            <a:pPr>
              <a:lnSpc>
                <a:spcPct val="90000"/>
              </a:lnSpc>
              <a:spcAft>
                <a:spcPts val="600"/>
              </a:spcAft>
            </a:pPr>
            <a:endParaRPr lang="en-US"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CF974097-3F3A-0E02-F007-491EE3345263}"/>
              </a:ext>
            </a:extLst>
          </p:cNvPr>
          <p:cNvSpPr txBox="1"/>
          <p:nvPr/>
        </p:nvSpPr>
        <p:spPr>
          <a:xfrm>
            <a:off x="5244662" y="3128562"/>
            <a:ext cx="6096000" cy="2256965"/>
          </a:xfrm>
          <a:prstGeom prst="rect">
            <a:avLst/>
          </a:prstGeom>
          <a:noFill/>
        </p:spPr>
        <p:txBody>
          <a:bodyPr wrap="square">
            <a:spAutoFit/>
          </a:bodyPr>
          <a:lstStyle/>
          <a:p>
            <a:pPr algn="l"/>
            <a:r>
              <a:rPr lang="en-GB" b="0" i="0" u="none" strike="noStrike" dirty="0">
                <a:solidFill>
                  <a:srgbClr val="4B4B4B"/>
                </a:solidFill>
                <a:effectLst/>
              </a:rPr>
              <a:t>Science is:</a:t>
            </a:r>
          </a:p>
          <a:p>
            <a:pPr marL="285750" indent="-285750" algn="l">
              <a:buFont typeface="Arial" panose="020B0604020202020204" pitchFamily="34" charset="0"/>
              <a:buChar char="•"/>
            </a:pPr>
            <a:endParaRPr lang="en-GB" b="0" i="0" u="none" strike="noStrike" dirty="0">
              <a:solidFill>
                <a:srgbClr val="4B4B4B"/>
              </a:solidFill>
              <a:effectLst/>
            </a:endParaRPr>
          </a:p>
          <a:p>
            <a:pPr marL="285750" indent="-285750" algn="l">
              <a:lnSpc>
                <a:spcPct val="150000"/>
              </a:lnSpc>
              <a:buFont typeface="Arial" panose="020B0604020202020204" pitchFamily="34" charset="0"/>
              <a:buChar char="•"/>
            </a:pPr>
            <a:r>
              <a:rPr lang="en-GB" b="0" i="0" u="none" strike="noStrike" dirty="0">
                <a:solidFill>
                  <a:srgbClr val="4B4B4B"/>
                </a:solidFill>
                <a:effectLst/>
              </a:rPr>
              <a:t>The product of human creativity</a:t>
            </a:r>
          </a:p>
          <a:p>
            <a:pPr marL="285750" indent="-285750" algn="l">
              <a:lnSpc>
                <a:spcPct val="150000"/>
              </a:lnSpc>
              <a:buFont typeface="Arial" panose="020B0604020202020204" pitchFamily="34" charset="0"/>
              <a:buChar char="•"/>
            </a:pPr>
            <a:r>
              <a:rPr lang="en-GB" b="0" i="0" u="none" strike="noStrike" dirty="0">
                <a:solidFill>
                  <a:srgbClr val="4B4B4B"/>
                </a:solidFill>
                <a:effectLst/>
              </a:rPr>
              <a:t>Influenced by cultural, social and political norms</a:t>
            </a:r>
          </a:p>
          <a:p>
            <a:pPr marL="285750" indent="-285750" algn="l">
              <a:lnSpc>
                <a:spcPct val="150000"/>
              </a:lnSpc>
              <a:buFont typeface="Arial" panose="020B0604020202020204" pitchFamily="34" charset="0"/>
              <a:buChar char="•"/>
            </a:pPr>
            <a:r>
              <a:rPr lang="en-GB" b="0" i="0" u="none" strike="noStrike" dirty="0">
                <a:solidFill>
                  <a:srgbClr val="4B4B4B"/>
                </a:solidFill>
                <a:effectLst/>
              </a:rPr>
              <a:t>Aligned with the times</a:t>
            </a:r>
          </a:p>
          <a:p>
            <a:pPr marL="285750" indent="-285750" algn="l">
              <a:lnSpc>
                <a:spcPct val="150000"/>
              </a:lnSpc>
              <a:buFont typeface="Arial" panose="020B0604020202020204" pitchFamily="34" charset="0"/>
              <a:buChar char="•"/>
            </a:pPr>
            <a:r>
              <a:rPr lang="en-GB" dirty="0">
                <a:solidFill>
                  <a:srgbClr val="4B4B4B"/>
                </a:solidFill>
              </a:rPr>
              <a:t>Subject to change</a:t>
            </a:r>
            <a:endParaRPr lang="en-GB" b="0" i="0" u="none" strike="noStrike" dirty="0">
              <a:solidFill>
                <a:srgbClr val="4B4B4B"/>
              </a:solidFill>
              <a:effectLst/>
            </a:endParaRPr>
          </a:p>
        </p:txBody>
      </p:sp>
      <p:sp>
        <p:nvSpPr>
          <p:cNvPr id="40" name="TextBox 39">
            <a:extLst>
              <a:ext uri="{FF2B5EF4-FFF2-40B4-BE49-F238E27FC236}">
                <a16:creationId xmlns:a16="http://schemas.microsoft.com/office/drawing/2014/main" id="{6B3B7564-13C9-00F9-CF5A-47D0B91D0111}"/>
              </a:ext>
            </a:extLst>
          </p:cNvPr>
          <p:cNvSpPr txBox="1"/>
          <p:nvPr/>
        </p:nvSpPr>
        <p:spPr>
          <a:xfrm>
            <a:off x="5171089" y="952920"/>
            <a:ext cx="6096000" cy="1200329"/>
          </a:xfrm>
          <a:prstGeom prst="rect">
            <a:avLst/>
          </a:prstGeom>
          <a:noFill/>
        </p:spPr>
        <p:txBody>
          <a:bodyPr wrap="square">
            <a:spAutoFit/>
          </a:bodyPr>
          <a:lstStyle/>
          <a:p>
            <a:r>
              <a:rPr lang="en-US" altLang="en-US" dirty="0"/>
              <a:t>“Science is the process of separating the demonstrably false from the probably true.”</a:t>
            </a:r>
          </a:p>
          <a:p>
            <a:endParaRPr lang="en-US" altLang="en-US" dirty="0"/>
          </a:p>
          <a:p>
            <a:r>
              <a:rPr lang="en-US" altLang="en-US" dirty="0"/>
              <a:t>			Michael Zimmerman</a:t>
            </a:r>
          </a:p>
        </p:txBody>
      </p:sp>
    </p:spTree>
    <p:extLst>
      <p:ext uri="{BB962C8B-B14F-4D97-AF65-F5344CB8AC3E}">
        <p14:creationId xmlns:p14="http://schemas.microsoft.com/office/powerpoint/2010/main" val="297753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9CDF08C-A8E3-4E12-B3C5-7BE5A2981715}" type="slidenum">
              <a:rPr lang="en-GB" smtClean="0"/>
              <a:pPr/>
              <a:t>4</a:t>
            </a:fld>
            <a:endParaRPr lang="en-GB" dirty="0"/>
          </a:p>
        </p:txBody>
      </p:sp>
      <p:sp>
        <p:nvSpPr>
          <p:cNvPr id="5" name="Text Placeholder 4"/>
          <p:cNvSpPr>
            <a:spLocks noGrp="1"/>
          </p:cNvSpPr>
          <p:nvPr>
            <p:ph type="body" sz="quarter" idx="19"/>
          </p:nvPr>
        </p:nvSpPr>
        <p:spPr/>
        <p:txBody>
          <a:bodyPr/>
          <a:lstStyle/>
          <a:p>
            <a:endParaRPr lang="en-GB"/>
          </a:p>
        </p:txBody>
      </p:sp>
      <p:sp>
        <p:nvSpPr>
          <p:cNvPr id="6" name="Text Placeholder 5"/>
          <p:cNvSpPr>
            <a:spLocks noGrp="1"/>
          </p:cNvSpPr>
          <p:nvPr>
            <p:ph type="body" sz="quarter" idx="20"/>
          </p:nvPr>
        </p:nvSpPr>
        <p:spPr/>
        <p:txBody>
          <a:bodyPr/>
          <a:lstStyle/>
          <a:p>
            <a:r>
              <a:rPr lang="en-GB" dirty="0"/>
              <a:t>Is it important?</a:t>
            </a:r>
          </a:p>
        </p:txBody>
      </p:sp>
      <p:sp>
        <p:nvSpPr>
          <p:cNvPr id="7" name="Title 6"/>
          <p:cNvSpPr>
            <a:spLocks noGrp="1"/>
          </p:cNvSpPr>
          <p:nvPr>
            <p:ph type="title"/>
          </p:nvPr>
        </p:nvSpPr>
        <p:spPr/>
        <p:txBody>
          <a:bodyPr/>
          <a:lstStyle/>
          <a:p>
            <a:r>
              <a:rPr lang="en-GB" dirty="0"/>
              <a:t>What is Science?</a:t>
            </a:r>
          </a:p>
        </p:txBody>
      </p:sp>
      <p:sp>
        <p:nvSpPr>
          <p:cNvPr id="8" name="Text Placeholder 7"/>
          <p:cNvSpPr>
            <a:spLocks noGrp="1"/>
          </p:cNvSpPr>
          <p:nvPr>
            <p:ph type="body" sz="quarter" idx="15"/>
          </p:nvPr>
        </p:nvSpPr>
        <p:spPr/>
        <p:txBody>
          <a:bodyPr/>
          <a:lstStyle/>
          <a:p>
            <a:endParaRPr lang="en-GB"/>
          </a:p>
        </p:txBody>
      </p:sp>
      <p:sp>
        <p:nvSpPr>
          <p:cNvPr id="9" name="Text Placeholder 8"/>
          <p:cNvSpPr>
            <a:spLocks noGrp="1"/>
          </p:cNvSpPr>
          <p:nvPr>
            <p:ph type="body" sz="quarter" idx="16"/>
          </p:nvPr>
        </p:nvSpPr>
        <p:spPr/>
        <p:txBody>
          <a:bodyPr/>
          <a:lstStyle/>
          <a:p>
            <a:endParaRPr lang="en-GB"/>
          </a:p>
        </p:txBody>
      </p:sp>
      <p:sp>
        <p:nvSpPr>
          <p:cNvPr id="11" name="Text Placeholder 10"/>
          <p:cNvSpPr>
            <a:spLocks noGrp="1"/>
          </p:cNvSpPr>
          <p:nvPr>
            <p:ph type="body" sz="quarter" idx="22"/>
          </p:nvPr>
        </p:nvSpPr>
        <p:spPr>
          <a:xfrm>
            <a:off x="293595" y="2258759"/>
            <a:ext cx="4049806" cy="2644089"/>
          </a:xfrm>
        </p:spPr>
        <p:txBody>
          <a:bodyPr/>
          <a:lstStyle/>
          <a:p>
            <a:endParaRPr lang="en-GB" sz="3200" dirty="0"/>
          </a:p>
        </p:txBody>
      </p:sp>
      <p:sp>
        <p:nvSpPr>
          <p:cNvPr id="12" name="Text Placeholder 11"/>
          <p:cNvSpPr>
            <a:spLocks noGrp="1"/>
          </p:cNvSpPr>
          <p:nvPr>
            <p:ph type="body" sz="quarter" idx="50"/>
          </p:nvPr>
        </p:nvSpPr>
        <p:spPr/>
        <p:txBody>
          <a:bodyPr/>
          <a:lstStyle/>
          <a:p>
            <a:endParaRPr lang="en-GB"/>
          </a:p>
        </p:txBody>
      </p:sp>
      <p:sp>
        <p:nvSpPr>
          <p:cNvPr id="2" name="TextBox 1">
            <a:extLst>
              <a:ext uri="{FF2B5EF4-FFF2-40B4-BE49-F238E27FC236}">
                <a16:creationId xmlns:a16="http://schemas.microsoft.com/office/drawing/2014/main" id="{20224340-787A-DD4C-AE52-577DC0812200}"/>
              </a:ext>
            </a:extLst>
          </p:cNvPr>
          <p:cNvSpPr txBox="1"/>
          <p:nvPr/>
        </p:nvSpPr>
        <p:spPr>
          <a:xfrm>
            <a:off x="3496235" y="3644153"/>
            <a:ext cx="0" cy="0"/>
          </a:xfrm>
          <a:prstGeom prst="rect">
            <a:avLst/>
          </a:prstGeom>
          <a:noFill/>
        </p:spPr>
        <p:txBody>
          <a:bodyPr wrap="none" rtlCol="0">
            <a:noAutofit/>
          </a:bodyPr>
          <a:lstStyle/>
          <a:p>
            <a:pPr>
              <a:lnSpc>
                <a:spcPct val="90000"/>
              </a:lnSpc>
              <a:spcAft>
                <a:spcPts val="600"/>
              </a:spcAft>
            </a:pPr>
            <a:endParaRPr lang="en-US"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CF974097-3F3A-0E02-F007-491EE3345263}"/>
              </a:ext>
            </a:extLst>
          </p:cNvPr>
          <p:cNvSpPr txBox="1"/>
          <p:nvPr/>
        </p:nvSpPr>
        <p:spPr>
          <a:xfrm>
            <a:off x="5192110" y="1130276"/>
            <a:ext cx="6096000" cy="4749955"/>
          </a:xfrm>
          <a:prstGeom prst="rect">
            <a:avLst/>
          </a:prstGeom>
          <a:noFill/>
        </p:spPr>
        <p:txBody>
          <a:bodyPr wrap="square">
            <a:spAutoFit/>
          </a:bodyPr>
          <a:lstStyle/>
          <a:p>
            <a:pPr algn="l"/>
            <a:r>
              <a:rPr lang="en-GB" b="0" i="0" u="none" strike="noStrike" dirty="0">
                <a:solidFill>
                  <a:srgbClr val="4B4B4B"/>
                </a:solidFill>
                <a:effectLst/>
              </a:rPr>
              <a:t>Science:</a:t>
            </a:r>
          </a:p>
          <a:p>
            <a:pPr marL="285750" indent="-285750" algn="l">
              <a:buFont typeface="Arial" panose="020B0604020202020204" pitchFamily="34" charset="0"/>
              <a:buChar char="•"/>
            </a:pPr>
            <a:endParaRPr lang="en-GB" b="0" i="0" u="none" strike="noStrike" dirty="0">
              <a:solidFill>
                <a:srgbClr val="4B4B4B"/>
              </a:solidFill>
              <a:effectLst/>
            </a:endParaRPr>
          </a:p>
          <a:p>
            <a:pPr marL="285750" indent="-285750" algn="l">
              <a:lnSpc>
                <a:spcPct val="150000"/>
              </a:lnSpc>
              <a:buFont typeface="Arial" panose="020B0604020202020204" pitchFamily="34" charset="0"/>
              <a:buChar char="•"/>
            </a:pPr>
            <a:r>
              <a:rPr lang="en-GB" b="0" i="0" u="none" strike="noStrike" dirty="0">
                <a:solidFill>
                  <a:srgbClr val="4B4B4B"/>
                </a:solidFill>
                <a:effectLst/>
              </a:rPr>
              <a:t>Impacts every aspect of our life</a:t>
            </a:r>
          </a:p>
          <a:p>
            <a:pPr marL="285750" indent="-285750" algn="l">
              <a:lnSpc>
                <a:spcPct val="150000"/>
              </a:lnSpc>
              <a:buFont typeface="Arial" panose="020B0604020202020204" pitchFamily="34" charset="0"/>
              <a:buChar char="•"/>
            </a:pPr>
            <a:r>
              <a:rPr lang="en-GB" b="0" i="0" u="none" strike="noStrike" dirty="0">
                <a:solidFill>
                  <a:srgbClr val="4B4B4B"/>
                </a:solidFill>
                <a:effectLst/>
              </a:rPr>
              <a:t>Allows us to evaluate information of all type</a:t>
            </a:r>
          </a:p>
          <a:p>
            <a:pPr marL="285750" indent="-285750" algn="l">
              <a:lnSpc>
                <a:spcPct val="150000"/>
              </a:lnSpc>
              <a:buFont typeface="Arial" panose="020B0604020202020204" pitchFamily="34" charset="0"/>
              <a:buChar char="•"/>
            </a:pPr>
            <a:r>
              <a:rPr lang="en-GB" b="0" i="0" u="none" strike="noStrike" dirty="0">
                <a:solidFill>
                  <a:srgbClr val="4B4B4B"/>
                </a:solidFill>
                <a:effectLst/>
              </a:rPr>
              <a:t>Helps us make correct judgements</a:t>
            </a:r>
          </a:p>
          <a:p>
            <a:pPr marL="285750" indent="-285750" algn="l">
              <a:lnSpc>
                <a:spcPct val="150000"/>
              </a:lnSpc>
              <a:buFont typeface="Arial" panose="020B0604020202020204" pitchFamily="34" charset="0"/>
              <a:buChar char="•"/>
            </a:pPr>
            <a:r>
              <a:rPr lang="en-GB" b="0" i="0" u="none" strike="noStrike" dirty="0">
                <a:solidFill>
                  <a:srgbClr val="4B4B4B"/>
                </a:solidFill>
                <a:effectLst/>
              </a:rPr>
              <a:t>Makes us keep an open mind</a:t>
            </a:r>
          </a:p>
          <a:p>
            <a:pPr marL="285750" indent="-285750" algn="l">
              <a:lnSpc>
                <a:spcPct val="150000"/>
              </a:lnSpc>
              <a:buFont typeface="Arial" panose="020B0604020202020204" pitchFamily="34" charset="0"/>
              <a:buChar char="•"/>
            </a:pPr>
            <a:r>
              <a:rPr lang="en-GB" dirty="0">
                <a:solidFill>
                  <a:srgbClr val="4B4B4B"/>
                </a:solidFill>
              </a:rPr>
              <a:t>Is endless</a:t>
            </a:r>
            <a:endParaRPr lang="en-GB" b="0" i="0" u="none" strike="noStrike" dirty="0">
              <a:solidFill>
                <a:srgbClr val="4B4B4B"/>
              </a:solidFill>
              <a:effectLst/>
            </a:endParaRPr>
          </a:p>
          <a:p>
            <a:pPr marL="285750" indent="-285750" algn="l">
              <a:lnSpc>
                <a:spcPct val="150000"/>
              </a:lnSpc>
              <a:buFont typeface="Arial" panose="020B0604020202020204" pitchFamily="34" charset="0"/>
              <a:buChar char="•"/>
            </a:pPr>
            <a:endParaRPr lang="en-GB" dirty="0">
              <a:solidFill>
                <a:srgbClr val="4B4B4B"/>
              </a:solidFill>
            </a:endParaRPr>
          </a:p>
          <a:p>
            <a:pPr marL="285750" indent="-285750" algn="l">
              <a:lnSpc>
                <a:spcPct val="150000"/>
              </a:lnSpc>
              <a:buFont typeface="Arial" panose="020B0604020202020204" pitchFamily="34" charset="0"/>
              <a:buChar char="•"/>
            </a:pPr>
            <a:r>
              <a:rPr lang="en-GB" b="0" i="0" u="none" strike="noStrike" dirty="0">
                <a:solidFill>
                  <a:srgbClr val="4B4B4B"/>
                </a:solidFill>
                <a:effectLst/>
              </a:rPr>
              <a:t>It is impossible t</a:t>
            </a:r>
            <a:r>
              <a:rPr lang="en-GB" dirty="0">
                <a:solidFill>
                  <a:srgbClr val="4B4B4B"/>
                </a:solidFill>
              </a:rPr>
              <a:t>o be fluent in all aspects of science</a:t>
            </a:r>
          </a:p>
          <a:p>
            <a:pPr marL="285750" indent="-285750" algn="l">
              <a:lnSpc>
                <a:spcPct val="150000"/>
              </a:lnSpc>
              <a:buFont typeface="Arial" panose="020B0604020202020204" pitchFamily="34" charset="0"/>
              <a:buChar char="•"/>
            </a:pPr>
            <a:r>
              <a:rPr lang="en-GB" dirty="0">
                <a:solidFill>
                  <a:srgbClr val="4B4B4B"/>
                </a:solidFill>
              </a:rPr>
              <a:t>Is inherently sceptical and conservative</a:t>
            </a:r>
          </a:p>
          <a:p>
            <a:pPr marL="285750" indent="-285750">
              <a:lnSpc>
                <a:spcPct val="150000"/>
              </a:lnSpc>
              <a:buFont typeface="Arial" panose="020B0604020202020204" pitchFamily="34" charset="0"/>
              <a:buChar char="•"/>
            </a:pPr>
            <a:r>
              <a:rPr lang="en-GB" dirty="0">
                <a:solidFill>
                  <a:srgbClr val="4B4B4B"/>
                </a:solidFill>
              </a:rPr>
              <a:t>It is hard work and seemingly cryptic</a:t>
            </a:r>
          </a:p>
          <a:p>
            <a:pPr marL="285750" indent="-285750" algn="l">
              <a:lnSpc>
                <a:spcPct val="150000"/>
              </a:lnSpc>
              <a:buFont typeface="Arial" panose="020B0604020202020204" pitchFamily="34" charset="0"/>
              <a:buChar char="•"/>
            </a:pPr>
            <a:r>
              <a:rPr lang="en-GB" b="0" i="0" u="none" strike="noStrike" dirty="0">
                <a:solidFill>
                  <a:srgbClr val="4B4B4B"/>
                </a:solidFill>
                <a:effectLst/>
              </a:rPr>
              <a:t>The more specialised the more difficult to communicate</a:t>
            </a:r>
          </a:p>
        </p:txBody>
      </p:sp>
    </p:spTree>
    <p:extLst>
      <p:ext uri="{BB962C8B-B14F-4D97-AF65-F5344CB8AC3E}">
        <p14:creationId xmlns:p14="http://schemas.microsoft.com/office/powerpoint/2010/main" val="254375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9CDF08C-A8E3-4E12-B3C5-7BE5A2981715}" type="slidenum">
              <a:rPr lang="en-GB" smtClean="0"/>
              <a:pPr/>
              <a:t>5</a:t>
            </a:fld>
            <a:endParaRPr lang="en-GB" dirty="0"/>
          </a:p>
        </p:txBody>
      </p:sp>
      <p:sp>
        <p:nvSpPr>
          <p:cNvPr id="5" name="Text Placeholder 4"/>
          <p:cNvSpPr>
            <a:spLocks noGrp="1"/>
          </p:cNvSpPr>
          <p:nvPr>
            <p:ph type="body" sz="quarter" idx="19"/>
          </p:nvPr>
        </p:nvSpPr>
        <p:spPr/>
        <p:txBody>
          <a:bodyPr/>
          <a:lstStyle/>
          <a:p>
            <a:endParaRPr lang="en-GB"/>
          </a:p>
        </p:txBody>
      </p:sp>
      <p:sp>
        <p:nvSpPr>
          <p:cNvPr id="6" name="Text Placeholder 5"/>
          <p:cNvSpPr>
            <a:spLocks noGrp="1"/>
          </p:cNvSpPr>
          <p:nvPr>
            <p:ph type="body" sz="quarter" idx="20"/>
          </p:nvPr>
        </p:nvSpPr>
        <p:spPr/>
        <p:txBody>
          <a:bodyPr/>
          <a:lstStyle/>
          <a:p>
            <a:endParaRPr lang="en-GB"/>
          </a:p>
        </p:txBody>
      </p:sp>
      <p:sp>
        <p:nvSpPr>
          <p:cNvPr id="7" name="Title 6"/>
          <p:cNvSpPr>
            <a:spLocks noGrp="1"/>
          </p:cNvSpPr>
          <p:nvPr>
            <p:ph type="title"/>
          </p:nvPr>
        </p:nvSpPr>
        <p:spPr/>
        <p:txBody>
          <a:bodyPr/>
          <a:lstStyle/>
          <a:p>
            <a:r>
              <a:rPr lang="en-GB" dirty="0"/>
              <a:t>What is Science?</a:t>
            </a:r>
          </a:p>
        </p:txBody>
      </p:sp>
      <p:sp>
        <p:nvSpPr>
          <p:cNvPr id="8" name="Text Placeholder 7"/>
          <p:cNvSpPr>
            <a:spLocks noGrp="1"/>
          </p:cNvSpPr>
          <p:nvPr>
            <p:ph type="body" sz="quarter" idx="15"/>
          </p:nvPr>
        </p:nvSpPr>
        <p:spPr/>
        <p:txBody>
          <a:bodyPr/>
          <a:lstStyle/>
          <a:p>
            <a:endParaRPr lang="en-GB"/>
          </a:p>
        </p:txBody>
      </p:sp>
      <p:sp>
        <p:nvSpPr>
          <p:cNvPr id="9" name="Text Placeholder 8"/>
          <p:cNvSpPr>
            <a:spLocks noGrp="1"/>
          </p:cNvSpPr>
          <p:nvPr>
            <p:ph type="body" sz="quarter" idx="16"/>
          </p:nvPr>
        </p:nvSpPr>
        <p:spPr/>
        <p:txBody>
          <a:bodyPr/>
          <a:lstStyle/>
          <a:p>
            <a:endParaRPr lang="en-GB"/>
          </a:p>
        </p:txBody>
      </p:sp>
      <p:sp>
        <p:nvSpPr>
          <p:cNvPr id="11" name="Text Placeholder 10"/>
          <p:cNvSpPr>
            <a:spLocks noGrp="1"/>
          </p:cNvSpPr>
          <p:nvPr>
            <p:ph type="body" sz="quarter" idx="22"/>
          </p:nvPr>
        </p:nvSpPr>
        <p:spPr>
          <a:xfrm>
            <a:off x="293595" y="2258759"/>
            <a:ext cx="4049806" cy="2644089"/>
          </a:xfrm>
        </p:spPr>
        <p:txBody>
          <a:bodyPr/>
          <a:lstStyle/>
          <a:p>
            <a:endParaRPr lang="en-GB" sz="3200" dirty="0"/>
          </a:p>
        </p:txBody>
      </p:sp>
      <p:sp>
        <p:nvSpPr>
          <p:cNvPr id="12" name="Text Placeholder 11"/>
          <p:cNvSpPr>
            <a:spLocks noGrp="1"/>
          </p:cNvSpPr>
          <p:nvPr>
            <p:ph type="body" sz="quarter" idx="50"/>
          </p:nvPr>
        </p:nvSpPr>
        <p:spPr/>
        <p:txBody>
          <a:bodyPr/>
          <a:lstStyle/>
          <a:p>
            <a:endParaRPr lang="en-GB"/>
          </a:p>
        </p:txBody>
      </p:sp>
      <p:sp>
        <p:nvSpPr>
          <p:cNvPr id="2" name="TextBox 1">
            <a:extLst>
              <a:ext uri="{FF2B5EF4-FFF2-40B4-BE49-F238E27FC236}">
                <a16:creationId xmlns:a16="http://schemas.microsoft.com/office/drawing/2014/main" id="{20224340-787A-DD4C-AE52-577DC0812200}"/>
              </a:ext>
            </a:extLst>
          </p:cNvPr>
          <p:cNvSpPr txBox="1"/>
          <p:nvPr/>
        </p:nvSpPr>
        <p:spPr>
          <a:xfrm>
            <a:off x="3496235" y="3644153"/>
            <a:ext cx="0" cy="0"/>
          </a:xfrm>
          <a:prstGeom prst="rect">
            <a:avLst/>
          </a:prstGeom>
          <a:noFill/>
        </p:spPr>
        <p:txBody>
          <a:bodyPr wrap="none" rtlCol="0">
            <a:noAutofit/>
          </a:bodyPr>
          <a:lstStyle/>
          <a:p>
            <a:pPr>
              <a:lnSpc>
                <a:spcPct val="90000"/>
              </a:lnSpc>
              <a:spcAft>
                <a:spcPts val="600"/>
              </a:spcAft>
            </a:pPr>
            <a:endParaRPr lang="en-US"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CF974097-3F3A-0E02-F007-491EE3345263}"/>
              </a:ext>
            </a:extLst>
          </p:cNvPr>
          <p:cNvSpPr txBox="1"/>
          <p:nvPr/>
        </p:nvSpPr>
        <p:spPr>
          <a:xfrm>
            <a:off x="5171089" y="2462830"/>
            <a:ext cx="6096000" cy="1477328"/>
          </a:xfrm>
          <a:prstGeom prst="rect">
            <a:avLst/>
          </a:prstGeom>
          <a:noFill/>
        </p:spPr>
        <p:txBody>
          <a:bodyPr wrap="square">
            <a:spAutoFit/>
          </a:bodyPr>
          <a:lstStyle/>
          <a:p>
            <a:pPr>
              <a:buFontTx/>
              <a:buNone/>
            </a:pPr>
            <a:r>
              <a:rPr lang="en-US" altLang="en-US" b="1" dirty="0">
                <a:solidFill>
                  <a:srgbClr val="92D050"/>
                </a:solidFill>
              </a:rPr>
              <a:t>Q</a:t>
            </a:r>
            <a:r>
              <a:rPr lang="en-US" altLang="en-US" dirty="0"/>
              <a:t>: “Here’s my trouble with science; they always wanted me to know the right answer. Isn’t the trouble with your job the not knowing?”</a:t>
            </a:r>
          </a:p>
          <a:p>
            <a:pPr>
              <a:buFontTx/>
              <a:buNone/>
            </a:pPr>
            <a:endParaRPr lang="en-US" altLang="en-US" dirty="0"/>
          </a:p>
          <a:p>
            <a:pPr>
              <a:buFontTx/>
              <a:buNone/>
            </a:pPr>
            <a:r>
              <a:rPr lang="en-US" altLang="en-US" b="1" dirty="0">
                <a:solidFill>
                  <a:srgbClr val="92D050"/>
                </a:solidFill>
              </a:rPr>
              <a:t>A</a:t>
            </a:r>
            <a:r>
              <a:rPr lang="en-US" altLang="en-US" dirty="0"/>
              <a:t>: “No, that’s not the trouble, that’s the seduction!”</a:t>
            </a:r>
            <a:endParaRPr lang="en-GB" b="0" i="0" u="none" strike="noStrike" dirty="0">
              <a:solidFill>
                <a:srgbClr val="4B4B4B"/>
              </a:solidFill>
              <a:effectLst/>
            </a:endParaRPr>
          </a:p>
        </p:txBody>
      </p:sp>
      <p:sp>
        <p:nvSpPr>
          <p:cNvPr id="40" name="TextBox 39">
            <a:extLst>
              <a:ext uri="{FF2B5EF4-FFF2-40B4-BE49-F238E27FC236}">
                <a16:creationId xmlns:a16="http://schemas.microsoft.com/office/drawing/2014/main" id="{6B3B7564-13C9-00F9-CF5A-47D0B91D0111}"/>
              </a:ext>
            </a:extLst>
          </p:cNvPr>
          <p:cNvSpPr txBox="1"/>
          <p:nvPr/>
        </p:nvSpPr>
        <p:spPr>
          <a:xfrm>
            <a:off x="5171089" y="952920"/>
            <a:ext cx="6096000" cy="923330"/>
          </a:xfrm>
          <a:prstGeom prst="rect">
            <a:avLst/>
          </a:prstGeom>
          <a:noFill/>
        </p:spPr>
        <p:txBody>
          <a:bodyPr wrap="square">
            <a:spAutoFit/>
          </a:bodyPr>
          <a:lstStyle/>
          <a:p>
            <a:r>
              <a:rPr lang="en-US" altLang="en-US" dirty="0"/>
              <a:t>Q&amp;A:</a:t>
            </a:r>
          </a:p>
          <a:p>
            <a:endParaRPr lang="en-US" altLang="en-US" dirty="0"/>
          </a:p>
          <a:p>
            <a:r>
              <a:rPr lang="en-US" altLang="en-US" dirty="0"/>
              <a:t>John Steward (</a:t>
            </a:r>
            <a:r>
              <a:rPr lang="en-US" altLang="en-US" b="1" dirty="0">
                <a:solidFill>
                  <a:srgbClr val="92D050"/>
                </a:solidFill>
              </a:rPr>
              <a:t>Q</a:t>
            </a:r>
            <a:r>
              <a:rPr lang="en-US" altLang="en-US" dirty="0"/>
              <a:t>)  - Neil deGrasse-Tyson (</a:t>
            </a:r>
            <a:r>
              <a:rPr lang="en-US" altLang="en-US" b="1" dirty="0">
                <a:solidFill>
                  <a:srgbClr val="92D050"/>
                </a:solidFill>
              </a:rPr>
              <a:t>A</a:t>
            </a:r>
            <a:r>
              <a:rPr lang="en-US" altLang="en-US" dirty="0"/>
              <a:t>) </a:t>
            </a:r>
          </a:p>
        </p:txBody>
      </p:sp>
      <p:sp>
        <p:nvSpPr>
          <p:cNvPr id="14" name="TextBox 13">
            <a:extLst>
              <a:ext uri="{FF2B5EF4-FFF2-40B4-BE49-F238E27FC236}">
                <a16:creationId xmlns:a16="http://schemas.microsoft.com/office/drawing/2014/main" id="{A3700268-B483-3764-0AC8-154EE53F025A}"/>
              </a:ext>
            </a:extLst>
          </p:cNvPr>
          <p:cNvSpPr txBox="1"/>
          <p:nvPr/>
        </p:nvSpPr>
        <p:spPr>
          <a:xfrm>
            <a:off x="5087007" y="4902848"/>
            <a:ext cx="6709856" cy="369332"/>
          </a:xfrm>
          <a:prstGeom prst="rect">
            <a:avLst/>
          </a:prstGeom>
          <a:noFill/>
        </p:spPr>
        <p:txBody>
          <a:bodyPr wrap="square">
            <a:spAutoFit/>
          </a:bodyPr>
          <a:lstStyle/>
          <a:p>
            <a:pPr>
              <a:buFontTx/>
              <a:buNone/>
            </a:pPr>
            <a:r>
              <a:rPr lang="en-US" altLang="en-US" b="1" dirty="0">
                <a:solidFill>
                  <a:srgbClr val="92D050"/>
                </a:solidFill>
              </a:rPr>
              <a:t>Science is all about not knowing and asking questions</a:t>
            </a:r>
            <a:endParaRPr lang="en-GB" b="0" i="0" u="none" strike="noStrike" dirty="0">
              <a:solidFill>
                <a:srgbClr val="4B4B4B"/>
              </a:solidFill>
              <a:effectLst/>
            </a:endParaRPr>
          </a:p>
        </p:txBody>
      </p:sp>
    </p:spTree>
    <p:extLst>
      <p:ext uri="{BB962C8B-B14F-4D97-AF65-F5344CB8AC3E}">
        <p14:creationId xmlns:p14="http://schemas.microsoft.com/office/powerpoint/2010/main" val="109652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Images: Wikipedia Public Domain</a:t>
            </a:r>
          </a:p>
        </p:txBody>
      </p:sp>
      <p:sp>
        <p:nvSpPr>
          <p:cNvPr id="4" name="Slide Number Placeholder 3"/>
          <p:cNvSpPr>
            <a:spLocks noGrp="1"/>
          </p:cNvSpPr>
          <p:nvPr>
            <p:ph type="sldNum" sz="quarter" idx="12"/>
          </p:nvPr>
        </p:nvSpPr>
        <p:spPr/>
        <p:txBody>
          <a:bodyPr/>
          <a:lstStyle/>
          <a:p>
            <a:fld id="{59CDF08C-A8E3-4E12-B3C5-7BE5A2981715}" type="slidenum">
              <a:rPr lang="en-GB" smtClean="0"/>
              <a:pPr/>
              <a:t>6</a:t>
            </a:fld>
            <a:endParaRPr lang="en-GB" dirty="0"/>
          </a:p>
        </p:txBody>
      </p:sp>
      <p:sp>
        <p:nvSpPr>
          <p:cNvPr id="5" name="Text Placeholder 4"/>
          <p:cNvSpPr>
            <a:spLocks noGrp="1"/>
          </p:cNvSpPr>
          <p:nvPr>
            <p:ph type="body" sz="quarter" idx="19"/>
          </p:nvPr>
        </p:nvSpPr>
        <p:spPr/>
        <p:txBody>
          <a:bodyPr/>
          <a:lstStyle/>
          <a:p>
            <a:endParaRPr lang="en-GB"/>
          </a:p>
        </p:txBody>
      </p:sp>
      <p:sp>
        <p:nvSpPr>
          <p:cNvPr id="6" name="Text Placeholder 5"/>
          <p:cNvSpPr>
            <a:spLocks noGrp="1"/>
          </p:cNvSpPr>
          <p:nvPr>
            <p:ph type="body" sz="quarter" idx="20"/>
          </p:nvPr>
        </p:nvSpPr>
        <p:spPr/>
        <p:txBody>
          <a:bodyPr/>
          <a:lstStyle/>
          <a:p>
            <a:r>
              <a:rPr lang="en-GB" dirty="0"/>
              <a:t>Things we know and things we don’t know</a:t>
            </a:r>
          </a:p>
        </p:txBody>
      </p:sp>
      <p:sp>
        <p:nvSpPr>
          <p:cNvPr id="7" name="Title 6"/>
          <p:cNvSpPr>
            <a:spLocks noGrp="1"/>
          </p:cNvSpPr>
          <p:nvPr>
            <p:ph type="title"/>
          </p:nvPr>
        </p:nvSpPr>
        <p:spPr/>
        <p:txBody>
          <a:bodyPr/>
          <a:lstStyle/>
          <a:p>
            <a:r>
              <a:rPr lang="en-GB" dirty="0"/>
              <a:t>What is Science?</a:t>
            </a:r>
          </a:p>
        </p:txBody>
      </p:sp>
      <p:sp>
        <p:nvSpPr>
          <p:cNvPr id="8" name="Text Placeholder 7"/>
          <p:cNvSpPr>
            <a:spLocks noGrp="1"/>
          </p:cNvSpPr>
          <p:nvPr>
            <p:ph type="body" sz="quarter" idx="15"/>
          </p:nvPr>
        </p:nvSpPr>
        <p:spPr/>
        <p:txBody>
          <a:bodyPr/>
          <a:lstStyle/>
          <a:p>
            <a:endParaRPr lang="en-GB"/>
          </a:p>
        </p:txBody>
      </p:sp>
      <p:sp>
        <p:nvSpPr>
          <p:cNvPr id="9" name="Text Placeholder 8"/>
          <p:cNvSpPr>
            <a:spLocks noGrp="1"/>
          </p:cNvSpPr>
          <p:nvPr>
            <p:ph type="body" sz="quarter" idx="16"/>
          </p:nvPr>
        </p:nvSpPr>
        <p:spPr/>
        <p:txBody>
          <a:bodyPr/>
          <a:lstStyle/>
          <a:p>
            <a:endParaRPr lang="en-GB"/>
          </a:p>
        </p:txBody>
      </p:sp>
      <p:sp>
        <p:nvSpPr>
          <p:cNvPr id="11" name="Text Placeholder 10"/>
          <p:cNvSpPr>
            <a:spLocks noGrp="1"/>
          </p:cNvSpPr>
          <p:nvPr>
            <p:ph type="body" sz="quarter" idx="22"/>
          </p:nvPr>
        </p:nvSpPr>
        <p:spPr>
          <a:xfrm>
            <a:off x="293595" y="2258759"/>
            <a:ext cx="4049806" cy="2644089"/>
          </a:xfrm>
        </p:spPr>
        <p:txBody>
          <a:bodyPr/>
          <a:lstStyle/>
          <a:p>
            <a:endParaRPr lang="en-GB" sz="3200" dirty="0"/>
          </a:p>
        </p:txBody>
      </p:sp>
      <p:sp>
        <p:nvSpPr>
          <p:cNvPr id="12" name="Text Placeholder 11"/>
          <p:cNvSpPr>
            <a:spLocks noGrp="1"/>
          </p:cNvSpPr>
          <p:nvPr>
            <p:ph type="body" sz="quarter" idx="50"/>
          </p:nvPr>
        </p:nvSpPr>
        <p:spPr/>
        <p:txBody>
          <a:bodyPr/>
          <a:lstStyle/>
          <a:p>
            <a:endParaRPr lang="en-GB"/>
          </a:p>
        </p:txBody>
      </p:sp>
      <p:sp>
        <p:nvSpPr>
          <p:cNvPr id="2" name="TextBox 1">
            <a:extLst>
              <a:ext uri="{FF2B5EF4-FFF2-40B4-BE49-F238E27FC236}">
                <a16:creationId xmlns:a16="http://schemas.microsoft.com/office/drawing/2014/main" id="{20224340-787A-DD4C-AE52-577DC0812200}"/>
              </a:ext>
            </a:extLst>
          </p:cNvPr>
          <p:cNvSpPr txBox="1"/>
          <p:nvPr/>
        </p:nvSpPr>
        <p:spPr>
          <a:xfrm>
            <a:off x="3496235" y="3644153"/>
            <a:ext cx="0" cy="0"/>
          </a:xfrm>
          <a:prstGeom prst="rect">
            <a:avLst/>
          </a:prstGeom>
          <a:noFill/>
        </p:spPr>
        <p:txBody>
          <a:bodyPr wrap="none" rtlCol="0">
            <a:noAutofit/>
          </a:bodyPr>
          <a:lstStyle/>
          <a:p>
            <a:pPr>
              <a:lnSpc>
                <a:spcPct val="90000"/>
              </a:lnSpc>
              <a:spcAft>
                <a:spcPts val="600"/>
              </a:spcAft>
            </a:pPr>
            <a:endParaRPr lang="en-US"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B3B7564-13C9-00F9-CF5A-47D0B91D0111}"/>
              </a:ext>
            </a:extLst>
          </p:cNvPr>
          <p:cNvSpPr txBox="1"/>
          <p:nvPr/>
        </p:nvSpPr>
        <p:spPr>
          <a:xfrm>
            <a:off x="5171089" y="952920"/>
            <a:ext cx="6096000" cy="1200329"/>
          </a:xfrm>
          <a:prstGeom prst="rect">
            <a:avLst/>
          </a:prstGeom>
          <a:noFill/>
        </p:spPr>
        <p:txBody>
          <a:bodyPr wrap="square">
            <a:spAutoFit/>
          </a:bodyPr>
          <a:lstStyle/>
          <a:p>
            <a:r>
              <a:rPr lang="en-US" altLang="en-US" b="1" i="1" dirty="0"/>
              <a:t>Henry David Thoreau</a:t>
            </a:r>
            <a:r>
              <a:rPr lang="en-US" altLang="en-US" i="1" dirty="0"/>
              <a:t> </a:t>
            </a:r>
            <a:r>
              <a:rPr lang="en-US" altLang="en-US" dirty="0"/>
              <a:t>(1817-1862)</a:t>
            </a:r>
          </a:p>
          <a:p>
            <a:endParaRPr lang="en-US" altLang="en-US" dirty="0"/>
          </a:p>
          <a:p>
            <a:pPr algn="just"/>
            <a:r>
              <a:rPr lang="en-US" altLang="en-US" dirty="0"/>
              <a:t>“To know that we know what we know, and that we do not know what we do not know, that is true knowledge.”</a:t>
            </a:r>
          </a:p>
        </p:txBody>
      </p:sp>
      <p:sp>
        <p:nvSpPr>
          <p:cNvPr id="14" name="TextBox 13">
            <a:extLst>
              <a:ext uri="{FF2B5EF4-FFF2-40B4-BE49-F238E27FC236}">
                <a16:creationId xmlns:a16="http://schemas.microsoft.com/office/drawing/2014/main" id="{A3700268-B483-3764-0AC8-154EE53F025A}"/>
              </a:ext>
            </a:extLst>
          </p:cNvPr>
          <p:cNvSpPr txBox="1"/>
          <p:nvPr/>
        </p:nvSpPr>
        <p:spPr>
          <a:xfrm>
            <a:off x="5087007" y="2871850"/>
            <a:ext cx="6709856" cy="646331"/>
          </a:xfrm>
          <a:prstGeom prst="rect">
            <a:avLst/>
          </a:prstGeom>
          <a:noFill/>
        </p:spPr>
        <p:txBody>
          <a:bodyPr wrap="square">
            <a:spAutoFit/>
          </a:bodyPr>
          <a:lstStyle/>
          <a:p>
            <a:pPr>
              <a:buFontTx/>
              <a:buNone/>
            </a:pPr>
            <a:r>
              <a:rPr lang="en-US" altLang="en-US" b="1" dirty="0">
                <a:solidFill>
                  <a:srgbClr val="92D050"/>
                </a:solidFill>
              </a:rPr>
              <a:t>… so how can we figure out what we don’t know and what we don’t know that we don’t know?</a:t>
            </a:r>
            <a:endParaRPr lang="en-GB" b="0" i="0" u="none" strike="noStrike" dirty="0">
              <a:solidFill>
                <a:srgbClr val="4B4B4B"/>
              </a:solidFill>
              <a:effectLst/>
            </a:endParaRPr>
          </a:p>
        </p:txBody>
      </p:sp>
      <p:pic>
        <p:nvPicPr>
          <p:cNvPr id="10" name="Picture 9">
            <a:extLst>
              <a:ext uri="{FF2B5EF4-FFF2-40B4-BE49-F238E27FC236}">
                <a16:creationId xmlns:a16="http://schemas.microsoft.com/office/drawing/2014/main" id="{6481B961-DCFC-808D-81FC-BC834DAD8CE3}"/>
              </a:ext>
            </a:extLst>
          </p:cNvPr>
          <p:cNvPicPr>
            <a:picLocks noChangeAspect="1"/>
          </p:cNvPicPr>
          <p:nvPr/>
        </p:nvPicPr>
        <p:blipFill>
          <a:blip r:embed="rId3"/>
          <a:stretch>
            <a:fillRect/>
          </a:stretch>
        </p:blipFill>
        <p:spPr>
          <a:xfrm>
            <a:off x="3013862" y="2258759"/>
            <a:ext cx="1329539" cy="1927832"/>
          </a:xfrm>
          <a:prstGeom prst="rect">
            <a:avLst/>
          </a:prstGeom>
        </p:spPr>
      </p:pic>
      <p:grpSp>
        <p:nvGrpSpPr>
          <p:cNvPr id="15" name="Group 14">
            <a:extLst>
              <a:ext uri="{FF2B5EF4-FFF2-40B4-BE49-F238E27FC236}">
                <a16:creationId xmlns:a16="http://schemas.microsoft.com/office/drawing/2014/main" id="{68EE7E93-425C-B8BE-AE1A-987D0C1CDFDD}"/>
              </a:ext>
            </a:extLst>
          </p:cNvPr>
          <p:cNvGrpSpPr/>
          <p:nvPr/>
        </p:nvGrpSpPr>
        <p:grpSpPr>
          <a:xfrm>
            <a:off x="291088" y="3216224"/>
            <a:ext cx="10976001" cy="3328766"/>
            <a:chOff x="291088" y="3216224"/>
            <a:chExt cx="10976001" cy="3328766"/>
          </a:xfrm>
        </p:grpSpPr>
        <p:sp>
          <p:nvSpPr>
            <p:cNvPr id="16" name="TextBox 15">
              <a:extLst>
                <a:ext uri="{FF2B5EF4-FFF2-40B4-BE49-F238E27FC236}">
                  <a16:creationId xmlns:a16="http://schemas.microsoft.com/office/drawing/2014/main" id="{5EB14062-56C2-22E6-83B5-7934D196DCD4}"/>
                </a:ext>
              </a:extLst>
            </p:cNvPr>
            <p:cNvSpPr txBox="1"/>
            <p:nvPr/>
          </p:nvSpPr>
          <p:spPr>
            <a:xfrm>
              <a:off x="5171089" y="4236666"/>
              <a:ext cx="6096000" cy="2308324"/>
            </a:xfrm>
            <a:prstGeom prst="rect">
              <a:avLst/>
            </a:prstGeom>
            <a:noFill/>
          </p:spPr>
          <p:txBody>
            <a:bodyPr wrap="square">
              <a:spAutoFit/>
            </a:bodyPr>
            <a:lstStyle/>
            <a:p>
              <a:pPr algn="just"/>
              <a:endParaRPr lang="en-US" altLang="en-US" dirty="0"/>
            </a:p>
            <a:p>
              <a:pPr algn="just"/>
              <a:r>
                <a:rPr lang="en-US" altLang="en-US" dirty="0"/>
                <a:t>“There are known knowns. These are things we know that we know. There are known unknowns. That is to say, there are things that we now know we don’t know. But there are also unknown unknowns. These are things we do not know we don’t know.”</a:t>
              </a:r>
            </a:p>
            <a:p>
              <a:endParaRPr lang="en-US" altLang="en-US" dirty="0"/>
            </a:p>
            <a:p>
              <a:pPr algn="r"/>
              <a:r>
                <a:rPr lang="en-US" altLang="en-US" b="1" i="1" dirty="0"/>
                <a:t>Donald Henry Rumsfeld </a:t>
              </a:r>
              <a:r>
                <a:rPr lang="en-US" altLang="en-US" dirty="0"/>
                <a:t>(1932-2021)</a:t>
              </a:r>
            </a:p>
          </p:txBody>
        </p:sp>
        <p:pic>
          <p:nvPicPr>
            <p:cNvPr id="13" name="Picture 12">
              <a:extLst>
                <a:ext uri="{FF2B5EF4-FFF2-40B4-BE49-F238E27FC236}">
                  <a16:creationId xmlns:a16="http://schemas.microsoft.com/office/drawing/2014/main" id="{D04548F8-1747-9D55-09A6-1F18035625D2}"/>
                </a:ext>
              </a:extLst>
            </p:cNvPr>
            <p:cNvPicPr>
              <a:picLocks noChangeAspect="1"/>
            </p:cNvPicPr>
            <p:nvPr/>
          </p:nvPicPr>
          <p:blipFill>
            <a:blip r:embed="rId4"/>
            <a:stretch>
              <a:fillRect/>
            </a:stretch>
          </p:blipFill>
          <p:spPr>
            <a:xfrm>
              <a:off x="291088" y="3216224"/>
              <a:ext cx="1324306" cy="1680850"/>
            </a:xfrm>
            <a:prstGeom prst="rect">
              <a:avLst/>
            </a:prstGeom>
          </p:spPr>
        </p:pic>
      </p:grpSp>
    </p:spTree>
    <p:extLst>
      <p:ext uri="{BB962C8B-B14F-4D97-AF65-F5344CB8AC3E}">
        <p14:creationId xmlns:p14="http://schemas.microsoft.com/office/powerpoint/2010/main" val="4386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1. A. Carpi &amp; A. E. Egger, </a:t>
            </a:r>
            <a:r>
              <a:rPr lang="en-GB" i="1" dirty="0"/>
              <a:t>“The Nature of Scientific Knowledge” </a:t>
            </a:r>
            <a:r>
              <a:rPr lang="en-GB" i="1" dirty="0" err="1"/>
              <a:t>Visionlearning</a:t>
            </a:r>
            <a:r>
              <a:rPr lang="en-GB" i="1" dirty="0"/>
              <a:t> Vol. POS-3 (2), 2011.; </a:t>
            </a:r>
            <a:r>
              <a:rPr lang="en-GB" dirty="0"/>
              <a:t>Image: Wikipedia Public Domain</a:t>
            </a:r>
          </a:p>
        </p:txBody>
      </p:sp>
      <p:sp>
        <p:nvSpPr>
          <p:cNvPr id="4" name="Slide Number Placeholder 3"/>
          <p:cNvSpPr>
            <a:spLocks noGrp="1"/>
          </p:cNvSpPr>
          <p:nvPr>
            <p:ph type="sldNum" sz="quarter" idx="12"/>
          </p:nvPr>
        </p:nvSpPr>
        <p:spPr/>
        <p:txBody>
          <a:bodyPr/>
          <a:lstStyle/>
          <a:p>
            <a:fld id="{59CDF08C-A8E3-4E12-B3C5-7BE5A2981715}" type="slidenum">
              <a:rPr lang="en-GB" smtClean="0"/>
              <a:pPr/>
              <a:t>7</a:t>
            </a:fld>
            <a:endParaRPr lang="en-GB" dirty="0"/>
          </a:p>
        </p:txBody>
      </p:sp>
      <p:sp>
        <p:nvSpPr>
          <p:cNvPr id="5" name="Text Placeholder 4"/>
          <p:cNvSpPr>
            <a:spLocks noGrp="1"/>
          </p:cNvSpPr>
          <p:nvPr>
            <p:ph type="body" sz="quarter" idx="19"/>
          </p:nvPr>
        </p:nvSpPr>
        <p:spPr/>
        <p:txBody>
          <a:bodyPr/>
          <a:lstStyle/>
          <a:p>
            <a:endParaRPr lang="en-GB"/>
          </a:p>
        </p:txBody>
      </p:sp>
      <p:sp>
        <p:nvSpPr>
          <p:cNvPr id="6" name="Text Placeholder 5"/>
          <p:cNvSpPr>
            <a:spLocks noGrp="1"/>
          </p:cNvSpPr>
          <p:nvPr>
            <p:ph type="body" sz="quarter" idx="20"/>
          </p:nvPr>
        </p:nvSpPr>
        <p:spPr/>
        <p:txBody>
          <a:bodyPr/>
          <a:lstStyle/>
          <a:p>
            <a:endParaRPr lang="en-GB" dirty="0"/>
          </a:p>
        </p:txBody>
      </p:sp>
      <p:sp>
        <p:nvSpPr>
          <p:cNvPr id="7" name="Title 6"/>
          <p:cNvSpPr>
            <a:spLocks noGrp="1"/>
          </p:cNvSpPr>
          <p:nvPr>
            <p:ph type="title"/>
          </p:nvPr>
        </p:nvSpPr>
        <p:spPr/>
        <p:txBody>
          <a:bodyPr/>
          <a:lstStyle/>
          <a:p>
            <a:r>
              <a:rPr lang="en-GB" dirty="0"/>
              <a:t>What is Science?</a:t>
            </a:r>
          </a:p>
        </p:txBody>
      </p:sp>
      <p:sp>
        <p:nvSpPr>
          <p:cNvPr id="8" name="Text Placeholder 7"/>
          <p:cNvSpPr>
            <a:spLocks noGrp="1"/>
          </p:cNvSpPr>
          <p:nvPr>
            <p:ph type="body" sz="quarter" idx="15"/>
          </p:nvPr>
        </p:nvSpPr>
        <p:spPr/>
        <p:txBody>
          <a:bodyPr/>
          <a:lstStyle/>
          <a:p>
            <a:endParaRPr lang="en-GB"/>
          </a:p>
        </p:txBody>
      </p:sp>
      <p:sp>
        <p:nvSpPr>
          <p:cNvPr id="9" name="Text Placeholder 8"/>
          <p:cNvSpPr>
            <a:spLocks noGrp="1"/>
          </p:cNvSpPr>
          <p:nvPr>
            <p:ph type="body" sz="quarter" idx="16"/>
          </p:nvPr>
        </p:nvSpPr>
        <p:spPr/>
        <p:txBody>
          <a:bodyPr/>
          <a:lstStyle/>
          <a:p>
            <a:endParaRPr lang="en-GB"/>
          </a:p>
        </p:txBody>
      </p:sp>
      <p:sp>
        <p:nvSpPr>
          <p:cNvPr id="11" name="Text Placeholder 10"/>
          <p:cNvSpPr>
            <a:spLocks noGrp="1"/>
          </p:cNvSpPr>
          <p:nvPr>
            <p:ph type="body" sz="quarter" idx="22"/>
          </p:nvPr>
        </p:nvSpPr>
        <p:spPr>
          <a:xfrm>
            <a:off x="293595" y="2258759"/>
            <a:ext cx="4049806" cy="2644089"/>
          </a:xfrm>
        </p:spPr>
        <p:txBody>
          <a:bodyPr/>
          <a:lstStyle/>
          <a:p>
            <a:endParaRPr lang="en-GB" sz="3200" dirty="0"/>
          </a:p>
        </p:txBody>
      </p:sp>
      <p:sp>
        <p:nvSpPr>
          <p:cNvPr id="12" name="Text Placeholder 11"/>
          <p:cNvSpPr>
            <a:spLocks noGrp="1"/>
          </p:cNvSpPr>
          <p:nvPr>
            <p:ph type="body" sz="quarter" idx="50"/>
          </p:nvPr>
        </p:nvSpPr>
        <p:spPr/>
        <p:txBody>
          <a:bodyPr/>
          <a:lstStyle/>
          <a:p>
            <a:endParaRPr lang="en-GB"/>
          </a:p>
        </p:txBody>
      </p:sp>
      <p:sp>
        <p:nvSpPr>
          <p:cNvPr id="2" name="TextBox 1">
            <a:extLst>
              <a:ext uri="{FF2B5EF4-FFF2-40B4-BE49-F238E27FC236}">
                <a16:creationId xmlns:a16="http://schemas.microsoft.com/office/drawing/2014/main" id="{20224340-787A-DD4C-AE52-577DC0812200}"/>
              </a:ext>
            </a:extLst>
          </p:cNvPr>
          <p:cNvSpPr txBox="1"/>
          <p:nvPr/>
        </p:nvSpPr>
        <p:spPr>
          <a:xfrm>
            <a:off x="3496235" y="3644153"/>
            <a:ext cx="0" cy="0"/>
          </a:xfrm>
          <a:prstGeom prst="rect">
            <a:avLst/>
          </a:prstGeom>
          <a:noFill/>
        </p:spPr>
        <p:txBody>
          <a:bodyPr wrap="none" rtlCol="0">
            <a:noAutofit/>
          </a:bodyPr>
          <a:lstStyle/>
          <a:p>
            <a:pPr>
              <a:lnSpc>
                <a:spcPct val="90000"/>
              </a:lnSpc>
              <a:spcAft>
                <a:spcPts val="600"/>
              </a:spcAft>
            </a:pPr>
            <a:endParaRPr lang="en-US"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B3B7564-13C9-00F9-CF5A-47D0B91D0111}"/>
              </a:ext>
            </a:extLst>
          </p:cNvPr>
          <p:cNvSpPr txBox="1"/>
          <p:nvPr/>
        </p:nvSpPr>
        <p:spPr>
          <a:xfrm>
            <a:off x="5171089" y="952920"/>
            <a:ext cx="6096000" cy="2256965"/>
          </a:xfrm>
          <a:prstGeom prst="rect">
            <a:avLst/>
          </a:prstGeom>
          <a:noFill/>
        </p:spPr>
        <p:txBody>
          <a:bodyPr wrap="square">
            <a:spAutoFit/>
          </a:bodyPr>
          <a:lstStyle/>
          <a:p>
            <a:r>
              <a:rPr lang="en-US" altLang="en-US" b="1" i="1" dirty="0"/>
              <a:t>Science = Knowledge ?</a:t>
            </a:r>
            <a:endParaRPr lang="en-US" altLang="en-US" dirty="0"/>
          </a:p>
          <a:p>
            <a:endParaRPr lang="en-US" altLang="en-US" dirty="0"/>
          </a:p>
          <a:p>
            <a:pPr algn="just">
              <a:lnSpc>
                <a:spcPct val="150000"/>
              </a:lnSpc>
            </a:pPr>
            <a:r>
              <a:rPr lang="en-US" altLang="en-US" dirty="0"/>
              <a:t>Science consists of two things: a </a:t>
            </a:r>
            <a:r>
              <a:rPr lang="en-US" altLang="en-US" i="1" dirty="0"/>
              <a:t>body of knowledge </a:t>
            </a:r>
            <a:r>
              <a:rPr lang="en-US" altLang="en-US" dirty="0"/>
              <a:t>and the </a:t>
            </a:r>
            <a:r>
              <a:rPr lang="en-US" altLang="en-US" i="1" dirty="0"/>
              <a:t>process</a:t>
            </a:r>
            <a:r>
              <a:rPr lang="en-US" altLang="en-US" dirty="0"/>
              <a:t> by which that knowledge is produced. This second component of science provides us with a way of thinking and knowing about the world.</a:t>
            </a:r>
            <a:r>
              <a:rPr lang="en-US" altLang="en-US" baseline="30000" dirty="0"/>
              <a:t>1</a:t>
            </a:r>
            <a:endParaRPr lang="en-US" altLang="en-US" dirty="0"/>
          </a:p>
        </p:txBody>
      </p:sp>
      <p:sp>
        <p:nvSpPr>
          <p:cNvPr id="16" name="TextBox 15">
            <a:extLst>
              <a:ext uri="{FF2B5EF4-FFF2-40B4-BE49-F238E27FC236}">
                <a16:creationId xmlns:a16="http://schemas.microsoft.com/office/drawing/2014/main" id="{5EB14062-56C2-22E6-83B5-7934D196DCD4}"/>
              </a:ext>
            </a:extLst>
          </p:cNvPr>
          <p:cNvSpPr txBox="1"/>
          <p:nvPr/>
        </p:nvSpPr>
        <p:spPr>
          <a:xfrm>
            <a:off x="5171089" y="3887185"/>
            <a:ext cx="1587063" cy="2031325"/>
          </a:xfrm>
          <a:prstGeom prst="rect">
            <a:avLst/>
          </a:prstGeom>
          <a:noFill/>
        </p:spPr>
        <p:txBody>
          <a:bodyPr wrap="square">
            <a:spAutoFit/>
          </a:bodyPr>
          <a:lstStyle/>
          <a:p>
            <a:pPr algn="ctr"/>
            <a:r>
              <a:rPr lang="en-US" altLang="en-US" dirty="0"/>
              <a:t>Wisdom</a:t>
            </a:r>
          </a:p>
          <a:p>
            <a:pPr algn="ctr"/>
            <a:r>
              <a:rPr lang="en-US" altLang="en-US" dirty="0"/>
              <a:t>⇧</a:t>
            </a:r>
          </a:p>
          <a:p>
            <a:pPr algn="ctr"/>
            <a:r>
              <a:rPr lang="en-US" altLang="en-US" dirty="0"/>
              <a:t>Knowledge</a:t>
            </a:r>
          </a:p>
          <a:p>
            <a:pPr algn="ctr"/>
            <a:r>
              <a:rPr lang="en-US" altLang="en-US" dirty="0"/>
              <a:t>⇧</a:t>
            </a:r>
          </a:p>
          <a:p>
            <a:pPr algn="ctr"/>
            <a:r>
              <a:rPr lang="en-US" altLang="en-US" dirty="0"/>
              <a:t>Information</a:t>
            </a:r>
          </a:p>
          <a:p>
            <a:pPr algn="ctr"/>
            <a:r>
              <a:rPr lang="en-US" altLang="en-US" dirty="0"/>
              <a:t>⇧</a:t>
            </a:r>
          </a:p>
          <a:p>
            <a:pPr algn="ctr"/>
            <a:r>
              <a:rPr lang="en-US" altLang="en-US" dirty="0"/>
              <a:t>Data</a:t>
            </a:r>
          </a:p>
        </p:txBody>
      </p:sp>
      <p:grpSp>
        <p:nvGrpSpPr>
          <p:cNvPr id="18" name="Group 17">
            <a:extLst>
              <a:ext uri="{FF2B5EF4-FFF2-40B4-BE49-F238E27FC236}">
                <a16:creationId xmlns:a16="http://schemas.microsoft.com/office/drawing/2014/main" id="{324730C6-8572-AD17-C42D-28AC0F553F0C}"/>
              </a:ext>
            </a:extLst>
          </p:cNvPr>
          <p:cNvGrpSpPr/>
          <p:nvPr/>
        </p:nvGrpSpPr>
        <p:grpSpPr>
          <a:xfrm>
            <a:off x="293594" y="3197990"/>
            <a:ext cx="11579693" cy="3222206"/>
            <a:chOff x="293594" y="3197990"/>
            <a:chExt cx="11579693" cy="3222206"/>
          </a:xfrm>
        </p:grpSpPr>
        <p:sp>
          <p:nvSpPr>
            <p:cNvPr id="17" name="TextBox 16">
              <a:extLst>
                <a:ext uri="{FF2B5EF4-FFF2-40B4-BE49-F238E27FC236}">
                  <a16:creationId xmlns:a16="http://schemas.microsoft.com/office/drawing/2014/main" id="{F5E1C9EC-F442-E331-055B-518754FF5A18}"/>
                </a:ext>
              </a:extLst>
            </p:cNvPr>
            <p:cNvSpPr txBox="1"/>
            <p:nvPr/>
          </p:nvSpPr>
          <p:spPr>
            <a:xfrm>
              <a:off x="8313958" y="3834873"/>
              <a:ext cx="3559329" cy="2585323"/>
            </a:xfrm>
            <a:prstGeom prst="rect">
              <a:avLst/>
            </a:prstGeom>
            <a:noFill/>
          </p:spPr>
          <p:txBody>
            <a:bodyPr wrap="square">
              <a:spAutoFit/>
            </a:bodyPr>
            <a:lstStyle/>
            <a:p>
              <a:r>
                <a:rPr lang="en-GB" dirty="0"/>
                <a:t>“Information is not knowledge.</a:t>
              </a:r>
              <a:br>
                <a:rPr lang="en-GB" dirty="0"/>
              </a:br>
              <a:r>
                <a:rPr lang="en-GB" dirty="0"/>
                <a:t>Knowledge is not wisdom.</a:t>
              </a:r>
              <a:br>
                <a:rPr lang="en-GB" dirty="0"/>
              </a:br>
              <a:r>
                <a:rPr lang="en-GB" dirty="0"/>
                <a:t>Wisdom is not truth.</a:t>
              </a:r>
              <a:br>
                <a:rPr lang="en-GB" dirty="0"/>
              </a:br>
              <a:r>
                <a:rPr lang="en-GB" dirty="0"/>
                <a:t>Truth is not beauty.</a:t>
              </a:r>
              <a:br>
                <a:rPr lang="en-GB" dirty="0"/>
              </a:br>
              <a:r>
                <a:rPr lang="en-GB" dirty="0"/>
                <a:t>Beauty is not love.</a:t>
              </a:r>
              <a:br>
                <a:rPr lang="en-GB" dirty="0"/>
              </a:br>
              <a:r>
                <a:rPr lang="en-GB" dirty="0"/>
                <a:t>Love is not music.</a:t>
              </a:r>
              <a:br>
                <a:rPr lang="en-GB" dirty="0"/>
              </a:br>
              <a:r>
                <a:rPr lang="en-GB" dirty="0"/>
                <a:t>Music is THE BEST.”</a:t>
              </a:r>
            </a:p>
            <a:p>
              <a:endParaRPr lang="en-US" altLang="en-US" dirty="0"/>
            </a:p>
            <a:p>
              <a:pPr algn="r"/>
              <a:r>
                <a:rPr lang="en-US" altLang="en-US" b="1" i="1" dirty="0"/>
                <a:t>Frank Zappa </a:t>
              </a:r>
              <a:r>
                <a:rPr lang="en-US" altLang="en-US" dirty="0"/>
                <a:t>(1940-1993)</a:t>
              </a:r>
            </a:p>
          </p:txBody>
        </p:sp>
        <p:pic>
          <p:nvPicPr>
            <p:cNvPr id="15" name="Picture 14">
              <a:extLst>
                <a:ext uri="{FF2B5EF4-FFF2-40B4-BE49-F238E27FC236}">
                  <a16:creationId xmlns:a16="http://schemas.microsoft.com/office/drawing/2014/main" id="{F071CCA4-10F6-4D38-0904-35A2682902A4}"/>
                </a:ext>
              </a:extLst>
            </p:cNvPr>
            <p:cNvPicPr>
              <a:picLocks noChangeAspect="1"/>
            </p:cNvPicPr>
            <p:nvPr/>
          </p:nvPicPr>
          <p:blipFill>
            <a:blip r:embed="rId3"/>
            <a:stretch>
              <a:fillRect/>
            </a:stretch>
          </p:blipFill>
          <p:spPr>
            <a:xfrm>
              <a:off x="293594" y="3197990"/>
              <a:ext cx="1465406" cy="1704499"/>
            </a:xfrm>
            <a:prstGeom prst="rect">
              <a:avLst/>
            </a:prstGeom>
          </p:spPr>
        </p:pic>
      </p:grpSp>
    </p:spTree>
    <p:extLst>
      <p:ext uri="{BB962C8B-B14F-4D97-AF65-F5344CB8AC3E}">
        <p14:creationId xmlns:p14="http://schemas.microsoft.com/office/powerpoint/2010/main" val="319384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p:cNvSpPr>
            <a:spLocks noGrp="1"/>
          </p:cNvSpPr>
          <p:nvPr>
            <p:ph type="ftr" sz="quarter" idx="11"/>
          </p:nvPr>
        </p:nvSpPr>
        <p:spPr>
          <a:xfrm>
            <a:off x="801892" y="6448427"/>
            <a:ext cx="4818667" cy="409574"/>
          </a:xfrm>
        </p:spPr>
        <p:txBody>
          <a:bodyPr/>
          <a:lstStyle/>
          <a:p>
            <a:endParaRPr lang="en-GB" dirty="0"/>
          </a:p>
        </p:txBody>
      </p:sp>
      <p:sp>
        <p:nvSpPr>
          <p:cNvPr id="16" name="Slide Number Placeholder 15"/>
          <p:cNvSpPr>
            <a:spLocks noGrp="1"/>
          </p:cNvSpPr>
          <p:nvPr>
            <p:ph type="sldNum" sz="quarter" idx="12"/>
          </p:nvPr>
        </p:nvSpPr>
        <p:spPr/>
        <p:txBody>
          <a:bodyPr/>
          <a:lstStyle/>
          <a:p>
            <a:fld id="{59CDF08C-A8E3-4E12-B3C5-7BE5A2981715}" type="slidenum">
              <a:rPr lang="en-GB" smtClean="0"/>
              <a:pPr/>
              <a:t>8</a:t>
            </a:fld>
            <a:endParaRPr lang="en-GB" dirty="0"/>
          </a:p>
        </p:txBody>
      </p:sp>
      <p:sp>
        <p:nvSpPr>
          <p:cNvPr id="18" name="Text Placeholder 17"/>
          <p:cNvSpPr>
            <a:spLocks noGrp="1"/>
          </p:cNvSpPr>
          <p:nvPr>
            <p:ph type="body" sz="quarter" idx="40"/>
          </p:nvPr>
        </p:nvSpPr>
        <p:spPr/>
        <p:txBody>
          <a:bodyPr/>
          <a:lstStyle/>
          <a:p>
            <a:endParaRPr lang="en-GB"/>
          </a:p>
        </p:txBody>
      </p:sp>
      <p:sp>
        <p:nvSpPr>
          <p:cNvPr id="20" name="Text Placeholder 19"/>
          <p:cNvSpPr>
            <a:spLocks noGrp="1"/>
          </p:cNvSpPr>
          <p:nvPr>
            <p:ph type="body" sz="quarter" idx="15"/>
          </p:nvPr>
        </p:nvSpPr>
        <p:spPr/>
        <p:txBody>
          <a:bodyPr/>
          <a:lstStyle/>
          <a:p>
            <a:endParaRPr lang="en-GB"/>
          </a:p>
        </p:txBody>
      </p:sp>
      <p:sp>
        <p:nvSpPr>
          <p:cNvPr id="21" name="Text Placeholder 20"/>
          <p:cNvSpPr>
            <a:spLocks noGrp="1"/>
          </p:cNvSpPr>
          <p:nvPr>
            <p:ph type="body" sz="quarter" idx="16"/>
          </p:nvPr>
        </p:nvSpPr>
        <p:spPr/>
        <p:txBody>
          <a:bodyPr/>
          <a:lstStyle/>
          <a:p>
            <a:endParaRPr lang="en-GB"/>
          </a:p>
        </p:txBody>
      </p:sp>
      <p:sp>
        <p:nvSpPr>
          <p:cNvPr id="22" name="Text Placeholder 1"/>
          <p:cNvSpPr>
            <a:spLocks noGrp="1"/>
          </p:cNvSpPr>
          <p:nvPr>
            <p:ph type="body" sz="quarter" idx="19"/>
          </p:nvPr>
        </p:nvSpPr>
        <p:spPr>
          <a:xfrm>
            <a:off x="384863" y="1362985"/>
            <a:ext cx="1136756" cy="28800"/>
          </a:xfrm>
        </p:spPr>
        <p:txBody>
          <a:bodyPr/>
          <a:lstStyle/>
          <a:p>
            <a:endParaRPr lang="en-GB"/>
          </a:p>
        </p:txBody>
      </p:sp>
      <p:sp>
        <p:nvSpPr>
          <p:cNvPr id="23" name="Text Placeholder 8"/>
          <p:cNvSpPr>
            <a:spLocks noGrp="1"/>
          </p:cNvSpPr>
          <p:nvPr>
            <p:ph type="body" sz="quarter" idx="24"/>
          </p:nvPr>
        </p:nvSpPr>
        <p:spPr>
          <a:xfrm>
            <a:off x="293595" y="1645150"/>
            <a:ext cx="7089174" cy="563545"/>
          </a:xfrm>
        </p:spPr>
        <p:txBody>
          <a:bodyPr/>
          <a:lstStyle/>
          <a:p>
            <a:pPr algn="l"/>
            <a:r>
              <a:rPr lang="en-GB" sz="2400" b="1" dirty="0">
                <a:solidFill>
                  <a:schemeClr val="accent1"/>
                </a:solidFill>
                <a:latin typeface="Arial" panose="020B0604020202020204" pitchFamily="34" charset="0"/>
              </a:rPr>
              <a:t>Ways of Scientific Knowing</a:t>
            </a:r>
          </a:p>
        </p:txBody>
      </p:sp>
      <p:sp>
        <p:nvSpPr>
          <p:cNvPr id="24" name="Title 13"/>
          <p:cNvSpPr>
            <a:spLocks noGrp="1"/>
          </p:cNvSpPr>
          <p:nvPr>
            <p:ph type="title"/>
          </p:nvPr>
        </p:nvSpPr>
        <p:spPr>
          <a:xfrm>
            <a:off x="293595" y="850927"/>
            <a:ext cx="5802405" cy="462570"/>
          </a:xfrm>
        </p:spPr>
        <p:txBody>
          <a:bodyPr/>
          <a:lstStyle/>
          <a:p>
            <a:r>
              <a:rPr lang="en-GB" dirty="0">
                <a:solidFill>
                  <a:srgbClr val="9AB72D"/>
                </a:solidFill>
              </a:rPr>
              <a:t>The Scientific Method</a:t>
            </a:r>
          </a:p>
        </p:txBody>
      </p:sp>
      <p:sp>
        <p:nvSpPr>
          <p:cNvPr id="7" name="TextBox 6">
            <a:extLst>
              <a:ext uri="{FF2B5EF4-FFF2-40B4-BE49-F238E27FC236}">
                <a16:creationId xmlns:a16="http://schemas.microsoft.com/office/drawing/2014/main" id="{6FB3C138-45E6-0D40-8BD6-518301F3368C}"/>
              </a:ext>
            </a:extLst>
          </p:cNvPr>
          <p:cNvSpPr txBox="1"/>
          <p:nvPr/>
        </p:nvSpPr>
        <p:spPr>
          <a:xfrm>
            <a:off x="3079376" y="6656294"/>
            <a:ext cx="0" cy="0"/>
          </a:xfrm>
          <a:prstGeom prst="rect">
            <a:avLst/>
          </a:prstGeom>
          <a:noFill/>
        </p:spPr>
        <p:txBody>
          <a:bodyPr wrap="none" rtlCol="0">
            <a:noAutofit/>
          </a:bodyPr>
          <a:lstStyle/>
          <a:p>
            <a:pPr>
              <a:lnSpc>
                <a:spcPct val="90000"/>
              </a:lnSpc>
              <a:spcAft>
                <a:spcPts val="600"/>
              </a:spcAft>
            </a:pPr>
            <a:endParaRPr lang="en-US"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868DBCD-91ED-D347-7238-6D304F66DB11}"/>
              </a:ext>
            </a:extLst>
          </p:cNvPr>
          <p:cNvSpPr txBox="1"/>
          <p:nvPr/>
        </p:nvSpPr>
        <p:spPr>
          <a:xfrm>
            <a:off x="293595" y="2462060"/>
            <a:ext cx="5326964" cy="2949462"/>
          </a:xfrm>
          <a:prstGeom prst="rect">
            <a:avLst/>
          </a:prstGeom>
          <a:noFill/>
        </p:spPr>
        <p:txBody>
          <a:bodyPr wrap="square">
            <a:spAutoFit/>
          </a:bodyPr>
          <a:lstStyle/>
          <a:p>
            <a:pPr marL="457200" indent="-457200">
              <a:lnSpc>
                <a:spcPct val="150000"/>
              </a:lnSpc>
            </a:pPr>
            <a:r>
              <a:rPr lang="en-US" altLang="en-US" b="1" dirty="0">
                <a:cs typeface="Times New Roman" panose="02020603050405020304" pitchFamily="18" charset="0"/>
              </a:rPr>
              <a:t>Induction</a:t>
            </a:r>
            <a:r>
              <a:rPr lang="en-US" altLang="en-US" dirty="0">
                <a:cs typeface="Times New Roman" panose="02020603050405020304" pitchFamily="18" charset="0"/>
              </a:rPr>
              <a:t> (or inductive logic):</a:t>
            </a: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From examples to general rules or principles</a:t>
            </a: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Leads to empirical approaches of understanding</a:t>
            </a:r>
          </a:p>
          <a:p>
            <a:pPr marL="457200" indent="-457200">
              <a:lnSpc>
                <a:spcPct val="150000"/>
              </a:lnSpc>
              <a:buFont typeface="Arial" panose="020B0604020202020204" pitchFamily="34" charset="0"/>
              <a:buChar char="•"/>
            </a:pPr>
            <a:r>
              <a:rPr lang="en-US" altLang="en-US" b="1" dirty="0">
                <a:cs typeface="Times New Roman" panose="02020603050405020304" pitchFamily="18" charset="0"/>
              </a:rPr>
              <a:t>Observation!</a:t>
            </a:r>
          </a:p>
          <a:p>
            <a:pPr marL="914400" lvl="1" indent="-457200">
              <a:lnSpc>
                <a:spcPct val="150000"/>
              </a:lnSpc>
              <a:buFont typeface="Arial" panose="020B0604020202020204" pitchFamily="34" charset="0"/>
              <a:buChar char="•"/>
            </a:pPr>
            <a:r>
              <a:rPr lang="en-US" altLang="en-US" dirty="0">
                <a:cs typeface="Times New Roman" panose="02020603050405020304" pitchFamily="18" charset="0"/>
              </a:rPr>
              <a:t>Natural</a:t>
            </a:r>
          </a:p>
          <a:p>
            <a:pPr marL="914400" lvl="1" indent="-457200">
              <a:lnSpc>
                <a:spcPct val="150000"/>
              </a:lnSpc>
              <a:buFont typeface="Arial" panose="020B0604020202020204" pitchFamily="34" charset="0"/>
              <a:buChar char="•"/>
            </a:pPr>
            <a:r>
              <a:rPr lang="en-US" altLang="en-US" dirty="0">
                <a:cs typeface="Times New Roman" panose="02020603050405020304" pitchFamily="18" charset="0"/>
              </a:rPr>
              <a:t>Experimentation</a:t>
            </a:r>
          </a:p>
        </p:txBody>
      </p:sp>
      <p:sp>
        <p:nvSpPr>
          <p:cNvPr id="27" name="TextBox 26">
            <a:extLst>
              <a:ext uri="{FF2B5EF4-FFF2-40B4-BE49-F238E27FC236}">
                <a16:creationId xmlns:a16="http://schemas.microsoft.com/office/drawing/2014/main" id="{728F7681-AFE3-7BD3-A8FA-584F8534D5CA}"/>
              </a:ext>
            </a:extLst>
          </p:cNvPr>
          <p:cNvSpPr txBox="1"/>
          <p:nvPr/>
        </p:nvSpPr>
        <p:spPr>
          <a:xfrm>
            <a:off x="6746947" y="2462059"/>
            <a:ext cx="5326964" cy="3364960"/>
          </a:xfrm>
          <a:prstGeom prst="rect">
            <a:avLst/>
          </a:prstGeom>
          <a:noFill/>
        </p:spPr>
        <p:txBody>
          <a:bodyPr wrap="square">
            <a:spAutoFit/>
          </a:bodyPr>
          <a:lstStyle/>
          <a:p>
            <a:pPr marL="457200" indent="-457200">
              <a:lnSpc>
                <a:spcPct val="150000"/>
              </a:lnSpc>
            </a:pPr>
            <a:r>
              <a:rPr lang="en-US" altLang="en-US" b="1" dirty="0">
                <a:cs typeface="Times New Roman" panose="02020603050405020304" pitchFamily="18" charset="0"/>
              </a:rPr>
              <a:t>Deduction </a:t>
            </a:r>
            <a:r>
              <a:rPr lang="en-US" altLang="en-US" dirty="0">
                <a:cs typeface="Times New Roman" panose="02020603050405020304" pitchFamily="18" charset="0"/>
              </a:rPr>
              <a:t>(or deductive logic)</a:t>
            </a: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Uses rules to understand examples</a:t>
            </a: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Leads to theoretical approaches to understanding</a:t>
            </a:r>
          </a:p>
          <a:p>
            <a:pPr marL="457200" indent="-457200">
              <a:lnSpc>
                <a:spcPct val="150000"/>
              </a:lnSpc>
              <a:buFont typeface="Arial" panose="020B0604020202020204" pitchFamily="34" charset="0"/>
              <a:buChar char="•"/>
            </a:pPr>
            <a:r>
              <a:rPr lang="en-US" altLang="en-US" b="1" dirty="0">
                <a:cs typeface="Times New Roman" panose="02020603050405020304" pitchFamily="18" charset="0"/>
              </a:rPr>
              <a:t>Modelling!</a:t>
            </a:r>
          </a:p>
          <a:p>
            <a:pPr marL="914400" lvl="1" indent="-457200">
              <a:lnSpc>
                <a:spcPct val="150000"/>
              </a:lnSpc>
              <a:buFont typeface="Arial" panose="020B0604020202020204" pitchFamily="34" charset="0"/>
              <a:buChar char="•"/>
            </a:pPr>
            <a:r>
              <a:rPr lang="en-US" altLang="en-US" dirty="0">
                <a:cs typeface="Times New Roman" panose="02020603050405020304" pitchFamily="18" charset="0"/>
              </a:rPr>
              <a:t>Numerical</a:t>
            </a:r>
          </a:p>
          <a:p>
            <a:pPr marL="914400" lvl="1" indent="-457200">
              <a:lnSpc>
                <a:spcPct val="150000"/>
              </a:lnSpc>
              <a:buFont typeface="Arial" panose="020B0604020202020204" pitchFamily="34" charset="0"/>
              <a:buChar char="•"/>
            </a:pPr>
            <a:r>
              <a:rPr lang="en-US" altLang="en-US" dirty="0">
                <a:cs typeface="Times New Roman" panose="02020603050405020304" pitchFamily="18" charset="0"/>
              </a:rPr>
              <a:t>Statistical</a:t>
            </a:r>
          </a:p>
          <a:p>
            <a:pPr marL="914400" lvl="1" indent="-457200">
              <a:lnSpc>
                <a:spcPct val="150000"/>
              </a:lnSpc>
              <a:buFont typeface="Arial" panose="020B0604020202020204" pitchFamily="34" charset="0"/>
              <a:buChar char="•"/>
            </a:pPr>
            <a:r>
              <a:rPr lang="en-US" altLang="en-US" dirty="0">
                <a:cs typeface="Times New Roman" panose="02020603050405020304" pitchFamily="18" charset="0"/>
              </a:rPr>
              <a:t>…</a:t>
            </a:r>
          </a:p>
        </p:txBody>
      </p:sp>
    </p:spTree>
    <p:extLst>
      <p:ext uri="{BB962C8B-B14F-4D97-AF65-F5344CB8AC3E}">
        <p14:creationId xmlns:p14="http://schemas.microsoft.com/office/powerpoint/2010/main" val="391591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p:cNvSpPr>
            <a:spLocks noGrp="1"/>
          </p:cNvSpPr>
          <p:nvPr>
            <p:ph type="ftr" sz="quarter" idx="11"/>
          </p:nvPr>
        </p:nvSpPr>
        <p:spPr>
          <a:xfrm>
            <a:off x="801892" y="6448427"/>
            <a:ext cx="4818667" cy="409574"/>
          </a:xfrm>
        </p:spPr>
        <p:txBody>
          <a:bodyPr/>
          <a:lstStyle/>
          <a:p>
            <a:r>
              <a:rPr lang="en-GB" dirty="0"/>
              <a:t>Images: Wikipedia Public Domain</a:t>
            </a:r>
          </a:p>
        </p:txBody>
      </p:sp>
      <p:sp>
        <p:nvSpPr>
          <p:cNvPr id="16" name="Slide Number Placeholder 15"/>
          <p:cNvSpPr>
            <a:spLocks noGrp="1"/>
          </p:cNvSpPr>
          <p:nvPr>
            <p:ph type="sldNum" sz="quarter" idx="12"/>
          </p:nvPr>
        </p:nvSpPr>
        <p:spPr/>
        <p:txBody>
          <a:bodyPr/>
          <a:lstStyle/>
          <a:p>
            <a:fld id="{59CDF08C-A8E3-4E12-B3C5-7BE5A2981715}" type="slidenum">
              <a:rPr lang="en-GB" smtClean="0"/>
              <a:pPr/>
              <a:t>9</a:t>
            </a:fld>
            <a:endParaRPr lang="en-GB" dirty="0"/>
          </a:p>
        </p:txBody>
      </p:sp>
      <p:sp>
        <p:nvSpPr>
          <p:cNvPr id="18" name="Text Placeholder 17"/>
          <p:cNvSpPr>
            <a:spLocks noGrp="1"/>
          </p:cNvSpPr>
          <p:nvPr>
            <p:ph type="body" sz="quarter" idx="40"/>
          </p:nvPr>
        </p:nvSpPr>
        <p:spPr/>
        <p:txBody>
          <a:bodyPr/>
          <a:lstStyle/>
          <a:p>
            <a:endParaRPr lang="en-GB"/>
          </a:p>
        </p:txBody>
      </p:sp>
      <p:sp>
        <p:nvSpPr>
          <p:cNvPr id="20" name="Text Placeholder 19"/>
          <p:cNvSpPr>
            <a:spLocks noGrp="1"/>
          </p:cNvSpPr>
          <p:nvPr>
            <p:ph type="body" sz="quarter" idx="15"/>
          </p:nvPr>
        </p:nvSpPr>
        <p:spPr/>
        <p:txBody>
          <a:bodyPr/>
          <a:lstStyle/>
          <a:p>
            <a:endParaRPr lang="en-GB"/>
          </a:p>
        </p:txBody>
      </p:sp>
      <p:sp>
        <p:nvSpPr>
          <p:cNvPr id="21" name="Text Placeholder 20"/>
          <p:cNvSpPr>
            <a:spLocks noGrp="1"/>
          </p:cNvSpPr>
          <p:nvPr>
            <p:ph type="body" sz="quarter" idx="16"/>
          </p:nvPr>
        </p:nvSpPr>
        <p:spPr/>
        <p:txBody>
          <a:bodyPr/>
          <a:lstStyle/>
          <a:p>
            <a:endParaRPr lang="en-GB"/>
          </a:p>
        </p:txBody>
      </p:sp>
      <p:sp>
        <p:nvSpPr>
          <p:cNvPr id="22" name="Text Placeholder 1"/>
          <p:cNvSpPr>
            <a:spLocks noGrp="1"/>
          </p:cNvSpPr>
          <p:nvPr>
            <p:ph type="body" sz="quarter" idx="19"/>
          </p:nvPr>
        </p:nvSpPr>
        <p:spPr>
          <a:xfrm>
            <a:off x="384863" y="1362985"/>
            <a:ext cx="1136756" cy="28800"/>
          </a:xfrm>
        </p:spPr>
        <p:txBody>
          <a:bodyPr/>
          <a:lstStyle/>
          <a:p>
            <a:endParaRPr lang="en-GB"/>
          </a:p>
        </p:txBody>
      </p:sp>
      <p:sp>
        <p:nvSpPr>
          <p:cNvPr id="23" name="Text Placeholder 8"/>
          <p:cNvSpPr>
            <a:spLocks noGrp="1"/>
          </p:cNvSpPr>
          <p:nvPr>
            <p:ph type="body" sz="quarter" idx="24"/>
          </p:nvPr>
        </p:nvSpPr>
        <p:spPr>
          <a:xfrm>
            <a:off x="293595" y="1645150"/>
            <a:ext cx="7089174" cy="563545"/>
          </a:xfrm>
        </p:spPr>
        <p:txBody>
          <a:bodyPr/>
          <a:lstStyle/>
          <a:p>
            <a:pPr algn="l"/>
            <a:r>
              <a:rPr lang="en-GB" sz="2400" b="1" dirty="0">
                <a:solidFill>
                  <a:schemeClr val="accent1"/>
                </a:solidFill>
                <a:latin typeface="Arial" panose="020B0604020202020204" pitchFamily="34" charset="0"/>
              </a:rPr>
              <a:t>Ways of Scientific Knowing</a:t>
            </a:r>
          </a:p>
        </p:txBody>
      </p:sp>
      <p:sp>
        <p:nvSpPr>
          <p:cNvPr id="24" name="Title 13"/>
          <p:cNvSpPr>
            <a:spLocks noGrp="1"/>
          </p:cNvSpPr>
          <p:nvPr>
            <p:ph type="title"/>
          </p:nvPr>
        </p:nvSpPr>
        <p:spPr>
          <a:xfrm>
            <a:off x="293595" y="850927"/>
            <a:ext cx="5802405" cy="462570"/>
          </a:xfrm>
        </p:spPr>
        <p:txBody>
          <a:bodyPr/>
          <a:lstStyle/>
          <a:p>
            <a:r>
              <a:rPr lang="en-GB" dirty="0">
                <a:solidFill>
                  <a:srgbClr val="9AB72D"/>
                </a:solidFill>
              </a:rPr>
              <a:t>The Scientific Method</a:t>
            </a:r>
          </a:p>
        </p:txBody>
      </p:sp>
      <p:sp>
        <p:nvSpPr>
          <p:cNvPr id="7" name="TextBox 6">
            <a:extLst>
              <a:ext uri="{FF2B5EF4-FFF2-40B4-BE49-F238E27FC236}">
                <a16:creationId xmlns:a16="http://schemas.microsoft.com/office/drawing/2014/main" id="{6FB3C138-45E6-0D40-8BD6-518301F3368C}"/>
              </a:ext>
            </a:extLst>
          </p:cNvPr>
          <p:cNvSpPr txBox="1"/>
          <p:nvPr/>
        </p:nvSpPr>
        <p:spPr>
          <a:xfrm>
            <a:off x="3079376" y="6656294"/>
            <a:ext cx="0" cy="0"/>
          </a:xfrm>
          <a:prstGeom prst="rect">
            <a:avLst/>
          </a:prstGeom>
          <a:noFill/>
        </p:spPr>
        <p:txBody>
          <a:bodyPr wrap="none" rtlCol="0">
            <a:noAutofit/>
          </a:bodyPr>
          <a:lstStyle/>
          <a:p>
            <a:pPr>
              <a:lnSpc>
                <a:spcPct val="90000"/>
              </a:lnSpc>
              <a:spcAft>
                <a:spcPts val="600"/>
              </a:spcAft>
            </a:pPr>
            <a:endParaRPr lang="en-US" dirty="0">
              <a:latin typeface="Arial" panose="020B0604020202020204" pitchFamily="34" charset="0"/>
              <a:cs typeface="Arial" panose="020B0604020202020204" pitchFamily="34" charset="0"/>
            </a:endParaRPr>
          </a:p>
        </p:txBody>
      </p:sp>
      <p:pic>
        <p:nvPicPr>
          <p:cNvPr id="13" name="Picture 7">
            <a:extLst>
              <a:ext uri="{FF2B5EF4-FFF2-40B4-BE49-F238E27FC236}">
                <a16:creationId xmlns:a16="http://schemas.microsoft.com/office/drawing/2014/main" id="{A1A60F90-1C5F-95D7-5D67-6E7769D3C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064" y="844110"/>
            <a:ext cx="3781425"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E49742B6-46FB-966C-AA26-682981C472A1}"/>
              </a:ext>
            </a:extLst>
          </p:cNvPr>
          <p:cNvSpPr txBox="1"/>
          <p:nvPr/>
        </p:nvSpPr>
        <p:spPr>
          <a:xfrm>
            <a:off x="4102093" y="5708001"/>
            <a:ext cx="4435366" cy="871970"/>
          </a:xfrm>
          <a:prstGeom prst="rect">
            <a:avLst/>
          </a:prstGeom>
          <a:noFill/>
        </p:spPr>
        <p:txBody>
          <a:bodyPr wrap="square">
            <a:spAutoFit/>
          </a:bodyPr>
          <a:lstStyle/>
          <a:p>
            <a:pPr lvl="1" algn="ctr">
              <a:lnSpc>
                <a:spcPct val="150000"/>
              </a:lnSpc>
            </a:pPr>
            <a:r>
              <a:rPr lang="en-US" altLang="en-US" dirty="0">
                <a:cs typeface="Times New Roman" panose="02020603050405020304" pitchFamily="18" charset="0"/>
              </a:rPr>
              <a:t>Plato		 Aristotle </a:t>
            </a:r>
          </a:p>
          <a:p>
            <a:pPr lvl="1" algn="ctr">
              <a:lnSpc>
                <a:spcPct val="150000"/>
              </a:lnSpc>
            </a:pPr>
            <a:r>
              <a:rPr lang="en-US" altLang="en-US" dirty="0">
                <a:cs typeface="Times New Roman" panose="02020603050405020304" pitchFamily="18" charset="0"/>
              </a:rPr>
              <a:t>(424-348) BC	(384 - 322) BC</a:t>
            </a:r>
          </a:p>
        </p:txBody>
      </p:sp>
      <p:sp>
        <p:nvSpPr>
          <p:cNvPr id="19" name="TextBox 18">
            <a:extLst>
              <a:ext uri="{FF2B5EF4-FFF2-40B4-BE49-F238E27FC236}">
                <a16:creationId xmlns:a16="http://schemas.microsoft.com/office/drawing/2014/main" id="{5789C0BC-2D86-7EE0-FCE6-F5FFBC78AFD9}"/>
              </a:ext>
            </a:extLst>
          </p:cNvPr>
          <p:cNvSpPr txBox="1"/>
          <p:nvPr/>
        </p:nvSpPr>
        <p:spPr>
          <a:xfrm>
            <a:off x="10791" y="2750713"/>
            <a:ext cx="4435366" cy="1702967"/>
          </a:xfrm>
          <a:prstGeom prst="rect">
            <a:avLst/>
          </a:prstGeom>
          <a:noFill/>
        </p:spPr>
        <p:txBody>
          <a:bodyPr wrap="square">
            <a:spAutoFit/>
          </a:bodyPr>
          <a:lstStyle/>
          <a:p>
            <a:pPr marL="457200" indent="-457200">
              <a:lnSpc>
                <a:spcPct val="150000"/>
              </a:lnSpc>
            </a:pPr>
            <a:endParaRPr lang="en-US" altLang="en-US" dirty="0">
              <a:cs typeface="Times New Roman" panose="02020603050405020304" pitchFamily="18" charset="0"/>
            </a:endParaRP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Knowledge comes from pure thought</a:t>
            </a: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Theoretical models</a:t>
            </a: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Deductive approach</a:t>
            </a:r>
          </a:p>
        </p:txBody>
      </p:sp>
      <p:sp>
        <p:nvSpPr>
          <p:cNvPr id="26" name="TextBox 25">
            <a:extLst>
              <a:ext uri="{FF2B5EF4-FFF2-40B4-BE49-F238E27FC236}">
                <a16:creationId xmlns:a16="http://schemas.microsoft.com/office/drawing/2014/main" id="{973D700C-EB24-B89E-B0AA-F5F864C59E2C}"/>
              </a:ext>
            </a:extLst>
          </p:cNvPr>
          <p:cNvSpPr txBox="1"/>
          <p:nvPr/>
        </p:nvSpPr>
        <p:spPr>
          <a:xfrm>
            <a:off x="8193396" y="2322894"/>
            <a:ext cx="4435366" cy="1702967"/>
          </a:xfrm>
          <a:prstGeom prst="rect">
            <a:avLst/>
          </a:prstGeom>
          <a:noFill/>
        </p:spPr>
        <p:txBody>
          <a:bodyPr wrap="square">
            <a:spAutoFit/>
          </a:bodyPr>
          <a:lstStyle/>
          <a:p>
            <a:pPr marL="457200" indent="-457200">
              <a:lnSpc>
                <a:spcPct val="150000"/>
              </a:lnSpc>
            </a:pPr>
            <a:endParaRPr lang="en-US" altLang="en-US" dirty="0">
              <a:cs typeface="Times New Roman" panose="02020603050405020304" pitchFamily="18" charset="0"/>
            </a:endParaRP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Knowledge comes from the world</a:t>
            </a: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Empirical data</a:t>
            </a:r>
          </a:p>
          <a:p>
            <a:pPr marL="457200" indent="-457200">
              <a:lnSpc>
                <a:spcPct val="150000"/>
              </a:lnSpc>
              <a:buFont typeface="Arial" panose="020B0604020202020204" pitchFamily="34" charset="0"/>
              <a:buChar char="•"/>
            </a:pPr>
            <a:r>
              <a:rPr lang="en-US" altLang="en-US" dirty="0">
                <a:cs typeface="Times New Roman" panose="02020603050405020304" pitchFamily="18" charset="0"/>
              </a:rPr>
              <a:t>Inductive approach</a:t>
            </a:r>
          </a:p>
        </p:txBody>
      </p:sp>
      <p:sp>
        <p:nvSpPr>
          <p:cNvPr id="28" name="TextBox 27">
            <a:extLst>
              <a:ext uri="{FF2B5EF4-FFF2-40B4-BE49-F238E27FC236}">
                <a16:creationId xmlns:a16="http://schemas.microsoft.com/office/drawing/2014/main" id="{2BC3B7DF-E420-E170-23A0-A32B58091B6F}"/>
              </a:ext>
            </a:extLst>
          </p:cNvPr>
          <p:cNvSpPr txBox="1"/>
          <p:nvPr/>
        </p:nvSpPr>
        <p:spPr>
          <a:xfrm>
            <a:off x="3838182" y="412518"/>
            <a:ext cx="4435366" cy="456472"/>
          </a:xfrm>
          <a:prstGeom prst="rect">
            <a:avLst/>
          </a:prstGeom>
          <a:noFill/>
        </p:spPr>
        <p:txBody>
          <a:bodyPr wrap="square">
            <a:spAutoFit/>
          </a:bodyPr>
          <a:lstStyle/>
          <a:p>
            <a:pPr lvl="1" algn="ctr">
              <a:lnSpc>
                <a:spcPct val="150000"/>
              </a:lnSpc>
            </a:pPr>
            <a:r>
              <a:rPr lang="en-US" altLang="en-US" dirty="0">
                <a:cs typeface="Times New Roman" panose="02020603050405020304" pitchFamily="18" charset="0"/>
              </a:rPr>
              <a:t>Raphael (1483 - 1520)</a:t>
            </a:r>
          </a:p>
        </p:txBody>
      </p:sp>
    </p:spTree>
    <p:extLst>
      <p:ext uri="{BB962C8B-B14F-4D97-AF65-F5344CB8AC3E}">
        <p14:creationId xmlns:p14="http://schemas.microsoft.com/office/powerpoint/2010/main" val="4016095302"/>
      </p:ext>
    </p:extLst>
  </p:cSld>
  <p:clrMapOvr>
    <a:masterClrMapping/>
  </p:clrMapOvr>
</p:sld>
</file>

<file path=ppt/theme/theme1.xml><?xml version="1.0" encoding="utf-8"?>
<a:theme xmlns:a="http://schemas.openxmlformats.org/drawingml/2006/main" name="Template Checklist">
  <a:themeElements>
    <a:clrScheme name="Bath University">
      <a:dk1>
        <a:sysClr val="windowText" lastClr="000000"/>
      </a:dk1>
      <a:lt1>
        <a:sysClr val="window" lastClr="FFFFFF"/>
      </a:lt1>
      <a:dk2>
        <a:srgbClr val="44546A"/>
      </a:dk2>
      <a:lt2>
        <a:srgbClr val="E7E6E6"/>
      </a:lt2>
      <a:accent1>
        <a:srgbClr val="9AB72D"/>
      </a:accent1>
      <a:accent2>
        <a:srgbClr val="404040"/>
      </a:accent2>
      <a:accent3>
        <a:srgbClr val="A0A0A0"/>
      </a:accent3>
      <a:accent4>
        <a:srgbClr val="CCCCCC"/>
      </a:accent4>
      <a:accent5>
        <a:srgbClr val="4F5560"/>
      </a:accent5>
      <a:accent6>
        <a:srgbClr val="9DADAD"/>
      </a:accent6>
      <a:hlink>
        <a:srgbClr val="0563C1"/>
      </a:hlink>
      <a:folHlink>
        <a:srgbClr val="954F72"/>
      </a:folHlink>
    </a:clrScheme>
    <a:fontScheme name="Bath Univers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dirty="0">
            <a:solidFill>
              <a:schemeClr val="bg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nSpc>
            <a:spcPct val="90000"/>
          </a:lnSpc>
          <a:spcAft>
            <a:spcPts val="600"/>
          </a:spcAft>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ath_University_1.3" id="{3ADB5C85-C8AE-4129-B2FD-6AF59EF10A19}" vid="{11656426-D909-4F15-8D64-EF3C2CCACC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473FF17AEA7C4289D853262B9660C8" ma:contentTypeVersion="15" ma:contentTypeDescription="Create a new document." ma:contentTypeScope="" ma:versionID="37690978d0cb39621d9b3e0c8fcec43a">
  <xsd:schema xmlns:xsd="http://www.w3.org/2001/XMLSchema" xmlns:xs="http://www.w3.org/2001/XMLSchema" xmlns:p="http://schemas.microsoft.com/office/2006/metadata/properties" xmlns:ns2="ae0eda49-25fd-4056-8e42-530a2ee38379" xmlns:ns3="e38e092f-befb-4cf5-87be-e6dadffa3dbe" xmlns:ns4="7baf63a6-8159-4531-922f-8d695af1915f" targetNamespace="http://schemas.microsoft.com/office/2006/metadata/properties" ma:root="true" ma:fieldsID="b73aca2fde1e3a109811fc2d0fa109ef" ns2:_="" ns3:_="" ns4:_="">
    <xsd:import namespace="ae0eda49-25fd-4056-8e42-530a2ee38379"/>
    <xsd:import namespace="e38e092f-befb-4cf5-87be-e6dadffa3dbe"/>
    <xsd:import namespace="7baf63a6-8159-4531-922f-8d695af191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0eda49-25fd-4056-8e42-530a2ee38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38e092f-befb-4cf5-87be-e6dadffa3db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1f44e78-1bb0-4150-8b57-df3fa0e0ea70}" ma:internalName="TaxCatchAll" ma:showField="CatchAllData" ma:web="e38e092f-befb-4cf5-87be-e6dadffa3d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baf63a6-8159-4531-922f-8d695af1915f" xsi:nil="true"/>
    <lcf76f155ced4ddcb4097134ff3c332f xmlns="ae0eda49-25fd-4056-8e42-530a2ee383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980E86F-0278-4F81-8341-6717967EF81F}"/>
</file>

<file path=customXml/itemProps2.xml><?xml version="1.0" encoding="utf-8"?>
<ds:datastoreItem xmlns:ds="http://schemas.openxmlformats.org/officeDocument/2006/customXml" ds:itemID="{D1E72D8F-2818-42D1-81A0-7AEF4042E6A0}"/>
</file>

<file path=customXml/itemProps3.xml><?xml version="1.0" encoding="utf-8"?>
<ds:datastoreItem xmlns:ds="http://schemas.openxmlformats.org/officeDocument/2006/customXml" ds:itemID="{3A9C4DE3-3128-445F-A304-96C88B289D09}"/>
</file>

<file path=docProps/app.xml><?xml version="1.0" encoding="utf-8"?>
<Properties xmlns="http://schemas.openxmlformats.org/officeDocument/2006/extended-properties" xmlns:vt="http://schemas.openxmlformats.org/officeDocument/2006/docPropsVTypes">
  <Template>Bath_University_1.3</Template>
  <TotalTime>6538</TotalTime>
  <Words>1347</Words>
  <Application>Microsoft Macintosh PowerPoint</Application>
  <PresentationFormat>Widescreen</PresentationFormat>
  <Paragraphs>284</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Helvetica</vt:lpstr>
      <vt:lpstr>Helvetica Neue</vt:lpstr>
      <vt:lpstr>Wingdings</vt:lpstr>
      <vt:lpstr>Template Checklist</vt:lpstr>
      <vt:lpstr>Science for non-scientists </vt:lpstr>
      <vt:lpstr>Today’s agenda</vt:lpstr>
      <vt:lpstr>What is Science?</vt:lpstr>
      <vt:lpstr>What is Science?</vt:lpstr>
      <vt:lpstr>What is Science?</vt:lpstr>
      <vt:lpstr>What is Science?</vt:lpstr>
      <vt:lpstr>What is Science?</vt:lpstr>
      <vt:lpstr>The Scientific Method</vt:lpstr>
      <vt:lpstr>The Scientific Method</vt:lpstr>
      <vt:lpstr>The Scientific Method</vt:lpstr>
      <vt:lpstr>The Scientific Method</vt:lpstr>
      <vt:lpstr>The Scientific Method</vt:lpstr>
      <vt:lpstr>The Scientific Method</vt:lpstr>
      <vt:lpstr>The Scientific Method</vt:lpstr>
      <vt:lpstr>The Scientific Method (for EPQ)</vt:lpstr>
      <vt:lpstr>The QUESTION in EPQs</vt:lpstr>
      <vt:lpstr>Sources of Information</vt:lpstr>
      <vt:lpstr>Referencing &amp;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Degnen-Frost</dc:creator>
  <cp:lastModifiedBy>Dan Pantos</cp:lastModifiedBy>
  <cp:revision>371</cp:revision>
  <dcterms:created xsi:type="dcterms:W3CDTF">2017-06-22T15:18:51Z</dcterms:created>
  <dcterms:modified xsi:type="dcterms:W3CDTF">2022-06-20T10:59:09Z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0x01010028473FF17AEA7C4289D853262B9660C8</vt:lpwstr>
  </property>
</Properties>
</file>