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quickStyle1.xml" ContentType="application/vnd.openxmlformats-officedocument.drawingml.diagram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2"/>
  </p:notesMasterIdLst>
  <p:sldIdLst>
    <p:sldId id="256" r:id="rId2"/>
    <p:sldId id="268" r:id="rId3"/>
    <p:sldId id="264" r:id="rId4"/>
    <p:sldId id="272" r:id="rId5"/>
    <p:sldId id="269" r:id="rId6"/>
    <p:sldId id="271" r:id="rId7"/>
    <p:sldId id="270" r:id="rId8"/>
    <p:sldId id="263" r:id="rId9"/>
    <p:sldId id="273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kri.org/councils/esrc/guidance-for-applicants/research-ethics-guidance/useful-resources/key-terms-glossary/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kri.org/councils/esrc/guidance-for-applicants/research-ethics-guidance/useful-resources/key-terms-glossary/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826428-C4C7-4045-853E-CF43E9ED52B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FDEC8A-9E12-42B6-ADA9-D39B7072A508}">
      <dgm:prSet/>
      <dgm:spPr/>
      <dgm:t>
        <a:bodyPr/>
        <a:lstStyle/>
        <a:p>
          <a:r>
            <a:rPr lang="en-GB" dirty="0"/>
            <a:t>Environmental planning</a:t>
          </a:r>
          <a:endParaRPr lang="en-US" dirty="0"/>
        </a:p>
      </dgm:t>
    </dgm:pt>
    <dgm:pt modelId="{3F9A1763-F624-4B3B-9291-3F125A356A66}" type="parTrans" cxnId="{F7FF6489-3D37-4F62-9596-394108232285}">
      <dgm:prSet/>
      <dgm:spPr/>
      <dgm:t>
        <a:bodyPr/>
        <a:lstStyle/>
        <a:p>
          <a:endParaRPr lang="en-US"/>
        </a:p>
      </dgm:t>
    </dgm:pt>
    <dgm:pt modelId="{FB85B90F-37E4-4F98-8B58-847D38DEFFF4}" type="sibTrans" cxnId="{F7FF6489-3D37-4F62-9596-394108232285}">
      <dgm:prSet/>
      <dgm:spPr/>
      <dgm:t>
        <a:bodyPr/>
        <a:lstStyle/>
        <a:p>
          <a:endParaRPr lang="en-US"/>
        </a:p>
      </dgm:t>
    </dgm:pt>
    <dgm:pt modelId="{8F326E18-E927-4238-B8FE-86C964845E60}">
      <dgm:prSet/>
      <dgm:spPr/>
      <dgm:t>
        <a:bodyPr/>
        <a:lstStyle/>
        <a:p>
          <a:r>
            <a:rPr lang="en-GB" dirty="0"/>
            <a:t>Science and Technology Studies</a:t>
          </a:r>
          <a:endParaRPr lang="en-US" dirty="0"/>
        </a:p>
      </dgm:t>
    </dgm:pt>
    <dgm:pt modelId="{E8B0DFDC-A58C-461F-8453-4692EDFC2167}" type="parTrans" cxnId="{95979968-C17C-434F-8C42-C245BE8DE571}">
      <dgm:prSet/>
      <dgm:spPr/>
      <dgm:t>
        <a:bodyPr/>
        <a:lstStyle/>
        <a:p>
          <a:endParaRPr lang="en-US"/>
        </a:p>
      </dgm:t>
    </dgm:pt>
    <dgm:pt modelId="{205AC8B5-CAF0-46E7-85BE-8EEA855DB998}" type="sibTrans" cxnId="{95979968-C17C-434F-8C42-C245BE8DE571}">
      <dgm:prSet/>
      <dgm:spPr/>
      <dgm:t>
        <a:bodyPr/>
        <a:lstStyle/>
        <a:p>
          <a:endParaRPr lang="en-US"/>
        </a:p>
      </dgm:t>
    </dgm:pt>
    <dgm:pt modelId="{440A3EBE-189B-430E-9B5A-0C07FF0F0965}">
      <dgm:prSet/>
      <dgm:spPr/>
      <dgm:t>
        <a:bodyPr/>
        <a:lstStyle/>
        <a:p>
          <a:r>
            <a:rPr lang="en-GB" dirty="0"/>
            <a:t>Human Geography</a:t>
          </a:r>
          <a:endParaRPr lang="en-US" dirty="0"/>
        </a:p>
      </dgm:t>
    </dgm:pt>
    <dgm:pt modelId="{EA98E330-1BBC-4F3B-A0A1-4EBDDE0350B5}" type="parTrans" cxnId="{13FC68D3-8AFA-4CFD-9F90-1842D2C43D56}">
      <dgm:prSet/>
      <dgm:spPr/>
      <dgm:t>
        <a:bodyPr/>
        <a:lstStyle/>
        <a:p>
          <a:endParaRPr lang="en-US"/>
        </a:p>
      </dgm:t>
    </dgm:pt>
    <dgm:pt modelId="{A76101E2-D9B1-4E31-BB36-57978676FE2A}" type="sibTrans" cxnId="{13FC68D3-8AFA-4CFD-9F90-1842D2C43D56}">
      <dgm:prSet/>
      <dgm:spPr/>
      <dgm:t>
        <a:bodyPr/>
        <a:lstStyle/>
        <a:p>
          <a:endParaRPr lang="en-US"/>
        </a:p>
      </dgm:t>
    </dgm:pt>
    <dgm:pt modelId="{0C852C01-EC96-49A5-8680-3BCA817B6EC9}">
      <dgm:prSet/>
      <dgm:spPr/>
      <dgm:t>
        <a:bodyPr/>
        <a:lstStyle/>
        <a:p>
          <a:r>
            <a:rPr lang="en-GB" dirty="0"/>
            <a:t>History</a:t>
          </a:r>
          <a:endParaRPr lang="en-US" dirty="0"/>
        </a:p>
      </dgm:t>
    </dgm:pt>
    <dgm:pt modelId="{ED391B8A-977C-4D8B-A2D0-C1734D1F0FC9}" type="parTrans" cxnId="{57662EE0-6D82-4E81-9D25-14766672B14C}">
      <dgm:prSet/>
      <dgm:spPr/>
      <dgm:t>
        <a:bodyPr/>
        <a:lstStyle/>
        <a:p>
          <a:endParaRPr lang="en-US"/>
        </a:p>
      </dgm:t>
    </dgm:pt>
    <dgm:pt modelId="{F8C2F38D-AFFD-45E2-B534-F88350AB5FCA}" type="sibTrans" cxnId="{57662EE0-6D82-4E81-9D25-14766672B14C}">
      <dgm:prSet/>
      <dgm:spPr/>
      <dgm:t>
        <a:bodyPr/>
        <a:lstStyle/>
        <a:p>
          <a:endParaRPr lang="en-US"/>
        </a:p>
      </dgm:t>
    </dgm:pt>
    <dgm:pt modelId="{6B466D29-2149-4736-9912-61960C181513}">
      <dgm:prSet/>
      <dgm:spPr/>
      <dgm:t>
        <a:bodyPr/>
        <a:lstStyle/>
        <a:p>
          <a:r>
            <a:rPr lang="en-GB" dirty="0"/>
            <a:t>Linguistics and languages</a:t>
          </a:r>
          <a:endParaRPr lang="en-US" dirty="0"/>
        </a:p>
      </dgm:t>
    </dgm:pt>
    <dgm:pt modelId="{B5FD36DA-6AD0-4ADE-BC13-35F14E346477}" type="parTrans" cxnId="{19DB817F-2BA9-4B34-A4D1-75AFE9C0F234}">
      <dgm:prSet/>
      <dgm:spPr/>
      <dgm:t>
        <a:bodyPr/>
        <a:lstStyle/>
        <a:p>
          <a:endParaRPr lang="en-US"/>
        </a:p>
      </dgm:t>
    </dgm:pt>
    <dgm:pt modelId="{040B36A0-5591-46D4-A75E-05B49D72B50B}" type="sibTrans" cxnId="{19DB817F-2BA9-4B34-A4D1-75AFE9C0F234}">
      <dgm:prSet/>
      <dgm:spPr/>
      <dgm:t>
        <a:bodyPr/>
        <a:lstStyle/>
        <a:p>
          <a:endParaRPr lang="en-US"/>
        </a:p>
      </dgm:t>
    </dgm:pt>
    <dgm:pt modelId="{2CB25ECD-38C6-4C13-8DB1-8366AA8EA288}">
      <dgm:prSet/>
      <dgm:spPr/>
      <dgm:t>
        <a:bodyPr/>
        <a:lstStyle/>
        <a:p>
          <a:r>
            <a:rPr lang="en-GB" dirty="0"/>
            <a:t>Area Studies</a:t>
          </a:r>
          <a:endParaRPr lang="en-US" dirty="0"/>
        </a:p>
      </dgm:t>
    </dgm:pt>
    <dgm:pt modelId="{757B4B1C-4CCC-4C59-A5E2-D173002BBB6B}" type="parTrans" cxnId="{6A6A3C27-0985-4593-BC36-C84B9FCD51AB}">
      <dgm:prSet/>
      <dgm:spPr/>
      <dgm:t>
        <a:bodyPr/>
        <a:lstStyle/>
        <a:p>
          <a:endParaRPr lang="en-GB"/>
        </a:p>
      </dgm:t>
    </dgm:pt>
    <dgm:pt modelId="{D3F77F04-EF71-4DCF-9318-1E4A946A7D26}" type="sibTrans" cxnId="{6A6A3C27-0985-4593-BC36-C84B9FCD51AB}">
      <dgm:prSet/>
      <dgm:spPr/>
      <dgm:t>
        <a:bodyPr/>
        <a:lstStyle/>
        <a:p>
          <a:endParaRPr lang="en-GB"/>
        </a:p>
      </dgm:t>
    </dgm:pt>
    <dgm:pt modelId="{E6A52391-D4AF-4555-B801-6042AE80AFEC}">
      <dgm:prSet/>
      <dgm:spPr/>
      <dgm:t>
        <a:bodyPr/>
        <a:lstStyle/>
        <a:p>
          <a:r>
            <a:rPr lang="en-GB" dirty="0"/>
            <a:t>Sociology</a:t>
          </a:r>
          <a:endParaRPr lang="en-US" dirty="0"/>
        </a:p>
      </dgm:t>
    </dgm:pt>
    <dgm:pt modelId="{E6A32715-99CE-4D5B-9F82-04FC82FD2015}" type="parTrans" cxnId="{EFB70852-52A2-45A9-B618-C4EB9BC8164B}">
      <dgm:prSet/>
      <dgm:spPr/>
      <dgm:t>
        <a:bodyPr/>
        <a:lstStyle/>
        <a:p>
          <a:endParaRPr lang="en-GB"/>
        </a:p>
      </dgm:t>
    </dgm:pt>
    <dgm:pt modelId="{0CAE24C7-ACB5-4160-ACD9-ACF5194F4804}" type="sibTrans" cxnId="{EFB70852-52A2-45A9-B618-C4EB9BC8164B}">
      <dgm:prSet/>
      <dgm:spPr/>
      <dgm:t>
        <a:bodyPr/>
        <a:lstStyle/>
        <a:p>
          <a:endParaRPr lang="en-GB"/>
        </a:p>
      </dgm:t>
    </dgm:pt>
    <dgm:pt modelId="{0074AE12-88CA-4A42-A392-BC948C4AA9DE}">
      <dgm:prSet/>
      <dgm:spPr/>
      <dgm:t>
        <a:bodyPr/>
        <a:lstStyle/>
        <a:p>
          <a:r>
            <a:rPr lang="en-GB" dirty="0"/>
            <a:t>Demography</a:t>
          </a:r>
          <a:endParaRPr lang="en-US" dirty="0"/>
        </a:p>
      </dgm:t>
    </dgm:pt>
    <dgm:pt modelId="{4641E2BB-FBD1-47C0-B18A-7B208A5E9074}" type="parTrans" cxnId="{061F896C-B36D-4463-99AC-74F83CD9B838}">
      <dgm:prSet/>
      <dgm:spPr/>
      <dgm:t>
        <a:bodyPr/>
        <a:lstStyle/>
        <a:p>
          <a:endParaRPr lang="en-GB"/>
        </a:p>
      </dgm:t>
    </dgm:pt>
    <dgm:pt modelId="{B8AF5957-AB5F-4EE9-99A9-5DF54A6258EF}" type="sibTrans" cxnId="{061F896C-B36D-4463-99AC-74F83CD9B838}">
      <dgm:prSet/>
      <dgm:spPr/>
      <dgm:t>
        <a:bodyPr/>
        <a:lstStyle/>
        <a:p>
          <a:endParaRPr lang="en-GB"/>
        </a:p>
      </dgm:t>
    </dgm:pt>
    <dgm:pt modelId="{AEFA023C-6627-4541-BCF9-023754676F84}">
      <dgm:prSet/>
      <dgm:spPr/>
      <dgm:t>
        <a:bodyPr/>
        <a:lstStyle/>
        <a:p>
          <a:r>
            <a:rPr lang="en-GB" dirty="0"/>
            <a:t>Development studies</a:t>
          </a:r>
          <a:endParaRPr lang="en-US" dirty="0"/>
        </a:p>
      </dgm:t>
    </dgm:pt>
    <dgm:pt modelId="{334BE246-9A85-4C3C-976C-1734F9074AEA}" type="parTrans" cxnId="{01C7974A-13DC-4F3D-BAF2-9B6FCCC19FB8}">
      <dgm:prSet/>
      <dgm:spPr/>
      <dgm:t>
        <a:bodyPr/>
        <a:lstStyle/>
        <a:p>
          <a:endParaRPr lang="en-GB"/>
        </a:p>
      </dgm:t>
    </dgm:pt>
    <dgm:pt modelId="{395B3CFB-26FB-4E01-9B8E-1985F2513D61}" type="sibTrans" cxnId="{01C7974A-13DC-4F3D-BAF2-9B6FCCC19FB8}">
      <dgm:prSet/>
      <dgm:spPr/>
      <dgm:t>
        <a:bodyPr/>
        <a:lstStyle/>
        <a:p>
          <a:endParaRPr lang="en-GB"/>
        </a:p>
      </dgm:t>
    </dgm:pt>
    <dgm:pt modelId="{35BD9635-3A91-4AF3-B12F-C690B2F4A771}">
      <dgm:prSet/>
      <dgm:spPr/>
      <dgm:t>
        <a:bodyPr/>
        <a:lstStyle/>
        <a:p>
          <a:r>
            <a:rPr lang="en-GB" dirty="0"/>
            <a:t>Political science &amp; international studies</a:t>
          </a:r>
          <a:endParaRPr lang="en-US" dirty="0"/>
        </a:p>
      </dgm:t>
    </dgm:pt>
    <dgm:pt modelId="{F39FEF5F-9CEC-4465-8961-E61512664634}" type="parTrans" cxnId="{AAB794A6-D443-4260-8012-A41F5E5C00B2}">
      <dgm:prSet/>
      <dgm:spPr/>
      <dgm:t>
        <a:bodyPr/>
        <a:lstStyle/>
        <a:p>
          <a:endParaRPr lang="en-GB"/>
        </a:p>
      </dgm:t>
    </dgm:pt>
    <dgm:pt modelId="{80B167EE-CA89-41E2-931D-D4D671480DCD}" type="sibTrans" cxnId="{AAB794A6-D443-4260-8012-A41F5E5C00B2}">
      <dgm:prSet/>
      <dgm:spPr/>
      <dgm:t>
        <a:bodyPr/>
        <a:lstStyle/>
        <a:p>
          <a:endParaRPr lang="en-GB"/>
        </a:p>
      </dgm:t>
    </dgm:pt>
    <dgm:pt modelId="{90A3DEB6-8C99-46D9-8DFB-96A91A884CAB}">
      <dgm:prSet/>
      <dgm:spPr/>
      <dgm:t>
        <a:bodyPr/>
        <a:lstStyle/>
        <a:p>
          <a:r>
            <a:rPr lang="en-GB" dirty="0"/>
            <a:t>Education</a:t>
          </a:r>
          <a:endParaRPr lang="en-US" dirty="0"/>
        </a:p>
      </dgm:t>
    </dgm:pt>
    <dgm:pt modelId="{329E6647-B8D0-473A-B252-56E4FF421694}" type="parTrans" cxnId="{25EDD4B8-C8DD-4FE5-9176-2D8099953FFE}">
      <dgm:prSet/>
      <dgm:spPr/>
      <dgm:t>
        <a:bodyPr/>
        <a:lstStyle/>
        <a:p>
          <a:endParaRPr lang="en-GB"/>
        </a:p>
      </dgm:t>
    </dgm:pt>
    <dgm:pt modelId="{4A2B8FE0-CF60-45FD-9ED6-4A3F1F4ED671}" type="sibTrans" cxnId="{25EDD4B8-C8DD-4FE5-9176-2D8099953FFE}">
      <dgm:prSet/>
      <dgm:spPr/>
      <dgm:t>
        <a:bodyPr/>
        <a:lstStyle/>
        <a:p>
          <a:endParaRPr lang="en-GB"/>
        </a:p>
      </dgm:t>
    </dgm:pt>
    <dgm:pt modelId="{D0632341-203C-4DBB-A5CA-1C312E0E1ED4}">
      <dgm:prSet/>
      <dgm:spPr/>
      <dgm:t>
        <a:bodyPr/>
        <a:lstStyle/>
        <a:p>
          <a:r>
            <a:rPr lang="en-GB" dirty="0"/>
            <a:t>Economics</a:t>
          </a:r>
          <a:endParaRPr lang="en-US" dirty="0"/>
        </a:p>
      </dgm:t>
    </dgm:pt>
    <dgm:pt modelId="{C7E40734-7D02-407D-BD41-FACEA54BD823}" type="parTrans" cxnId="{5077FF79-2DDF-44FC-8259-6EB2AAF25E96}">
      <dgm:prSet/>
      <dgm:spPr/>
      <dgm:t>
        <a:bodyPr/>
        <a:lstStyle/>
        <a:p>
          <a:endParaRPr lang="en-GB"/>
        </a:p>
      </dgm:t>
    </dgm:pt>
    <dgm:pt modelId="{45C8FC81-6628-4B6D-B2F4-C4A98298E707}" type="sibTrans" cxnId="{5077FF79-2DDF-44FC-8259-6EB2AAF25E96}">
      <dgm:prSet/>
      <dgm:spPr/>
      <dgm:t>
        <a:bodyPr/>
        <a:lstStyle/>
        <a:p>
          <a:endParaRPr lang="en-GB"/>
        </a:p>
      </dgm:t>
    </dgm:pt>
    <dgm:pt modelId="{64F63AED-5EEB-4DB9-BFC3-616D5AB78D5D}">
      <dgm:prSet/>
      <dgm:spPr/>
      <dgm:t>
        <a:bodyPr/>
        <a:lstStyle/>
        <a:p>
          <a:r>
            <a:rPr lang="en-GB" dirty="0"/>
            <a:t>Psychology</a:t>
          </a:r>
          <a:endParaRPr lang="en-US" dirty="0"/>
        </a:p>
      </dgm:t>
    </dgm:pt>
    <dgm:pt modelId="{DE0DB985-500B-4A4D-BA04-D644CA1E9102}" type="parTrans" cxnId="{47271C3C-D85E-42EF-A996-746FF24BC08C}">
      <dgm:prSet/>
      <dgm:spPr/>
      <dgm:t>
        <a:bodyPr/>
        <a:lstStyle/>
        <a:p>
          <a:endParaRPr lang="en-GB"/>
        </a:p>
      </dgm:t>
    </dgm:pt>
    <dgm:pt modelId="{5F11D2E2-CC04-4A48-8FF8-F1AA9B76CF1E}" type="sibTrans" cxnId="{47271C3C-D85E-42EF-A996-746FF24BC08C}">
      <dgm:prSet/>
      <dgm:spPr/>
      <dgm:t>
        <a:bodyPr/>
        <a:lstStyle/>
        <a:p>
          <a:endParaRPr lang="en-GB"/>
        </a:p>
      </dgm:t>
    </dgm:pt>
    <dgm:pt modelId="{BF140076-6FFA-4FC0-85C5-63CA63D1352F}">
      <dgm:prSet/>
      <dgm:spPr/>
      <dgm:t>
        <a:bodyPr/>
        <a:lstStyle/>
        <a:p>
          <a:r>
            <a:rPr lang="en-GB" dirty="0"/>
            <a:t>Law &amp; legal studies</a:t>
          </a:r>
          <a:endParaRPr lang="en-US" dirty="0"/>
        </a:p>
      </dgm:t>
    </dgm:pt>
    <dgm:pt modelId="{2CF7A3D8-DDCA-44FD-8F0B-241844290ABF}" type="parTrans" cxnId="{7E93E3BE-93C6-48E4-BEDB-7426A68AE083}">
      <dgm:prSet/>
      <dgm:spPr/>
      <dgm:t>
        <a:bodyPr/>
        <a:lstStyle/>
        <a:p>
          <a:endParaRPr lang="en-GB"/>
        </a:p>
      </dgm:t>
    </dgm:pt>
    <dgm:pt modelId="{49FA078B-D2B5-42C3-8A06-111EAEA26C0F}" type="sibTrans" cxnId="{7E93E3BE-93C6-48E4-BEDB-7426A68AE083}">
      <dgm:prSet/>
      <dgm:spPr/>
      <dgm:t>
        <a:bodyPr/>
        <a:lstStyle/>
        <a:p>
          <a:endParaRPr lang="en-GB"/>
        </a:p>
      </dgm:t>
    </dgm:pt>
    <dgm:pt modelId="{DD080EBF-7523-40E4-A26A-3B42794483FA}">
      <dgm:prSet/>
      <dgm:spPr/>
      <dgm:t>
        <a:bodyPr/>
        <a:lstStyle/>
        <a:p>
          <a:r>
            <a:rPr lang="en-GB" dirty="0"/>
            <a:t>Public and social policy</a:t>
          </a:r>
          <a:endParaRPr lang="en-US" dirty="0"/>
        </a:p>
      </dgm:t>
    </dgm:pt>
    <dgm:pt modelId="{AE5C9CA4-5DFB-4D86-9EDE-C30B43B81573}" type="parTrans" cxnId="{DF1031DD-5717-4970-B40F-2338DC57CF34}">
      <dgm:prSet/>
      <dgm:spPr/>
      <dgm:t>
        <a:bodyPr/>
        <a:lstStyle/>
        <a:p>
          <a:endParaRPr lang="en-GB"/>
        </a:p>
      </dgm:t>
    </dgm:pt>
    <dgm:pt modelId="{6188A74B-0F40-4CBE-B643-2F36F34F00D9}" type="sibTrans" cxnId="{DF1031DD-5717-4970-B40F-2338DC57CF34}">
      <dgm:prSet/>
      <dgm:spPr/>
      <dgm:t>
        <a:bodyPr/>
        <a:lstStyle/>
        <a:p>
          <a:endParaRPr lang="en-GB"/>
        </a:p>
      </dgm:t>
    </dgm:pt>
    <dgm:pt modelId="{14AC46FB-FA6C-4E55-A8AD-81879B59AF94}">
      <dgm:prSet/>
      <dgm:spPr/>
      <dgm:t>
        <a:bodyPr/>
        <a:lstStyle/>
        <a:p>
          <a:r>
            <a:rPr lang="en-GB" dirty="0"/>
            <a:t>Social anthropology</a:t>
          </a:r>
          <a:endParaRPr lang="en-US" dirty="0"/>
        </a:p>
      </dgm:t>
    </dgm:pt>
    <dgm:pt modelId="{BC799D68-B70B-4748-BDE5-7499CE08A82E}" type="parTrans" cxnId="{B17933B3-BB2C-4B2E-9E73-1FC84AF3D532}">
      <dgm:prSet/>
      <dgm:spPr/>
      <dgm:t>
        <a:bodyPr/>
        <a:lstStyle/>
        <a:p>
          <a:endParaRPr lang="en-GB"/>
        </a:p>
      </dgm:t>
    </dgm:pt>
    <dgm:pt modelId="{8BA0C0A8-6C68-40C2-AE41-ED97B474FFD6}" type="sibTrans" cxnId="{B17933B3-BB2C-4B2E-9E73-1FC84AF3D532}">
      <dgm:prSet/>
      <dgm:spPr/>
      <dgm:t>
        <a:bodyPr/>
        <a:lstStyle/>
        <a:p>
          <a:endParaRPr lang="en-GB"/>
        </a:p>
      </dgm:t>
    </dgm:pt>
    <dgm:pt modelId="{6CDBFD35-B1D9-49C2-BDBF-3EA8A34C9590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Literature</a:t>
          </a:r>
        </a:p>
      </dgm:t>
    </dgm:pt>
    <dgm:pt modelId="{02E73347-4B12-485F-BEC3-11490D99D1E2}" type="parTrans" cxnId="{106CE276-AEC8-46BB-81EE-54889C13E3DB}">
      <dgm:prSet/>
      <dgm:spPr/>
      <dgm:t>
        <a:bodyPr/>
        <a:lstStyle/>
        <a:p>
          <a:endParaRPr lang="en-GB"/>
        </a:p>
      </dgm:t>
    </dgm:pt>
    <dgm:pt modelId="{BA932FAB-B589-4744-A4C8-0D1F0BDC3C91}" type="sibTrans" cxnId="{106CE276-AEC8-46BB-81EE-54889C13E3DB}">
      <dgm:prSet/>
      <dgm:spPr/>
      <dgm:t>
        <a:bodyPr/>
        <a:lstStyle/>
        <a:p>
          <a:endParaRPr lang="en-GB"/>
        </a:p>
      </dgm:t>
    </dgm:pt>
    <dgm:pt modelId="{69D20E35-5CCC-418C-86A3-C042BD33C5FC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Classics</a:t>
          </a:r>
        </a:p>
      </dgm:t>
    </dgm:pt>
    <dgm:pt modelId="{46F5D4F2-6216-49C4-BAC2-C01CA6E1DBF5}" type="parTrans" cxnId="{14DB1F46-3844-4818-93B7-24915352D34F}">
      <dgm:prSet/>
      <dgm:spPr/>
      <dgm:t>
        <a:bodyPr/>
        <a:lstStyle/>
        <a:p>
          <a:endParaRPr lang="en-GB"/>
        </a:p>
      </dgm:t>
    </dgm:pt>
    <dgm:pt modelId="{CDDFF50F-8A24-4514-A541-F0EFDD2CFF86}" type="sibTrans" cxnId="{14DB1F46-3844-4818-93B7-24915352D34F}">
      <dgm:prSet/>
      <dgm:spPr/>
      <dgm:t>
        <a:bodyPr/>
        <a:lstStyle/>
        <a:p>
          <a:endParaRPr lang="en-GB"/>
        </a:p>
      </dgm:t>
    </dgm:pt>
    <dgm:pt modelId="{9F55A00A-DA74-4480-A547-403C257F1050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Philosophy</a:t>
          </a:r>
        </a:p>
      </dgm:t>
    </dgm:pt>
    <dgm:pt modelId="{345C6732-D3F0-4C51-BA1E-B6D27487D458}" type="parTrans" cxnId="{5A81EE5C-2B31-4C09-A0CC-05EE03B18E1B}">
      <dgm:prSet/>
      <dgm:spPr/>
      <dgm:t>
        <a:bodyPr/>
        <a:lstStyle/>
        <a:p>
          <a:endParaRPr lang="en-GB"/>
        </a:p>
      </dgm:t>
    </dgm:pt>
    <dgm:pt modelId="{E39E96A7-2123-4FC7-A7EE-4567329F94A5}" type="sibTrans" cxnId="{5A81EE5C-2B31-4C09-A0CC-05EE03B18E1B}">
      <dgm:prSet/>
      <dgm:spPr/>
      <dgm:t>
        <a:bodyPr/>
        <a:lstStyle/>
        <a:p>
          <a:endParaRPr lang="en-GB"/>
        </a:p>
      </dgm:t>
    </dgm:pt>
    <dgm:pt modelId="{BD8D7913-F3A9-41D6-9361-0FC716665F9A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Religion studies</a:t>
          </a:r>
        </a:p>
      </dgm:t>
    </dgm:pt>
    <dgm:pt modelId="{491598A0-3B2F-44A1-86C2-2919B147F3A4}" type="parTrans" cxnId="{1465F776-6D52-49FE-B1A3-B43A008BBA99}">
      <dgm:prSet/>
      <dgm:spPr/>
      <dgm:t>
        <a:bodyPr/>
        <a:lstStyle/>
        <a:p>
          <a:endParaRPr lang="en-GB"/>
        </a:p>
      </dgm:t>
    </dgm:pt>
    <dgm:pt modelId="{E234D770-5A05-40E5-8BF1-6CA4E4134A79}" type="sibTrans" cxnId="{1465F776-6D52-49FE-B1A3-B43A008BBA99}">
      <dgm:prSet/>
      <dgm:spPr/>
      <dgm:t>
        <a:bodyPr/>
        <a:lstStyle/>
        <a:p>
          <a:endParaRPr lang="en-GB"/>
        </a:p>
      </dgm:t>
    </dgm:pt>
    <dgm:pt modelId="{EC6B0663-06E0-4820-A9A1-0FE190E7BCAA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Visual and performing arts</a:t>
          </a:r>
        </a:p>
      </dgm:t>
    </dgm:pt>
    <dgm:pt modelId="{DD1046D0-BD9A-490B-A70A-CBD499F62954}" type="parTrans" cxnId="{910937B3-3C9D-4C23-AB4E-B6115F057AD0}">
      <dgm:prSet/>
      <dgm:spPr/>
      <dgm:t>
        <a:bodyPr/>
        <a:lstStyle/>
        <a:p>
          <a:endParaRPr lang="en-GB"/>
        </a:p>
      </dgm:t>
    </dgm:pt>
    <dgm:pt modelId="{597AD6FC-9BCE-4FBF-B580-1F6833A0AD9B}" type="sibTrans" cxnId="{910937B3-3C9D-4C23-AB4E-B6115F057AD0}">
      <dgm:prSet/>
      <dgm:spPr/>
      <dgm:t>
        <a:bodyPr/>
        <a:lstStyle/>
        <a:p>
          <a:endParaRPr lang="en-GB"/>
        </a:p>
      </dgm:t>
    </dgm:pt>
    <dgm:pt modelId="{813E7F89-E68E-4113-A1C6-74F078294BA3}">
      <dgm:prSet/>
      <dgm:spPr/>
      <dgm:t>
        <a:bodyPr/>
        <a:lstStyle/>
        <a:p>
          <a:r>
            <a:rPr lang="en-GB" dirty="0"/>
            <a:t>Social work</a:t>
          </a:r>
          <a:endParaRPr lang="en-US" dirty="0"/>
        </a:p>
      </dgm:t>
    </dgm:pt>
    <dgm:pt modelId="{7798F88B-FE1C-4562-B35E-E72D5B1CE053}" type="parTrans" cxnId="{A5819117-A20E-4DB3-95B8-EE83E065A333}">
      <dgm:prSet/>
      <dgm:spPr/>
      <dgm:t>
        <a:bodyPr/>
        <a:lstStyle/>
        <a:p>
          <a:endParaRPr lang="en-GB"/>
        </a:p>
      </dgm:t>
    </dgm:pt>
    <dgm:pt modelId="{F5BC00BB-D699-41DE-B113-8638A02D2AF9}" type="sibTrans" cxnId="{A5819117-A20E-4DB3-95B8-EE83E065A333}">
      <dgm:prSet/>
      <dgm:spPr/>
      <dgm:t>
        <a:bodyPr/>
        <a:lstStyle/>
        <a:p>
          <a:endParaRPr lang="en-GB"/>
        </a:p>
      </dgm:t>
    </dgm:pt>
    <dgm:pt modelId="{AA19ED66-3634-42D0-80E2-444343DAAF23}">
      <dgm:prSet/>
      <dgm:spPr/>
      <dgm:t>
        <a:bodyPr/>
        <a:lstStyle/>
        <a:p>
          <a:r>
            <a:rPr lang="en-GB" dirty="0"/>
            <a:t>Management &amp; business studies</a:t>
          </a:r>
          <a:endParaRPr lang="en-US" dirty="0"/>
        </a:p>
      </dgm:t>
    </dgm:pt>
    <dgm:pt modelId="{2134D9D5-ACE0-44C6-9A25-436A831EB6D1}" type="parTrans" cxnId="{5B32FEBC-27B9-400E-B6D5-EA60BB4463D6}">
      <dgm:prSet/>
      <dgm:spPr/>
      <dgm:t>
        <a:bodyPr/>
        <a:lstStyle/>
        <a:p>
          <a:endParaRPr lang="en-GB"/>
        </a:p>
      </dgm:t>
    </dgm:pt>
    <dgm:pt modelId="{6DF92823-8B87-4AD4-BC7A-6400B8E88366}" type="sibTrans" cxnId="{5B32FEBC-27B9-400E-B6D5-EA60BB4463D6}">
      <dgm:prSet/>
      <dgm:spPr/>
      <dgm:t>
        <a:bodyPr/>
        <a:lstStyle/>
        <a:p>
          <a:endParaRPr lang="en-GB"/>
        </a:p>
      </dgm:t>
    </dgm:pt>
    <dgm:pt modelId="{3F402C1B-B4F8-4522-ACF3-92E1609E6867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Archeology</a:t>
          </a:r>
        </a:p>
      </dgm:t>
    </dgm:pt>
    <dgm:pt modelId="{EDD2CC91-54D9-4E14-A476-0CDEFABDF048}" type="parTrans" cxnId="{75DB46EA-2D3D-4C9F-834B-B64CA90642EA}">
      <dgm:prSet/>
      <dgm:spPr/>
      <dgm:t>
        <a:bodyPr/>
        <a:lstStyle/>
        <a:p>
          <a:endParaRPr lang="en-GB"/>
        </a:p>
      </dgm:t>
    </dgm:pt>
    <dgm:pt modelId="{87851757-6BFB-4F19-B3BF-22B3A6BB8942}" type="sibTrans" cxnId="{75DB46EA-2D3D-4C9F-834B-B64CA90642EA}">
      <dgm:prSet/>
      <dgm:spPr/>
      <dgm:t>
        <a:bodyPr/>
        <a:lstStyle/>
        <a:p>
          <a:endParaRPr lang="en-GB"/>
        </a:p>
      </dgm:t>
    </dgm:pt>
    <dgm:pt modelId="{0AE97BAD-3ADD-408B-B12A-18E175DACBF9}" type="pres">
      <dgm:prSet presAssocID="{A9826428-C4C7-4045-853E-CF43E9ED52B8}" presName="diagram" presStyleCnt="0">
        <dgm:presLayoutVars>
          <dgm:dir/>
          <dgm:resizeHandles val="exact"/>
        </dgm:presLayoutVars>
      </dgm:prSet>
      <dgm:spPr/>
    </dgm:pt>
    <dgm:pt modelId="{D3E7716E-5EF5-44A4-B3C7-E9883868E2BA}" type="pres">
      <dgm:prSet presAssocID="{E6A52391-D4AF-4555-B801-6042AE80AFEC}" presName="node" presStyleLbl="node1" presStyleIdx="0" presStyleCnt="24">
        <dgm:presLayoutVars>
          <dgm:bulletEnabled val="1"/>
        </dgm:presLayoutVars>
      </dgm:prSet>
      <dgm:spPr/>
    </dgm:pt>
    <dgm:pt modelId="{EF3C2C23-FDDB-4225-B1CC-8C88ACB5F40A}" type="pres">
      <dgm:prSet presAssocID="{0CAE24C7-ACB5-4160-ACD9-ACF5194F4804}" presName="sibTrans" presStyleCnt="0"/>
      <dgm:spPr/>
    </dgm:pt>
    <dgm:pt modelId="{EC701C32-0821-4AB7-A392-6D98C33AEA4E}" type="pres">
      <dgm:prSet presAssocID="{35BD9635-3A91-4AF3-B12F-C690B2F4A771}" presName="node" presStyleLbl="node1" presStyleIdx="1" presStyleCnt="24">
        <dgm:presLayoutVars>
          <dgm:bulletEnabled val="1"/>
        </dgm:presLayoutVars>
      </dgm:prSet>
      <dgm:spPr/>
    </dgm:pt>
    <dgm:pt modelId="{4C763901-5E7E-4B08-A348-E56790C5E97A}" type="pres">
      <dgm:prSet presAssocID="{80B167EE-CA89-41E2-931D-D4D671480DCD}" presName="sibTrans" presStyleCnt="0"/>
      <dgm:spPr/>
    </dgm:pt>
    <dgm:pt modelId="{0C4A5874-4A68-4CFE-B89C-6D4C0C990297}" type="pres">
      <dgm:prSet presAssocID="{90A3DEB6-8C99-46D9-8DFB-96A91A884CAB}" presName="node" presStyleLbl="node1" presStyleIdx="2" presStyleCnt="24">
        <dgm:presLayoutVars>
          <dgm:bulletEnabled val="1"/>
        </dgm:presLayoutVars>
      </dgm:prSet>
      <dgm:spPr/>
    </dgm:pt>
    <dgm:pt modelId="{1CB17450-5B67-47AC-8953-DFE970BBC0E9}" type="pres">
      <dgm:prSet presAssocID="{4A2B8FE0-CF60-45FD-9ED6-4A3F1F4ED671}" presName="sibTrans" presStyleCnt="0"/>
      <dgm:spPr/>
    </dgm:pt>
    <dgm:pt modelId="{88F35DB9-48F9-41C2-A7D7-07CA5478F19E}" type="pres">
      <dgm:prSet presAssocID="{64F63AED-5EEB-4DB9-BFC3-616D5AB78D5D}" presName="node" presStyleLbl="node1" presStyleIdx="3" presStyleCnt="24">
        <dgm:presLayoutVars>
          <dgm:bulletEnabled val="1"/>
        </dgm:presLayoutVars>
      </dgm:prSet>
      <dgm:spPr/>
    </dgm:pt>
    <dgm:pt modelId="{7C9F674A-BB9A-4A46-8267-748F0A6F45C9}" type="pres">
      <dgm:prSet presAssocID="{5F11D2E2-CC04-4A48-8FF8-F1AA9B76CF1E}" presName="sibTrans" presStyleCnt="0"/>
      <dgm:spPr/>
    </dgm:pt>
    <dgm:pt modelId="{6FF71A5A-0340-4491-829F-8DAF402697A2}" type="pres">
      <dgm:prSet presAssocID="{D0632341-203C-4DBB-A5CA-1C312E0E1ED4}" presName="node" presStyleLbl="node1" presStyleIdx="4" presStyleCnt="24">
        <dgm:presLayoutVars>
          <dgm:bulletEnabled val="1"/>
        </dgm:presLayoutVars>
      </dgm:prSet>
      <dgm:spPr/>
    </dgm:pt>
    <dgm:pt modelId="{D81232B2-ECD9-4E49-9F3B-F0EC6056A38F}" type="pres">
      <dgm:prSet presAssocID="{45C8FC81-6628-4B6D-B2F4-C4A98298E707}" presName="sibTrans" presStyleCnt="0"/>
      <dgm:spPr/>
    </dgm:pt>
    <dgm:pt modelId="{2B9C01FA-1122-462B-A671-01320D330245}" type="pres">
      <dgm:prSet presAssocID="{DD080EBF-7523-40E4-A26A-3B42794483FA}" presName="node" presStyleLbl="node1" presStyleIdx="5" presStyleCnt="24">
        <dgm:presLayoutVars>
          <dgm:bulletEnabled val="1"/>
        </dgm:presLayoutVars>
      </dgm:prSet>
      <dgm:spPr/>
    </dgm:pt>
    <dgm:pt modelId="{8A58E23D-EF7E-4EF6-AEF5-7407EE280BD1}" type="pres">
      <dgm:prSet presAssocID="{6188A74B-0F40-4CBE-B643-2F36F34F00D9}" presName="sibTrans" presStyleCnt="0"/>
      <dgm:spPr/>
    </dgm:pt>
    <dgm:pt modelId="{3C0E354A-649F-45BA-AE97-CE5CA9F76C83}" type="pres">
      <dgm:prSet presAssocID="{BF140076-6FFA-4FC0-85C5-63CA63D1352F}" presName="node" presStyleLbl="node1" presStyleIdx="6" presStyleCnt="24">
        <dgm:presLayoutVars>
          <dgm:bulletEnabled val="1"/>
        </dgm:presLayoutVars>
      </dgm:prSet>
      <dgm:spPr/>
    </dgm:pt>
    <dgm:pt modelId="{277881D2-9AEA-4ECE-AA53-ADD21E762CBE}" type="pres">
      <dgm:prSet presAssocID="{49FA078B-D2B5-42C3-8A06-111EAEA26C0F}" presName="sibTrans" presStyleCnt="0"/>
      <dgm:spPr/>
    </dgm:pt>
    <dgm:pt modelId="{7DAEF53B-74A8-4A39-80BF-13C655431D5D}" type="pres">
      <dgm:prSet presAssocID="{14AC46FB-FA6C-4E55-A8AD-81879B59AF94}" presName="node" presStyleLbl="node1" presStyleIdx="7" presStyleCnt="24">
        <dgm:presLayoutVars>
          <dgm:bulletEnabled val="1"/>
        </dgm:presLayoutVars>
      </dgm:prSet>
      <dgm:spPr/>
    </dgm:pt>
    <dgm:pt modelId="{B9B16B28-B2E3-4368-B5B8-400120DED0D9}" type="pres">
      <dgm:prSet presAssocID="{8BA0C0A8-6C68-40C2-AE41-ED97B474FFD6}" presName="sibTrans" presStyleCnt="0"/>
      <dgm:spPr/>
    </dgm:pt>
    <dgm:pt modelId="{8C873622-CAA7-479C-8379-619952570A3B}" type="pres">
      <dgm:prSet presAssocID="{2CB25ECD-38C6-4C13-8DB1-8366AA8EA288}" presName="node" presStyleLbl="node1" presStyleIdx="8" presStyleCnt="24">
        <dgm:presLayoutVars>
          <dgm:bulletEnabled val="1"/>
        </dgm:presLayoutVars>
      </dgm:prSet>
      <dgm:spPr/>
    </dgm:pt>
    <dgm:pt modelId="{43708A2E-43E7-4A85-9A0F-FA0AF4B730DB}" type="pres">
      <dgm:prSet presAssocID="{D3F77F04-EF71-4DCF-9318-1E4A946A7D26}" presName="sibTrans" presStyleCnt="0"/>
      <dgm:spPr/>
    </dgm:pt>
    <dgm:pt modelId="{21297165-B222-47C9-A8D5-6B7E12C166EE}" type="pres">
      <dgm:prSet presAssocID="{AEFA023C-6627-4541-BCF9-023754676F84}" presName="node" presStyleLbl="node1" presStyleIdx="9" presStyleCnt="24">
        <dgm:presLayoutVars>
          <dgm:bulletEnabled val="1"/>
        </dgm:presLayoutVars>
      </dgm:prSet>
      <dgm:spPr/>
    </dgm:pt>
    <dgm:pt modelId="{87D72999-FDA5-4345-9048-8DD474396A0A}" type="pres">
      <dgm:prSet presAssocID="{395B3CFB-26FB-4E01-9B8E-1985F2513D61}" presName="sibTrans" presStyleCnt="0"/>
      <dgm:spPr/>
    </dgm:pt>
    <dgm:pt modelId="{086FB992-5D01-4B7A-A038-0A2E7610FDEC}" type="pres">
      <dgm:prSet presAssocID="{C7FDEC8A-9E12-42B6-ADA9-D39B7072A508}" presName="node" presStyleLbl="node1" presStyleIdx="10" presStyleCnt="24">
        <dgm:presLayoutVars>
          <dgm:bulletEnabled val="1"/>
        </dgm:presLayoutVars>
      </dgm:prSet>
      <dgm:spPr/>
    </dgm:pt>
    <dgm:pt modelId="{6F7BDBE8-4DDA-4197-8C61-DA7AD7B0B2D2}" type="pres">
      <dgm:prSet presAssocID="{FB85B90F-37E4-4F98-8B58-847D38DEFFF4}" presName="sibTrans" presStyleCnt="0"/>
      <dgm:spPr/>
    </dgm:pt>
    <dgm:pt modelId="{F6DD62FA-C750-4091-BEF7-4D36FE7A3BB7}" type="pres">
      <dgm:prSet presAssocID="{8F326E18-E927-4238-B8FE-86C964845E60}" presName="node" presStyleLbl="node1" presStyleIdx="11" presStyleCnt="24">
        <dgm:presLayoutVars>
          <dgm:bulletEnabled val="1"/>
        </dgm:presLayoutVars>
      </dgm:prSet>
      <dgm:spPr/>
    </dgm:pt>
    <dgm:pt modelId="{5BDF92AC-C28A-4355-A629-8D4401745E97}" type="pres">
      <dgm:prSet presAssocID="{205AC8B5-CAF0-46E7-85BE-8EEA855DB998}" presName="sibTrans" presStyleCnt="0"/>
      <dgm:spPr/>
    </dgm:pt>
    <dgm:pt modelId="{875A8117-6834-41A5-A634-48085BE9CDB0}" type="pres">
      <dgm:prSet presAssocID="{0074AE12-88CA-4A42-A392-BC948C4AA9DE}" presName="node" presStyleLbl="node1" presStyleIdx="12" presStyleCnt="24">
        <dgm:presLayoutVars>
          <dgm:bulletEnabled val="1"/>
        </dgm:presLayoutVars>
      </dgm:prSet>
      <dgm:spPr/>
    </dgm:pt>
    <dgm:pt modelId="{4517EFBA-9729-4797-A022-3F31C723F7EC}" type="pres">
      <dgm:prSet presAssocID="{B8AF5957-AB5F-4EE9-99A9-5DF54A6258EF}" presName="sibTrans" presStyleCnt="0"/>
      <dgm:spPr/>
    </dgm:pt>
    <dgm:pt modelId="{A72BF466-FC5C-4EC2-9811-FA9617280984}" type="pres">
      <dgm:prSet presAssocID="{440A3EBE-189B-430E-9B5A-0C07FF0F0965}" presName="node" presStyleLbl="node1" presStyleIdx="13" presStyleCnt="24">
        <dgm:presLayoutVars>
          <dgm:bulletEnabled val="1"/>
        </dgm:presLayoutVars>
      </dgm:prSet>
      <dgm:spPr/>
    </dgm:pt>
    <dgm:pt modelId="{1000EB00-9FC5-4BE7-A930-E6BCFA22749F}" type="pres">
      <dgm:prSet presAssocID="{A76101E2-D9B1-4E31-BB36-57978676FE2A}" presName="sibTrans" presStyleCnt="0"/>
      <dgm:spPr/>
    </dgm:pt>
    <dgm:pt modelId="{38A4747E-DCA6-4C14-9B0C-780A1F44B79F}" type="pres">
      <dgm:prSet presAssocID="{813E7F89-E68E-4113-A1C6-74F078294BA3}" presName="node" presStyleLbl="node1" presStyleIdx="14" presStyleCnt="24">
        <dgm:presLayoutVars>
          <dgm:bulletEnabled val="1"/>
        </dgm:presLayoutVars>
      </dgm:prSet>
      <dgm:spPr/>
    </dgm:pt>
    <dgm:pt modelId="{B3632600-CC0C-4167-88E2-904D8AF9A6E0}" type="pres">
      <dgm:prSet presAssocID="{F5BC00BB-D699-41DE-B113-8638A02D2AF9}" presName="sibTrans" presStyleCnt="0"/>
      <dgm:spPr/>
    </dgm:pt>
    <dgm:pt modelId="{1629D07E-C593-4996-864D-F710438484C5}" type="pres">
      <dgm:prSet presAssocID="{AA19ED66-3634-42D0-80E2-444343DAAF23}" presName="node" presStyleLbl="node1" presStyleIdx="15" presStyleCnt="24">
        <dgm:presLayoutVars>
          <dgm:bulletEnabled val="1"/>
        </dgm:presLayoutVars>
      </dgm:prSet>
      <dgm:spPr/>
    </dgm:pt>
    <dgm:pt modelId="{4C898BAD-C638-4B91-9B60-BF8B783B6600}" type="pres">
      <dgm:prSet presAssocID="{6DF92823-8B87-4AD4-BC7A-6400B8E88366}" presName="sibTrans" presStyleCnt="0"/>
      <dgm:spPr/>
    </dgm:pt>
    <dgm:pt modelId="{593B7EF9-F027-4FD1-BB7B-03F31A5FEDBE}" type="pres">
      <dgm:prSet presAssocID="{0C852C01-EC96-49A5-8680-3BCA817B6EC9}" presName="node" presStyleLbl="node1" presStyleIdx="16" presStyleCnt="24">
        <dgm:presLayoutVars>
          <dgm:bulletEnabled val="1"/>
        </dgm:presLayoutVars>
      </dgm:prSet>
      <dgm:spPr/>
    </dgm:pt>
    <dgm:pt modelId="{D8A6C3F2-B28C-4D60-93B2-7C1BE1CD1579}" type="pres">
      <dgm:prSet presAssocID="{F8C2F38D-AFFD-45E2-B534-F88350AB5FCA}" presName="sibTrans" presStyleCnt="0"/>
      <dgm:spPr/>
    </dgm:pt>
    <dgm:pt modelId="{9E163C0A-091D-4A1B-8590-68F7339B95C5}" type="pres">
      <dgm:prSet presAssocID="{6B466D29-2149-4736-9912-61960C181513}" presName="node" presStyleLbl="node1" presStyleIdx="17" presStyleCnt="24">
        <dgm:presLayoutVars>
          <dgm:bulletEnabled val="1"/>
        </dgm:presLayoutVars>
      </dgm:prSet>
      <dgm:spPr/>
    </dgm:pt>
    <dgm:pt modelId="{00FF7082-AE35-4A23-B477-979CC8556BA6}" type="pres">
      <dgm:prSet presAssocID="{040B36A0-5591-46D4-A75E-05B49D72B50B}" presName="sibTrans" presStyleCnt="0"/>
      <dgm:spPr/>
    </dgm:pt>
    <dgm:pt modelId="{B5C668AF-F0A4-40EC-BB4B-F1A8597774D5}" type="pres">
      <dgm:prSet presAssocID="{3F402C1B-B4F8-4522-ACF3-92E1609E6867}" presName="node" presStyleLbl="node1" presStyleIdx="18" presStyleCnt="24">
        <dgm:presLayoutVars>
          <dgm:bulletEnabled val="1"/>
        </dgm:presLayoutVars>
      </dgm:prSet>
      <dgm:spPr/>
    </dgm:pt>
    <dgm:pt modelId="{6241DF09-40E3-40BD-B65A-792BC98F584B}" type="pres">
      <dgm:prSet presAssocID="{87851757-6BFB-4F19-B3BF-22B3A6BB8942}" presName="sibTrans" presStyleCnt="0"/>
      <dgm:spPr/>
    </dgm:pt>
    <dgm:pt modelId="{18D30D3C-C3DF-4DBA-BEAF-A851471B3D6C}" type="pres">
      <dgm:prSet presAssocID="{6CDBFD35-B1D9-49C2-BDBF-3EA8A34C9590}" presName="node" presStyleLbl="node1" presStyleIdx="19" presStyleCnt="24">
        <dgm:presLayoutVars>
          <dgm:bulletEnabled val="1"/>
        </dgm:presLayoutVars>
      </dgm:prSet>
      <dgm:spPr/>
    </dgm:pt>
    <dgm:pt modelId="{A04B6800-8DA5-47D0-A570-A342F60F9BC6}" type="pres">
      <dgm:prSet presAssocID="{BA932FAB-B589-4744-A4C8-0D1F0BDC3C91}" presName="sibTrans" presStyleCnt="0"/>
      <dgm:spPr/>
    </dgm:pt>
    <dgm:pt modelId="{B8AF5169-46B5-4772-9C40-20808F58DF30}" type="pres">
      <dgm:prSet presAssocID="{69D20E35-5CCC-418C-86A3-C042BD33C5FC}" presName="node" presStyleLbl="node1" presStyleIdx="20" presStyleCnt="24">
        <dgm:presLayoutVars>
          <dgm:bulletEnabled val="1"/>
        </dgm:presLayoutVars>
      </dgm:prSet>
      <dgm:spPr/>
    </dgm:pt>
    <dgm:pt modelId="{2CE1401D-0524-47E7-B918-882C69AAF2EA}" type="pres">
      <dgm:prSet presAssocID="{CDDFF50F-8A24-4514-A541-F0EFDD2CFF86}" presName="sibTrans" presStyleCnt="0"/>
      <dgm:spPr/>
    </dgm:pt>
    <dgm:pt modelId="{F31619B4-EEBF-46F5-BAF7-658EB343F2BB}" type="pres">
      <dgm:prSet presAssocID="{9F55A00A-DA74-4480-A547-403C257F1050}" presName="node" presStyleLbl="node1" presStyleIdx="21" presStyleCnt="24">
        <dgm:presLayoutVars>
          <dgm:bulletEnabled val="1"/>
        </dgm:presLayoutVars>
      </dgm:prSet>
      <dgm:spPr/>
    </dgm:pt>
    <dgm:pt modelId="{D01A456A-D323-4FAC-894D-12CAB59E9B74}" type="pres">
      <dgm:prSet presAssocID="{E39E96A7-2123-4FC7-A7EE-4567329F94A5}" presName="sibTrans" presStyleCnt="0"/>
      <dgm:spPr/>
    </dgm:pt>
    <dgm:pt modelId="{5A9AE54B-F9ED-4608-A0B0-242064A0A083}" type="pres">
      <dgm:prSet presAssocID="{BD8D7913-F3A9-41D6-9361-0FC716665F9A}" presName="node" presStyleLbl="node1" presStyleIdx="22" presStyleCnt="24">
        <dgm:presLayoutVars>
          <dgm:bulletEnabled val="1"/>
        </dgm:presLayoutVars>
      </dgm:prSet>
      <dgm:spPr/>
    </dgm:pt>
    <dgm:pt modelId="{9C35AE64-732A-4CC0-92D9-32FE6228DEAA}" type="pres">
      <dgm:prSet presAssocID="{E234D770-5A05-40E5-8BF1-6CA4E4134A79}" presName="sibTrans" presStyleCnt="0"/>
      <dgm:spPr/>
    </dgm:pt>
    <dgm:pt modelId="{0858BA2E-6736-488E-8654-3BB266090914}" type="pres">
      <dgm:prSet presAssocID="{EC6B0663-06E0-4820-A9A1-0FE190E7BCAA}" presName="node" presStyleLbl="node1" presStyleIdx="23" presStyleCnt="24">
        <dgm:presLayoutVars>
          <dgm:bulletEnabled val="1"/>
        </dgm:presLayoutVars>
      </dgm:prSet>
      <dgm:spPr/>
    </dgm:pt>
  </dgm:ptLst>
  <dgm:cxnLst>
    <dgm:cxn modelId="{E00AD00A-FC51-4362-B84A-DD0DE69190C4}" type="presOf" srcId="{A9826428-C4C7-4045-853E-CF43E9ED52B8}" destId="{0AE97BAD-3ADD-408B-B12A-18E175DACBF9}" srcOrd="0" destOrd="0" presId="urn:microsoft.com/office/officeart/2005/8/layout/default"/>
    <dgm:cxn modelId="{A5819117-A20E-4DB3-95B8-EE83E065A333}" srcId="{A9826428-C4C7-4045-853E-CF43E9ED52B8}" destId="{813E7F89-E68E-4113-A1C6-74F078294BA3}" srcOrd="14" destOrd="0" parTransId="{7798F88B-FE1C-4562-B35E-E72D5B1CE053}" sibTransId="{F5BC00BB-D699-41DE-B113-8638A02D2AF9}"/>
    <dgm:cxn modelId="{40FFEF22-1698-4C05-AA01-80DBB5E65DAB}" type="presOf" srcId="{AEFA023C-6627-4541-BCF9-023754676F84}" destId="{21297165-B222-47C9-A8D5-6B7E12C166EE}" srcOrd="0" destOrd="0" presId="urn:microsoft.com/office/officeart/2005/8/layout/default"/>
    <dgm:cxn modelId="{5B603C25-7DE9-424C-89AB-6F75758E078F}" type="presOf" srcId="{0C852C01-EC96-49A5-8680-3BCA817B6EC9}" destId="{593B7EF9-F027-4FD1-BB7B-03F31A5FEDBE}" srcOrd="0" destOrd="0" presId="urn:microsoft.com/office/officeart/2005/8/layout/default"/>
    <dgm:cxn modelId="{6A6A3C27-0985-4593-BC36-C84B9FCD51AB}" srcId="{A9826428-C4C7-4045-853E-CF43E9ED52B8}" destId="{2CB25ECD-38C6-4C13-8DB1-8366AA8EA288}" srcOrd="8" destOrd="0" parTransId="{757B4B1C-4CCC-4C59-A5E2-D173002BBB6B}" sibTransId="{D3F77F04-EF71-4DCF-9318-1E4A946A7D26}"/>
    <dgm:cxn modelId="{AB777829-70D6-4316-B096-88CDBA299352}" type="presOf" srcId="{440A3EBE-189B-430E-9B5A-0C07FF0F0965}" destId="{A72BF466-FC5C-4EC2-9811-FA9617280984}" srcOrd="0" destOrd="0" presId="urn:microsoft.com/office/officeart/2005/8/layout/default"/>
    <dgm:cxn modelId="{2666F029-D86D-4625-B73C-C5CD4D7E6262}" type="presOf" srcId="{2CB25ECD-38C6-4C13-8DB1-8366AA8EA288}" destId="{8C873622-CAA7-479C-8379-619952570A3B}" srcOrd="0" destOrd="0" presId="urn:microsoft.com/office/officeart/2005/8/layout/default"/>
    <dgm:cxn modelId="{3D44DE3A-C153-4BA1-BD7E-C489E08F2F78}" type="presOf" srcId="{D0632341-203C-4DBB-A5CA-1C312E0E1ED4}" destId="{6FF71A5A-0340-4491-829F-8DAF402697A2}" srcOrd="0" destOrd="0" presId="urn:microsoft.com/office/officeart/2005/8/layout/default"/>
    <dgm:cxn modelId="{47271C3C-D85E-42EF-A996-746FF24BC08C}" srcId="{A9826428-C4C7-4045-853E-CF43E9ED52B8}" destId="{64F63AED-5EEB-4DB9-BFC3-616D5AB78D5D}" srcOrd="3" destOrd="0" parTransId="{DE0DB985-500B-4A4D-BA04-D644CA1E9102}" sibTransId="{5F11D2E2-CC04-4A48-8FF8-F1AA9B76CF1E}"/>
    <dgm:cxn modelId="{5A81EE5C-2B31-4C09-A0CC-05EE03B18E1B}" srcId="{A9826428-C4C7-4045-853E-CF43E9ED52B8}" destId="{9F55A00A-DA74-4480-A547-403C257F1050}" srcOrd="21" destOrd="0" parTransId="{345C6732-D3F0-4C51-BA1E-B6D27487D458}" sibTransId="{E39E96A7-2123-4FC7-A7EE-4567329F94A5}"/>
    <dgm:cxn modelId="{4EB3D944-D539-4FE4-9518-AB78937A9D9D}" type="presOf" srcId="{3F402C1B-B4F8-4522-ACF3-92E1609E6867}" destId="{B5C668AF-F0A4-40EC-BB4B-F1A8597774D5}" srcOrd="0" destOrd="0" presId="urn:microsoft.com/office/officeart/2005/8/layout/default"/>
    <dgm:cxn modelId="{37E69C45-0D7C-49B5-AA58-BD601CC549A5}" type="presOf" srcId="{E6A52391-D4AF-4555-B801-6042AE80AFEC}" destId="{D3E7716E-5EF5-44A4-B3C7-E9883868E2BA}" srcOrd="0" destOrd="0" presId="urn:microsoft.com/office/officeart/2005/8/layout/default"/>
    <dgm:cxn modelId="{14DB1F46-3844-4818-93B7-24915352D34F}" srcId="{A9826428-C4C7-4045-853E-CF43E9ED52B8}" destId="{69D20E35-5CCC-418C-86A3-C042BD33C5FC}" srcOrd="20" destOrd="0" parTransId="{46F5D4F2-6216-49C4-BAC2-C01CA6E1DBF5}" sibTransId="{CDDFF50F-8A24-4514-A541-F0EFDD2CFF86}"/>
    <dgm:cxn modelId="{95979968-C17C-434F-8C42-C245BE8DE571}" srcId="{A9826428-C4C7-4045-853E-CF43E9ED52B8}" destId="{8F326E18-E927-4238-B8FE-86C964845E60}" srcOrd="11" destOrd="0" parTransId="{E8B0DFDC-A58C-461F-8453-4692EDFC2167}" sibTransId="{205AC8B5-CAF0-46E7-85BE-8EEA855DB998}"/>
    <dgm:cxn modelId="{01C7974A-13DC-4F3D-BAF2-9B6FCCC19FB8}" srcId="{A9826428-C4C7-4045-853E-CF43E9ED52B8}" destId="{AEFA023C-6627-4541-BCF9-023754676F84}" srcOrd="9" destOrd="0" parTransId="{334BE246-9A85-4C3C-976C-1734F9074AEA}" sibTransId="{395B3CFB-26FB-4E01-9B8E-1985F2513D61}"/>
    <dgm:cxn modelId="{061F896C-B36D-4463-99AC-74F83CD9B838}" srcId="{A9826428-C4C7-4045-853E-CF43E9ED52B8}" destId="{0074AE12-88CA-4A42-A392-BC948C4AA9DE}" srcOrd="12" destOrd="0" parTransId="{4641E2BB-FBD1-47C0-B18A-7B208A5E9074}" sibTransId="{B8AF5957-AB5F-4EE9-99A9-5DF54A6258EF}"/>
    <dgm:cxn modelId="{5D71BA51-A4CD-4AF4-8019-C4C7A3D6BBEF}" type="presOf" srcId="{AA19ED66-3634-42D0-80E2-444343DAAF23}" destId="{1629D07E-C593-4996-864D-F710438484C5}" srcOrd="0" destOrd="0" presId="urn:microsoft.com/office/officeart/2005/8/layout/default"/>
    <dgm:cxn modelId="{EFB70852-52A2-45A9-B618-C4EB9BC8164B}" srcId="{A9826428-C4C7-4045-853E-CF43E9ED52B8}" destId="{E6A52391-D4AF-4555-B801-6042AE80AFEC}" srcOrd="0" destOrd="0" parTransId="{E6A32715-99CE-4D5B-9F82-04FC82FD2015}" sibTransId="{0CAE24C7-ACB5-4160-ACD9-ACF5194F4804}"/>
    <dgm:cxn modelId="{3F41B852-2F3F-4768-B206-377B05CDA969}" type="presOf" srcId="{9F55A00A-DA74-4480-A547-403C257F1050}" destId="{F31619B4-EEBF-46F5-BAF7-658EB343F2BB}" srcOrd="0" destOrd="0" presId="urn:microsoft.com/office/officeart/2005/8/layout/default"/>
    <dgm:cxn modelId="{AB978573-023D-43EE-83EE-6D9618EFDFF6}" type="presOf" srcId="{69D20E35-5CCC-418C-86A3-C042BD33C5FC}" destId="{B8AF5169-46B5-4772-9C40-20808F58DF30}" srcOrd="0" destOrd="0" presId="urn:microsoft.com/office/officeart/2005/8/layout/default"/>
    <dgm:cxn modelId="{106CE276-AEC8-46BB-81EE-54889C13E3DB}" srcId="{A9826428-C4C7-4045-853E-CF43E9ED52B8}" destId="{6CDBFD35-B1D9-49C2-BDBF-3EA8A34C9590}" srcOrd="19" destOrd="0" parTransId="{02E73347-4B12-485F-BEC3-11490D99D1E2}" sibTransId="{BA932FAB-B589-4744-A4C8-0D1F0BDC3C91}"/>
    <dgm:cxn modelId="{1465F776-6D52-49FE-B1A3-B43A008BBA99}" srcId="{A9826428-C4C7-4045-853E-CF43E9ED52B8}" destId="{BD8D7913-F3A9-41D6-9361-0FC716665F9A}" srcOrd="22" destOrd="0" parTransId="{491598A0-3B2F-44A1-86C2-2919B147F3A4}" sibTransId="{E234D770-5A05-40E5-8BF1-6CA4E4134A79}"/>
    <dgm:cxn modelId="{8AEA8758-E979-4A83-BAFB-966D3C9CEE13}" type="presOf" srcId="{DD080EBF-7523-40E4-A26A-3B42794483FA}" destId="{2B9C01FA-1122-462B-A671-01320D330245}" srcOrd="0" destOrd="0" presId="urn:microsoft.com/office/officeart/2005/8/layout/default"/>
    <dgm:cxn modelId="{D8ECEE78-E1AF-4AD9-936C-1E9DA4350FFE}" type="presOf" srcId="{0074AE12-88CA-4A42-A392-BC948C4AA9DE}" destId="{875A8117-6834-41A5-A634-48085BE9CDB0}" srcOrd="0" destOrd="0" presId="urn:microsoft.com/office/officeart/2005/8/layout/default"/>
    <dgm:cxn modelId="{5077FF79-2DDF-44FC-8259-6EB2AAF25E96}" srcId="{A9826428-C4C7-4045-853E-CF43E9ED52B8}" destId="{D0632341-203C-4DBB-A5CA-1C312E0E1ED4}" srcOrd="4" destOrd="0" parTransId="{C7E40734-7D02-407D-BD41-FACEA54BD823}" sibTransId="{45C8FC81-6628-4B6D-B2F4-C4A98298E707}"/>
    <dgm:cxn modelId="{E300C47A-1E8D-4F4F-8792-58EB7494BA19}" type="presOf" srcId="{C7FDEC8A-9E12-42B6-ADA9-D39B7072A508}" destId="{086FB992-5D01-4B7A-A038-0A2E7610FDEC}" srcOrd="0" destOrd="0" presId="urn:microsoft.com/office/officeart/2005/8/layout/default"/>
    <dgm:cxn modelId="{19DB817F-2BA9-4B34-A4D1-75AFE9C0F234}" srcId="{A9826428-C4C7-4045-853E-CF43E9ED52B8}" destId="{6B466D29-2149-4736-9912-61960C181513}" srcOrd="17" destOrd="0" parTransId="{B5FD36DA-6AD0-4ADE-BC13-35F14E346477}" sibTransId="{040B36A0-5591-46D4-A75E-05B49D72B50B}"/>
    <dgm:cxn modelId="{0DC6AC82-0C4A-410E-8F8C-1118D4234B2B}" type="presOf" srcId="{813E7F89-E68E-4113-A1C6-74F078294BA3}" destId="{38A4747E-DCA6-4C14-9B0C-780A1F44B79F}" srcOrd="0" destOrd="0" presId="urn:microsoft.com/office/officeart/2005/8/layout/default"/>
    <dgm:cxn modelId="{72201183-E447-4EA3-B529-B40A65A61509}" type="presOf" srcId="{90A3DEB6-8C99-46D9-8DFB-96A91A884CAB}" destId="{0C4A5874-4A68-4CFE-B89C-6D4C0C990297}" srcOrd="0" destOrd="0" presId="urn:microsoft.com/office/officeart/2005/8/layout/default"/>
    <dgm:cxn modelId="{57FA2B84-B3F7-4D56-985D-F0026CF0BAF5}" type="presOf" srcId="{BF140076-6FFA-4FC0-85C5-63CA63D1352F}" destId="{3C0E354A-649F-45BA-AE97-CE5CA9F76C83}" srcOrd="0" destOrd="0" presId="urn:microsoft.com/office/officeart/2005/8/layout/default"/>
    <dgm:cxn modelId="{F7FF6489-3D37-4F62-9596-394108232285}" srcId="{A9826428-C4C7-4045-853E-CF43E9ED52B8}" destId="{C7FDEC8A-9E12-42B6-ADA9-D39B7072A508}" srcOrd="10" destOrd="0" parTransId="{3F9A1763-F624-4B3B-9291-3F125A356A66}" sibTransId="{FB85B90F-37E4-4F98-8B58-847D38DEFFF4}"/>
    <dgm:cxn modelId="{AAB794A6-D443-4260-8012-A41F5E5C00B2}" srcId="{A9826428-C4C7-4045-853E-CF43E9ED52B8}" destId="{35BD9635-3A91-4AF3-B12F-C690B2F4A771}" srcOrd="1" destOrd="0" parTransId="{F39FEF5F-9CEC-4465-8961-E61512664634}" sibTransId="{80B167EE-CA89-41E2-931D-D4D671480DCD}"/>
    <dgm:cxn modelId="{41DFC4AA-4F7F-4BDF-870F-ED121530204E}" type="presOf" srcId="{BD8D7913-F3A9-41D6-9361-0FC716665F9A}" destId="{5A9AE54B-F9ED-4608-A0B0-242064A0A083}" srcOrd="0" destOrd="0" presId="urn:microsoft.com/office/officeart/2005/8/layout/default"/>
    <dgm:cxn modelId="{B17933B3-BB2C-4B2E-9E73-1FC84AF3D532}" srcId="{A9826428-C4C7-4045-853E-CF43E9ED52B8}" destId="{14AC46FB-FA6C-4E55-A8AD-81879B59AF94}" srcOrd="7" destOrd="0" parTransId="{BC799D68-B70B-4748-BDE5-7499CE08A82E}" sibTransId="{8BA0C0A8-6C68-40C2-AE41-ED97B474FFD6}"/>
    <dgm:cxn modelId="{910937B3-3C9D-4C23-AB4E-B6115F057AD0}" srcId="{A9826428-C4C7-4045-853E-CF43E9ED52B8}" destId="{EC6B0663-06E0-4820-A9A1-0FE190E7BCAA}" srcOrd="23" destOrd="0" parTransId="{DD1046D0-BD9A-490B-A70A-CBD499F62954}" sibTransId="{597AD6FC-9BCE-4FBF-B580-1F6833A0AD9B}"/>
    <dgm:cxn modelId="{25EDD4B8-C8DD-4FE5-9176-2D8099953FFE}" srcId="{A9826428-C4C7-4045-853E-CF43E9ED52B8}" destId="{90A3DEB6-8C99-46D9-8DFB-96A91A884CAB}" srcOrd="2" destOrd="0" parTransId="{329E6647-B8D0-473A-B252-56E4FF421694}" sibTransId="{4A2B8FE0-CF60-45FD-9ED6-4A3F1F4ED671}"/>
    <dgm:cxn modelId="{5B32FEBC-27B9-400E-B6D5-EA60BB4463D6}" srcId="{A9826428-C4C7-4045-853E-CF43E9ED52B8}" destId="{AA19ED66-3634-42D0-80E2-444343DAAF23}" srcOrd="15" destOrd="0" parTransId="{2134D9D5-ACE0-44C6-9A25-436A831EB6D1}" sibTransId="{6DF92823-8B87-4AD4-BC7A-6400B8E88366}"/>
    <dgm:cxn modelId="{7E93E3BE-93C6-48E4-BEDB-7426A68AE083}" srcId="{A9826428-C4C7-4045-853E-CF43E9ED52B8}" destId="{BF140076-6FFA-4FC0-85C5-63CA63D1352F}" srcOrd="6" destOrd="0" parTransId="{2CF7A3D8-DDCA-44FD-8F0B-241844290ABF}" sibTransId="{49FA078B-D2B5-42C3-8A06-111EAEA26C0F}"/>
    <dgm:cxn modelId="{A42C90C5-3252-45E5-AE17-396BA405B20D}" type="presOf" srcId="{6CDBFD35-B1D9-49C2-BDBF-3EA8A34C9590}" destId="{18D30D3C-C3DF-4DBA-BEAF-A851471B3D6C}" srcOrd="0" destOrd="0" presId="urn:microsoft.com/office/officeart/2005/8/layout/default"/>
    <dgm:cxn modelId="{13FC68D3-8AFA-4CFD-9F90-1842D2C43D56}" srcId="{A9826428-C4C7-4045-853E-CF43E9ED52B8}" destId="{440A3EBE-189B-430E-9B5A-0C07FF0F0965}" srcOrd="13" destOrd="0" parTransId="{EA98E330-1BBC-4F3B-A0A1-4EBDDE0350B5}" sibTransId="{A76101E2-D9B1-4E31-BB36-57978676FE2A}"/>
    <dgm:cxn modelId="{DF1031DD-5717-4970-B40F-2338DC57CF34}" srcId="{A9826428-C4C7-4045-853E-CF43E9ED52B8}" destId="{DD080EBF-7523-40E4-A26A-3B42794483FA}" srcOrd="5" destOrd="0" parTransId="{AE5C9CA4-5DFB-4D86-9EDE-C30B43B81573}" sibTransId="{6188A74B-0F40-4CBE-B643-2F36F34F00D9}"/>
    <dgm:cxn modelId="{57662EE0-6D82-4E81-9D25-14766672B14C}" srcId="{A9826428-C4C7-4045-853E-CF43E9ED52B8}" destId="{0C852C01-EC96-49A5-8680-3BCA817B6EC9}" srcOrd="16" destOrd="0" parTransId="{ED391B8A-977C-4D8B-A2D0-C1734D1F0FC9}" sibTransId="{F8C2F38D-AFFD-45E2-B534-F88350AB5FCA}"/>
    <dgm:cxn modelId="{4CF18DE0-22A4-4098-AB70-D4E7B15BF575}" type="presOf" srcId="{8F326E18-E927-4238-B8FE-86C964845E60}" destId="{F6DD62FA-C750-4091-BEF7-4D36FE7A3BB7}" srcOrd="0" destOrd="0" presId="urn:microsoft.com/office/officeart/2005/8/layout/default"/>
    <dgm:cxn modelId="{D759FAE3-8FA7-47D6-B0BD-1D87C09F01C0}" type="presOf" srcId="{35BD9635-3A91-4AF3-B12F-C690B2F4A771}" destId="{EC701C32-0821-4AB7-A392-6D98C33AEA4E}" srcOrd="0" destOrd="0" presId="urn:microsoft.com/office/officeart/2005/8/layout/default"/>
    <dgm:cxn modelId="{ACD412E4-00CA-47E4-A1AE-CD31E6482EF3}" type="presOf" srcId="{EC6B0663-06E0-4820-A9A1-0FE190E7BCAA}" destId="{0858BA2E-6736-488E-8654-3BB266090914}" srcOrd="0" destOrd="0" presId="urn:microsoft.com/office/officeart/2005/8/layout/default"/>
    <dgm:cxn modelId="{AB76ECE9-B7F9-458A-9C53-9EB7D450128F}" type="presOf" srcId="{14AC46FB-FA6C-4E55-A8AD-81879B59AF94}" destId="{7DAEF53B-74A8-4A39-80BF-13C655431D5D}" srcOrd="0" destOrd="0" presId="urn:microsoft.com/office/officeart/2005/8/layout/default"/>
    <dgm:cxn modelId="{75DB46EA-2D3D-4C9F-834B-B64CA90642EA}" srcId="{A9826428-C4C7-4045-853E-CF43E9ED52B8}" destId="{3F402C1B-B4F8-4522-ACF3-92E1609E6867}" srcOrd="18" destOrd="0" parTransId="{EDD2CC91-54D9-4E14-A476-0CDEFABDF048}" sibTransId="{87851757-6BFB-4F19-B3BF-22B3A6BB8942}"/>
    <dgm:cxn modelId="{558976EB-075C-431D-8DD9-AA865C9897B9}" type="presOf" srcId="{64F63AED-5EEB-4DB9-BFC3-616D5AB78D5D}" destId="{88F35DB9-48F9-41C2-A7D7-07CA5478F19E}" srcOrd="0" destOrd="0" presId="urn:microsoft.com/office/officeart/2005/8/layout/default"/>
    <dgm:cxn modelId="{C8F3F8EE-82CC-46B2-B581-B5C32D6380D7}" type="presOf" srcId="{6B466D29-2149-4736-9912-61960C181513}" destId="{9E163C0A-091D-4A1B-8590-68F7339B95C5}" srcOrd="0" destOrd="0" presId="urn:microsoft.com/office/officeart/2005/8/layout/default"/>
    <dgm:cxn modelId="{B006D681-01E8-4BED-829A-547AA7C0F951}" type="presParOf" srcId="{0AE97BAD-3ADD-408B-B12A-18E175DACBF9}" destId="{D3E7716E-5EF5-44A4-B3C7-E9883868E2BA}" srcOrd="0" destOrd="0" presId="urn:microsoft.com/office/officeart/2005/8/layout/default"/>
    <dgm:cxn modelId="{D80229CC-C7AC-4C1C-ABD5-37ACA3BD1B41}" type="presParOf" srcId="{0AE97BAD-3ADD-408B-B12A-18E175DACBF9}" destId="{EF3C2C23-FDDB-4225-B1CC-8C88ACB5F40A}" srcOrd="1" destOrd="0" presId="urn:microsoft.com/office/officeart/2005/8/layout/default"/>
    <dgm:cxn modelId="{D88AF567-9647-43EC-AAC0-27FA1BA28C28}" type="presParOf" srcId="{0AE97BAD-3ADD-408B-B12A-18E175DACBF9}" destId="{EC701C32-0821-4AB7-A392-6D98C33AEA4E}" srcOrd="2" destOrd="0" presId="urn:microsoft.com/office/officeart/2005/8/layout/default"/>
    <dgm:cxn modelId="{BBC0F87C-B84C-4E42-AFB9-AF5E20C22F12}" type="presParOf" srcId="{0AE97BAD-3ADD-408B-B12A-18E175DACBF9}" destId="{4C763901-5E7E-4B08-A348-E56790C5E97A}" srcOrd="3" destOrd="0" presId="urn:microsoft.com/office/officeart/2005/8/layout/default"/>
    <dgm:cxn modelId="{60554376-3366-4667-AF29-9A01EFC3C7CA}" type="presParOf" srcId="{0AE97BAD-3ADD-408B-B12A-18E175DACBF9}" destId="{0C4A5874-4A68-4CFE-B89C-6D4C0C990297}" srcOrd="4" destOrd="0" presId="urn:microsoft.com/office/officeart/2005/8/layout/default"/>
    <dgm:cxn modelId="{39874F21-80EF-4922-8C63-79D9990EFF25}" type="presParOf" srcId="{0AE97BAD-3ADD-408B-B12A-18E175DACBF9}" destId="{1CB17450-5B67-47AC-8953-DFE970BBC0E9}" srcOrd="5" destOrd="0" presId="urn:microsoft.com/office/officeart/2005/8/layout/default"/>
    <dgm:cxn modelId="{35EA1B83-C79E-4E96-A971-CA2A75B0D151}" type="presParOf" srcId="{0AE97BAD-3ADD-408B-B12A-18E175DACBF9}" destId="{88F35DB9-48F9-41C2-A7D7-07CA5478F19E}" srcOrd="6" destOrd="0" presId="urn:microsoft.com/office/officeart/2005/8/layout/default"/>
    <dgm:cxn modelId="{0477B89A-F743-46F3-88C8-0E540B28F304}" type="presParOf" srcId="{0AE97BAD-3ADD-408B-B12A-18E175DACBF9}" destId="{7C9F674A-BB9A-4A46-8267-748F0A6F45C9}" srcOrd="7" destOrd="0" presId="urn:microsoft.com/office/officeart/2005/8/layout/default"/>
    <dgm:cxn modelId="{A0F5D9E2-CECF-42DD-BCF6-E6467FA3F21D}" type="presParOf" srcId="{0AE97BAD-3ADD-408B-B12A-18E175DACBF9}" destId="{6FF71A5A-0340-4491-829F-8DAF402697A2}" srcOrd="8" destOrd="0" presId="urn:microsoft.com/office/officeart/2005/8/layout/default"/>
    <dgm:cxn modelId="{7DBE38CE-A104-48F8-99C2-4D65D0250127}" type="presParOf" srcId="{0AE97BAD-3ADD-408B-B12A-18E175DACBF9}" destId="{D81232B2-ECD9-4E49-9F3B-F0EC6056A38F}" srcOrd="9" destOrd="0" presId="urn:microsoft.com/office/officeart/2005/8/layout/default"/>
    <dgm:cxn modelId="{017C708C-E99F-4E13-A124-D096D82989F9}" type="presParOf" srcId="{0AE97BAD-3ADD-408B-B12A-18E175DACBF9}" destId="{2B9C01FA-1122-462B-A671-01320D330245}" srcOrd="10" destOrd="0" presId="urn:microsoft.com/office/officeart/2005/8/layout/default"/>
    <dgm:cxn modelId="{70D1821D-6150-43A9-B62E-E64EEDF46E2F}" type="presParOf" srcId="{0AE97BAD-3ADD-408B-B12A-18E175DACBF9}" destId="{8A58E23D-EF7E-4EF6-AEF5-7407EE280BD1}" srcOrd="11" destOrd="0" presId="urn:microsoft.com/office/officeart/2005/8/layout/default"/>
    <dgm:cxn modelId="{E90A9568-F712-49F5-B091-CF99CCB3725D}" type="presParOf" srcId="{0AE97BAD-3ADD-408B-B12A-18E175DACBF9}" destId="{3C0E354A-649F-45BA-AE97-CE5CA9F76C83}" srcOrd="12" destOrd="0" presId="urn:microsoft.com/office/officeart/2005/8/layout/default"/>
    <dgm:cxn modelId="{820DFBB2-F8B8-4D65-82F1-E306D37B9D00}" type="presParOf" srcId="{0AE97BAD-3ADD-408B-B12A-18E175DACBF9}" destId="{277881D2-9AEA-4ECE-AA53-ADD21E762CBE}" srcOrd="13" destOrd="0" presId="urn:microsoft.com/office/officeart/2005/8/layout/default"/>
    <dgm:cxn modelId="{59E2C010-F82A-4A04-B0B0-EAAB68D8947D}" type="presParOf" srcId="{0AE97BAD-3ADD-408B-B12A-18E175DACBF9}" destId="{7DAEF53B-74A8-4A39-80BF-13C655431D5D}" srcOrd="14" destOrd="0" presId="urn:microsoft.com/office/officeart/2005/8/layout/default"/>
    <dgm:cxn modelId="{A40B139D-666A-4553-8476-F37841345246}" type="presParOf" srcId="{0AE97BAD-3ADD-408B-B12A-18E175DACBF9}" destId="{B9B16B28-B2E3-4368-B5B8-400120DED0D9}" srcOrd="15" destOrd="0" presId="urn:microsoft.com/office/officeart/2005/8/layout/default"/>
    <dgm:cxn modelId="{810D5FB6-242F-4FFB-AA58-418187204022}" type="presParOf" srcId="{0AE97BAD-3ADD-408B-B12A-18E175DACBF9}" destId="{8C873622-CAA7-479C-8379-619952570A3B}" srcOrd="16" destOrd="0" presId="urn:microsoft.com/office/officeart/2005/8/layout/default"/>
    <dgm:cxn modelId="{AFAD950E-9329-4C3F-9342-5BE1EF856639}" type="presParOf" srcId="{0AE97BAD-3ADD-408B-B12A-18E175DACBF9}" destId="{43708A2E-43E7-4A85-9A0F-FA0AF4B730DB}" srcOrd="17" destOrd="0" presId="urn:microsoft.com/office/officeart/2005/8/layout/default"/>
    <dgm:cxn modelId="{16280230-84F1-4C09-95F9-F6B840E22BAE}" type="presParOf" srcId="{0AE97BAD-3ADD-408B-B12A-18E175DACBF9}" destId="{21297165-B222-47C9-A8D5-6B7E12C166EE}" srcOrd="18" destOrd="0" presId="urn:microsoft.com/office/officeart/2005/8/layout/default"/>
    <dgm:cxn modelId="{48A9BA9A-9CDC-4834-AF0C-D155C55EEDEF}" type="presParOf" srcId="{0AE97BAD-3ADD-408B-B12A-18E175DACBF9}" destId="{87D72999-FDA5-4345-9048-8DD474396A0A}" srcOrd="19" destOrd="0" presId="urn:microsoft.com/office/officeart/2005/8/layout/default"/>
    <dgm:cxn modelId="{BDA79BD9-18D9-43FD-9FB2-7CD84C06BC11}" type="presParOf" srcId="{0AE97BAD-3ADD-408B-B12A-18E175DACBF9}" destId="{086FB992-5D01-4B7A-A038-0A2E7610FDEC}" srcOrd="20" destOrd="0" presId="urn:microsoft.com/office/officeart/2005/8/layout/default"/>
    <dgm:cxn modelId="{65D6E1AE-D187-4DA8-AC45-D6056C5DA293}" type="presParOf" srcId="{0AE97BAD-3ADD-408B-B12A-18E175DACBF9}" destId="{6F7BDBE8-4DDA-4197-8C61-DA7AD7B0B2D2}" srcOrd="21" destOrd="0" presId="urn:microsoft.com/office/officeart/2005/8/layout/default"/>
    <dgm:cxn modelId="{FEEF3EC2-7C07-485E-8C05-E25107FCCC5B}" type="presParOf" srcId="{0AE97BAD-3ADD-408B-B12A-18E175DACBF9}" destId="{F6DD62FA-C750-4091-BEF7-4D36FE7A3BB7}" srcOrd="22" destOrd="0" presId="urn:microsoft.com/office/officeart/2005/8/layout/default"/>
    <dgm:cxn modelId="{543FE248-BF55-4C97-A1BC-89E07F82F743}" type="presParOf" srcId="{0AE97BAD-3ADD-408B-B12A-18E175DACBF9}" destId="{5BDF92AC-C28A-4355-A629-8D4401745E97}" srcOrd="23" destOrd="0" presId="urn:microsoft.com/office/officeart/2005/8/layout/default"/>
    <dgm:cxn modelId="{CAAE143C-BC8C-4D9D-AD93-33EBC0FCAF08}" type="presParOf" srcId="{0AE97BAD-3ADD-408B-B12A-18E175DACBF9}" destId="{875A8117-6834-41A5-A634-48085BE9CDB0}" srcOrd="24" destOrd="0" presId="urn:microsoft.com/office/officeart/2005/8/layout/default"/>
    <dgm:cxn modelId="{6EC18238-7B4F-4510-B339-2B54614A05DB}" type="presParOf" srcId="{0AE97BAD-3ADD-408B-B12A-18E175DACBF9}" destId="{4517EFBA-9729-4797-A022-3F31C723F7EC}" srcOrd="25" destOrd="0" presId="urn:microsoft.com/office/officeart/2005/8/layout/default"/>
    <dgm:cxn modelId="{D6897B72-80BA-4EEB-85F7-51EE1BCA71A3}" type="presParOf" srcId="{0AE97BAD-3ADD-408B-B12A-18E175DACBF9}" destId="{A72BF466-FC5C-4EC2-9811-FA9617280984}" srcOrd="26" destOrd="0" presId="urn:microsoft.com/office/officeart/2005/8/layout/default"/>
    <dgm:cxn modelId="{7D632B72-C833-402C-A628-00FD9F58BC1D}" type="presParOf" srcId="{0AE97BAD-3ADD-408B-B12A-18E175DACBF9}" destId="{1000EB00-9FC5-4BE7-A930-E6BCFA22749F}" srcOrd="27" destOrd="0" presId="urn:microsoft.com/office/officeart/2005/8/layout/default"/>
    <dgm:cxn modelId="{319BDD87-7098-46EE-A513-0331A30830E2}" type="presParOf" srcId="{0AE97BAD-3ADD-408B-B12A-18E175DACBF9}" destId="{38A4747E-DCA6-4C14-9B0C-780A1F44B79F}" srcOrd="28" destOrd="0" presId="urn:microsoft.com/office/officeart/2005/8/layout/default"/>
    <dgm:cxn modelId="{AB3C70B2-AB0B-4913-8C00-6D8451CC0E92}" type="presParOf" srcId="{0AE97BAD-3ADD-408B-B12A-18E175DACBF9}" destId="{B3632600-CC0C-4167-88E2-904D8AF9A6E0}" srcOrd="29" destOrd="0" presId="urn:microsoft.com/office/officeart/2005/8/layout/default"/>
    <dgm:cxn modelId="{1FB52687-E7CE-48DD-9E1F-5EC890C1D43F}" type="presParOf" srcId="{0AE97BAD-3ADD-408B-B12A-18E175DACBF9}" destId="{1629D07E-C593-4996-864D-F710438484C5}" srcOrd="30" destOrd="0" presId="urn:microsoft.com/office/officeart/2005/8/layout/default"/>
    <dgm:cxn modelId="{0090F1A8-5B8E-43C5-826E-9CA7E6BDAF72}" type="presParOf" srcId="{0AE97BAD-3ADD-408B-B12A-18E175DACBF9}" destId="{4C898BAD-C638-4B91-9B60-BF8B783B6600}" srcOrd="31" destOrd="0" presId="urn:microsoft.com/office/officeart/2005/8/layout/default"/>
    <dgm:cxn modelId="{ECDF0FD8-F125-426F-86F6-0BCDDAFD63E1}" type="presParOf" srcId="{0AE97BAD-3ADD-408B-B12A-18E175DACBF9}" destId="{593B7EF9-F027-4FD1-BB7B-03F31A5FEDBE}" srcOrd="32" destOrd="0" presId="urn:microsoft.com/office/officeart/2005/8/layout/default"/>
    <dgm:cxn modelId="{D1F35999-7F48-4A23-827B-F19AA8FDC2BE}" type="presParOf" srcId="{0AE97BAD-3ADD-408B-B12A-18E175DACBF9}" destId="{D8A6C3F2-B28C-4D60-93B2-7C1BE1CD1579}" srcOrd="33" destOrd="0" presId="urn:microsoft.com/office/officeart/2005/8/layout/default"/>
    <dgm:cxn modelId="{2C63A444-831F-4504-83F9-761E0759E66B}" type="presParOf" srcId="{0AE97BAD-3ADD-408B-B12A-18E175DACBF9}" destId="{9E163C0A-091D-4A1B-8590-68F7339B95C5}" srcOrd="34" destOrd="0" presId="urn:microsoft.com/office/officeart/2005/8/layout/default"/>
    <dgm:cxn modelId="{D7702BD8-25EE-4E08-9A99-57FB8230C542}" type="presParOf" srcId="{0AE97BAD-3ADD-408B-B12A-18E175DACBF9}" destId="{00FF7082-AE35-4A23-B477-979CC8556BA6}" srcOrd="35" destOrd="0" presId="urn:microsoft.com/office/officeart/2005/8/layout/default"/>
    <dgm:cxn modelId="{7DAD1C34-C25A-4AB3-94A6-E4E7BE1A60E2}" type="presParOf" srcId="{0AE97BAD-3ADD-408B-B12A-18E175DACBF9}" destId="{B5C668AF-F0A4-40EC-BB4B-F1A8597774D5}" srcOrd="36" destOrd="0" presId="urn:microsoft.com/office/officeart/2005/8/layout/default"/>
    <dgm:cxn modelId="{2C1309A1-4263-40CC-A405-44EB2C575EC5}" type="presParOf" srcId="{0AE97BAD-3ADD-408B-B12A-18E175DACBF9}" destId="{6241DF09-40E3-40BD-B65A-792BC98F584B}" srcOrd="37" destOrd="0" presId="urn:microsoft.com/office/officeart/2005/8/layout/default"/>
    <dgm:cxn modelId="{E63F3E87-F12C-483A-B7BA-5D768B15E5D0}" type="presParOf" srcId="{0AE97BAD-3ADD-408B-B12A-18E175DACBF9}" destId="{18D30D3C-C3DF-4DBA-BEAF-A851471B3D6C}" srcOrd="38" destOrd="0" presId="urn:microsoft.com/office/officeart/2005/8/layout/default"/>
    <dgm:cxn modelId="{7B95AE6D-5423-48A9-ACAC-587895F03FD3}" type="presParOf" srcId="{0AE97BAD-3ADD-408B-B12A-18E175DACBF9}" destId="{A04B6800-8DA5-47D0-A570-A342F60F9BC6}" srcOrd="39" destOrd="0" presId="urn:microsoft.com/office/officeart/2005/8/layout/default"/>
    <dgm:cxn modelId="{0B925A1C-E5B9-4863-BF97-7DB5F95E11B9}" type="presParOf" srcId="{0AE97BAD-3ADD-408B-B12A-18E175DACBF9}" destId="{B8AF5169-46B5-4772-9C40-20808F58DF30}" srcOrd="40" destOrd="0" presId="urn:microsoft.com/office/officeart/2005/8/layout/default"/>
    <dgm:cxn modelId="{EA778394-0D3F-4831-8C76-1ACC3CA045C1}" type="presParOf" srcId="{0AE97BAD-3ADD-408B-B12A-18E175DACBF9}" destId="{2CE1401D-0524-47E7-B918-882C69AAF2EA}" srcOrd="41" destOrd="0" presId="urn:microsoft.com/office/officeart/2005/8/layout/default"/>
    <dgm:cxn modelId="{5B2444FC-2976-4A82-8E61-2FA6A99D1677}" type="presParOf" srcId="{0AE97BAD-3ADD-408B-B12A-18E175DACBF9}" destId="{F31619B4-EEBF-46F5-BAF7-658EB343F2BB}" srcOrd="42" destOrd="0" presId="urn:microsoft.com/office/officeart/2005/8/layout/default"/>
    <dgm:cxn modelId="{8AA4E3E2-94AB-4396-BA2D-60B524A8092F}" type="presParOf" srcId="{0AE97BAD-3ADD-408B-B12A-18E175DACBF9}" destId="{D01A456A-D323-4FAC-894D-12CAB59E9B74}" srcOrd="43" destOrd="0" presId="urn:microsoft.com/office/officeart/2005/8/layout/default"/>
    <dgm:cxn modelId="{22DE8E87-6728-4CBB-948D-262412D63D20}" type="presParOf" srcId="{0AE97BAD-3ADD-408B-B12A-18E175DACBF9}" destId="{5A9AE54B-F9ED-4608-A0B0-242064A0A083}" srcOrd="44" destOrd="0" presId="urn:microsoft.com/office/officeart/2005/8/layout/default"/>
    <dgm:cxn modelId="{F789EA9B-4D5D-4FFA-84F0-EED75FBFF1F2}" type="presParOf" srcId="{0AE97BAD-3ADD-408B-B12A-18E175DACBF9}" destId="{9C35AE64-732A-4CC0-92D9-32FE6228DEAA}" srcOrd="45" destOrd="0" presId="urn:microsoft.com/office/officeart/2005/8/layout/default"/>
    <dgm:cxn modelId="{C85654F5-5D66-4820-87B0-8EB828CA23FD}" type="presParOf" srcId="{0AE97BAD-3ADD-408B-B12A-18E175DACBF9}" destId="{0858BA2E-6736-488E-8654-3BB266090914}" srcOrd="4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18A116-5CF5-4A61-92E4-97620F7697E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51E11A-E0E4-48DE-9ED0-B8354F3437F0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UKRI uses a very broad </a:t>
          </a:r>
          <a:r>
            <a:rPr lang="en-US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definition of research</a:t>
          </a:r>
          <a:r>
            <a:rPr lang="en-US" dirty="0"/>
            <a:t>: “any form of disciplined enquiry that aims to contribute to a body of knowledge or theory”. </a:t>
          </a:r>
        </a:p>
      </dgm:t>
    </dgm:pt>
    <dgm:pt modelId="{8D3A7C5A-2097-440D-A112-671B169A5327}" type="parTrans" cxnId="{7D7C2617-7665-44C9-B3C9-C992E1477D7B}">
      <dgm:prSet/>
      <dgm:spPr/>
      <dgm:t>
        <a:bodyPr/>
        <a:lstStyle/>
        <a:p>
          <a:endParaRPr lang="en-US"/>
        </a:p>
      </dgm:t>
    </dgm:pt>
    <dgm:pt modelId="{81F1ABD8-F36E-4CFC-8307-11B54179DD34}" type="sibTrans" cxnId="{7D7C2617-7665-44C9-B3C9-C992E1477D7B}">
      <dgm:prSet/>
      <dgm:spPr/>
      <dgm:t>
        <a:bodyPr/>
        <a:lstStyle/>
        <a:p>
          <a:endParaRPr lang="en-US"/>
        </a:p>
      </dgm:t>
    </dgm:pt>
    <dgm:pt modelId="{0ACCE106-A766-49A0-A2CC-6336491B9944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Types of enquiry:</a:t>
          </a:r>
        </a:p>
      </dgm:t>
    </dgm:pt>
    <dgm:pt modelId="{16A1E71E-9A9B-408D-A77B-52498EFFD616}" type="parTrans" cxnId="{7FC39B00-9D55-4928-80C8-A52D7DF6F28E}">
      <dgm:prSet/>
      <dgm:spPr/>
      <dgm:t>
        <a:bodyPr/>
        <a:lstStyle/>
        <a:p>
          <a:endParaRPr lang="en-US"/>
        </a:p>
      </dgm:t>
    </dgm:pt>
    <dgm:pt modelId="{5C3C2CD6-012A-44DE-BC4C-27B1893AEB96}" type="sibTrans" cxnId="{7FC39B00-9D55-4928-80C8-A52D7DF6F28E}">
      <dgm:prSet/>
      <dgm:spPr/>
      <dgm:t>
        <a:bodyPr/>
        <a:lstStyle/>
        <a:p>
          <a:endParaRPr lang="en-US"/>
        </a:p>
      </dgm:t>
    </dgm:pt>
    <dgm:pt modelId="{1BA9990F-0BCF-4C9C-8119-BE8EE07646C0}">
      <dgm:prSet/>
      <dgm:spPr/>
      <dgm:t>
        <a:bodyPr/>
        <a:lstStyle/>
        <a:p>
          <a:r>
            <a:rPr lang="en-US" b="1" dirty="0"/>
            <a:t>Positive</a:t>
          </a:r>
          <a:r>
            <a:rPr lang="en-US" dirty="0"/>
            <a:t> (describing and explaining “what is”; objective and fact-based, verifiable and testable) vs. </a:t>
          </a:r>
          <a:r>
            <a:rPr lang="en-US" b="1" dirty="0"/>
            <a:t>normative</a:t>
          </a:r>
          <a:r>
            <a:rPr lang="en-US" dirty="0"/>
            <a:t> (value judgements about what “ought to be”, subjective, non-testable)</a:t>
          </a:r>
        </a:p>
      </dgm:t>
    </dgm:pt>
    <dgm:pt modelId="{734B250E-580F-4F15-AF9E-F586138EFDC7}" type="parTrans" cxnId="{DB980559-4CF8-4038-9F1D-149EE928AF82}">
      <dgm:prSet/>
      <dgm:spPr/>
      <dgm:t>
        <a:bodyPr/>
        <a:lstStyle/>
        <a:p>
          <a:endParaRPr lang="en-US"/>
        </a:p>
      </dgm:t>
    </dgm:pt>
    <dgm:pt modelId="{C9DD1386-CAE4-4BFC-91F3-0FD86DD2A5A4}" type="sibTrans" cxnId="{DB980559-4CF8-4038-9F1D-149EE928AF82}">
      <dgm:prSet/>
      <dgm:spPr/>
      <dgm:t>
        <a:bodyPr/>
        <a:lstStyle/>
        <a:p>
          <a:endParaRPr lang="en-US"/>
        </a:p>
      </dgm:t>
    </dgm:pt>
    <dgm:pt modelId="{E923F93F-08D2-4E0D-BF36-41F41DEEF006}">
      <dgm:prSet/>
      <dgm:spPr/>
      <dgm:t>
        <a:bodyPr/>
        <a:lstStyle/>
        <a:p>
          <a:r>
            <a:rPr lang="en-US" b="1" dirty="0"/>
            <a:t>Theoretical/conceptual</a:t>
          </a:r>
          <a:r>
            <a:rPr lang="en-US" dirty="0"/>
            <a:t> (hypothetical discussion of concepts and the relations between them) vs. </a:t>
          </a:r>
          <a:r>
            <a:rPr lang="en-US" b="1" dirty="0"/>
            <a:t>empirical</a:t>
          </a:r>
          <a:r>
            <a:rPr lang="en-US" dirty="0"/>
            <a:t> (applied)</a:t>
          </a:r>
        </a:p>
      </dgm:t>
    </dgm:pt>
    <dgm:pt modelId="{AB1B3B6F-5286-4584-B0C4-29D9BB4DFBDC}" type="parTrans" cxnId="{DEE2F0A8-C26C-4C8B-90CC-A7B57D4164D4}">
      <dgm:prSet/>
      <dgm:spPr/>
      <dgm:t>
        <a:bodyPr/>
        <a:lstStyle/>
        <a:p>
          <a:endParaRPr lang="en-GB"/>
        </a:p>
      </dgm:t>
    </dgm:pt>
    <dgm:pt modelId="{BD266329-BBB6-49EA-8F38-A0899A86BFBB}" type="sibTrans" cxnId="{DEE2F0A8-C26C-4C8B-90CC-A7B57D4164D4}">
      <dgm:prSet/>
      <dgm:spPr/>
      <dgm:t>
        <a:bodyPr/>
        <a:lstStyle/>
        <a:p>
          <a:endParaRPr lang="en-US"/>
        </a:p>
      </dgm:t>
    </dgm:pt>
    <dgm:pt modelId="{87687E53-A99A-48C3-B249-9B6366FC0441}">
      <dgm:prSet/>
      <dgm:spPr/>
      <dgm:t>
        <a:bodyPr/>
        <a:lstStyle/>
        <a:p>
          <a:r>
            <a:rPr lang="en-US" b="1" dirty="0"/>
            <a:t>Quantitative</a:t>
          </a:r>
          <a:r>
            <a:rPr lang="en-US" b="0" dirty="0"/>
            <a:t> (using numbers and statistical methods, seeking general description, inference or test of causal hypotheses)</a:t>
          </a:r>
          <a:r>
            <a:rPr lang="en-US" dirty="0"/>
            <a:t> vs. </a:t>
          </a:r>
          <a:r>
            <a:rPr lang="en-US" b="1" dirty="0"/>
            <a:t>qualitative</a:t>
          </a:r>
          <a:r>
            <a:rPr lang="en-US" dirty="0"/>
            <a:t> (focus on one or a small number of cases, in-depth, detailed analysis, providing a comprehensive or interpretative account of the studied phenomenon).</a:t>
          </a:r>
        </a:p>
      </dgm:t>
    </dgm:pt>
    <dgm:pt modelId="{985A4EA4-60B9-4832-AB7D-BCAE8D624D0E}" type="parTrans" cxnId="{27BE80F7-D378-4EF5-A8AB-02A79D6C10F1}">
      <dgm:prSet/>
      <dgm:spPr/>
      <dgm:t>
        <a:bodyPr/>
        <a:lstStyle/>
        <a:p>
          <a:endParaRPr lang="en-GB"/>
        </a:p>
      </dgm:t>
    </dgm:pt>
    <dgm:pt modelId="{C2B2DA01-3E49-4F06-8C09-2F8A6B2A2CB7}" type="sibTrans" cxnId="{27BE80F7-D378-4EF5-A8AB-02A79D6C10F1}">
      <dgm:prSet/>
      <dgm:spPr/>
      <dgm:t>
        <a:bodyPr/>
        <a:lstStyle/>
        <a:p>
          <a:endParaRPr lang="en-US"/>
        </a:p>
      </dgm:t>
    </dgm:pt>
    <dgm:pt modelId="{94D9D0B3-6E48-42F9-B92E-96CA913A7E1F}">
      <dgm:prSet/>
      <dgm:spPr/>
      <dgm:t>
        <a:bodyPr/>
        <a:lstStyle/>
        <a:p>
          <a:r>
            <a:rPr lang="en-US" b="1" dirty="0"/>
            <a:t>Exploratory</a:t>
          </a:r>
          <a:r>
            <a:rPr lang="en-US" dirty="0"/>
            <a:t> (often first step in formulating questions and hypotheses) vs. </a:t>
          </a:r>
          <a:r>
            <a:rPr lang="en-US" b="1" dirty="0"/>
            <a:t>descriptive</a:t>
          </a:r>
          <a:r>
            <a:rPr lang="en-US" dirty="0"/>
            <a:t> (the goal is systematic description) vs.</a:t>
          </a:r>
          <a:r>
            <a:rPr lang="en-US" b="1" dirty="0"/>
            <a:t> explanatory</a:t>
          </a:r>
          <a:r>
            <a:rPr lang="en-US" dirty="0"/>
            <a:t> (the goal is to explain phenomena, test hypotheses, make predictions). </a:t>
          </a:r>
        </a:p>
      </dgm:t>
    </dgm:pt>
    <dgm:pt modelId="{3BC5E829-3C61-4A5A-A04D-F11629F95F4B}" type="parTrans" cxnId="{9252F45D-A8F6-4B83-9F15-BE4A8B64AC63}">
      <dgm:prSet/>
      <dgm:spPr/>
      <dgm:t>
        <a:bodyPr/>
        <a:lstStyle/>
        <a:p>
          <a:endParaRPr lang="en-GB"/>
        </a:p>
      </dgm:t>
    </dgm:pt>
    <dgm:pt modelId="{376AFBAB-1010-4C05-83D1-15527B8AB227}" type="sibTrans" cxnId="{9252F45D-A8F6-4B83-9F15-BE4A8B64AC63}">
      <dgm:prSet/>
      <dgm:spPr/>
      <dgm:t>
        <a:bodyPr/>
        <a:lstStyle/>
        <a:p>
          <a:endParaRPr lang="en-US"/>
        </a:p>
      </dgm:t>
    </dgm:pt>
    <dgm:pt modelId="{D0F0FA84-3329-438B-B630-84C03192A562}">
      <dgm:prSet/>
      <dgm:spPr/>
      <dgm:t>
        <a:bodyPr/>
        <a:lstStyle/>
        <a:p>
          <a:r>
            <a:rPr lang="en-US" b="1" dirty="0"/>
            <a:t>Empirical research</a:t>
          </a:r>
          <a:r>
            <a:rPr lang="en-US" dirty="0"/>
            <a:t> can be:</a:t>
          </a:r>
        </a:p>
      </dgm:t>
    </dgm:pt>
    <dgm:pt modelId="{CA1F46D9-6A07-408F-BFAA-6C29FC64C875}" type="parTrans" cxnId="{6B63934C-9244-4334-B4D8-7D952A0FF0DA}">
      <dgm:prSet/>
      <dgm:spPr/>
      <dgm:t>
        <a:bodyPr/>
        <a:lstStyle/>
        <a:p>
          <a:endParaRPr lang="en-GB"/>
        </a:p>
      </dgm:t>
    </dgm:pt>
    <dgm:pt modelId="{6BEE9DC8-7FA4-4A59-8115-109FA15C75D2}" type="sibTrans" cxnId="{6B63934C-9244-4334-B4D8-7D952A0FF0DA}">
      <dgm:prSet/>
      <dgm:spPr/>
      <dgm:t>
        <a:bodyPr/>
        <a:lstStyle/>
        <a:p>
          <a:endParaRPr lang="en-GB"/>
        </a:p>
      </dgm:t>
    </dgm:pt>
    <dgm:pt modelId="{883B29A9-F096-4C8A-A446-0E4305F726C5}">
      <dgm:prSet/>
      <dgm:spPr/>
      <dgm:t>
        <a:bodyPr/>
        <a:lstStyle/>
        <a:p>
          <a:r>
            <a:rPr lang="en-US" b="1" dirty="0"/>
            <a:t>Primary research</a:t>
          </a:r>
          <a:r>
            <a:rPr lang="en-US" dirty="0"/>
            <a:t> (collecting own data) or </a:t>
          </a:r>
          <a:r>
            <a:rPr lang="en-US" b="1" dirty="0"/>
            <a:t>secondary research</a:t>
          </a:r>
          <a:r>
            <a:rPr lang="en-US" dirty="0"/>
            <a:t> (analysing data collected by other researchers)</a:t>
          </a:r>
        </a:p>
      </dgm:t>
    </dgm:pt>
    <dgm:pt modelId="{4AAE8021-A6B1-43A5-9553-59A07C71423E}" type="parTrans" cxnId="{8580C639-5531-40C7-8D62-14DBB425F860}">
      <dgm:prSet/>
      <dgm:spPr/>
      <dgm:t>
        <a:bodyPr/>
        <a:lstStyle/>
        <a:p>
          <a:endParaRPr lang="en-GB"/>
        </a:p>
      </dgm:t>
    </dgm:pt>
    <dgm:pt modelId="{A7D2938A-56A4-46F3-978C-C1420D2FC69F}" type="sibTrans" cxnId="{8580C639-5531-40C7-8D62-14DBB425F860}">
      <dgm:prSet/>
      <dgm:spPr/>
      <dgm:t>
        <a:bodyPr/>
        <a:lstStyle/>
        <a:p>
          <a:endParaRPr lang="en-GB"/>
        </a:p>
      </dgm:t>
    </dgm:pt>
    <dgm:pt modelId="{75AE5AEC-00C4-4A9A-8ECC-298849EC407F}">
      <dgm:prSet/>
      <dgm:spPr/>
      <dgm:t>
        <a:bodyPr/>
        <a:lstStyle/>
        <a:p>
          <a:endParaRPr lang="en-US" dirty="0"/>
        </a:p>
      </dgm:t>
    </dgm:pt>
    <dgm:pt modelId="{3FCDF00D-57FA-4232-9F7F-94A07F5C53C9}" type="parTrans" cxnId="{D9AAEABF-2BC4-4ECD-8A73-8C83FC314C9D}">
      <dgm:prSet/>
      <dgm:spPr/>
      <dgm:t>
        <a:bodyPr/>
        <a:lstStyle/>
        <a:p>
          <a:endParaRPr lang="en-GB"/>
        </a:p>
      </dgm:t>
    </dgm:pt>
    <dgm:pt modelId="{E51ACFBD-FB23-4A9D-91FC-65591C930C69}" type="sibTrans" cxnId="{D9AAEABF-2BC4-4ECD-8A73-8C83FC314C9D}">
      <dgm:prSet/>
      <dgm:spPr/>
      <dgm:t>
        <a:bodyPr/>
        <a:lstStyle/>
        <a:p>
          <a:endParaRPr lang="en-GB"/>
        </a:p>
      </dgm:t>
    </dgm:pt>
    <dgm:pt modelId="{5A343DB3-7FD1-4DCA-B83F-9BF5F23007F5}">
      <dgm:prSet/>
      <dgm:spPr/>
      <dgm:t>
        <a:bodyPr/>
        <a:lstStyle/>
        <a:p>
          <a:endParaRPr lang="en-US" dirty="0"/>
        </a:p>
      </dgm:t>
    </dgm:pt>
    <dgm:pt modelId="{450BA053-1BE6-41DA-B760-A07078A3BEB0}" type="parTrans" cxnId="{9558AEF3-8BA7-49DC-9E8A-57FF922190BA}">
      <dgm:prSet/>
      <dgm:spPr/>
      <dgm:t>
        <a:bodyPr/>
        <a:lstStyle/>
        <a:p>
          <a:endParaRPr lang="en-GB"/>
        </a:p>
      </dgm:t>
    </dgm:pt>
    <dgm:pt modelId="{A7B8B087-27A5-497E-A020-921450F97E0B}" type="sibTrans" cxnId="{9558AEF3-8BA7-49DC-9E8A-57FF922190BA}">
      <dgm:prSet/>
      <dgm:spPr/>
      <dgm:t>
        <a:bodyPr/>
        <a:lstStyle/>
        <a:p>
          <a:endParaRPr lang="en-GB"/>
        </a:p>
      </dgm:t>
    </dgm:pt>
    <dgm:pt modelId="{375D2BF2-134D-4312-91E9-6BB287B5528C}">
      <dgm:prSet/>
      <dgm:spPr/>
      <dgm:t>
        <a:bodyPr/>
        <a:lstStyle/>
        <a:p>
          <a:endParaRPr lang="en-US" dirty="0"/>
        </a:p>
      </dgm:t>
    </dgm:pt>
    <dgm:pt modelId="{53EADB9C-E0A7-47CF-B210-60F928B740A2}" type="parTrans" cxnId="{94DC2735-6DBD-408D-A90D-79324794DAE6}">
      <dgm:prSet/>
      <dgm:spPr/>
      <dgm:t>
        <a:bodyPr/>
        <a:lstStyle/>
        <a:p>
          <a:endParaRPr lang="en-GB"/>
        </a:p>
      </dgm:t>
    </dgm:pt>
    <dgm:pt modelId="{463044A1-56AF-4EFF-BBA4-064DA4920348}" type="sibTrans" cxnId="{94DC2735-6DBD-408D-A90D-79324794DAE6}">
      <dgm:prSet/>
      <dgm:spPr/>
      <dgm:t>
        <a:bodyPr/>
        <a:lstStyle/>
        <a:p>
          <a:endParaRPr lang="en-GB"/>
        </a:p>
      </dgm:t>
    </dgm:pt>
    <dgm:pt modelId="{75B6BBCD-0C52-4DBC-8C1A-7379E8F662EE}">
      <dgm:prSet/>
      <dgm:spPr/>
      <dgm:t>
        <a:bodyPr/>
        <a:lstStyle/>
        <a:p>
          <a:endParaRPr lang="en-US" dirty="0"/>
        </a:p>
      </dgm:t>
    </dgm:pt>
    <dgm:pt modelId="{0D8E35E6-E872-42D8-9EB1-20E423C924FD}" type="parTrans" cxnId="{4342526B-2FF4-4E29-A65D-8F50CDDB76DE}">
      <dgm:prSet/>
      <dgm:spPr/>
      <dgm:t>
        <a:bodyPr/>
        <a:lstStyle/>
        <a:p>
          <a:endParaRPr lang="en-GB"/>
        </a:p>
      </dgm:t>
    </dgm:pt>
    <dgm:pt modelId="{E7814963-5F8C-4A3A-A1D8-D2B441981329}" type="sibTrans" cxnId="{4342526B-2FF4-4E29-A65D-8F50CDDB76DE}">
      <dgm:prSet/>
      <dgm:spPr/>
      <dgm:t>
        <a:bodyPr/>
        <a:lstStyle/>
        <a:p>
          <a:endParaRPr lang="en-GB"/>
        </a:p>
      </dgm:t>
    </dgm:pt>
    <dgm:pt modelId="{A02C9B24-C3E5-41A2-89F3-7B56DB47A212}">
      <dgm:prSet/>
      <dgm:spPr/>
      <dgm:t>
        <a:bodyPr/>
        <a:lstStyle/>
        <a:p>
          <a:endParaRPr lang="en-US" dirty="0"/>
        </a:p>
      </dgm:t>
    </dgm:pt>
    <dgm:pt modelId="{CAC58831-9B56-4BC3-9BAA-765AF3AE87E2}" type="parTrans" cxnId="{170C62E5-5732-4CD4-9E78-41E9343E13D6}">
      <dgm:prSet/>
      <dgm:spPr/>
      <dgm:t>
        <a:bodyPr/>
        <a:lstStyle/>
        <a:p>
          <a:endParaRPr lang="en-GB"/>
        </a:p>
      </dgm:t>
    </dgm:pt>
    <dgm:pt modelId="{5CFA5EB5-8AEC-446F-9042-470B8E7C2C88}" type="sibTrans" cxnId="{170C62E5-5732-4CD4-9E78-41E9343E13D6}">
      <dgm:prSet/>
      <dgm:spPr/>
      <dgm:t>
        <a:bodyPr/>
        <a:lstStyle/>
        <a:p>
          <a:endParaRPr lang="en-GB"/>
        </a:p>
      </dgm:t>
    </dgm:pt>
    <dgm:pt modelId="{142BF585-14A3-480D-A245-4627ED00C1FB}" type="pres">
      <dgm:prSet presAssocID="{CA18A116-5CF5-4A61-92E4-97620F7697E7}" presName="linear" presStyleCnt="0">
        <dgm:presLayoutVars>
          <dgm:animLvl val="lvl"/>
          <dgm:resizeHandles val="exact"/>
        </dgm:presLayoutVars>
      </dgm:prSet>
      <dgm:spPr/>
    </dgm:pt>
    <dgm:pt modelId="{8FBEC8AB-24D8-479F-A180-3A9761C4F4E3}" type="pres">
      <dgm:prSet presAssocID="{9851E11A-E0E4-48DE-9ED0-B8354F3437F0}" presName="parentText" presStyleLbl="node1" presStyleIdx="0" presStyleCnt="2" custScaleX="76079" custScaleY="84671" custLinFactNeighborX="-10033" custLinFactNeighborY="62571">
        <dgm:presLayoutVars>
          <dgm:chMax val="0"/>
          <dgm:bulletEnabled val="1"/>
        </dgm:presLayoutVars>
      </dgm:prSet>
      <dgm:spPr/>
    </dgm:pt>
    <dgm:pt modelId="{F177D022-DDF8-4824-B64E-224753C95B1B}" type="pres">
      <dgm:prSet presAssocID="{81F1ABD8-F36E-4CFC-8307-11B54179DD34}" presName="spacer" presStyleCnt="0"/>
      <dgm:spPr/>
    </dgm:pt>
    <dgm:pt modelId="{4C065A63-5F52-4FC9-9D93-B2204BAA86B5}" type="pres">
      <dgm:prSet presAssocID="{0ACCE106-A766-49A0-A2CC-6336491B9944}" presName="parentText" presStyleLbl="node1" presStyleIdx="1" presStyleCnt="2" custScaleX="75943" custScaleY="38389" custLinFactNeighborX="-10101" custLinFactNeighborY="2340">
        <dgm:presLayoutVars>
          <dgm:chMax val="0"/>
          <dgm:bulletEnabled val="1"/>
        </dgm:presLayoutVars>
      </dgm:prSet>
      <dgm:spPr/>
    </dgm:pt>
    <dgm:pt modelId="{7E94B097-E4FD-4C63-AFD5-C48EB7A0BC4D}" type="pres">
      <dgm:prSet presAssocID="{0ACCE106-A766-49A0-A2CC-6336491B9944}" presName="childText" presStyleLbl="revTx" presStyleIdx="0" presStyleCnt="1" custScaleY="76779" custLinFactNeighborX="-269" custLinFactNeighborY="29131">
        <dgm:presLayoutVars>
          <dgm:bulletEnabled val="1"/>
        </dgm:presLayoutVars>
      </dgm:prSet>
      <dgm:spPr/>
    </dgm:pt>
  </dgm:ptLst>
  <dgm:cxnLst>
    <dgm:cxn modelId="{7FC39B00-9D55-4928-80C8-A52D7DF6F28E}" srcId="{CA18A116-5CF5-4A61-92E4-97620F7697E7}" destId="{0ACCE106-A766-49A0-A2CC-6336491B9944}" srcOrd="1" destOrd="0" parTransId="{16A1E71E-9A9B-408D-A77B-52498EFFD616}" sibTransId="{5C3C2CD6-012A-44DE-BC4C-27B1893AEB96}"/>
    <dgm:cxn modelId="{2A57FF03-C4C3-448A-A9B9-EC07D2921628}" type="presOf" srcId="{CA18A116-5CF5-4A61-92E4-97620F7697E7}" destId="{142BF585-14A3-480D-A245-4627ED00C1FB}" srcOrd="0" destOrd="0" presId="urn:microsoft.com/office/officeart/2005/8/layout/vList2"/>
    <dgm:cxn modelId="{E5648915-3AFA-443A-939B-2E6002118315}" type="presOf" srcId="{5A343DB3-7FD1-4DCA-B83F-9BF5F23007F5}" destId="{7E94B097-E4FD-4C63-AFD5-C48EB7A0BC4D}" srcOrd="0" destOrd="3" presId="urn:microsoft.com/office/officeart/2005/8/layout/vList2"/>
    <dgm:cxn modelId="{7D7C2617-7665-44C9-B3C9-C992E1477D7B}" srcId="{CA18A116-5CF5-4A61-92E4-97620F7697E7}" destId="{9851E11A-E0E4-48DE-9ED0-B8354F3437F0}" srcOrd="0" destOrd="0" parTransId="{8D3A7C5A-2097-440D-A112-671B169A5327}" sibTransId="{81F1ABD8-F36E-4CFC-8307-11B54179DD34}"/>
    <dgm:cxn modelId="{EE5D8919-8121-402B-A023-2EF5FE63C952}" type="presOf" srcId="{75AE5AEC-00C4-4A9A-8ECC-298849EC407F}" destId="{7E94B097-E4FD-4C63-AFD5-C48EB7A0BC4D}" srcOrd="0" destOrd="1" presId="urn:microsoft.com/office/officeart/2005/8/layout/vList2"/>
    <dgm:cxn modelId="{9AFE0225-10A0-4445-8720-BC41C37DC13A}" type="presOf" srcId="{0ACCE106-A766-49A0-A2CC-6336491B9944}" destId="{4C065A63-5F52-4FC9-9D93-B2204BAA86B5}" srcOrd="0" destOrd="0" presId="urn:microsoft.com/office/officeart/2005/8/layout/vList2"/>
    <dgm:cxn modelId="{94DC2735-6DBD-408D-A90D-79324794DAE6}" srcId="{A02C9B24-C3E5-41A2-89F3-7B56DB47A212}" destId="{375D2BF2-134D-4312-91E9-6BB287B5528C}" srcOrd="1" destOrd="0" parTransId="{53EADB9C-E0A7-47CF-B210-60F928B740A2}" sibTransId="{463044A1-56AF-4EFF-BBA4-064DA4920348}"/>
    <dgm:cxn modelId="{EA5B3737-6D10-43BF-A238-FD01A39F13E8}" type="presOf" srcId="{1BA9990F-0BCF-4C9C-8119-BE8EE07646C0}" destId="{7E94B097-E4FD-4C63-AFD5-C48EB7A0BC4D}" srcOrd="0" destOrd="0" presId="urn:microsoft.com/office/officeart/2005/8/layout/vList2"/>
    <dgm:cxn modelId="{8580C639-5531-40C7-8D62-14DBB425F860}" srcId="{A02C9B24-C3E5-41A2-89F3-7B56DB47A212}" destId="{883B29A9-F096-4C8A-A446-0E4305F726C5}" srcOrd="4" destOrd="0" parTransId="{4AAE8021-A6B1-43A5-9553-59A07C71423E}" sibTransId="{A7D2938A-56A4-46F3-978C-C1420D2FC69F}"/>
    <dgm:cxn modelId="{7E0E163C-0106-4F9B-9DF0-1C4530733FF2}" type="presOf" srcId="{75B6BBCD-0C52-4DBC-8C1A-7379E8F662EE}" destId="{7E94B097-E4FD-4C63-AFD5-C48EB7A0BC4D}" srcOrd="0" destOrd="9" presId="urn:microsoft.com/office/officeart/2005/8/layout/vList2"/>
    <dgm:cxn modelId="{3A44893E-2A73-465D-9324-F1109E6F6321}" type="presOf" srcId="{94D9D0B3-6E48-42F9-B92E-96CA913A7E1F}" destId="{7E94B097-E4FD-4C63-AFD5-C48EB7A0BC4D}" srcOrd="0" destOrd="6" presId="urn:microsoft.com/office/officeart/2005/8/layout/vList2"/>
    <dgm:cxn modelId="{9252F45D-A8F6-4B83-9F15-BE4A8B64AC63}" srcId="{A02C9B24-C3E5-41A2-89F3-7B56DB47A212}" destId="{94D9D0B3-6E48-42F9-B92E-96CA913A7E1F}" srcOrd="0" destOrd="0" parTransId="{3BC5E829-3C61-4A5A-A04D-F11629F95F4B}" sibTransId="{376AFBAB-1010-4C05-83D1-15527B8AB227}"/>
    <dgm:cxn modelId="{C703484A-9A79-4ED6-A3C9-AA96664F9D52}" type="presOf" srcId="{9851E11A-E0E4-48DE-9ED0-B8354F3437F0}" destId="{8FBEC8AB-24D8-479F-A180-3A9761C4F4E3}" srcOrd="0" destOrd="0" presId="urn:microsoft.com/office/officeart/2005/8/layout/vList2"/>
    <dgm:cxn modelId="{4342526B-2FF4-4E29-A65D-8F50CDDB76DE}" srcId="{A02C9B24-C3E5-41A2-89F3-7B56DB47A212}" destId="{75B6BBCD-0C52-4DBC-8C1A-7379E8F662EE}" srcOrd="3" destOrd="0" parTransId="{0D8E35E6-E872-42D8-9EB1-20E423C924FD}" sibTransId="{E7814963-5F8C-4A3A-A1D8-D2B441981329}"/>
    <dgm:cxn modelId="{6B63934C-9244-4334-B4D8-7D952A0FF0DA}" srcId="{0ACCE106-A766-49A0-A2CC-6336491B9944}" destId="{D0F0FA84-3329-438B-B630-84C03192A562}" srcOrd="4" destOrd="0" parTransId="{CA1F46D9-6A07-408F-BFAA-6C29FC64C875}" sibTransId="{6BEE9DC8-7FA4-4A59-8115-109FA15C75D2}"/>
    <dgm:cxn modelId="{DB980559-4CF8-4038-9F1D-149EE928AF82}" srcId="{0ACCE106-A766-49A0-A2CC-6336491B9944}" destId="{1BA9990F-0BCF-4C9C-8119-BE8EE07646C0}" srcOrd="0" destOrd="0" parTransId="{734B250E-580F-4F15-AF9E-F586138EFDC7}" sibTransId="{C9DD1386-CAE4-4BFC-91F3-0FD86DD2A5A4}"/>
    <dgm:cxn modelId="{D2252185-1E46-498C-8F3F-024EE15014E8}" type="presOf" srcId="{375D2BF2-134D-4312-91E9-6BB287B5528C}" destId="{7E94B097-E4FD-4C63-AFD5-C48EB7A0BC4D}" srcOrd="0" destOrd="7" presId="urn:microsoft.com/office/officeart/2005/8/layout/vList2"/>
    <dgm:cxn modelId="{2A306F8F-61A8-4134-8CD5-4D90E9C8CD7E}" type="presOf" srcId="{A02C9B24-C3E5-41A2-89F3-7B56DB47A212}" destId="{7E94B097-E4FD-4C63-AFD5-C48EB7A0BC4D}" srcOrd="0" destOrd="5" presId="urn:microsoft.com/office/officeart/2005/8/layout/vList2"/>
    <dgm:cxn modelId="{DEE2F0A8-C26C-4C8B-90CC-A7B57D4164D4}" srcId="{0ACCE106-A766-49A0-A2CC-6336491B9944}" destId="{E923F93F-08D2-4E0D-BF36-41F41DEEF006}" srcOrd="2" destOrd="0" parTransId="{AB1B3B6F-5286-4584-B0C4-29D9BB4DFBDC}" sibTransId="{BD266329-BBB6-49EA-8F38-A0899A86BFBB}"/>
    <dgm:cxn modelId="{D9AAEABF-2BC4-4ECD-8A73-8C83FC314C9D}" srcId="{0ACCE106-A766-49A0-A2CC-6336491B9944}" destId="{75AE5AEC-00C4-4A9A-8ECC-298849EC407F}" srcOrd="1" destOrd="0" parTransId="{3FCDF00D-57FA-4232-9F7F-94A07F5C53C9}" sibTransId="{E51ACFBD-FB23-4A9D-91FC-65591C930C69}"/>
    <dgm:cxn modelId="{055FCCCE-0582-42A7-812F-F263F637B4B0}" type="presOf" srcId="{E923F93F-08D2-4E0D-BF36-41F41DEEF006}" destId="{7E94B097-E4FD-4C63-AFD5-C48EB7A0BC4D}" srcOrd="0" destOrd="2" presId="urn:microsoft.com/office/officeart/2005/8/layout/vList2"/>
    <dgm:cxn modelId="{A706E4D0-1CD6-4C46-894E-7B222E8DA021}" type="presOf" srcId="{87687E53-A99A-48C3-B249-9B6366FC0441}" destId="{7E94B097-E4FD-4C63-AFD5-C48EB7A0BC4D}" srcOrd="0" destOrd="8" presId="urn:microsoft.com/office/officeart/2005/8/layout/vList2"/>
    <dgm:cxn modelId="{14631DE3-B06E-4129-93DF-E6A83AAAEE89}" type="presOf" srcId="{D0F0FA84-3329-438B-B630-84C03192A562}" destId="{7E94B097-E4FD-4C63-AFD5-C48EB7A0BC4D}" srcOrd="0" destOrd="4" presId="urn:microsoft.com/office/officeart/2005/8/layout/vList2"/>
    <dgm:cxn modelId="{170C62E5-5732-4CD4-9E78-41E9343E13D6}" srcId="{0ACCE106-A766-49A0-A2CC-6336491B9944}" destId="{A02C9B24-C3E5-41A2-89F3-7B56DB47A212}" srcOrd="5" destOrd="0" parTransId="{CAC58831-9B56-4BC3-9BAA-765AF3AE87E2}" sibTransId="{5CFA5EB5-8AEC-446F-9042-470B8E7C2C88}"/>
    <dgm:cxn modelId="{9558AEF3-8BA7-49DC-9E8A-57FF922190BA}" srcId="{0ACCE106-A766-49A0-A2CC-6336491B9944}" destId="{5A343DB3-7FD1-4DCA-B83F-9BF5F23007F5}" srcOrd="3" destOrd="0" parTransId="{450BA053-1BE6-41DA-B760-A07078A3BEB0}" sibTransId="{A7B8B087-27A5-497E-A020-921450F97E0B}"/>
    <dgm:cxn modelId="{27BE80F7-D378-4EF5-A8AB-02A79D6C10F1}" srcId="{A02C9B24-C3E5-41A2-89F3-7B56DB47A212}" destId="{87687E53-A99A-48C3-B249-9B6366FC0441}" srcOrd="2" destOrd="0" parTransId="{985A4EA4-60B9-4832-AB7D-BCAE8D624D0E}" sibTransId="{C2B2DA01-3E49-4F06-8C09-2F8A6B2A2CB7}"/>
    <dgm:cxn modelId="{9F4258FE-38BB-4A65-A1B9-DB340F07FF5C}" type="presOf" srcId="{883B29A9-F096-4C8A-A446-0E4305F726C5}" destId="{7E94B097-E4FD-4C63-AFD5-C48EB7A0BC4D}" srcOrd="0" destOrd="10" presId="urn:microsoft.com/office/officeart/2005/8/layout/vList2"/>
    <dgm:cxn modelId="{F430121B-1458-4883-9606-3DDA027932B7}" type="presParOf" srcId="{142BF585-14A3-480D-A245-4627ED00C1FB}" destId="{8FBEC8AB-24D8-479F-A180-3A9761C4F4E3}" srcOrd="0" destOrd="0" presId="urn:microsoft.com/office/officeart/2005/8/layout/vList2"/>
    <dgm:cxn modelId="{725368D4-D0BA-495E-9CA6-095E27832F08}" type="presParOf" srcId="{142BF585-14A3-480D-A245-4627ED00C1FB}" destId="{F177D022-DDF8-4824-B64E-224753C95B1B}" srcOrd="1" destOrd="0" presId="urn:microsoft.com/office/officeart/2005/8/layout/vList2"/>
    <dgm:cxn modelId="{C409FCD1-25A7-4610-9897-F680525E846F}" type="presParOf" srcId="{142BF585-14A3-480D-A245-4627ED00C1FB}" destId="{4C065A63-5F52-4FC9-9D93-B2204BAA86B5}" srcOrd="2" destOrd="0" presId="urn:microsoft.com/office/officeart/2005/8/layout/vList2"/>
    <dgm:cxn modelId="{52688ED5-E55C-448F-978C-E8F930A3D4A5}" type="presParOf" srcId="{142BF585-14A3-480D-A245-4627ED00C1FB}" destId="{7E94B097-E4FD-4C63-AFD5-C48EB7A0BC4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231993-69BF-4879-B000-1BF061D0A12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2B54A3-F5D7-42C4-BA4D-E1EE0604EDCC}">
      <dgm:prSet/>
      <dgm:spPr/>
      <dgm:t>
        <a:bodyPr/>
        <a:lstStyle/>
        <a:p>
          <a:r>
            <a:rPr lang="en-US" dirty="0"/>
            <a:t>Formulate a clearly-articulated research question or problem. Explain why it is relevant and important. </a:t>
          </a:r>
        </a:p>
      </dgm:t>
    </dgm:pt>
    <dgm:pt modelId="{622B3EC5-01A3-4336-B1A8-B7A8FFC3D91D}" type="parTrans" cxnId="{0AD5BDDA-DBFF-4F60-BC2C-39A76C785A43}">
      <dgm:prSet/>
      <dgm:spPr/>
      <dgm:t>
        <a:bodyPr/>
        <a:lstStyle/>
        <a:p>
          <a:endParaRPr lang="en-US"/>
        </a:p>
      </dgm:t>
    </dgm:pt>
    <dgm:pt modelId="{7DCA8132-84F7-4E82-B1B6-E8F4FF3880EE}" type="sibTrans" cxnId="{0AD5BDDA-DBFF-4F60-BC2C-39A76C785A43}">
      <dgm:prSet/>
      <dgm:spPr>
        <a:ln w="38100"/>
      </dgm:spPr>
      <dgm:t>
        <a:bodyPr/>
        <a:lstStyle/>
        <a:p>
          <a:endParaRPr lang="en-US"/>
        </a:p>
      </dgm:t>
    </dgm:pt>
    <dgm:pt modelId="{DB5061C5-9A69-43B4-9AD7-231909F3C48D}">
      <dgm:prSet/>
      <dgm:spPr/>
      <dgm:t>
        <a:bodyPr/>
        <a:lstStyle/>
        <a:p>
          <a:r>
            <a:rPr lang="en-US" dirty="0"/>
            <a:t>Identify and specify the research context in which the question or problem will be addressed. What do existing theories say?  </a:t>
          </a:r>
        </a:p>
      </dgm:t>
    </dgm:pt>
    <dgm:pt modelId="{02AE8056-663E-4366-84B2-F40C8A945DEE}" type="parTrans" cxnId="{B0728C6A-A444-409D-B1C9-D6DBEEF3C32D}">
      <dgm:prSet/>
      <dgm:spPr/>
      <dgm:t>
        <a:bodyPr/>
        <a:lstStyle/>
        <a:p>
          <a:endParaRPr lang="en-US"/>
        </a:p>
      </dgm:t>
    </dgm:pt>
    <dgm:pt modelId="{EB09C545-9043-4207-970B-A6CDEABD742B}" type="sibTrans" cxnId="{B0728C6A-A444-409D-B1C9-D6DBEEF3C32D}">
      <dgm:prSet/>
      <dgm:spPr>
        <a:ln w="38100"/>
      </dgm:spPr>
      <dgm:t>
        <a:bodyPr/>
        <a:lstStyle/>
        <a:p>
          <a:endParaRPr lang="en-US"/>
        </a:p>
      </dgm:t>
    </dgm:pt>
    <dgm:pt modelId="{EBA9CF12-F2B4-44B0-BF8B-9DDE88903ED3}">
      <dgm:prSet/>
      <dgm:spPr/>
      <dgm:t>
        <a:bodyPr/>
        <a:lstStyle/>
        <a:p>
          <a:r>
            <a:rPr lang="en-US" dirty="0"/>
            <a:t>Building upon existing knowledge and research, explain the particular contribution of the proposed research. What knowledge gap does it fill? </a:t>
          </a:r>
        </a:p>
      </dgm:t>
    </dgm:pt>
    <dgm:pt modelId="{FFE4A92D-DD23-4BD8-AA9F-AD27EAC3E093}" type="parTrans" cxnId="{F08566DC-3A29-46B0-BD10-BF8F5BF6FE21}">
      <dgm:prSet/>
      <dgm:spPr/>
      <dgm:t>
        <a:bodyPr/>
        <a:lstStyle/>
        <a:p>
          <a:endParaRPr lang="en-US"/>
        </a:p>
      </dgm:t>
    </dgm:pt>
    <dgm:pt modelId="{DCA2935D-72D5-43BE-8B98-9463C72C764C}" type="sibTrans" cxnId="{F08566DC-3A29-46B0-BD10-BF8F5BF6FE21}">
      <dgm:prSet/>
      <dgm:spPr>
        <a:ln w="38100"/>
      </dgm:spPr>
      <dgm:t>
        <a:bodyPr/>
        <a:lstStyle/>
        <a:p>
          <a:endParaRPr lang="en-US"/>
        </a:p>
      </dgm:t>
    </dgm:pt>
    <dgm:pt modelId="{CE4C23A7-1F48-44BE-BF70-EF44EDE9044A}">
      <dgm:prSet/>
      <dgm:spPr/>
      <dgm:t>
        <a:bodyPr/>
        <a:lstStyle/>
        <a:p>
          <a:r>
            <a:rPr lang="en-US" dirty="0"/>
            <a:t>Specify and briefly explain the research methods to be used, and explain the rationale for their choice.</a:t>
          </a:r>
        </a:p>
      </dgm:t>
    </dgm:pt>
    <dgm:pt modelId="{5D4F28D8-A108-4326-ACE3-5BE7C2E0A46F}" type="parTrans" cxnId="{D50A5A34-865A-4A34-A1E4-D0D205B5D122}">
      <dgm:prSet/>
      <dgm:spPr/>
      <dgm:t>
        <a:bodyPr/>
        <a:lstStyle/>
        <a:p>
          <a:endParaRPr lang="en-US"/>
        </a:p>
      </dgm:t>
    </dgm:pt>
    <dgm:pt modelId="{546E0A85-C75D-4605-AF47-310CC8943EAE}" type="sibTrans" cxnId="{D50A5A34-865A-4A34-A1E4-D0D205B5D122}">
      <dgm:prSet/>
      <dgm:spPr>
        <a:ln w="38100"/>
      </dgm:spPr>
      <dgm:t>
        <a:bodyPr/>
        <a:lstStyle/>
        <a:p>
          <a:endParaRPr lang="en-US"/>
        </a:p>
      </dgm:t>
    </dgm:pt>
    <dgm:pt modelId="{A984EDCD-55BF-45AD-8B70-339E44EEE84B}">
      <dgm:prSet/>
      <dgm:spPr/>
      <dgm:t>
        <a:bodyPr/>
        <a:lstStyle/>
        <a:p>
          <a:r>
            <a:rPr lang="en-US" dirty="0"/>
            <a:t>Select or collect data and/or evidence. Describe the data collection process.</a:t>
          </a:r>
        </a:p>
      </dgm:t>
    </dgm:pt>
    <dgm:pt modelId="{7F89ECBF-5052-4766-9EC4-9E005943A581}" type="parTrans" cxnId="{1672228E-3A35-4196-915D-B6425F578CA6}">
      <dgm:prSet/>
      <dgm:spPr/>
      <dgm:t>
        <a:bodyPr/>
        <a:lstStyle/>
        <a:p>
          <a:endParaRPr lang="en-US"/>
        </a:p>
      </dgm:t>
    </dgm:pt>
    <dgm:pt modelId="{E48A8EBE-A6BD-489D-8332-BD35DF504648}" type="sibTrans" cxnId="{1672228E-3A35-4196-915D-B6425F578CA6}">
      <dgm:prSet/>
      <dgm:spPr>
        <a:ln w="38100"/>
      </dgm:spPr>
      <dgm:t>
        <a:bodyPr/>
        <a:lstStyle/>
        <a:p>
          <a:endParaRPr lang="en-US"/>
        </a:p>
      </dgm:t>
    </dgm:pt>
    <dgm:pt modelId="{77E8BD02-DED6-4BC8-8300-F243C9D98AB4}">
      <dgm:prSet/>
      <dgm:spPr/>
      <dgm:t>
        <a:bodyPr/>
        <a:lstStyle/>
        <a:p>
          <a:r>
            <a:rPr lang="en-US" dirty="0"/>
            <a:t>Analyse the data and evidence, and present the results of the analysis.</a:t>
          </a:r>
        </a:p>
      </dgm:t>
    </dgm:pt>
    <dgm:pt modelId="{F7D25D79-21D0-4EB0-99D8-87F5BF223E0D}" type="parTrans" cxnId="{BFDC8DA7-9B42-45A3-9A83-1AE836C4B26F}">
      <dgm:prSet/>
      <dgm:spPr/>
      <dgm:t>
        <a:bodyPr/>
        <a:lstStyle/>
        <a:p>
          <a:endParaRPr lang="en-US"/>
        </a:p>
      </dgm:t>
    </dgm:pt>
    <dgm:pt modelId="{E5F14A92-5452-4E30-9CBF-BB3ED70D175E}" type="sibTrans" cxnId="{BFDC8DA7-9B42-45A3-9A83-1AE836C4B26F}">
      <dgm:prSet/>
      <dgm:spPr>
        <a:ln w="38100"/>
      </dgm:spPr>
      <dgm:t>
        <a:bodyPr/>
        <a:lstStyle/>
        <a:p>
          <a:endParaRPr lang="en-US"/>
        </a:p>
      </dgm:t>
    </dgm:pt>
    <dgm:pt modelId="{3DA0DEBB-33AA-439C-9FCD-2505EF5B72F6}">
      <dgm:prSet/>
      <dgm:spPr/>
      <dgm:t>
        <a:bodyPr/>
        <a:lstStyle/>
        <a:p>
          <a:r>
            <a:rPr lang="en-US" dirty="0"/>
            <a:t>Discuss and interpret the results in relation to existing literature and theories.</a:t>
          </a:r>
        </a:p>
      </dgm:t>
    </dgm:pt>
    <dgm:pt modelId="{F51D69D9-EE6F-4CB6-BAF8-4F760B22BA47}" type="parTrans" cxnId="{88148223-1659-4F31-90AC-40D685DC011B}">
      <dgm:prSet/>
      <dgm:spPr/>
      <dgm:t>
        <a:bodyPr/>
        <a:lstStyle/>
        <a:p>
          <a:endParaRPr lang="en-US"/>
        </a:p>
      </dgm:t>
    </dgm:pt>
    <dgm:pt modelId="{3168D4F2-97E4-4FA5-8BBC-73FFCD8FC3CE}" type="sibTrans" cxnId="{88148223-1659-4F31-90AC-40D685DC011B}">
      <dgm:prSet/>
      <dgm:spPr>
        <a:ln w="38100"/>
      </dgm:spPr>
      <dgm:t>
        <a:bodyPr/>
        <a:lstStyle/>
        <a:p>
          <a:endParaRPr lang="en-US"/>
        </a:p>
      </dgm:t>
    </dgm:pt>
    <dgm:pt modelId="{41F6DF2C-1845-44C7-B015-ED77AA7D745C}">
      <dgm:prSet/>
      <dgm:spPr/>
      <dgm:t>
        <a:bodyPr/>
        <a:lstStyle/>
        <a:p>
          <a:r>
            <a:rPr lang="en-US" dirty="0"/>
            <a:t>Discuss the generalizability potential and implications, but also the limitations of the research conducted. Briefly suggest potential future areas of enquiry.</a:t>
          </a:r>
        </a:p>
      </dgm:t>
    </dgm:pt>
    <dgm:pt modelId="{980692C3-9E1A-44A4-BEAD-67161F73DA14}" type="parTrans" cxnId="{9E64099D-3663-4963-9E3A-E25066529944}">
      <dgm:prSet/>
      <dgm:spPr/>
      <dgm:t>
        <a:bodyPr/>
        <a:lstStyle/>
        <a:p>
          <a:endParaRPr lang="en-US"/>
        </a:p>
      </dgm:t>
    </dgm:pt>
    <dgm:pt modelId="{0ABF17B3-FB93-43F5-BB29-3D83A37EEF72}" type="sibTrans" cxnId="{9E64099D-3663-4963-9E3A-E25066529944}">
      <dgm:prSet/>
      <dgm:spPr/>
      <dgm:t>
        <a:bodyPr/>
        <a:lstStyle/>
        <a:p>
          <a:endParaRPr lang="en-US"/>
        </a:p>
      </dgm:t>
    </dgm:pt>
    <dgm:pt modelId="{C2A41F0B-0483-4F63-8342-F2D1BEDF79CD}" type="pres">
      <dgm:prSet presAssocID="{60231993-69BF-4879-B000-1BF061D0A12B}" presName="Name0" presStyleCnt="0">
        <dgm:presLayoutVars>
          <dgm:dir/>
          <dgm:resizeHandles val="exact"/>
        </dgm:presLayoutVars>
      </dgm:prSet>
      <dgm:spPr/>
    </dgm:pt>
    <dgm:pt modelId="{51C6F03B-AC16-4096-8363-BF229E2E7BEC}" type="pres">
      <dgm:prSet presAssocID="{C52B54A3-F5D7-42C4-BA4D-E1EE0604EDCC}" presName="node" presStyleLbl="node1" presStyleIdx="0" presStyleCnt="8">
        <dgm:presLayoutVars>
          <dgm:bulletEnabled val="1"/>
        </dgm:presLayoutVars>
      </dgm:prSet>
      <dgm:spPr/>
    </dgm:pt>
    <dgm:pt modelId="{5360C3EC-E548-4D2F-88EB-2DB4D74B4076}" type="pres">
      <dgm:prSet presAssocID="{7DCA8132-84F7-4E82-B1B6-E8F4FF3880EE}" presName="sibTrans" presStyleLbl="sibTrans1D1" presStyleIdx="0" presStyleCnt="7"/>
      <dgm:spPr/>
    </dgm:pt>
    <dgm:pt modelId="{60BE3139-3C3B-423B-87F2-E27F8117EAA2}" type="pres">
      <dgm:prSet presAssocID="{7DCA8132-84F7-4E82-B1B6-E8F4FF3880EE}" presName="connectorText" presStyleLbl="sibTrans1D1" presStyleIdx="0" presStyleCnt="7"/>
      <dgm:spPr/>
    </dgm:pt>
    <dgm:pt modelId="{6BD1C4CE-02B8-44F3-BD9D-123EB024C242}" type="pres">
      <dgm:prSet presAssocID="{DB5061C5-9A69-43B4-9AD7-231909F3C48D}" presName="node" presStyleLbl="node1" presStyleIdx="1" presStyleCnt="8">
        <dgm:presLayoutVars>
          <dgm:bulletEnabled val="1"/>
        </dgm:presLayoutVars>
      </dgm:prSet>
      <dgm:spPr/>
    </dgm:pt>
    <dgm:pt modelId="{18E4FB77-C238-445F-AFA2-09F922253B45}" type="pres">
      <dgm:prSet presAssocID="{EB09C545-9043-4207-970B-A6CDEABD742B}" presName="sibTrans" presStyleLbl="sibTrans1D1" presStyleIdx="1" presStyleCnt="7"/>
      <dgm:spPr/>
    </dgm:pt>
    <dgm:pt modelId="{23034164-8F50-4D71-AB0D-6CD1CF36EC97}" type="pres">
      <dgm:prSet presAssocID="{EB09C545-9043-4207-970B-A6CDEABD742B}" presName="connectorText" presStyleLbl="sibTrans1D1" presStyleIdx="1" presStyleCnt="7"/>
      <dgm:spPr/>
    </dgm:pt>
    <dgm:pt modelId="{D2700187-FFC4-4D34-8A83-1A0471B08C7F}" type="pres">
      <dgm:prSet presAssocID="{EBA9CF12-F2B4-44B0-BF8B-9DDE88903ED3}" presName="node" presStyleLbl="node1" presStyleIdx="2" presStyleCnt="8">
        <dgm:presLayoutVars>
          <dgm:bulletEnabled val="1"/>
        </dgm:presLayoutVars>
      </dgm:prSet>
      <dgm:spPr/>
    </dgm:pt>
    <dgm:pt modelId="{C75D105E-05CF-4269-80C2-8EC0264C965C}" type="pres">
      <dgm:prSet presAssocID="{DCA2935D-72D5-43BE-8B98-9463C72C764C}" presName="sibTrans" presStyleLbl="sibTrans1D1" presStyleIdx="2" presStyleCnt="7"/>
      <dgm:spPr/>
    </dgm:pt>
    <dgm:pt modelId="{A064B5FC-9D5E-43ED-9E5B-5AE5B7B960F8}" type="pres">
      <dgm:prSet presAssocID="{DCA2935D-72D5-43BE-8B98-9463C72C764C}" presName="connectorText" presStyleLbl="sibTrans1D1" presStyleIdx="2" presStyleCnt="7"/>
      <dgm:spPr/>
    </dgm:pt>
    <dgm:pt modelId="{9B7CC534-BC92-447D-8F36-34BEAE5BFCFC}" type="pres">
      <dgm:prSet presAssocID="{CE4C23A7-1F48-44BE-BF70-EF44EDE9044A}" presName="node" presStyleLbl="node1" presStyleIdx="3" presStyleCnt="8">
        <dgm:presLayoutVars>
          <dgm:bulletEnabled val="1"/>
        </dgm:presLayoutVars>
      </dgm:prSet>
      <dgm:spPr/>
    </dgm:pt>
    <dgm:pt modelId="{4CE9D522-94D8-4349-A7D6-6212F932D130}" type="pres">
      <dgm:prSet presAssocID="{546E0A85-C75D-4605-AF47-310CC8943EAE}" presName="sibTrans" presStyleLbl="sibTrans1D1" presStyleIdx="3" presStyleCnt="7"/>
      <dgm:spPr/>
    </dgm:pt>
    <dgm:pt modelId="{1C2ECBB9-A564-4C86-8D25-D46BF56C64AD}" type="pres">
      <dgm:prSet presAssocID="{546E0A85-C75D-4605-AF47-310CC8943EAE}" presName="connectorText" presStyleLbl="sibTrans1D1" presStyleIdx="3" presStyleCnt="7"/>
      <dgm:spPr/>
    </dgm:pt>
    <dgm:pt modelId="{5CED6A75-6023-4D94-9F05-D871545100D9}" type="pres">
      <dgm:prSet presAssocID="{A984EDCD-55BF-45AD-8B70-339E44EEE84B}" presName="node" presStyleLbl="node1" presStyleIdx="4" presStyleCnt="8">
        <dgm:presLayoutVars>
          <dgm:bulletEnabled val="1"/>
        </dgm:presLayoutVars>
      </dgm:prSet>
      <dgm:spPr/>
    </dgm:pt>
    <dgm:pt modelId="{5510A659-53F1-44CB-8928-CA7FF42C5AE3}" type="pres">
      <dgm:prSet presAssocID="{E48A8EBE-A6BD-489D-8332-BD35DF504648}" presName="sibTrans" presStyleLbl="sibTrans1D1" presStyleIdx="4" presStyleCnt="7"/>
      <dgm:spPr/>
    </dgm:pt>
    <dgm:pt modelId="{E94F91FB-2740-4077-958A-DB760BCB1540}" type="pres">
      <dgm:prSet presAssocID="{E48A8EBE-A6BD-489D-8332-BD35DF504648}" presName="connectorText" presStyleLbl="sibTrans1D1" presStyleIdx="4" presStyleCnt="7"/>
      <dgm:spPr/>
    </dgm:pt>
    <dgm:pt modelId="{B3EF25CC-B1CE-461E-AC55-4A550B2D65EC}" type="pres">
      <dgm:prSet presAssocID="{77E8BD02-DED6-4BC8-8300-F243C9D98AB4}" presName="node" presStyleLbl="node1" presStyleIdx="5" presStyleCnt="8">
        <dgm:presLayoutVars>
          <dgm:bulletEnabled val="1"/>
        </dgm:presLayoutVars>
      </dgm:prSet>
      <dgm:spPr/>
    </dgm:pt>
    <dgm:pt modelId="{AA86A02E-210D-4BAE-8F83-48602C683552}" type="pres">
      <dgm:prSet presAssocID="{E5F14A92-5452-4E30-9CBF-BB3ED70D175E}" presName="sibTrans" presStyleLbl="sibTrans1D1" presStyleIdx="5" presStyleCnt="7"/>
      <dgm:spPr/>
    </dgm:pt>
    <dgm:pt modelId="{267FC71F-C232-4E0C-8C90-B5D82B9B5BEF}" type="pres">
      <dgm:prSet presAssocID="{E5F14A92-5452-4E30-9CBF-BB3ED70D175E}" presName="connectorText" presStyleLbl="sibTrans1D1" presStyleIdx="5" presStyleCnt="7"/>
      <dgm:spPr/>
    </dgm:pt>
    <dgm:pt modelId="{9C6B34FA-ED7C-409C-BEF5-68D52E20350E}" type="pres">
      <dgm:prSet presAssocID="{3DA0DEBB-33AA-439C-9FCD-2505EF5B72F6}" presName="node" presStyleLbl="node1" presStyleIdx="6" presStyleCnt="8">
        <dgm:presLayoutVars>
          <dgm:bulletEnabled val="1"/>
        </dgm:presLayoutVars>
      </dgm:prSet>
      <dgm:spPr/>
    </dgm:pt>
    <dgm:pt modelId="{1A4BAB1A-F519-460D-BBA3-1028375784AF}" type="pres">
      <dgm:prSet presAssocID="{3168D4F2-97E4-4FA5-8BBC-73FFCD8FC3CE}" presName="sibTrans" presStyleLbl="sibTrans1D1" presStyleIdx="6" presStyleCnt="7"/>
      <dgm:spPr/>
    </dgm:pt>
    <dgm:pt modelId="{6D10EBD4-5275-4666-856F-8D5A41A2BE55}" type="pres">
      <dgm:prSet presAssocID="{3168D4F2-97E4-4FA5-8BBC-73FFCD8FC3CE}" presName="connectorText" presStyleLbl="sibTrans1D1" presStyleIdx="6" presStyleCnt="7"/>
      <dgm:spPr/>
    </dgm:pt>
    <dgm:pt modelId="{C5913F76-6E54-487B-928E-A8DBE5DB9A19}" type="pres">
      <dgm:prSet presAssocID="{41F6DF2C-1845-44C7-B015-ED77AA7D745C}" presName="node" presStyleLbl="node1" presStyleIdx="7" presStyleCnt="8">
        <dgm:presLayoutVars>
          <dgm:bulletEnabled val="1"/>
        </dgm:presLayoutVars>
      </dgm:prSet>
      <dgm:spPr/>
    </dgm:pt>
  </dgm:ptLst>
  <dgm:cxnLst>
    <dgm:cxn modelId="{C6698700-E41E-4587-A527-2BEC429C2BFA}" type="presOf" srcId="{E48A8EBE-A6BD-489D-8332-BD35DF504648}" destId="{5510A659-53F1-44CB-8928-CA7FF42C5AE3}" srcOrd="0" destOrd="0" presId="urn:microsoft.com/office/officeart/2016/7/layout/RepeatingBendingProcessNew"/>
    <dgm:cxn modelId="{37603005-D325-46A3-BD67-46562583F8D1}" type="presOf" srcId="{EB09C545-9043-4207-970B-A6CDEABD742B}" destId="{18E4FB77-C238-445F-AFA2-09F922253B45}" srcOrd="0" destOrd="0" presId="urn:microsoft.com/office/officeart/2016/7/layout/RepeatingBendingProcessNew"/>
    <dgm:cxn modelId="{6C864C1F-E316-48C8-97B3-A8EBCD417A00}" type="presOf" srcId="{7DCA8132-84F7-4E82-B1B6-E8F4FF3880EE}" destId="{5360C3EC-E548-4D2F-88EB-2DB4D74B4076}" srcOrd="0" destOrd="0" presId="urn:microsoft.com/office/officeart/2016/7/layout/RepeatingBendingProcessNew"/>
    <dgm:cxn modelId="{88148223-1659-4F31-90AC-40D685DC011B}" srcId="{60231993-69BF-4879-B000-1BF061D0A12B}" destId="{3DA0DEBB-33AA-439C-9FCD-2505EF5B72F6}" srcOrd="6" destOrd="0" parTransId="{F51D69D9-EE6F-4CB6-BAF8-4F760B22BA47}" sibTransId="{3168D4F2-97E4-4FA5-8BBC-73FFCD8FC3CE}"/>
    <dgm:cxn modelId="{A21A0430-05BA-4DCC-8E33-AC17798699AC}" type="presOf" srcId="{E5F14A92-5452-4E30-9CBF-BB3ED70D175E}" destId="{267FC71F-C232-4E0C-8C90-B5D82B9B5BEF}" srcOrd="1" destOrd="0" presId="urn:microsoft.com/office/officeart/2016/7/layout/RepeatingBendingProcessNew"/>
    <dgm:cxn modelId="{D50A5A34-865A-4A34-A1E4-D0D205B5D122}" srcId="{60231993-69BF-4879-B000-1BF061D0A12B}" destId="{CE4C23A7-1F48-44BE-BF70-EF44EDE9044A}" srcOrd="3" destOrd="0" parTransId="{5D4F28D8-A108-4326-ACE3-5BE7C2E0A46F}" sibTransId="{546E0A85-C75D-4605-AF47-310CC8943EAE}"/>
    <dgm:cxn modelId="{AF8CA036-F0C6-4236-AC0D-3A898A81A4FE}" type="presOf" srcId="{77E8BD02-DED6-4BC8-8300-F243C9D98AB4}" destId="{B3EF25CC-B1CE-461E-AC55-4A550B2D65EC}" srcOrd="0" destOrd="0" presId="urn:microsoft.com/office/officeart/2016/7/layout/RepeatingBendingProcessNew"/>
    <dgm:cxn modelId="{2AAFF761-7353-4F55-9AA1-2E132D65B3BC}" type="presOf" srcId="{546E0A85-C75D-4605-AF47-310CC8943EAE}" destId="{4CE9D522-94D8-4349-A7D6-6212F932D130}" srcOrd="0" destOrd="0" presId="urn:microsoft.com/office/officeart/2016/7/layout/RepeatingBendingProcessNew"/>
    <dgm:cxn modelId="{DE089462-DD8B-41CF-849A-455302BC5CCB}" type="presOf" srcId="{DB5061C5-9A69-43B4-9AD7-231909F3C48D}" destId="{6BD1C4CE-02B8-44F3-BD9D-123EB024C242}" srcOrd="0" destOrd="0" presId="urn:microsoft.com/office/officeart/2016/7/layout/RepeatingBendingProcessNew"/>
    <dgm:cxn modelId="{4389A342-CB0F-40EF-BDC8-FFFC4C4A551D}" type="presOf" srcId="{41F6DF2C-1845-44C7-B015-ED77AA7D745C}" destId="{C5913F76-6E54-487B-928E-A8DBE5DB9A19}" srcOrd="0" destOrd="0" presId="urn:microsoft.com/office/officeart/2016/7/layout/RepeatingBendingProcessNew"/>
    <dgm:cxn modelId="{E0D49B43-0943-48D6-AB37-E16BB21FDE37}" type="presOf" srcId="{C52B54A3-F5D7-42C4-BA4D-E1EE0604EDCC}" destId="{51C6F03B-AC16-4096-8363-BF229E2E7BEC}" srcOrd="0" destOrd="0" presId="urn:microsoft.com/office/officeart/2016/7/layout/RepeatingBendingProcessNew"/>
    <dgm:cxn modelId="{082AFF63-B3C1-4C18-87F6-FEF987AB1E68}" type="presOf" srcId="{3168D4F2-97E4-4FA5-8BBC-73FFCD8FC3CE}" destId="{6D10EBD4-5275-4666-856F-8D5A41A2BE55}" srcOrd="1" destOrd="0" presId="urn:microsoft.com/office/officeart/2016/7/layout/RepeatingBendingProcessNew"/>
    <dgm:cxn modelId="{8F4A0E48-A935-4D2F-A76D-F72D3957F4D0}" type="presOf" srcId="{E48A8EBE-A6BD-489D-8332-BD35DF504648}" destId="{E94F91FB-2740-4077-958A-DB760BCB1540}" srcOrd="1" destOrd="0" presId="urn:microsoft.com/office/officeart/2016/7/layout/RepeatingBendingProcessNew"/>
    <dgm:cxn modelId="{B0728C6A-A444-409D-B1C9-D6DBEEF3C32D}" srcId="{60231993-69BF-4879-B000-1BF061D0A12B}" destId="{DB5061C5-9A69-43B4-9AD7-231909F3C48D}" srcOrd="1" destOrd="0" parTransId="{02AE8056-663E-4366-84B2-F40C8A945DEE}" sibTransId="{EB09C545-9043-4207-970B-A6CDEABD742B}"/>
    <dgm:cxn modelId="{D8216174-C2F1-4905-8BF7-7E853E991CF9}" type="presOf" srcId="{CE4C23A7-1F48-44BE-BF70-EF44EDE9044A}" destId="{9B7CC534-BC92-447D-8F36-34BEAE5BFCFC}" srcOrd="0" destOrd="0" presId="urn:microsoft.com/office/officeart/2016/7/layout/RepeatingBendingProcessNew"/>
    <dgm:cxn modelId="{18A7A78B-A1FA-450F-AAAA-7A4EF83BCAEA}" type="presOf" srcId="{E5F14A92-5452-4E30-9CBF-BB3ED70D175E}" destId="{AA86A02E-210D-4BAE-8F83-48602C683552}" srcOrd="0" destOrd="0" presId="urn:microsoft.com/office/officeart/2016/7/layout/RepeatingBendingProcessNew"/>
    <dgm:cxn modelId="{1672228E-3A35-4196-915D-B6425F578CA6}" srcId="{60231993-69BF-4879-B000-1BF061D0A12B}" destId="{A984EDCD-55BF-45AD-8B70-339E44EEE84B}" srcOrd="4" destOrd="0" parTransId="{7F89ECBF-5052-4766-9EC4-9E005943A581}" sibTransId="{E48A8EBE-A6BD-489D-8332-BD35DF504648}"/>
    <dgm:cxn modelId="{6007138F-7362-4C8C-A541-007B55BC13AD}" type="presOf" srcId="{A984EDCD-55BF-45AD-8B70-339E44EEE84B}" destId="{5CED6A75-6023-4D94-9F05-D871545100D9}" srcOrd="0" destOrd="0" presId="urn:microsoft.com/office/officeart/2016/7/layout/RepeatingBendingProcessNew"/>
    <dgm:cxn modelId="{6C38B390-5C92-4A9C-9DAD-BE4435E338C4}" type="presOf" srcId="{DCA2935D-72D5-43BE-8B98-9463C72C764C}" destId="{C75D105E-05CF-4269-80C2-8EC0264C965C}" srcOrd="0" destOrd="0" presId="urn:microsoft.com/office/officeart/2016/7/layout/RepeatingBendingProcessNew"/>
    <dgm:cxn modelId="{9BD5F492-AF51-4099-9926-1E3F06A43301}" type="presOf" srcId="{EB09C545-9043-4207-970B-A6CDEABD742B}" destId="{23034164-8F50-4D71-AB0D-6CD1CF36EC97}" srcOrd="1" destOrd="0" presId="urn:microsoft.com/office/officeart/2016/7/layout/RepeatingBendingProcessNew"/>
    <dgm:cxn modelId="{9E64099D-3663-4963-9E3A-E25066529944}" srcId="{60231993-69BF-4879-B000-1BF061D0A12B}" destId="{41F6DF2C-1845-44C7-B015-ED77AA7D745C}" srcOrd="7" destOrd="0" parTransId="{980692C3-9E1A-44A4-BEAD-67161F73DA14}" sibTransId="{0ABF17B3-FB93-43F5-BB29-3D83A37EEF72}"/>
    <dgm:cxn modelId="{CF8423A3-91ED-45B3-9556-16B5F395B5F5}" type="presOf" srcId="{3168D4F2-97E4-4FA5-8BBC-73FFCD8FC3CE}" destId="{1A4BAB1A-F519-460D-BBA3-1028375784AF}" srcOrd="0" destOrd="0" presId="urn:microsoft.com/office/officeart/2016/7/layout/RepeatingBendingProcessNew"/>
    <dgm:cxn modelId="{BFDC8DA7-9B42-45A3-9A83-1AE836C4B26F}" srcId="{60231993-69BF-4879-B000-1BF061D0A12B}" destId="{77E8BD02-DED6-4BC8-8300-F243C9D98AB4}" srcOrd="5" destOrd="0" parTransId="{F7D25D79-21D0-4EB0-99D8-87F5BF223E0D}" sibTransId="{E5F14A92-5452-4E30-9CBF-BB3ED70D175E}"/>
    <dgm:cxn modelId="{CE2DCABC-2737-43DC-83CE-9D004DC81EED}" type="presOf" srcId="{DCA2935D-72D5-43BE-8B98-9463C72C764C}" destId="{A064B5FC-9D5E-43ED-9E5B-5AE5B7B960F8}" srcOrd="1" destOrd="0" presId="urn:microsoft.com/office/officeart/2016/7/layout/RepeatingBendingProcessNew"/>
    <dgm:cxn modelId="{B5B929C5-0EB6-4172-9498-24A2C2074693}" type="presOf" srcId="{3DA0DEBB-33AA-439C-9FCD-2505EF5B72F6}" destId="{9C6B34FA-ED7C-409C-BEF5-68D52E20350E}" srcOrd="0" destOrd="0" presId="urn:microsoft.com/office/officeart/2016/7/layout/RepeatingBendingProcessNew"/>
    <dgm:cxn modelId="{BE7CB5C6-38A4-4594-985E-81D9F042D237}" type="presOf" srcId="{546E0A85-C75D-4605-AF47-310CC8943EAE}" destId="{1C2ECBB9-A564-4C86-8D25-D46BF56C64AD}" srcOrd="1" destOrd="0" presId="urn:microsoft.com/office/officeart/2016/7/layout/RepeatingBendingProcessNew"/>
    <dgm:cxn modelId="{7D5549D0-4D24-41F3-A4C5-4FA99C798128}" type="presOf" srcId="{7DCA8132-84F7-4E82-B1B6-E8F4FF3880EE}" destId="{60BE3139-3C3B-423B-87F2-E27F8117EAA2}" srcOrd="1" destOrd="0" presId="urn:microsoft.com/office/officeart/2016/7/layout/RepeatingBendingProcessNew"/>
    <dgm:cxn modelId="{0AD5BDDA-DBFF-4F60-BC2C-39A76C785A43}" srcId="{60231993-69BF-4879-B000-1BF061D0A12B}" destId="{C52B54A3-F5D7-42C4-BA4D-E1EE0604EDCC}" srcOrd="0" destOrd="0" parTransId="{622B3EC5-01A3-4336-B1A8-B7A8FFC3D91D}" sibTransId="{7DCA8132-84F7-4E82-B1B6-E8F4FF3880EE}"/>
    <dgm:cxn modelId="{DCEC8FDB-5A84-4D89-B21C-6DC45AD337FE}" type="presOf" srcId="{EBA9CF12-F2B4-44B0-BF8B-9DDE88903ED3}" destId="{D2700187-FFC4-4D34-8A83-1A0471B08C7F}" srcOrd="0" destOrd="0" presId="urn:microsoft.com/office/officeart/2016/7/layout/RepeatingBendingProcessNew"/>
    <dgm:cxn modelId="{F08566DC-3A29-46B0-BD10-BF8F5BF6FE21}" srcId="{60231993-69BF-4879-B000-1BF061D0A12B}" destId="{EBA9CF12-F2B4-44B0-BF8B-9DDE88903ED3}" srcOrd="2" destOrd="0" parTransId="{FFE4A92D-DD23-4BD8-AA9F-AD27EAC3E093}" sibTransId="{DCA2935D-72D5-43BE-8B98-9463C72C764C}"/>
    <dgm:cxn modelId="{6383D6E5-0370-491B-BC61-F4F5C182A637}" type="presOf" srcId="{60231993-69BF-4879-B000-1BF061D0A12B}" destId="{C2A41F0B-0483-4F63-8342-F2D1BEDF79CD}" srcOrd="0" destOrd="0" presId="urn:microsoft.com/office/officeart/2016/7/layout/RepeatingBendingProcessNew"/>
    <dgm:cxn modelId="{4531D47A-5D23-421C-8DC5-62E0FCD67E1B}" type="presParOf" srcId="{C2A41F0B-0483-4F63-8342-F2D1BEDF79CD}" destId="{51C6F03B-AC16-4096-8363-BF229E2E7BEC}" srcOrd="0" destOrd="0" presId="urn:microsoft.com/office/officeart/2016/7/layout/RepeatingBendingProcessNew"/>
    <dgm:cxn modelId="{FDF2F8AC-E58B-443A-A3A3-DA109EAFF14D}" type="presParOf" srcId="{C2A41F0B-0483-4F63-8342-F2D1BEDF79CD}" destId="{5360C3EC-E548-4D2F-88EB-2DB4D74B4076}" srcOrd="1" destOrd="0" presId="urn:microsoft.com/office/officeart/2016/7/layout/RepeatingBendingProcessNew"/>
    <dgm:cxn modelId="{C694B1A7-DCFB-4527-B30C-D5D01F635AFC}" type="presParOf" srcId="{5360C3EC-E548-4D2F-88EB-2DB4D74B4076}" destId="{60BE3139-3C3B-423B-87F2-E27F8117EAA2}" srcOrd="0" destOrd="0" presId="urn:microsoft.com/office/officeart/2016/7/layout/RepeatingBendingProcessNew"/>
    <dgm:cxn modelId="{3DBBB735-F702-4487-B831-63CD6F006B53}" type="presParOf" srcId="{C2A41F0B-0483-4F63-8342-F2D1BEDF79CD}" destId="{6BD1C4CE-02B8-44F3-BD9D-123EB024C242}" srcOrd="2" destOrd="0" presId="urn:microsoft.com/office/officeart/2016/7/layout/RepeatingBendingProcessNew"/>
    <dgm:cxn modelId="{3B36029F-83B7-4D0D-AD83-7919E839A132}" type="presParOf" srcId="{C2A41F0B-0483-4F63-8342-F2D1BEDF79CD}" destId="{18E4FB77-C238-445F-AFA2-09F922253B45}" srcOrd="3" destOrd="0" presId="urn:microsoft.com/office/officeart/2016/7/layout/RepeatingBendingProcessNew"/>
    <dgm:cxn modelId="{B5AFE9D1-1D2F-4328-B75D-0A21E5338019}" type="presParOf" srcId="{18E4FB77-C238-445F-AFA2-09F922253B45}" destId="{23034164-8F50-4D71-AB0D-6CD1CF36EC97}" srcOrd="0" destOrd="0" presId="urn:microsoft.com/office/officeart/2016/7/layout/RepeatingBendingProcessNew"/>
    <dgm:cxn modelId="{A181F2F3-66D3-4935-86E1-3BAFB81E0253}" type="presParOf" srcId="{C2A41F0B-0483-4F63-8342-F2D1BEDF79CD}" destId="{D2700187-FFC4-4D34-8A83-1A0471B08C7F}" srcOrd="4" destOrd="0" presId="urn:microsoft.com/office/officeart/2016/7/layout/RepeatingBendingProcessNew"/>
    <dgm:cxn modelId="{7076FAA4-5E3B-439D-BF21-E677A18988A2}" type="presParOf" srcId="{C2A41F0B-0483-4F63-8342-F2D1BEDF79CD}" destId="{C75D105E-05CF-4269-80C2-8EC0264C965C}" srcOrd="5" destOrd="0" presId="urn:microsoft.com/office/officeart/2016/7/layout/RepeatingBendingProcessNew"/>
    <dgm:cxn modelId="{6FC6A46E-26A1-471F-AFB6-BDA3F37BE838}" type="presParOf" srcId="{C75D105E-05CF-4269-80C2-8EC0264C965C}" destId="{A064B5FC-9D5E-43ED-9E5B-5AE5B7B960F8}" srcOrd="0" destOrd="0" presId="urn:microsoft.com/office/officeart/2016/7/layout/RepeatingBendingProcessNew"/>
    <dgm:cxn modelId="{9264EE1D-3077-4200-9956-E58411946E6D}" type="presParOf" srcId="{C2A41F0B-0483-4F63-8342-F2D1BEDF79CD}" destId="{9B7CC534-BC92-447D-8F36-34BEAE5BFCFC}" srcOrd="6" destOrd="0" presId="urn:microsoft.com/office/officeart/2016/7/layout/RepeatingBendingProcessNew"/>
    <dgm:cxn modelId="{06618AC2-72CA-47F3-B04E-068170CDF301}" type="presParOf" srcId="{C2A41F0B-0483-4F63-8342-F2D1BEDF79CD}" destId="{4CE9D522-94D8-4349-A7D6-6212F932D130}" srcOrd="7" destOrd="0" presId="urn:microsoft.com/office/officeart/2016/7/layout/RepeatingBendingProcessNew"/>
    <dgm:cxn modelId="{77708CD4-E4AE-41C5-9569-AF71BA6652CC}" type="presParOf" srcId="{4CE9D522-94D8-4349-A7D6-6212F932D130}" destId="{1C2ECBB9-A564-4C86-8D25-D46BF56C64AD}" srcOrd="0" destOrd="0" presId="urn:microsoft.com/office/officeart/2016/7/layout/RepeatingBendingProcessNew"/>
    <dgm:cxn modelId="{4CDB2301-B975-4DAC-B62F-318324C2A0C7}" type="presParOf" srcId="{C2A41F0B-0483-4F63-8342-F2D1BEDF79CD}" destId="{5CED6A75-6023-4D94-9F05-D871545100D9}" srcOrd="8" destOrd="0" presId="urn:microsoft.com/office/officeart/2016/7/layout/RepeatingBendingProcessNew"/>
    <dgm:cxn modelId="{A213B935-5896-4A8E-B105-E632FE361102}" type="presParOf" srcId="{C2A41F0B-0483-4F63-8342-F2D1BEDF79CD}" destId="{5510A659-53F1-44CB-8928-CA7FF42C5AE3}" srcOrd="9" destOrd="0" presId="urn:microsoft.com/office/officeart/2016/7/layout/RepeatingBendingProcessNew"/>
    <dgm:cxn modelId="{36632BE3-18DD-4E56-8E0C-FF8C0FC897A7}" type="presParOf" srcId="{5510A659-53F1-44CB-8928-CA7FF42C5AE3}" destId="{E94F91FB-2740-4077-958A-DB760BCB1540}" srcOrd="0" destOrd="0" presId="urn:microsoft.com/office/officeart/2016/7/layout/RepeatingBendingProcessNew"/>
    <dgm:cxn modelId="{FCAE1A34-CB25-4D7A-BF0A-2F6ACF9234F7}" type="presParOf" srcId="{C2A41F0B-0483-4F63-8342-F2D1BEDF79CD}" destId="{B3EF25CC-B1CE-461E-AC55-4A550B2D65EC}" srcOrd="10" destOrd="0" presId="urn:microsoft.com/office/officeart/2016/7/layout/RepeatingBendingProcessNew"/>
    <dgm:cxn modelId="{265C5A5A-E80A-4999-8826-30349A2D9804}" type="presParOf" srcId="{C2A41F0B-0483-4F63-8342-F2D1BEDF79CD}" destId="{AA86A02E-210D-4BAE-8F83-48602C683552}" srcOrd="11" destOrd="0" presId="urn:microsoft.com/office/officeart/2016/7/layout/RepeatingBendingProcessNew"/>
    <dgm:cxn modelId="{F466A37D-F325-407F-A38F-5E7018A457A1}" type="presParOf" srcId="{AA86A02E-210D-4BAE-8F83-48602C683552}" destId="{267FC71F-C232-4E0C-8C90-B5D82B9B5BEF}" srcOrd="0" destOrd="0" presId="urn:microsoft.com/office/officeart/2016/7/layout/RepeatingBendingProcessNew"/>
    <dgm:cxn modelId="{FA58E847-1723-4D61-9146-73ED33E9F995}" type="presParOf" srcId="{C2A41F0B-0483-4F63-8342-F2D1BEDF79CD}" destId="{9C6B34FA-ED7C-409C-BEF5-68D52E20350E}" srcOrd="12" destOrd="0" presId="urn:microsoft.com/office/officeart/2016/7/layout/RepeatingBendingProcessNew"/>
    <dgm:cxn modelId="{5F64F463-0727-4107-A064-3956E2252CFC}" type="presParOf" srcId="{C2A41F0B-0483-4F63-8342-F2D1BEDF79CD}" destId="{1A4BAB1A-F519-460D-BBA3-1028375784AF}" srcOrd="13" destOrd="0" presId="urn:microsoft.com/office/officeart/2016/7/layout/RepeatingBendingProcessNew"/>
    <dgm:cxn modelId="{439CF23C-A89B-4DA1-B9D0-96988085980D}" type="presParOf" srcId="{1A4BAB1A-F519-460D-BBA3-1028375784AF}" destId="{6D10EBD4-5275-4666-856F-8D5A41A2BE55}" srcOrd="0" destOrd="0" presId="urn:microsoft.com/office/officeart/2016/7/layout/RepeatingBendingProcessNew"/>
    <dgm:cxn modelId="{CD6BDF90-1AAF-437A-A609-E146015859D6}" type="presParOf" srcId="{C2A41F0B-0483-4F63-8342-F2D1BEDF79CD}" destId="{C5913F76-6E54-487B-928E-A8DBE5DB9A19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853228-5BD7-4125-B7EF-2B57FE6E452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81514CE-A0EC-4E69-B224-F926AD0FEF70}">
      <dgm:prSet/>
      <dgm:spPr/>
      <dgm:t>
        <a:bodyPr/>
        <a:lstStyle/>
        <a:p>
          <a:r>
            <a:rPr lang="en-US" dirty="0"/>
            <a:t>It depends on the type of output</a:t>
          </a:r>
        </a:p>
      </dgm:t>
    </dgm:pt>
    <dgm:pt modelId="{FE6EF37A-2654-4D0D-961C-DCC6622C0D4E}" type="parTrans" cxnId="{525FEAFF-B58F-428A-BB58-941304A275B6}">
      <dgm:prSet/>
      <dgm:spPr/>
      <dgm:t>
        <a:bodyPr/>
        <a:lstStyle/>
        <a:p>
          <a:endParaRPr lang="en-US"/>
        </a:p>
      </dgm:t>
    </dgm:pt>
    <dgm:pt modelId="{5D8EBC88-38AF-42BB-BC9E-C037E40E8709}" type="sibTrans" cxnId="{525FEAFF-B58F-428A-BB58-941304A275B6}">
      <dgm:prSet/>
      <dgm:spPr/>
      <dgm:t>
        <a:bodyPr/>
        <a:lstStyle/>
        <a:p>
          <a:endParaRPr lang="en-US"/>
        </a:p>
      </dgm:t>
    </dgm:pt>
    <dgm:pt modelId="{9A69D0D9-27C3-4E15-B0D5-109DACE6CFAD}">
      <dgm:prSet/>
      <dgm:spPr/>
      <dgm:t>
        <a:bodyPr/>
        <a:lstStyle/>
        <a:p>
          <a:r>
            <a:rPr lang="en-US" dirty="0"/>
            <a:t>Standard structure for a research paper:</a:t>
          </a:r>
        </a:p>
      </dgm:t>
    </dgm:pt>
    <dgm:pt modelId="{2A6BD72B-4E57-4D73-ACE5-A7E1B05BD898}" type="parTrans" cxnId="{FF25BE55-B6FB-4F69-B143-091D96E6CE7E}">
      <dgm:prSet/>
      <dgm:spPr/>
      <dgm:t>
        <a:bodyPr/>
        <a:lstStyle/>
        <a:p>
          <a:endParaRPr lang="en-US"/>
        </a:p>
      </dgm:t>
    </dgm:pt>
    <dgm:pt modelId="{D76E6320-8E51-4F07-952F-9580109B22F7}" type="sibTrans" cxnId="{FF25BE55-B6FB-4F69-B143-091D96E6CE7E}">
      <dgm:prSet/>
      <dgm:spPr/>
      <dgm:t>
        <a:bodyPr/>
        <a:lstStyle/>
        <a:p>
          <a:endParaRPr lang="en-US"/>
        </a:p>
      </dgm:t>
    </dgm:pt>
    <dgm:pt modelId="{7EE02361-C4BC-4919-A63E-D533DDBCB7E6}">
      <dgm:prSet/>
      <dgm:spPr/>
      <dgm:t>
        <a:bodyPr/>
        <a:lstStyle/>
        <a:p>
          <a:r>
            <a:rPr lang="en-US"/>
            <a:t>Abstract (if needed)</a:t>
          </a:r>
        </a:p>
      </dgm:t>
    </dgm:pt>
    <dgm:pt modelId="{E88859DE-ABBC-4EA3-95FA-7D6BEDDE69FD}" type="parTrans" cxnId="{84457C60-3FE3-4926-AD15-1459A92B7528}">
      <dgm:prSet/>
      <dgm:spPr/>
      <dgm:t>
        <a:bodyPr/>
        <a:lstStyle/>
        <a:p>
          <a:endParaRPr lang="en-US"/>
        </a:p>
      </dgm:t>
    </dgm:pt>
    <dgm:pt modelId="{3E73B8D3-3811-4C0A-BB05-E13F6E1927DD}" type="sibTrans" cxnId="{84457C60-3FE3-4926-AD15-1459A92B7528}">
      <dgm:prSet/>
      <dgm:spPr/>
      <dgm:t>
        <a:bodyPr/>
        <a:lstStyle/>
        <a:p>
          <a:endParaRPr lang="en-US"/>
        </a:p>
      </dgm:t>
    </dgm:pt>
    <dgm:pt modelId="{99BBE9A5-5EC3-4435-9F4A-56D7806882E5}">
      <dgm:prSet/>
      <dgm:spPr/>
      <dgm:t>
        <a:bodyPr/>
        <a:lstStyle/>
        <a:p>
          <a:r>
            <a:rPr lang="en-US" dirty="0"/>
            <a:t>Introduction: ~10%</a:t>
          </a:r>
        </a:p>
      </dgm:t>
    </dgm:pt>
    <dgm:pt modelId="{BB53031C-E405-4939-9C38-ED6FC195056D}" type="parTrans" cxnId="{F510E790-98B5-41D9-ACAA-C2B50D7615B2}">
      <dgm:prSet/>
      <dgm:spPr/>
      <dgm:t>
        <a:bodyPr/>
        <a:lstStyle/>
        <a:p>
          <a:endParaRPr lang="en-US"/>
        </a:p>
      </dgm:t>
    </dgm:pt>
    <dgm:pt modelId="{762AB478-D2C3-46B2-A5AA-C5DF74F71BAD}" type="sibTrans" cxnId="{F510E790-98B5-41D9-ACAA-C2B50D7615B2}">
      <dgm:prSet/>
      <dgm:spPr/>
      <dgm:t>
        <a:bodyPr/>
        <a:lstStyle/>
        <a:p>
          <a:endParaRPr lang="en-US"/>
        </a:p>
      </dgm:t>
    </dgm:pt>
    <dgm:pt modelId="{06C1CF03-2254-4E71-A25E-D859D6D53368}">
      <dgm:prSet/>
      <dgm:spPr/>
      <dgm:t>
        <a:bodyPr/>
        <a:lstStyle/>
        <a:p>
          <a:r>
            <a:rPr lang="en-US" dirty="0"/>
            <a:t>Literature review: 20-25%</a:t>
          </a:r>
        </a:p>
      </dgm:t>
    </dgm:pt>
    <dgm:pt modelId="{214B56E6-CC46-472F-9B7B-86F726B72A97}" type="parTrans" cxnId="{E8C710B6-7DF9-4DFF-81A0-4BB747D60C19}">
      <dgm:prSet/>
      <dgm:spPr/>
      <dgm:t>
        <a:bodyPr/>
        <a:lstStyle/>
        <a:p>
          <a:endParaRPr lang="en-US"/>
        </a:p>
      </dgm:t>
    </dgm:pt>
    <dgm:pt modelId="{3FA0B77D-9DD0-4B69-B5DB-09E43A9CE38B}" type="sibTrans" cxnId="{E8C710B6-7DF9-4DFF-81A0-4BB747D60C19}">
      <dgm:prSet/>
      <dgm:spPr/>
      <dgm:t>
        <a:bodyPr/>
        <a:lstStyle/>
        <a:p>
          <a:endParaRPr lang="en-US"/>
        </a:p>
      </dgm:t>
    </dgm:pt>
    <dgm:pt modelId="{13DAA49A-7D45-442E-82A4-123F60E262E6}">
      <dgm:prSet/>
      <dgm:spPr/>
      <dgm:t>
        <a:bodyPr/>
        <a:lstStyle/>
        <a:p>
          <a:r>
            <a:rPr lang="en-US" dirty="0"/>
            <a:t>Data and methods: 10-20%</a:t>
          </a:r>
        </a:p>
      </dgm:t>
    </dgm:pt>
    <dgm:pt modelId="{5CFCCAD9-6842-43A0-A6B5-66F9F477083B}" type="parTrans" cxnId="{51946F18-405C-4EDA-8790-676D6601DD3A}">
      <dgm:prSet/>
      <dgm:spPr/>
      <dgm:t>
        <a:bodyPr/>
        <a:lstStyle/>
        <a:p>
          <a:endParaRPr lang="en-US"/>
        </a:p>
      </dgm:t>
    </dgm:pt>
    <dgm:pt modelId="{FD20265B-3A28-420E-AF36-B65A2B3EF7BF}" type="sibTrans" cxnId="{51946F18-405C-4EDA-8790-676D6601DD3A}">
      <dgm:prSet/>
      <dgm:spPr/>
      <dgm:t>
        <a:bodyPr/>
        <a:lstStyle/>
        <a:p>
          <a:endParaRPr lang="en-US"/>
        </a:p>
      </dgm:t>
    </dgm:pt>
    <dgm:pt modelId="{26FD6EDC-76A0-49E2-8D81-A82356C1BFF1}">
      <dgm:prSet/>
      <dgm:spPr/>
      <dgm:t>
        <a:bodyPr/>
        <a:lstStyle/>
        <a:p>
          <a:r>
            <a:rPr lang="en-US" dirty="0"/>
            <a:t>Results &amp; discussion: 35-40%</a:t>
          </a:r>
        </a:p>
      </dgm:t>
    </dgm:pt>
    <dgm:pt modelId="{22D18192-F38B-4E31-8005-1C81E135584E}" type="parTrans" cxnId="{3F604BF4-0F87-4065-8B67-61427ED356F3}">
      <dgm:prSet/>
      <dgm:spPr/>
      <dgm:t>
        <a:bodyPr/>
        <a:lstStyle/>
        <a:p>
          <a:endParaRPr lang="en-US"/>
        </a:p>
      </dgm:t>
    </dgm:pt>
    <dgm:pt modelId="{5F04958E-916D-4423-8AE2-427F16648178}" type="sibTrans" cxnId="{3F604BF4-0F87-4065-8B67-61427ED356F3}">
      <dgm:prSet/>
      <dgm:spPr/>
      <dgm:t>
        <a:bodyPr/>
        <a:lstStyle/>
        <a:p>
          <a:endParaRPr lang="en-US"/>
        </a:p>
      </dgm:t>
    </dgm:pt>
    <dgm:pt modelId="{9F2F0C2E-C2CE-46D0-A456-841EF5BAAAAE}">
      <dgm:prSet/>
      <dgm:spPr/>
      <dgm:t>
        <a:bodyPr/>
        <a:lstStyle/>
        <a:p>
          <a:r>
            <a:rPr lang="en-US" dirty="0"/>
            <a:t>Conclusion: ~10%</a:t>
          </a:r>
        </a:p>
      </dgm:t>
    </dgm:pt>
    <dgm:pt modelId="{B0B75581-E0C0-483D-A456-0945D1A964F5}" type="parTrans" cxnId="{3531C4E6-7AE7-4034-A04C-22B64DACE293}">
      <dgm:prSet/>
      <dgm:spPr/>
      <dgm:t>
        <a:bodyPr/>
        <a:lstStyle/>
        <a:p>
          <a:endParaRPr lang="en-US"/>
        </a:p>
      </dgm:t>
    </dgm:pt>
    <dgm:pt modelId="{8B76CE0A-8911-4213-93AB-972CA2C44862}" type="sibTrans" cxnId="{3531C4E6-7AE7-4034-A04C-22B64DACE293}">
      <dgm:prSet/>
      <dgm:spPr/>
      <dgm:t>
        <a:bodyPr/>
        <a:lstStyle/>
        <a:p>
          <a:endParaRPr lang="en-US"/>
        </a:p>
      </dgm:t>
    </dgm:pt>
    <dgm:pt modelId="{78CE5283-0103-478A-9E1C-E9D38AED9532}">
      <dgm:prSet/>
      <dgm:spPr/>
      <dgm:t>
        <a:bodyPr/>
        <a:lstStyle/>
        <a:p>
          <a:r>
            <a:rPr lang="en-US" dirty="0"/>
            <a:t>References</a:t>
          </a:r>
        </a:p>
      </dgm:t>
    </dgm:pt>
    <dgm:pt modelId="{DB6C8107-46F3-4909-B684-F781D62C8A21}" type="parTrans" cxnId="{120AA346-43AD-4281-9C33-37403ACBFE79}">
      <dgm:prSet/>
      <dgm:spPr/>
      <dgm:t>
        <a:bodyPr/>
        <a:lstStyle/>
        <a:p>
          <a:endParaRPr lang="en-US"/>
        </a:p>
      </dgm:t>
    </dgm:pt>
    <dgm:pt modelId="{F55197F9-3BEE-4419-B0D8-488E5DF55771}" type="sibTrans" cxnId="{120AA346-43AD-4281-9C33-37403ACBFE79}">
      <dgm:prSet/>
      <dgm:spPr/>
      <dgm:t>
        <a:bodyPr/>
        <a:lstStyle/>
        <a:p>
          <a:endParaRPr lang="en-US"/>
        </a:p>
      </dgm:t>
    </dgm:pt>
    <dgm:pt modelId="{90D618E7-122C-4EF2-9907-58D552342641}">
      <dgm:prSet/>
      <dgm:spPr/>
      <dgm:t>
        <a:bodyPr/>
        <a:lstStyle/>
        <a:p>
          <a:r>
            <a:rPr lang="en-US" dirty="0"/>
            <a:t>Appendices (if allowed or needed)</a:t>
          </a:r>
        </a:p>
      </dgm:t>
    </dgm:pt>
    <dgm:pt modelId="{124D227E-2034-489E-B3ED-754A6D78A6A4}" type="parTrans" cxnId="{DC1380DC-5CCE-4602-AB60-02C2335C133C}">
      <dgm:prSet/>
      <dgm:spPr/>
      <dgm:t>
        <a:bodyPr/>
        <a:lstStyle/>
        <a:p>
          <a:endParaRPr lang="en-US"/>
        </a:p>
      </dgm:t>
    </dgm:pt>
    <dgm:pt modelId="{0907A375-10F7-4DD5-A5D0-BF94A8461C94}" type="sibTrans" cxnId="{DC1380DC-5CCE-4602-AB60-02C2335C133C}">
      <dgm:prSet/>
      <dgm:spPr/>
      <dgm:t>
        <a:bodyPr/>
        <a:lstStyle/>
        <a:p>
          <a:endParaRPr lang="en-US"/>
        </a:p>
      </dgm:t>
    </dgm:pt>
    <dgm:pt modelId="{4A0550D4-7372-43C6-84EA-F2546EB497CB}">
      <dgm:prSet/>
      <dgm:spPr/>
      <dgm:t>
        <a:bodyPr/>
        <a:lstStyle/>
        <a:p>
          <a:r>
            <a:rPr lang="en-US" dirty="0"/>
            <a:t>Research paper</a:t>
          </a:r>
        </a:p>
      </dgm:t>
    </dgm:pt>
    <dgm:pt modelId="{F91FE31B-94DA-4FD3-BABE-82032DFF99B3}" type="parTrans" cxnId="{8018F7E6-FFEF-457E-AA24-045E19AF284C}">
      <dgm:prSet/>
      <dgm:spPr/>
    </dgm:pt>
    <dgm:pt modelId="{8438D700-0A44-48A9-B47B-157250751806}" type="sibTrans" cxnId="{8018F7E6-FFEF-457E-AA24-045E19AF284C}">
      <dgm:prSet/>
      <dgm:spPr/>
    </dgm:pt>
    <dgm:pt modelId="{B778860B-5928-4A48-83AE-2044210A4E0A}">
      <dgm:prSet/>
      <dgm:spPr/>
      <dgm:t>
        <a:bodyPr/>
        <a:lstStyle/>
        <a:p>
          <a:r>
            <a:rPr lang="en-US" dirty="0"/>
            <a:t>Report</a:t>
          </a:r>
        </a:p>
      </dgm:t>
    </dgm:pt>
    <dgm:pt modelId="{DBD26DE1-2548-4340-A1DF-7B6AE63A4CEE}" type="parTrans" cxnId="{71FF3704-DA3A-45CD-9548-EB270A912305}">
      <dgm:prSet/>
      <dgm:spPr/>
    </dgm:pt>
    <dgm:pt modelId="{057FCE7D-D7AB-442E-895B-FA9900C93028}" type="sibTrans" cxnId="{71FF3704-DA3A-45CD-9548-EB270A912305}">
      <dgm:prSet/>
      <dgm:spPr/>
    </dgm:pt>
    <dgm:pt modelId="{F42C458E-63B0-4199-976A-077AEE21785D}">
      <dgm:prSet/>
      <dgm:spPr/>
      <dgm:t>
        <a:bodyPr/>
        <a:lstStyle/>
        <a:p>
          <a:r>
            <a:rPr lang="en-US" dirty="0"/>
            <a:t>Blog post or media briefing, etc. </a:t>
          </a:r>
        </a:p>
      </dgm:t>
    </dgm:pt>
    <dgm:pt modelId="{076D34F4-19E9-4CD9-898B-9C45465FD8F9}" type="parTrans" cxnId="{E26E397D-9DB4-45B6-B8AD-7BFE1BD17DED}">
      <dgm:prSet/>
      <dgm:spPr/>
    </dgm:pt>
    <dgm:pt modelId="{B3A2ED78-F1AF-4198-A646-868155E45920}" type="sibTrans" cxnId="{E26E397D-9DB4-45B6-B8AD-7BFE1BD17DED}">
      <dgm:prSet/>
      <dgm:spPr/>
    </dgm:pt>
    <dgm:pt modelId="{184B512D-F304-478F-BEF0-0AD140DC6CF1}" type="pres">
      <dgm:prSet presAssocID="{98853228-5BD7-4125-B7EF-2B57FE6E452F}" presName="linear" presStyleCnt="0">
        <dgm:presLayoutVars>
          <dgm:animLvl val="lvl"/>
          <dgm:resizeHandles val="exact"/>
        </dgm:presLayoutVars>
      </dgm:prSet>
      <dgm:spPr/>
    </dgm:pt>
    <dgm:pt modelId="{3FC99316-5379-4667-8437-5E615A3DA090}" type="pres">
      <dgm:prSet presAssocID="{281514CE-A0EC-4E69-B224-F926AD0FEF7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C6FAF4F-5B18-4B4F-812C-635FBC076ECF}" type="pres">
      <dgm:prSet presAssocID="{281514CE-A0EC-4E69-B224-F926AD0FEF70}" presName="childText" presStyleLbl="revTx" presStyleIdx="0" presStyleCnt="2">
        <dgm:presLayoutVars>
          <dgm:bulletEnabled val="1"/>
        </dgm:presLayoutVars>
      </dgm:prSet>
      <dgm:spPr/>
    </dgm:pt>
    <dgm:pt modelId="{16895500-3BAD-4368-8614-3F8B02E8BDC6}" type="pres">
      <dgm:prSet presAssocID="{9A69D0D9-27C3-4E15-B0D5-109DACE6CFA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2DE019F-3280-401E-B857-B4C16CC130B4}" type="pres">
      <dgm:prSet presAssocID="{9A69D0D9-27C3-4E15-B0D5-109DACE6CFA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1FF3704-DA3A-45CD-9548-EB270A912305}" srcId="{281514CE-A0EC-4E69-B224-F926AD0FEF70}" destId="{B778860B-5928-4A48-83AE-2044210A4E0A}" srcOrd="1" destOrd="0" parTransId="{DBD26DE1-2548-4340-A1DF-7B6AE63A4CEE}" sibTransId="{057FCE7D-D7AB-442E-895B-FA9900C93028}"/>
    <dgm:cxn modelId="{218C550D-E806-475A-ABF6-59B7D8886C50}" type="presOf" srcId="{F42C458E-63B0-4199-976A-077AEE21785D}" destId="{8C6FAF4F-5B18-4B4F-812C-635FBC076ECF}" srcOrd="0" destOrd="2" presId="urn:microsoft.com/office/officeart/2005/8/layout/vList2"/>
    <dgm:cxn modelId="{112B1611-1798-43A9-856F-69C2D7E13757}" type="presOf" srcId="{13DAA49A-7D45-442E-82A4-123F60E262E6}" destId="{E2DE019F-3280-401E-B857-B4C16CC130B4}" srcOrd="0" destOrd="3" presId="urn:microsoft.com/office/officeart/2005/8/layout/vList2"/>
    <dgm:cxn modelId="{CA357412-E4EA-4B2E-82B8-101C02232218}" type="presOf" srcId="{9F2F0C2E-C2CE-46D0-A456-841EF5BAAAAE}" destId="{E2DE019F-3280-401E-B857-B4C16CC130B4}" srcOrd="0" destOrd="5" presId="urn:microsoft.com/office/officeart/2005/8/layout/vList2"/>
    <dgm:cxn modelId="{51946F18-405C-4EDA-8790-676D6601DD3A}" srcId="{9A69D0D9-27C3-4E15-B0D5-109DACE6CFAD}" destId="{13DAA49A-7D45-442E-82A4-123F60E262E6}" srcOrd="3" destOrd="0" parTransId="{5CFCCAD9-6842-43A0-A6B5-66F9F477083B}" sibTransId="{FD20265B-3A28-420E-AF36-B65A2B3EF7BF}"/>
    <dgm:cxn modelId="{8DAB0B27-6B28-4E56-91F1-134E26896E01}" type="presOf" srcId="{06C1CF03-2254-4E71-A25E-D859D6D53368}" destId="{E2DE019F-3280-401E-B857-B4C16CC130B4}" srcOrd="0" destOrd="2" presId="urn:microsoft.com/office/officeart/2005/8/layout/vList2"/>
    <dgm:cxn modelId="{84457C60-3FE3-4926-AD15-1459A92B7528}" srcId="{9A69D0D9-27C3-4E15-B0D5-109DACE6CFAD}" destId="{7EE02361-C4BC-4919-A63E-D533DDBCB7E6}" srcOrd="0" destOrd="0" parTransId="{E88859DE-ABBC-4EA3-95FA-7D6BEDDE69FD}" sibTransId="{3E73B8D3-3811-4C0A-BB05-E13F6E1927DD}"/>
    <dgm:cxn modelId="{120AA346-43AD-4281-9C33-37403ACBFE79}" srcId="{9A69D0D9-27C3-4E15-B0D5-109DACE6CFAD}" destId="{78CE5283-0103-478A-9E1C-E9D38AED9532}" srcOrd="6" destOrd="0" parTransId="{DB6C8107-46F3-4909-B684-F781D62C8A21}" sibTransId="{F55197F9-3BEE-4419-B0D8-488E5DF55771}"/>
    <dgm:cxn modelId="{57E6756E-4F50-42E1-A4DD-7EF21B16BB6C}" type="presOf" srcId="{98853228-5BD7-4125-B7EF-2B57FE6E452F}" destId="{184B512D-F304-478F-BEF0-0AD140DC6CF1}" srcOrd="0" destOrd="0" presId="urn:microsoft.com/office/officeart/2005/8/layout/vList2"/>
    <dgm:cxn modelId="{FF25BE55-B6FB-4F69-B143-091D96E6CE7E}" srcId="{98853228-5BD7-4125-B7EF-2B57FE6E452F}" destId="{9A69D0D9-27C3-4E15-B0D5-109DACE6CFAD}" srcOrd="1" destOrd="0" parTransId="{2A6BD72B-4E57-4D73-ACE5-A7E1B05BD898}" sibTransId="{D76E6320-8E51-4F07-952F-9580109B22F7}"/>
    <dgm:cxn modelId="{4F893F77-0BF4-4430-9FD8-99055EE8BB8E}" type="presOf" srcId="{B778860B-5928-4A48-83AE-2044210A4E0A}" destId="{8C6FAF4F-5B18-4B4F-812C-635FBC076ECF}" srcOrd="0" destOrd="1" presId="urn:microsoft.com/office/officeart/2005/8/layout/vList2"/>
    <dgm:cxn modelId="{E26E397D-9DB4-45B6-B8AD-7BFE1BD17DED}" srcId="{281514CE-A0EC-4E69-B224-F926AD0FEF70}" destId="{F42C458E-63B0-4199-976A-077AEE21785D}" srcOrd="2" destOrd="0" parTransId="{076D34F4-19E9-4CD9-898B-9C45465FD8F9}" sibTransId="{B3A2ED78-F1AF-4198-A646-868155E45920}"/>
    <dgm:cxn modelId="{0D51E77F-FD12-467E-AF6E-8CF98C2E6E85}" type="presOf" srcId="{78CE5283-0103-478A-9E1C-E9D38AED9532}" destId="{E2DE019F-3280-401E-B857-B4C16CC130B4}" srcOrd="0" destOrd="6" presId="urn:microsoft.com/office/officeart/2005/8/layout/vList2"/>
    <dgm:cxn modelId="{E9F7B58C-A1D4-4DCE-9BE8-D3101117A052}" type="presOf" srcId="{4A0550D4-7372-43C6-84EA-F2546EB497CB}" destId="{8C6FAF4F-5B18-4B4F-812C-635FBC076ECF}" srcOrd="0" destOrd="0" presId="urn:microsoft.com/office/officeart/2005/8/layout/vList2"/>
    <dgm:cxn modelId="{F510E790-98B5-41D9-ACAA-C2B50D7615B2}" srcId="{9A69D0D9-27C3-4E15-B0D5-109DACE6CFAD}" destId="{99BBE9A5-5EC3-4435-9F4A-56D7806882E5}" srcOrd="1" destOrd="0" parTransId="{BB53031C-E405-4939-9C38-ED6FC195056D}" sibTransId="{762AB478-D2C3-46B2-A5AA-C5DF74F71BAD}"/>
    <dgm:cxn modelId="{ABB327A5-E523-41C2-A3D8-C5E90491857F}" type="presOf" srcId="{90D618E7-122C-4EF2-9907-58D552342641}" destId="{E2DE019F-3280-401E-B857-B4C16CC130B4}" srcOrd="0" destOrd="7" presId="urn:microsoft.com/office/officeart/2005/8/layout/vList2"/>
    <dgm:cxn modelId="{E8C710B6-7DF9-4DFF-81A0-4BB747D60C19}" srcId="{9A69D0D9-27C3-4E15-B0D5-109DACE6CFAD}" destId="{06C1CF03-2254-4E71-A25E-D859D6D53368}" srcOrd="2" destOrd="0" parTransId="{214B56E6-CC46-472F-9B7B-86F726B72A97}" sibTransId="{3FA0B77D-9DD0-4B69-B5DB-09E43A9CE38B}"/>
    <dgm:cxn modelId="{6E69A6B7-BD0B-49FA-81EF-025DCAAA6951}" type="presOf" srcId="{7EE02361-C4BC-4919-A63E-D533DDBCB7E6}" destId="{E2DE019F-3280-401E-B857-B4C16CC130B4}" srcOrd="0" destOrd="0" presId="urn:microsoft.com/office/officeart/2005/8/layout/vList2"/>
    <dgm:cxn modelId="{461231C5-6A82-44B9-8123-E22F8F72455B}" type="presOf" srcId="{281514CE-A0EC-4E69-B224-F926AD0FEF70}" destId="{3FC99316-5379-4667-8437-5E615A3DA090}" srcOrd="0" destOrd="0" presId="urn:microsoft.com/office/officeart/2005/8/layout/vList2"/>
    <dgm:cxn modelId="{59FB6FD6-73D2-44E5-8A49-AD8B12FA2F6C}" type="presOf" srcId="{99BBE9A5-5EC3-4435-9F4A-56D7806882E5}" destId="{E2DE019F-3280-401E-B857-B4C16CC130B4}" srcOrd="0" destOrd="1" presId="urn:microsoft.com/office/officeart/2005/8/layout/vList2"/>
    <dgm:cxn modelId="{DC1380DC-5CCE-4602-AB60-02C2335C133C}" srcId="{9A69D0D9-27C3-4E15-B0D5-109DACE6CFAD}" destId="{90D618E7-122C-4EF2-9907-58D552342641}" srcOrd="7" destOrd="0" parTransId="{124D227E-2034-489E-B3ED-754A6D78A6A4}" sibTransId="{0907A375-10F7-4DD5-A5D0-BF94A8461C94}"/>
    <dgm:cxn modelId="{3531C4E6-7AE7-4034-A04C-22B64DACE293}" srcId="{9A69D0D9-27C3-4E15-B0D5-109DACE6CFAD}" destId="{9F2F0C2E-C2CE-46D0-A456-841EF5BAAAAE}" srcOrd="5" destOrd="0" parTransId="{B0B75581-E0C0-483D-A456-0945D1A964F5}" sibTransId="{8B76CE0A-8911-4213-93AB-972CA2C44862}"/>
    <dgm:cxn modelId="{8018F7E6-FFEF-457E-AA24-045E19AF284C}" srcId="{281514CE-A0EC-4E69-B224-F926AD0FEF70}" destId="{4A0550D4-7372-43C6-84EA-F2546EB497CB}" srcOrd="0" destOrd="0" parTransId="{F91FE31B-94DA-4FD3-BABE-82032DFF99B3}" sibTransId="{8438D700-0A44-48A9-B47B-157250751806}"/>
    <dgm:cxn modelId="{42154DF0-EB02-4423-BE66-FA777143779B}" type="presOf" srcId="{9A69D0D9-27C3-4E15-B0D5-109DACE6CFAD}" destId="{16895500-3BAD-4368-8614-3F8B02E8BDC6}" srcOrd="0" destOrd="0" presId="urn:microsoft.com/office/officeart/2005/8/layout/vList2"/>
    <dgm:cxn modelId="{3F604BF4-0F87-4065-8B67-61427ED356F3}" srcId="{9A69D0D9-27C3-4E15-B0D5-109DACE6CFAD}" destId="{26FD6EDC-76A0-49E2-8D81-A82356C1BFF1}" srcOrd="4" destOrd="0" parTransId="{22D18192-F38B-4E31-8005-1C81E135584E}" sibTransId="{5F04958E-916D-4423-8AE2-427F16648178}"/>
    <dgm:cxn modelId="{2B24A6FF-86CD-4DC7-A286-0D23A08338EF}" type="presOf" srcId="{26FD6EDC-76A0-49E2-8D81-A82356C1BFF1}" destId="{E2DE019F-3280-401E-B857-B4C16CC130B4}" srcOrd="0" destOrd="4" presId="urn:microsoft.com/office/officeart/2005/8/layout/vList2"/>
    <dgm:cxn modelId="{525FEAFF-B58F-428A-BB58-941304A275B6}" srcId="{98853228-5BD7-4125-B7EF-2B57FE6E452F}" destId="{281514CE-A0EC-4E69-B224-F926AD0FEF70}" srcOrd="0" destOrd="0" parTransId="{FE6EF37A-2654-4D0D-961C-DCC6622C0D4E}" sibTransId="{5D8EBC88-38AF-42BB-BC9E-C037E40E8709}"/>
    <dgm:cxn modelId="{5C2D89B3-E444-431A-B72D-CBF5889CE78F}" type="presParOf" srcId="{184B512D-F304-478F-BEF0-0AD140DC6CF1}" destId="{3FC99316-5379-4667-8437-5E615A3DA090}" srcOrd="0" destOrd="0" presId="urn:microsoft.com/office/officeart/2005/8/layout/vList2"/>
    <dgm:cxn modelId="{6E2E2817-AEDE-41DF-98EA-B3795EB2EE97}" type="presParOf" srcId="{184B512D-F304-478F-BEF0-0AD140DC6CF1}" destId="{8C6FAF4F-5B18-4B4F-812C-635FBC076ECF}" srcOrd="1" destOrd="0" presId="urn:microsoft.com/office/officeart/2005/8/layout/vList2"/>
    <dgm:cxn modelId="{EC4C9D3A-DC2A-4F21-B85E-70C6F8B42534}" type="presParOf" srcId="{184B512D-F304-478F-BEF0-0AD140DC6CF1}" destId="{16895500-3BAD-4368-8614-3F8B02E8BDC6}" srcOrd="2" destOrd="0" presId="urn:microsoft.com/office/officeart/2005/8/layout/vList2"/>
    <dgm:cxn modelId="{C47AEE17-6E41-4154-9328-9C39EA79C16D}" type="presParOf" srcId="{184B512D-F304-478F-BEF0-0AD140DC6CF1}" destId="{E2DE019F-3280-401E-B857-B4C16CC130B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B7ECB7-C00B-42E9-B66F-72175EF5871B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A581104-377D-49DE-A5EC-6D7A905D8483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400"/>
            <a:t>research question</a:t>
          </a:r>
        </a:p>
      </dgm:t>
    </dgm:pt>
    <dgm:pt modelId="{C00D89A6-6BD4-4689-876E-85F3B5D711E1}" type="parTrans" cxnId="{DA65D4ED-95E6-46D1-B2DD-2697D2B41402}">
      <dgm:prSet/>
      <dgm:spPr/>
      <dgm:t>
        <a:bodyPr/>
        <a:lstStyle/>
        <a:p>
          <a:endParaRPr lang="en-US"/>
        </a:p>
      </dgm:t>
    </dgm:pt>
    <dgm:pt modelId="{C567D5A6-5882-4A0B-BB08-1E03C265C2E7}" type="sibTrans" cxnId="{DA65D4ED-95E6-46D1-B2DD-2697D2B41402}">
      <dgm:prSet/>
      <dgm:spPr/>
      <dgm:t>
        <a:bodyPr/>
        <a:lstStyle/>
        <a:p>
          <a:endParaRPr lang="en-US"/>
        </a:p>
      </dgm:t>
    </dgm:pt>
    <dgm:pt modelId="{66C1FBD6-FA52-43F4-A0FB-23F8BCDE445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NZ" sz="1400" i="0"/>
            <a:t>is socially and scientifically relevant</a:t>
          </a:r>
          <a:endParaRPr lang="en-US" sz="1400"/>
        </a:p>
      </dgm:t>
    </dgm:pt>
    <dgm:pt modelId="{002DAA0F-0C3B-4131-B886-85157EA82C8D}" type="parTrans" cxnId="{120619D8-E99C-47F5-AD02-84278C0EE8E4}">
      <dgm:prSet/>
      <dgm:spPr/>
      <dgm:t>
        <a:bodyPr/>
        <a:lstStyle/>
        <a:p>
          <a:endParaRPr lang="en-US"/>
        </a:p>
      </dgm:t>
    </dgm:pt>
    <dgm:pt modelId="{3C8A1507-8BAF-4709-9871-415D5719A74D}" type="sibTrans" cxnId="{120619D8-E99C-47F5-AD02-84278C0EE8E4}">
      <dgm:prSet/>
      <dgm:spPr/>
      <dgm:t>
        <a:bodyPr/>
        <a:lstStyle/>
        <a:p>
          <a:endParaRPr lang="en-US"/>
        </a:p>
      </dgm:t>
    </dgm:pt>
    <dgm:pt modelId="{FCD4C0EF-06DD-4362-BB7D-A32F9AE8A79A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NZ" sz="1400"/>
            <a:t>literature review</a:t>
          </a:r>
          <a:endParaRPr lang="en-US" sz="1400"/>
        </a:p>
      </dgm:t>
    </dgm:pt>
    <dgm:pt modelId="{3E2FAB7B-5F59-41BF-9481-298E77CF8C19}" type="parTrans" cxnId="{C62CAAA6-2B57-4F21-9B9C-1A3C4A8E30E8}">
      <dgm:prSet/>
      <dgm:spPr/>
      <dgm:t>
        <a:bodyPr/>
        <a:lstStyle/>
        <a:p>
          <a:endParaRPr lang="en-US"/>
        </a:p>
      </dgm:t>
    </dgm:pt>
    <dgm:pt modelId="{423EFCEE-6915-4A1D-9C63-20505573CCA1}" type="sibTrans" cxnId="{C62CAAA6-2B57-4F21-9B9C-1A3C4A8E30E8}">
      <dgm:prSet/>
      <dgm:spPr/>
      <dgm:t>
        <a:bodyPr/>
        <a:lstStyle/>
        <a:p>
          <a:endParaRPr lang="en-US"/>
        </a:p>
      </dgm:t>
    </dgm:pt>
    <dgm:pt modelId="{432F01C9-667A-4135-A77D-250D7954C8A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NZ" sz="1400"/>
            <a:t>uses academic sources (academic journal articles, books, scientific reports, etc.)</a:t>
          </a:r>
          <a:endParaRPr lang="en-US" sz="1400"/>
        </a:p>
      </dgm:t>
    </dgm:pt>
    <dgm:pt modelId="{FADF0AE3-A4C5-40AC-BAC6-609065A116FF}" type="parTrans" cxnId="{8DBD9205-57A7-4DA3-B1B3-25ECF64F7E36}">
      <dgm:prSet/>
      <dgm:spPr/>
      <dgm:t>
        <a:bodyPr/>
        <a:lstStyle/>
        <a:p>
          <a:endParaRPr lang="en-US"/>
        </a:p>
      </dgm:t>
    </dgm:pt>
    <dgm:pt modelId="{6FF86F5C-0C01-476B-9C9D-4EB678E9356E}" type="sibTrans" cxnId="{8DBD9205-57A7-4DA3-B1B3-25ECF64F7E36}">
      <dgm:prSet/>
      <dgm:spPr/>
      <dgm:t>
        <a:bodyPr/>
        <a:lstStyle/>
        <a:p>
          <a:endParaRPr lang="en-US"/>
        </a:p>
      </dgm:t>
    </dgm:pt>
    <dgm:pt modelId="{D4AF265C-B116-40A6-8480-5BA24843012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NZ" sz="1400"/>
            <a:t>identifies the main theory or theories that the research engages with</a:t>
          </a:r>
          <a:endParaRPr lang="en-US" sz="1400" dirty="0"/>
        </a:p>
      </dgm:t>
    </dgm:pt>
    <dgm:pt modelId="{12870F6C-56A6-4A7A-B4CD-814721483B0B}" type="parTrans" cxnId="{6CB9AEC4-B109-4919-A812-6986751B788F}">
      <dgm:prSet/>
      <dgm:spPr/>
      <dgm:t>
        <a:bodyPr/>
        <a:lstStyle/>
        <a:p>
          <a:endParaRPr lang="en-US"/>
        </a:p>
      </dgm:t>
    </dgm:pt>
    <dgm:pt modelId="{DCCCF9E2-E2D7-4135-B9B3-98166FD89BAD}" type="sibTrans" cxnId="{6CB9AEC4-B109-4919-A812-6986751B788F}">
      <dgm:prSet/>
      <dgm:spPr/>
      <dgm:t>
        <a:bodyPr/>
        <a:lstStyle/>
        <a:p>
          <a:endParaRPr lang="en-US"/>
        </a:p>
      </dgm:t>
    </dgm:pt>
    <dgm:pt modelId="{B659C055-EDCF-4A5A-BEBE-CD47E77CA138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400"/>
            <a:t>data collection </a:t>
          </a:r>
        </a:p>
      </dgm:t>
    </dgm:pt>
    <dgm:pt modelId="{37CE3B5B-04E5-413F-BECA-DAFA162D5447}" type="parTrans" cxnId="{078A4B54-D4DA-4B44-9431-09C43E4D27D5}">
      <dgm:prSet/>
      <dgm:spPr/>
      <dgm:t>
        <a:bodyPr/>
        <a:lstStyle/>
        <a:p>
          <a:endParaRPr lang="en-US"/>
        </a:p>
      </dgm:t>
    </dgm:pt>
    <dgm:pt modelId="{F8A20295-E8AA-4B77-A289-AD70E5DBE392}" type="sibTrans" cxnId="{078A4B54-D4DA-4B44-9431-09C43E4D27D5}">
      <dgm:prSet/>
      <dgm:spPr/>
      <dgm:t>
        <a:bodyPr/>
        <a:lstStyle/>
        <a:p>
          <a:endParaRPr lang="en-US"/>
        </a:p>
      </dgm:t>
    </dgm:pt>
    <dgm:pt modelId="{AD97FD59-BD43-40D3-B8F9-9AF792520CE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uses appropriate sources and collection methods</a:t>
          </a:r>
          <a:endParaRPr lang="en-US" sz="1400" dirty="0"/>
        </a:p>
      </dgm:t>
    </dgm:pt>
    <dgm:pt modelId="{7BB0416D-93FE-42EC-9CA8-8BE0F4D65E05}" type="parTrans" cxnId="{46DCCA4E-85AC-4FEE-A54C-84DC323865EB}">
      <dgm:prSet/>
      <dgm:spPr/>
      <dgm:t>
        <a:bodyPr/>
        <a:lstStyle/>
        <a:p>
          <a:endParaRPr lang="en-US"/>
        </a:p>
      </dgm:t>
    </dgm:pt>
    <dgm:pt modelId="{37F722B6-CCFB-4A66-879F-226D2E9B2400}" type="sibTrans" cxnId="{46DCCA4E-85AC-4FEE-A54C-84DC323865EB}">
      <dgm:prSet/>
      <dgm:spPr/>
      <dgm:t>
        <a:bodyPr/>
        <a:lstStyle/>
        <a:p>
          <a:endParaRPr lang="en-US"/>
        </a:p>
      </dgm:t>
    </dgm:pt>
    <dgm:pt modelId="{09F67B46-87C5-4D9D-BCCA-3602713438D1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400"/>
            <a:t>data analysis</a:t>
          </a:r>
          <a:endParaRPr lang="en-US" sz="1400" dirty="0"/>
        </a:p>
      </dgm:t>
    </dgm:pt>
    <dgm:pt modelId="{DFCCFB51-9916-4D9D-BC05-26386B18C374}" type="parTrans" cxnId="{4E025F9E-9B98-4076-A865-D59E8F05BC15}">
      <dgm:prSet/>
      <dgm:spPr/>
      <dgm:t>
        <a:bodyPr/>
        <a:lstStyle/>
        <a:p>
          <a:endParaRPr lang="en-US"/>
        </a:p>
      </dgm:t>
    </dgm:pt>
    <dgm:pt modelId="{0A3F23F4-422C-4BF6-8053-6BF169C53D5C}" type="sibTrans" cxnId="{4E025F9E-9B98-4076-A865-D59E8F05BC15}">
      <dgm:prSet/>
      <dgm:spPr/>
      <dgm:t>
        <a:bodyPr/>
        <a:lstStyle/>
        <a:p>
          <a:endParaRPr lang="en-US"/>
        </a:p>
      </dgm:t>
    </dgm:pt>
    <dgm:pt modelId="{BFA1F7E1-4237-4BD5-8EAD-945D94E1A1F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uses appropriate methods for analysing the collected data</a:t>
          </a:r>
        </a:p>
        <a:p>
          <a:pPr>
            <a:lnSpc>
              <a:spcPct val="100000"/>
            </a:lnSpc>
          </a:pPr>
          <a:endParaRPr lang="en-US" sz="1400" dirty="0"/>
        </a:p>
      </dgm:t>
    </dgm:pt>
    <dgm:pt modelId="{FF52FBB7-EE65-4253-AB52-758BE5B41F99}" type="parTrans" cxnId="{C0FC326E-4AE9-4474-9703-9A8265C542F4}">
      <dgm:prSet/>
      <dgm:spPr/>
      <dgm:t>
        <a:bodyPr/>
        <a:lstStyle/>
        <a:p>
          <a:endParaRPr lang="en-US"/>
        </a:p>
      </dgm:t>
    </dgm:pt>
    <dgm:pt modelId="{0C92CC72-9749-4E3C-86E6-64218BE3CB84}" type="sibTrans" cxnId="{C0FC326E-4AE9-4474-9703-9A8265C542F4}">
      <dgm:prSet/>
      <dgm:spPr/>
      <dgm:t>
        <a:bodyPr/>
        <a:lstStyle/>
        <a:p>
          <a:endParaRPr lang="en-US"/>
        </a:p>
      </dgm:t>
    </dgm:pt>
    <dgm:pt modelId="{4474C931-34B7-43B7-9721-1E9676330DBB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400"/>
            <a:t>interpretation and discussion of results</a:t>
          </a:r>
          <a:endParaRPr lang="en-US" sz="1400" dirty="0"/>
        </a:p>
      </dgm:t>
    </dgm:pt>
    <dgm:pt modelId="{D6C272FE-3CBA-46AA-B96F-7E68680BFE30}" type="parTrans" cxnId="{6ABC3571-162F-40B2-99C6-0843AF04CFBB}">
      <dgm:prSet/>
      <dgm:spPr/>
      <dgm:t>
        <a:bodyPr/>
        <a:lstStyle/>
        <a:p>
          <a:endParaRPr lang="en-US"/>
        </a:p>
      </dgm:t>
    </dgm:pt>
    <dgm:pt modelId="{C36827F1-D598-44CF-A9C9-C1CC9C8D394F}" type="sibTrans" cxnId="{6ABC3571-162F-40B2-99C6-0843AF04CFBB}">
      <dgm:prSet/>
      <dgm:spPr/>
      <dgm:t>
        <a:bodyPr/>
        <a:lstStyle/>
        <a:p>
          <a:endParaRPr lang="en-US"/>
        </a:p>
      </dgm:t>
    </dgm:pt>
    <dgm:pt modelId="{3126CE1C-93D9-45F0-B0FE-07B48C23E96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links back to the literature review and the identified theories, clearly explaining how the research conducted informs those debates</a:t>
          </a:r>
          <a:endParaRPr lang="en-US" sz="1400" dirty="0"/>
        </a:p>
      </dgm:t>
    </dgm:pt>
    <dgm:pt modelId="{14DB6D63-374D-4BA0-B0C0-745B9243850C}" type="parTrans" cxnId="{BF26AD92-E471-43E9-950F-DF3D50FB89A0}">
      <dgm:prSet/>
      <dgm:spPr/>
      <dgm:t>
        <a:bodyPr/>
        <a:lstStyle/>
        <a:p>
          <a:endParaRPr lang="en-US"/>
        </a:p>
      </dgm:t>
    </dgm:pt>
    <dgm:pt modelId="{FC8A6F01-74D2-4CB2-B178-B7A9D95B447D}" type="sibTrans" cxnId="{BF26AD92-E471-43E9-950F-DF3D50FB89A0}">
      <dgm:prSet/>
      <dgm:spPr/>
      <dgm:t>
        <a:bodyPr/>
        <a:lstStyle/>
        <a:p>
          <a:endParaRPr lang="en-US"/>
        </a:p>
      </dgm:t>
    </dgm:pt>
    <dgm:pt modelId="{2D51CA9C-5FF3-4973-98A6-56C4D05C8AD8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400"/>
            <a:t>conclusion</a:t>
          </a:r>
        </a:p>
      </dgm:t>
    </dgm:pt>
    <dgm:pt modelId="{89FAE852-3AC8-4411-8619-A8D264794BBD}" type="parTrans" cxnId="{28830924-8251-4BC2-9C75-F4E1581C5005}">
      <dgm:prSet/>
      <dgm:spPr/>
      <dgm:t>
        <a:bodyPr/>
        <a:lstStyle/>
        <a:p>
          <a:endParaRPr lang="en-US"/>
        </a:p>
      </dgm:t>
    </dgm:pt>
    <dgm:pt modelId="{54EDC385-9531-4179-A01C-04243360F30F}" type="sibTrans" cxnId="{28830924-8251-4BC2-9C75-F4E1581C5005}">
      <dgm:prSet/>
      <dgm:spPr/>
      <dgm:t>
        <a:bodyPr/>
        <a:lstStyle/>
        <a:p>
          <a:endParaRPr lang="en-US"/>
        </a:p>
      </dgm:t>
    </dgm:pt>
    <dgm:pt modelId="{3C80D373-475A-4BA9-A554-D9E4FAFDD5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/>
            <a:t>shows the ability to place the research within the broader social and academic context</a:t>
          </a:r>
        </a:p>
        <a:p>
          <a:pPr>
            <a:lnSpc>
              <a:spcPct val="100000"/>
            </a:lnSpc>
          </a:pPr>
          <a:r>
            <a:rPr lang="en-US" sz="1400"/>
            <a:t>critically evaluates the implications of the results</a:t>
          </a:r>
        </a:p>
        <a:p>
          <a:pPr>
            <a:lnSpc>
              <a:spcPct val="100000"/>
            </a:lnSpc>
          </a:pPr>
          <a:r>
            <a:rPr lang="en-US" sz="1400"/>
            <a:t>discusses limitations</a:t>
          </a:r>
        </a:p>
        <a:p>
          <a:pPr>
            <a:lnSpc>
              <a:spcPct val="100000"/>
            </a:lnSpc>
          </a:pPr>
          <a:r>
            <a:rPr lang="en-US" sz="1400"/>
            <a:t>can suggest future areas of enquiry</a:t>
          </a:r>
          <a:endParaRPr lang="en-US" sz="1400" dirty="0"/>
        </a:p>
      </dgm:t>
    </dgm:pt>
    <dgm:pt modelId="{67CCFA87-08CC-4149-8928-6CB7C533A2C0}" type="parTrans" cxnId="{883301F6-C415-4F7D-844A-488B83021E44}">
      <dgm:prSet/>
      <dgm:spPr/>
      <dgm:t>
        <a:bodyPr/>
        <a:lstStyle/>
        <a:p>
          <a:endParaRPr lang="en-US"/>
        </a:p>
      </dgm:t>
    </dgm:pt>
    <dgm:pt modelId="{6FE3A7D6-3F9B-4A01-A27B-97C79D3D2F54}" type="sibTrans" cxnId="{883301F6-C415-4F7D-844A-488B83021E44}">
      <dgm:prSet/>
      <dgm:spPr/>
      <dgm:t>
        <a:bodyPr/>
        <a:lstStyle/>
        <a:p>
          <a:endParaRPr lang="en-US"/>
        </a:p>
      </dgm:t>
    </dgm:pt>
    <dgm:pt modelId="{97524FDD-E628-4320-96FB-794F86218F9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NZ" sz="1400" i="0"/>
            <a:t>builds upon existing knowledge</a:t>
          </a:r>
          <a:endParaRPr lang="en-US" sz="1400" dirty="0"/>
        </a:p>
      </dgm:t>
    </dgm:pt>
    <dgm:pt modelId="{A1BAFBFD-72E2-442C-A8A3-DAFA7965B20D}" type="parTrans" cxnId="{D7D31B9D-CEFA-41D3-BFDD-79A81574FC94}">
      <dgm:prSet/>
      <dgm:spPr/>
      <dgm:t>
        <a:bodyPr/>
        <a:lstStyle/>
        <a:p>
          <a:endParaRPr lang="en-GB"/>
        </a:p>
      </dgm:t>
    </dgm:pt>
    <dgm:pt modelId="{B3F91D4A-C209-4879-A337-B41AE99777E5}" type="sibTrans" cxnId="{D7D31B9D-CEFA-41D3-BFDD-79A81574FC94}">
      <dgm:prSet/>
      <dgm:spPr/>
      <dgm:t>
        <a:bodyPr/>
        <a:lstStyle/>
        <a:p>
          <a:endParaRPr lang="en-GB"/>
        </a:p>
      </dgm:t>
    </dgm:pt>
    <dgm:pt modelId="{A1DD2D2E-A759-4728-ADA2-9DCB4E75129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NZ" sz="1400" i="0"/>
            <a:t>is amenable to investigation and narrow enough</a:t>
          </a:r>
          <a:endParaRPr lang="en-US" sz="1400" dirty="0"/>
        </a:p>
      </dgm:t>
    </dgm:pt>
    <dgm:pt modelId="{FA4DFA5A-0B57-4A52-A7C9-FEE9614A3A71}" type="parTrans" cxnId="{278952F6-2F37-46EA-9EDA-528786AE592E}">
      <dgm:prSet/>
      <dgm:spPr/>
      <dgm:t>
        <a:bodyPr/>
        <a:lstStyle/>
        <a:p>
          <a:endParaRPr lang="en-GB"/>
        </a:p>
      </dgm:t>
    </dgm:pt>
    <dgm:pt modelId="{4774CE7B-47F1-4F77-857F-847D68A9CB7E}" type="sibTrans" cxnId="{278952F6-2F37-46EA-9EDA-528786AE592E}">
      <dgm:prSet/>
      <dgm:spPr/>
      <dgm:t>
        <a:bodyPr/>
        <a:lstStyle/>
        <a:p>
          <a:endParaRPr lang="en-GB"/>
        </a:p>
      </dgm:t>
    </dgm:pt>
    <dgm:pt modelId="{3F610B03-1F20-4455-B2AC-5A733CE89F2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NZ" sz="1400"/>
            <a:t>uses research databases (Google Scholar, JSTOR, Web of Science)</a:t>
          </a:r>
          <a:endParaRPr lang="en-US" sz="1400" dirty="0"/>
        </a:p>
      </dgm:t>
    </dgm:pt>
    <dgm:pt modelId="{6CA9DE6A-31D3-40B4-92E0-0DB1799E6B13}" type="parTrans" cxnId="{23142E21-A51C-4DED-A818-4B21BCB767A0}">
      <dgm:prSet/>
      <dgm:spPr/>
      <dgm:t>
        <a:bodyPr/>
        <a:lstStyle/>
        <a:p>
          <a:endParaRPr lang="en-GB"/>
        </a:p>
      </dgm:t>
    </dgm:pt>
    <dgm:pt modelId="{21AC87CB-ADFB-421C-9E04-83096A6840EB}" type="sibTrans" cxnId="{23142E21-A51C-4DED-A818-4B21BCB767A0}">
      <dgm:prSet/>
      <dgm:spPr/>
      <dgm:t>
        <a:bodyPr/>
        <a:lstStyle/>
        <a:p>
          <a:endParaRPr lang="en-GB"/>
        </a:p>
      </dgm:t>
    </dgm:pt>
    <dgm:pt modelId="{D1552C4F-B1F0-4AC5-9264-749505F5E971}">
      <dgm:prSet custT="1"/>
      <dgm:spPr/>
      <dgm:t>
        <a:bodyPr/>
        <a:lstStyle/>
        <a:p>
          <a:r>
            <a:rPr lang="en-US" sz="1400"/>
            <a:t>quantitative data: survey data, official statistics, experiments</a:t>
          </a:r>
          <a:endParaRPr lang="en-US" sz="1400" dirty="0"/>
        </a:p>
      </dgm:t>
    </dgm:pt>
    <dgm:pt modelId="{7235E565-9347-42AA-BAF4-B0F60E12C3DE}" type="parTrans" cxnId="{5DACEB0A-2E89-4CFE-A627-F8B9A248B836}">
      <dgm:prSet/>
      <dgm:spPr/>
    </dgm:pt>
    <dgm:pt modelId="{F4ED5BB0-DB95-4962-B547-035B4B4F3171}" type="sibTrans" cxnId="{5DACEB0A-2E89-4CFE-A627-F8B9A248B836}">
      <dgm:prSet/>
      <dgm:spPr/>
      <dgm:t>
        <a:bodyPr/>
        <a:lstStyle/>
        <a:p>
          <a:endParaRPr lang="en-GB"/>
        </a:p>
      </dgm:t>
    </dgm:pt>
    <dgm:pt modelId="{6E54A21F-C740-4AD5-88A6-7184619F1D14}">
      <dgm:prSet custT="1"/>
      <dgm:spPr/>
      <dgm:t>
        <a:bodyPr/>
        <a:lstStyle/>
        <a:p>
          <a:r>
            <a:rPr lang="en-US" sz="1400"/>
            <a:t>qualitative data: interviews, participant observation, ethnography, focus groups</a:t>
          </a:r>
          <a:endParaRPr lang="en-US" sz="1400" dirty="0"/>
        </a:p>
      </dgm:t>
    </dgm:pt>
    <dgm:pt modelId="{B38C2902-4CA2-43AB-ADAE-5B860C4D6840}" type="parTrans" cxnId="{6F1E9FDF-A181-46F3-A822-AAC329B68FF1}">
      <dgm:prSet/>
      <dgm:spPr/>
    </dgm:pt>
    <dgm:pt modelId="{B02E6445-FC9D-4A1F-9FF3-325730DD0A0C}" type="sibTrans" cxnId="{6F1E9FDF-A181-46F3-A822-AAC329B68FF1}">
      <dgm:prSet/>
      <dgm:spPr/>
      <dgm:t>
        <a:bodyPr/>
        <a:lstStyle/>
        <a:p>
          <a:endParaRPr lang="en-GB"/>
        </a:p>
      </dgm:t>
    </dgm:pt>
    <dgm:pt modelId="{05A1C9C0-750A-46D2-A32A-60C04A88378F}" type="pres">
      <dgm:prSet presAssocID="{89B7ECB7-C00B-42E9-B66F-72175EF5871B}" presName="root" presStyleCnt="0">
        <dgm:presLayoutVars>
          <dgm:dir/>
          <dgm:resizeHandles val="exact"/>
        </dgm:presLayoutVars>
      </dgm:prSet>
      <dgm:spPr/>
    </dgm:pt>
    <dgm:pt modelId="{683399A0-4F05-4585-9271-6E59443F5526}" type="pres">
      <dgm:prSet presAssocID="{AA581104-377D-49DE-A5EC-6D7A905D8483}" presName="compNode" presStyleCnt="0"/>
      <dgm:spPr/>
    </dgm:pt>
    <dgm:pt modelId="{8B80A437-F3EE-4AAC-8EB1-2312C4A66AB9}" type="pres">
      <dgm:prSet presAssocID="{AA581104-377D-49DE-A5EC-6D7A905D8483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4E21CBF6-34FA-4AE2-A264-90F7E9B4D11C}" type="pres">
      <dgm:prSet presAssocID="{AA581104-377D-49DE-A5EC-6D7A905D8483}" presName="iconSpace" presStyleCnt="0"/>
      <dgm:spPr/>
    </dgm:pt>
    <dgm:pt modelId="{B124ABF7-283D-4E8B-8E46-F6BC06DE5893}" type="pres">
      <dgm:prSet presAssocID="{AA581104-377D-49DE-A5EC-6D7A905D8483}" presName="parTx" presStyleLbl="revTx" presStyleIdx="0" presStyleCnt="12">
        <dgm:presLayoutVars>
          <dgm:chMax val="0"/>
          <dgm:chPref val="0"/>
        </dgm:presLayoutVars>
      </dgm:prSet>
      <dgm:spPr/>
    </dgm:pt>
    <dgm:pt modelId="{454B35DA-FBD8-41F5-A100-8585F12AB1E5}" type="pres">
      <dgm:prSet presAssocID="{AA581104-377D-49DE-A5EC-6D7A905D8483}" presName="txSpace" presStyleCnt="0"/>
      <dgm:spPr/>
    </dgm:pt>
    <dgm:pt modelId="{A37AA25A-A93F-4B4D-B5E7-D388A10B42CE}" type="pres">
      <dgm:prSet presAssocID="{AA581104-377D-49DE-A5EC-6D7A905D8483}" presName="desTx" presStyleLbl="revTx" presStyleIdx="1" presStyleCnt="12">
        <dgm:presLayoutVars/>
      </dgm:prSet>
      <dgm:spPr/>
    </dgm:pt>
    <dgm:pt modelId="{26824023-0FFD-4E4A-A527-354A2117802E}" type="pres">
      <dgm:prSet presAssocID="{C567D5A6-5882-4A0B-BB08-1E03C265C2E7}" presName="sibTrans" presStyleCnt="0"/>
      <dgm:spPr/>
    </dgm:pt>
    <dgm:pt modelId="{5785FAF8-FC0A-44A8-BE04-981908D50DFA}" type="pres">
      <dgm:prSet presAssocID="{FCD4C0EF-06DD-4362-BB7D-A32F9AE8A79A}" presName="compNode" presStyleCnt="0"/>
      <dgm:spPr/>
    </dgm:pt>
    <dgm:pt modelId="{3C4BB788-BBC8-4CF1-85E7-B9E16BB6254F}" type="pres">
      <dgm:prSet presAssocID="{FCD4C0EF-06DD-4362-BB7D-A32F9AE8A79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81E6B30A-FB10-41C8-A50F-0AC96BF6BBD7}" type="pres">
      <dgm:prSet presAssocID="{FCD4C0EF-06DD-4362-BB7D-A32F9AE8A79A}" presName="iconSpace" presStyleCnt="0"/>
      <dgm:spPr/>
    </dgm:pt>
    <dgm:pt modelId="{0E460FB9-FD14-4D9B-8786-46AEA17066D7}" type="pres">
      <dgm:prSet presAssocID="{FCD4C0EF-06DD-4362-BB7D-A32F9AE8A79A}" presName="parTx" presStyleLbl="revTx" presStyleIdx="2" presStyleCnt="12">
        <dgm:presLayoutVars>
          <dgm:chMax val="0"/>
          <dgm:chPref val="0"/>
        </dgm:presLayoutVars>
      </dgm:prSet>
      <dgm:spPr/>
    </dgm:pt>
    <dgm:pt modelId="{B67A3BF3-9849-4C1B-8260-227712ABAA8F}" type="pres">
      <dgm:prSet presAssocID="{FCD4C0EF-06DD-4362-BB7D-A32F9AE8A79A}" presName="txSpace" presStyleCnt="0"/>
      <dgm:spPr/>
    </dgm:pt>
    <dgm:pt modelId="{F230E404-5828-4738-90A1-C6A16CD971CF}" type="pres">
      <dgm:prSet presAssocID="{FCD4C0EF-06DD-4362-BB7D-A32F9AE8A79A}" presName="desTx" presStyleLbl="revTx" presStyleIdx="3" presStyleCnt="12">
        <dgm:presLayoutVars/>
      </dgm:prSet>
      <dgm:spPr/>
    </dgm:pt>
    <dgm:pt modelId="{D26AB392-9823-433A-8FAC-96485FCBC4CD}" type="pres">
      <dgm:prSet presAssocID="{423EFCEE-6915-4A1D-9C63-20505573CCA1}" presName="sibTrans" presStyleCnt="0"/>
      <dgm:spPr/>
    </dgm:pt>
    <dgm:pt modelId="{1B0F1123-23AA-4F03-BE5C-E85A1296A1DF}" type="pres">
      <dgm:prSet presAssocID="{B659C055-EDCF-4A5A-BEBE-CD47E77CA138}" presName="compNode" presStyleCnt="0"/>
      <dgm:spPr/>
    </dgm:pt>
    <dgm:pt modelId="{F94E3526-A2F8-43D9-9BA8-469AF9490F64}" type="pres">
      <dgm:prSet presAssocID="{B659C055-EDCF-4A5A-BEBE-CD47E77CA13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ADBF8EF7-FC70-4977-B82C-F5DE8FFC0A3D}" type="pres">
      <dgm:prSet presAssocID="{B659C055-EDCF-4A5A-BEBE-CD47E77CA138}" presName="iconSpace" presStyleCnt="0"/>
      <dgm:spPr/>
    </dgm:pt>
    <dgm:pt modelId="{684C9A65-8AD0-427C-BFF4-5463F06A4603}" type="pres">
      <dgm:prSet presAssocID="{B659C055-EDCF-4A5A-BEBE-CD47E77CA138}" presName="parTx" presStyleLbl="revTx" presStyleIdx="4" presStyleCnt="12">
        <dgm:presLayoutVars>
          <dgm:chMax val="0"/>
          <dgm:chPref val="0"/>
        </dgm:presLayoutVars>
      </dgm:prSet>
      <dgm:spPr/>
    </dgm:pt>
    <dgm:pt modelId="{6907DCA2-26A1-47C3-97F7-7E2F3150ACE5}" type="pres">
      <dgm:prSet presAssocID="{B659C055-EDCF-4A5A-BEBE-CD47E77CA138}" presName="txSpace" presStyleCnt="0"/>
      <dgm:spPr/>
    </dgm:pt>
    <dgm:pt modelId="{EC9F96D9-CCD3-4E6E-9ABE-AA09E631531E}" type="pres">
      <dgm:prSet presAssocID="{B659C055-EDCF-4A5A-BEBE-CD47E77CA138}" presName="desTx" presStyleLbl="revTx" presStyleIdx="5" presStyleCnt="12">
        <dgm:presLayoutVars/>
      </dgm:prSet>
      <dgm:spPr/>
    </dgm:pt>
    <dgm:pt modelId="{2119C969-85AA-493C-A370-3C2A07B84FF2}" type="pres">
      <dgm:prSet presAssocID="{F8A20295-E8AA-4B77-A289-AD70E5DBE392}" presName="sibTrans" presStyleCnt="0"/>
      <dgm:spPr/>
    </dgm:pt>
    <dgm:pt modelId="{974B2B39-3350-43BE-A65C-DECD572D2561}" type="pres">
      <dgm:prSet presAssocID="{09F67B46-87C5-4D9D-BCCA-3602713438D1}" presName="compNode" presStyleCnt="0"/>
      <dgm:spPr/>
    </dgm:pt>
    <dgm:pt modelId="{EF58BCB4-4303-4303-8692-6B2AE5597EC0}" type="pres">
      <dgm:prSet presAssocID="{09F67B46-87C5-4D9D-BCCA-3602713438D1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4B039A8A-762D-4BFB-A563-BDA940B3A063}" type="pres">
      <dgm:prSet presAssocID="{09F67B46-87C5-4D9D-BCCA-3602713438D1}" presName="iconSpace" presStyleCnt="0"/>
      <dgm:spPr/>
    </dgm:pt>
    <dgm:pt modelId="{3F1B384C-C416-4B38-871C-C5E657D58178}" type="pres">
      <dgm:prSet presAssocID="{09F67B46-87C5-4D9D-BCCA-3602713438D1}" presName="parTx" presStyleLbl="revTx" presStyleIdx="6" presStyleCnt="12">
        <dgm:presLayoutVars>
          <dgm:chMax val="0"/>
          <dgm:chPref val="0"/>
        </dgm:presLayoutVars>
      </dgm:prSet>
      <dgm:spPr/>
    </dgm:pt>
    <dgm:pt modelId="{7CED10DB-CBD5-41FE-BCF1-DB14DF6EE57C}" type="pres">
      <dgm:prSet presAssocID="{09F67B46-87C5-4D9D-BCCA-3602713438D1}" presName="txSpace" presStyleCnt="0"/>
      <dgm:spPr/>
    </dgm:pt>
    <dgm:pt modelId="{BC128023-A899-4FAB-A36B-9D67B2312B43}" type="pres">
      <dgm:prSet presAssocID="{09F67B46-87C5-4D9D-BCCA-3602713438D1}" presName="desTx" presStyleLbl="revTx" presStyleIdx="7" presStyleCnt="12">
        <dgm:presLayoutVars/>
      </dgm:prSet>
      <dgm:spPr/>
    </dgm:pt>
    <dgm:pt modelId="{B24EE7FB-CB40-445E-AF91-298D06B998B1}" type="pres">
      <dgm:prSet presAssocID="{0A3F23F4-422C-4BF6-8053-6BF169C53D5C}" presName="sibTrans" presStyleCnt="0"/>
      <dgm:spPr/>
    </dgm:pt>
    <dgm:pt modelId="{671279AE-E6C2-4A19-80DF-20CB0A3DCA6D}" type="pres">
      <dgm:prSet presAssocID="{4474C931-34B7-43B7-9721-1E9676330DBB}" presName="compNode" presStyleCnt="0"/>
      <dgm:spPr/>
    </dgm:pt>
    <dgm:pt modelId="{FCAE5532-5872-42BF-9479-6A44F89125A1}" type="pres">
      <dgm:prSet presAssocID="{4474C931-34B7-43B7-9721-1E9676330DB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F7BFA2F-F5AB-4011-B471-7841A3DB476D}" type="pres">
      <dgm:prSet presAssocID="{4474C931-34B7-43B7-9721-1E9676330DBB}" presName="iconSpace" presStyleCnt="0"/>
      <dgm:spPr/>
    </dgm:pt>
    <dgm:pt modelId="{2008B6A7-CEEF-4C7F-BF90-61B211F0E6E6}" type="pres">
      <dgm:prSet presAssocID="{4474C931-34B7-43B7-9721-1E9676330DBB}" presName="parTx" presStyleLbl="revTx" presStyleIdx="8" presStyleCnt="12">
        <dgm:presLayoutVars>
          <dgm:chMax val="0"/>
          <dgm:chPref val="0"/>
        </dgm:presLayoutVars>
      </dgm:prSet>
      <dgm:spPr/>
    </dgm:pt>
    <dgm:pt modelId="{50C0E23A-6AC1-4240-A1C1-188A754D48B7}" type="pres">
      <dgm:prSet presAssocID="{4474C931-34B7-43B7-9721-1E9676330DBB}" presName="txSpace" presStyleCnt="0"/>
      <dgm:spPr/>
    </dgm:pt>
    <dgm:pt modelId="{B08AA21B-DD82-406B-8019-1EA26769AD31}" type="pres">
      <dgm:prSet presAssocID="{4474C931-34B7-43B7-9721-1E9676330DBB}" presName="desTx" presStyleLbl="revTx" presStyleIdx="9" presStyleCnt="12">
        <dgm:presLayoutVars/>
      </dgm:prSet>
      <dgm:spPr/>
    </dgm:pt>
    <dgm:pt modelId="{173F4CB9-03E5-4E53-A46B-A29520130E5D}" type="pres">
      <dgm:prSet presAssocID="{C36827F1-D598-44CF-A9C9-C1CC9C8D394F}" presName="sibTrans" presStyleCnt="0"/>
      <dgm:spPr/>
    </dgm:pt>
    <dgm:pt modelId="{EDB681B2-F524-4748-A0D9-9CB04B6C4B04}" type="pres">
      <dgm:prSet presAssocID="{2D51CA9C-5FF3-4973-98A6-56C4D05C8AD8}" presName="compNode" presStyleCnt="0"/>
      <dgm:spPr/>
    </dgm:pt>
    <dgm:pt modelId="{BB345781-E912-41DF-A62A-60781E7F26E6}" type="pres">
      <dgm:prSet presAssocID="{2D51CA9C-5FF3-4973-98A6-56C4D05C8AD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29D50C9-309C-4F30-AC35-B1BEDF1D4350}" type="pres">
      <dgm:prSet presAssocID="{2D51CA9C-5FF3-4973-98A6-56C4D05C8AD8}" presName="iconSpace" presStyleCnt="0"/>
      <dgm:spPr/>
    </dgm:pt>
    <dgm:pt modelId="{F60D3A77-C326-4314-8A0B-5F5B9AB010DA}" type="pres">
      <dgm:prSet presAssocID="{2D51CA9C-5FF3-4973-98A6-56C4D05C8AD8}" presName="parTx" presStyleLbl="revTx" presStyleIdx="10" presStyleCnt="12">
        <dgm:presLayoutVars>
          <dgm:chMax val="0"/>
          <dgm:chPref val="0"/>
        </dgm:presLayoutVars>
      </dgm:prSet>
      <dgm:spPr/>
    </dgm:pt>
    <dgm:pt modelId="{9F55C78D-DBEB-44E0-AFB2-B666132FDB6D}" type="pres">
      <dgm:prSet presAssocID="{2D51CA9C-5FF3-4973-98A6-56C4D05C8AD8}" presName="txSpace" presStyleCnt="0"/>
      <dgm:spPr/>
    </dgm:pt>
    <dgm:pt modelId="{CB3FE2CF-B908-419F-9218-3C1C91F0B254}" type="pres">
      <dgm:prSet presAssocID="{2D51CA9C-5FF3-4973-98A6-56C4D05C8AD8}" presName="desTx" presStyleLbl="revTx" presStyleIdx="11" presStyleCnt="12">
        <dgm:presLayoutVars/>
      </dgm:prSet>
      <dgm:spPr/>
    </dgm:pt>
  </dgm:ptLst>
  <dgm:cxnLst>
    <dgm:cxn modelId="{8DBD9205-57A7-4DA3-B1B3-25ECF64F7E36}" srcId="{FCD4C0EF-06DD-4362-BB7D-A32F9AE8A79A}" destId="{432F01C9-667A-4135-A77D-250D7954C8AA}" srcOrd="0" destOrd="0" parTransId="{FADF0AE3-A4C5-40AC-BAC6-609065A116FF}" sibTransId="{6FF86F5C-0C01-476B-9C9D-4EB678E9356E}"/>
    <dgm:cxn modelId="{5DACEB0A-2E89-4CFE-A627-F8B9A248B836}" srcId="{AD97FD59-BD43-40D3-B8F9-9AF792520CE6}" destId="{D1552C4F-B1F0-4AC5-9264-749505F5E971}" srcOrd="0" destOrd="0" parTransId="{7235E565-9347-42AA-BAF4-B0F60E12C3DE}" sibTransId="{F4ED5BB0-DB95-4962-B547-035B4B4F3171}"/>
    <dgm:cxn modelId="{99E3D00D-F530-4D24-B9B0-1FC1E59B3AB2}" type="presOf" srcId="{97524FDD-E628-4320-96FB-794F86218F98}" destId="{A37AA25A-A93F-4B4D-B5E7-D388A10B42CE}" srcOrd="0" destOrd="1" presId="urn:microsoft.com/office/officeart/2018/2/layout/IconLabelDescriptionList"/>
    <dgm:cxn modelId="{23142E21-A51C-4DED-A818-4B21BCB767A0}" srcId="{FCD4C0EF-06DD-4362-BB7D-A32F9AE8A79A}" destId="{3F610B03-1F20-4455-B2AC-5A733CE89F20}" srcOrd="1" destOrd="0" parTransId="{6CA9DE6A-31D3-40B4-92E0-0DB1799E6B13}" sibTransId="{21AC87CB-ADFB-421C-9E04-83096A6840EB}"/>
    <dgm:cxn modelId="{28830924-8251-4BC2-9C75-F4E1581C5005}" srcId="{89B7ECB7-C00B-42E9-B66F-72175EF5871B}" destId="{2D51CA9C-5FF3-4973-98A6-56C4D05C8AD8}" srcOrd="5" destOrd="0" parTransId="{89FAE852-3AC8-4411-8619-A8D264794BBD}" sibTransId="{54EDC385-9531-4179-A01C-04243360F30F}"/>
    <dgm:cxn modelId="{CB827C2B-AA0D-4499-910B-D2D2DBA7A1E6}" type="presOf" srcId="{3126CE1C-93D9-45F0-B0FE-07B48C23E961}" destId="{B08AA21B-DD82-406B-8019-1EA26769AD31}" srcOrd="0" destOrd="0" presId="urn:microsoft.com/office/officeart/2018/2/layout/IconLabelDescriptionList"/>
    <dgm:cxn modelId="{A7D78830-073C-420F-BA96-B84A1952C051}" type="presOf" srcId="{D4AF265C-B116-40A6-8480-5BA248430120}" destId="{F230E404-5828-4738-90A1-C6A16CD971CF}" srcOrd="0" destOrd="2" presId="urn:microsoft.com/office/officeart/2018/2/layout/IconLabelDescriptionList"/>
    <dgm:cxn modelId="{1A95D860-BACA-493C-9B44-B556B8D39B91}" type="presOf" srcId="{D1552C4F-B1F0-4AC5-9264-749505F5E971}" destId="{EC9F96D9-CCD3-4E6E-9ABE-AA09E631531E}" srcOrd="0" destOrd="1" presId="urn:microsoft.com/office/officeart/2018/2/layout/IconLabelDescriptionList"/>
    <dgm:cxn modelId="{C8A14561-4CA3-4862-840F-89D5719872EE}" type="presOf" srcId="{FCD4C0EF-06DD-4362-BB7D-A32F9AE8A79A}" destId="{0E460FB9-FD14-4D9B-8786-46AEA17066D7}" srcOrd="0" destOrd="0" presId="urn:microsoft.com/office/officeart/2018/2/layout/IconLabelDescriptionList"/>
    <dgm:cxn modelId="{F33EA86C-04A2-4727-8EA2-2080B3FF0A66}" type="presOf" srcId="{AD97FD59-BD43-40D3-B8F9-9AF792520CE6}" destId="{EC9F96D9-CCD3-4E6E-9ABE-AA09E631531E}" srcOrd="0" destOrd="0" presId="urn:microsoft.com/office/officeart/2018/2/layout/IconLabelDescriptionList"/>
    <dgm:cxn modelId="{C0FC326E-4AE9-4474-9703-9A8265C542F4}" srcId="{09F67B46-87C5-4D9D-BCCA-3602713438D1}" destId="{BFA1F7E1-4237-4BD5-8EAD-945D94E1A1F2}" srcOrd="0" destOrd="0" parTransId="{FF52FBB7-EE65-4253-AB52-758BE5B41F99}" sibTransId="{0C92CC72-9749-4E3C-86E6-64218BE3CB84}"/>
    <dgm:cxn modelId="{79D25B4E-30BF-49B2-9D79-E0EDBE461213}" type="presOf" srcId="{89B7ECB7-C00B-42E9-B66F-72175EF5871B}" destId="{05A1C9C0-750A-46D2-A32A-60C04A88378F}" srcOrd="0" destOrd="0" presId="urn:microsoft.com/office/officeart/2018/2/layout/IconLabelDescriptionList"/>
    <dgm:cxn modelId="{46DCCA4E-85AC-4FEE-A54C-84DC323865EB}" srcId="{B659C055-EDCF-4A5A-BEBE-CD47E77CA138}" destId="{AD97FD59-BD43-40D3-B8F9-9AF792520CE6}" srcOrd="0" destOrd="0" parTransId="{7BB0416D-93FE-42EC-9CA8-8BE0F4D65E05}" sibTransId="{37F722B6-CCFB-4A66-879F-226D2E9B2400}"/>
    <dgm:cxn modelId="{6ABC3571-162F-40B2-99C6-0843AF04CFBB}" srcId="{89B7ECB7-C00B-42E9-B66F-72175EF5871B}" destId="{4474C931-34B7-43B7-9721-1E9676330DBB}" srcOrd="4" destOrd="0" parTransId="{D6C272FE-3CBA-46AA-B96F-7E68680BFE30}" sibTransId="{C36827F1-D598-44CF-A9C9-C1CC9C8D394F}"/>
    <dgm:cxn modelId="{078A4B54-D4DA-4B44-9431-09C43E4D27D5}" srcId="{89B7ECB7-C00B-42E9-B66F-72175EF5871B}" destId="{B659C055-EDCF-4A5A-BEBE-CD47E77CA138}" srcOrd="2" destOrd="0" parTransId="{37CE3B5B-04E5-413F-BECA-DAFA162D5447}" sibTransId="{F8A20295-E8AA-4B77-A289-AD70E5DBE392}"/>
    <dgm:cxn modelId="{0AFDBC78-0A86-4EA1-AB0B-419C88A3A7D3}" type="presOf" srcId="{6E54A21F-C740-4AD5-88A6-7184619F1D14}" destId="{EC9F96D9-CCD3-4E6E-9ABE-AA09E631531E}" srcOrd="0" destOrd="2" presId="urn:microsoft.com/office/officeart/2018/2/layout/IconLabelDescriptionList"/>
    <dgm:cxn modelId="{4362C480-4E2A-4069-B018-899CF962BD97}" type="presOf" srcId="{09F67B46-87C5-4D9D-BCCA-3602713438D1}" destId="{3F1B384C-C416-4B38-871C-C5E657D58178}" srcOrd="0" destOrd="0" presId="urn:microsoft.com/office/officeart/2018/2/layout/IconLabelDescriptionList"/>
    <dgm:cxn modelId="{F0FBFA82-5322-44EB-836B-E8C3E1CC5A16}" type="presOf" srcId="{3F610B03-1F20-4455-B2AC-5A733CE89F20}" destId="{F230E404-5828-4738-90A1-C6A16CD971CF}" srcOrd="0" destOrd="1" presId="urn:microsoft.com/office/officeart/2018/2/layout/IconLabelDescriptionList"/>
    <dgm:cxn modelId="{E082AB8F-A870-4467-9AD2-D05C0C7755CD}" type="presOf" srcId="{432F01C9-667A-4135-A77D-250D7954C8AA}" destId="{F230E404-5828-4738-90A1-C6A16CD971CF}" srcOrd="0" destOrd="0" presId="urn:microsoft.com/office/officeart/2018/2/layout/IconLabelDescriptionList"/>
    <dgm:cxn modelId="{BF26AD92-E471-43E9-950F-DF3D50FB89A0}" srcId="{4474C931-34B7-43B7-9721-1E9676330DBB}" destId="{3126CE1C-93D9-45F0-B0FE-07B48C23E961}" srcOrd="0" destOrd="0" parTransId="{14DB6D63-374D-4BA0-B0C0-745B9243850C}" sibTransId="{FC8A6F01-74D2-4CB2-B178-B7A9D95B447D}"/>
    <dgm:cxn modelId="{A392F693-C490-48DF-8452-C3EC59BAE10A}" type="presOf" srcId="{66C1FBD6-FA52-43F4-A0FB-23F8BCDE4451}" destId="{A37AA25A-A93F-4B4D-B5E7-D388A10B42CE}" srcOrd="0" destOrd="0" presId="urn:microsoft.com/office/officeart/2018/2/layout/IconLabelDescriptionList"/>
    <dgm:cxn modelId="{182FFA95-044A-4D92-BA72-CDE45458D86F}" type="presOf" srcId="{B659C055-EDCF-4A5A-BEBE-CD47E77CA138}" destId="{684C9A65-8AD0-427C-BFF4-5463F06A4603}" srcOrd="0" destOrd="0" presId="urn:microsoft.com/office/officeart/2018/2/layout/IconLabelDescriptionList"/>
    <dgm:cxn modelId="{CEDD5D9A-1732-4D1F-A2C7-F761F02E4EA5}" type="presOf" srcId="{AA581104-377D-49DE-A5EC-6D7A905D8483}" destId="{B124ABF7-283D-4E8B-8E46-F6BC06DE5893}" srcOrd="0" destOrd="0" presId="urn:microsoft.com/office/officeart/2018/2/layout/IconLabelDescriptionList"/>
    <dgm:cxn modelId="{D7D31B9D-CEFA-41D3-BFDD-79A81574FC94}" srcId="{AA581104-377D-49DE-A5EC-6D7A905D8483}" destId="{97524FDD-E628-4320-96FB-794F86218F98}" srcOrd="1" destOrd="0" parTransId="{A1BAFBFD-72E2-442C-A8A3-DAFA7965B20D}" sibTransId="{B3F91D4A-C209-4879-A337-B41AE99777E5}"/>
    <dgm:cxn modelId="{487C1E9D-0D23-48F0-B2BB-8557CFCD4690}" type="presOf" srcId="{BFA1F7E1-4237-4BD5-8EAD-945D94E1A1F2}" destId="{BC128023-A899-4FAB-A36B-9D67B2312B43}" srcOrd="0" destOrd="0" presId="urn:microsoft.com/office/officeart/2018/2/layout/IconLabelDescriptionList"/>
    <dgm:cxn modelId="{4E025F9E-9B98-4076-A865-D59E8F05BC15}" srcId="{89B7ECB7-C00B-42E9-B66F-72175EF5871B}" destId="{09F67B46-87C5-4D9D-BCCA-3602713438D1}" srcOrd="3" destOrd="0" parTransId="{DFCCFB51-9916-4D9D-BC05-26386B18C374}" sibTransId="{0A3F23F4-422C-4BF6-8053-6BF169C53D5C}"/>
    <dgm:cxn modelId="{C62CAAA6-2B57-4F21-9B9C-1A3C4A8E30E8}" srcId="{89B7ECB7-C00B-42E9-B66F-72175EF5871B}" destId="{FCD4C0EF-06DD-4362-BB7D-A32F9AE8A79A}" srcOrd="1" destOrd="0" parTransId="{3E2FAB7B-5F59-41BF-9481-298E77CF8C19}" sibTransId="{423EFCEE-6915-4A1D-9C63-20505573CCA1}"/>
    <dgm:cxn modelId="{A87344B9-9D5E-4B8D-9B33-C674A3325E0E}" type="presOf" srcId="{4474C931-34B7-43B7-9721-1E9676330DBB}" destId="{2008B6A7-CEEF-4C7F-BF90-61B211F0E6E6}" srcOrd="0" destOrd="0" presId="urn:microsoft.com/office/officeart/2018/2/layout/IconLabelDescriptionList"/>
    <dgm:cxn modelId="{6CB9AEC4-B109-4919-A812-6986751B788F}" srcId="{FCD4C0EF-06DD-4362-BB7D-A32F9AE8A79A}" destId="{D4AF265C-B116-40A6-8480-5BA248430120}" srcOrd="2" destOrd="0" parTransId="{12870F6C-56A6-4A7A-B4CD-814721483B0B}" sibTransId="{DCCCF9E2-E2D7-4135-B9B3-98166FD89BAD}"/>
    <dgm:cxn modelId="{120619D8-E99C-47F5-AD02-84278C0EE8E4}" srcId="{AA581104-377D-49DE-A5EC-6D7A905D8483}" destId="{66C1FBD6-FA52-43F4-A0FB-23F8BCDE4451}" srcOrd="0" destOrd="0" parTransId="{002DAA0F-0C3B-4131-B886-85157EA82C8D}" sibTransId="{3C8A1507-8BAF-4709-9871-415D5719A74D}"/>
    <dgm:cxn modelId="{3F0CDADD-00C8-4685-B0D7-F1ADB80FAF8E}" type="presOf" srcId="{2D51CA9C-5FF3-4973-98A6-56C4D05C8AD8}" destId="{F60D3A77-C326-4314-8A0B-5F5B9AB010DA}" srcOrd="0" destOrd="0" presId="urn:microsoft.com/office/officeart/2018/2/layout/IconLabelDescriptionList"/>
    <dgm:cxn modelId="{6F1E9FDF-A181-46F3-A822-AAC329B68FF1}" srcId="{AD97FD59-BD43-40D3-B8F9-9AF792520CE6}" destId="{6E54A21F-C740-4AD5-88A6-7184619F1D14}" srcOrd="1" destOrd="0" parTransId="{B38C2902-4CA2-43AB-ADAE-5B860C4D6840}" sibTransId="{B02E6445-FC9D-4A1F-9FF3-325730DD0A0C}"/>
    <dgm:cxn modelId="{DA65D4ED-95E6-46D1-B2DD-2697D2B41402}" srcId="{89B7ECB7-C00B-42E9-B66F-72175EF5871B}" destId="{AA581104-377D-49DE-A5EC-6D7A905D8483}" srcOrd="0" destOrd="0" parTransId="{C00D89A6-6BD4-4689-876E-85F3B5D711E1}" sibTransId="{C567D5A6-5882-4A0B-BB08-1E03C265C2E7}"/>
    <dgm:cxn modelId="{883301F6-C415-4F7D-844A-488B83021E44}" srcId="{2D51CA9C-5FF3-4973-98A6-56C4D05C8AD8}" destId="{3C80D373-475A-4BA9-A554-D9E4FAFDD53C}" srcOrd="0" destOrd="0" parTransId="{67CCFA87-08CC-4149-8928-6CB7C533A2C0}" sibTransId="{6FE3A7D6-3F9B-4A01-A27B-97C79D3D2F54}"/>
    <dgm:cxn modelId="{278952F6-2F37-46EA-9EDA-528786AE592E}" srcId="{AA581104-377D-49DE-A5EC-6D7A905D8483}" destId="{A1DD2D2E-A759-4728-ADA2-9DCB4E751292}" srcOrd="2" destOrd="0" parTransId="{FA4DFA5A-0B57-4A52-A7C9-FEE9614A3A71}" sibTransId="{4774CE7B-47F1-4F77-857F-847D68A9CB7E}"/>
    <dgm:cxn modelId="{33BA9BF7-2BD2-4F51-BB47-5433FF0AFC0C}" type="presOf" srcId="{3C80D373-475A-4BA9-A554-D9E4FAFDD53C}" destId="{CB3FE2CF-B908-419F-9218-3C1C91F0B254}" srcOrd="0" destOrd="0" presId="urn:microsoft.com/office/officeart/2018/2/layout/IconLabelDescriptionList"/>
    <dgm:cxn modelId="{62FFC9FB-9517-4FFC-A287-1D897F307D35}" type="presOf" srcId="{A1DD2D2E-A759-4728-ADA2-9DCB4E751292}" destId="{A37AA25A-A93F-4B4D-B5E7-D388A10B42CE}" srcOrd="0" destOrd="2" presId="urn:microsoft.com/office/officeart/2018/2/layout/IconLabelDescriptionList"/>
    <dgm:cxn modelId="{4BC04E4D-EE1E-401A-B901-9EE90CACE073}" type="presParOf" srcId="{05A1C9C0-750A-46D2-A32A-60C04A88378F}" destId="{683399A0-4F05-4585-9271-6E59443F5526}" srcOrd="0" destOrd="0" presId="urn:microsoft.com/office/officeart/2018/2/layout/IconLabelDescriptionList"/>
    <dgm:cxn modelId="{96EA4FA4-9FF2-496B-84A1-7D093FCA47EC}" type="presParOf" srcId="{683399A0-4F05-4585-9271-6E59443F5526}" destId="{8B80A437-F3EE-4AAC-8EB1-2312C4A66AB9}" srcOrd="0" destOrd="0" presId="urn:microsoft.com/office/officeart/2018/2/layout/IconLabelDescriptionList"/>
    <dgm:cxn modelId="{4703DCF0-CABE-4245-8CA7-8ED34C98A485}" type="presParOf" srcId="{683399A0-4F05-4585-9271-6E59443F5526}" destId="{4E21CBF6-34FA-4AE2-A264-90F7E9B4D11C}" srcOrd="1" destOrd="0" presId="urn:microsoft.com/office/officeart/2018/2/layout/IconLabelDescriptionList"/>
    <dgm:cxn modelId="{9E92F257-7327-4437-901F-91C43BA0C612}" type="presParOf" srcId="{683399A0-4F05-4585-9271-6E59443F5526}" destId="{B124ABF7-283D-4E8B-8E46-F6BC06DE5893}" srcOrd="2" destOrd="0" presId="urn:microsoft.com/office/officeart/2018/2/layout/IconLabelDescriptionList"/>
    <dgm:cxn modelId="{A24B7F18-D32E-42D7-ABBF-5FADE6DD2911}" type="presParOf" srcId="{683399A0-4F05-4585-9271-6E59443F5526}" destId="{454B35DA-FBD8-41F5-A100-8585F12AB1E5}" srcOrd="3" destOrd="0" presId="urn:microsoft.com/office/officeart/2018/2/layout/IconLabelDescriptionList"/>
    <dgm:cxn modelId="{784271FC-3EA1-4F0A-B874-4F2EEA7D89C9}" type="presParOf" srcId="{683399A0-4F05-4585-9271-6E59443F5526}" destId="{A37AA25A-A93F-4B4D-B5E7-D388A10B42CE}" srcOrd="4" destOrd="0" presId="urn:microsoft.com/office/officeart/2018/2/layout/IconLabelDescriptionList"/>
    <dgm:cxn modelId="{DBAFE1F1-5FBF-48E8-92F3-056A06E9DED0}" type="presParOf" srcId="{05A1C9C0-750A-46D2-A32A-60C04A88378F}" destId="{26824023-0FFD-4E4A-A527-354A2117802E}" srcOrd="1" destOrd="0" presId="urn:microsoft.com/office/officeart/2018/2/layout/IconLabelDescriptionList"/>
    <dgm:cxn modelId="{B746334F-6584-410D-9FBA-B30384E13357}" type="presParOf" srcId="{05A1C9C0-750A-46D2-A32A-60C04A88378F}" destId="{5785FAF8-FC0A-44A8-BE04-981908D50DFA}" srcOrd="2" destOrd="0" presId="urn:microsoft.com/office/officeart/2018/2/layout/IconLabelDescriptionList"/>
    <dgm:cxn modelId="{C24BE2DC-2898-4930-BFF9-FA8D1F1057FE}" type="presParOf" srcId="{5785FAF8-FC0A-44A8-BE04-981908D50DFA}" destId="{3C4BB788-BBC8-4CF1-85E7-B9E16BB6254F}" srcOrd="0" destOrd="0" presId="urn:microsoft.com/office/officeart/2018/2/layout/IconLabelDescriptionList"/>
    <dgm:cxn modelId="{04091DF8-8444-4D28-8F80-2AEC0E2C5BDE}" type="presParOf" srcId="{5785FAF8-FC0A-44A8-BE04-981908D50DFA}" destId="{81E6B30A-FB10-41C8-A50F-0AC96BF6BBD7}" srcOrd="1" destOrd="0" presId="urn:microsoft.com/office/officeart/2018/2/layout/IconLabelDescriptionList"/>
    <dgm:cxn modelId="{7354D126-0A99-4239-A3BA-1CA70137B3D6}" type="presParOf" srcId="{5785FAF8-FC0A-44A8-BE04-981908D50DFA}" destId="{0E460FB9-FD14-4D9B-8786-46AEA17066D7}" srcOrd="2" destOrd="0" presId="urn:microsoft.com/office/officeart/2018/2/layout/IconLabelDescriptionList"/>
    <dgm:cxn modelId="{50E9F341-1FA8-4022-93B3-5DD049CB3862}" type="presParOf" srcId="{5785FAF8-FC0A-44A8-BE04-981908D50DFA}" destId="{B67A3BF3-9849-4C1B-8260-227712ABAA8F}" srcOrd="3" destOrd="0" presId="urn:microsoft.com/office/officeart/2018/2/layout/IconLabelDescriptionList"/>
    <dgm:cxn modelId="{6CC842B9-3EF0-47D5-8339-109D0932B1AF}" type="presParOf" srcId="{5785FAF8-FC0A-44A8-BE04-981908D50DFA}" destId="{F230E404-5828-4738-90A1-C6A16CD971CF}" srcOrd="4" destOrd="0" presId="urn:microsoft.com/office/officeart/2018/2/layout/IconLabelDescriptionList"/>
    <dgm:cxn modelId="{95601C4B-185F-4A82-824B-A7D9A25B8F67}" type="presParOf" srcId="{05A1C9C0-750A-46D2-A32A-60C04A88378F}" destId="{D26AB392-9823-433A-8FAC-96485FCBC4CD}" srcOrd="3" destOrd="0" presId="urn:microsoft.com/office/officeart/2018/2/layout/IconLabelDescriptionList"/>
    <dgm:cxn modelId="{8A8015E5-8E23-42B1-AFD8-E580563EF630}" type="presParOf" srcId="{05A1C9C0-750A-46D2-A32A-60C04A88378F}" destId="{1B0F1123-23AA-4F03-BE5C-E85A1296A1DF}" srcOrd="4" destOrd="0" presId="urn:microsoft.com/office/officeart/2018/2/layout/IconLabelDescriptionList"/>
    <dgm:cxn modelId="{E028EA28-82E1-42AF-A807-38D8FD7F8473}" type="presParOf" srcId="{1B0F1123-23AA-4F03-BE5C-E85A1296A1DF}" destId="{F94E3526-A2F8-43D9-9BA8-469AF9490F64}" srcOrd="0" destOrd="0" presId="urn:microsoft.com/office/officeart/2018/2/layout/IconLabelDescriptionList"/>
    <dgm:cxn modelId="{914D1A6C-3F8F-4C37-AC5E-E22CFD9F5BED}" type="presParOf" srcId="{1B0F1123-23AA-4F03-BE5C-E85A1296A1DF}" destId="{ADBF8EF7-FC70-4977-B82C-F5DE8FFC0A3D}" srcOrd="1" destOrd="0" presId="urn:microsoft.com/office/officeart/2018/2/layout/IconLabelDescriptionList"/>
    <dgm:cxn modelId="{61B46E74-7B94-4FC8-81E6-0290C3933A72}" type="presParOf" srcId="{1B0F1123-23AA-4F03-BE5C-E85A1296A1DF}" destId="{684C9A65-8AD0-427C-BFF4-5463F06A4603}" srcOrd="2" destOrd="0" presId="urn:microsoft.com/office/officeart/2018/2/layout/IconLabelDescriptionList"/>
    <dgm:cxn modelId="{A6407EF1-4DC7-4396-8421-E1FD80863FB6}" type="presParOf" srcId="{1B0F1123-23AA-4F03-BE5C-E85A1296A1DF}" destId="{6907DCA2-26A1-47C3-97F7-7E2F3150ACE5}" srcOrd="3" destOrd="0" presId="urn:microsoft.com/office/officeart/2018/2/layout/IconLabelDescriptionList"/>
    <dgm:cxn modelId="{2243E2B2-6E6B-4007-9282-D24CCCC3CCC8}" type="presParOf" srcId="{1B0F1123-23AA-4F03-BE5C-E85A1296A1DF}" destId="{EC9F96D9-CCD3-4E6E-9ABE-AA09E631531E}" srcOrd="4" destOrd="0" presId="urn:microsoft.com/office/officeart/2018/2/layout/IconLabelDescriptionList"/>
    <dgm:cxn modelId="{57F98283-E77A-47B4-A604-AE389052F707}" type="presParOf" srcId="{05A1C9C0-750A-46D2-A32A-60C04A88378F}" destId="{2119C969-85AA-493C-A370-3C2A07B84FF2}" srcOrd="5" destOrd="0" presId="urn:microsoft.com/office/officeart/2018/2/layout/IconLabelDescriptionList"/>
    <dgm:cxn modelId="{B4DD04DF-2EC5-4C55-8F68-BC2DABDA42C2}" type="presParOf" srcId="{05A1C9C0-750A-46D2-A32A-60C04A88378F}" destId="{974B2B39-3350-43BE-A65C-DECD572D2561}" srcOrd="6" destOrd="0" presId="urn:microsoft.com/office/officeart/2018/2/layout/IconLabelDescriptionList"/>
    <dgm:cxn modelId="{4EDD8635-B3D7-4DE2-9993-F0C9A4AD3465}" type="presParOf" srcId="{974B2B39-3350-43BE-A65C-DECD572D2561}" destId="{EF58BCB4-4303-4303-8692-6B2AE5597EC0}" srcOrd="0" destOrd="0" presId="urn:microsoft.com/office/officeart/2018/2/layout/IconLabelDescriptionList"/>
    <dgm:cxn modelId="{96C8237D-5A07-43B2-89E5-2E3C30CD274D}" type="presParOf" srcId="{974B2B39-3350-43BE-A65C-DECD572D2561}" destId="{4B039A8A-762D-4BFB-A563-BDA940B3A063}" srcOrd="1" destOrd="0" presId="urn:microsoft.com/office/officeart/2018/2/layout/IconLabelDescriptionList"/>
    <dgm:cxn modelId="{623A360C-88D8-42E3-8105-74E9BA246F1B}" type="presParOf" srcId="{974B2B39-3350-43BE-A65C-DECD572D2561}" destId="{3F1B384C-C416-4B38-871C-C5E657D58178}" srcOrd="2" destOrd="0" presId="urn:microsoft.com/office/officeart/2018/2/layout/IconLabelDescriptionList"/>
    <dgm:cxn modelId="{4EA22041-D4C7-4C91-994F-DB670288C5A7}" type="presParOf" srcId="{974B2B39-3350-43BE-A65C-DECD572D2561}" destId="{7CED10DB-CBD5-41FE-BCF1-DB14DF6EE57C}" srcOrd="3" destOrd="0" presId="urn:microsoft.com/office/officeart/2018/2/layout/IconLabelDescriptionList"/>
    <dgm:cxn modelId="{8B9DC0DB-6857-4874-9AE4-9763F8E3CD38}" type="presParOf" srcId="{974B2B39-3350-43BE-A65C-DECD572D2561}" destId="{BC128023-A899-4FAB-A36B-9D67B2312B43}" srcOrd="4" destOrd="0" presId="urn:microsoft.com/office/officeart/2018/2/layout/IconLabelDescriptionList"/>
    <dgm:cxn modelId="{C43B94AC-5631-4348-A9DF-523E150D42AF}" type="presParOf" srcId="{05A1C9C0-750A-46D2-A32A-60C04A88378F}" destId="{B24EE7FB-CB40-445E-AF91-298D06B998B1}" srcOrd="7" destOrd="0" presId="urn:microsoft.com/office/officeart/2018/2/layout/IconLabelDescriptionList"/>
    <dgm:cxn modelId="{1663672F-647A-41DB-8F56-3E38A25DFD99}" type="presParOf" srcId="{05A1C9C0-750A-46D2-A32A-60C04A88378F}" destId="{671279AE-E6C2-4A19-80DF-20CB0A3DCA6D}" srcOrd="8" destOrd="0" presId="urn:microsoft.com/office/officeart/2018/2/layout/IconLabelDescriptionList"/>
    <dgm:cxn modelId="{1AD89707-EDF9-4F1D-88DB-09916419D099}" type="presParOf" srcId="{671279AE-E6C2-4A19-80DF-20CB0A3DCA6D}" destId="{FCAE5532-5872-42BF-9479-6A44F89125A1}" srcOrd="0" destOrd="0" presId="urn:microsoft.com/office/officeart/2018/2/layout/IconLabelDescriptionList"/>
    <dgm:cxn modelId="{FF66DA3D-C2D6-4DC0-AF53-43C4E08C077B}" type="presParOf" srcId="{671279AE-E6C2-4A19-80DF-20CB0A3DCA6D}" destId="{8F7BFA2F-F5AB-4011-B471-7841A3DB476D}" srcOrd="1" destOrd="0" presId="urn:microsoft.com/office/officeart/2018/2/layout/IconLabelDescriptionList"/>
    <dgm:cxn modelId="{DC7616C1-F726-4DB8-8FB2-633D9395EFED}" type="presParOf" srcId="{671279AE-E6C2-4A19-80DF-20CB0A3DCA6D}" destId="{2008B6A7-CEEF-4C7F-BF90-61B211F0E6E6}" srcOrd="2" destOrd="0" presId="urn:microsoft.com/office/officeart/2018/2/layout/IconLabelDescriptionList"/>
    <dgm:cxn modelId="{2DF38335-F588-4D83-BFC1-B81ACF1460D4}" type="presParOf" srcId="{671279AE-E6C2-4A19-80DF-20CB0A3DCA6D}" destId="{50C0E23A-6AC1-4240-A1C1-188A754D48B7}" srcOrd="3" destOrd="0" presId="urn:microsoft.com/office/officeart/2018/2/layout/IconLabelDescriptionList"/>
    <dgm:cxn modelId="{38E25E3E-100B-4F21-BC04-933E36FA89D4}" type="presParOf" srcId="{671279AE-E6C2-4A19-80DF-20CB0A3DCA6D}" destId="{B08AA21B-DD82-406B-8019-1EA26769AD31}" srcOrd="4" destOrd="0" presId="urn:microsoft.com/office/officeart/2018/2/layout/IconLabelDescriptionList"/>
    <dgm:cxn modelId="{F9454DCA-A342-4B70-ACBD-40D6956A0BF9}" type="presParOf" srcId="{05A1C9C0-750A-46D2-A32A-60C04A88378F}" destId="{173F4CB9-03E5-4E53-A46B-A29520130E5D}" srcOrd="9" destOrd="0" presId="urn:microsoft.com/office/officeart/2018/2/layout/IconLabelDescriptionList"/>
    <dgm:cxn modelId="{6D726448-02A6-4720-863F-1B51A974B2AC}" type="presParOf" srcId="{05A1C9C0-750A-46D2-A32A-60C04A88378F}" destId="{EDB681B2-F524-4748-A0D9-9CB04B6C4B04}" srcOrd="10" destOrd="0" presId="urn:microsoft.com/office/officeart/2018/2/layout/IconLabelDescriptionList"/>
    <dgm:cxn modelId="{7DDACE30-F892-4F3D-B8A3-D749277F285A}" type="presParOf" srcId="{EDB681B2-F524-4748-A0D9-9CB04B6C4B04}" destId="{BB345781-E912-41DF-A62A-60781E7F26E6}" srcOrd="0" destOrd="0" presId="urn:microsoft.com/office/officeart/2018/2/layout/IconLabelDescriptionList"/>
    <dgm:cxn modelId="{DB600CD6-A309-40EA-9540-0FCEA2CCF976}" type="presParOf" srcId="{EDB681B2-F524-4748-A0D9-9CB04B6C4B04}" destId="{129D50C9-309C-4F30-AC35-B1BEDF1D4350}" srcOrd="1" destOrd="0" presId="urn:microsoft.com/office/officeart/2018/2/layout/IconLabelDescriptionList"/>
    <dgm:cxn modelId="{734DFCE5-DF2F-424A-BF40-490377D5CC80}" type="presParOf" srcId="{EDB681B2-F524-4748-A0D9-9CB04B6C4B04}" destId="{F60D3A77-C326-4314-8A0B-5F5B9AB010DA}" srcOrd="2" destOrd="0" presId="urn:microsoft.com/office/officeart/2018/2/layout/IconLabelDescriptionList"/>
    <dgm:cxn modelId="{5E3A5779-3850-4C3D-834D-69B41A819003}" type="presParOf" srcId="{EDB681B2-F524-4748-A0D9-9CB04B6C4B04}" destId="{9F55C78D-DBEB-44E0-AFB2-B666132FDB6D}" srcOrd="3" destOrd="0" presId="urn:microsoft.com/office/officeart/2018/2/layout/IconLabelDescriptionList"/>
    <dgm:cxn modelId="{D4C701C0-7455-4A04-8364-97B22E1CFE7C}" type="presParOf" srcId="{EDB681B2-F524-4748-A0D9-9CB04B6C4B04}" destId="{CB3FE2CF-B908-419F-9218-3C1C91F0B25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E7716E-5EF5-44A4-B3C7-E9883868E2BA}">
      <dsp:nvSpPr>
        <dsp:cNvPr id="0" name=""/>
        <dsp:cNvSpPr/>
      </dsp:nvSpPr>
      <dsp:spPr>
        <a:xfrm>
          <a:off x="400273" y="2027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Sociology</a:t>
          </a:r>
          <a:endParaRPr lang="en-US" sz="1400" kern="1200" dirty="0"/>
        </a:p>
      </dsp:txBody>
      <dsp:txXfrm>
        <a:off x="400273" y="2027"/>
        <a:ext cx="1424285" cy="854571"/>
      </dsp:txXfrm>
    </dsp:sp>
    <dsp:sp modelId="{EC701C32-0821-4AB7-A392-6D98C33AEA4E}">
      <dsp:nvSpPr>
        <dsp:cNvPr id="0" name=""/>
        <dsp:cNvSpPr/>
      </dsp:nvSpPr>
      <dsp:spPr>
        <a:xfrm>
          <a:off x="1966986" y="2027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Political science &amp; international studies</a:t>
          </a:r>
          <a:endParaRPr lang="en-US" sz="1400" kern="1200" dirty="0"/>
        </a:p>
      </dsp:txBody>
      <dsp:txXfrm>
        <a:off x="1966986" y="2027"/>
        <a:ext cx="1424285" cy="854571"/>
      </dsp:txXfrm>
    </dsp:sp>
    <dsp:sp modelId="{0C4A5874-4A68-4CFE-B89C-6D4C0C990297}">
      <dsp:nvSpPr>
        <dsp:cNvPr id="0" name=""/>
        <dsp:cNvSpPr/>
      </dsp:nvSpPr>
      <dsp:spPr>
        <a:xfrm>
          <a:off x="3533700" y="2027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Education</a:t>
          </a:r>
          <a:endParaRPr lang="en-US" sz="1400" kern="1200" dirty="0"/>
        </a:p>
      </dsp:txBody>
      <dsp:txXfrm>
        <a:off x="3533700" y="2027"/>
        <a:ext cx="1424285" cy="854571"/>
      </dsp:txXfrm>
    </dsp:sp>
    <dsp:sp modelId="{88F35DB9-48F9-41C2-A7D7-07CA5478F19E}">
      <dsp:nvSpPr>
        <dsp:cNvPr id="0" name=""/>
        <dsp:cNvSpPr/>
      </dsp:nvSpPr>
      <dsp:spPr>
        <a:xfrm>
          <a:off x="5100414" y="2027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Psychology</a:t>
          </a:r>
          <a:endParaRPr lang="en-US" sz="1400" kern="1200" dirty="0"/>
        </a:p>
      </dsp:txBody>
      <dsp:txXfrm>
        <a:off x="5100414" y="2027"/>
        <a:ext cx="1424285" cy="854571"/>
      </dsp:txXfrm>
    </dsp:sp>
    <dsp:sp modelId="{6FF71A5A-0340-4491-829F-8DAF402697A2}">
      <dsp:nvSpPr>
        <dsp:cNvPr id="0" name=""/>
        <dsp:cNvSpPr/>
      </dsp:nvSpPr>
      <dsp:spPr>
        <a:xfrm>
          <a:off x="6667127" y="2027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Economics</a:t>
          </a:r>
          <a:endParaRPr lang="en-US" sz="1400" kern="1200" dirty="0"/>
        </a:p>
      </dsp:txBody>
      <dsp:txXfrm>
        <a:off x="6667127" y="2027"/>
        <a:ext cx="1424285" cy="854571"/>
      </dsp:txXfrm>
    </dsp:sp>
    <dsp:sp modelId="{2B9C01FA-1122-462B-A671-01320D330245}">
      <dsp:nvSpPr>
        <dsp:cNvPr id="0" name=""/>
        <dsp:cNvSpPr/>
      </dsp:nvSpPr>
      <dsp:spPr>
        <a:xfrm>
          <a:off x="8233841" y="2027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Public and social policy</a:t>
          </a:r>
          <a:endParaRPr lang="en-US" sz="1400" kern="1200" dirty="0"/>
        </a:p>
      </dsp:txBody>
      <dsp:txXfrm>
        <a:off x="8233841" y="2027"/>
        <a:ext cx="1424285" cy="854571"/>
      </dsp:txXfrm>
    </dsp:sp>
    <dsp:sp modelId="{3C0E354A-649F-45BA-AE97-CE5CA9F76C83}">
      <dsp:nvSpPr>
        <dsp:cNvPr id="0" name=""/>
        <dsp:cNvSpPr/>
      </dsp:nvSpPr>
      <dsp:spPr>
        <a:xfrm>
          <a:off x="400273" y="999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Law &amp; legal studies</a:t>
          </a:r>
          <a:endParaRPr lang="en-US" sz="1400" kern="1200" dirty="0"/>
        </a:p>
      </dsp:txBody>
      <dsp:txXfrm>
        <a:off x="400273" y="999026"/>
        <a:ext cx="1424285" cy="854571"/>
      </dsp:txXfrm>
    </dsp:sp>
    <dsp:sp modelId="{7DAEF53B-74A8-4A39-80BF-13C655431D5D}">
      <dsp:nvSpPr>
        <dsp:cNvPr id="0" name=""/>
        <dsp:cNvSpPr/>
      </dsp:nvSpPr>
      <dsp:spPr>
        <a:xfrm>
          <a:off x="1966986" y="999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Social anthropology</a:t>
          </a:r>
          <a:endParaRPr lang="en-US" sz="1400" kern="1200" dirty="0"/>
        </a:p>
      </dsp:txBody>
      <dsp:txXfrm>
        <a:off x="1966986" y="999026"/>
        <a:ext cx="1424285" cy="854571"/>
      </dsp:txXfrm>
    </dsp:sp>
    <dsp:sp modelId="{8C873622-CAA7-479C-8379-619952570A3B}">
      <dsp:nvSpPr>
        <dsp:cNvPr id="0" name=""/>
        <dsp:cNvSpPr/>
      </dsp:nvSpPr>
      <dsp:spPr>
        <a:xfrm>
          <a:off x="3533700" y="999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Area Studies</a:t>
          </a:r>
          <a:endParaRPr lang="en-US" sz="1400" kern="1200" dirty="0"/>
        </a:p>
      </dsp:txBody>
      <dsp:txXfrm>
        <a:off x="3533700" y="999026"/>
        <a:ext cx="1424285" cy="854571"/>
      </dsp:txXfrm>
    </dsp:sp>
    <dsp:sp modelId="{21297165-B222-47C9-A8D5-6B7E12C166EE}">
      <dsp:nvSpPr>
        <dsp:cNvPr id="0" name=""/>
        <dsp:cNvSpPr/>
      </dsp:nvSpPr>
      <dsp:spPr>
        <a:xfrm>
          <a:off x="5100414" y="999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Development studies</a:t>
          </a:r>
          <a:endParaRPr lang="en-US" sz="1400" kern="1200" dirty="0"/>
        </a:p>
      </dsp:txBody>
      <dsp:txXfrm>
        <a:off x="5100414" y="999026"/>
        <a:ext cx="1424285" cy="854571"/>
      </dsp:txXfrm>
    </dsp:sp>
    <dsp:sp modelId="{086FB992-5D01-4B7A-A038-0A2E7610FDEC}">
      <dsp:nvSpPr>
        <dsp:cNvPr id="0" name=""/>
        <dsp:cNvSpPr/>
      </dsp:nvSpPr>
      <dsp:spPr>
        <a:xfrm>
          <a:off x="6667127" y="999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Environmental planning</a:t>
          </a:r>
          <a:endParaRPr lang="en-US" sz="1400" kern="1200" dirty="0"/>
        </a:p>
      </dsp:txBody>
      <dsp:txXfrm>
        <a:off x="6667127" y="999026"/>
        <a:ext cx="1424285" cy="854571"/>
      </dsp:txXfrm>
    </dsp:sp>
    <dsp:sp modelId="{F6DD62FA-C750-4091-BEF7-4D36FE7A3BB7}">
      <dsp:nvSpPr>
        <dsp:cNvPr id="0" name=""/>
        <dsp:cNvSpPr/>
      </dsp:nvSpPr>
      <dsp:spPr>
        <a:xfrm>
          <a:off x="8233841" y="999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Science and Technology Studies</a:t>
          </a:r>
          <a:endParaRPr lang="en-US" sz="1400" kern="1200" dirty="0"/>
        </a:p>
      </dsp:txBody>
      <dsp:txXfrm>
        <a:off x="8233841" y="999026"/>
        <a:ext cx="1424285" cy="854571"/>
      </dsp:txXfrm>
    </dsp:sp>
    <dsp:sp modelId="{875A8117-6834-41A5-A634-48085BE9CDB0}">
      <dsp:nvSpPr>
        <dsp:cNvPr id="0" name=""/>
        <dsp:cNvSpPr/>
      </dsp:nvSpPr>
      <dsp:spPr>
        <a:xfrm>
          <a:off x="400273" y="1996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Demography</a:t>
          </a:r>
          <a:endParaRPr lang="en-US" sz="1400" kern="1200" dirty="0"/>
        </a:p>
      </dsp:txBody>
      <dsp:txXfrm>
        <a:off x="400273" y="1996026"/>
        <a:ext cx="1424285" cy="854571"/>
      </dsp:txXfrm>
    </dsp:sp>
    <dsp:sp modelId="{A72BF466-FC5C-4EC2-9811-FA9617280984}">
      <dsp:nvSpPr>
        <dsp:cNvPr id="0" name=""/>
        <dsp:cNvSpPr/>
      </dsp:nvSpPr>
      <dsp:spPr>
        <a:xfrm>
          <a:off x="1966986" y="1996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Human Geography</a:t>
          </a:r>
          <a:endParaRPr lang="en-US" sz="1400" kern="1200" dirty="0"/>
        </a:p>
      </dsp:txBody>
      <dsp:txXfrm>
        <a:off x="1966986" y="1996026"/>
        <a:ext cx="1424285" cy="854571"/>
      </dsp:txXfrm>
    </dsp:sp>
    <dsp:sp modelId="{38A4747E-DCA6-4C14-9B0C-780A1F44B79F}">
      <dsp:nvSpPr>
        <dsp:cNvPr id="0" name=""/>
        <dsp:cNvSpPr/>
      </dsp:nvSpPr>
      <dsp:spPr>
        <a:xfrm>
          <a:off x="3533700" y="1996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Social work</a:t>
          </a:r>
          <a:endParaRPr lang="en-US" sz="1400" kern="1200" dirty="0"/>
        </a:p>
      </dsp:txBody>
      <dsp:txXfrm>
        <a:off x="3533700" y="1996026"/>
        <a:ext cx="1424285" cy="854571"/>
      </dsp:txXfrm>
    </dsp:sp>
    <dsp:sp modelId="{1629D07E-C593-4996-864D-F710438484C5}">
      <dsp:nvSpPr>
        <dsp:cNvPr id="0" name=""/>
        <dsp:cNvSpPr/>
      </dsp:nvSpPr>
      <dsp:spPr>
        <a:xfrm>
          <a:off x="5100414" y="1996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Management &amp; business studies</a:t>
          </a:r>
          <a:endParaRPr lang="en-US" sz="1400" kern="1200" dirty="0"/>
        </a:p>
      </dsp:txBody>
      <dsp:txXfrm>
        <a:off x="5100414" y="1996026"/>
        <a:ext cx="1424285" cy="854571"/>
      </dsp:txXfrm>
    </dsp:sp>
    <dsp:sp modelId="{593B7EF9-F027-4FD1-BB7B-03F31A5FEDBE}">
      <dsp:nvSpPr>
        <dsp:cNvPr id="0" name=""/>
        <dsp:cNvSpPr/>
      </dsp:nvSpPr>
      <dsp:spPr>
        <a:xfrm>
          <a:off x="6667127" y="1996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History</a:t>
          </a:r>
          <a:endParaRPr lang="en-US" sz="1400" kern="1200" dirty="0"/>
        </a:p>
      </dsp:txBody>
      <dsp:txXfrm>
        <a:off x="6667127" y="1996026"/>
        <a:ext cx="1424285" cy="854571"/>
      </dsp:txXfrm>
    </dsp:sp>
    <dsp:sp modelId="{9E163C0A-091D-4A1B-8590-68F7339B95C5}">
      <dsp:nvSpPr>
        <dsp:cNvPr id="0" name=""/>
        <dsp:cNvSpPr/>
      </dsp:nvSpPr>
      <dsp:spPr>
        <a:xfrm>
          <a:off x="8233841" y="1996026"/>
          <a:ext cx="1424285" cy="854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Linguistics and languages</a:t>
          </a:r>
          <a:endParaRPr lang="en-US" sz="1400" kern="1200" dirty="0"/>
        </a:p>
      </dsp:txBody>
      <dsp:txXfrm>
        <a:off x="8233841" y="1996026"/>
        <a:ext cx="1424285" cy="854571"/>
      </dsp:txXfrm>
    </dsp:sp>
    <dsp:sp modelId="{B5C668AF-F0A4-40EC-BB4B-F1A8597774D5}">
      <dsp:nvSpPr>
        <dsp:cNvPr id="0" name=""/>
        <dsp:cNvSpPr/>
      </dsp:nvSpPr>
      <dsp:spPr>
        <a:xfrm>
          <a:off x="400273" y="2993025"/>
          <a:ext cx="1424285" cy="85457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Archeology</a:t>
          </a:r>
        </a:p>
      </dsp:txBody>
      <dsp:txXfrm>
        <a:off x="400273" y="2993025"/>
        <a:ext cx="1424285" cy="854571"/>
      </dsp:txXfrm>
    </dsp:sp>
    <dsp:sp modelId="{18D30D3C-C3DF-4DBA-BEAF-A851471B3D6C}">
      <dsp:nvSpPr>
        <dsp:cNvPr id="0" name=""/>
        <dsp:cNvSpPr/>
      </dsp:nvSpPr>
      <dsp:spPr>
        <a:xfrm>
          <a:off x="1966986" y="2993025"/>
          <a:ext cx="1424285" cy="85457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Literature</a:t>
          </a:r>
        </a:p>
      </dsp:txBody>
      <dsp:txXfrm>
        <a:off x="1966986" y="2993025"/>
        <a:ext cx="1424285" cy="854571"/>
      </dsp:txXfrm>
    </dsp:sp>
    <dsp:sp modelId="{B8AF5169-46B5-4772-9C40-20808F58DF30}">
      <dsp:nvSpPr>
        <dsp:cNvPr id="0" name=""/>
        <dsp:cNvSpPr/>
      </dsp:nvSpPr>
      <dsp:spPr>
        <a:xfrm>
          <a:off x="3533700" y="2993025"/>
          <a:ext cx="1424285" cy="85457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Classics</a:t>
          </a:r>
        </a:p>
      </dsp:txBody>
      <dsp:txXfrm>
        <a:off x="3533700" y="2993025"/>
        <a:ext cx="1424285" cy="854571"/>
      </dsp:txXfrm>
    </dsp:sp>
    <dsp:sp modelId="{F31619B4-EEBF-46F5-BAF7-658EB343F2BB}">
      <dsp:nvSpPr>
        <dsp:cNvPr id="0" name=""/>
        <dsp:cNvSpPr/>
      </dsp:nvSpPr>
      <dsp:spPr>
        <a:xfrm>
          <a:off x="5100414" y="2993025"/>
          <a:ext cx="1424285" cy="85457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Philosophy</a:t>
          </a:r>
        </a:p>
      </dsp:txBody>
      <dsp:txXfrm>
        <a:off x="5100414" y="2993025"/>
        <a:ext cx="1424285" cy="854571"/>
      </dsp:txXfrm>
    </dsp:sp>
    <dsp:sp modelId="{5A9AE54B-F9ED-4608-A0B0-242064A0A083}">
      <dsp:nvSpPr>
        <dsp:cNvPr id="0" name=""/>
        <dsp:cNvSpPr/>
      </dsp:nvSpPr>
      <dsp:spPr>
        <a:xfrm>
          <a:off x="6667127" y="2993025"/>
          <a:ext cx="1424285" cy="85457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Religion studies</a:t>
          </a:r>
        </a:p>
      </dsp:txBody>
      <dsp:txXfrm>
        <a:off x="6667127" y="2993025"/>
        <a:ext cx="1424285" cy="854571"/>
      </dsp:txXfrm>
    </dsp:sp>
    <dsp:sp modelId="{0858BA2E-6736-488E-8654-3BB266090914}">
      <dsp:nvSpPr>
        <dsp:cNvPr id="0" name=""/>
        <dsp:cNvSpPr/>
      </dsp:nvSpPr>
      <dsp:spPr>
        <a:xfrm>
          <a:off x="8233841" y="2993025"/>
          <a:ext cx="1424285" cy="85457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Visual and performing arts</a:t>
          </a:r>
        </a:p>
      </dsp:txBody>
      <dsp:txXfrm>
        <a:off x="8233841" y="2993025"/>
        <a:ext cx="1424285" cy="8545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BEC8AB-24D8-479F-A180-3A9761C4F4E3}">
      <dsp:nvSpPr>
        <dsp:cNvPr id="0" name=""/>
        <dsp:cNvSpPr/>
      </dsp:nvSpPr>
      <dsp:spPr>
        <a:xfrm>
          <a:off x="132312" y="288129"/>
          <a:ext cx="5222425" cy="1024332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UKRI uses a very broad </a:t>
          </a:r>
          <a:r>
            <a:rPr lang="en-US" sz="18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definition of research</a:t>
          </a:r>
          <a:r>
            <a:rPr lang="en-US" sz="1800" kern="1200" dirty="0"/>
            <a:t>: “any form of disciplined enquiry that aims to contribute to a body of knowledge or theory”. </a:t>
          </a:r>
        </a:p>
      </dsp:txBody>
      <dsp:txXfrm>
        <a:off x="182316" y="338133"/>
        <a:ext cx="5122417" cy="924324"/>
      </dsp:txXfrm>
    </dsp:sp>
    <dsp:sp modelId="{4C065A63-5F52-4FC9-9D93-B2204BAA86B5}">
      <dsp:nvSpPr>
        <dsp:cNvPr id="0" name=""/>
        <dsp:cNvSpPr/>
      </dsp:nvSpPr>
      <dsp:spPr>
        <a:xfrm>
          <a:off x="132312" y="1472578"/>
          <a:ext cx="5213089" cy="464422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Types of enquiry:</a:t>
          </a:r>
        </a:p>
      </dsp:txBody>
      <dsp:txXfrm>
        <a:off x="154983" y="1495249"/>
        <a:ext cx="5167747" cy="419080"/>
      </dsp:txXfrm>
    </dsp:sp>
    <dsp:sp modelId="{7E94B097-E4FD-4C63-AFD5-C48EB7A0BC4D}">
      <dsp:nvSpPr>
        <dsp:cNvPr id="0" name=""/>
        <dsp:cNvSpPr/>
      </dsp:nvSpPr>
      <dsp:spPr>
        <a:xfrm>
          <a:off x="0" y="2049083"/>
          <a:ext cx="6864477" cy="4475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947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Positive</a:t>
          </a:r>
          <a:r>
            <a:rPr lang="en-US" sz="1400" kern="1200" dirty="0"/>
            <a:t> (describing and explaining “what is”; objective and fact-based, verifiable and testable) vs. </a:t>
          </a:r>
          <a:r>
            <a:rPr lang="en-US" sz="1400" b="1" kern="1200" dirty="0"/>
            <a:t>normative</a:t>
          </a:r>
          <a:r>
            <a:rPr lang="en-US" sz="1400" kern="1200" dirty="0"/>
            <a:t> (value judgements about what “ought to be”, subjective, non-testable)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Theoretical/conceptual</a:t>
          </a:r>
          <a:r>
            <a:rPr lang="en-US" sz="1400" kern="1200" dirty="0"/>
            <a:t> (hypothetical discussion of concepts and the relations between them) vs. </a:t>
          </a:r>
          <a:r>
            <a:rPr lang="en-US" sz="1400" b="1" kern="1200" dirty="0"/>
            <a:t>empirical</a:t>
          </a:r>
          <a:r>
            <a:rPr lang="en-US" sz="1400" kern="1200" dirty="0"/>
            <a:t> (applied)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Empirical research</a:t>
          </a:r>
          <a:r>
            <a:rPr lang="en-US" sz="1400" kern="1200" dirty="0"/>
            <a:t> can be: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Exploratory</a:t>
          </a:r>
          <a:r>
            <a:rPr lang="en-US" sz="1400" kern="1200" dirty="0"/>
            <a:t> (often first step in formulating questions and hypotheses) vs. </a:t>
          </a:r>
          <a:r>
            <a:rPr lang="en-US" sz="1400" b="1" kern="1200" dirty="0"/>
            <a:t>descriptive</a:t>
          </a:r>
          <a:r>
            <a:rPr lang="en-US" sz="1400" kern="1200" dirty="0"/>
            <a:t> (the goal is systematic description) vs.</a:t>
          </a:r>
          <a:r>
            <a:rPr lang="en-US" sz="1400" b="1" kern="1200" dirty="0"/>
            <a:t> explanatory</a:t>
          </a:r>
          <a:r>
            <a:rPr lang="en-US" sz="1400" kern="1200" dirty="0"/>
            <a:t> (the goal is to explain phenomena, test hypotheses, make predictions). 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Quantitative</a:t>
          </a:r>
          <a:r>
            <a:rPr lang="en-US" sz="1400" b="0" kern="1200" dirty="0"/>
            <a:t> (using numbers and statistical methods, seeking general description, inference or test of causal hypotheses)</a:t>
          </a:r>
          <a:r>
            <a:rPr lang="en-US" sz="1400" kern="1200" dirty="0"/>
            <a:t> vs. </a:t>
          </a:r>
          <a:r>
            <a:rPr lang="en-US" sz="1400" b="1" kern="1200" dirty="0"/>
            <a:t>qualitative</a:t>
          </a:r>
          <a:r>
            <a:rPr lang="en-US" sz="1400" kern="1200" dirty="0"/>
            <a:t> (focus on one or a small number of cases, in-depth, detailed analysis, providing a comprehensive or interpretative account of the studied phenomenon).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Primary research</a:t>
          </a:r>
          <a:r>
            <a:rPr lang="en-US" sz="1400" kern="1200" dirty="0"/>
            <a:t> (collecting own data) or </a:t>
          </a:r>
          <a:r>
            <a:rPr lang="en-US" sz="1400" b="1" kern="1200" dirty="0"/>
            <a:t>secondary research</a:t>
          </a:r>
          <a:r>
            <a:rPr lang="en-US" sz="1400" kern="1200" dirty="0"/>
            <a:t> (analysing data collected by other researchers)</a:t>
          </a:r>
        </a:p>
      </dsp:txBody>
      <dsp:txXfrm>
        <a:off x="0" y="2049083"/>
        <a:ext cx="6864477" cy="44755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0C3EC-E548-4D2F-88EB-2DB4D74B4076}">
      <dsp:nvSpPr>
        <dsp:cNvPr id="0" name=""/>
        <dsp:cNvSpPr/>
      </dsp:nvSpPr>
      <dsp:spPr>
        <a:xfrm>
          <a:off x="2066511" y="1129731"/>
          <a:ext cx="4430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051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76195" y="1173081"/>
        <a:ext cx="23682" cy="4741"/>
      </dsp:txXfrm>
    </dsp:sp>
    <dsp:sp modelId="{51C6F03B-AC16-4096-8363-BF229E2E7BEC}">
      <dsp:nvSpPr>
        <dsp:cNvPr id="0" name=""/>
        <dsp:cNvSpPr/>
      </dsp:nvSpPr>
      <dsp:spPr>
        <a:xfrm>
          <a:off x="8958" y="557645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Formulate a clearly-articulated research question or problem. Explain why it is relevant and important. </a:t>
          </a:r>
        </a:p>
      </dsp:txBody>
      <dsp:txXfrm>
        <a:off x="8958" y="557645"/>
        <a:ext cx="2059352" cy="1235611"/>
      </dsp:txXfrm>
    </dsp:sp>
    <dsp:sp modelId="{18E4FB77-C238-445F-AFA2-09F922253B45}">
      <dsp:nvSpPr>
        <dsp:cNvPr id="0" name=""/>
        <dsp:cNvSpPr/>
      </dsp:nvSpPr>
      <dsp:spPr>
        <a:xfrm>
          <a:off x="4599515" y="1129731"/>
          <a:ext cx="4430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051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09199" y="1173081"/>
        <a:ext cx="23682" cy="4741"/>
      </dsp:txXfrm>
    </dsp:sp>
    <dsp:sp modelId="{6BD1C4CE-02B8-44F3-BD9D-123EB024C242}">
      <dsp:nvSpPr>
        <dsp:cNvPr id="0" name=""/>
        <dsp:cNvSpPr/>
      </dsp:nvSpPr>
      <dsp:spPr>
        <a:xfrm>
          <a:off x="2541962" y="557645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Identify and specify the research context in which the question or problem will be addressed. What do existing theories say?  </a:t>
          </a:r>
        </a:p>
      </dsp:txBody>
      <dsp:txXfrm>
        <a:off x="2541962" y="557645"/>
        <a:ext cx="2059352" cy="1235611"/>
      </dsp:txXfrm>
    </dsp:sp>
    <dsp:sp modelId="{C75D105E-05CF-4269-80C2-8EC0264C965C}">
      <dsp:nvSpPr>
        <dsp:cNvPr id="0" name=""/>
        <dsp:cNvSpPr/>
      </dsp:nvSpPr>
      <dsp:spPr>
        <a:xfrm>
          <a:off x="1038635" y="1791457"/>
          <a:ext cx="5066007" cy="443051"/>
        </a:xfrm>
        <a:custGeom>
          <a:avLst/>
          <a:gdLst/>
          <a:ahLst/>
          <a:cxnLst/>
          <a:rect l="0" t="0" r="0" b="0"/>
          <a:pathLst>
            <a:path>
              <a:moveTo>
                <a:pt x="5066007" y="0"/>
              </a:moveTo>
              <a:lnTo>
                <a:pt x="5066007" y="238625"/>
              </a:lnTo>
              <a:lnTo>
                <a:pt x="0" y="238625"/>
              </a:lnTo>
              <a:lnTo>
                <a:pt x="0" y="443051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44436" y="2010612"/>
        <a:ext cx="254405" cy="4741"/>
      </dsp:txXfrm>
    </dsp:sp>
    <dsp:sp modelId="{D2700187-FFC4-4D34-8A83-1A0471B08C7F}">
      <dsp:nvSpPr>
        <dsp:cNvPr id="0" name=""/>
        <dsp:cNvSpPr/>
      </dsp:nvSpPr>
      <dsp:spPr>
        <a:xfrm>
          <a:off x="5074966" y="557645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Building upon existing knowledge and research, explain the particular contribution of the proposed research. What knowledge gap does it fill? </a:t>
          </a:r>
        </a:p>
      </dsp:txBody>
      <dsp:txXfrm>
        <a:off x="5074966" y="557645"/>
        <a:ext cx="2059352" cy="1235611"/>
      </dsp:txXfrm>
    </dsp:sp>
    <dsp:sp modelId="{4CE9D522-94D8-4349-A7D6-6212F932D130}">
      <dsp:nvSpPr>
        <dsp:cNvPr id="0" name=""/>
        <dsp:cNvSpPr/>
      </dsp:nvSpPr>
      <dsp:spPr>
        <a:xfrm>
          <a:off x="2066511" y="2838994"/>
          <a:ext cx="4430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051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76195" y="2882343"/>
        <a:ext cx="23682" cy="4741"/>
      </dsp:txXfrm>
    </dsp:sp>
    <dsp:sp modelId="{9B7CC534-BC92-447D-8F36-34BEAE5BFCFC}">
      <dsp:nvSpPr>
        <dsp:cNvPr id="0" name=""/>
        <dsp:cNvSpPr/>
      </dsp:nvSpPr>
      <dsp:spPr>
        <a:xfrm>
          <a:off x="8958" y="2266908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Specify and briefly explain the research methods to be used, and explain the rationale for their choice.</a:t>
          </a:r>
        </a:p>
      </dsp:txBody>
      <dsp:txXfrm>
        <a:off x="8958" y="2266908"/>
        <a:ext cx="2059352" cy="1235611"/>
      </dsp:txXfrm>
    </dsp:sp>
    <dsp:sp modelId="{5510A659-53F1-44CB-8928-CA7FF42C5AE3}">
      <dsp:nvSpPr>
        <dsp:cNvPr id="0" name=""/>
        <dsp:cNvSpPr/>
      </dsp:nvSpPr>
      <dsp:spPr>
        <a:xfrm>
          <a:off x="4599515" y="2838994"/>
          <a:ext cx="4430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051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09199" y="2882343"/>
        <a:ext cx="23682" cy="4741"/>
      </dsp:txXfrm>
    </dsp:sp>
    <dsp:sp modelId="{5CED6A75-6023-4D94-9F05-D871545100D9}">
      <dsp:nvSpPr>
        <dsp:cNvPr id="0" name=""/>
        <dsp:cNvSpPr/>
      </dsp:nvSpPr>
      <dsp:spPr>
        <a:xfrm>
          <a:off x="2541962" y="2266908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Select or collect data and/or evidence. Describe the data collection process.</a:t>
          </a:r>
        </a:p>
      </dsp:txBody>
      <dsp:txXfrm>
        <a:off x="2541962" y="2266908"/>
        <a:ext cx="2059352" cy="1235611"/>
      </dsp:txXfrm>
    </dsp:sp>
    <dsp:sp modelId="{AA86A02E-210D-4BAE-8F83-48602C683552}">
      <dsp:nvSpPr>
        <dsp:cNvPr id="0" name=""/>
        <dsp:cNvSpPr/>
      </dsp:nvSpPr>
      <dsp:spPr>
        <a:xfrm>
          <a:off x="1038635" y="3500720"/>
          <a:ext cx="5066007" cy="443051"/>
        </a:xfrm>
        <a:custGeom>
          <a:avLst/>
          <a:gdLst/>
          <a:ahLst/>
          <a:cxnLst/>
          <a:rect l="0" t="0" r="0" b="0"/>
          <a:pathLst>
            <a:path>
              <a:moveTo>
                <a:pt x="5066007" y="0"/>
              </a:moveTo>
              <a:lnTo>
                <a:pt x="5066007" y="238625"/>
              </a:lnTo>
              <a:lnTo>
                <a:pt x="0" y="238625"/>
              </a:lnTo>
              <a:lnTo>
                <a:pt x="0" y="443051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44436" y="3719875"/>
        <a:ext cx="254405" cy="4741"/>
      </dsp:txXfrm>
    </dsp:sp>
    <dsp:sp modelId="{B3EF25CC-B1CE-461E-AC55-4A550B2D65EC}">
      <dsp:nvSpPr>
        <dsp:cNvPr id="0" name=""/>
        <dsp:cNvSpPr/>
      </dsp:nvSpPr>
      <dsp:spPr>
        <a:xfrm>
          <a:off x="5074966" y="2266908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Analyse the data and evidence, and present the results of the analysis.</a:t>
          </a:r>
        </a:p>
      </dsp:txBody>
      <dsp:txXfrm>
        <a:off x="5074966" y="2266908"/>
        <a:ext cx="2059352" cy="1235611"/>
      </dsp:txXfrm>
    </dsp:sp>
    <dsp:sp modelId="{1A4BAB1A-F519-460D-BBA3-1028375784AF}">
      <dsp:nvSpPr>
        <dsp:cNvPr id="0" name=""/>
        <dsp:cNvSpPr/>
      </dsp:nvSpPr>
      <dsp:spPr>
        <a:xfrm>
          <a:off x="2066511" y="4548257"/>
          <a:ext cx="4430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051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76195" y="4591606"/>
        <a:ext cx="23682" cy="4741"/>
      </dsp:txXfrm>
    </dsp:sp>
    <dsp:sp modelId="{9C6B34FA-ED7C-409C-BEF5-68D52E20350E}">
      <dsp:nvSpPr>
        <dsp:cNvPr id="0" name=""/>
        <dsp:cNvSpPr/>
      </dsp:nvSpPr>
      <dsp:spPr>
        <a:xfrm>
          <a:off x="8958" y="3976171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Discuss and interpret the results in relation to existing literature and theories.</a:t>
          </a:r>
        </a:p>
      </dsp:txBody>
      <dsp:txXfrm>
        <a:off x="8958" y="3976171"/>
        <a:ext cx="2059352" cy="1235611"/>
      </dsp:txXfrm>
    </dsp:sp>
    <dsp:sp modelId="{C5913F76-6E54-487B-928E-A8DBE5DB9A19}">
      <dsp:nvSpPr>
        <dsp:cNvPr id="0" name=""/>
        <dsp:cNvSpPr/>
      </dsp:nvSpPr>
      <dsp:spPr>
        <a:xfrm>
          <a:off x="2541962" y="3976171"/>
          <a:ext cx="2059352" cy="1235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910" tIns="105923" rIns="100910" bIns="10592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Discuss the generalizability potential and implications, but also the limitations of the research conducted. Briefly suggest potential future areas of enquiry.</a:t>
          </a:r>
        </a:p>
      </dsp:txBody>
      <dsp:txXfrm>
        <a:off x="2541962" y="3976171"/>
        <a:ext cx="2059352" cy="12356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99316-5379-4667-8437-5E615A3DA090}">
      <dsp:nvSpPr>
        <dsp:cNvPr id="0" name=""/>
        <dsp:cNvSpPr/>
      </dsp:nvSpPr>
      <dsp:spPr>
        <a:xfrm>
          <a:off x="0" y="263659"/>
          <a:ext cx="5906181" cy="5756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It depends on the type of output</a:t>
          </a:r>
        </a:p>
      </dsp:txBody>
      <dsp:txXfrm>
        <a:off x="28100" y="291759"/>
        <a:ext cx="5849981" cy="519439"/>
      </dsp:txXfrm>
    </dsp:sp>
    <dsp:sp modelId="{8C6FAF4F-5B18-4B4F-812C-635FBC076ECF}">
      <dsp:nvSpPr>
        <dsp:cNvPr id="0" name=""/>
        <dsp:cNvSpPr/>
      </dsp:nvSpPr>
      <dsp:spPr>
        <a:xfrm>
          <a:off x="0" y="839299"/>
          <a:ext cx="5906181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521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Research paper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Report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Blog post or media briefing, etc. </a:t>
          </a:r>
        </a:p>
      </dsp:txBody>
      <dsp:txXfrm>
        <a:off x="0" y="839299"/>
        <a:ext cx="5906181" cy="968760"/>
      </dsp:txXfrm>
    </dsp:sp>
    <dsp:sp modelId="{16895500-3BAD-4368-8614-3F8B02E8BDC6}">
      <dsp:nvSpPr>
        <dsp:cNvPr id="0" name=""/>
        <dsp:cNvSpPr/>
      </dsp:nvSpPr>
      <dsp:spPr>
        <a:xfrm>
          <a:off x="0" y="1808059"/>
          <a:ext cx="5906181" cy="575639"/>
        </a:xfrm>
        <a:prstGeom prst="roundRect">
          <a:avLst/>
        </a:prstGeom>
        <a:solidFill>
          <a:schemeClr val="accent2">
            <a:hueOff val="-1534788"/>
            <a:satOff val="-7626"/>
            <a:lumOff val="27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Standard structure for a research paper:</a:t>
          </a:r>
        </a:p>
      </dsp:txBody>
      <dsp:txXfrm>
        <a:off x="28100" y="1836159"/>
        <a:ext cx="5849981" cy="519439"/>
      </dsp:txXfrm>
    </dsp:sp>
    <dsp:sp modelId="{E2DE019F-3280-401E-B857-B4C16CC130B4}">
      <dsp:nvSpPr>
        <dsp:cNvPr id="0" name=""/>
        <dsp:cNvSpPr/>
      </dsp:nvSpPr>
      <dsp:spPr>
        <a:xfrm>
          <a:off x="0" y="2383698"/>
          <a:ext cx="5906181" cy="258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521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Abstract (if needed)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Introduction: ~10%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Literature review: 20-25%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Data and methods: 10-20%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Results &amp; discussion: 35-40%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Conclusion: ~10%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References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Appendices (if allowed or needed)</a:t>
          </a:r>
        </a:p>
      </dsp:txBody>
      <dsp:txXfrm>
        <a:off x="0" y="2383698"/>
        <a:ext cx="5906181" cy="25833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0A437-F3EE-4AAC-8EB1-2312C4A66AB9}">
      <dsp:nvSpPr>
        <dsp:cNvPr id="0" name=""/>
        <dsp:cNvSpPr/>
      </dsp:nvSpPr>
      <dsp:spPr>
        <a:xfrm>
          <a:off x="14377" y="44595"/>
          <a:ext cx="545998" cy="5354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24ABF7-283D-4E8B-8E46-F6BC06DE5893}">
      <dsp:nvSpPr>
        <dsp:cNvPr id="0" name=""/>
        <dsp:cNvSpPr/>
      </dsp:nvSpPr>
      <dsp:spPr>
        <a:xfrm>
          <a:off x="14377" y="765237"/>
          <a:ext cx="1559995" cy="64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research question</a:t>
          </a:r>
        </a:p>
      </dsp:txBody>
      <dsp:txXfrm>
        <a:off x="14377" y="765237"/>
        <a:ext cx="1559995" cy="646031"/>
      </dsp:txXfrm>
    </dsp:sp>
    <dsp:sp modelId="{A37AA25A-A93F-4B4D-B5E7-D388A10B42CE}">
      <dsp:nvSpPr>
        <dsp:cNvPr id="0" name=""/>
        <dsp:cNvSpPr/>
      </dsp:nvSpPr>
      <dsp:spPr>
        <a:xfrm>
          <a:off x="14377" y="1497408"/>
          <a:ext cx="1559995" cy="2854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i="0" kern="1200"/>
            <a:t>is socially and scientifically relevant</a:t>
          </a:r>
          <a:endParaRPr lang="en-US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i="0" kern="1200"/>
            <a:t>builds upon existing knowledge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i="0" kern="1200"/>
            <a:t>is amenable to investigation and narrow enough</a:t>
          </a:r>
          <a:endParaRPr lang="en-US" sz="1400" kern="1200" dirty="0"/>
        </a:p>
      </dsp:txBody>
      <dsp:txXfrm>
        <a:off x="14377" y="1497408"/>
        <a:ext cx="1559995" cy="2854126"/>
      </dsp:txXfrm>
    </dsp:sp>
    <dsp:sp modelId="{3C4BB788-BBC8-4CF1-85E7-B9E16BB6254F}">
      <dsp:nvSpPr>
        <dsp:cNvPr id="0" name=""/>
        <dsp:cNvSpPr/>
      </dsp:nvSpPr>
      <dsp:spPr>
        <a:xfrm>
          <a:off x="1847372" y="44595"/>
          <a:ext cx="545998" cy="5354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460FB9-FD14-4D9B-8786-46AEA17066D7}">
      <dsp:nvSpPr>
        <dsp:cNvPr id="0" name=""/>
        <dsp:cNvSpPr/>
      </dsp:nvSpPr>
      <dsp:spPr>
        <a:xfrm>
          <a:off x="1847372" y="765237"/>
          <a:ext cx="1559995" cy="64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NZ" sz="1400" kern="1200"/>
            <a:t>literature review</a:t>
          </a:r>
          <a:endParaRPr lang="en-US" sz="1400" kern="1200"/>
        </a:p>
      </dsp:txBody>
      <dsp:txXfrm>
        <a:off x="1847372" y="765237"/>
        <a:ext cx="1559995" cy="646031"/>
      </dsp:txXfrm>
    </dsp:sp>
    <dsp:sp modelId="{F230E404-5828-4738-90A1-C6A16CD971CF}">
      <dsp:nvSpPr>
        <dsp:cNvPr id="0" name=""/>
        <dsp:cNvSpPr/>
      </dsp:nvSpPr>
      <dsp:spPr>
        <a:xfrm>
          <a:off x="1847372" y="1497408"/>
          <a:ext cx="1559995" cy="2854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/>
            <a:t>uses academic sources (academic journal articles, books, scientific reports, etc.)</a:t>
          </a:r>
          <a:endParaRPr lang="en-US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/>
            <a:t>uses research databases (Google Scholar, JSTOR, Web of Science)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400" kern="1200"/>
            <a:t>identifies the main theory or theories that the research engages with</a:t>
          </a:r>
          <a:endParaRPr lang="en-US" sz="1400" kern="1200" dirty="0"/>
        </a:p>
      </dsp:txBody>
      <dsp:txXfrm>
        <a:off x="1847372" y="1497408"/>
        <a:ext cx="1559995" cy="2854126"/>
      </dsp:txXfrm>
    </dsp:sp>
    <dsp:sp modelId="{F94E3526-A2F8-43D9-9BA8-469AF9490F64}">
      <dsp:nvSpPr>
        <dsp:cNvPr id="0" name=""/>
        <dsp:cNvSpPr/>
      </dsp:nvSpPr>
      <dsp:spPr>
        <a:xfrm>
          <a:off x="3680367" y="44595"/>
          <a:ext cx="545998" cy="5354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C9A65-8AD0-427C-BFF4-5463F06A4603}">
      <dsp:nvSpPr>
        <dsp:cNvPr id="0" name=""/>
        <dsp:cNvSpPr/>
      </dsp:nvSpPr>
      <dsp:spPr>
        <a:xfrm>
          <a:off x="3680367" y="765237"/>
          <a:ext cx="1559995" cy="64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data collection </a:t>
          </a:r>
        </a:p>
      </dsp:txBody>
      <dsp:txXfrm>
        <a:off x="3680367" y="765237"/>
        <a:ext cx="1559995" cy="646031"/>
      </dsp:txXfrm>
    </dsp:sp>
    <dsp:sp modelId="{EC9F96D9-CCD3-4E6E-9ABE-AA09E631531E}">
      <dsp:nvSpPr>
        <dsp:cNvPr id="0" name=""/>
        <dsp:cNvSpPr/>
      </dsp:nvSpPr>
      <dsp:spPr>
        <a:xfrm>
          <a:off x="3680367" y="1497408"/>
          <a:ext cx="1559995" cy="2854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uses appropriate sources and collection methods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quantitative data: survey data, official statistics, experiments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qualitative data: interviews, participant observation, ethnography, focus groups</a:t>
          </a:r>
          <a:endParaRPr lang="en-US" sz="1400" kern="1200" dirty="0"/>
        </a:p>
      </dsp:txBody>
      <dsp:txXfrm>
        <a:off x="3680367" y="1497408"/>
        <a:ext cx="1559995" cy="2854126"/>
      </dsp:txXfrm>
    </dsp:sp>
    <dsp:sp modelId="{EF58BCB4-4303-4303-8692-6B2AE5597EC0}">
      <dsp:nvSpPr>
        <dsp:cNvPr id="0" name=""/>
        <dsp:cNvSpPr/>
      </dsp:nvSpPr>
      <dsp:spPr>
        <a:xfrm>
          <a:off x="5513362" y="44595"/>
          <a:ext cx="545998" cy="5354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1B384C-C416-4B38-871C-C5E657D58178}">
      <dsp:nvSpPr>
        <dsp:cNvPr id="0" name=""/>
        <dsp:cNvSpPr/>
      </dsp:nvSpPr>
      <dsp:spPr>
        <a:xfrm>
          <a:off x="5513362" y="765237"/>
          <a:ext cx="1559995" cy="64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data analysis</a:t>
          </a:r>
          <a:endParaRPr lang="en-US" sz="1400" kern="1200" dirty="0"/>
        </a:p>
      </dsp:txBody>
      <dsp:txXfrm>
        <a:off x="5513362" y="765237"/>
        <a:ext cx="1559995" cy="646031"/>
      </dsp:txXfrm>
    </dsp:sp>
    <dsp:sp modelId="{BC128023-A899-4FAB-A36B-9D67B2312B43}">
      <dsp:nvSpPr>
        <dsp:cNvPr id="0" name=""/>
        <dsp:cNvSpPr/>
      </dsp:nvSpPr>
      <dsp:spPr>
        <a:xfrm>
          <a:off x="5513362" y="1497408"/>
          <a:ext cx="1559995" cy="2854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uses appropriate methods for analysing the collected data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5513362" y="1497408"/>
        <a:ext cx="1559995" cy="2854126"/>
      </dsp:txXfrm>
    </dsp:sp>
    <dsp:sp modelId="{FCAE5532-5872-42BF-9479-6A44F89125A1}">
      <dsp:nvSpPr>
        <dsp:cNvPr id="0" name=""/>
        <dsp:cNvSpPr/>
      </dsp:nvSpPr>
      <dsp:spPr>
        <a:xfrm>
          <a:off x="7346356" y="44595"/>
          <a:ext cx="545998" cy="53544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8B6A7-CEEF-4C7F-BF90-61B211F0E6E6}">
      <dsp:nvSpPr>
        <dsp:cNvPr id="0" name=""/>
        <dsp:cNvSpPr/>
      </dsp:nvSpPr>
      <dsp:spPr>
        <a:xfrm>
          <a:off x="7346356" y="765237"/>
          <a:ext cx="1559995" cy="64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interpretation and discussion of results</a:t>
          </a:r>
          <a:endParaRPr lang="en-US" sz="1400" kern="1200" dirty="0"/>
        </a:p>
      </dsp:txBody>
      <dsp:txXfrm>
        <a:off x="7346356" y="765237"/>
        <a:ext cx="1559995" cy="646031"/>
      </dsp:txXfrm>
    </dsp:sp>
    <dsp:sp modelId="{B08AA21B-DD82-406B-8019-1EA26769AD31}">
      <dsp:nvSpPr>
        <dsp:cNvPr id="0" name=""/>
        <dsp:cNvSpPr/>
      </dsp:nvSpPr>
      <dsp:spPr>
        <a:xfrm>
          <a:off x="7346356" y="1497408"/>
          <a:ext cx="1559995" cy="2854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links back to the literature review and the identified theories, clearly explaining how the research conducted informs those debates</a:t>
          </a:r>
          <a:endParaRPr lang="en-US" sz="1400" kern="1200" dirty="0"/>
        </a:p>
      </dsp:txBody>
      <dsp:txXfrm>
        <a:off x="7346356" y="1497408"/>
        <a:ext cx="1559995" cy="2854126"/>
      </dsp:txXfrm>
    </dsp:sp>
    <dsp:sp modelId="{BB345781-E912-41DF-A62A-60781E7F26E6}">
      <dsp:nvSpPr>
        <dsp:cNvPr id="0" name=""/>
        <dsp:cNvSpPr/>
      </dsp:nvSpPr>
      <dsp:spPr>
        <a:xfrm>
          <a:off x="9179351" y="44595"/>
          <a:ext cx="545998" cy="53544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D3A77-C326-4314-8A0B-5F5B9AB010DA}">
      <dsp:nvSpPr>
        <dsp:cNvPr id="0" name=""/>
        <dsp:cNvSpPr/>
      </dsp:nvSpPr>
      <dsp:spPr>
        <a:xfrm>
          <a:off x="9179351" y="765237"/>
          <a:ext cx="1559995" cy="64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conclusion</a:t>
          </a:r>
        </a:p>
      </dsp:txBody>
      <dsp:txXfrm>
        <a:off x="9179351" y="765237"/>
        <a:ext cx="1559995" cy="646031"/>
      </dsp:txXfrm>
    </dsp:sp>
    <dsp:sp modelId="{CB3FE2CF-B908-419F-9218-3C1C91F0B254}">
      <dsp:nvSpPr>
        <dsp:cNvPr id="0" name=""/>
        <dsp:cNvSpPr/>
      </dsp:nvSpPr>
      <dsp:spPr>
        <a:xfrm>
          <a:off x="9179351" y="1497408"/>
          <a:ext cx="1559995" cy="2854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shows the ability to place the research within the broader social and academic context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critically evaluates the implications of the results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discusses limitations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can suggest future areas of enquiry</a:t>
          </a:r>
          <a:endParaRPr lang="en-US" sz="1400" kern="1200" dirty="0"/>
        </a:p>
      </dsp:txBody>
      <dsp:txXfrm>
        <a:off x="9179351" y="1497408"/>
        <a:ext cx="1559995" cy="2854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F8F33-FD4F-4A9C-AB70-E7746D97532D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1D27-D427-429E-BC39-8DD7F1B28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34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NZ" i="0" dirty="0"/>
              <a:t>A good</a:t>
            </a: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0C1D27-D427-429E-BC39-8DD7F1B28D7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46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4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2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6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2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9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9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0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3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6/17/2022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5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154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3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publishers.org/pdf/56/Empirical-Social-Science-Research-Paper.pdf" TargetMode="External"/><Relationship Id="rId2" Type="http://schemas.openxmlformats.org/officeDocument/2006/relationships/hyperlink" Target="https://libguides.usc.edu/writingguide/purpos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una.edu/writingcenter/docs/Writing-Resources/Writing%20in%20the%20Social%20Science%20Format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31">
            <a:extLst>
              <a:ext uri="{FF2B5EF4-FFF2-40B4-BE49-F238E27FC236}">
                <a16:creationId xmlns:a16="http://schemas.microsoft.com/office/drawing/2014/main" id="{B72F95F4-0E09-4540-BBFC-C4470C218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007" y="0"/>
            <a:ext cx="1219200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3" name="Rectangle 33">
            <a:extLst>
              <a:ext uri="{FF2B5EF4-FFF2-40B4-BE49-F238E27FC236}">
                <a16:creationId xmlns:a16="http://schemas.microsoft.com/office/drawing/2014/main" id="{5262CA33-19AF-4656-BA08-6B38D15E4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64" name="Rectangle 35">
            <a:extLst>
              <a:ext uri="{FF2B5EF4-FFF2-40B4-BE49-F238E27FC236}">
                <a16:creationId xmlns:a16="http://schemas.microsoft.com/office/drawing/2014/main" id="{B2D0B24D-581F-4EE0-BBE1-460AB70DC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34C345-0B35-5A9A-CAFC-50E4C0A52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3249" y="1348844"/>
            <a:ext cx="5716338" cy="3042706"/>
          </a:xfrm>
        </p:spPr>
        <p:txBody>
          <a:bodyPr>
            <a:normAutofit/>
          </a:bodyPr>
          <a:lstStyle/>
          <a:p>
            <a:r>
              <a:rPr lang="en-GB" sz="5600" dirty="0"/>
              <a:t>Social Science Research for Non-Social Scientists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F83A0-3EC9-D711-A554-5676FD1C1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2555" y="4682061"/>
            <a:ext cx="5716338" cy="11949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400" b="1" dirty="0"/>
              <a:t>Dr. Iulia Cioroianu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14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400" dirty="0"/>
              <a:t>Department of Politics, Languages and International Studies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 dirty="0"/>
              <a:t>University of Bath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DFC3A0-C28F-E4F6-F16B-10AFF1B523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70" r="5269"/>
          <a:stretch/>
        </p:blipFill>
        <p:spPr>
          <a:xfrm>
            <a:off x="616737" y="621793"/>
            <a:ext cx="4376501" cy="5614416"/>
          </a:xfrm>
          <a:prstGeom prst="rect">
            <a:avLst/>
          </a:prstGeom>
        </p:spPr>
      </p:pic>
      <p:sp>
        <p:nvSpPr>
          <p:cNvPr id="65" name="Rectangle 37">
            <a:extLst>
              <a:ext uri="{FF2B5EF4-FFF2-40B4-BE49-F238E27FC236}">
                <a16:creationId xmlns:a16="http://schemas.microsoft.com/office/drawing/2014/main" id="{49322DED-8AE2-416D-9BD2-7AF32DB36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6" name="Straight Connector 39">
            <a:extLst>
              <a:ext uri="{FF2B5EF4-FFF2-40B4-BE49-F238E27FC236}">
                <a16:creationId xmlns:a16="http://schemas.microsoft.com/office/drawing/2014/main" id="{D1F027EB-1048-4CEB-9D81-42265BE1C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41">
            <a:extLst>
              <a:ext uri="{FF2B5EF4-FFF2-40B4-BE49-F238E27FC236}">
                <a16:creationId xmlns:a16="http://schemas.microsoft.com/office/drawing/2014/main" id="{910BB016-5CC1-4883-AB85-D75A23EA9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3712053-7418-413E-8B47-34AAF2808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F7B18438-F8FE-B325-CA8F-61B33A4A61E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7419149" y="466847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661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 panose="020204040303010108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19C35E-4E30-4F1D-9FC2-F2FA6191E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19" y="466344"/>
            <a:ext cx="3959352" cy="59253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CA9D01-2485-86B9-60DF-5CEF2887B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40" y="875324"/>
            <a:ext cx="3536510" cy="5093520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Resources</a:t>
            </a:r>
            <a:endParaRPr lang="en-GB" sz="440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3E250-0BED-7398-4D47-057C129A3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25" y="559477"/>
            <a:ext cx="6726556" cy="59841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400" dirty="0" err="1"/>
              <a:t>Walliman</a:t>
            </a:r>
            <a:r>
              <a:rPr lang="en-US" sz="1400" dirty="0"/>
              <a:t>, N. (2021). </a:t>
            </a:r>
            <a:r>
              <a:rPr lang="en-US" sz="1400" i="1" dirty="0"/>
              <a:t>Research Methods: The Basics</a:t>
            </a:r>
            <a:r>
              <a:rPr lang="en-US" sz="1400" dirty="0"/>
              <a:t> (3rd edition). Routledge.</a:t>
            </a:r>
          </a:p>
          <a:p>
            <a:pPr>
              <a:lnSpc>
                <a:spcPct val="100000"/>
              </a:lnSpc>
            </a:pP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/>
              <a:t>Adams, J., Khan, H. T. A., &amp; </a:t>
            </a:r>
            <a:r>
              <a:rPr lang="en-US" sz="1400" dirty="0" err="1"/>
              <a:t>Raeside</a:t>
            </a:r>
            <a:r>
              <a:rPr lang="en-US" sz="1400" dirty="0"/>
              <a:t>, R. (2014). </a:t>
            </a:r>
            <a:r>
              <a:rPr lang="en-US" sz="1400" i="1" dirty="0"/>
              <a:t>Research Methods for Business and Social Science Students</a:t>
            </a:r>
            <a:r>
              <a:rPr lang="en-US" sz="1400" dirty="0"/>
              <a:t>. SAGE Publications.</a:t>
            </a:r>
          </a:p>
          <a:p>
            <a:pPr>
              <a:lnSpc>
                <a:spcPct val="100000"/>
              </a:lnSpc>
            </a:pPr>
            <a:r>
              <a:rPr lang="en-US" sz="1400" dirty="0" err="1"/>
              <a:t>Bhattacherjee</a:t>
            </a:r>
            <a:r>
              <a:rPr lang="en-US" sz="1400" dirty="0"/>
              <a:t>, A. (2012). </a:t>
            </a:r>
            <a:r>
              <a:rPr lang="en-US" sz="1400" i="1" dirty="0"/>
              <a:t>Social science research: Principles, methods, and practices</a:t>
            </a:r>
            <a:r>
              <a:rPr lang="en-US" sz="14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1400" dirty="0"/>
              <a:t>Guthrie, G. (2010). </a:t>
            </a:r>
            <a:r>
              <a:rPr lang="en-US" sz="1400" i="1" dirty="0"/>
              <a:t>Basic Research Methods: An Entry to Social Science Research</a:t>
            </a:r>
            <a:r>
              <a:rPr lang="en-US" sz="1400" dirty="0"/>
              <a:t>. SAGE Publications.</a:t>
            </a:r>
          </a:p>
          <a:p>
            <a:pPr>
              <a:lnSpc>
                <a:spcPct val="100000"/>
              </a:lnSpc>
            </a:pPr>
            <a:r>
              <a:rPr lang="en-US" sz="1400" dirty="0" err="1"/>
              <a:t>Labaree</a:t>
            </a:r>
            <a:r>
              <a:rPr lang="en-US" sz="1400" dirty="0"/>
              <a:t>, R. V. (n.d.). </a:t>
            </a:r>
            <a:r>
              <a:rPr lang="en-US" sz="1400" i="1" dirty="0"/>
              <a:t>Research Guides: Organizing Your Social Sciences Research Paper: Purpose of Guide</a:t>
            </a:r>
            <a:r>
              <a:rPr lang="en-US" sz="1400" dirty="0"/>
              <a:t> [Research Guide]. Retrieved June 16, 2022, from </a:t>
            </a:r>
            <a:r>
              <a:rPr lang="en-US" sz="1400" dirty="0">
                <a:hlinkClick r:id="rId2"/>
              </a:rPr>
              <a:t>https://libguides.usc.edu/writingguide/purpose</a:t>
            </a: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 err="1"/>
              <a:t>Pasek</a:t>
            </a:r>
            <a:r>
              <a:rPr lang="en-US" sz="1400" dirty="0"/>
              <a:t>, J. (2012). </a:t>
            </a:r>
            <a:r>
              <a:rPr lang="en-US" sz="1400" i="1" dirty="0"/>
              <a:t>Writing the Empirical Social Science Research Paper: A Guide for the Perplexed</a:t>
            </a:r>
            <a:r>
              <a:rPr lang="en-US" sz="1400" dirty="0"/>
              <a:t>. </a:t>
            </a:r>
            <a:r>
              <a:rPr lang="en-US" sz="1400" dirty="0">
                <a:hlinkClick r:id="rId3"/>
              </a:rPr>
              <a:t>https://www.researchpublishers.org/pdf/56/Empirical-Social-Science-Research-Paper.pdf</a:t>
            </a: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i="1" dirty="0"/>
              <a:t>Writing in the Social Science Format.pdf</a:t>
            </a:r>
            <a:r>
              <a:rPr lang="en-US" sz="1400" dirty="0"/>
              <a:t>. (n.d.). Retrieved June 16, 2022, from </a:t>
            </a:r>
            <a:r>
              <a:rPr lang="en-US" sz="1400" dirty="0">
                <a:hlinkClick r:id="rId4"/>
              </a:rPr>
              <a:t>https://www.una.edu/writingcenter/docs/Writing-Resources/Writing%20in%20the%20Social%20Science%20Format.pdf</a:t>
            </a: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/>
              <a:t>Toshkov, D. (2016). </a:t>
            </a:r>
            <a:r>
              <a:rPr lang="en-US" sz="1400" i="1" dirty="0"/>
              <a:t>Research Design in Political Science</a:t>
            </a:r>
            <a:r>
              <a:rPr lang="en-US" sz="1400" dirty="0"/>
              <a:t>. Macmillan International Higher Education.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FE132629-23CB-7CB9-82B2-3425262019D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07462" y="-62272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8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F59BA-D56B-AE3C-7DCC-CCD94295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31520"/>
            <a:ext cx="10058400" cy="1371600"/>
          </a:xfrm>
        </p:spPr>
        <p:txBody>
          <a:bodyPr/>
          <a:lstStyle/>
          <a:p>
            <a:r>
              <a:rPr lang="en-US" dirty="0"/>
              <a:t>Social Sciences &amp; Humanities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57CFBD-CC04-2898-01AF-EA7677A12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570588"/>
              </p:ext>
            </p:extLst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B217C35E-790D-2382-A2EB-CE515A0ECD4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184350" y="317653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68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4C58ED0-C700-47B2-8D54-31F4BB36B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2030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2D40F7A-4BD9-4F50-A33B-8CB290C00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1973" y="643464"/>
            <a:ext cx="4143830" cy="5566305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D2FDAD1-72F9-4134-9A38-92BDC75F7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7364" y="806860"/>
            <a:ext cx="3813048" cy="5239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60AF5D-D195-0285-402C-D4F20F53C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0" y="965200"/>
            <a:ext cx="3454400" cy="49360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is social science research?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forms does it take?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1EDA88-B9E2-1A98-2D2D-658948E746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673442"/>
              </p:ext>
            </p:extLst>
          </p:nvPr>
        </p:nvGraphicFramePr>
        <p:xfrm>
          <a:off x="523875" y="142876"/>
          <a:ext cx="6864477" cy="6524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BDC7B564-2195-B9E5-CC03-B142978AAAC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20354" y="-38266"/>
            <a:ext cx="1584538" cy="60003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AFAC6996-DDBA-0A56-CF00-354BBDE8960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20956"/>
          <a:stretch/>
        </p:blipFill>
        <p:spPr>
          <a:xfrm>
            <a:off x="7513255" y="4222043"/>
            <a:ext cx="3899368" cy="197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0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19C35E-4E30-4F1D-9FC2-F2FA6191E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19" y="466344"/>
            <a:ext cx="3959352" cy="59253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15833B-7738-4B2D-C531-38EF159F5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40" y="875324"/>
            <a:ext cx="3536510" cy="5093520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Choosing an area of interest and defining the problem</a:t>
            </a:r>
            <a:endParaRPr lang="en-GB" sz="440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A1780-2738-79BF-71CE-B203E2A9D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0651" y="559478"/>
            <a:ext cx="6619874" cy="59079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900" dirty="0"/>
              <a:t>Based on student interests</a:t>
            </a:r>
          </a:p>
          <a:p>
            <a:pPr>
              <a:lnSpc>
                <a:spcPct val="100000"/>
              </a:lnSpc>
            </a:pPr>
            <a:r>
              <a:rPr lang="en-NZ" sz="1900" dirty="0"/>
              <a:t>Starting point can be:</a:t>
            </a:r>
          </a:p>
          <a:p>
            <a:pPr lvl="1">
              <a:lnSpc>
                <a:spcPct val="100000"/>
              </a:lnSpc>
            </a:pPr>
            <a:r>
              <a:rPr lang="en-NZ" sz="1900" dirty="0"/>
              <a:t>Empirical observation (personal experience, current events, media reports, etc.)</a:t>
            </a:r>
          </a:p>
          <a:p>
            <a:pPr lvl="1">
              <a:lnSpc>
                <a:spcPct val="100000"/>
              </a:lnSpc>
            </a:pPr>
            <a:r>
              <a:rPr lang="en-NZ" sz="1900" dirty="0"/>
              <a:t>Existing theories (assumes some pre-existing level of familiarity with the academic literature on the topic)</a:t>
            </a:r>
          </a:p>
          <a:p>
            <a:pPr>
              <a:lnSpc>
                <a:spcPct val="100000"/>
              </a:lnSpc>
            </a:pPr>
            <a:r>
              <a:rPr lang="en-NZ" sz="1900" dirty="0"/>
              <a:t>A good topic:</a:t>
            </a:r>
          </a:p>
          <a:p>
            <a:pPr lvl="1">
              <a:lnSpc>
                <a:spcPct val="100000"/>
              </a:lnSpc>
            </a:pPr>
            <a:r>
              <a:rPr lang="en-NZ" sz="1900" dirty="0"/>
              <a:t>Can sustain the student’s interest over the longer term</a:t>
            </a:r>
          </a:p>
          <a:p>
            <a:pPr lvl="1">
              <a:lnSpc>
                <a:spcPct val="100000"/>
              </a:lnSpc>
            </a:pPr>
            <a:r>
              <a:rPr lang="en-NZ" sz="1900" dirty="0"/>
              <a:t>Is relatively specific</a:t>
            </a:r>
            <a:endParaRPr lang="en-GB" sz="1900" dirty="0"/>
          </a:p>
          <a:p>
            <a:pPr lvl="1">
              <a:lnSpc>
                <a:spcPct val="100000"/>
              </a:lnSpc>
            </a:pPr>
            <a:r>
              <a:rPr lang="en-GB" sz="1900" dirty="0"/>
              <a:t>Can be addressed with a feasible research design (timescale, resources, word counts)</a:t>
            </a:r>
          </a:p>
          <a:p>
            <a:pPr lvl="1">
              <a:lnSpc>
                <a:spcPct val="100000"/>
              </a:lnSpc>
            </a:pPr>
            <a:r>
              <a:rPr lang="en-GB" sz="1900" dirty="0"/>
              <a:t>Can lead to the development of research that is useful or interesting for the wider community</a:t>
            </a:r>
            <a:endParaRPr lang="en-NZ" sz="1900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9C904E7D-D750-37D6-B92F-C0C986EAEF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07462" y="-62272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4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95D343-8AC6-47AA-CAE8-16ADD0868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Elements of a social science research project </a:t>
            </a:r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7662BF3-879E-4532-1DA0-E07ED63A6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541912"/>
              </p:ext>
            </p:extLst>
          </p:nvPr>
        </p:nvGraphicFramePr>
        <p:xfrm>
          <a:off x="4791455" y="299962"/>
          <a:ext cx="7143278" cy="5769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979F6D0D-06C3-4035-60C6-E578FA30315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07462" y="-62272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366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95D343-8AC6-47AA-CAE8-16ADD0868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Elements of a research paper or report </a:t>
            </a:r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476455F-B161-782F-E482-988AE5234BA2}"/>
              </a:ext>
            </a:extLst>
          </p:cNvPr>
          <p:cNvSpPr/>
          <p:nvPr/>
        </p:nvSpPr>
        <p:spPr>
          <a:xfrm>
            <a:off x="4695732" y="732940"/>
            <a:ext cx="2256611" cy="1536059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E370912-0A82-4D9C-9497-547CB60538EB}"/>
              </a:ext>
            </a:extLst>
          </p:cNvPr>
          <p:cNvSpPr/>
          <p:nvPr/>
        </p:nvSpPr>
        <p:spPr>
          <a:xfrm>
            <a:off x="7164242" y="732971"/>
            <a:ext cx="4884967" cy="1536059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EF07561-B959-8E0E-8333-872E1BB88AD3}"/>
              </a:ext>
            </a:extLst>
          </p:cNvPr>
          <p:cNvSpPr/>
          <p:nvPr/>
        </p:nvSpPr>
        <p:spPr>
          <a:xfrm>
            <a:off x="4673048" y="2460171"/>
            <a:ext cx="4884967" cy="1536059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42DCDB5-8F55-CB1D-00F6-FE90FC03AB52}"/>
              </a:ext>
            </a:extLst>
          </p:cNvPr>
          <p:cNvSpPr/>
          <p:nvPr/>
        </p:nvSpPr>
        <p:spPr>
          <a:xfrm>
            <a:off x="4695732" y="4187371"/>
            <a:ext cx="2256611" cy="1499376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7B25847-1DD1-C43A-5827-0770AFA17A4F}"/>
              </a:ext>
            </a:extLst>
          </p:cNvPr>
          <p:cNvSpPr/>
          <p:nvPr/>
        </p:nvSpPr>
        <p:spPr>
          <a:xfrm>
            <a:off x="7234788" y="4187371"/>
            <a:ext cx="2256611" cy="1499376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381959F-1B7F-8C47-2D02-3B266B0F2431}"/>
              </a:ext>
            </a:extLst>
          </p:cNvPr>
          <p:cNvSpPr/>
          <p:nvPr/>
        </p:nvSpPr>
        <p:spPr>
          <a:xfrm>
            <a:off x="6857966" y="1429693"/>
            <a:ext cx="443051" cy="91440"/>
          </a:xfrm>
          <a:custGeom>
            <a:avLst/>
            <a:gdLst>
              <a:gd name="connsiteX0" fmla="*/ 0 w 443051"/>
              <a:gd name="connsiteY0" fmla="*/ 45720 h 91440"/>
              <a:gd name="connsiteX1" fmla="*/ 443051 w 443051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3051" h="91440">
                <a:moveTo>
                  <a:pt x="0" y="45720"/>
                </a:moveTo>
                <a:lnTo>
                  <a:pt x="443051" y="45720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2384" tIns="43350" rIns="222385" bIns="43349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CDA323B-5295-78C5-5DC9-6F26776C3CC1}"/>
              </a:ext>
            </a:extLst>
          </p:cNvPr>
          <p:cNvSpPr/>
          <p:nvPr/>
        </p:nvSpPr>
        <p:spPr>
          <a:xfrm>
            <a:off x="4800413" y="857607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Formulate a clearly-articulated research question or problem. Explain why it is relevant and important. 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6977E9A-A6C0-850A-E24A-CF60FA6691F3}"/>
              </a:ext>
            </a:extLst>
          </p:cNvPr>
          <p:cNvSpPr/>
          <p:nvPr/>
        </p:nvSpPr>
        <p:spPr>
          <a:xfrm>
            <a:off x="9390970" y="1429693"/>
            <a:ext cx="443051" cy="91440"/>
          </a:xfrm>
          <a:custGeom>
            <a:avLst/>
            <a:gdLst>
              <a:gd name="connsiteX0" fmla="*/ 0 w 443051"/>
              <a:gd name="connsiteY0" fmla="*/ 45720 h 91440"/>
              <a:gd name="connsiteX1" fmla="*/ 443051 w 443051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3051" h="91440">
                <a:moveTo>
                  <a:pt x="0" y="45720"/>
                </a:moveTo>
                <a:lnTo>
                  <a:pt x="443051" y="45720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2384" tIns="43350" rIns="222385" bIns="43349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9CCBFF2-24F1-6C0E-80EC-0AF8DFF1CFD4}"/>
              </a:ext>
            </a:extLst>
          </p:cNvPr>
          <p:cNvSpPr/>
          <p:nvPr/>
        </p:nvSpPr>
        <p:spPr>
          <a:xfrm>
            <a:off x="7333417" y="857607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Identify and specify the research context in which the question or problem will be addressed. What do existing theories say?  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7704772-DE7B-D132-9FA6-2F8B95F1F7D7}"/>
              </a:ext>
            </a:extLst>
          </p:cNvPr>
          <p:cNvSpPr/>
          <p:nvPr/>
        </p:nvSpPr>
        <p:spPr>
          <a:xfrm>
            <a:off x="5830090" y="2113730"/>
            <a:ext cx="5066007" cy="443051"/>
          </a:xfrm>
          <a:custGeom>
            <a:avLst/>
            <a:gdLst>
              <a:gd name="connsiteX0" fmla="*/ 5066007 w 5066007"/>
              <a:gd name="connsiteY0" fmla="*/ 0 h 443051"/>
              <a:gd name="connsiteX1" fmla="*/ 5066007 w 5066007"/>
              <a:gd name="connsiteY1" fmla="*/ 238625 h 443051"/>
              <a:gd name="connsiteX2" fmla="*/ 0 w 5066007"/>
              <a:gd name="connsiteY2" fmla="*/ 238625 h 443051"/>
              <a:gd name="connsiteX3" fmla="*/ 0 w 5066007"/>
              <a:gd name="connsiteY3" fmla="*/ 443051 h 44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66007" h="443051">
                <a:moveTo>
                  <a:pt x="5066007" y="0"/>
                </a:moveTo>
                <a:lnTo>
                  <a:pt x="5066007" y="238625"/>
                </a:lnTo>
                <a:lnTo>
                  <a:pt x="0" y="238625"/>
                </a:lnTo>
                <a:lnTo>
                  <a:pt x="0" y="443051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18501" tIns="219155" rIns="2418501" bIns="21915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331D1EE-647C-01AC-FA86-B3C9C7251ECC}"/>
              </a:ext>
            </a:extLst>
          </p:cNvPr>
          <p:cNvSpPr/>
          <p:nvPr/>
        </p:nvSpPr>
        <p:spPr>
          <a:xfrm>
            <a:off x="9866421" y="857607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Building upon existing knowledge and research, explain the particular contribution of the proposed research. What knowledge gap does it fill? 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F0F4BC9-9719-CA06-0EB8-6C429B5A086E}"/>
              </a:ext>
            </a:extLst>
          </p:cNvPr>
          <p:cNvSpPr/>
          <p:nvPr/>
        </p:nvSpPr>
        <p:spPr>
          <a:xfrm>
            <a:off x="6857966" y="3138956"/>
            <a:ext cx="443051" cy="91440"/>
          </a:xfrm>
          <a:custGeom>
            <a:avLst/>
            <a:gdLst>
              <a:gd name="connsiteX0" fmla="*/ 0 w 443051"/>
              <a:gd name="connsiteY0" fmla="*/ 45720 h 91440"/>
              <a:gd name="connsiteX1" fmla="*/ 443051 w 443051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3051" h="91440">
                <a:moveTo>
                  <a:pt x="0" y="45720"/>
                </a:moveTo>
                <a:lnTo>
                  <a:pt x="443051" y="45720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2384" tIns="43349" rIns="222385" bIns="43350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5706E41-7137-79ED-D8AC-65DDB4D0923A}"/>
              </a:ext>
            </a:extLst>
          </p:cNvPr>
          <p:cNvSpPr/>
          <p:nvPr/>
        </p:nvSpPr>
        <p:spPr>
          <a:xfrm>
            <a:off x="4800413" y="2566870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Specify and briefly explain the research methods to be used, and explain the rationale for their choice.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2553E4E1-3A83-DA59-9265-7F9246BA6C47}"/>
              </a:ext>
            </a:extLst>
          </p:cNvPr>
          <p:cNvSpPr/>
          <p:nvPr/>
        </p:nvSpPr>
        <p:spPr>
          <a:xfrm>
            <a:off x="7333417" y="2566870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dirty="0"/>
              <a:t>Select or c</a:t>
            </a:r>
            <a:r>
              <a:rPr lang="en-US" sz="1200" kern="1200" dirty="0"/>
              <a:t>ollect data and/or evidence. Describe the data collection process.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CCC6456-40EB-3B07-231B-61186DC3FF81}"/>
              </a:ext>
            </a:extLst>
          </p:cNvPr>
          <p:cNvSpPr/>
          <p:nvPr/>
        </p:nvSpPr>
        <p:spPr>
          <a:xfrm>
            <a:off x="5830090" y="3838737"/>
            <a:ext cx="5066007" cy="443051"/>
          </a:xfrm>
          <a:custGeom>
            <a:avLst/>
            <a:gdLst>
              <a:gd name="connsiteX0" fmla="*/ 5066007 w 5066007"/>
              <a:gd name="connsiteY0" fmla="*/ 0 h 443051"/>
              <a:gd name="connsiteX1" fmla="*/ 5066007 w 5066007"/>
              <a:gd name="connsiteY1" fmla="*/ 238625 h 443051"/>
              <a:gd name="connsiteX2" fmla="*/ 0 w 5066007"/>
              <a:gd name="connsiteY2" fmla="*/ 238625 h 443051"/>
              <a:gd name="connsiteX3" fmla="*/ 0 w 5066007"/>
              <a:gd name="connsiteY3" fmla="*/ 443051 h 44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66007" h="443051">
                <a:moveTo>
                  <a:pt x="5066007" y="0"/>
                </a:moveTo>
                <a:lnTo>
                  <a:pt x="5066007" y="238625"/>
                </a:lnTo>
                <a:lnTo>
                  <a:pt x="0" y="238625"/>
                </a:lnTo>
                <a:lnTo>
                  <a:pt x="0" y="443051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18501" tIns="219155" rIns="2418501" bIns="219155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D7C5C82-D9E9-EB3F-4595-B8FDBC7BE824}"/>
              </a:ext>
            </a:extLst>
          </p:cNvPr>
          <p:cNvSpPr/>
          <p:nvPr/>
        </p:nvSpPr>
        <p:spPr>
          <a:xfrm>
            <a:off x="9866421" y="2566870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Analyse the data and evidence, and present the results of the analysis.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CBE12C1-D8EA-7F34-DEFA-F573ABE057F7}"/>
              </a:ext>
            </a:extLst>
          </p:cNvPr>
          <p:cNvSpPr/>
          <p:nvPr/>
        </p:nvSpPr>
        <p:spPr>
          <a:xfrm>
            <a:off x="6857966" y="4848219"/>
            <a:ext cx="443051" cy="91440"/>
          </a:xfrm>
          <a:custGeom>
            <a:avLst/>
            <a:gdLst>
              <a:gd name="connsiteX0" fmla="*/ 0 w 443051"/>
              <a:gd name="connsiteY0" fmla="*/ 45720 h 91440"/>
              <a:gd name="connsiteX1" fmla="*/ 443051 w 443051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3051" h="91440">
                <a:moveTo>
                  <a:pt x="0" y="45720"/>
                </a:moveTo>
                <a:lnTo>
                  <a:pt x="443051" y="45720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2384" tIns="43349" rIns="222385" bIns="43350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620A497-9A0F-DAB3-155E-CDE0E0BC7C0C}"/>
              </a:ext>
            </a:extLst>
          </p:cNvPr>
          <p:cNvSpPr/>
          <p:nvPr/>
        </p:nvSpPr>
        <p:spPr>
          <a:xfrm>
            <a:off x="4800413" y="4276133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Discuss and interpret the results in relation to existing literature and theories.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36838B54-6BA8-37D8-203A-B3BDECACCDDD}"/>
              </a:ext>
            </a:extLst>
          </p:cNvPr>
          <p:cNvSpPr/>
          <p:nvPr/>
        </p:nvSpPr>
        <p:spPr>
          <a:xfrm>
            <a:off x="7333417" y="4276133"/>
            <a:ext cx="2059352" cy="1235611"/>
          </a:xfrm>
          <a:custGeom>
            <a:avLst/>
            <a:gdLst>
              <a:gd name="connsiteX0" fmla="*/ 0 w 2059352"/>
              <a:gd name="connsiteY0" fmla="*/ 0 h 1235611"/>
              <a:gd name="connsiteX1" fmla="*/ 2059352 w 2059352"/>
              <a:gd name="connsiteY1" fmla="*/ 0 h 1235611"/>
              <a:gd name="connsiteX2" fmla="*/ 2059352 w 2059352"/>
              <a:gd name="connsiteY2" fmla="*/ 1235611 h 1235611"/>
              <a:gd name="connsiteX3" fmla="*/ 0 w 2059352"/>
              <a:gd name="connsiteY3" fmla="*/ 1235611 h 1235611"/>
              <a:gd name="connsiteX4" fmla="*/ 0 w 2059352"/>
              <a:gd name="connsiteY4" fmla="*/ 0 h 1235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9352" h="1235611">
                <a:moveTo>
                  <a:pt x="0" y="0"/>
                </a:moveTo>
                <a:lnTo>
                  <a:pt x="2059352" y="0"/>
                </a:lnTo>
                <a:lnTo>
                  <a:pt x="2059352" y="1235611"/>
                </a:lnTo>
                <a:lnTo>
                  <a:pt x="0" y="12356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0" tIns="105923" rIns="100910" bIns="105923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Discuss the generalizability potential and implications, but also the limitations of the research conducted. Briefly suggest potential future areas of enquiry.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C015B302-205D-F6F0-6497-47068F623D11}"/>
              </a:ext>
            </a:extLst>
          </p:cNvPr>
          <p:cNvSpPr/>
          <p:nvPr/>
        </p:nvSpPr>
        <p:spPr>
          <a:xfrm>
            <a:off x="5199923" y="2091419"/>
            <a:ext cx="1248228" cy="175003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Introduction</a:t>
            </a:r>
            <a:endParaRPr lang="en-GB" sz="1400" dirty="0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AAFCD68-EFD6-C6FE-4376-9C2A43BBB35A}"/>
              </a:ext>
            </a:extLst>
          </p:cNvPr>
          <p:cNvSpPr/>
          <p:nvPr/>
        </p:nvSpPr>
        <p:spPr>
          <a:xfrm>
            <a:off x="8659334" y="2089301"/>
            <a:ext cx="1923143" cy="170309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Literature review</a:t>
            </a:r>
            <a:endParaRPr lang="en-GB" sz="1400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895F6D4-1C0D-14DA-A063-4B5A64D4893B}"/>
              </a:ext>
            </a:extLst>
          </p:cNvPr>
          <p:cNvSpPr/>
          <p:nvPr/>
        </p:nvSpPr>
        <p:spPr>
          <a:xfrm>
            <a:off x="6428252" y="3803136"/>
            <a:ext cx="1302478" cy="170754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Methodology</a:t>
            </a:r>
            <a:endParaRPr lang="en-GB" sz="1400" dirty="0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722BE1A6-6155-991E-ECEA-789F86C7D952}"/>
              </a:ext>
            </a:extLst>
          </p:cNvPr>
          <p:cNvSpPr/>
          <p:nvPr/>
        </p:nvSpPr>
        <p:spPr>
          <a:xfrm>
            <a:off x="5178641" y="5501655"/>
            <a:ext cx="1248228" cy="175003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Discussion</a:t>
            </a:r>
            <a:endParaRPr lang="en-GB" sz="1400" dirty="0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55D1B898-2011-9AE1-520A-829F4DEA9B4D}"/>
              </a:ext>
            </a:extLst>
          </p:cNvPr>
          <p:cNvSpPr/>
          <p:nvPr/>
        </p:nvSpPr>
        <p:spPr>
          <a:xfrm>
            <a:off x="7799033" y="5511744"/>
            <a:ext cx="1248228" cy="175003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Conclusion</a:t>
            </a:r>
            <a:endParaRPr lang="en-GB" sz="1400" dirty="0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83C0F60-BFE5-06DC-1462-39D65D889A3E}"/>
              </a:ext>
            </a:extLst>
          </p:cNvPr>
          <p:cNvSpPr/>
          <p:nvPr/>
        </p:nvSpPr>
        <p:spPr>
          <a:xfrm>
            <a:off x="10238585" y="3801011"/>
            <a:ext cx="1248228" cy="175003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Results</a:t>
            </a:r>
            <a:endParaRPr lang="en-GB" sz="14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A770C22-43B4-6288-DB82-4C1EECB50A47}"/>
              </a:ext>
            </a:extLst>
          </p:cNvPr>
          <p:cNvSpPr/>
          <p:nvPr/>
        </p:nvSpPr>
        <p:spPr>
          <a:xfrm>
            <a:off x="9792598" y="2460171"/>
            <a:ext cx="2256611" cy="1536059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A5BE1B80-55C5-22CA-9126-ACC2F71FB38C}"/>
              </a:ext>
            </a:extLst>
          </p:cNvPr>
          <p:cNvSpPr/>
          <p:nvPr/>
        </p:nvSpPr>
        <p:spPr>
          <a:xfrm>
            <a:off x="9390970" y="3138956"/>
            <a:ext cx="443051" cy="91440"/>
          </a:xfrm>
          <a:custGeom>
            <a:avLst/>
            <a:gdLst>
              <a:gd name="connsiteX0" fmla="*/ 0 w 443051"/>
              <a:gd name="connsiteY0" fmla="*/ 45720 h 91440"/>
              <a:gd name="connsiteX1" fmla="*/ 443051 w 443051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3051" h="91440">
                <a:moveTo>
                  <a:pt x="0" y="45720"/>
                </a:moveTo>
                <a:lnTo>
                  <a:pt x="443051" y="45720"/>
                </a:lnTo>
              </a:path>
            </a:pathLst>
          </a:custGeom>
          <a:noFill/>
          <a:ln w="38100"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2384" tIns="43349" rIns="222385" bIns="43350" numCol="1" spcCol="1270" anchor="ctr" anchorCtr="0">
            <a:noAutofit/>
          </a:bodyPr>
          <a:lstStyle/>
          <a:p>
            <a:pPr marL="0" lvl="0" indent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00" kern="1200"/>
          </a:p>
        </p:txBody>
      </p:sp>
      <p:pic>
        <p:nvPicPr>
          <p:cNvPr id="45" name="Picture 44" descr="Text&#10;&#10;Description automatically generated">
            <a:extLst>
              <a:ext uri="{FF2B5EF4-FFF2-40B4-BE49-F238E27FC236}">
                <a16:creationId xmlns:a16="http://schemas.microsoft.com/office/drawing/2014/main" id="{3E764134-279F-53B2-2A7A-86A64825B8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07462" y="-65798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58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8BFAD0-179F-36F1-477F-375074B7D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proportion does each section take in the final output? </a:t>
            </a:r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9D1513-9A79-6D22-90BC-DEFCC5C57B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738119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5B1384C-1A2B-53FA-49FF-0431C443AF5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07462" y="-62272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955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DE9199-811B-CFEE-79B0-53CF45E9D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good social science…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E5217B-9447-4530-92FD-06DA93C166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204172"/>
              </p:ext>
            </p:extLst>
          </p:nvPr>
        </p:nvGraphicFramePr>
        <p:xfrm>
          <a:off x="733425" y="1819275"/>
          <a:ext cx="10753725" cy="4396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2BAE5C5E-73F3-91BF-2D1A-D7FE90B1943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235606" y="330887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4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19C35E-4E30-4F1D-9FC2-F2FA6191E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19" y="466344"/>
            <a:ext cx="3959352" cy="59253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1CC262-BC8E-0688-9180-87179112E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40" y="875324"/>
            <a:ext cx="3536510" cy="5093520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Research ethics</a:t>
            </a:r>
            <a:endParaRPr lang="en-GB" sz="4400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A68272A-BE21-F802-CC39-2FA82B66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4418" y="875324"/>
            <a:ext cx="6842763" cy="5516332"/>
          </a:xfrm>
        </p:spPr>
        <p:txBody>
          <a:bodyPr anchor="ctr">
            <a:normAutofit/>
          </a:bodyPr>
          <a:lstStyle/>
          <a:p>
            <a:r>
              <a:rPr lang="en-US" sz="2000" dirty="0"/>
              <a:t>Relevant for all projects, but in particular those in which the researcher interacts with human subjects</a:t>
            </a:r>
          </a:p>
          <a:p>
            <a:r>
              <a:rPr lang="en-US" sz="2000" dirty="0"/>
              <a:t>Principles:</a:t>
            </a:r>
          </a:p>
          <a:p>
            <a:pPr lvl="1"/>
            <a:r>
              <a:rPr lang="en-US" sz="2000" dirty="0"/>
              <a:t>No harm. Proportionality of any negative effects</a:t>
            </a:r>
          </a:p>
          <a:p>
            <a:pPr lvl="1"/>
            <a:r>
              <a:rPr lang="en-US" sz="2000" dirty="0"/>
              <a:t>Consent, debriefing and subject right to withdraw from the research</a:t>
            </a:r>
          </a:p>
          <a:p>
            <a:pPr lvl="1"/>
            <a:r>
              <a:rPr lang="en-US" sz="2000" dirty="0"/>
              <a:t>Case-by-case: confidentiality, privacy and/or anonymity</a:t>
            </a:r>
            <a:endParaRPr lang="en-GB" sz="2000" dirty="0"/>
          </a:p>
          <a:p>
            <a:r>
              <a:rPr lang="en-GB" sz="2000" dirty="0"/>
              <a:t>Included in the appendix or briefly mentioned in the methodology section</a:t>
            </a:r>
            <a:endParaRPr lang="en-US" sz="2000" dirty="0"/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7FC7CE1-77CC-FC64-8296-78FA7AA71D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3" t="24006" r="11461" b="28527"/>
          <a:stretch/>
        </p:blipFill>
        <p:spPr>
          <a:xfrm>
            <a:off x="10607462" y="-62272"/>
            <a:ext cx="1584538" cy="60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159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1D3326"/>
      </a:dk2>
      <a:lt2>
        <a:srgbClr val="E8E3E2"/>
      </a:lt2>
      <a:accent1>
        <a:srgbClr val="42AFCE"/>
      </a:accent1>
      <a:accent2>
        <a:srgbClr val="2EB49B"/>
      </a:accent2>
      <a:accent3>
        <a:srgbClr val="3AB66A"/>
      </a:accent3>
      <a:accent4>
        <a:srgbClr val="33BA2F"/>
      </a:accent4>
      <a:accent5>
        <a:srgbClr val="6EB239"/>
      </a:accent5>
      <a:accent6>
        <a:srgbClr val="99AB2B"/>
      </a:accent6>
      <a:hlink>
        <a:srgbClr val="BF5C3F"/>
      </a:hlink>
      <a:folHlink>
        <a:srgbClr val="7F7F7F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73FF17AEA7C4289D853262B9660C8" ma:contentTypeVersion="15" ma:contentTypeDescription="Create a new document." ma:contentTypeScope="" ma:versionID="37690978d0cb39621d9b3e0c8fcec43a">
  <xsd:schema xmlns:xsd="http://www.w3.org/2001/XMLSchema" xmlns:xs="http://www.w3.org/2001/XMLSchema" xmlns:p="http://schemas.microsoft.com/office/2006/metadata/properties" xmlns:ns2="ae0eda49-25fd-4056-8e42-530a2ee38379" xmlns:ns3="e38e092f-befb-4cf5-87be-e6dadffa3dbe" xmlns:ns4="7baf63a6-8159-4531-922f-8d695af1915f" targetNamespace="http://schemas.microsoft.com/office/2006/metadata/properties" ma:root="true" ma:fieldsID="b73aca2fde1e3a109811fc2d0fa109ef" ns2:_="" ns3:_="" ns4:_="">
    <xsd:import namespace="ae0eda49-25fd-4056-8e42-530a2ee38379"/>
    <xsd:import namespace="e38e092f-befb-4cf5-87be-e6dadffa3dbe"/>
    <xsd:import namespace="7baf63a6-8159-4531-922f-8d695af191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0eda49-25fd-4056-8e42-530a2ee38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8e092f-befb-4cf5-87be-e6dadffa3db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f63a6-8159-4531-922f-8d695af1915f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e1f44e78-1bb0-4150-8b57-df3fa0e0ea70}" ma:internalName="TaxCatchAll" ma:showField="CatchAllData" ma:web="e38e092f-befb-4cf5-87be-e6dadffa3d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af63a6-8159-4531-922f-8d695af1915f" xsi:nil="true"/>
    <lcf76f155ced4ddcb4097134ff3c332f xmlns="ae0eda49-25fd-4056-8e42-530a2ee3837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CFF414-9F06-41BC-880F-9BE69CCB0934}"/>
</file>

<file path=customXml/itemProps2.xml><?xml version="1.0" encoding="utf-8"?>
<ds:datastoreItem xmlns:ds="http://schemas.openxmlformats.org/officeDocument/2006/customXml" ds:itemID="{F17EE1B5-C084-4D5A-8536-AE056E97E760}"/>
</file>

<file path=customXml/itemProps3.xml><?xml version="1.0" encoding="utf-8"?>
<ds:datastoreItem xmlns:ds="http://schemas.openxmlformats.org/officeDocument/2006/customXml" ds:itemID="{F81C089D-065B-41E1-B6CC-405A9DB68EB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3629</TotalTime>
  <Words>1237</Words>
  <Application>Microsoft Office PowerPoint</Application>
  <PresentationFormat>Widescreen</PresentationFormat>
  <Paragraphs>128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Avenir Next LT Pro</vt:lpstr>
      <vt:lpstr>Avenir Next LT Pro Light</vt:lpstr>
      <vt:lpstr>Calibri</vt:lpstr>
      <vt:lpstr>Garamond</vt:lpstr>
      <vt:lpstr>SavonVTI</vt:lpstr>
      <vt:lpstr>Social Science Research for Non-Social Scientists</vt:lpstr>
      <vt:lpstr>Social Sciences &amp; Humanities</vt:lpstr>
      <vt:lpstr>What is social science research?   What forms does it take?     </vt:lpstr>
      <vt:lpstr>Choosing an area of interest and defining the problem</vt:lpstr>
      <vt:lpstr>Elements of a social science research project </vt:lpstr>
      <vt:lpstr>Elements of a research paper or report </vt:lpstr>
      <vt:lpstr>What proportion does each section take in the final output? </vt:lpstr>
      <vt:lpstr>A good social science…</vt:lpstr>
      <vt:lpstr>Research ethics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Science Research for Non-Social Scientists</dc:title>
  <dc:creator>Iulia Cioroianu</dc:creator>
  <cp:lastModifiedBy>Iulia Cioroianu</cp:lastModifiedBy>
  <cp:revision>15</cp:revision>
  <dcterms:created xsi:type="dcterms:W3CDTF">2022-06-13T16:58:51Z</dcterms:created>
  <dcterms:modified xsi:type="dcterms:W3CDTF">2022-06-17T14:07:41Z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0x01010028473FF17AEA7C4289D853262B9660C8</vt:lpwstr>
  </property>
</Properties>
</file>