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56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C7E721D-9305-B6CF-31FD-0EC8EFD1A775}" name="Peter Wilson" initials="PW" userId="S::prw30@bath.ac.uk::91dcd672-517e-496d-a050-2aaeb72876d2" providerId="AD"/>
  <p188:author id="{1CBA0625-DB4C-54AE-55EE-9AE69C5D6A33}" name="Despina Moschou" initials="DM" userId="a04a8d977f5dd78d" providerId="Windows Live"/>
  <p188:author id="{8A82ABA6-E3A4-CE89-2298-6D672E301DE3}" name="Theresa Smith" initials="TS" userId="S::trs35@bath.ac.uk::a308f9ba-d280-449b-94a0-a59d37417d87" providerId="AD"/>
  <p188:author id="{502F2DB5-36AD-B3D8-45C4-AC470B36AFD6}" name="Pedro Estrela" initials="PE" userId="Pedro Estrela" providerId="None"/>
  <p188:author id="{6F3C59F4-EC71-AE95-7D02-D869207393D0}" name="Benjamin Metcalfe" initials="BM" userId="S::bwm23@bath.ac.uk::4f3b3c27-f9c2-4395-b195-4cbff541971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8C71"/>
    <a:srgbClr val="FFC1C1"/>
    <a:srgbClr val="447232"/>
    <a:srgbClr val="886E24"/>
    <a:srgbClr val="C0DADE"/>
    <a:srgbClr val="FFE48F"/>
    <a:srgbClr val="E8F3D9"/>
    <a:srgbClr val="D2E7B7"/>
    <a:srgbClr val="92C54F"/>
    <a:srgbClr val="EBDC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0069A1-908E-4217-BA0C-B25A7F8FF29E}" v="1370" dt="2024-01-29T14:51:28.9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3792" autoAdjust="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a Buxton" userId="31ea43ca-57b2-496d-a4dd-8fb2ea93070b" providerId="ADAL" clId="{810069A1-908E-4217-BA0C-B25A7F8FF29E}"/>
    <pc:docChg chg="undo redo custSel addSld delSld modSld sldOrd">
      <pc:chgData name="Paula Buxton" userId="31ea43ca-57b2-496d-a4dd-8fb2ea93070b" providerId="ADAL" clId="{810069A1-908E-4217-BA0C-B25A7F8FF29E}" dt="2024-01-29T14:56:03.265" v="2487" actId="2696"/>
      <pc:docMkLst>
        <pc:docMk/>
      </pc:docMkLst>
      <pc:sldChg chg="del">
        <pc:chgData name="Paula Buxton" userId="31ea43ca-57b2-496d-a4dd-8fb2ea93070b" providerId="ADAL" clId="{810069A1-908E-4217-BA0C-B25A7F8FF29E}" dt="2024-01-29T11:52:51.015" v="3" actId="2696"/>
        <pc:sldMkLst>
          <pc:docMk/>
          <pc:sldMk cId="1181996413" sldId="557"/>
        </pc:sldMkLst>
      </pc:sldChg>
      <pc:sldChg chg="del">
        <pc:chgData name="Paula Buxton" userId="31ea43ca-57b2-496d-a4dd-8fb2ea93070b" providerId="ADAL" clId="{810069A1-908E-4217-BA0C-B25A7F8FF29E}" dt="2024-01-29T11:52:27.769" v="0" actId="2696"/>
        <pc:sldMkLst>
          <pc:docMk/>
          <pc:sldMk cId="4217714399" sldId="559"/>
        </pc:sldMkLst>
      </pc:sldChg>
      <pc:sldChg chg="del">
        <pc:chgData name="Paula Buxton" userId="31ea43ca-57b2-496d-a4dd-8fb2ea93070b" providerId="ADAL" clId="{810069A1-908E-4217-BA0C-B25A7F8FF29E}" dt="2024-01-29T11:53:00.910" v="4" actId="2696"/>
        <pc:sldMkLst>
          <pc:docMk/>
          <pc:sldMk cId="3554622844" sldId="563"/>
        </pc:sldMkLst>
      </pc:sldChg>
      <pc:sldChg chg="addSp delSp modSp del mod modNotesTx">
        <pc:chgData name="Paula Buxton" userId="31ea43ca-57b2-496d-a4dd-8fb2ea93070b" providerId="ADAL" clId="{810069A1-908E-4217-BA0C-B25A7F8FF29E}" dt="2024-01-29T14:20:24.518" v="1105" actId="2696"/>
        <pc:sldMkLst>
          <pc:docMk/>
          <pc:sldMk cId="3636452567" sldId="564"/>
        </pc:sldMkLst>
        <pc:spChg chg="del">
          <ac:chgData name="Paula Buxton" userId="31ea43ca-57b2-496d-a4dd-8fb2ea93070b" providerId="ADAL" clId="{810069A1-908E-4217-BA0C-B25A7F8FF29E}" dt="2024-01-29T11:54:18.053" v="15" actId="21"/>
          <ac:spMkLst>
            <pc:docMk/>
            <pc:sldMk cId="3636452567" sldId="564"/>
            <ac:spMk id="3" creationId="{32361DB0-E529-DCE6-B235-61EDC7861446}"/>
          </ac:spMkLst>
        </pc:spChg>
        <pc:spChg chg="mod">
          <ac:chgData name="Paula Buxton" userId="31ea43ca-57b2-496d-a4dd-8fb2ea93070b" providerId="ADAL" clId="{810069A1-908E-4217-BA0C-B25A7F8FF29E}" dt="2024-01-29T12:37:03.597" v="703" actId="14100"/>
          <ac:spMkLst>
            <pc:docMk/>
            <pc:sldMk cId="3636452567" sldId="564"/>
            <ac:spMk id="4" creationId="{CD4B65D5-103F-2A40-0F64-57E994F43514}"/>
          </ac:spMkLst>
        </pc:spChg>
        <pc:spChg chg="add mod">
          <ac:chgData name="Paula Buxton" userId="31ea43ca-57b2-496d-a4dd-8fb2ea93070b" providerId="ADAL" clId="{810069A1-908E-4217-BA0C-B25A7F8FF29E}" dt="2024-01-29T12:42:50.910" v="769" actId="1076"/>
          <ac:spMkLst>
            <pc:docMk/>
            <pc:sldMk cId="3636452567" sldId="564"/>
            <ac:spMk id="10" creationId="{51BFED34-E6A0-0B4F-C450-47364EDC946F}"/>
          </ac:spMkLst>
        </pc:spChg>
        <pc:spChg chg="del mod">
          <ac:chgData name="Paula Buxton" userId="31ea43ca-57b2-496d-a4dd-8fb2ea93070b" providerId="ADAL" clId="{810069A1-908E-4217-BA0C-B25A7F8FF29E}" dt="2024-01-29T13:24:17.643" v="797" actId="21"/>
          <ac:spMkLst>
            <pc:docMk/>
            <pc:sldMk cId="3636452567" sldId="564"/>
            <ac:spMk id="13" creationId="{00000000-0000-0000-0000-000000000000}"/>
          </ac:spMkLst>
        </pc:spChg>
        <pc:spChg chg="mod">
          <ac:chgData name="Paula Buxton" userId="31ea43ca-57b2-496d-a4dd-8fb2ea93070b" providerId="ADAL" clId="{810069A1-908E-4217-BA0C-B25A7F8FF29E}" dt="2024-01-29T12:44:26.719" v="788" actId="1076"/>
          <ac:spMkLst>
            <pc:docMk/>
            <pc:sldMk cId="3636452567" sldId="564"/>
            <ac:spMk id="14" creationId="{BC5CAABD-3C45-E161-C9CF-A1DDDFB73CC4}"/>
          </ac:spMkLst>
        </pc:spChg>
        <pc:spChg chg="mod">
          <ac:chgData name="Paula Buxton" userId="31ea43ca-57b2-496d-a4dd-8fb2ea93070b" providerId="ADAL" clId="{810069A1-908E-4217-BA0C-B25A7F8FF29E}" dt="2024-01-29T12:43:21.382" v="776" actId="1076"/>
          <ac:spMkLst>
            <pc:docMk/>
            <pc:sldMk cId="3636452567" sldId="564"/>
            <ac:spMk id="15" creationId="{87C01EEC-0D7D-7FBD-F6D7-0A614FDC8891}"/>
          </ac:spMkLst>
        </pc:spChg>
        <pc:spChg chg="mod">
          <ac:chgData name="Paula Buxton" userId="31ea43ca-57b2-496d-a4dd-8fb2ea93070b" providerId="ADAL" clId="{810069A1-908E-4217-BA0C-B25A7F8FF29E}" dt="2024-01-29T12:43:11.966" v="774" actId="1076"/>
          <ac:spMkLst>
            <pc:docMk/>
            <pc:sldMk cId="3636452567" sldId="564"/>
            <ac:spMk id="16" creationId="{2B84C685-DCEA-228E-F7AE-2378F6ECA616}"/>
          </ac:spMkLst>
        </pc:spChg>
        <pc:spChg chg="mod">
          <ac:chgData name="Paula Buxton" userId="31ea43ca-57b2-496d-a4dd-8fb2ea93070b" providerId="ADAL" clId="{810069A1-908E-4217-BA0C-B25A7F8FF29E}" dt="2024-01-29T12:44:12.862" v="786" actId="1076"/>
          <ac:spMkLst>
            <pc:docMk/>
            <pc:sldMk cId="3636452567" sldId="564"/>
            <ac:spMk id="17" creationId="{7B59AF12-8CAC-D23F-1B14-6F2E4C5A8ECB}"/>
          </ac:spMkLst>
        </pc:spChg>
        <pc:spChg chg="mod">
          <ac:chgData name="Paula Buxton" userId="31ea43ca-57b2-496d-a4dd-8fb2ea93070b" providerId="ADAL" clId="{810069A1-908E-4217-BA0C-B25A7F8FF29E}" dt="2024-01-29T12:43:46.974" v="780" actId="1076"/>
          <ac:spMkLst>
            <pc:docMk/>
            <pc:sldMk cId="3636452567" sldId="564"/>
            <ac:spMk id="18" creationId="{F03F5C80-4CC4-C6F3-A424-FCCF0707FFBD}"/>
          </ac:spMkLst>
        </pc:spChg>
        <pc:spChg chg="del mod">
          <ac:chgData name="Paula Buxton" userId="31ea43ca-57b2-496d-a4dd-8fb2ea93070b" providerId="ADAL" clId="{810069A1-908E-4217-BA0C-B25A7F8FF29E}" dt="2024-01-29T11:53:47.851" v="8" actId="21"/>
          <ac:spMkLst>
            <pc:docMk/>
            <pc:sldMk cId="3636452567" sldId="564"/>
            <ac:spMk id="23" creationId="{56999DC3-CA3F-D109-DC85-24756B86276B}"/>
          </ac:spMkLst>
        </pc:spChg>
        <pc:spChg chg="del">
          <ac:chgData name="Paula Buxton" userId="31ea43ca-57b2-496d-a4dd-8fb2ea93070b" providerId="ADAL" clId="{810069A1-908E-4217-BA0C-B25A7F8FF29E}" dt="2024-01-29T11:53:50.374" v="9" actId="21"/>
          <ac:spMkLst>
            <pc:docMk/>
            <pc:sldMk cId="3636452567" sldId="564"/>
            <ac:spMk id="24" creationId="{DB83BA51-4460-F14B-D591-1AA7AA9006BC}"/>
          </ac:spMkLst>
        </pc:spChg>
        <pc:spChg chg="del">
          <ac:chgData name="Paula Buxton" userId="31ea43ca-57b2-496d-a4dd-8fb2ea93070b" providerId="ADAL" clId="{810069A1-908E-4217-BA0C-B25A7F8FF29E}" dt="2024-01-29T11:53:55.601" v="10" actId="21"/>
          <ac:spMkLst>
            <pc:docMk/>
            <pc:sldMk cId="3636452567" sldId="564"/>
            <ac:spMk id="25" creationId="{BBF67CEE-B380-AB18-7787-7234C2C575DF}"/>
          </ac:spMkLst>
        </pc:spChg>
        <pc:spChg chg="del">
          <ac:chgData name="Paula Buxton" userId="31ea43ca-57b2-496d-a4dd-8fb2ea93070b" providerId="ADAL" clId="{810069A1-908E-4217-BA0C-B25A7F8FF29E}" dt="2024-01-29T11:54:12.651" v="14" actId="21"/>
          <ac:spMkLst>
            <pc:docMk/>
            <pc:sldMk cId="3636452567" sldId="564"/>
            <ac:spMk id="27" creationId="{28ADCDA9-CE16-48A7-1124-94D2612D428E}"/>
          </ac:spMkLst>
        </pc:spChg>
        <pc:spChg chg="del">
          <ac:chgData name="Paula Buxton" userId="31ea43ca-57b2-496d-a4dd-8fb2ea93070b" providerId="ADAL" clId="{810069A1-908E-4217-BA0C-B25A7F8FF29E}" dt="2024-01-29T11:53:58.819" v="11" actId="21"/>
          <ac:spMkLst>
            <pc:docMk/>
            <pc:sldMk cId="3636452567" sldId="564"/>
            <ac:spMk id="28" creationId="{5391BC5E-CA20-FE13-EC20-500269AF0267}"/>
          </ac:spMkLst>
        </pc:spChg>
        <pc:spChg chg="del">
          <ac:chgData name="Paula Buxton" userId="31ea43ca-57b2-496d-a4dd-8fb2ea93070b" providerId="ADAL" clId="{810069A1-908E-4217-BA0C-B25A7F8FF29E}" dt="2024-01-29T11:54:04.996" v="12" actId="21"/>
          <ac:spMkLst>
            <pc:docMk/>
            <pc:sldMk cId="3636452567" sldId="564"/>
            <ac:spMk id="29" creationId="{D30BD9FE-9D5C-BB80-FF5C-F7FABA2DF1D3}"/>
          </ac:spMkLst>
        </pc:spChg>
        <pc:spChg chg="del">
          <ac:chgData name="Paula Buxton" userId="31ea43ca-57b2-496d-a4dd-8fb2ea93070b" providerId="ADAL" clId="{810069A1-908E-4217-BA0C-B25A7F8FF29E}" dt="2024-01-29T11:54:09.340" v="13" actId="21"/>
          <ac:spMkLst>
            <pc:docMk/>
            <pc:sldMk cId="3636452567" sldId="564"/>
            <ac:spMk id="30" creationId="{61253C47-1422-9D30-1E1E-1C68CA356617}"/>
          </ac:spMkLst>
        </pc:spChg>
        <pc:spChg chg="add mod">
          <ac:chgData name="Paula Buxton" userId="31ea43ca-57b2-496d-a4dd-8fb2ea93070b" providerId="ADAL" clId="{810069A1-908E-4217-BA0C-B25A7F8FF29E}" dt="2024-01-29T12:43:04.166" v="772" actId="1076"/>
          <ac:spMkLst>
            <pc:docMk/>
            <pc:sldMk cId="3636452567" sldId="564"/>
            <ac:spMk id="42" creationId="{2572E91F-C4B6-1F22-B299-9D30C296EB1B}"/>
          </ac:spMkLst>
        </pc:spChg>
        <pc:spChg chg="add mod">
          <ac:chgData name="Paula Buxton" userId="31ea43ca-57b2-496d-a4dd-8fb2ea93070b" providerId="ADAL" clId="{810069A1-908E-4217-BA0C-B25A7F8FF29E}" dt="2024-01-29T12:43:35.782" v="778" actId="1076"/>
          <ac:spMkLst>
            <pc:docMk/>
            <pc:sldMk cId="3636452567" sldId="564"/>
            <ac:spMk id="47" creationId="{E943CAB0-0C98-3969-B8A8-2546342B5C44}"/>
          </ac:spMkLst>
        </pc:spChg>
        <pc:spChg chg="del mod">
          <ac:chgData name="Paula Buxton" userId="31ea43ca-57b2-496d-a4dd-8fb2ea93070b" providerId="ADAL" clId="{810069A1-908E-4217-BA0C-B25A7F8FF29E}" dt="2024-01-29T11:58:16.342" v="67" actId="21"/>
          <ac:spMkLst>
            <pc:docMk/>
            <pc:sldMk cId="3636452567" sldId="564"/>
            <ac:spMk id="54" creationId="{C8211A13-8744-7A36-D476-3E664F64A5DF}"/>
          </ac:spMkLst>
        </pc:spChg>
        <pc:spChg chg="del mod">
          <ac:chgData name="Paula Buxton" userId="31ea43ca-57b2-496d-a4dd-8fb2ea93070b" providerId="ADAL" clId="{810069A1-908E-4217-BA0C-B25A7F8FF29E}" dt="2024-01-29T11:58:13.064" v="66" actId="21"/>
          <ac:spMkLst>
            <pc:docMk/>
            <pc:sldMk cId="3636452567" sldId="564"/>
            <ac:spMk id="55" creationId="{AE8A13BC-9AE5-E543-6E61-C05F51F049AA}"/>
          </ac:spMkLst>
        </pc:spChg>
        <pc:spChg chg="del">
          <ac:chgData name="Paula Buxton" userId="31ea43ca-57b2-496d-a4dd-8fb2ea93070b" providerId="ADAL" clId="{810069A1-908E-4217-BA0C-B25A7F8FF29E}" dt="2024-01-29T11:58:06.866" v="61" actId="478"/>
          <ac:spMkLst>
            <pc:docMk/>
            <pc:sldMk cId="3636452567" sldId="564"/>
            <ac:spMk id="56" creationId="{FE008080-4646-BB49-67ED-75AAF7B1DDA2}"/>
          </ac:spMkLst>
        </pc:spChg>
        <pc:spChg chg="del">
          <ac:chgData name="Paula Buxton" userId="31ea43ca-57b2-496d-a4dd-8fb2ea93070b" providerId="ADAL" clId="{810069A1-908E-4217-BA0C-B25A7F8FF29E}" dt="2024-01-29T11:58:06.164" v="60" actId="478"/>
          <ac:spMkLst>
            <pc:docMk/>
            <pc:sldMk cId="3636452567" sldId="564"/>
            <ac:spMk id="57" creationId="{E34F9576-90EF-5138-6752-91A24304A807}"/>
          </ac:spMkLst>
        </pc:spChg>
        <pc:spChg chg="del">
          <ac:chgData name="Paula Buxton" userId="31ea43ca-57b2-496d-a4dd-8fb2ea93070b" providerId="ADAL" clId="{810069A1-908E-4217-BA0C-B25A7F8FF29E}" dt="2024-01-29T11:58:08.152" v="63" actId="478"/>
          <ac:spMkLst>
            <pc:docMk/>
            <pc:sldMk cId="3636452567" sldId="564"/>
            <ac:spMk id="58" creationId="{7CB692E1-8715-CEC3-3D6D-722C4B906CB4}"/>
          </ac:spMkLst>
        </pc:spChg>
        <pc:spChg chg="mod">
          <ac:chgData name="Paula Buxton" userId="31ea43ca-57b2-496d-a4dd-8fb2ea93070b" providerId="ADAL" clId="{810069A1-908E-4217-BA0C-B25A7F8FF29E}" dt="2024-01-29T13:24:26.844" v="798" actId="1076"/>
          <ac:spMkLst>
            <pc:docMk/>
            <pc:sldMk cId="3636452567" sldId="564"/>
            <ac:spMk id="59" creationId="{BA309662-56D4-083A-6B82-4DE6C3933399}"/>
          </ac:spMkLst>
        </pc:spChg>
        <pc:picChg chg="add mod">
          <ac:chgData name="Paula Buxton" userId="31ea43ca-57b2-496d-a4dd-8fb2ea93070b" providerId="ADAL" clId="{810069A1-908E-4217-BA0C-B25A7F8FF29E}" dt="2024-01-29T12:42:06.437" v="759" actId="1076"/>
          <ac:picMkLst>
            <pc:docMk/>
            <pc:sldMk cId="3636452567" sldId="564"/>
            <ac:picMk id="2" creationId="{EE1E4D03-CE74-DC46-8111-5CA31C7AD6C8}"/>
          </ac:picMkLst>
        </pc:picChg>
        <pc:picChg chg="mod">
          <ac:chgData name="Paula Buxton" userId="31ea43ca-57b2-496d-a4dd-8fb2ea93070b" providerId="ADAL" clId="{810069A1-908E-4217-BA0C-B25A7F8FF29E}" dt="2024-01-29T12:44:19.334" v="787" actId="1076"/>
          <ac:picMkLst>
            <pc:docMk/>
            <pc:sldMk cId="3636452567" sldId="564"/>
            <ac:picMk id="5" creationId="{B0088EAA-9AC8-B667-8D18-A3B1E52978BE}"/>
          </ac:picMkLst>
        </pc:picChg>
        <pc:picChg chg="mod">
          <ac:chgData name="Paula Buxton" userId="31ea43ca-57b2-496d-a4dd-8fb2ea93070b" providerId="ADAL" clId="{810069A1-908E-4217-BA0C-B25A7F8FF29E}" dt="2024-01-29T12:43:49.391" v="781" actId="1076"/>
          <ac:picMkLst>
            <pc:docMk/>
            <pc:sldMk cId="3636452567" sldId="564"/>
            <ac:picMk id="6" creationId="{9567FDC7-F9D5-7671-B931-BA99A656D018}"/>
          </ac:picMkLst>
        </pc:picChg>
        <pc:picChg chg="mod">
          <ac:chgData name="Paula Buxton" userId="31ea43ca-57b2-496d-a4dd-8fb2ea93070b" providerId="ADAL" clId="{810069A1-908E-4217-BA0C-B25A7F8FF29E}" dt="2024-01-29T12:43:07.286" v="773" actId="1076"/>
          <ac:picMkLst>
            <pc:docMk/>
            <pc:sldMk cId="3636452567" sldId="564"/>
            <ac:picMk id="7" creationId="{0A820760-7156-73E5-49C2-B4453D200C30}"/>
          </ac:picMkLst>
        </pc:picChg>
        <pc:picChg chg="add del mod">
          <ac:chgData name="Paula Buxton" userId="31ea43ca-57b2-496d-a4dd-8fb2ea93070b" providerId="ADAL" clId="{810069A1-908E-4217-BA0C-B25A7F8FF29E}" dt="2024-01-29T12:03:01.570" v="101" actId="478"/>
          <ac:picMkLst>
            <pc:docMk/>
            <pc:sldMk cId="3636452567" sldId="564"/>
            <ac:picMk id="8" creationId="{BC37AA7B-8280-2AB5-EF1E-874DF694AC2A}"/>
          </ac:picMkLst>
        </pc:picChg>
        <pc:picChg chg="add mod">
          <ac:chgData name="Paula Buxton" userId="31ea43ca-57b2-496d-a4dd-8fb2ea93070b" providerId="ADAL" clId="{810069A1-908E-4217-BA0C-B25A7F8FF29E}" dt="2024-01-29T12:42:44.126" v="768" actId="1076"/>
          <ac:picMkLst>
            <pc:docMk/>
            <pc:sldMk cId="3636452567" sldId="564"/>
            <ac:picMk id="9" creationId="{5675E9EC-0410-644B-9F54-4E8D5D8DAAF9}"/>
          </ac:picMkLst>
        </pc:picChg>
        <pc:picChg chg="mod">
          <ac:chgData name="Paula Buxton" userId="31ea43ca-57b2-496d-a4dd-8fb2ea93070b" providerId="ADAL" clId="{810069A1-908E-4217-BA0C-B25A7F8FF29E}" dt="2024-01-29T12:42:30.165" v="764" actId="1076"/>
          <ac:picMkLst>
            <pc:docMk/>
            <pc:sldMk cId="3636452567" sldId="564"/>
            <ac:picMk id="11" creationId="{7D783B81-E642-8FD1-B004-2A486F1D65AB}"/>
          </ac:picMkLst>
        </pc:picChg>
        <pc:picChg chg="mod">
          <ac:chgData name="Paula Buxton" userId="31ea43ca-57b2-496d-a4dd-8fb2ea93070b" providerId="ADAL" clId="{810069A1-908E-4217-BA0C-B25A7F8FF29E}" dt="2024-01-29T12:42:35.673" v="766" actId="1076"/>
          <ac:picMkLst>
            <pc:docMk/>
            <pc:sldMk cId="3636452567" sldId="564"/>
            <ac:picMk id="12" creationId="{5E790397-8D45-D309-9B2A-AF7394363091}"/>
          </ac:picMkLst>
        </pc:picChg>
        <pc:picChg chg="mod">
          <ac:chgData name="Paula Buxton" userId="31ea43ca-57b2-496d-a4dd-8fb2ea93070b" providerId="ADAL" clId="{810069A1-908E-4217-BA0C-B25A7F8FF29E}" dt="2024-01-29T12:42:39.246" v="767" actId="1076"/>
          <ac:picMkLst>
            <pc:docMk/>
            <pc:sldMk cId="3636452567" sldId="564"/>
            <ac:picMk id="19" creationId="{0754BA49-7FAC-096D-D95C-C760BCD4A32C}"/>
          </ac:picMkLst>
        </pc:picChg>
        <pc:picChg chg="mod">
          <ac:chgData name="Paula Buxton" userId="31ea43ca-57b2-496d-a4dd-8fb2ea93070b" providerId="ADAL" clId="{810069A1-908E-4217-BA0C-B25A7F8FF29E}" dt="2024-01-29T12:42:28.583" v="763" actId="1076"/>
          <ac:picMkLst>
            <pc:docMk/>
            <pc:sldMk cId="3636452567" sldId="564"/>
            <ac:picMk id="20" creationId="{7BE30AE5-A674-DFEE-EA6A-D47B7FC2D604}"/>
          </ac:picMkLst>
        </pc:picChg>
        <pc:picChg chg="mod">
          <ac:chgData name="Paula Buxton" userId="31ea43ca-57b2-496d-a4dd-8fb2ea93070b" providerId="ADAL" clId="{810069A1-908E-4217-BA0C-B25A7F8FF29E}" dt="2024-01-29T12:42:34.144" v="765" actId="1076"/>
          <ac:picMkLst>
            <pc:docMk/>
            <pc:sldMk cId="3636452567" sldId="564"/>
            <ac:picMk id="21" creationId="{5DAB245E-1985-6224-783A-23575EB3C244}"/>
          </ac:picMkLst>
        </pc:picChg>
        <pc:picChg chg="add mod">
          <ac:chgData name="Paula Buxton" userId="31ea43ca-57b2-496d-a4dd-8fb2ea93070b" providerId="ADAL" clId="{810069A1-908E-4217-BA0C-B25A7F8FF29E}" dt="2024-01-29T12:42:09.358" v="760" actId="1076"/>
          <ac:picMkLst>
            <pc:docMk/>
            <pc:sldMk cId="3636452567" sldId="564"/>
            <ac:picMk id="22" creationId="{C392935A-5EEC-EFAF-C1B6-18A4A5D1C08D}"/>
          </ac:picMkLst>
        </pc:picChg>
        <pc:picChg chg="del">
          <ac:chgData name="Paula Buxton" userId="31ea43ca-57b2-496d-a4dd-8fb2ea93070b" providerId="ADAL" clId="{810069A1-908E-4217-BA0C-B25A7F8FF29E}" dt="2024-01-29T11:54:20.659" v="16" actId="21"/>
          <ac:picMkLst>
            <pc:docMk/>
            <pc:sldMk cId="3636452567" sldId="564"/>
            <ac:picMk id="26" creationId="{F929E745-0DE7-74D5-DE82-D0BCCC92FF62}"/>
          </ac:picMkLst>
        </pc:picChg>
        <pc:picChg chg="add mod">
          <ac:chgData name="Paula Buxton" userId="31ea43ca-57b2-496d-a4dd-8fb2ea93070b" providerId="ADAL" clId="{810069A1-908E-4217-BA0C-B25A7F8FF29E}" dt="2024-01-29T12:43:55.078" v="783" actId="1076"/>
          <ac:picMkLst>
            <pc:docMk/>
            <pc:sldMk cId="3636452567" sldId="564"/>
            <ac:picMk id="31" creationId="{7C8B00DE-90D9-720E-6AC0-099563BDADB8}"/>
          </ac:picMkLst>
        </pc:picChg>
        <pc:picChg chg="add mod">
          <ac:chgData name="Paula Buxton" userId="31ea43ca-57b2-496d-a4dd-8fb2ea93070b" providerId="ADAL" clId="{810069A1-908E-4217-BA0C-B25A7F8FF29E}" dt="2024-01-29T12:43:59.702" v="784" actId="1076"/>
          <ac:picMkLst>
            <pc:docMk/>
            <pc:sldMk cId="3636452567" sldId="564"/>
            <ac:picMk id="32" creationId="{D04A4461-6BED-FF36-4B02-B391A309D30D}"/>
          </ac:picMkLst>
        </pc:picChg>
        <pc:picChg chg="add mod">
          <ac:chgData name="Paula Buxton" userId="31ea43ca-57b2-496d-a4dd-8fb2ea93070b" providerId="ADAL" clId="{810069A1-908E-4217-BA0C-B25A7F8FF29E}" dt="2024-01-29T12:42:13.790" v="761" actId="1076"/>
          <ac:picMkLst>
            <pc:docMk/>
            <pc:sldMk cId="3636452567" sldId="564"/>
            <ac:picMk id="33" creationId="{8ACFAF0C-1A62-AE9A-E9DF-301E32F87417}"/>
          </ac:picMkLst>
        </pc:picChg>
        <pc:picChg chg="add del">
          <ac:chgData name="Paula Buxton" userId="31ea43ca-57b2-496d-a4dd-8fb2ea93070b" providerId="ADAL" clId="{810069A1-908E-4217-BA0C-B25A7F8FF29E}" dt="2024-01-29T12:12:19.386" v="262"/>
          <ac:picMkLst>
            <pc:docMk/>
            <pc:sldMk cId="3636452567" sldId="564"/>
            <ac:picMk id="34" creationId="{71459048-C67B-C456-5273-114B94506F41}"/>
          </ac:picMkLst>
        </pc:picChg>
        <pc:picChg chg="add mod">
          <ac:chgData name="Paula Buxton" userId="31ea43ca-57b2-496d-a4dd-8fb2ea93070b" providerId="ADAL" clId="{810069A1-908E-4217-BA0C-B25A7F8FF29E}" dt="2024-01-29T12:43:52.862" v="782" actId="1076"/>
          <ac:picMkLst>
            <pc:docMk/>
            <pc:sldMk cId="3636452567" sldId="564"/>
            <ac:picMk id="35" creationId="{69F7A74F-4F3C-3B1D-CD42-04A66AACBA63}"/>
          </ac:picMkLst>
        </pc:picChg>
        <pc:picChg chg="mod">
          <ac:chgData name="Paula Buxton" userId="31ea43ca-57b2-496d-a4dd-8fb2ea93070b" providerId="ADAL" clId="{810069A1-908E-4217-BA0C-B25A7F8FF29E}" dt="2024-01-29T12:43:42.262" v="779" actId="1076"/>
          <ac:picMkLst>
            <pc:docMk/>
            <pc:sldMk cId="3636452567" sldId="564"/>
            <ac:picMk id="36" creationId="{5A56A37F-7BB4-A862-8C77-709841C62242}"/>
          </ac:picMkLst>
        </pc:picChg>
        <pc:picChg chg="add mod">
          <ac:chgData name="Paula Buxton" userId="31ea43ca-57b2-496d-a4dd-8fb2ea93070b" providerId="ADAL" clId="{810069A1-908E-4217-BA0C-B25A7F8FF29E}" dt="2024-01-29T12:42:02.071" v="757" actId="1076"/>
          <ac:picMkLst>
            <pc:docMk/>
            <pc:sldMk cId="3636452567" sldId="564"/>
            <ac:picMk id="37" creationId="{CA1C714F-CB03-0B29-C657-26829EE6EC59}"/>
          </ac:picMkLst>
        </pc:picChg>
        <pc:picChg chg="add mod">
          <ac:chgData name="Paula Buxton" userId="31ea43ca-57b2-496d-a4dd-8fb2ea93070b" providerId="ADAL" clId="{810069A1-908E-4217-BA0C-B25A7F8FF29E}" dt="2024-01-29T12:42:59.597" v="771" actId="1076"/>
          <ac:picMkLst>
            <pc:docMk/>
            <pc:sldMk cId="3636452567" sldId="564"/>
            <ac:picMk id="38" creationId="{DD44E8CB-C4DA-925E-B37F-775E57EE7F29}"/>
          </ac:picMkLst>
        </pc:picChg>
        <pc:picChg chg="add del mod">
          <ac:chgData name="Paula Buxton" userId="31ea43ca-57b2-496d-a4dd-8fb2ea93070b" providerId="ADAL" clId="{810069A1-908E-4217-BA0C-B25A7F8FF29E}" dt="2024-01-29T12:17:55.184" v="337" actId="21"/>
          <ac:picMkLst>
            <pc:docMk/>
            <pc:sldMk cId="3636452567" sldId="564"/>
            <ac:picMk id="39" creationId="{3C2FB9AE-CB44-106E-36DD-1D5F2192F7AC}"/>
          </ac:picMkLst>
        </pc:picChg>
        <pc:picChg chg="add del mod">
          <ac:chgData name="Paula Buxton" userId="31ea43ca-57b2-496d-a4dd-8fb2ea93070b" providerId="ADAL" clId="{810069A1-908E-4217-BA0C-B25A7F8FF29E}" dt="2024-01-29T12:16:55.116" v="301" actId="478"/>
          <ac:picMkLst>
            <pc:docMk/>
            <pc:sldMk cId="3636452567" sldId="564"/>
            <ac:picMk id="40" creationId="{A75C1174-1E36-F13B-7F39-93F6145314BD}"/>
          </ac:picMkLst>
        </pc:picChg>
        <pc:picChg chg="add del mod">
          <ac:chgData name="Paula Buxton" userId="31ea43ca-57b2-496d-a4dd-8fb2ea93070b" providerId="ADAL" clId="{810069A1-908E-4217-BA0C-B25A7F8FF29E}" dt="2024-01-29T12:17:49.787" v="334" actId="21"/>
          <ac:picMkLst>
            <pc:docMk/>
            <pc:sldMk cId="3636452567" sldId="564"/>
            <ac:picMk id="41" creationId="{62AC5259-3863-7839-DC5F-181D4570CF57}"/>
          </ac:picMkLst>
        </pc:picChg>
        <pc:picChg chg="add del mod">
          <ac:chgData name="Paula Buxton" userId="31ea43ca-57b2-496d-a4dd-8fb2ea93070b" providerId="ADAL" clId="{810069A1-908E-4217-BA0C-B25A7F8FF29E}" dt="2024-01-29T12:20:59.863" v="363" actId="21"/>
          <ac:picMkLst>
            <pc:docMk/>
            <pc:sldMk cId="3636452567" sldId="564"/>
            <ac:picMk id="43" creationId="{93673ED7-6AAF-DBDB-07BA-3FE623CB8AA0}"/>
          </ac:picMkLst>
        </pc:picChg>
        <pc:picChg chg="add mod">
          <ac:chgData name="Paula Buxton" userId="31ea43ca-57b2-496d-a4dd-8fb2ea93070b" providerId="ADAL" clId="{810069A1-908E-4217-BA0C-B25A7F8FF29E}" dt="2024-01-29T12:43:14.455" v="775" actId="1076"/>
          <ac:picMkLst>
            <pc:docMk/>
            <pc:sldMk cId="3636452567" sldId="564"/>
            <ac:picMk id="44" creationId="{FC922F1D-ED09-AF4C-DFAD-7FDE92A2236F}"/>
          </ac:picMkLst>
        </pc:picChg>
        <pc:picChg chg="add del mod">
          <ac:chgData name="Paula Buxton" userId="31ea43ca-57b2-496d-a4dd-8fb2ea93070b" providerId="ADAL" clId="{810069A1-908E-4217-BA0C-B25A7F8FF29E}" dt="2024-01-29T12:26:18.325" v="428" actId="21"/>
          <ac:picMkLst>
            <pc:docMk/>
            <pc:sldMk cId="3636452567" sldId="564"/>
            <ac:picMk id="45" creationId="{FF86584F-6764-4DEF-5BD4-CD386BD78FC8}"/>
          </ac:picMkLst>
        </pc:picChg>
        <pc:picChg chg="add mod">
          <ac:chgData name="Paula Buxton" userId="31ea43ca-57b2-496d-a4dd-8fb2ea93070b" providerId="ADAL" clId="{810069A1-908E-4217-BA0C-B25A7F8FF29E}" dt="2024-01-29T12:43:28.382" v="777" actId="1076"/>
          <ac:picMkLst>
            <pc:docMk/>
            <pc:sldMk cId="3636452567" sldId="564"/>
            <ac:picMk id="46" creationId="{15A72C04-0C7B-1FBE-73BC-B9588F8E66B1}"/>
          </ac:picMkLst>
        </pc:picChg>
        <pc:picChg chg="add mod">
          <ac:chgData name="Paula Buxton" userId="31ea43ca-57b2-496d-a4dd-8fb2ea93070b" providerId="ADAL" clId="{810069A1-908E-4217-BA0C-B25A7F8FF29E}" dt="2024-01-29T12:42:16.950" v="762" actId="1076"/>
          <ac:picMkLst>
            <pc:docMk/>
            <pc:sldMk cId="3636452567" sldId="564"/>
            <ac:picMk id="48" creationId="{A7894CF3-C6DC-F632-7AFF-778A5B06192F}"/>
          </ac:picMkLst>
        </pc:picChg>
        <pc:picChg chg="add del mod">
          <ac:chgData name="Paula Buxton" userId="31ea43ca-57b2-496d-a4dd-8fb2ea93070b" providerId="ADAL" clId="{810069A1-908E-4217-BA0C-B25A7F8FF29E}" dt="2024-01-29T12:41:40.877" v="753" actId="21"/>
          <ac:picMkLst>
            <pc:docMk/>
            <pc:sldMk cId="3636452567" sldId="564"/>
            <ac:picMk id="49" creationId="{52F9BBA3-4C02-ED23-DFC2-3EB0EDA1F2B0}"/>
          </ac:picMkLst>
        </pc:picChg>
        <pc:picChg chg="mod">
          <ac:chgData name="Paula Buxton" userId="31ea43ca-57b2-496d-a4dd-8fb2ea93070b" providerId="ADAL" clId="{810069A1-908E-4217-BA0C-B25A7F8FF29E}" dt="2024-01-29T12:44:07.526" v="785" actId="1076"/>
          <ac:picMkLst>
            <pc:docMk/>
            <pc:sldMk cId="3636452567" sldId="564"/>
            <ac:picMk id="11317" creationId="{C098ED25-8047-EB39-283B-F3F078DA17B4}"/>
          </ac:picMkLst>
        </pc:picChg>
      </pc:sldChg>
      <pc:sldChg chg="addSp delSp del mod">
        <pc:chgData name="Paula Buxton" userId="31ea43ca-57b2-496d-a4dd-8fb2ea93070b" providerId="ADAL" clId="{810069A1-908E-4217-BA0C-B25A7F8FF29E}" dt="2024-01-29T12:41:07.516" v="750" actId="2696"/>
        <pc:sldMkLst>
          <pc:docMk/>
          <pc:sldMk cId="11475226" sldId="565"/>
        </pc:sldMkLst>
        <pc:picChg chg="add del">
          <ac:chgData name="Paula Buxton" userId="31ea43ca-57b2-496d-a4dd-8fb2ea93070b" providerId="ADAL" clId="{810069A1-908E-4217-BA0C-B25A7F8FF29E}" dt="2024-01-29T12:37:09.471" v="706" actId="21"/>
          <ac:picMkLst>
            <pc:docMk/>
            <pc:sldMk cId="11475226" sldId="565"/>
            <ac:picMk id="10" creationId="{2D70977B-B834-D777-B1A5-A486E3FD9D30}"/>
          </ac:picMkLst>
        </pc:picChg>
      </pc:sldChg>
      <pc:sldChg chg="addSp delSp modSp new del mod ord setBg">
        <pc:chgData name="Paula Buxton" userId="31ea43ca-57b2-496d-a4dd-8fb2ea93070b" providerId="ADAL" clId="{810069A1-908E-4217-BA0C-B25A7F8FF29E}" dt="2024-01-29T14:56:03.265" v="2487" actId="2696"/>
        <pc:sldMkLst>
          <pc:docMk/>
          <pc:sldMk cId="763135579" sldId="565"/>
        </pc:sldMkLst>
        <pc:spChg chg="add mod">
          <ac:chgData name="Paula Buxton" userId="31ea43ca-57b2-496d-a4dd-8fb2ea93070b" providerId="ADAL" clId="{810069A1-908E-4217-BA0C-B25A7F8FF29E}" dt="2024-01-29T14:50:53.651" v="2267" actId="1076"/>
          <ac:spMkLst>
            <pc:docMk/>
            <pc:sldMk cId="763135579" sldId="565"/>
            <ac:spMk id="4" creationId="{1AEA82DD-07C6-5979-9448-949FED5FFA6F}"/>
          </ac:spMkLst>
        </pc:spChg>
        <pc:spChg chg="add">
          <ac:chgData name="Paula Buxton" userId="31ea43ca-57b2-496d-a4dd-8fb2ea93070b" providerId="ADAL" clId="{810069A1-908E-4217-BA0C-B25A7F8FF29E}" dt="2024-01-29T13:23:12.878" v="795" actId="26606"/>
          <ac:spMkLst>
            <pc:docMk/>
            <pc:sldMk cId="763135579" sldId="565"/>
            <ac:spMk id="9" creationId="{F0A604E4-7307-451C-93BE-F1F7E1BF3BF8}"/>
          </ac:spMkLst>
        </pc:spChg>
        <pc:spChg chg="add">
          <ac:chgData name="Paula Buxton" userId="31ea43ca-57b2-496d-a4dd-8fb2ea93070b" providerId="ADAL" clId="{810069A1-908E-4217-BA0C-B25A7F8FF29E}" dt="2024-01-29T13:23:12.878" v="795" actId="26606"/>
          <ac:spMkLst>
            <pc:docMk/>
            <pc:sldMk cId="763135579" sldId="565"/>
            <ac:spMk id="11" creationId="{F7F3A0AA-35E5-4085-942B-737839030604}"/>
          </ac:spMkLst>
        </pc:spChg>
        <pc:spChg chg="add">
          <ac:chgData name="Paula Buxton" userId="31ea43ca-57b2-496d-a4dd-8fb2ea93070b" providerId="ADAL" clId="{810069A1-908E-4217-BA0C-B25A7F8FF29E}" dt="2024-01-29T13:23:12.878" v="795" actId="26606"/>
          <ac:spMkLst>
            <pc:docMk/>
            <pc:sldMk cId="763135579" sldId="565"/>
            <ac:spMk id="13" creationId="{402F5C38-C747-4173-ABBF-656E39E82130}"/>
          </ac:spMkLst>
        </pc:spChg>
        <pc:spChg chg="add">
          <ac:chgData name="Paula Buxton" userId="31ea43ca-57b2-496d-a4dd-8fb2ea93070b" providerId="ADAL" clId="{810069A1-908E-4217-BA0C-B25A7F8FF29E}" dt="2024-01-29T13:23:12.878" v="795" actId="26606"/>
          <ac:spMkLst>
            <pc:docMk/>
            <pc:sldMk cId="763135579" sldId="565"/>
            <ac:spMk id="15" creationId="{E37EECFC-A684-4391-AE85-4CDAF5565F61}"/>
          </ac:spMkLst>
        </pc:spChg>
        <pc:picChg chg="add mod ord">
          <ac:chgData name="Paula Buxton" userId="31ea43ca-57b2-496d-a4dd-8fb2ea93070b" providerId="ADAL" clId="{810069A1-908E-4217-BA0C-B25A7F8FF29E}" dt="2024-01-29T14:51:03.707" v="2268" actId="1076"/>
          <ac:picMkLst>
            <pc:docMk/>
            <pc:sldMk cId="763135579" sldId="565"/>
            <ac:picMk id="2" creationId="{C95228E2-C3CF-2FEC-399C-791514C4105C}"/>
          </ac:picMkLst>
        </pc:picChg>
        <pc:picChg chg="add del mod">
          <ac:chgData name="Paula Buxton" userId="31ea43ca-57b2-496d-a4dd-8fb2ea93070b" providerId="ADAL" clId="{810069A1-908E-4217-BA0C-B25A7F8FF29E}" dt="2024-01-29T13:22:47.206" v="793"/>
          <ac:picMkLst>
            <pc:docMk/>
            <pc:sldMk cId="763135579" sldId="565"/>
            <ac:picMk id="3" creationId="{A9162803-01EC-505A-79B5-BA1887F3DC6E}"/>
          </ac:picMkLst>
        </pc:picChg>
      </pc:sldChg>
      <pc:sldChg chg="addSp delSp modSp add mod setBg">
        <pc:chgData name="Paula Buxton" userId="31ea43ca-57b2-496d-a4dd-8fb2ea93070b" providerId="ADAL" clId="{810069A1-908E-4217-BA0C-B25A7F8FF29E}" dt="2024-01-29T14:50:13.907" v="2250" actId="14100"/>
        <pc:sldMkLst>
          <pc:docMk/>
          <pc:sldMk cId="664089817" sldId="566"/>
        </pc:sldMkLst>
        <pc:spChg chg="mod">
          <ac:chgData name="Paula Buxton" userId="31ea43ca-57b2-496d-a4dd-8fb2ea93070b" providerId="ADAL" clId="{810069A1-908E-4217-BA0C-B25A7F8FF29E}" dt="2024-01-29T14:48:07.817" v="2238" actId="27636"/>
          <ac:spMkLst>
            <pc:docMk/>
            <pc:sldMk cId="664089817" sldId="566"/>
            <ac:spMk id="4" creationId="{1AEA82DD-07C6-5979-9448-949FED5FFA6F}"/>
          </ac:spMkLst>
        </pc:spChg>
        <pc:spChg chg="add del mod">
          <ac:chgData name="Paula Buxton" userId="31ea43ca-57b2-496d-a4dd-8fb2ea93070b" providerId="ADAL" clId="{810069A1-908E-4217-BA0C-B25A7F8FF29E}" dt="2024-01-29T13:27:54.350" v="835" actId="21"/>
          <ac:spMkLst>
            <pc:docMk/>
            <pc:sldMk cId="664089817" sldId="566"/>
            <ac:spMk id="18" creationId="{1BF555C3-EBD8-49F3-29ED-2FBDCAE67FB7}"/>
          </ac:spMkLst>
        </pc:spChg>
        <pc:spChg chg="add del mod">
          <ac:chgData name="Paula Buxton" userId="31ea43ca-57b2-496d-a4dd-8fb2ea93070b" providerId="ADAL" clId="{810069A1-908E-4217-BA0C-B25A7F8FF29E}" dt="2024-01-29T13:35:40.805" v="954"/>
          <ac:spMkLst>
            <pc:docMk/>
            <pc:sldMk cId="664089817" sldId="566"/>
            <ac:spMk id="19" creationId="{D024B6B0-C866-460D-5D00-B7EB8E372D90}"/>
          </ac:spMkLst>
        </pc:spChg>
        <pc:spChg chg="add mod">
          <ac:chgData name="Paula Buxton" userId="31ea43ca-57b2-496d-a4dd-8fb2ea93070b" providerId="ADAL" clId="{810069A1-908E-4217-BA0C-B25A7F8FF29E}" dt="2024-01-29T14:29:43.716" v="1219" actId="14100"/>
          <ac:spMkLst>
            <pc:docMk/>
            <pc:sldMk cId="664089817" sldId="566"/>
            <ac:spMk id="21" creationId="{73868B79-E80B-CD66-B9EE-8FB25CFFC863}"/>
          </ac:spMkLst>
        </pc:spChg>
        <pc:spChg chg="add mod">
          <ac:chgData name="Paula Buxton" userId="31ea43ca-57b2-496d-a4dd-8fb2ea93070b" providerId="ADAL" clId="{810069A1-908E-4217-BA0C-B25A7F8FF29E}" dt="2024-01-29T14:49:34.315" v="2242" actId="1076"/>
          <ac:spMkLst>
            <pc:docMk/>
            <pc:sldMk cId="664089817" sldId="566"/>
            <ac:spMk id="26" creationId="{E981D017-3925-173D-CC4D-7D4E86A78259}"/>
          </ac:spMkLst>
        </pc:spChg>
        <pc:spChg chg="add del mod">
          <ac:chgData name="Paula Buxton" userId="31ea43ca-57b2-496d-a4dd-8fb2ea93070b" providerId="ADAL" clId="{810069A1-908E-4217-BA0C-B25A7F8FF29E}" dt="2024-01-29T14:23:42.292" v="1129" actId="22"/>
          <ac:spMkLst>
            <pc:docMk/>
            <pc:sldMk cId="664089817" sldId="566"/>
            <ac:spMk id="45" creationId="{09120F2A-5FBD-6A8E-7E34-2173152487A1}"/>
          </ac:spMkLst>
        </pc:spChg>
        <pc:spChg chg="add mod">
          <ac:chgData name="Paula Buxton" userId="31ea43ca-57b2-496d-a4dd-8fb2ea93070b" providerId="ADAL" clId="{810069A1-908E-4217-BA0C-B25A7F8FF29E}" dt="2024-01-29T14:29:07.228" v="1210" actId="1076"/>
          <ac:spMkLst>
            <pc:docMk/>
            <pc:sldMk cId="664089817" sldId="566"/>
            <ac:spMk id="46" creationId="{26F2FABC-8B1B-3270-9D8E-DAC3A2BB0DCF}"/>
          </ac:spMkLst>
        </pc:spChg>
        <pc:spChg chg="add mod">
          <ac:chgData name="Paula Buxton" userId="31ea43ca-57b2-496d-a4dd-8fb2ea93070b" providerId="ADAL" clId="{810069A1-908E-4217-BA0C-B25A7F8FF29E}" dt="2024-01-29T14:30:32.371" v="1232" actId="1076"/>
          <ac:spMkLst>
            <pc:docMk/>
            <pc:sldMk cId="664089817" sldId="566"/>
            <ac:spMk id="47" creationId="{A21CD91D-EC56-8008-FE2D-251B4EA37195}"/>
          </ac:spMkLst>
        </pc:spChg>
        <pc:spChg chg="add mod">
          <ac:chgData name="Paula Buxton" userId="31ea43ca-57b2-496d-a4dd-8fb2ea93070b" providerId="ADAL" clId="{810069A1-908E-4217-BA0C-B25A7F8FF29E}" dt="2024-01-29T14:49:56.530" v="2247" actId="1076"/>
          <ac:spMkLst>
            <pc:docMk/>
            <pc:sldMk cId="664089817" sldId="566"/>
            <ac:spMk id="48" creationId="{7395D991-F39C-1871-BF96-F6EBB3F91C33}"/>
          </ac:spMkLst>
        </pc:spChg>
        <pc:spChg chg="add mod">
          <ac:chgData name="Paula Buxton" userId="31ea43ca-57b2-496d-a4dd-8fb2ea93070b" providerId="ADAL" clId="{810069A1-908E-4217-BA0C-B25A7F8FF29E}" dt="2024-01-29T14:50:02.091" v="2248" actId="1076"/>
          <ac:spMkLst>
            <pc:docMk/>
            <pc:sldMk cId="664089817" sldId="566"/>
            <ac:spMk id="49" creationId="{71C54672-7036-93FB-0567-B3740E7B3675}"/>
          </ac:spMkLst>
        </pc:spChg>
        <pc:spChg chg="add mod">
          <ac:chgData name="Paula Buxton" userId="31ea43ca-57b2-496d-a4dd-8fb2ea93070b" providerId="ADAL" clId="{810069A1-908E-4217-BA0C-B25A7F8FF29E}" dt="2024-01-29T14:32:46.202" v="1257" actId="1076"/>
          <ac:spMkLst>
            <pc:docMk/>
            <pc:sldMk cId="664089817" sldId="566"/>
            <ac:spMk id="50" creationId="{2685BD09-5D89-0884-CC65-F4FE457D6E9E}"/>
          </ac:spMkLst>
        </pc:spChg>
        <pc:spChg chg="add del mod">
          <ac:chgData name="Paula Buxton" userId="31ea43ca-57b2-496d-a4dd-8fb2ea93070b" providerId="ADAL" clId="{810069A1-908E-4217-BA0C-B25A7F8FF29E}" dt="2024-01-29T14:33:12.418" v="1264"/>
          <ac:spMkLst>
            <pc:docMk/>
            <pc:sldMk cId="664089817" sldId="566"/>
            <ac:spMk id="51" creationId="{A250136E-8CC5-F42A-03A9-778242BEA8FE}"/>
          </ac:spMkLst>
        </pc:spChg>
        <pc:spChg chg="add del">
          <ac:chgData name="Paula Buxton" userId="31ea43ca-57b2-496d-a4dd-8fb2ea93070b" providerId="ADAL" clId="{810069A1-908E-4217-BA0C-B25A7F8FF29E}" dt="2024-01-29T14:33:24.663" v="1266" actId="22"/>
          <ac:spMkLst>
            <pc:docMk/>
            <pc:sldMk cId="664089817" sldId="566"/>
            <ac:spMk id="53" creationId="{262CB32B-B911-28D4-3E5F-24F02FD7AA2C}"/>
          </ac:spMkLst>
        </pc:spChg>
        <pc:spChg chg="add mod">
          <ac:chgData name="Paula Buxton" userId="31ea43ca-57b2-496d-a4dd-8fb2ea93070b" providerId="ADAL" clId="{810069A1-908E-4217-BA0C-B25A7F8FF29E}" dt="2024-01-29T14:34:07.971" v="1276" actId="1076"/>
          <ac:spMkLst>
            <pc:docMk/>
            <pc:sldMk cId="664089817" sldId="566"/>
            <ac:spMk id="54" creationId="{71AE6A74-3E7A-287A-FFEC-08EB2D50857A}"/>
          </ac:spMkLst>
        </pc:spChg>
        <pc:spChg chg="add mod">
          <ac:chgData name="Paula Buxton" userId="31ea43ca-57b2-496d-a4dd-8fb2ea93070b" providerId="ADAL" clId="{810069A1-908E-4217-BA0C-B25A7F8FF29E}" dt="2024-01-29T14:35:20.364" v="1284" actId="1076"/>
          <ac:spMkLst>
            <pc:docMk/>
            <pc:sldMk cId="664089817" sldId="566"/>
            <ac:spMk id="55" creationId="{6A6BA1F3-F4CE-A75C-88E8-B2615BF906DC}"/>
          </ac:spMkLst>
        </pc:spChg>
        <pc:spChg chg="add mod">
          <ac:chgData name="Paula Buxton" userId="31ea43ca-57b2-496d-a4dd-8fb2ea93070b" providerId="ADAL" clId="{810069A1-908E-4217-BA0C-B25A7F8FF29E}" dt="2024-01-29T14:37:31.467" v="1297" actId="1076"/>
          <ac:spMkLst>
            <pc:docMk/>
            <pc:sldMk cId="664089817" sldId="566"/>
            <ac:spMk id="56" creationId="{7911B9CB-4539-DAA3-9168-FADD58BD9379}"/>
          </ac:spMkLst>
        </pc:spChg>
        <pc:spChg chg="add del mod">
          <ac:chgData name="Paula Buxton" userId="31ea43ca-57b2-496d-a4dd-8fb2ea93070b" providerId="ADAL" clId="{810069A1-908E-4217-BA0C-B25A7F8FF29E}" dt="2024-01-29T14:42:18.331" v="1442" actId="1076"/>
          <ac:spMkLst>
            <pc:docMk/>
            <pc:sldMk cId="664089817" sldId="566"/>
            <ac:spMk id="57" creationId="{46307505-7C29-8987-438F-D464156072F7}"/>
          </ac:spMkLst>
        </pc:spChg>
        <pc:spChg chg="add mod">
          <ac:chgData name="Paula Buxton" userId="31ea43ca-57b2-496d-a4dd-8fb2ea93070b" providerId="ADAL" clId="{810069A1-908E-4217-BA0C-B25A7F8FF29E}" dt="2024-01-29T14:43:23.683" v="1452" actId="1076"/>
          <ac:spMkLst>
            <pc:docMk/>
            <pc:sldMk cId="664089817" sldId="566"/>
            <ac:spMk id="58" creationId="{87891318-2725-ABDD-C754-A37430344E56}"/>
          </ac:spMkLst>
        </pc:spChg>
        <pc:spChg chg="add mod">
          <ac:chgData name="Paula Buxton" userId="31ea43ca-57b2-496d-a4dd-8fb2ea93070b" providerId="ADAL" clId="{810069A1-908E-4217-BA0C-B25A7F8FF29E}" dt="2024-01-29T14:44:12.070" v="1461" actId="1076"/>
          <ac:spMkLst>
            <pc:docMk/>
            <pc:sldMk cId="664089817" sldId="566"/>
            <ac:spMk id="59" creationId="{DB678E56-4FAF-6A07-35FF-E7D0891AFCBC}"/>
          </ac:spMkLst>
        </pc:spChg>
        <pc:picChg chg="del">
          <ac:chgData name="Paula Buxton" userId="31ea43ca-57b2-496d-a4dd-8fb2ea93070b" providerId="ADAL" clId="{810069A1-908E-4217-BA0C-B25A7F8FF29E}" dt="2024-01-29T13:25:14.768" v="800" actId="478"/>
          <ac:picMkLst>
            <pc:docMk/>
            <pc:sldMk cId="664089817" sldId="566"/>
            <ac:picMk id="2" creationId="{C95228E2-C3CF-2FEC-399C-791514C4105C}"/>
          </ac:picMkLst>
        </pc:picChg>
        <pc:picChg chg="add mod">
          <ac:chgData name="Paula Buxton" userId="31ea43ca-57b2-496d-a4dd-8fb2ea93070b" providerId="ADAL" clId="{810069A1-908E-4217-BA0C-B25A7F8FF29E}" dt="2024-01-29T14:50:08.409" v="2249" actId="14100"/>
          <ac:picMkLst>
            <pc:docMk/>
            <pc:sldMk cId="664089817" sldId="566"/>
            <ac:picMk id="3" creationId="{9A6AFEFE-37DC-4BF3-446B-F14AC39225F2}"/>
          </ac:picMkLst>
        </pc:picChg>
        <pc:picChg chg="add mod">
          <ac:chgData name="Paula Buxton" userId="31ea43ca-57b2-496d-a4dd-8fb2ea93070b" providerId="ADAL" clId="{810069A1-908E-4217-BA0C-B25A7F8FF29E}" dt="2024-01-29T14:50:13.907" v="2250" actId="14100"/>
          <ac:picMkLst>
            <pc:docMk/>
            <pc:sldMk cId="664089817" sldId="566"/>
            <ac:picMk id="5" creationId="{DF6CBE3D-0501-6B90-9972-0D8758912BEA}"/>
          </ac:picMkLst>
        </pc:picChg>
        <pc:picChg chg="add mod">
          <ac:chgData name="Paula Buxton" userId="31ea43ca-57b2-496d-a4dd-8fb2ea93070b" providerId="ADAL" clId="{810069A1-908E-4217-BA0C-B25A7F8FF29E}" dt="2024-01-29T13:35:03.412" v="948" actId="1582"/>
          <ac:picMkLst>
            <pc:docMk/>
            <pc:sldMk cId="664089817" sldId="566"/>
            <ac:picMk id="6" creationId="{B589F73A-449E-0239-A192-7068CB784E9F}"/>
          </ac:picMkLst>
        </pc:picChg>
        <pc:picChg chg="add mod">
          <ac:chgData name="Paula Buxton" userId="31ea43ca-57b2-496d-a4dd-8fb2ea93070b" providerId="ADAL" clId="{810069A1-908E-4217-BA0C-B25A7F8FF29E}" dt="2024-01-29T13:33:40.053" v="934" actId="1076"/>
          <ac:picMkLst>
            <pc:docMk/>
            <pc:sldMk cId="664089817" sldId="566"/>
            <ac:picMk id="7" creationId="{49645565-E921-1ED7-28F9-EBC46A9EAD73}"/>
          </ac:picMkLst>
        </pc:picChg>
        <pc:picChg chg="add mod">
          <ac:chgData name="Paula Buxton" userId="31ea43ca-57b2-496d-a4dd-8fb2ea93070b" providerId="ADAL" clId="{810069A1-908E-4217-BA0C-B25A7F8FF29E}" dt="2024-01-29T14:33:27.322" v="1268" actId="1076"/>
          <ac:picMkLst>
            <pc:docMk/>
            <pc:sldMk cId="664089817" sldId="566"/>
            <ac:picMk id="8" creationId="{2E025395-D67D-5850-0047-D74CF976C10F}"/>
          </ac:picMkLst>
        </pc:picChg>
        <pc:picChg chg="add mod">
          <ac:chgData name="Paula Buxton" userId="31ea43ca-57b2-496d-a4dd-8fb2ea93070b" providerId="ADAL" clId="{810069A1-908E-4217-BA0C-B25A7F8FF29E}" dt="2024-01-29T13:34:04.453" v="936" actId="1076"/>
          <ac:picMkLst>
            <pc:docMk/>
            <pc:sldMk cId="664089817" sldId="566"/>
            <ac:picMk id="10" creationId="{56014C28-F509-BC6D-C441-C065FCA12860}"/>
          </ac:picMkLst>
        </pc:picChg>
        <pc:picChg chg="add mod">
          <ac:chgData name="Paula Buxton" userId="31ea43ca-57b2-496d-a4dd-8fb2ea93070b" providerId="ADAL" clId="{810069A1-908E-4217-BA0C-B25A7F8FF29E}" dt="2024-01-29T14:03:14.260" v="1060" actId="1076"/>
          <ac:picMkLst>
            <pc:docMk/>
            <pc:sldMk cId="664089817" sldId="566"/>
            <ac:picMk id="12" creationId="{416A87F6-BAA9-E1D2-1949-091A2BCBB512}"/>
          </ac:picMkLst>
        </pc:picChg>
        <pc:picChg chg="add mod">
          <ac:chgData name="Paula Buxton" userId="31ea43ca-57b2-496d-a4dd-8fb2ea93070b" providerId="ADAL" clId="{810069A1-908E-4217-BA0C-B25A7F8FF29E}" dt="2024-01-29T14:03:03.308" v="1058" actId="1076"/>
          <ac:picMkLst>
            <pc:docMk/>
            <pc:sldMk cId="664089817" sldId="566"/>
            <ac:picMk id="14" creationId="{44BE6CCB-6C11-C752-FF90-F22FACA03C28}"/>
          </ac:picMkLst>
        </pc:picChg>
        <pc:picChg chg="add mod">
          <ac:chgData name="Paula Buxton" userId="31ea43ca-57b2-496d-a4dd-8fb2ea93070b" providerId="ADAL" clId="{810069A1-908E-4217-BA0C-B25A7F8FF29E}" dt="2024-01-29T14:03:22.940" v="1062" actId="1076"/>
          <ac:picMkLst>
            <pc:docMk/>
            <pc:sldMk cId="664089817" sldId="566"/>
            <ac:picMk id="16" creationId="{36A6391C-6363-4C34-300C-791BE9A7E5DA}"/>
          </ac:picMkLst>
        </pc:picChg>
        <pc:picChg chg="add mod">
          <ac:chgData name="Paula Buxton" userId="31ea43ca-57b2-496d-a4dd-8fb2ea93070b" providerId="ADAL" clId="{810069A1-908E-4217-BA0C-B25A7F8FF29E}" dt="2024-01-29T14:03:25.652" v="1063" actId="1076"/>
          <ac:picMkLst>
            <pc:docMk/>
            <pc:sldMk cId="664089817" sldId="566"/>
            <ac:picMk id="17" creationId="{2570072E-D020-BC01-FFFC-1C3A2BCA2330}"/>
          </ac:picMkLst>
        </pc:picChg>
        <pc:picChg chg="add">
          <ac:chgData name="Paula Buxton" userId="31ea43ca-57b2-496d-a4dd-8fb2ea93070b" providerId="ADAL" clId="{810069A1-908E-4217-BA0C-B25A7F8FF29E}" dt="2024-01-29T13:35:44.999" v="955"/>
          <ac:picMkLst>
            <pc:docMk/>
            <pc:sldMk cId="664089817" sldId="566"/>
            <ac:picMk id="20" creationId="{AE1C6FA2-5870-E595-52BA-A076FAC9F952}"/>
          </ac:picMkLst>
        </pc:picChg>
        <pc:picChg chg="add mod">
          <ac:chgData name="Paula Buxton" userId="31ea43ca-57b2-496d-a4dd-8fb2ea93070b" providerId="ADAL" clId="{810069A1-908E-4217-BA0C-B25A7F8FF29E}" dt="2024-01-29T14:29:47.067" v="1220" actId="1076"/>
          <ac:picMkLst>
            <pc:docMk/>
            <pc:sldMk cId="664089817" sldId="566"/>
            <ac:picMk id="22" creationId="{CC64B5A2-9785-1042-4D79-4B8735E710DF}"/>
          </ac:picMkLst>
        </pc:picChg>
        <pc:picChg chg="add mod">
          <ac:chgData name="Paula Buxton" userId="31ea43ca-57b2-496d-a4dd-8fb2ea93070b" providerId="ADAL" clId="{810069A1-908E-4217-BA0C-B25A7F8FF29E}" dt="2024-01-29T14:49:39.530" v="2244" actId="1076"/>
          <ac:picMkLst>
            <pc:docMk/>
            <pc:sldMk cId="664089817" sldId="566"/>
            <ac:picMk id="23" creationId="{F22D676C-232C-DD72-267E-56658E08F411}"/>
          </ac:picMkLst>
        </pc:picChg>
        <pc:picChg chg="add del mod">
          <ac:chgData name="Paula Buxton" userId="31ea43ca-57b2-496d-a4dd-8fb2ea93070b" providerId="ADAL" clId="{810069A1-908E-4217-BA0C-B25A7F8FF29E}" dt="2024-01-29T13:37:00.883" v="965" actId="478"/>
          <ac:picMkLst>
            <pc:docMk/>
            <pc:sldMk cId="664089817" sldId="566"/>
            <ac:picMk id="24" creationId="{6A8D4875-26EA-B40F-BB3B-06D2166955F2}"/>
          </ac:picMkLst>
        </pc:picChg>
        <pc:picChg chg="add del">
          <ac:chgData name="Paula Buxton" userId="31ea43ca-57b2-496d-a4dd-8fb2ea93070b" providerId="ADAL" clId="{810069A1-908E-4217-BA0C-B25A7F8FF29E}" dt="2024-01-29T13:37:09.888" v="967"/>
          <ac:picMkLst>
            <pc:docMk/>
            <pc:sldMk cId="664089817" sldId="566"/>
            <ac:picMk id="25" creationId="{8D4600E2-7571-ECFF-676C-ACC3C002E034}"/>
          </ac:picMkLst>
        </pc:picChg>
        <pc:picChg chg="add mod">
          <ac:chgData name="Paula Buxton" userId="31ea43ca-57b2-496d-a4dd-8fb2ea93070b" providerId="ADAL" clId="{810069A1-908E-4217-BA0C-B25A7F8FF29E}" dt="2024-01-29T14:29:12.821" v="1211" actId="1076"/>
          <ac:picMkLst>
            <pc:docMk/>
            <pc:sldMk cId="664089817" sldId="566"/>
            <ac:picMk id="27" creationId="{2501BF64-E59F-6BC1-216F-D259978CA73D}"/>
          </ac:picMkLst>
        </pc:picChg>
        <pc:picChg chg="add mod">
          <ac:chgData name="Paula Buxton" userId="31ea43ca-57b2-496d-a4dd-8fb2ea93070b" providerId="ADAL" clId="{810069A1-908E-4217-BA0C-B25A7F8FF29E}" dt="2024-01-29T14:28:38.522" v="1203" actId="1076"/>
          <ac:picMkLst>
            <pc:docMk/>
            <pc:sldMk cId="664089817" sldId="566"/>
            <ac:picMk id="28" creationId="{B7C5D080-FC34-DB9E-7F58-36FECF366A79}"/>
          </ac:picMkLst>
        </pc:picChg>
        <pc:picChg chg="add mod">
          <ac:chgData name="Paula Buxton" userId="31ea43ca-57b2-496d-a4dd-8fb2ea93070b" providerId="ADAL" clId="{810069A1-908E-4217-BA0C-B25A7F8FF29E}" dt="2024-01-29T14:28:14.307" v="1198" actId="1076"/>
          <ac:picMkLst>
            <pc:docMk/>
            <pc:sldMk cId="664089817" sldId="566"/>
            <ac:picMk id="29" creationId="{4EDD3439-D219-6E9B-BC66-260917DD3CBD}"/>
          </ac:picMkLst>
        </pc:picChg>
        <pc:picChg chg="add mod">
          <ac:chgData name="Paula Buxton" userId="31ea43ca-57b2-496d-a4dd-8fb2ea93070b" providerId="ADAL" clId="{810069A1-908E-4217-BA0C-B25A7F8FF29E}" dt="2024-01-29T14:28:09.787" v="1197" actId="1076"/>
          <ac:picMkLst>
            <pc:docMk/>
            <pc:sldMk cId="664089817" sldId="566"/>
            <ac:picMk id="30" creationId="{84D8D1DE-AE01-7C88-F85D-8F63E411B7C2}"/>
          </ac:picMkLst>
        </pc:picChg>
        <pc:picChg chg="add mod">
          <ac:chgData name="Paula Buxton" userId="31ea43ca-57b2-496d-a4dd-8fb2ea93070b" providerId="ADAL" clId="{810069A1-908E-4217-BA0C-B25A7F8FF29E}" dt="2024-01-29T14:28:19.740" v="1199" actId="1076"/>
          <ac:picMkLst>
            <pc:docMk/>
            <pc:sldMk cId="664089817" sldId="566"/>
            <ac:picMk id="31" creationId="{5138E82D-1AAC-B0A9-7C4C-4627A6E29B85}"/>
          </ac:picMkLst>
        </pc:picChg>
        <pc:picChg chg="add mod">
          <ac:chgData name="Paula Buxton" userId="31ea43ca-57b2-496d-a4dd-8fb2ea93070b" providerId="ADAL" clId="{810069A1-908E-4217-BA0C-B25A7F8FF29E}" dt="2024-01-29T14:28:24.098" v="1200" actId="1076"/>
          <ac:picMkLst>
            <pc:docMk/>
            <pc:sldMk cId="664089817" sldId="566"/>
            <ac:picMk id="32" creationId="{3CFAB3C5-23C3-86A6-241B-0744FB308B24}"/>
          </ac:picMkLst>
        </pc:picChg>
        <pc:picChg chg="add mod">
          <ac:chgData name="Paula Buxton" userId="31ea43ca-57b2-496d-a4dd-8fb2ea93070b" providerId="ADAL" clId="{810069A1-908E-4217-BA0C-B25A7F8FF29E}" dt="2024-01-29T14:28:27.908" v="1201" actId="1076"/>
          <ac:picMkLst>
            <pc:docMk/>
            <pc:sldMk cId="664089817" sldId="566"/>
            <ac:picMk id="33" creationId="{CB4DBFF9-3A69-8A2E-D30E-43645183A7EB}"/>
          </ac:picMkLst>
        </pc:picChg>
        <pc:picChg chg="add mod">
          <ac:chgData name="Paula Buxton" userId="31ea43ca-57b2-496d-a4dd-8fb2ea93070b" providerId="ADAL" clId="{810069A1-908E-4217-BA0C-B25A7F8FF29E}" dt="2024-01-29T14:28:31.068" v="1202" actId="1076"/>
          <ac:picMkLst>
            <pc:docMk/>
            <pc:sldMk cId="664089817" sldId="566"/>
            <ac:picMk id="34" creationId="{85311B07-B6B6-477E-04D4-B9B62F97C50E}"/>
          </ac:picMkLst>
        </pc:picChg>
        <pc:picChg chg="add del mod">
          <ac:chgData name="Paula Buxton" userId="31ea43ca-57b2-496d-a4dd-8fb2ea93070b" providerId="ADAL" clId="{810069A1-908E-4217-BA0C-B25A7F8FF29E}" dt="2024-01-29T14:25:50.565" v="1150" actId="478"/>
          <ac:picMkLst>
            <pc:docMk/>
            <pc:sldMk cId="664089817" sldId="566"/>
            <ac:picMk id="35" creationId="{5478ADC9-18FB-0856-CE6A-E3EECDF005F8}"/>
          </ac:picMkLst>
        </pc:picChg>
        <pc:picChg chg="add del">
          <ac:chgData name="Paula Buxton" userId="31ea43ca-57b2-496d-a4dd-8fb2ea93070b" providerId="ADAL" clId="{810069A1-908E-4217-BA0C-B25A7F8FF29E}" dt="2024-01-29T14:04:26.239" v="1081"/>
          <ac:picMkLst>
            <pc:docMk/>
            <pc:sldMk cId="664089817" sldId="566"/>
            <ac:picMk id="36" creationId="{CAC88D8B-CDDD-6DD1-CC9B-11C90843D975}"/>
          </ac:picMkLst>
        </pc:picChg>
        <pc:picChg chg="add mod">
          <ac:chgData name="Paula Buxton" userId="31ea43ca-57b2-496d-a4dd-8fb2ea93070b" providerId="ADAL" clId="{810069A1-908E-4217-BA0C-B25A7F8FF29E}" dt="2024-01-29T14:19:42.676" v="1100" actId="1076"/>
          <ac:picMkLst>
            <pc:docMk/>
            <pc:sldMk cId="664089817" sldId="566"/>
            <ac:picMk id="37" creationId="{0C35D95D-6264-193D-CEC9-420DE674B7F8}"/>
          </ac:picMkLst>
        </pc:picChg>
        <pc:picChg chg="add mod">
          <ac:chgData name="Paula Buxton" userId="31ea43ca-57b2-496d-a4dd-8fb2ea93070b" providerId="ADAL" clId="{810069A1-908E-4217-BA0C-B25A7F8FF29E}" dt="2024-01-29T14:05:10.452" v="1086" actId="1076"/>
          <ac:picMkLst>
            <pc:docMk/>
            <pc:sldMk cId="664089817" sldId="566"/>
            <ac:picMk id="38" creationId="{95CD1529-3358-3700-6B13-B5A7261F1209}"/>
          </ac:picMkLst>
        </pc:picChg>
        <pc:picChg chg="add mod">
          <ac:chgData name="Paula Buxton" userId="31ea43ca-57b2-496d-a4dd-8fb2ea93070b" providerId="ADAL" clId="{810069A1-908E-4217-BA0C-B25A7F8FF29E}" dt="2024-01-29T14:19:50.732" v="1102" actId="1076"/>
          <ac:picMkLst>
            <pc:docMk/>
            <pc:sldMk cId="664089817" sldId="566"/>
            <ac:picMk id="39" creationId="{5E31981D-F879-4531-4E0A-EFE2F68244C5}"/>
          </ac:picMkLst>
        </pc:picChg>
        <pc:picChg chg="add mod">
          <ac:chgData name="Paula Buxton" userId="31ea43ca-57b2-496d-a4dd-8fb2ea93070b" providerId="ADAL" clId="{810069A1-908E-4217-BA0C-B25A7F8FF29E}" dt="2024-01-29T14:16:43.388" v="1090" actId="1076"/>
          <ac:picMkLst>
            <pc:docMk/>
            <pc:sldMk cId="664089817" sldId="566"/>
            <ac:picMk id="40" creationId="{0E972501-1914-CA49-C9B6-C3B3176D7286}"/>
          </ac:picMkLst>
        </pc:picChg>
        <pc:picChg chg="add mod">
          <ac:chgData name="Paula Buxton" userId="31ea43ca-57b2-496d-a4dd-8fb2ea93070b" providerId="ADAL" clId="{810069A1-908E-4217-BA0C-B25A7F8FF29E}" dt="2024-01-29T14:19:53.187" v="1103" actId="1076"/>
          <ac:picMkLst>
            <pc:docMk/>
            <pc:sldMk cId="664089817" sldId="566"/>
            <ac:picMk id="41" creationId="{710C3C9E-80D2-E854-8FFA-4608A7DCBF6F}"/>
          </ac:picMkLst>
        </pc:picChg>
        <pc:picChg chg="add mod">
          <ac:chgData name="Paula Buxton" userId="31ea43ca-57b2-496d-a4dd-8fb2ea93070b" providerId="ADAL" clId="{810069A1-908E-4217-BA0C-B25A7F8FF29E}" dt="2024-01-29T14:19:16.029" v="1096" actId="1076"/>
          <ac:picMkLst>
            <pc:docMk/>
            <pc:sldMk cId="664089817" sldId="566"/>
            <ac:picMk id="42" creationId="{6AB33741-A457-CBF8-3542-DD4BF80CCD27}"/>
          </ac:picMkLst>
        </pc:picChg>
        <pc:picChg chg="add mod">
          <ac:chgData name="Paula Buxton" userId="31ea43ca-57b2-496d-a4dd-8fb2ea93070b" providerId="ADAL" clId="{810069A1-908E-4217-BA0C-B25A7F8FF29E}" dt="2024-01-29T14:19:55.363" v="1104" actId="1076"/>
          <ac:picMkLst>
            <pc:docMk/>
            <pc:sldMk cId="664089817" sldId="566"/>
            <ac:picMk id="43" creationId="{C914F745-B09F-523F-C04F-456A5C215256}"/>
          </ac:picMkLst>
        </pc:picChg>
      </pc:sldChg>
      <pc:sldChg chg="del">
        <pc:chgData name="Paula Buxton" userId="31ea43ca-57b2-496d-a4dd-8fb2ea93070b" providerId="ADAL" clId="{810069A1-908E-4217-BA0C-B25A7F8FF29E}" dt="2024-01-29T11:52:29.591" v="1" actId="2696"/>
        <pc:sldMkLst>
          <pc:docMk/>
          <pc:sldMk cId="4139118171" sldId="566"/>
        </pc:sldMkLst>
      </pc:sldChg>
      <pc:sldChg chg="del">
        <pc:chgData name="Paula Buxton" userId="31ea43ca-57b2-496d-a4dd-8fb2ea93070b" providerId="ADAL" clId="{810069A1-908E-4217-BA0C-B25A7F8FF29E}" dt="2024-01-29T11:53:04.593" v="5" actId="2696"/>
        <pc:sldMkLst>
          <pc:docMk/>
          <pc:sldMk cId="186293786" sldId="567"/>
        </pc:sldMkLst>
      </pc:sldChg>
      <pc:sldChg chg="del">
        <pc:chgData name="Paula Buxton" userId="31ea43ca-57b2-496d-a4dd-8fb2ea93070b" providerId="ADAL" clId="{810069A1-908E-4217-BA0C-B25A7F8FF29E}" dt="2024-01-29T11:52:31.367" v="2" actId="2696"/>
        <pc:sldMkLst>
          <pc:docMk/>
          <pc:sldMk cId="2857742185" sldId="5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BF4E2-2FF2-4B23-A772-6F6227378CE3}" type="datetimeFigureOut">
              <a:rPr lang="en-GB" smtClean="0"/>
              <a:t>29/01/2024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F7EFE9-8D2E-42BC-AFC6-FB372F1E6BD1}" type="slidenum">
              <a:rPr lang="en-GB" smtClean="0"/>
              <a:t>‹#›</a:t>
            </a:fld>
            <a:endParaRPr lang="en-GB"/>
          </a:p>
        </p:txBody>
      </p:sp>
    </p:spTree>
    <p:extLst>
      <p:ext uri="{BB962C8B-B14F-4D97-AF65-F5344CB8AC3E}">
        <p14:creationId xmlns:p14="http://schemas.microsoft.com/office/powerpoint/2010/main" val="2264953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F5F12CB-E0D8-4968-8F48-BA3D19F6A27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71777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5B757C9-9ADD-45C5-A3E0-74B07C59A30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12375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DD4E97-FF5C-49FC-AA37-8DE8B29D6E4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64015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29F9931-B9C7-4F0B-9E6E-5AB631EEDFF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95041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382F376-9CF8-43DA-8D1D-B932471F762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250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5017471-63B5-44AC-8DD0-C2B4E337183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11551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37FEF598-F323-47AA-99E6-D78D213CE12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61389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1BB8603-D4C2-4D9B-AE7D-ECD969CB18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69540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829B8E8-F5C6-482E-A2BB-70857D3E34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499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F53C097-6AE0-42E4-B2BA-89EBF507DF7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49790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77266C0-2245-41D6-BAD8-86298196D3E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60488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pPr eaLnBrk="0" fontAlgn="base" hangingPunct="0">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pPr eaLnBrk="0" fontAlgn="base" hangingPunct="0">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pPr eaLnBrk="0" fontAlgn="base" hangingPunct="0">
              <a:spcBef>
                <a:spcPct val="0"/>
              </a:spcBef>
              <a:spcAft>
                <a:spcPct val="0"/>
              </a:spcAft>
              <a:defRPr/>
            </a:pPr>
            <a:fld id="{52FEA59F-9BE4-4029-A155-54482AC8C313}" type="slidenum">
              <a:rPr lang="en-US">
                <a:solidFill>
                  <a:srgbClr val="000000"/>
                </a:solidFill>
              </a:rPr>
              <a:pPr eaLnBrk="0" fontAlgn="base" hangingPunct="0">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26096496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Lucida Grande" pitchFamily="1" charset="0"/>
          <a:ea typeface="Geneva" pitchFamily="1" charset="-128"/>
        </a:defRPr>
      </a:lvl2pPr>
      <a:lvl3pPr algn="ctr" rtl="0" eaLnBrk="0" fontAlgn="base" hangingPunct="0">
        <a:spcBef>
          <a:spcPct val="0"/>
        </a:spcBef>
        <a:spcAft>
          <a:spcPct val="0"/>
        </a:spcAft>
        <a:defRPr sz="4400">
          <a:solidFill>
            <a:schemeClr val="tx2"/>
          </a:solidFill>
          <a:latin typeface="Lucida Grande" pitchFamily="1" charset="0"/>
          <a:ea typeface="Geneva" pitchFamily="1" charset="-128"/>
        </a:defRPr>
      </a:lvl3pPr>
      <a:lvl4pPr algn="ctr" rtl="0" eaLnBrk="0" fontAlgn="base" hangingPunct="0">
        <a:spcBef>
          <a:spcPct val="0"/>
        </a:spcBef>
        <a:spcAft>
          <a:spcPct val="0"/>
        </a:spcAft>
        <a:defRPr sz="4400">
          <a:solidFill>
            <a:schemeClr val="tx2"/>
          </a:solidFill>
          <a:latin typeface="Lucida Grande" pitchFamily="1" charset="0"/>
          <a:ea typeface="Geneva" pitchFamily="1" charset="-128"/>
        </a:defRPr>
      </a:lvl4pPr>
      <a:lvl5pPr algn="ctr" rtl="0" eaLnBrk="0" fontAlgn="base" hangingPunct="0">
        <a:spcBef>
          <a:spcPct val="0"/>
        </a:spcBef>
        <a:spcAft>
          <a:spcPct val="0"/>
        </a:spcAft>
        <a:defRPr sz="4400">
          <a:solidFill>
            <a:schemeClr val="tx2"/>
          </a:solidFill>
          <a:latin typeface="Lucida Grande" pitchFamily="1" charset="0"/>
          <a:ea typeface="Geneva" pitchFamily="1" charset="-128"/>
        </a:defRPr>
      </a:lvl5pPr>
      <a:lvl6pPr marL="457200" algn="ctr" rtl="0" fontAlgn="base">
        <a:spcBef>
          <a:spcPct val="0"/>
        </a:spcBef>
        <a:spcAft>
          <a:spcPct val="0"/>
        </a:spcAft>
        <a:defRPr sz="4400">
          <a:solidFill>
            <a:schemeClr val="tx2"/>
          </a:solidFill>
          <a:latin typeface="Lucida Grande" pitchFamily="1" charset="0"/>
          <a:ea typeface="Geneva" pitchFamily="1" charset="-128"/>
        </a:defRPr>
      </a:lvl6pPr>
      <a:lvl7pPr marL="914400" algn="ctr" rtl="0" fontAlgn="base">
        <a:spcBef>
          <a:spcPct val="0"/>
        </a:spcBef>
        <a:spcAft>
          <a:spcPct val="0"/>
        </a:spcAft>
        <a:defRPr sz="4400">
          <a:solidFill>
            <a:schemeClr val="tx2"/>
          </a:solidFill>
          <a:latin typeface="Lucida Grande" pitchFamily="1" charset="0"/>
          <a:ea typeface="Geneva" pitchFamily="1" charset="-128"/>
        </a:defRPr>
      </a:lvl7pPr>
      <a:lvl8pPr marL="1371600" algn="ctr" rtl="0" fontAlgn="base">
        <a:spcBef>
          <a:spcPct val="0"/>
        </a:spcBef>
        <a:spcAft>
          <a:spcPct val="0"/>
        </a:spcAft>
        <a:defRPr sz="4400">
          <a:solidFill>
            <a:schemeClr val="tx2"/>
          </a:solidFill>
          <a:latin typeface="Lucida Grande" pitchFamily="1" charset="0"/>
          <a:ea typeface="Geneva" pitchFamily="1" charset="-128"/>
        </a:defRPr>
      </a:lvl8pPr>
      <a:lvl9pPr marL="1828800" algn="ctr" rtl="0" fontAlgn="base">
        <a:spcBef>
          <a:spcPct val="0"/>
        </a:spcBef>
        <a:spcAft>
          <a:spcPct val="0"/>
        </a:spcAft>
        <a:defRPr sz="4400">
          <a:solidFill>
            <a:schemeClr val="tx2"/>
          </a:solidFill>
          <a:latin typeface="Lucida Grande" pitchFamily="1" charset="0"/>
          <a:ea typeface="Geneva" pitchFamily="1"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hyperlink" Target="mailto:Weightman@cardiff.ac.uk" TargetMode="External"/><Relationship Id="rId3" Type="http://schemas.openxmlformats.org/officeDocument/2006/relationships/image" Target="../media/image2.png"/><Relationship Id="rId21" Type="http://schemas.openxmlformats.org/officeDocument/2006/relationships/hyperlink" Target="mailto:C.R.Tyler@exeter.ac.uk" TargetMode="External"/><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hyperlink" Target="mailto:durance@cardiff.ac.uk" TargetMode="External"/><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mailto:daniel.read@ceh.ac.uk" TargetMode="External"/><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hyperlink" Target="mailto:E.Santos@exeter.ac.uk" TargetMode="External"/><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hyperlink" Target="mailto:pmdlce20@bath.ac.uk" TargetMode="External"/><Relationship Id="rId28" Type="http://schemas.openxmlformats.org/officeDocument/2006/relationships/hyperlink" Target="mailto:d.chadwick@bangor.ac.uk" TargetMode="External"/><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hyperlink" Target="mailto:bkh20@bath.ac.uk" TargetMode="External"/><Relationship Id="rId27" Type="http://schemas.openxmlformats.org/officeDocument/2006/relationships/hyperlink" Target="mailto:d.jones@bangor.ac.uk" TargetMode="External"/><Relationship Id="rId30" Type="http://schemas.openxmlformats.org/officeDocument/2006/relationships/hyperlink" Target="mailto:acsi@ceh.ac.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98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0A604E4-7307-451C-93BE-F1F7E1BF3B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200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7F3A0AA-35E5-4085-942B-7378390306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82344"/>
            <a:ext cx="12191998" cy="1590742"/>
          </a:xfrm>
          <a:prstGeom prst="rect">
            <a:avLst/>
          </a:prstGeom>
          <a:gradFill>
            <a:gsLst>
              <a:gs pos="34000">
                <a:srgbClr val="000000">
                  <a:alpha val="96000"/>
                </a:srgbClr>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02F5C38-C747-4173-ABBF-656E39E821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5282344"/>
            <a:ext cx="8115300" cy="1590742"/>
          </a:xfrm>
          <a:prstGeom prst="rect">
            <a:avLst/>
          </a:prstGeom>
          <a:gradFill>
            <a:gsLst>
              <a:gs pos="28000">
                <a:schemeClr val="accent1">
                  <a:lumMod val="75000"/>
                  <a:alpha val="59000"/>
                </a:schemeClr>
              </a:gs>
              <a:gs pos="100000">
                <a:srgbClr val="000000">
                  <a:alpha val="70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37EECFC-A684-4391-AE85-4CDAF5565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5282344"/>
            <a:ext cx="12191998" cy="1590742"/>
          </a:xfrm>
          <a:prstGeom prst="rect">
            <a:avLst/>
          </a:prstGeom>
          <a:gradFill>
            <a:gsLst>
              <a:gs pos="0">
                <a:srgbClr val="000000">
                  <a:alpha val="71765"/>
                </a:srgbClr>
              </a:gs>
              <a:gs pos="100000">
                <a:schemeClr val="accent1">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1AEA82DD-07C6-5979-9448-949FED5FFA6F}"/>
              </a:ext>
            </a:extLst>
          </p:cNvPr>
          <p:cNvSpPr>
            <a:spLocks noChangeArrowheads="1"/>
          </p:cNvSpPr>
          <p:nvPr/>
        </p:nvSpPr>
        <p:spPr bwMode="auto">
          <a:xfrm>
            <a:off x="102637" y="5490971"/>
            <a:ext cx="8257592" cy="1159200"/>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2400" dirty="0">
                <a:solidFill>
                  <a:srgbClr val="FFFFFF"/>
                </a:solidFill>
                <a:latin typeface="+mj-lt"/>
                <a:ea typeface="+mj-ea"/>
                <a:cs typeface="+mj-cs"/>
              </a:rPr>
              <a:t>The </a:t>
            </a:r>
            <a:r>
              <a:rPr lang="en-US" sz="2400" b="1" kern="1200" dirty="0">
                <a:solidFill>
                  <a:srgbClr val="FFFFFF"/>
                </a:solidFill>
                <a:effectLst/>
                <a:latin typeface="+mj-lt"/>
                <a:ea typeface="+mj-ea"/>
                <a:cs typeface="+mj-cs"/>
              </a:rPr>
              <a:t>Executive Board </a:t>
            </a:r>
            <a:r>
              <a:rPr lang="en-US" sz="2400" kern="1200" dirty="0">
                <a:solidFill>
                  <a:srgbClr val="FFFFFF"/>
                </a:solidFill>
                <a:effectLst/>
                <a:latin typeface="+mj-lt"/>
                <a:ea typeface="+mj-ea"/>
                <a:cs typeface="+mj-cs"/>
              </a:rPr>
              <a:t>is made up of </a:t>
            </a:r>
            <a:r>
              <a:rPr lang="en-US" sz="2400" kern="1200" dirty="0">
                <a:solidFill>
                  <a:srgbClr val="FFFFFF"/>
                </a:solidFill>
                <a:latin typeface="+mj-lt"/>
                <a:ea typeface="+mj-ea"/>
                <a:cs typeface="+mj-cs"/>
              </a:rPr>
              <a:t>members </a:t>
            </a:r>
          </a:p>
          <a:p>
            <a:pPr>
              <a:lnSpc>
                <a:spcPct val="90000"/>
              </a:lnSpc>
              <a:spcBef>
                <a:spcPct val="0"/>
              </a:spcBef>
              <a:spcAft>
                <a:spcPts val="600"/>
              </a:spcAft>
            </a:pPr>
            <a:r>
              <a:rPr lang="en-US" sz="2400" kern="1200" dirty="0">
                <a:solidFill>
                  <a:srgbClr val="FFFFFF"/>
                </a:solidFill>
                <a:latin typeface="+mj-lt"/>
                <a:ea typeface="+mj-ea"/>
                <a:cs typeface="+mj-cs"/>
              </a:rPr>
              <a:t>from each of the Red-ALERT Partner Institutions.  </a:t>
            </a:r>
            <a:endParaRPr lang="en-US" sz="2400" i="1" kern="1200" dirty="0">
              <a:solidFill>
                <a:srgbClr val="FFFFFF"/>
              </a:solidFill>
              <a:effectLst/>
              <a:latin typeface="+mj-lt"/>
              <a:ea typeface="+mj-ea"/>
              <a:cs typeface="+mj-cs"/>
            </a:endParaRPr>
          </a:p>
        </p:txBody>
      </p:sp>
      <p:pic>
        <p:nvPicPr>
          <p:cNvPr id="3" name="Picture 2">
            <a:extLst>
              <a:ext uri="{FF2B5EF4-FFF2-40B4-BE49-F238E27FC236}">
                <a16:creationId xmlns:a16="http://schemas.microsoft.com/office/drawing/2014/main" id="{9A6AFEFE-37DC-4BF3-446B-F14AC39225F2}"/>
              </a:ext>
            </a:extLst>
          </p:cNvPr>
          <p:cNvPicPr>
            <a:picLocks noChangeAspect="1"/>
          </p:cNvPicPr>
          <p:nvPr/>
        </p:nvPicPr>
        <p:blipFill>
          <a:blip r:embed="rId2"/>
          <a:stretch>
            <a:fillRect/>
          </a:stretch>
        </p:blipFill>
        <p:spPr>
          <a:xfrm>
            <a:off x="761678" y="2988765"/>
            <a:ext cx="841321" cy="1101729"/>
          </a:xfrm>
          <a:prstGeom prst="rect">
            <a:avLst/>
          </a:prstGeom>
          <a:ln w="57150">
            <a:solidFill>
              <a:schemeClr val="accent1">
                <a:lumMod val="50000"/>
              </a:schemeClr>
            </a:solidFill>
          </a:ln>
        </p:spPr>
      </p:pic>
      <p:pic>
        <p:nvPicPr>
          <p:cNvPr id="5" name="Picture 4">
            <a:extLst>
              <a:ext uri="{FF2B5EF4-FFF2-40B4-BE49-F238E27FC236}">
                <a16:creationId xmlns:a16="http://schemas.microsoft.com/office/drawing/2014/main" id="{DF6CBE3D-0501-6B90-9972-0D8758912BEA}"/>
              </a:ext>
            </a:extLst>
          </p:cNvPr>
          <p:cNvPicPr>
            <a:picLocks noChangeAspect="1"/>
          </p:cNvPicPr>
          <p:nvPr/>
        </p:nvPicPr>
        <p:blipFill>
          <a:blip r:embed="rId2"/>
          <a:stretch>
            <a:fillRect/>
          </a:stretch>
        </p:blipFill>
        <p:spPr>
          <a:xfrm>
            <a:off x="790792" y="913734"/>
            <a:ext cx="840482" cy="1100630"/>
          </a:xfrm>
          <a:prstGeom prst="rect">
            <a:avLst/>
          </a:prstGeom>
          <a:ln w="57150">
            <a:solidFill>
              <a:schemeClr val="accent1">
                <a:lumMod val="50000"/>
              </a:schemeClr>
            </a:solidFill>
          </a:ln>
        </p:spPr>
      </p:pic>
      <p:pic>
        <p:nvPicPr>
          <p:cNvPr id="6" name="Picture 5">
            <a:extLst>
              <a:ext uri="{FF2B5EF4-FFF2-40B4-BE49-F238E27FC236}">
                <a16:creationId xmlns:a16="http://schemas.microsoft.com/office/drawing/2014/main" id="{B589F73A-449E-0239-A192-7068CB784E9F}"/>
              </a:ext>
            </a:extLst>
          </p:cNvPr>
          <p:cNvPicPr>
            <a:picLocks noChangeAspect="1"/>
          </p:cNvPicPr>
          <p:nvPr/>
        </p:nvPicPr>
        <p:blipFill>
          <a:blip r:embed="rId3"/>
          <a:stretch>
            <a:fillRect/>
          </a:stretch>
        </p:blipFill>
        <p:spPr>
          <a:xfrm>
            <a:off x="3060340" y="953182"/>
            <a:ext cx="841321" cy="987638"/>
          </a:xfrm>
          <a:prstGeom prst="rect">
            <a:avLst/>
          </a:prstGeom>
          <a:ln w="57150">
            <a:solidFill>
              <a:schemeClr val="accent1">
                <a:lumMod val="50000"/>
              </a:schemeClr>
            </a:solidFill>
          </a:ln>
        </p:spPr>
      </p:pic>
      <p:pic>
        <p:nvPicPr>
          <p:cNvPr id="7" name="Picture 6">
            <a:extLst>
              <a:ext uri="{FF2B5EF4-FFF2-40B4-BE49-F238E27FC236}">
                <a16:creationId xmlns:a16="http://schemas.microsoft.com/office/drawing/2014/main" id="{49645565-E921-1ED7-28F9-EBC46A9EAD73}"/>
              </a:ext>
            </a:extLst>
          </p:cNvPr>
          <p:cNvPicPr>
            <a:picLocks noChangeAspect="1"/>
          </p:cNvPicPr>
          <p:nvPr/>
        </p:nvPicPr>
        <p:blipFill>
          <a:blip r:embed="rId3"/>
          <a:stretch>
            <a:fillRect/>
          </a:stretch>
        </p:blipFill>
        <p:spPr>
          <a:xfrm>
            <a:off x="3034303" y="3001382"/>
            <a:ext cx="841321" cy="987638"/>
          </a:xfrm>
          <a:prstGeom prst="rect">
            <a:avLst/>
          </a:prstGeom>
          <a:ln w="57150">
            <a:solidFill>
              <a:schemeClr val="accent1">
                <a:lumMod val="50000"/>
              </a:schemeClr>
            </a:solidFill>
          </a:ln>
        </p:spPr>
      </p:pic>
      <p:pic>
        <p:nvPicPr>
          <p:cNvPr id="8" name="Picture 7">
            <a:extLst>
              <a:ext uri="{FF2B5EF4-FFF2-40B4-BE49-F238E27FC236}">
                <a16:creationId xmlns:a16="http://schemas.microsoft.com/office/drawing/2014/main" id="{2E025395-D67D-5850-0047-D74CF976C10F}"/>
              </a:ext>
            </a:extLst>
          </p:cNvPr>
          <p:cNvPicPr>
            <a:picLocks noChangeAspect="1"/>
          </p:cNvPicPr>
          <p:nvPr/>
        </p:nvPicPr>
        <p:blipFill>
          <a:blip r:embed="rId4"/>
          <a:stretch>
            <a:fillRect/>
          </a:stretch>
        </p:blipFill>
        <p:spPr>
          <a:xfrm>
            <a:off x="5330728" y="907637"/>
            <a:ext cx="859611" cy="1018120"/>
          </a:xfrm>
          <a:prstGeom prst="rect">
            <a:avLst/>
          </a:prstGeom>
          <a:ln w="57150">
            <a:solidFill>
              <a:schemeClr val="accent1">
                <a:lumMod val="50000"/>
              </a:schemeClr>
            </a:solidFill>
          </a:ln>
        </p:spPr>
      </p:pic>
      <p:pic>
        <p:nvPicPr>
          <p:cNvPr id="10" name="Picture 9">
            <a:extLst>
              <a:ext uri="{FF2B5EF4-FFF2-40B4-BE49-F238E27FC236}">
                <a16:creationId xmlns:a16="http://schemas.microsoft.com/office/drawing/2014/main" id="{56014C28-F509-BC6D-C441-C065FCA12860}"/>
              </a:ext>
            </a:extLst>
          </p:cNvPr>
          <p:cNvPicPr>
            <a:picLocks noChangeAspect="1"/>
          </p:cNvPicPr>
          <p:nvPr/>
        </p:nvPicPr>
        <p:blipFill>
          <a:blip r:embed="rId4"/>
          <a:stretch>
            <a:fillRect/>
          </a:stretch>
        </p:blipFill>
        <p:spPr>
          <a:xfrm>
            <a:off x="5356545" y="2986141"/>
            <a:ext cx="859611" cy="1018120"/>
          </a:xfrm>
          <a:prstGeom prst="rect">
            <a:avLst/>
          </a:prstGeom>
          <a:ln w="57150">
            <a:solidFill>
              <a:schemeClr val="accent1">
                <a:lumMod val="50000"/>
              </a:schemeClr>
            </a:solidFill>
          </a:ln>
        </p:spPr>
      </p:pic>
      <p:pic>
        <p:nvPicPr>
          <p:cNvPr id="12" name="Picture 11">
            <a:extLst>
              <a:ext uri="{FF2B5EF4-FFF2-40B4-BE49-F238E27FC236}">
                <a16:creationId xmlns:a16="http://schemas.microsoft.com/office/drawing/2014/main" id="{416A87F6-BAA9-E1D2-1949-091A2BCBB512}"/>
              </a:ext>
            </a:extLst>
          </p:cNvPr>
          <p:cNvPicPr>
            <a:picLocks noChangeAspect="1"/>
          </p:cNvPicPr>
          <p:nvPr/>
        </p:nvPicPr>
        <p:blipFill>
          <a:blip r:embed="rId5"/>
          <a:stretch>
            <a:fillRect/>
          </a:stretch>
        </p:blipFill>
        <p:spPr>
          <a:xfrm>
            <a:off x="7429793" y="907637"/>
            <a:ext cx="859611" cy="1012024"/>
          </a:xfrm>
          <a:prstGeom prst="rect">
            <a:avLst/>
          </a:prstGeom>
          <a:ln w="57150">
            <a:solidFill>
              <a:schemeClr val="accent1">
                <a:lumMod val="50000"/>
              </a:schemeClr>
            </a:solidFill>
          </a:ln>
        </p:spPr>
      </p:pic>
      <p:pic>
        <p:nvPicPr>
          <p:cNvPr id="14" name="Picture 13">
            <a:extLst>
              <a:ext uri="{FF2B5EF4-FFF2-40B4-BE49-F238E27FC236}">
                <a16:creationId xmlns:a16="http://schemas.microsoft.com/office/drawing/2014/main" id="{44BE6CCB-6C11-C752-FF90-F22FACA03C28}"/>
              </a:ext>
            </a:extLst>
          </p:cNvPr>
          <p:cNvPicPr>
            <a:picLocks noChangeAspect="1"/>
          </p:cNvPicPr>
          <p:nvPr/>
        </p:nvPicPr>
        <p:blipFill>
          <a:blip r:embed="rId5"/>
          <a:stretch>
            <a:fillRect/>
          </a:stretch>
        </p:blipFill>
        <p:spPr>
          <a:xfrm>
            <a:off x="7448705" y="2976996"/>
            <a:ext cx="859611" cy="1012024"/>
          </a:xfrm>
          <a:prstGeom prst="rect">
            <a:avLst/>
          </a:prstGeom>
          <a:ln w="57150">
            <a:solidFill>
              <a:schemeClr val="accent1">
                <a:lumMod val="50000"/>
              </a:schemeClr>
            </a:solidFill>
          </a:ln>
        </p:spPr>
      </p:pic>
      <p:pic>
        <p:nvPicPr>
          <p:cNvPr id="16" name="Picture 15">
            <a:extLst>
              <a:ext uri="{FF2B5EF4-FFF2-40B4-BE49-F238E27FC236}">
                <a16:creationId xmlns:a16="http://schemas.microsoft.com/office/drawing/2014/main" id="{36A6391C-6363-4C34-300C-791BE9A7E5DA}"/>
              </a:ext>
            </a:extLst>
          </p:cNvPr>
          <p:cNvPicPr>
            <a:picLocks noChangeAspect="1"/>
          </p:cNvPicPr>
          <p:nvPr/>
        </p:nvPicPr>
        <p:blipFill>
          <a:blip r:embed="rId6"/>
          <a:stretch>
            <a:fillRect/>
          </a:stretch>
        </p:blipFill>
        <p:spPr>
          <a:xfrm>
            <a:off x="9739620" y="952330"/>
            <a:ext cx="780356" cy="1018120"/>
          </a:xfrm>
          <a:prstGeom prst="rect">
            <a:avLst/>
          </a:prstGeom>
          <a:ln w="57150">
            <a:solidFill>
              <a:schemeClr val="accent1">
                <a:lumMod val="50000"/>
              </a:schemeClr>
            </a:solidFill>
          </a:ln>
        </p:spPr>
      </p:pic>
      <p:pic>
        <p:nvPicPr>
          <p:cNvPr id="17" name="Picture 16">
            <a:extLst>
              <a:ext uri="{FF2B5EF4-FFF2-40B4-BE49-F238E27FC236}">
                <a16:creationId xmlns:a16="http://schemas.microsoft.com/office/drawing/2014/main" id="{2570072E-D020-BC01-FFFC-1C3A2BCA2330}"/>
              </a:ext>
            </a:extLst>
          </p:cNvPr>
          <p:cNvPicPr>
            <a:picLocks noChangeAspect="1"/>
          </p:cNvPicPr>
          <p:nvPr/>
        </p:nvPicPr>
        <p:blipFill>
          <a:blip r:embed="rId7"/>
          <a:stretch>
            <a:fillRect/>
          </a:stretch>
        </p:blipFill>
        <p:spPr>
          <a:xfrm>
            <a:off x="9739620" y="3009886"/>
            <a:ext cx="897591" cy="1012024"/>
          </a:xfrm>
          <a:prstGeom prst="rect">
            <a:avLst/>
          </a:prstGeom>
          <a:ln w="57150">
            <a:solidFill>
              <a:schemeClr val="accent1">
                <a:lumMod val="50000"/>
              </a:schemeClr>
            </a:solidFill>
          </a:ln>
        </p:spPr>
      </p:pic>
      <p:pic>
        <p:nvPicPr>
          <p:cNvPr id="20" name="Picture 19">
            <a:extLst>
              <a:ext uri="{FF2B5EF4-FFF2-40B4-BE49-F238E27FC236}">
                <a16:creationId xmlns:a16="http://schemas.microsoft.com/office/drawing/2014/main" id="{AE1C6FA2-5870-E595-52BA-A076FAC9F952}"/>
              </a:ext>
            </a:extLst>
          </p:cNvPr>
          <p:cNvPicPr>
            <a:picLocks noChangeAspect="1"/>
          </p:cNvPicPr>
          <p:nvPr/>
        </p:nvPicPr>
        <p:blipFill>
          <a:blip r:embed="rId8"/>
          <a:stretch>
            <a:fillRect/>
          </a:stretch>
        </p:blipFill>
        <p:spPr>
          <a:xfrm>
            <a:off x="6004552" y="3246104"/>
            <a:ext cx="182896" cy="365792"/>
          </a:xfrm>
          <a:prstGeom prst="rect">
            <a:avLst/>
          </a:prstGeom>
        </p:spPr>
      </p:pic>
      <p:sp>
        <p:nvSpPr>
          <p:cNvPr id="21" name="TextBox 20">
            <a:extLst>
              <a:ext uri="{FF2B5EF4-FFF2-40B4-BE49-F238E27FC236}">
                <a16:creationId xmlns:a16="http://schemas.microsoft.com/office/drawing/2014/main" id="{73868B79-E80B-CD66-B9EE-8FB25CFFC863}"/>
              </a:ext>
            </a:extLst>
          </p:cNvPr>
          <p:cNvSpPr txBox="1"/>
          <p:nvPr/>
        </p:nvSpPr>
        <p:spPr>
          <a:xfrm>
            <a:off x="1683423" y="872269"/>
            <a:ext cx="954744" cy="646331"/>
          </a:xfrm>
          <a:prstGeom prst="rect">
            <a:avLst/>
          </a:prstGeom>
          <a:noFill/>
        </p:spPr>
        <p:txBody>
          <a:bodyPr wrap="square" rtlCol="0">
            <a:spAutoFit/>
          </a:bodyPr>
          <a:lstStyle/>
          <a:p>
            <a:r>
              <a:rPr lang="en-GB" sz="1200" b="1" dirty="0"/>
              <a:t>Barbara </a:t>
            </a:r>
          </a:p>
          <a:p>
            <a:r>
              <a:rPr lang="en-GB" sz="1200" b="1" dirty="0" err="1"/>
              <a:t>Kasprzyk</a:t>
            </a:r>
            <a:r>
              <a:rPr lang="en-GB" sz="1200" b="1" dirty="0"/>
              <a:t>-</a:t>
            </a:r>
          </a:p>
          <a:p>
            <a:r>
              <a:rPr lang="en-GB" sz="1200" b="1" dirty="0"/>
              <a:t>Hordern</a:t>
            </a:r>
          </a:p>
        </p:txBody>
      </p:sp>
      <p:pic>
        <p:nvPicPr>
          <p:cNvPr id="22" name="Picture 21">
            <a:extLst>
              <a:ext uri="{FF2B5EF4-FFF2-40B4-BE49-F238E27FC236}">
                <a16:creationId xmlns:a16="http://schemas.microsoft.com/office/drawing/2014/main" id="{CC64B5A2-9785-1042-4D79-4B8735E710DF}"/>
              </a:ext>
            </a:extLst>
          </p:cNvPr>
          <p:cNvPicPr>
            <a:picLocks noChangeAspect="1"/>
          </p:cNvPicPr>
          <p:nvPr/>
        </p:nvPicPr>
        <p:blipFill>
          <a:blip r:embed="rId9"/>
          <a:stretch>
            <a:fillRect/>
          </a:stretch>
        </p:blipFill>
        <p:spPr>
          <a:xfrm>
            <a:off x="1658360" y="1611993"/>
            <a:ext cx="1231499" cy="402371"/>
          </a:xfrm>
          <a:prstGeom prst="rect">
            <a:avLst/>
          </a:prstGeom>
        </p:spPr>
      </p:pic>
      <p:pic>
        <p:nvPicPr>
          <p:cNvPr id="23" name="Picture 22">
            <a:extLst>
              <a:ext uri="{FF2B5EF4-FFF2-40B4-BE49-F238E27FC236}">
                <a16:creationId xmlns:a16="http://schemas.microsoft.com/office/drawing/2014/main" id="{F22D676C-232C-DD72-267E-56658E08F411}"/>
              </a:ext>
            </a:extLst>
          </p:cNvPr>
          <p:cNvPicPr>
            <a:picLocks noChangeAspect="1"/>
          </p:cNvPicPr>
          <p:nvPr/>
        </p:nvPicPr>
        <p:blipFill>
          <a:blip r:embed="rId9"/>
          <a:stretch>
            <a:fillRect/>
          </a:stretch>
        </p:blipFill>
        <p:spPr>
          <a:xfrm>
            <a:off x="1631273" y="3646004"/>
            <a:ext cx="1231499" cy="402371"/>
          </a:xfrm>
          <a:prstGeom prst="rect">
            <a:avLst/>
          </a:prstGeom>
        </p:spPr>
      </p:pic>
      <p:sp>
        <p:nvSpPr>
          <p:cNvPr id="26" name="TextBox 25">
            <a:extLst>
              <a:ext uri="{FF2B5EF4-FFF2-40B4-BE49-F238E27FC236}">
                <a16:creationId xmlns:a16="http://schemas.microsoft.com/office/drawing/2014/main" id="{E981D017-3925-173D-CC4D-7D4E86A78259}"/>
              </a:ext>
            </a:extLst>
          </p:cNvPr>
          <p:cNvSpPr txBox="1"/>
          <p:nvPr/>
        </p:nvSpPr>
        <p:spPr>
          <a:xfrm>
            <a:off x="1646023" y="2982650"/>
            <a:ext cx="891328" cy="461665"/>
          </a:xfrm>
          <a:prstGeom prst="rect">
            <a:avLst/>
          </a:prstGeom>
          <a:noFill/>
        </p:spPr>
        <p:txBody>
          <a:bodyPr wrap="square" rtlCol="0">
            <a:spAutoFit/>
          </a:bodyPr>
          <a:lstStyle/>
          <a:p>
            <a:r>
              <a:rPr lang="en-GB" sz="1200" b="1" dirty="0"/>
              <a:t>Pedro </a:t>
            </a:r>
          </a:p>
          <a:p>
            <a:r>
              <a:rPr lang="en-GB" sz="1200" b="1" dirty="0"/>
              <a:t>Estrela</a:t>
            </a:r>
          </a:p>
        </p:txBody>
      </p:sp>
      <p:pic>
        <p:nvPicPr>
          <p:cNvPr id="27" name="Picture 26">
            <a:extLst>
              <a:ext uri="{FF2B5EF4-FFF2-40B4-BE49-F238E27FC236}">
                <a16:creationId xmlns:a16="http://schemas.microsoft.com/office/drawing/2014/main" id="{2501BF64-E59F-6BC1-216F-D259978CA73D}"/>
              </a:ext>
            </a:extLst>
          </p:cNvPr>
          <p:cNvPicPr>
            <a:picLocks noChangeAspect="1"/>
          </p:cNvPicPr>
          <p:nvPr/>
        </p:nvPicPr>
        <p:blipFill>
          <a:blip r:embed="rId10"/>
          <a:stretch>
            <a:fillRect/>
          </a:stretch>
        </p:blipFill>
        <p:spPr>
          <a:xfrm>
            <a:off x="3928748" y="1333853"/>
            <a:ext cx="1341236" cy="804742"/>
          </a:xfrm>
          <a:prstGeom prst="rect">
            <a:avLst/>
          </a:prstGeom>
        </p:spPr>
      </p:pic>
      <p:pic>
        <p:nvPicPr>
          <p:cNvPr id="28" name="Picture 27">
            <a:extLst>
              <a:ext uri="{FF2B5EF4-FFF2-40B4-BE49-F238E27FC236}">
                <a16:creationId xmlns:a16="http://schemas.microsoft.com/office/drawing/2014/main" id="{B7C5D080-FC34-DB9E-7F58-36FECF366A79}"/>
              </a:ext>
            </a:extLst>
          </p:cNvPr>
          <p:cNvPicPr>
            <a:picLocks noChangeAspect="1"/>
          </p:cNvPicPr>
          <p:nvPr/>
        </p:nvPicPr>
        <p:blipFill>
          <a:blip r:embed="rId10"/>
          <a:stretch>
            <a:fillRect/>
          </a:stretch>
        </p:blipFill>
        <p:spPr>
          <a:xfrm>
            <a:off x="3895170" y="3417800"/>
            <a:ext cx="1341236" cy="804742"/>
          </a:xfrm>
          <a:prstGeom prst="rect">
            <a:avLst/>
          </a:prstGeom>
        </p:spPr>
      </p:pic>
      <p:pic>
        <p:nvPicPr>
          <p:cNvPr id="29" name="Picture 28">
            <a:extLst>
              <a:ext uri="{FF2B5EF4-FFF2-40B4-BE49-F238E27FC236}">
                <a16:creationId xmlns:a16="http://schemas.microsoft.com/office/drawing/2014/main" id="{4EDD3439-D219-6E9B-BC66-260917DD3CBD}"/>
              </a:ext>
            </a:extLst>
          </p:cNvPr>
          <p:cNvPicPr>
            <a:picLocks noChangeAspect="1"/>
          </p:cNvPicPr>
          <p:nvPr/>
        </p:nvPicPr>
        <p:blipFill>
          <a:blip r:embed="rId11"/>
          <a:stretch>
            <a:fillRect/>
          </a:stretch>
        </p:blipFill>
        <p:spPr>
          <a:xfrm>
            <a:off x="6315327" y="3572482"/>
            <a:ext cx="987638" cy="438950"/>
          </a:xfrm>
          <a:prstGeom prst="rect">
            <a:avLst/>
          </a:prstGeom>
        </p:spPr>
      </p:pic>
      <p:pic>
        <p:nvPicPr>
          <p:cNvPr id="30" name="Picture 29">
            <a:extLst>
              <a:ext uri="{FF2B5EF4-FFF2-40B4-BE49-F238E27FC236}">
                <a16:creationId xmlns:a16="http://schemas.microsoft.com/office/drawing/2014/main" id="{84D8D1DE-AE01-7C88-F85D-8F63E411B7C2}"/>
              </a:ext>
            </a:extLst>
          </p:cNvPr>
          <p:cNvPicPr>
            <a:picLocks noChangeAspect="1"/>
          </p:cNvPicPr>
          <p:nvPr/>
        </p:nvPicPr>
        <p:blipFill>
          <a:blip r:embed="rId11"/>
          <a:stretch>
            <a:fillRect/>
          </a:stretch>
        </p:blipFill>
        <p:spPr>
          <a:xfrm>
            <a:off x="6284418" y="1447001"/>
            <a:ext cx="987638" cy="438950"/>
          </a:xfrm>
          <a:prstGeom prst="rect">
            <a:avLst/>
          </a:prstGeom>
        </p:spPr>
      </p:pic>
      <p:pic>
        <p:nvPicPr>
          <p:cNvPr id="31" name="Picture 30">
            <a:extLst>
              <a:ext uri="{FF2B5EF4-FFF2-40B4-BE49-F238E27FC236}">
                <a16:creationId xmlns:a16="http://schemas.microsoft.com/office/drawing/2014/main" id="{5138E82D-1AAC-B0A9-7C4C-4627A6E29B85}"/>
              </a:ext>
            </a:extLst>
          </p:cNvPr>
          <p:cNvPicPr>
            <a:picLocks noChangeAspect="1"/>
          </p:cNvPicPr>
          <p:nvPr/>
        </p:nvPicPr>
        <p:blipFill>
          <a:blip r:embed="rId12"/>
          <a:stretch>
            <a:fillRect/>
          </a:stretch>
        </p:blipFill>
        <p:spPr>
          <a:xfrm>
            <a:off x="8360229" y="3620180"/>
            <a:ext cx="1268078" cy="384081"/>
          </a:xfrm>
          <a:prstGeom prst="rect">
            <a:avLst/>
          </a:prstGeom>
        </p:spPr>
      </p:pic>
      <p:pic>
        <p:nvPicPr>
          <p:cNvPr id="32" name="Picture 31">
            <a:extLst>
              <a:ext uri="{FF2B5EF4-FFF2-40B4-BE49-F238E27FC236}">
                <a16:creationId xmlns:a16="http://schemas.microsoft.com/office/drawing/2014/main" id="{3CFAB3C5-23C3-86A6-241B-0744FB308B24}"/>
              </a:ext>
            </a:extLst>
          </p:cNvPr>
          <p:cNvPicPr>
            <a:picLocks noChangeAspect="1"/>
          </p:cNvPicPr>
          <p:nvPr/>
        </p:nvPicPr>
        <p:blipFill>
          <a:blip r:embed="rId12"/>
          <a:stretch>
            <a:fillRect/>
          </a:stretch>
        </p:blipFill>
        <p:spPr>
          <a:xfrm>
            <a:off x="8379778" y="1517008"/>
            <a:ext cx="1268078" cy="384081"/>
          </a:xfrm>
          <a:prstGeom prst="rect">
            <a:avLst/>
          </a:prstGeom>
        </p:spPr>
      </p:pic>
      <p:pic>
        <p:nvPicPr>
          <p:cNvPr id="33" name="Picture 32">
            <a:extLst>
              <a:ext uri="{FF2B5EF4-FFF2-40B4-BE49-F238E27FC236}">
                <a16:creationId xmlns:a16="http://schemas.microsoft.com/office/drawing/2014/main" id="{CB4DBFF9-3A69-8A2E-D30E-43645183A7EB}"/>
              </a:ext>
            </a:extLst>
          </p:cNvPr>
          <p:cNvPicPr>
            <a:picLocks noChangeAspect="1"/>
          </p:cNvPicPr>
          <p:nvPr/>
        </p:nvPicPr>
        <p:blipFill>
          <a:blip r:embed="rId13"/>
          <a:stretch>
            <a:fillRect/>
          </a:stretch>
        </p:blipFill>
        <p:spPr>
          <a:xfrm>
            <a:off x="10658272" y="1590085"/>
            <a:ext cx="1341236" cy="353599"/>
          </a:xfrm>
          <a:prstGeom prst="rect">
            <a:avLst/>
          </a:prstGeom>
        </p:spPr>
      </p:pic>
      <p:pic>
        <p:nvPicPr>
          <p:cNvPr id="34" name="Picture 33">
            <a:extLst>
              <a:ext uri="{FF2B5EF4-FFF2-40B4-BE49-F238E27FC236}">
                <a16:creationId xmlns:a16="http://schemas.microsoft.com/office/drawing/2014/main" id="{85311B07-B6B6-477E-04D4-B9B62F97C50E}"/>
              </a:ext>
            </a:extLst>
          </p:cNvPr>
          <p:cNvPicPr>
            <a:picLocks noChangeAspect="1"/>
          </p:cNvPicPr>
          <p:nvPr/>
        </p:nvPicPr>
        <p:blipFill>
          <a:blip r:embed="rId13"/>
          <a:stretch>
            <a:fillRect/>
          </a:stretch>
        </p:blipFill>
        <p:spPr>
          <a:xfrm>
            <a:off x="10746296" y="3682889"/>
            <a:ext cx="1341236" cy="353599"/>
          </a:xfrm>
          <a:prstGeom prst="rect">
            <a:avLst/>
          </a:prstGeom>
        </p:spPr>
      </p:pic>
      <p:pic>
        <p:nvPicPr>
          <p:cNvPr id="37" name="Picture 36">
            <a:extLst>
              <a:ext uri="{FF2B5EF4-FFF2-40B4-BE49-F238E27FC236}">
                <a16:creationId xmlns:a16="http://schemas.microsoft.com/office/drawing/2014/main" id="{0C35D95D-6264-193D-CEC9-420DE674B7F8}"/>
              </a:ext>
            </a:extLst>
          </p:cNvPr>
          <p:cNvPicPr>
            <a:picLocks noChangeAspect="1"/>
          </p:cNvPicPr>
          <p:nvPr/>
        </p:nvPicPr>
        <p:blipFill>
          <a:blip r:embed="rId14"/>
          <a:stretch>
            <a:fillRect/>
          </a:stretch>
        </p:blipFill>
        <p:spPr>
          <a:xfrm>
            <a:off x="3952628" y="2979208"/>
            <a:ext cx="853514" cy="506012"/>
          </a:xfrm>
          <a:prstGeom prst="rect">
            <a:avLst/>
          </a:prstGeom>
        </p:spPr>
      </p:pic>
      <p:pic>
        <p:nvPicPr>
          <p:cNvPr id="38" name="Picture 37">
            <a:extLst>
              <a:ext uri="{FF2B5EF4-FFF2-40B4-BE49-F238E27FC236}">
                <a16:creationId xmlns:a16="http://schemas.microsoft.com/office/drawing/2014/main" id="{95CD1529-3358-3700-6B13-B5A7261F1209}"/>
              </a:ext>
            </a:extLst>
          </p:cNvPr>
          <p:cNvPicPr>
            <a:picLocks noChangeAspect="1"/>
          </p:cNvPicPr>
          <p:nvPr/>
        </p:nvPicPr>
        <p:blipFill>
          <a:blip r:embed="rId15"/>
          <a:stretch>
            <a:fillRect/>
          </a:stretch>
        </p:blipFill>
        <p:spPr>
          <a:xfrm>
            <a:off x="6187448" y="871286"/>
            <a:ext cx="859611" cy="506012"/>
          </a:xfrm>
          <a:prstGeom prst="rect">
            <a:avLst/>
          </a:prstGeom>
        </p:spPr>
      </p:pic>
      <p:pic>
        <p:nvPicPr>
          <p:cNvPr id="39" name="Picture 38">
            <a:extLst>
              <a:ext uri="{FF2B5EF4-FFF2-40B4-BE49-F238E27FC236}">
                <a16:creationId xmlns:a16="http://schemas.microsoft.com/office/drawing/2014/main" id="{5E31981D-F879-4531-4E0A-EFE2F68244C5}"/>
              </a:ext>
            </a:extLst>
          </p:cNvPr>
          <p:cNvPicPr>
            <a:picLocks noChangeAspect="1"/>
          </p:cNvPicPr>
          <p:nvPr/>
        </p:nvPicPr>
        <p:blipFill>
          <a:blip r:embed="rId16"/>
          <a:stretch>
            <a:fillRect/>
          </a:stretch>
        </p:blipFill>
        <p:spPr>
          <a:xfrm>
            <a:off x="6226732" y="2932875"/>
            <a:ext cx="1042506" cy="506012"/>
          </a:xfrm>
          <a:prstGeom prst="rect">
            <a:avLst/>
          </a:prstGeom>
        </p:spPr>
      </p:pic>
      <p:pic>
        <p:nvPicPr>
          <p:cNvPr id="40" name="Picture 39">
            <a:extLst>
              <a:ext uri="{FF2B5EF4-FFF2-40B4-BE49-F238E27FC236}">
                <a16:creationId xmlns:a16="http://schemas.microsoft.com/office/drawing/2014/main" id="{0E972501-1914-CA49-C9B6-C3B3176D7286}"/>
              </a:ext>
            </a:extLst>
          </p:cNvPr>
          <p:cNvPicPr>
            <a:picLocks noChangeAspect="1"/>
          </p:cNvPicPr>
          <p:nvPr/>
        </p:nvPicPr>
        <p:blipFill>
          <a:blip r:embed="rId17"/>
          <a:stretch>
            <a:fillRect/>
          </a:stretch>
        </p:blipFill>
        <p:spPr>
          <a:xfrm>
            <a:off x="8410892" y="865190"/>
            <a:ext cx="859611" cy="512108"/>
          </a:xfrm>
          <a:prstGeom prst="rect">
            <a:avLst/>
          </a:prstGeom>
        </p:spPr>
      </p:pic>
      <p:pic>
        <p:nvPicPr>
          <p:cNvPr id="41" name="Picture 40">
            <a:extLst>
              <a:ext uri="{FF2B5EF4-FFF2-40B4-BE49-F238E27FC236}">
                <a16:creationId xmlns:a16="http://schemas.microsoft.com/office/drawing/2014/main" id="{710C3C9E-80D2-E854-8FFA-4608A7DCBF6F}"/>
              </a:ext>
            </a:extLst>
          </p:cNvPr>
          <p:cNvPicPr>
            <a:picLocks noChangeAspect="1"/>
          </p:cNvPicPr>
          <p:nvPr/>
        </p:nvPicPr>
        <p:blipFill>
          <a:blip r:embed="rId18"/>
          <a:stretch>
            <a:fillRect/>
          </a:stretch>
        </p:blipFill>
        <p:spPr>
          <a:xfrm>
            <a:off x="8410892" y="2965691"/>
            <a:ext cx="932769" cy="512108"/>
          </a:xfrm>
          <a:prstGeom prst="rect">
            <a:avLst/>
          </a:prstGeom>
        </p:spPr>
      </p:pic>
      <p:pic>
        <p:nvPicPr>
          <p:cNvPr id="42" name="Picture 41">
            <a:extLst>
              <a:ext uri="{FF2B5EF4-FFF2-40B4-BE49-F238E27FC236}">
                <a16:creationId xmlns:a16="http://schemas.microsoft.com/office/drawing/2014/main" id="{6AB33741-A457-CBF8-3542-DD4BF80CCD27}"/>
              </a:ext>
            </a:extLst>
          </p:cNvPr>
          <p:cNvPicPr>
            <a:picLocks noChangeAspect="1"/>
          </p:cNvPicPr>
          <p:nvPr/>
        </p:nvPicPr>
        <p:blipFill>
          <a:blip r:embed="rId19"/>
          <a:stretch>
            <a:fillRect/>
          </a:stretch>
        </p:blipFill>
        <p:spPr>
          <a:xfrm>
            <a:off x="10580625" y="927609"/>
            <a:ext cx="816935" cy="512108"/>
          </a:xfrm>
          <a:prstGeom prst="rect">
            <a:avLst/>
          </a:prstGeom>
        </p:spPr>
      </p:pic>
      <p:pic>
        <p:nvPicPr>
          <p:cNvPr id="43" name="Picture 42">
            <a:extLst>
              <a:ext uri="{FF2B5EF4-FFF2-40B4-BE49-F238E27FC236}">
                <a16:creationId xmlns:a16="http://schemas.microsoft.com/office/drawing/2014/main" id="{C914F745-B09F-523F-C04F-456A5C215256}"/>
              </a:ext>
            </a:extLst>
          </p:cNvPr>
          <p:cNvPicPr>
            <a:picLocks noChangeAspect="1"/>
          </p:cNvPicPr>
          <p:nvPr/>
        </p:nvPicPr>
        <p:blipFill>
          <a:blip r:embed="rId20"/>
          <a:stretch>
            <a:fillRect/>
          </a:stretch>
        </p:blipFill>
        <p:spPr>
          <a:xfrm>
            <a:off x="10774965" y="2983030"/>
            <a:ext cx="816935" cy="506012"/>
          </a:xfrm>
          <a:prstGeom prst="rect">
            <a:avLst/>
          </a:prstGeom>
        </p:spPr>
      </p:pic>
      <p:sp>
        <p:nvSpPr>
          <p:cNvPr id="46" name="TextBox 45">
            <a:extLst>
              <a:ext uri="{FF2B5EF4-FFF2-40B4-BE49-F238E27FC236}">
                <a16:creationId xmlns:a16="http://schemas.microsoft.com/office/drawing/2014/main" id="{26F2FABC-8B1B-3270-9D8E-DAC3A2BB0DCF}"/>
              </a:ext>
            </a:extLst>
          </p:cNvPr>
          <p:cNvSpPr txBox="1"/>
          <p:nvPr/>
        </p:nvSpPr>
        <p:spPr>
          <a:xfrm>
            <a:off x="4002000" y="952330"/>
            <a:ext cx="841321" cy="461665"/>
          </a:xfrm>
          <a:prstGeom prst="rect">
            <a:avLst/>
          </a:prstGeom>
          <a:noFill/>
        </p:spPr>
        <p:txBody>
          <a:bodyPr wrap="square" rtlCol="0">
            <a:spAutoFit/>
          </a:bodyPr>
          <a:lstStyle/>
          <a:p>
            <a:r>
              <a:rPr lang="en-GB" sz="1200" b="1" dirty="0"/>
              <a:t>Charles </a:t>
            </a:r>
          </a:p>
          <a:p>
            <a:r>
              <a:rPr lang="en-GB" sz="1200" b="1" dirty="0"/>
              <a:t>Tyler</a:t>
            </a:r>
          </a:p>
        </p:txBody>
      </p:sp>
      <p:sp>
        <p:nvSpPr>
          <p:cNvPr id="47" name="TextBox 46">
            <a:extLst>
              <a:ext uri="{FF2B5EF4-FFF2-40B4-BE49-F238E27FC236}">
                <a16:creationId xmlns:a16="http://schemas.microsoft.com/office/drawing/2014/main" id="{A21CD91D-EC56-8008-FE2D-251B4EA37195}"/>
              </a:ext>
            </a:extLst>
          </p:cNvPr>
          <p:cNvSpPr txBox="1"/>
          <p:nvPr/>
        </p:nvSpPr>
        <p:spPr>
          <a:xfrm>
            <a:off x="2925121" y="2025720"/>
            <a:ext cx="1640667"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Lucida Grande"/>
                <a:ea typeface="Geneva"/>
                <a:cs typeface="+mn-cs"/>
                <a:hlinkClick r:id="rId21"/>
              </a:rPr>
              <a:t>C.R.Tyler@exeter.ac.uk</a:t>
            </a:r>
            <a:endParaRPr kumimoji="0" lang="en-GB" sz="1100" b="0" i="0" u="none" strike="noStrike" kern="1200" cap="none" spc="0" normalizeH="0" baseline="0" noProof="0" dirty="0">
              <a:ln>
                <a:noFill/>
              </a:ln>
              <a:solidFill>
                <a:srgbClr val="000000"/>
              </a:solidFill>
              <a:effectLst/>
              <a:uLnTx/>
              <a:uFillTx/>
              <a:latin typeface="Lucida Grande"/>
              <a:ea typeface="Geneva"/>
              <a:cs typeface="+mn-cs"/>
            </a:endParaRPr>
          </a:p>
        </p:txBody>
      </p:sp>
      <p:sp>
        <p:nvSpPr>
          <p:cNvPr id="48" name="TextBox 47">
            <a:extLst>
              <a:ext uri="{FF2B5EF4-FFF2-40B4-BE49-F238E27FC236}">
                <a16:creationId xmlns:a16="http://schemas.microsoft.com/office/drawing/2014/main" id="{7395D991-F39C-1871-BF96-F6EBB3F91C33}"/>
              </a:ext>
            </a:extLst>
          </p:cNvPr>
          <p:cNvSpPr txBox="1"/>
          <p:nvPr/>
        </p:nvSpPr>
        <p:spPr>
          <a:xfrm>
            <a:off x="665393" y="2072261"/>
            <a:ext cx="135958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Lucida Grande"/>
                <a:ea typeface="Geneva"/>
                <a:cs typeface="+mn-cs"/>
                <a:hlinkClick r:id="rId22"/>
              </a:rPr>
              <a:t>bkh20@bath.ac.uk</a:t>
            </a:r>
            <a:r>
              <a:rPr kumimoji="0" lang="en-GB" sz="1100" b="0" i="0" u="none" strike="noStrike" kern="1200" cap="none" spc="0" normalizeH="0" baseline="0" noProof="0" dirty="0">
                <a:ln>
                  <a:noFill/>
                </a:ln>
                <a:solidFill>
                  <a:srgbClr val="000000"/>
                </a:solidFill>
                <a:effectLst/>
                <a:uLnTx/>
                <a:uFillTx/>
                <a:latin typeface="Lucida Grande"/>
                <a:ea typeface="Geneva"/>
                <a:cs typeface="+mn-cs"/>
              </a:rPr>
              <a:t> </a:t>
            </a:r>
          </a:p>
        </p:txBody>
      </p:sp>
      <p:sp>
        <p:nvSpPr>
          <p:cNvPr id="49" name="TextBox 48">
            <a:extLst>
              <a:ext uri="{FF2B5EF4-FFF2-40B4-BE49-F238E27FC236}">
                <a16:creationId xmlns:a16="http://schemas.microsoft.com/office/drawing/2014/main" id="{71C54672-7036-93FB-0567-B3740E7B3675}"/>
              </a:ext>
            </a:extLst>
          </p:cNvPr>
          <p:cNvSpPr txBox="1"/>
          <p:nvPr/>
        </p:nvSpPr>
        <p:spPr>
          <a:xfrm>
            <a:off x="619423" y="4141920"/>
            <a:ext cx="1571091"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Lucida Grande"/>
                <a:ea typeface="Geneva"/>
                <a:cs typeface="+mn-cs"/>
                <a:hlinkClick r:id="rId23"/>
              </a:rPr>
              <a:t>pmdlce20@bath.ac.uk</a:t>
            </a:r>
            <a:endParaRPr kumimoji="0" lang="en-GB" sz="1100" b="0" i="0" u="none" strike="noStrike" kern="1200" cap="none" spc="0" normalizeH="0" baseline="0" noProof="0" dirty="0">
              <a:ln>
                <a:noFill/>
              </a:ln>
              <a:solidFill>
                <a:srgbClr val="000000"/>
              </a:solidFill>
              <a:effectLst/>
              <a:uLnTx/>
              <a:uFillTx/>
              <a:latin typeface="Lucida Grande"/>
              <a:ea typeface="Geneva"/>
              <a:cs typeface="+mn-cs"/>
            </a:endParaRPr>
          </a:p>
        </p:txBody>
      </p:sp>
      <p:sp>
        <p:nvSpPr>
          <p:cNvPr id="50" name="TextBox 49">
            <a:extLst>
              <a:ext uri="{FF2B5EF4-FFF2-40B4-BE49-F238E27FC236}">
                <a16:creationId xmlns:a16="http://schemas.microsoft.com/office/drawing/2014/main" id="{2685BD09-5D89-0884-CC65-F4FE457D6E9E}"/>
              </a:ext>
            </a:extLst>
          </p:cNvPr>
          <p:cNvSpPr txBox="1"/>
          <p:nvPr/>
        </p:nvSpPr>
        <p:spPr>
          <a:xfrm>
            <a:off x="2889859" y="4148200"/>
            <a:ext cx="1640667" cy="261610"/>
          </a:xfrm>
          <a:prstGeom prst="rect">
            <a:avLst/>
          </a:prstGeom>
          <a:noFill/>
        </p:spPr>
        <p:txBody>
          <a:bodyPr wrap="square" rtlCol="0">
            <a:spAutoFit/>
          </a:bodyPr>
          <a:lstStyle/>
          <a:p>
            <a:r>
              <a:rPr lang="en-GB" sz="1100" dirty="0">
                <a:hlinkClick r:id="rId24"/>
              </a:rPr>
              <a:t>E.Santos@exeter.ac.uk</a:t>
            </a:r>
            <a:endParaRPr lang="en-GB" dirty="0"/>
          </a:p>
        </p:txBody>
      </p:sp>
      <p:sp>
        <p:nvSpPr>
          <p:cNvPr id="54" name="TextBox 53">
            <a:extLst>
              <a:ext uri="{FF2B5EF4-FFF2-40B4-BE49-F238E27FC236}">
                <a16:creationId xmlns:a16="http://schemas.microsoft.com/office/drawing/2014/main" id="{71AE6A74-3E7A-287A-FFEC-08EB2D50857A}"/>
              </a:ext>
            </a:extLst>
          </p:cNvPr>
          <p:cNvSpPr txBox="1"/>
          <p:nvPr/>
        </p:nvSpPr>
        <p:spPr>
          <a:xfrm>
            <a:off x="5159940" y="2016649"/>
            <a:ext cx="1640666" cy="261610"/>
          </a:xfrm>
          <a:prstGeom prst="rect">
            <a:avLst/>
          </a:prstGeom>
          <a:noFill/>
        </p:spPr>
        <p:txBody>
          <a:bodyPr wrap="square" rtlCol="0">
            <a:spAutoFit/>
          </a:bodyPr>
          <a:lstStyle/>
          <a:p>
            <a:r>
              <a:rPr lang="en-GB" sz="1100" dirty="0">
                <a:hlinkClick r:id="rId25"/>
              </a:rPr>
              <a:t>durance@cardiff.ac.uk</a:t>
            </a:r>
            <a:endParaRPr lang="en-GB" dirty="0"/>
          </a:p>
        </p:txBody>
      </p:sp>
      <p:sp>
        <p:nvSpPr>
          <p:cNvPr id="55" name="TextBox 54">
            <a:extLst>
              <a:ext uri="{FF2B5EF4-FFF2-40B4-BE49-F238E27FC236}">
                <a16:creationId xmlns:a16="http://schemas.microsoft.com/office/drawing/2014/main" id="{6A6BA1F3-F4CE-A75C-88E8-B2615BF906DC}"/>
              </a:ext>
            </a:extLst>
          </p:cNvPr>
          <p:cNvSpPr txBox="1"/>
          <p:nvPr/>
        </p:nvSpPr>
        <p:spPr>
          <a:xfrm>
            <a:off x="5170795" y="4141920"/>
            <a:ext cx="1784801" cy="261610"/>
          </a:xfrm>
          <a:prstGeom prst="rect">
            <a:avLst/>
          </a:prstGeom>
          <a:noFill/>
        </p:spPr>
        <p:txBody>
          <a:bodyPr wrap="square" rtlCol="0">
            <a:spAutoFit/>
          </a:bodyPr>
          <a:lstStyle/>
          <a:p>
            <a:r>
              <a:rPr lang="en-GB" sz="1100" dirty="0">
                <a:hlinkClick r:id="rId26"/>
              </a:rPr>
              <a:t>Weightman@cardiff.ac.uk</a:t>
            </a:r>
            <a:endParaRPr lang="en-GB" dirty="0"/>
          </a:p>
        </p:txBody>
      </p:sp>
      <p:sp>
        <p:nvSpPr>
          <p:cNvPr id="56" name="TextBox 55">
            <a:extLst>
              <a:ext uri="{FF2B5EF4-FFF2-40B4-BE49-F238E27FC236}">
                <a16:creationId xmlns:a16="http://schemas.microsoft.com/office/drawing/2014/main" id="{7911B9CB-4539-DAA3-9168-FADD58BD9379}"/>
              </a:ext>
            </a:extLst>
          </p:cNvPr>
          <p:cNvSpPr txBox="1"/>
          <p:nvPr/>
        </p:nvSpPr>
        <p:spPr>
          <a:xfrm>
            <a:off x="7278616" y="2025661"/>
            <a:ext cx="1640666" cy="261610"/>
          </a:xfrm>
          <a:prstGeom prst="rect">
            <a:avLst/>
          </a:prstGeom>
          <a:noFill/>
        </p:spPr>
        <p:txBody>
          <a:bodyPr wrap="square" rtlCol="0">
            <a:spAutoFit/>
          </a:bodyPr>
          <a:lstStyle/>
          <a:p>
            <a:r>
              <a:rPr lang="en-GB" sz="1100" dirty="0">
                <a:hlinkClick r:id="rId27"/>
              </a:rPr>
              <a:t>d.jones@bangor.ac.uk</a:t>
            </a:r>
            <a:endParaRPr lang="en-GB" dirty="0"/>
          </a:p>
        </p:txBody>
      </p:sp>
      <p:sp>
        <p:nvSpPr>
          <p:cNvPr id="57" name="TextBox 56">
            <a:extLst>
              <a:ext uri="{FF2B5EF4-FFF2-40B4-BE49-F238E27FC236}">
                <a16:creationId xmlns:a16="http://schemas.microsoft.com/office/drawing/2014/main" id="{46307505-7C29-8987-438F-D464156072F7}"/>
              </a:ext>
            </a:extLst>
          </p:cNvPr>
          <p:cNvSpPr txBox="1"/>
          <p:nvPr/>
        </p:nvSpPr>
        <p:spPr>
          <a:xfrm>
            <a:off x="7331703" y="4148979"/>
            <a:ext cx="1799875" cy="261610"/>
          </a:xfrm>
          <a:prstGeom prst="rect">
            <a:avLst/>
          </a:prstGeom>
          <a:noFill/>
        </p:spPr>
        <p:txBody>
          <a:bodyPr wrap="square" rtlCol="0">
            <a:spAutoFit/>
          </a:bodyPr>
          <a:lstStyle/>
          <a:p>
            <a:r>
              <a:rPr lang="en-GB" sz="1100" dirty="0">
                <a:hlinkClick r:id="rId28"/>
              </a:rPr>
              <a:t>d.chadwick@bangor.ac.uk</a:t>
            </a:r>
            <a:endParaRPr lang="en-GB" dirty="0"/>
          </a:p>
        </p:txBody>
      </p:sp>
      <p:sp>
        <p:nvSpPr>
          <p:cNvPr id="58" name="TextBox 57">
            <a:extLst>
              <a:ext uri="{FF2B5EF4-FFF2-40B4-BE49-F238E27FC236}">
                <a16:creationId xmlns:a16="http://schemas.microsoft.com/office/drawing/2014/main" id="{87891318-2725-ABDD-C754-A37430344E56}"/>
              </a:ext>
            </a:extLst>
          </p:cNvPr>
          <p:cNvSpPr txBox="1"/>
          <p:nvPr/>
        </p:nvSpPr>
        <p:spPr>
          <a:xfrm>
            <a:off x="9628307" y="2030520"/>
            <a:ext cx="1640666" cy="261610"/>
          </a:xfrm>
          <a:prstGeom prst="rect">
            <a:avLst/>
          </a:prstGeom>
          <a:noFill/>
        </p:spPr>
        <p:txBody>
          <a:bodyPr wrap="square" rtlCol="0">
            <a:spAutoFit/>
          </a:bodyPr>
          <a:lstStyle/>
          <a:p>
            <a:r>
              <a:rPr lang="en-GB" sz="1100" dirty="0">
                <a:hlinkClick r:id="rId29"/>
              </a:rPr>
              <a:t>daniel.read@ceh.ac.uk</a:t>
            </a:r>
            <a:endParaRPr lang="en-GB" dirty="0"/>
          </a:p>
        </p:txBody>
      </p:sp>
      <p:sp>
        <p:nvSpPr>
          <p:cNvPr id="59" name="TextBox 58">
            <a:extLst>
              <a:ext uri="{FF2B5EF4-FFF2-40B4-BE49-F238E27FC236}">
                <a16:creationId xmlns:a16="http://schemas.microsoft.com/office/drawing/2014/main" id="{DB678E56-4FAF-6A07-35FF-E7D0891AFCBC}"/>
              </a:ext>
            </a:extLst>
          </p:cNvPr>
          <p:cNvSpPr txBox="1"/>
          <p:nvPr/>
        </p:nvSpPr>
        <p:spPr>
          <a:xfrm>
            <a:off x="9647856" y="4141920"/>
            <a:ext cx="1139175" cy="261610"/>
          </a:xfrm>
          <a:prstGeom prst="rect">
            <a:avLst/>
          </a:prstGeom>
          <a:noFill/>
        </p:spPr>
        <p:txBody>
          <a:bodyPr wrap="square" rtlCol="0">
            <a:spAutoFit/>
          </a:bodyPr>
          <a:lstStyle/>
          <a:p>
            <a:r>
              <a:rPr lang="en-GB" sz="1100" dirty="0">
                <a:hlinkClick r:id="rId30"/>
              </a:rPr>
              <a:t>acsi@ceh.ac.uk</a:t>
            </a:r>
            <a:endParaRPr lang="en-GB" dirty="0"/>
          </a:p>
        </p:txBody>
      </p:sp>
    </p:spTree>
    <p:extLst>
      <p:ext uri="{BB962C8B-B14F-4D97-AF65-F5344CB8AC3E}">
        <p14:creationId xmlns:p14="http://schemas.microsoft.com/office/powerpoint/2010/main" val="664089817"/>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Lucida Grande"/>
        <a:ea typeface="Geneva"/>
        <a:cs typeface=""/>
      </a:majorFont>
      <a:minorFont>
        <a:latin typeface="Lucida Grande"/>
        <a:ea typeface="Genev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Lucida Grande" pitchFamily="1" charset="0"/>
            <a:ea typeface="Geneva"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Lucida Grande" pitchFamily="1" charset="0"/>
            <a:ea typeface="Geneva"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3A4A4B7FAD4AE41BD906FB15FCBB896" ma:contentTypeVersion="15" ma:contentTypeDescription="Create a new document." ma:contentTypeScope="" ma:versionID="65e5b6c9f982442921d5d7297e9ce07a">
  <xsd:schema xmlns:xsd="http://www.w3.org/2001/XMLSchema" xmlns:xs="http://www.w3.org/2001/XMLSchema" xmlns:p="http://schemas.microsoft.com/office/2006/metadata/properties" xmlns:ns3="7ed2f0d2-541f-46e9-a66b-45165c1f1026" xmlns:ns4="d87bae4e-f3a0-4e51-82db-f647c3095509" targetNamespace="http://schemas.microsoft.com/office/2006/metadata/properties" ma:root="true" ma:fieldsID="e239d1476abc72000c85109339721518" ns3:_="" ns4:_="">
    <xsd:import namespace="7ed2f0d2-541f-46e9-a66b-45165c1f1026"/>
    <xsd:import namespace="d87bae4e-f3a0-4e51-82db-f647c3095509"/>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d2f0d2-541f-46e9-a66b-45165c1f102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_activity" ma:index="20" nillable="true" ma:displayName="_activity" ma:hidden="true" ma:internalName="_activity">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87bae4e-f3a0-4e51-82db-f647c309550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7ed2f0d2-541f-46e9-a66b-45165c1f102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BF9854E-90EA-4FB0-9D91-5DBC8FCC95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d2f0d2-541f-46e9-a66b-45165c1f1026"/>
    <ds:schemaRef ds:uri="d87bae4e-f3a0-4e51-82db-f647c30955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AACA342-C658-449F-BC38-DBA34823630A}">
  <ds:schemaRefs>
    <ds:schemaRef ds:uri="http://purl.org/dc/terms/"/>
    <ds:schemaRef ds:uri="http://schemas.openxmlformats.org/package/2006/metadata/core-properties"/>
    <ds:schemaRef ds:uri="7ed2f0d2-541f-46e9-a66b-45165c1f1026"/>
    <ds:schemaRef ds:uri="http://purl.org/dc/dcmitype/"/>
    <ds:schemaRef ds:uri="d87bae4e-f3a0-4e51-82db-f647c3095509"/>
    <ds:schemaRef ds:uri="http://schemas.microsoft.com/office/2006/documentManagement/types"/>
    <ds:schemaRef ds:uri="http://purl.org/dc/elements/1.1/"/>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B025DB24-05DC-482B-8BDE-016EC0F7DB10}">
  <ds:schemaRefs>
    <ds:schemaRef ds:uri="http://schemas.microsoft.com/sharepoint/v3/contenttype/forms"/>
  </ds:schemaRefs>
</ds:datastoreItem>
</file>

<file path=docMetadata/LabelInfo.xml><?xml version="1.0" encoding="utf-8"?>
<clbl:labelList xmlns:clbl="http://schemas.microsoft.com/office/2020/mipLabelMetadata">
  <clbl:label id="{377e3d22-4ea1-422d-b0ad-8fcc89406b9e}" enabled="0" method="" siteId="{377e3d22-4ea1-422d-b0ad-8fcc89406b9e}" removed="1"/>
</clbl:labelList>
</file>

<file path=docProps/app.xml><?xml version="1.0" encoding="utf-8"?>
<Properties xmlns="http://schemas.openxmlformats.org/officeDocument/2006/extended-properties" xmlns:vt="http://schemas.openxmlformats.org/officeDocument/2006/docPropsVTypes">
  <TotalTime>60127</TotalTime>
  <Words>105</Words>
  <Application>Microsoft Office PowerPoint</Application>
  <PresentationFormat>Widescreen</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Calibri</vt:lpstr>
      <vt:lpstr>Lucida Grande</vt:lpstr>
      <vt:lpstr>Blank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Thank you for your patience while we at EPSRC discuss your pre-outline programme grant application. Â  We feel that the application could align to healthcare technologies remit and we would like to invite you to a zoom meeting to discuss the proposal further, this is standard process in EPSRC and allows us to gain more insight into the application. The meeting will be attended by a programme grant contact, the relevant head of theme and relevant portfolio managers.  Â  This meeting should involve yourself and up to two members of the team and will be 90 minutes.Â  I have copied my colleague Lydia who will be scheduling this meeting on our behalf so please let us know your upcoming availability. I note that the team are particularly busy with various engagements in March and into April so we may be looking at a date in April/May.  Â  During the meeting we would like you to give a 20 minute presentation around the following points: Â Â Â  *Â Â  The timeliness of the research. Â Â Â  *Â Â  Information of the team that will be involved and why. Â Â Â  *Â Â  The national importance and impact. Â Â Â  *Â Â  The work packages (at a high level but include the interrelation between the packages). Â Â Â  *Â Â  Fit to the EPSRC portfolio. Â Â Â  *Â Â  Fit to EPSRC strategies in particular EPSRC's research areas. Â  The presentation and discussion are an opportunity for you to provide more details on the programme. Â The presentation will be followed by a discussion on the information provided in the pre-outline and presentation. Further information and context on what will be required can be found here&lt;https://epsrc.ukri.org/funding/applicationprocess/routes/capacity/programme/howtoapply/&gt;.Â  Â  Following our meeting there will be an internal discussion and a decision on whether or not this will be invited to the next stage of the process subject to how the research relates to our portfolio and future strategy so it is very important to make this clear during the discussions. Â  A few points you may wish to consider at this stage are: A key aspect of the pre</dc:title>
  <dc:creator>Barbara Kasprzyk-Hordern</dc:creator>
  <cp:lastModifiedBy>Paula Buxton</cp:lastModifiedBy>
  <cp:revision>484</cp:revision>
  <dcterms:created xsi:type="dcterms:W3CDTF">2022-03-18T13:27:56Z</dcterms:created>
  <dcterms:modified xsi:type="dcterms:W3CDTF">2024-01-29T14:56:06Z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0x01010033A4A4B7FAD4AE41BD906FB15FCBB896</vt:lpwstr>
  </property>
</Properties>
</file>