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13"/>
  </p:notesMasterIdLst>
  <p:handoutMasterIdLst>
    <p:handoutMasterId r:id="rId14"/>
  </p:handoutMasterIdLst>
  <p:sldIdLst>
    <p:sldId id="282" r:id="rId5"/>
    <p:sldId id="366" r:id="rId6"/>
    <p:sldId id="283" r:id="rId7"/>
    <p:sldId id="362" r:id="rId8"/>
    <p:sldId id="363" r:id="rId9"/>
    <p:sldId id="365" r:id="rId10"/>
    <p:sldId id="364" r:id="rId11"/>
    <p:sldId id="361" r:id="rId12"/>
  </p:sldIdLst>
  <p:sldSz cx="12188825"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4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Jones" initials="SJ" lastIdx="1" clrIdx="0">
    <p:extLst>
      <p:ext uri="{19B8F6BF-5375-455C-9EA6-DF929625EA0E}">
        <p15:presenceInfo xmlns:p15="http://schemas.microsoft.com/office/powerpoint/2012/main" userId="S::sj2151@bath.ac.uk::f565d648-68f6-4d6a-ac7e-fd31e87307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8BD"/>
    <a:srgbClr val="FABA21"/>
    <a:srgbClr val="0094DB"/>
    <a:srgbClr val="EB4F38"/>
    <a:srgbClr val="40AE67"/>
    <a:srgbClr val="33B8BA"/>
    <a:srgbClr val="555E6B"/>
    <a:srgbClr val="389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F65DB-A34B-4811-A1D3-100705C428B0}" v="13" dt="2023-07-06T12:57:41.821"/>
    <p1510:client id="{900C3500-F4DF-4BB0-B4D4-5662D0647DCE}" v="7" dt="2023-07-07T12:24:18.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8" y="32"/>
      </p:cViewPr>
      <p:guideLst>
        <p:guide orient="horz" pos="2160"/>
        <p:guide pos="347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CD2D359-F79C-45E1-A73E-9C850141A9DB}" type="datetime1">
              <a:rPr lang="en-GB" smtClean="0"/>
              <a:t>18/07/2023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n-GB" smtClean="0"/>
              <a:t>‹#›</a:t>
            </a:fld>
            <a:endParaRPr lang="en-GB"/>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67D4547-CE67-4CF8-B508-60980E6239CD}" type="datetime1">
              <a:rPr lang="en-GB" noProof="0" smtClean="0"/>
              <a:t>18/07/2023</a:t>
            </a:fld>
            <a:endParaRPr lang="en-GB" noProof="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n-GB" noProof="0" smtClean="0"/>
              <a:t>‹#›</a:t>
            </a:fld>
            <a:endParaRPr lang="en-GB" noProof="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Steve – welcome attendees</a:t>
            </a:r>
          </a:p>
          <a:p>
            <a:endParaRPr lang="en-GB"/>
          </a:p>
          <a:p>
            <a:r>
              <a:rPr lang="en-GB"/>
              <a:t>Good morning and welcome to the University of Bath. We really appreciate you coming to spend the day or for some of you part of your weekend here with us and we know some of you have travelled from quite far to be here today so really thank you. </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1</a:t>
            </a:fld>
            <a:endParaRPr lang="en-GB" noProof="0"/>
          </a:p>
        </p:txBody>
      </p:sp>
    </p:spTree>
    <p:extLst>
      <p:ext uri="{BB962C8B-B14F-4D97-AF65-F5344CB8AC3E}">
        <p14:creationId xmlns:p14="http://schemas.microsoft.com/office/powerpoint/2010/main" val="34804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a:cs typeface="Calibri"/>
              </a:rPr>
              <a:t>Steve – general housekeeping</a:t>
            </a:r>
          </a:p>
          <a:p>
            <a:pPr marL="171450" indent="-171450">
              <a:buFont typeface="Arial"/>
              <a:buChar char="•"/>
            </a:pPr>
            <a:r>
              <a:rPr lang="en-US">
                <a:cs typeface="Calibri"/>
              </a:rPr>
              <a:t>ENSURE YOU MAKE STAFF AWARE OF YOUR DIETARY REQUIREMENTS AND ALLERGIES AT MEALTIMES</a:t>
            </a:r>
          </a:p>
          <a:p>
            <a:pPr marL="171450" indent="-171450">
              <a:buFont typeface="Arial"/>
              <a:buChar char="•"/>
            </a:pPr>
            <a:r>
              <a:rPr lang="en-US">
                <a:cs typeface="Calibri"/>
              </a:rPr>
              <a:t>If you get lost, go to the library</a:t>
            </a:r>
            <a:endParaRPr lang="en-US"/>
          </a:p>
          <a:p>
            <a:pPr marL="171450" indent="-171450">
              <a:buFont typeface="Arial"/>
              <a:buChar char="•"/>
            </a:pPr>
            <a:r>
              <a:rPr lang="en-US">
                <a:cs typeface="Calibri"/>
              </a:rPr>
              <a:t>Toilets can be found in the corridor</a:t>
            </a:r>
          </a:p>
          <a:p>
            <a:pPr marL="171450" indent="-171450">
              <a:buFont typeface="Arial"/>
              <a:buChar char="•"/>
            </a:pPr>
            <a:r>
              <a:rPr lang="en-US">
                <a:cs typeface="Calibri"/>
              </a:rPr>
              <a:t>If there's a fire alarm, please follow a member of staff or ambassador. Fire alarms are tested once a week </a:t>
            </a:r>
          </a:p>
          <a:p>
            <a:pPr marL="171450" indent="-171450">
              <a:buFont typeface="Arial"/>
              <a:buChar char="•"/>
            </a:pPr>
            <a:r>
              <a:rPr lang="en-US">
                <a:cs typeface="Calibri"/>
              </a:rPr>
              <a:t>We have trained first aiders on campus, so let us know if you have a medical issue</a:t>
            </a:r>
          </a:p>
          <a:p>
            <a:pPr marL="171450" indent="-171450">
              <a:buFont typeface="Arial"/>
              <a:buChar char="•"/>
            </a:pPr>
            <a:r>
              <a:rPr lang="en-US">
                <a:cs typeface="Calibri"/>
              </a:rPr>
              <a:t>Please put your phones on silent if possible during sessions</a:t>
            </a:r>
          </a:p>
          <a:p>
            <a:pPr marL="171450" indent="-171450">
              <a:buFont typeface="Arial"/>
              <a:buChar char="•"/>
            </a:pPr>
            <a:r>
              <a:rPr lang="en-US">
                <a:cs typeface="Calibri"/>
              </a:rPr>
              <a:t>Please be aware that some people have not given permission for their photo to be taken and be aware that you shouldn't be sharing images of others through social media without their permission. </a:t>
            </a:r>
          </a:p>
          <a:p>
            <a:pPr marL="171450" indent="-171450">
              <a:buFont typeface="Arial"/>
              <a:buChar char="•"/>
            </a:pPr>
            <a:r>
              <a:rPr lang="en-US">
                <a:cs typeface="Calibri"/>
              </a:rPr>
              <a:t>BEWARE OF THE DUCKS!! THEY BITE!! AND THEY'RE LUNCH –STEALERS!!</a:t>
            </a:r>
          </a:p>
          <a:p>
            <a:endParaRPr lang="en-US"/>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2</a:t>
            </a:fld>
            <a:endParaRPr lang="en-GB" noProof="0"/>
          </a:p>
        </p:txBody>
      </p:sp>
    </p:spTree>
    <p:extLst>
      <p:ext uri="{BB962C8B-B14F-4D97-AF65-F5344CB8AC3E}">
        <p14:creationId xmlns:p14="http://schemas.microsoft.com/office/powerpoint/2010/main" val="381878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Steve  </a:t>
            </a:r>
          </a:p>
          <a:p>
            <a:r>
              <a:rPr lang="en-GB" b="0"/>
              <a:t>Please show attendees the overview timetable for the day (they have a more detailed one in their welcome pack)</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3</a:t>
            </a:fld>
            <a:endParaRPr lang="en-GB" noProof="0"/>
          </a:p>
        </p:txBody>
      </p:sp>
    </p:spTree>
    <p:extLst>
      <p:ext uri="{BB962C8B-B14F-4D97-AF65-F5344CB8AC3E}">
        <p14:creationId xmlns:p14="http://schemas.microsoft.com/office/powerpoint/2010/main" val="403853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Steve</a:t>
            </a:r>
          </a:p>
          <a:p>
            <a:r>
              <a:rPr lang="en-GB" b="0"/>
              <a:t>Explain that after our break at 10:45 – 11:00 attendees have a choice of sessions to attend. They can find these and their locations on the timetables printed in their welcome packs. </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4</a:t>
            </a:fld>
            <a:endParaRPr lang="en-GB" noProof="0"/>
          </a:p>
        </p:txBody>
      </p:sp>
    </p:spTree>
    <p:extLst>
      <p:ext uri="{BB962C8B-B14F-4D97-AF65-F5344CB8AC3E}">
        <p14:creationId xmlns:p14="http://schemas.microsoft.com/office/powerpoint/2010/main" val="335410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Charlie</a:t>
            </a:r>
          </a:p>
          <a:p>
            <a:r>
              <a:rPr lang="en-GB" b="0"/>
              <a:t>Run through afternoon choices available </a:t>
            </a:r>
          </a:p>
          <a:p>
            <a:r>
              <a:rPr lang="en-GB" b="0"/>
              <a:t>Ask attendees to gather back in 1W 2.101 for wrap up/close at 3:15 </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5</a:t>
            </a:fld>
            <a:endParaRPr lang="en-GB" noProof="0"/>
          </a:p>
        </p:txBody>
      </p:sp>
    </p:spTree>
    <p:extLst>
      <p:ext uri="{BB962C8B-B14F-4D97-AF65-F5344CB8AC3E}">
        <p14:creationId xmlns:p14="http://schemas.microsoft.com/office/powerpoint/2010/main" val="205907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Charlie</a:t>
            </a:r>
          </a:p>
          <a:p>
            <a:r>
              <a:rPr lang="en-GB" b="0"/>
              <a:t>Thank attendees and signpost to either collect accommodation keys from foyer (if staying overnight), to go to 3WN 2.1 if attending Teacher Champion Awards Ceremony or have a safe onward journey home if leaving us. </a:t>
            </a:r>
          </a:p>
          <a:p>
            <a:endParaRPr lang="en-GB"/>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6</a:t>
            </a:fld>
            <a:endParaRPr lang="en-GB" noProof="0"/>
          </a:p>
        </p:txBody>
      </p:sp>
    </p:spTree>
    <p:extLst>
      <p:ext uri="{BB962C8B-B14F-4D97-AF65-F5344CB8AC3E}">
        <p14:creationId xmlns:p14="http://schemas.microsoft.com/office/powerpoint/2010/main" val="195578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Charlie</a:t>
            </a:r>
          </a:p>
          <a:p>
            <a:r>
              <a:rPr lang="en-GB" b="0"/>
              <a:t>Thank attendees and signpost to either collect accommodation keys from foyer (if staying overnight), to go to 3WN 2.1 if attending Teacher Champion Awards Ceremony or have a safe onward journey home if leaving us. </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7</a:t>
            </a:fld>
            <a:endParaRPr lang="en-GB" noProof="0"/>
          </a:p>
        </p:txBody>
      </p:sp>
    </p:spTree>
    <p:extLst>
      <p:ext uri="{BB962C8B-B14F-4D97-AF65-F5344CB8AC3E}">
        <p14:creationId xmlns:p14="http://schemas.microsoft.com/office/powerpoint/2010/main" val="347578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a:cs typeface="Calibri"/>
              </a:rPr>
              <a:t>Steve – general housekeeping</a:t>
            </a:r>
          </a:p>
          <a:p>
            <a:pPr marL="171450" indent="-171450">
              <a:buFont typeface="Arial"/>
              <a:buChar char="•"/>
            </a:pPr>
            <a:r>
              <a:rPr lang="en-US">
                <a:cs typeface="Calibri"/>
              </a:rPr>
              <a:t>ENSURE YOU MAKE STAFF AWARE OF YOUR DIETARY REQUIREMENTS AND ALLERGIES AT MEALTIMES</a:t>
            </a:r>
          </a:p>
          <a:p>
            <a:pPr marL="171450" indent="-171450">
              <a:buFont typeface="Arial"/>
              <a:buChar char="•"/>
            </a:pPr>
            <a:r>
              <a:rPr lang="en-US">
                <a:cs typeface="Calibri"/>
              </a:rPr>
              <a:t>If you get lost, go to the library</a:t>
            </a:r>
            <a:endParaRPr lang="en-US"/>
          </a:p>
          <a:p>
            <a:pPr marL="171450" indent="-171450">
              <a:buFont typeface="Arial"/>
              <a:buChar char="•"/>
            </a:pPr>
            <a:r>
              <a:rPr lang="en-US">
                <a:cs typeface="Calibri"/>
              </a:rPr>
              <a:t>Toilets can be found in the corridor</a:t>
            </a:r>
          </a:p>
          <a:p>
            <a:pPr marL="171450" indent="-171450">
              <a:buFont typeface="Arial"/>
              <a:buChar char="•"/>
            </a:pPr>
            <a:r>
              <a:rPr lang="en-US">
                <a:cs typeface="Calibri"/>
              </a:rPr>
              <a:t>If there's a fire alarm, please follow a member of staff or ambassador. Fire alarms are tested once a week </a:t>
            </a:r>
          </a:p>
          <a:p>
            <a:pPr marL="171450" indent="-171450">
              <a:buFont typeface="Arial"/>
              <a:buChar char="•"/>
            </a:pPr>
            <a:r>
              <a:rPr lang="en-US">
                <a:cs typeface="Calibri"/>
              </a:rPr>
              <a:t>We have trained first aiders on campus, so let us know if you have a medical issue</a:t>
            </a:r>
          </a:p>
          <a:p>
            <a:pPr marL="171450" indent="-171450">
              <a:buFont typeface="Arial"/>
              <a:buChar char="•"/>
            </a:pPr>
            <a:r>
              <a:rPr lang="en-US">
                <a:cs typeface="Calibri"/>
              </a:rPr>
              <a:t>Please put your phones on silent if possible during sessions</a:t>
            </a:r>
          </a:p>
          <a:p>
            <a:pPr marL="171450" indent="-171450">
              <a:buFont typeface="Arial"/>
              <a:buChar char="•"/>
            </a:pPr>
            <a:r>
              <a:rPr lang="en-US">
                <a:cs typeface="Calibri"/>
              </a:rPr>
              <a:t>Please be aware that some people have not given permission for their photo to be taken and be aware that you shouldn't be sharing images of others through social media without their permission. </a:t>
            </a:r>
          </a:p>
          <a:p>
            <a:pPr marL="171450" indent="-171450">
              <a:buFont typeface="Arial"/>
              <a:buChar char="•"/>
            </a:pPr>
            <a:r>
              <a:rPr lang="en-US">
                <a:cs typeface="Calibri"/>
              </a:rPr>
              <a:t>BEWARE OF THE DUCKS!! THEY BITE!! AND THEY'RE LUNCH –STEALERS!!</a:t>
            </a:r>
          </a:p>
          <a:p>
            <a:endParaRPr lang="en-US"/>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8</a:t>
            </a:fld>
            <a:endParaRPr lang="en-GB" noProof="0"/>
          </a:p>
        </p:txBody>
      </p:sp>
    </p:spTree>
    <p:extLst>
      <p:ext uri="{BB962C8B-B14F-4D97-AF65-F5344CB8AC3E}">
        <p14:creationId xmlns:p14="http://schemas.microsoft.com/office/powerpoint/2010/main" val="220128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511162"/>
            <a:ext cx="8928992" cy="2516400"/>
          </a:xfrm>
          <a:prstGeom prst="rect">
            <a:avLst/>
          </a:prstGeom>
        </p:spPr>
        <p:txBody>
          <a:bodyPr rtlCol="0" anchor="ctr">
            <a:normAutofit/>
          </a:bodyPr>
          <a:lstStyle>
            <a:lvl1pPr>
              <a:lnSpc>
                <a:spcPct val="80000"/>
              </a:lnSpc>
              <a:defRPr sz="4800" b="1">
                <a:solidFill>
                  <a:schemeClr val="bg1"/>
                </a:solidFill>
              </a:defRPr>
            </a:lvl1pPr>
          </a:lstStyle>
          <a:p>
            <a:pPr rtl="0"/>
            <a:r>
              <a:rPr lang="en-GB" noProof="0"/>
              <a:t>Click to edit </a:t>
            </a:r>
            <a:br>
              <a:rPr lang="en-GB" noProof="0"/>
            </a:br>
            <a:r>
              <a:rPr lang="en-GB" noProof="0"/>
              <a:t>Master title</a:t>
            </a:r>
          </a:p>
        </p:txBody>
      </p:sp>
      <p:sp>
        <p:nvSpPr>
          <p:cNvPr id="11" name="Picture Placeholder 15">
            <a:extLst>
              <a:ext uri="{FF2B5EF4-FFF2-40B4-BE49-F238E27FC236}">
                <a16:creationId xmlns:a16="http://schemas.microsoft.com/office/drawing/2014/main" id="{7B97EC04-E12B-7943-A228-F86A9CC20535}"/>
              </a:ext>
            </a:extLst>
          </p:cNvPr>
          <p:cNvSpPr>
            <a:spLocks noGrp="1"/>
          </p:cNvSpPr>
          <p:nvPr>
            <p:ph type="pic" sz="quarter" idx="14"/>
          </p:nvPr>
        </p:nvSpPr>
        <p:spPr>
          <a:xfrm>
            <a:off x="720000" y="2588400"/>
            <a:ext cx="1123200" cy="100800"/>
          </a:xfrm>
          <a:solidFill>
            <a:srgbClr val="0094DB"/>
          </a:solidFill>
        </p:spPr>
        <p:txBody>
          <a:bodyPr/>
          <a:lstStyle>
            <a:lvl1pPr marL="45720" indent="0">
              <a:buNone/>
              <a:defRPr>
                <a:solidFill>
                  <a:schemeClr val="tx2">
                    <a:alpha val="0"/>
                  </a:schemeClr>
                </a:solidFill>
              </a:defRPr>
            </a:lvl1pPr>
          </a:lstStyle>
          <a:p>
            <a:r>
              <a:rPr lang="en-US"/>
              <a:t>Click icon to add picture</a:t>
            </a:r>
          </a:p>
        </p:txBody>
      </p:sp>
    </p:spTree>
    <p:extLst>
      <p:ext uri="{BB962C8B-B14F-4D97-AF65-F5344CB8AC3E}">
        <p14:creationId xmlns:p14="http://schemas.microsoft.com/office/powerpoint/2010/main" val="41717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p>
            <a:pPr rtl="0"/>
            <a:r>
              <a:rPr lang="en-US" noProof="0"/>
              <a:t>Click to edit Master title style</a:t>
            </a:r>
            <a:endParaRPr lang="en-GB" noProof="0"/>
          </a:p>
        </p:txBody>
      </p:sp>
      <p:sp>
        <p:nvSpPr>
          <p:cNvPr id="3" name="Vertical Text Placeholder 2"/>
          <p:cNvSpPr>
            <a:spLocks noGrp="1"/>
          </p:cNvSpPr>
          <p:nvPr>
            <p:ph type="body" orient="vert" idx="1"/>
          </p:nvPr>
        </p:nvSpPr>
        <p:spPr>
          <a:xfrm>
            <a:off x="693812" y="1552416"/>
            <a:ext cx="8686801" cy="4191000"/>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99072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a:prstGeom prst="rect">
            <a:avLst/>
          </a:prstGeom>
        </p:spPr>
        <p:txBody>
          <a:bodyPr vert="eaVert" rtlCol="0" anchor="ctr"/>
          <a:lstStyle/>
          <a:p>
            <a:pPr rtl="0"/>
            <a:r>
              <a:rPr lang="en-US" noProof="0"/>
              <a:t>Click to edit Master title style</a:t>
            </a:r>
            <a:endParaRPr lang="en-GB" noProof="0"/>
          </a:p>
        </p:txBody>
      </p:sp>
      <p:sp>
        <p:nvSpPr>
          <p:cNvPr id="3" name="Vertical Text Placeholder 2"/>
          <p:cNvSpPr>
            <a:spLocks noGrp="1"/>
          </p:cNvSpPr>
          <p:nvPr>
            <p:ph type="body" orient="vert" idx="1"/>
          </p:nvPr>
        </p:nvSpPr>
        <p:spPr>
          <a:xfrm>
            <a:off x="1065213" y="533400"/>
            <a:ext cx="7467599" cy="5486400"/>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5368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1552416"/>
            <a:ext cx="8686801" cy="4191000"/>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Title Placeholder 1">
            <a:extLst>
              <a:ext uri="{FF2B5EF4-FFF2-40B4-BE49-F238E27FC236}">
                <a16:creationId xmlns:a16="http://schemas.microsoft.com/office/drawing/2014/main" id="{860B1B46-72BB-2F4D-B18B-7DE6872ABD32}"/>
              </a:ext>
            </a:extLst>
          </p:cNvPr>
          <p:cNvSpPr>
            <a:spLocks noGrp="1"/>
          </p:cNvSpPr>
          <p:nvPr>
            <p:ph type="title"/>
          </p:nvPr>
        </p:nvSpPr>
        <p:spPr>
          <a:xfrm>
            <a:off x="720000" y="762000"/>
            <a:ext cx="8686801" cy="1066800"/>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D4B52E-7323-A746-8BAC-BAD9EDF46C2B}"/>
              </a:ext>
            </a:extLst>
          </p:cNvPr>
          <p:cNvSpPr>
            <a:spLocks noGrp="1"/>
          </p:cNvSpPr>
          <p:nvPr>
            <p:ph type="body" sz="quarter" idx="10"/>
          </p:nvPr>
        </p:nvSpPr>
        <p:spPr>
          <a:xfrm>
            <a:off x="648000" y="3015534"/>
            <a:ext cx="6120878" cy="2645713"/>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549B7068-B074-CE42-ABFE-3EE1AEA8F651}"/>
              </a:ext>
            </a:extLst>
          </p:cNvPr>
          <p:cNvSpPr>
            <a:spLocks noGrp="1"/>
          </p:cNvSpPr>
          <p:nvPr>
            <p:ph type="body" sz="quarter" idx="12"/>
          </p:nvPr>
        </p:nvSpPr>
        <p:spPr>
          <a:xfrm>
            <a:off x="333374" y="6381750"/>
            <a:ext cx="5112965" cy="287338"/>
          </a:xfrm>
        </p:spPr>
        <p:txBody>
          <a:bodyPr anchor="ctr">
            <a:normAutofit/>
          </a:bodyPr>
          <a:lstStyle>
            <a:lvl1pPr marL="45720" indent="0">
              <a:buNone/>
              <a:defRPr sz="1000"/>
            </a:lvl1pPr>
          </a:lstStyle>
          <a:p>
            <a:pPr lvl="0"/>
            <a:r>
              <a:rPr lang="en-US"/>
              <a:t>Click to edit Master text styles</a:t>
            </a:r>
          </a:p>
        </p:txBody>
      </p:sp>
      <p:sp>
        <p:nvSpPr>
          <p:cNvPr id="13" name="Picture Placeholder 15">
            <a:extLst>
              <a:ext uri="{FF2B5EF4-FFF2-40B4-BE49-F238E27FC236}">
                <a16:creationId xmlns:a16="http://schemas.microsoft.com/office/drawing/2014/main" id="{1F378E80-7892-B445-A6F1-0F38E96772BA}"/>
              </a:ext>
            </a:extLst>
          </p:cNvPr>
          <p:cNvSpPr>
            <a:spLocks noGrp="1"/>
          </p:cNvSpPr>
          <p:nvPr>
            <p:ph type="pic" sz="quarter" idx="14"/>
          </p:nvPr>
        </p:nvSpPr>
        <p:spPr>
          <a:xfrm>
            <a:off x="720000" y="2588400"/>
            <a:ext cx="1123200" cy="100800"/>
          </a:xfrm>
          <a:solidFill>
            <a:srgbClr val="F5A8BD"/>
          </a:solidFill>
        </p:spPr>
        <p:txBody>
          <a:bodyPr/>
          <a:lstStyle>
            <a:lvl1pPr marL="45720" indent="0">
              <a:buNone/>
              <a:defRPr>
                <a:solidFill>
                  <a:schemeClr val="tx2">
                    <a:alpha val="0"/>
                  </a:schemeClr>
                </a:solidFill>
              </a:defRPr>
            </a:lvl1pPr>
          </a:lstStyle>
          <a:p>
            <a:r>
              <a:rPr lang="en-US"/>
              <a:t>Click icon to add picture</a:t>
            </a:r>
          </a:p>
        </p:txBody>
      </p:sp>
      <p:sp>
        <p:nvSpPr>
          <p:cNvPr id="16" name="Title 1">
            <a:extLst>
              <a:ext uri="{FF2B5EF4-FFF2-40B4-BE49-F238E27FC236}">
                <a16:creationId xmlns:a16="http://schemas.microsoft.com/office/drawing/2014/main" id="{989D1C7F-A192-B245-A9C6-32FB796438AE}"/>
              </a:ext>
            </a:extLst>
          </p:cNvPr>
          <p:cNvSpPr>
            <a:spLocks noGrp="1"/>
          </p:cNvSpPr>
          <p:nvPr>
            <p:ph type="ctrTitle" hasCustomPrompt="1"/>
          </p:nvPr>
        </p:nvSpPr>
        <p:spPr>
          <a:xfrm>
            <a:off x="720000" y="980728"/>
            <a:ext cx="4870356" cy="1607672"/>
          </a:xfrm>
          <a:prstGeom prst="rect">
            <a:avLst/>
          </a:prstGeom>
        </p:spPr>
        <p:txBody>
          <a:bodyPr rtlCol="0" anchor="ctr">
            <a:normAutofit/>
          </a:bodyPr>
          <a:lstStyle>
            <a:lvl1pPr>
              <a:lnSpc>
                <a:spcPct val="80000"/>
              </a:lnSpc>
              <a:defRPr sz="4300" b="1">
                <a:solidFill>
                  <a:schemeClr val="bg1"/>
                </a:solidFill>
              </a:defRPr>
            </a:lvl1pPr>
          </a:lstStyle>
          <a:p>
            <a:pPr rtl="0"/>
            <a:r>
              <a:rPr lang="en-GB" noProof="0"/>
              <a:t>Click to edit </a:t>
            </a:r>
            <a:br>
              <a:rPr lang="en-GB" noProof="0"/>
            </a:br>
            <a:r>
              <a:rPr lang="en-GB" noProof="0"/>
              <a:t>Section title</a:t>
            </a:r>
          </a:p>
        </p:txBody>
      </p:sp>
    </p:spTree>
    <p:extLst>
      <p:ext uri="{BB962C8B-B14F-4D97-AF65-F5344CB8AC3E}">
        <p14:creationId xmlns:p14="http://schemas.microsoft.com/office/powerpoint/2010/main" val="37113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0997"/>
            <a:ext cx="4294291" cy="1522800"/>
          </a:xfrm>
          <a:prstGeom prst="rect">
            <a:avLst/>
          </a:prstGeom>
        </p:spPr>
        <p:txBody>
          <a:bodyPr rtlCol="0" anchor="ctr">
            <a:normAutofit/>
          </a:bodyPr>
          <a:lstStyle>
            <a:lvl1pPr>
              <a:defRPr sz="2800"/>
            </a:lvl1pPr>
          </a:lstStyle>
          <a:p>
            <a:pPr rtl="0"/>
            <a:r>
              <a:rPr lang="en-GB" noProof="0"/>
              <a:t>Click to edit </a:t>
            </a:r>
            <a:br>
              <a:rPr lang="en-GB" noProof="0"/>
            </a:br>
            <a:r>
              <a:rPr lang="en-GB" noProof="0"/>
              <a:t>sub title style</a:t>
            </a:r>
          </a:p>
        </p:txBody>
      </p:sp>
      <p:sp>
        <p:nvSpPr>
          <p:cNvPr id="7" name="Text Placeholder 4">
            <a:extLst>
              <a:ext uri="{FF2B5EF4-FFF2-40B4-BE49-F238E27FC236}">
                <a16:creationId xmlns:a16="http://schemas.microsoft.com/office/drawing/2014/main" id="{08A1ED66-D9C6-E343-B119-49844847F9F1}"/>
              </a:ext>
            </a:extLst>
          </p:cNvPr>
          <p:cNvSpPr>
            <a:spLocks noGrp="1"/>
          </p:cNvSpPr>
          <p:nvPr>
            <p:ph type="body" sz="quarter" idx="10" hasCustomPrompt="1"/>
          </p:nvPr>
        </p:nvSpPr>
        <p:spPr>
          <a:xfrm>
            <a:off x="720000" y="2203218"/>
            <a:ext cx="6120878" cy="2645713"/>
          </a:xfrm>
          <a:prstGeom prst="rect">
            <a:avLst/>
          </a:prstGeom>
        </p:spPr>
        <p:txBody>
          <a:bodyPr>
            <a:normAutofit/>
          </a:bodyPr>
          <a:lstStyle>
            <a:lvl1pPr marL="45720" indent="0">
              <a:lnSpc>
                <a:spcPct val="100000"/>
              </a:lnSpc>
              <a:buNone/>
              <a:defRPr sz="1800"/>
            </a:lvl1pPr>
            <a:lvl2pPr>
              <a:lnSpc>
                <a:spcPct val="100000"/>
              </a:lnSpc>
              <a:defRPr sz="2400"/>
            </a:lvl2pPr>
            <a:lvl3pPr>
              <a:lnSpc>
                <a:spcPct val="100000"/>
              </a:lnSpc>
              <a:defRPr sz="2000"/>
            </a:lvl3pPr>
            <a:lvl4pPr marL="777240" indent="0">
              <a:lnSpc>
                <a:spcPct val="100000"/>
              </a:lnSpc>
              <a:buNone/>
              <a:defRPr sz="1800"/>
            </a:lvl4pPr>
            <a:lvl5pPr>
              <a:lnSpc>
                <a:spcPct val="100000"/>
              </a:lnSpc>
              <a:defRPr sz="1600"/>
            </a:lvl5pPr>
          </a:lstStyle>
          <a:p>
            <a:pPr lvl="0"/>
            <a:r>
              <a:rPr lang="en-GB"/>
              <a:t>Edit</a:t>
            </a:r>
          </a:p>
        </p:txBody>
      </p:sp>
      <p:sp>
        <p:nvSpPr>
          <p:cNvPr id="11" name="Text Placeholder 11">
            <a:extLst>
              <a:ext uri="{FF2B5EF4-FFF2-40B4-BE49-F238E27FC236}">
                <a16:creationId xmlns:a16="http://schemas.microsoft.com/office/drawing/2014/main" id="{F7FFEF18-4AE0-D044-AF8F-96145EDEEC5F}"/>
              </a:ext>
            </a:extLst>
          </p:cNvPr>
          <p:cNvSpPr>
            <a:spLocks noGrp="1"/>
          </p:cNvSpPr>
          <p:nvPr>
            <p:ph type="body" sz="quarter" idx="12"/>
          </p:nvPr>
        </p:nvSpPr>
        <p:spPr>
          <a:xfrm>
            <a:off x="333374" y="6381750"/>
            <a:ext cx="5112965" cy="287338"/>
          </a:xfrm>
        </p:spPr>
        <p:txBody>
          <a:bodyPr anchor="ctr">
            <a:normAutofit/>
          </a:bodyPr>
          <a:lstStyle>
            <a:lvl1pPr marL="45720" indent="0">
              <a:buNone/>
              <a:defRPr sz="1000"/>
            </a:lvl1pPr>
          </a:lstStyle>
          <a:p>
            <a:pPr lvl="0"/>
            <a:r>
              <a:rPr lang="en-US"/>
              <a:t>Click to edit Master text styles</a:t>
            </a:r>
          </a:p>
        </p:txBody>
      </p:sp>
      <p:sp>
        <p:nvSpPr>
          <p:cNvPr id="13" name="Picture Placeholder 15">
            <a:extLst>
              <a:ext uri="{FF2B5EF4-FFF2-40B4-BE49-F238E27FC236}">
                <a16:creationId xmlns:a16="http://schemas.microsoft.com/office/drawing/2014/main" id="{1CAD3585-5AF4-2944-8119-021EAD35BF43}"/>
              </a:ext>
            </a:extLst>
          </p:cNvPr>
          <p:cNvSpPr>
            <a:spLocks noGrp="1"/>
          </p:cNvSpPr>
          <p:nvPr>
            <p:ph type="pic" sz="quarter" idx="14"/>
          </p:nvPr>
        </p:nvSpPr>
        <p:spPr>
          <a:xfrm>
            <a:off x="720000" y="1772816"/>
            <a:ext cx="864000" cy="72000"/>
          </a:xfrm>
          <a:solidFill>
            <a:srgbClr val="0094DB"/>
          </a:solidFill>
        </p:spPr>
        <p:txBody>
          <a:bodyPr/>
          <a:lstStyle>
            <a:lvl1pPr marL="45720" indent="0">
              <a:buNone/>
              <a:defRPr>
                <a:solidFill>
                  <a:schemeClr val="tx2">
                    <a:alpha val="0"/>
                  </a:schemeClr>
                </a:solidFill>
              </a:defRPr>
            </a:lvl1pPr>
          </a:lstStyle>
          <a:p>
            <a:r>
              <a:rPr lang="en-US"/>
              <a:t>Click icon to add picture</a:t>
            </a:r>
          </a:p>
        </p:txBody>
      </p:sp>
    </p:spTree>
    <p:extLst>
      <p:ext uri="{BB962C8B-B14F-4D97-AF65-F5344CB8AC3E}">
        <p14:creationId xmlns:p14="http://schemas.microsoft.com/office/powerpoint/2010/main" val="86435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0E59A6CF-068B-3D44-8052-78084591AB79}"/>
              </a:ext>
            </a:extLst>
          </p:cNvPr>
          <p:cNvSpPr>
            <a:spLocks noGrp="1"/>
          </p:cNvSpPr>
          <p:nvPr>
            <p:ph type="body" sz="quarter" idx="10" hasCustomPrompt="1"/>
          </p:nvPr>
        </p:nvSpPr>
        <p:spPr>
          <a:xfrm>
            <a:off x="648000" y="1983797"/>
            <a:ext cx="6120878" cy="2645713"/>
          </a:xfrm>
          <a:prstGeom prst="rect">
            <a:avLst/>
          </a:prstGeom>
        </p:spPr>
        <p:txBody>
          <a:bodyPr>
            <a:normAutofit/>
          </a:bodyPr>
          <a:lstStyle>
            <a:lvl1pPr marL="45720" indent="0">
              <a:lnSpc>
                <a:spcPct val="100000"/>
              </a:lnSpc>
              <a:buNone/>
              <a:defRPr sz="3200"/>
            </a:lvl1pPr>
            <a:lvl2pPr>
              <a:lnSpc>
                <a:spcPct val="100000"/>
              </a:lnSpc>
              <a:defRPr sz="2400"/>
            </a:lvl2pPr>
            <a:lvl3pPr>
              <a:lnSpc>
                <a:spcPct val="100000"/>
              </a:lnSpc>
              <a:defRPr sz="2000"/>
            </a:lvl3pPr>
            <a:lvl4pPr marL="777240" indent="0">
              <a:lnSpc>
                <a:spcPct val="100000"/>
              </a:lnSpc>
              <a:buNone/>
              <a:defRPr sz="1800"/>
            </a:lvl4pPr>
            <a:lvl5pPr>
              <a:lnSpc>
                <a:spcPct val="100000"/>
              </a:lnSpc>
              <a:defRPr sz="1600"/>
            </a:lvl5pPr>
          </a:lstStyle>
          <a:p>
            <a:pPr lvl="0"/>
            <a:r>
              <a:rPr lang="en-GB"/>
              <a:t>Edit</a:t>
            </a:r>
          </a:p>
        </p:txBody>
      </p:sp>
      <p:sp>
        <p:nvSpPr>
          <p:cNvPr id="11" name="Text Placeholder 10">
            <a:extLst>
              <a:ext uri="{FF2B5EF4-FFF2-40B4-BE49-F238E27FC236}">
                <a16:creationId xmlns:a16="http://schemas.microsoft.com/office/drawing/2014/main" id="{FCD1A404-6ABE-174D-880B-9DC495DFF92C}"/>
              </a:ext>
            </a:extLst>
          </p:cNvPr>
          <p:cNvSpPr>
            <a:spLocks noGrp="1"/>
          </p:cNvSpPr>
          <p:nvPr>
            <p:ph type="body" sz="quarter" idx="12"/>
          </p:nvPr>
        </p:nvSpPr>
        <p:spPr>
          <a:xfrm>
            <a:off x="648000" y="336389"/>
            <a:ext cx="5473080" cy="1655832"/>
          </a:xfrm>
        </p:spPr>
        <p:txBody>
          <a:bodyPr anchor="ctr">
            <a:normAutofit/>
          </a:bodyPr>
          <a:lstStyle>
            <a:lvl1pPr marL="45720" indent="0" algn="l">
              <a:buNone/>
              <a:defRPr sz="2800" b="1"/>
            </a:lvl1pPr>
          </a:lstStyle>
          <a:p>
            <a:pPr lvl="0"/>
            <a:r>
              <a:rPr lang="en-US"/>
              <a:t>Click to edit Master text styles</a:t>
            </a:r>
          </a:p>
        </p:txBody>
      </p:sp>
      <p:sp>
        <p:nvSpPr>
          <p:cNvPr id="14" name="Text Placeholder 11">
            <a:extLst>
              <a:ext uri="{FF2B5EF4-FFF2-40B4-BE49-F238E27FC236}">
                <a16:creationId xmlns:a16="http://schemas.microsoft.com/office/drawing/2014/main" id="{9C45BB2E-639F-5F48-8290-C79A537F3C6B}"/>
              </a:ext>
            </a:extLst>
          </p:cNvPr>
          <p:cNvSpPr>
            <a:spLocks noGrp="1"/>
          </p:cNvSpPr>
          <p:nvPr>
            <p:ph type="body" sz="quarter" idx="13"/>
          </p:nvPr>
        </p:nvSpPr>
        <p:spPr>
          <a:xfrm>
            <a:off x="333374" y="6381750"/>
            <a:ext cx="5112965" cy="287338"/>
          </a:xfrm>
        </p:spPr>
        <p:txBody>
          <a:bodyPr anchor="ctr">
            <a:normAutofit/>
          </a:bodyPr>
          <a:lstStyle>
            <a:lvl1pPr marL="45720" indent="0">
              <a:buNone/>
              <a:defRPr sz="1000"/>
            </a:lvl1pPr>
          </a:lstStyle>
          <a:p>
            <a:pPr lvl="0"/>
            <a:r>
              <a:rPr lang="en-US"/>
              <a:t>Click to edit Master text styles</a:t>
            </a:r>
          </a:p>
        </p:txBody>
      </p:sp>
      <p:sp>
        <p:nvSpPr>
          <p:cNvPr id="16" name="Picture Placeholder 15">
            <a:extLst>
              <a:ext uri="{FF2B5EF4-FFF2-40B4-BE49-F238E27FC236}">
                <a16:creationId xmlns:a16="http://schemas.microsoft.com/office/drawing/2014/main" id="{2626D0FA-CF2C-004D-BC27-9A2BA775BDFE}"/>
              </a:ext>
            </a:extLst>
          </p:cNvPr>
          <p:cNvSpPr>
            <a:spLocks noGrp="1"/>
          </p:cNvSpPr>
          <p:nvPr>
            <p:ph type="pic" sz="quarter" idx="14"/>
          </p:nvPr>
        </p:nvSpPr>
        <p:spPr>
          <a:xfrm>
            <a:off x="720000" y="1556791"/>
            <a:ext cx="864000" cy="72000"/>
          </a:xfrm>
          <a:solidFill>
            <a:srgbClr val="FABA21"/>
          </a:solidFill>
        </p:spPr>
        <p:txBody>
          <a:bodyPr/>
          <a:lstStyle>
            <a:lvl1pPr marL="45720" indent="0">
              <a:buNone/>
              <a:defRPr>
                <a:solidFill>
                  <a:schemeClr val="tx2">
                    <a:alpha val="0"/>
                  </a:schemeClr>
                </a:solidFill>
              </a:defRPr>
            </a:lvl1pPr>
          </a:lstStyle>
          <a:p>
            <a:r>
              <a:rPr lang="en-US"/>
              <a:t>Click icon to add picture</a:t>
            </a:r>
          </a:p>
        </p:txBody>
      </p:sp>
    </p:spTree>
    <p:extLst>
      <p:ext uri="{BB962C8B-B14F-4D97-AF65-F5344CB8AC3E}">
        <p14:creationId xmlns:p14="http://schemas.microsoft.com/office/powerpoint/2010/main" val="416887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17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p>
            <a:pPr rtl="0"/>
            <a:r>
              <a:rPr lang="en-US" noProof="0"/>
              <a:t>Click to edit Master title style</a:t>
            </a:r>
            <a:endParaRPr lang="en-GB" noProof="0"/>
          </a:p>
        </p:txBody>
      </p:sp>
      <p:sp>
        <p:nvSpPr>
          <p:cNvPr id="3" name="Content Placeholder 2"/>
          <p:cNvSpPr>
            <a:spLocks noGrp="1"/>
          </p:cNvSpPr>
          <p:nvPr>
            <p:ph sz="half" idx="1"/>
          </p:nvPr>
        </p:nvSpPr>
        <p:spPr>
          <a:xfrm>
            <a:off x="720000" y="1828800"/>
            <a:ext cx="4251960" cy="4191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5246281" y="1828800"/>
            <a:ext cx="4251960" cy="4191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48942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lvl1pPr>
              <a:defRPr/>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720000" y="1828799"/>
            <a:ext cx="4251960" cy="685801"/>
          </a:xfrm>
          <a:prstGeom prst="rect">
            <a:avLst/>
          </a:prstGeo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720000" y="2590800"/>
            <a:ext cx="4251960" cy="3429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720000" y="1828799"/>
            <a:ext cx="4251960" cy="685801"/>
          </a:xfrm>
          <a:prstGeom prst="rect">
            <a:avLst/>
          </a:prstGeo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720000" y="2590800"/>
            <a:ext cx="4251960" cy="3429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4326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33400"/>
            <a:ext cx="4114800" cy="1524000"/>
          </a:xfrm>
          <a:prstGeom prst="rect">
            <a:avLst/>
          </a:prstGeom>
        </p:spPr>
        <p:txBody>
          <a:bodyPr rtlCol="0" anchor="ctr">
            <a:normAutofit/>
          </a:bodyPr>
          <a:lstStyle>
            <a:lvl1pPr algn="l">
              <a:defRPr sz="3600" b="1"/>
            </a:lvl1pPr>
          </a:lstStyle>
          <a:p>
            <a:pPr rtl="0"/>
            <a:r>
              <a:rPr lang="en-US" noProof="0"/>
              <a:t>Click to edit Master title style</a:t>
            </a:r>
            <a:endParaRPr lang="en-GB" noProof="0"/>
          </a:p>
        </p:txBody>
      </p:sp>
      <p:sp>
        <p:nvSpPr>
          <p:cNvPr id="3" name="Content Placeholder 2"/>
          <p:cNvSpPr>
            <a:spLocks noGrp="1"/>
          </p:cNvSpPr>
          <p:nvPr>
            <p:ph idx="1"/>
          </p:nvPr>
        </p:nvSpPr>
        <p:spPr>
          <a:xfrm>
            <a:off x="6094411" y="533400"/>
            <a:ext cx="5638801" cy="54864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720000" y="2209800"/>
            <a:ext cx="4114800" cy="3810000"/>
          </a:xfrm>
          <a:prstGeom prst="rect">
            <a:avLst/>
          </a:prstGeom>
        </p:spPr>
        <p:txBody>
          <a:bodyPr rtlCol="0">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Tree>
    <p:extLst>
      <p:ext uri="{BB962C8B-B14F-4D97-AF65-F5344CB8AC3E}">
        <p14:creationId xmlns:p14="http://schemas.microsoft.com/office/powerpoint/2010/main" val="14982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33400"/>
            <a:ext cx="4114800" cy="1524000"/>
          </a:xfrm>
          <a:prstGeom prst="rect">
            <a:avLst/>
          </a:prstGeom>
        </p:spPr>
        <p:txBody>
          <a:bodyPr rtlCol="0" anchor="ctr">
            <a:noAutofit/>
          </a:bodyPr>
          <a:lstStyle>
            <a:lvl1pPr algn="l">
              <a:defRPr sz="3600" b="1"/>
            </a:lvl1pPr>
          </a:lstStyle>
          <a:p>
            <a:pPr rtl="0"/>
            <a:r>
              <a:rPr lang="en-US" noProof="0"/>
              <a:t>Click to edit Master title style</a:t>
            </a:r>
            <a:endParaRPr lang="en-GB" noProof="0"/>
          </a:p>
        </p:txBody>
      </p:sp>
      <p:sp>
        <p:nvSpPr>
          <p:cNvPr id="3" name="Picture Placeholder 2" descr="An empty placeholder to add an image. Click on the placeholder and select the image that you wish to add"/>
          <p:cNvSpPr>
            <a:spLocks noGrp="1"/>
          </p:cNvSpPr>
          <p:nvPr>
            <p:ph type="pic" idx="1"/>
          </p:nvPr>
        </p:nvSpPr>
        <p:spPr>
          <a:xfrm>
            <a:off x="5502472" y="0"/>
            <a:ext cx="6670477" cy="6957392"/>
          </a:xfrm>
          <a:prstGeom prst="rect">
            <a:avLst/>
          </a:prstGeom>
          <a:ln w="50800">
            <a:no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720000" y="2209800"/>
            <a:ext cx="4114800" cy="3810000"/>
          </a:xfrm>
          <a:prstGeom prst="rect">
            <a:avLst/>
          </a:prstGeo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Tree>
    <p:extLst>
      <p:ext uri="{BB962C8B-B14F-4D97-AF65-F5344CB8AC3E}">
        <p14:creationId xmlns:p14="http://schemas.microsoft.com/office/powerpoint/2010/main" val="4751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F22046-0CDF-D541-B180-5CD01941979B}"/>
              </a:ext>
            </a:extLst>
          </p:cNvPr>
          <p:cNvSpPr/>
          <p:nvPr userDrawn="1"/>
        </p:nvSpPr>
        <p:spPr>
          <a:xfrm>
            <a:off x="-21386" y="0"/>
            <a:ext cx="12210211" cy="6957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ulis Head">
            <a:extLst>
              <a:ext uri="{FF2B5EF4-FFF2-40B4-BE49-F238E27FC236}">
                <a16:creationId xmlns:a16="http://schemas.microsoft.com/office/drawing/2014/main" id="{DF51CF94-E447-FE42-9E52-16E513E14D5A}"/>
              </a:ext>
            </a:extLst>
          </p:cNvPr>
          <p:cNvPicPr>
            <a:picLocks noChangeAspect="1"/>
          </p:cNvPicPr>
          <p:nvPr userDrawn="1"/>
        </p:nvPicPr>
        <p:blipFill>
          <a:blip r:embed="rId14"/>
          <a:stretch>
            <a:fillRect/>
          </a:stretch>
        </p:blipFill>
        <p:spPr>
          <a:xfrm>
            <a:off x="10846940" y="5733256"/>
            <a:ext cx="952969" cy="950073"/>
          </a:xfrm>
          <a:prstGeom prst="rect">
            <a:avLst/>
          </a:prstGeom>
        </p:spPr>
      </p:pic>
      <p:sp>
        <p:nvSpPr>
          <p:cNvPr id="2" name="Title Placeholder 1"/>
          <p:cNvSpPr>
            <a:spLocks noGrp="1"/>
          </p:cNvSpPr>
          <p:nvPr>
            <p:ph type="title"/>
          </p:nvPr>
        </p:nvSpPr>
        <p:spPr>
          <a:xfrm>
            <a:off x="720000" y="762000"/>
            <a:ext cx="8686801" cy="1066800"/>
          </a:xfrm>
          <a:prstGeom prst="rect">
            <a:avLst/>
          </a:prstGeom>
        </p:spPr>
        <p:txBody>
          <a:bodyPr vert="horz" lIns="0" tIns="45720" rIns="91440" bIns="45720" rtlCol="0" anchor="ctr">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720000" y="1828800"/>
            <a:ext cx="8686801" cy="4191000"/>
          </a:xfrm>
          <a:prstGeom prst="rect">
            <a:avLst/>
          </a:prstGeom>
        </p:spPr>
        <p:txBody>
          <a:bodyPr vert="horz" lIns="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907614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4" r:id="rId3"/>
    <p:sldLayoutId id="2147483715" r:id="rId4"/>
    <p:sldLayoutId id="2147483711" r:id="rId5"/>
    <p:sldLayoutId id="2147483712" r:id="rId6"/>
    <p:sldLayoutId id="2147483713" r:id="rId7"/>
    <p:sldLayoutId id="2147483716" r:id="rId8"/>
    <p:sldLayoutId id="2147483717" r:id="rId9"/>
    <p:sldLayoutId id="2147483718" r:id="rId10"/>
    <p:sldLayoutId id="2147483719" r:id="rId11"/>
    <p:sldLayoutId id="214748365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74320" indent="-228600" algn="l" defTabSz="914400" rtl="0" eaLnBrk="1" latinLnBrk="0" hangingPunct="1">
        <a:lnSpc>
          <a:spcPct val="90000"/>
        </a:lnSpc>
        <a:spcBef>
          <a:spcPts val="18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90000"/>
        </a:lnSpc>
        <a:spcBef>
          <a:spcPts val="1000"/>
        </a:spcBef>
        <a:buClr>
          <a:schemeClr val="bg1"/>
        </a:buClr>
        <a:buSzPct val="80000"/>
        <a:buFont typeface="Arial"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9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960120" indent="-182880" algn="l" defTabSz="914400" rtl="0" eaLnBrk="1" latinLnBrk="0" hangingPunct="1">
        <a:lnSpc>
          <a:spcPct val="90000"/>
        </a:lnSpc>
        <a:spcBef>
          <a:spcPts val="600"/>
        </a:spcBef>
        <a:buClr>
          <a:schemeClr val="bg1"/>
        </a:buClr>
        <a:buSzPct val="80000"/>
        <a:buFont typeface="Arial"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90000"/>
        </a:lnSpc>
        <a:spcBef>
          <a:spcPts val="600"/>
        </a:spcBef>
        <a:buClr>
          <a:schemeClr val="bg1"/>
        </a:buClr>
        <a:buSzPct val="80000"/>
        <a:buFont typeface="Arial"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gif"/><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80A89-4FBB-9F4B-A749-1478FA5F1FC6}"/>
              </a:ext>
              <a:ext uri="{C183D7F6-B498-43B3-948B-1728B52AA6E4}">
                <adec:decorative xmlns:adec="http://schemas.microsoft.com/office/drawing/2017/decorative" val="1"/>
              </a:ext>
            </a:extLst>
          </p:cNvPr>
          <p:cNvSpPr/>
          <p:nvPr/>
        </p:nvSpPr>
        <p:spPr>
          <a:xfrm flipV="1">
            <a:off x="6103379" y="3501008"/>
            <a:ext cx="3554580" cy="3486991"/>
          </a:xfrm>
          <a:prstGeom prst="rect">
            <a:avLst/>
          </a:prstGeom>
          <a:solidFill>
            <a:srgbClr val="0094D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8138D-02CC-954C-866D-30EE747CC575}"/>
              </a:ext>
            </a:extLst>
          </p:cNvPr>
          <p:cNvSpPr>
            <a:spLocks noGrp="1"/>
          </p:cNvSpPr>
          <p:nvPr>
            <p:ph type="ctrTitle"/>
          </p:nvPr>
        </p:nvSpPr>
        <p:spPr>
          <a:xfrm>
            <a:off x="549796" y="1556792"/>
            <a:ext cx="4446457" cy="1152128"/>
          </a:xfrm>
        </p:spPr>
        <p:txBody>
          <a:bodyPr/>
          <a:lstStyle/>
          <a:p>
            <a:r>
              <a:rPr lang="en-GB"/>
              <a:t>Welcome </a:t>
            </a:r>
            <a:endParaRPr lang="en-US"/>
          </a:p>
        </p:txBody>
      </p:sp>
      <p:pic>
        <p:nvPicPr>
          <p:cNvPr id="6" name="Picture 5" descr="Students enjoying the green parks near the Royal Crescent">
            <a:extLst>
              <a:ext uri="{FF2B5EF4-FFF2-40B4-BE49-F238E27FC236}">
                <a16:creationId xmlns:a16="http://schemas.microsoft.com/office/drawing/2014/main" id="{8B804381-BB40-6C49-A195-BEBFC7024E25}"/>
              </a:ext>
            </a:extLst>
          </p:cNvPr>
          <p:cNvPicPr>
            <a:picLocks noChangeAspect="1"/>
          </p:cNvPicPr>
          <p:nvPr/>
        </p:nvPicPr>
        <p:blipFill rotWithShape="1">
          <a:blip r:embed="rId3"/>
          <a:srcRect l="3596" t="23504" r="2836" b="15715"/>
          <a:stretch/>
        </p:blipFill>
        <p:spPr>
          <a:xfrm>
            <a:off x="7631734" y="4473398"/>
            <a:ext cx="2569379" cy="2514601"/>
          </a:xfrm>
          <a:prstGeom prst="rect">
            <a:avLst/>
          </a:prstGeom>
        </p:spPr>
      </p:pic>
      <p:sp>
        <p:nvSpPr>
          <p:cNvPr id="7" name="Rectangle 6">
            <a:extLst>
              <a:ext uri="{FF2B5EF4-FFF2-40B4-BE49-F238E27FC236}">
                <a16:creationId xmlns:a16="http://schemas.microsoft.com/office/drawing/2014/main" id="{DC606416-4980-E545-BDB2-4A2B3C844AA2}"/>
              </a:ext>
              <a:ext uri="{C183D7F6-B498-43B3-948B-1728B52AA6E4}">
                <adec:decorative xmlns:adec="http://schemas.microsoft.com/office/drawing/2017/decorative" val="1"/>
              </a:ext>
            </a:extLst>
          </p:cNvPr>
          <p:cNvSpPr/>
          <p:nvPr/>
        </p:nvSpPr>
        <p:spPr>
          <a:xfrm>
            <a:off x="10191000" y="3809089"/>
            <a:ext cx="1332000" cy="144000"/>
          </a:xfrm>
          <a:prstGeom prst="rect">
            <a:avLst/>
          </a:prstGeom>
          <a:solidFill>
            <a:srgbClr val="FAB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73DA75F-B6EB-442D-B1C4-21C32DB855F8}"/>
              </a:ext>
            </a:extLst>
          </p:cNvPr>
          <p:cNvPicPr>
            <a:picLocks noChangeAspect="1"/>
          </p:cNvPicPr>
          <p:nvPr/>
        </p:nvPicPr>
        <p:blipFill>
          <a:blip r:embed="rId4"/>
          <a:stretch>
            <a:fillRect/>
          </a:stretch>
        </p:blipFill>
        <p:spPr>
          <a:xfrm>
            <a:off x="5460108" y="663904"/>
            <a:ext cx="3837870" cy="3188385"/>
          </a:xfrm>
          <a:prstGeom prst="rect">
            <a:avLst/>
          </a:prstGeom>
        </p:spPr>
      </p:pic>
      <p:pic>
        <p:nvPicPr>
          <p:cNvPr id="1026" name="Picture 2">
            <a:extLst>
              <a:ext uri="{FF2B5EF4-FFF2-40B4-BE49-F238E27FC236}">
                <a16:creationId xmlns:a16="http://schemas.microsoft.com/office/drawing/2014/main" id="{D34B4002-4B5B-478C-843B-A483D5C043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72" r="28810"/>
          <a:stretch/>
        </p:blipFill>
        <p:spPr bwMode="auto">
          <a:xfrm>
            <a:off x="9478788" y="1412776"/>
            <a:ext cx="3096345" cy="2724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font, logo, graphics&#10;&#10;Description automatically generated">
            <a:extLst>
              <a:ext uri="{FF2B5EF4-FFF2-40B4-BE49-F238E27FC236}">
                <a16:creationId xmlns:a16="http://schemas.microsoft.com/office/drawing/2014/main" id="{CAF58593-488A-1FA0-B851-EA829A461D63}"/>
              </a:ext>
            </a:extLst>
          </p:cNvPr>
          <p:cNvPicPr>
            <a:picLocks noChangeAspect="1"/>
          </p:cNvPicPr>
          <p:nvPr/>
        </p:nvPicPr>
        <p:blipFill>
          <a:blip r:embed="rId6"/>
          <a:stretch>
            <a:fillRect/>
          </a:stretch>
        </p:blipFill>
        <p:spPr>
          <a:xfrm>
            <a:off x="261764" y="260648"/>
            <a:ext cx="4946326" cy="1440160"/>
          </a:xfrm>
          <a:prstGeom prst="rect">
            <a:avLst/>
          </a:prstGeom>
        </p:spPr>
      </p:pic>
      <p:pic>
        <p:nvPicPr>
          <p:cNvPr id="3" name="Picture 3" descr="Text&#10;&#10;Description automatically generated">
            <a:extLst>
              <a:ext uri="{FF2B5EF4-FFF2-40B4-BE49-F238E27FC236}">
                <a16:creationId xmlns:a16="http://schemas.microsoft.com/office/drawing/2014/main" id="{49245AB6-E1C9-BF0C-4723-6698529E52EC}"/>
              </a:ext>
            </a:extLst>
          </p:cNvPr>
          <p:cNvPicPr>
            <a:picLocks noChangeAspect="1"/>
          </p:cNvPicPr>
          <p:nvPr/>
        </p:nvPicPr>
        <p:blipFill>
          <a:blip r:embed="rId7"/>
          <a:stretch>
            <a:fillRect/>
          </a:stretch>
        </p:blipFill>
        <p:spPr>
          <a:xfrm>
            <a:off x="222957" y="4056308"/>
            <a:ext cx="2038346" cy="2690880"/>
          </a:xfrm>
          <a:prstGeom prst="rect">
            <a:avLst/>
          </a:prstGeom>
        </p:spPr>
      </p:pic>
      <p:sp>
        <p:nvSpPr>
          <p:cNvPr id="5" name="AutoShape 2">
            <a:extLst>
              <a:ext uri="{FF2B5EF4-FFF2-40B4-BE49-F238E27FC236}">
                <a16:creationId xmlns:a16="http://schemas.microsoft.com/office/drawing/2014/main" id="{81B6C8BD-8B93-E279-70AA-CF14A8440A8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descr="A black and white sign with white text&#10;&#10;Description automatically generated">
            <a:extLst>
              <a:ext uri="{FF2B5EF4-FFF2-40B4-BE49-F238E27FC236}">
                <a16:creationId xmlns:a16="http://schemas.microsoft.com/office/drawing/2014/main" id="{25FB7BB3-663D-2976-8A11-1772FABC15C2}"/>
              </a:ext>
            </a:extLst>
          </p:cNvPr>
          <p:cNvPicPr>
            <a:picLocks noChangeAspect="1"/>
          </p:cNvPicPr>
          <p:nvPr/>
        </p:nvPicPr>
        <p:blipFill>
          <a:blip r:embed="rId8"/>
          <a:stretch>
            <a:fillRect/>
          </a:stretch>
        </p:blipFill>
        <p:spPr>
          <a:xfrm>
            <a:off x="2773024" y="5329786"/>
            <a:ext cx="3745986" cy="1360916"/>
          </a:xfrm>
          <a:prstGeom prst="rect">
            <a:avLst/>
          </a:prstGeom>
        </p:spPr>
      </p:pic>
    </p:spTree>
    <p:extLst>
      <p:ext uri="{BB962C8B-B14F-4D97-AF65-F5344CB8AC3E}">
        <p14:creationId xmlns:p14="http://schemas.microsoft.com/office/powerpoint/2010/main" val="329228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CF78-A341-1949-922D-BF83E4306E87}"/>
              </a:ext>
            </a:extLst>
          </p:cNvPr>
          <p:cNvSpPr>
            <a:spLocks noGrp="1"/>
          </p:cNvSpPr>
          <p:nvPr>
            <p:ph type="title"/>
          </p:nvPr>
        </p:nvSpPr>
        <p:spPr>
          <a:xfrm>
            <a:off x="261764" y="116632"/>
            <a:ext cx="4114800" cy="879376"/>
          </a:xfrm>
        </p:spPr>
        <p:txBody>
          <a:bodyPr anchor="ctr">
            <a:normAutofit/>
          </a:bodyPr>
          <a:lstStyle/>
          <a:p>
            <a:r>
              <a:rPr lang="en-US"/>
              <a:t>Housekeeping</a:t>
            </a:r>
            <a:endParaRPr lang="en-US" b="0"/>
          </a:p>
        </p:txBody>
      </p:sp>
      <p:pic>
        <p:nvPicPr>
          <p:cNvPr id="1026" name="Picture 2">
            <a:extLst>
              <a:ext uri="{FF2B5EF4-FFF2-40B4-BE49-F238E27FC236}">
                <a16:creationId xmlns:a16="http://schemas.microsoft.com/office/drawing/2014/main" id="{8A5805E4-A463-55AB-66D1-411CA721A4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93" r="28358" b="1"/>
          <a:stretch/>
        </p:blipFill>
        <p:spPr bwMode="auto">
          <a:xfrm>
            <a:off x="5502472" y="10"/>
            <a:ext cx="6670477" cy="6957382"/>
          </a:xfrm>
          <a:prstGeom prst="rect">
            <a:avLst/>
          </a:prstGeom>
          <a:solidFill>
            <a:srgbClr val="FFFFFF"/>
          </a:solidFill>
          <a:ln w="50800">
            <a:noFill/>
            <a:miter lim="800000"/>
          </a:ln>
        </p:spPr>
      </p:pic>
      <p:sp>
        <p:nvSpPr>
          <p:cNvPr id="1031" name="Text Placeholder 3">
            <a:extLst>
              <a:ext uri="{FF2B5EF4-FFF2-40B4-BE49-F238E27FC236}">
                <a16:creationId xmlns:a16="http://schemas.microsoft.com/office/drawing/2014/main" id="{BCBA6B07-2E3C-BD7E-BA47-747146BADE33}"/>
              </a:ext>
            </a:extLst>
          </p:cNvPr>
          <p:cNvSpPr>
            <a:spLocks noGrp="1"/>
          </p:cNvSpPr>
          <p:nvPr>
            <p:ph type="body" sz="half" idx="2"/>
          </p:nvPr>
        </p:nvSpPr>
        <p:spPr>
          <a:xfrm>
            <a:off x="261764" y="1140566"/>
            <a:ext cx="4573036" cy="5589240"/>
          </a:xfrm>
        </p:spPr>
        <p:txBody>
          <a:bodyPr>
            <a:noAutofit/>
          </a:bodyPr>
          <a:lstStyle/>
          <a:p>
            <a:r>
              <a:rPr lang="en-US" sz="2200">
                <a:solidFill>
                  <a:schemeClr val="accent5"/>
                </a:solidFill>
              </a:rPr>
              <a:t>Toilets</a:t>
            </a:r>
            <a:r>
              <a:rPr lang="en-US" sz="2200"/>
              <a:t> directly outside in corridor</a:t>
            </a:r>
          </a:p>
          <a:p>
            <a:endParaRPr lang="en-US" sz="2200"/>
          </a:p>
          <a:p>
            <a:r>
              <a:rPr lang="en-US" sz="2200"/>
              <a:t>If </a:t>
            </a:r>
            <a:r>
              <a:rPr lang="en-US" sz="2200">
                <a:solidFill>
                  <a:schemeClr val="accent5"/>
                </a:solidFill>
              </a:rPr>
              <a:t>lost</a:t>
            </a:r>
            <a:r>
              <a:rPr lang="en-US" sz="2200"/>
              <a:t>, go to security desk in library</a:t>
            </a:r>
          </a:p>
          <a:p>
            <a:endParaRPr lang="en-US" sz="2200"/>
          </a:p>
          <a:p>
            <a:r>
              <a:rPr lang="en-US" sz="2200"/>
              <a:t>In case of </a:t>
            </a:r>
            <a:r>
              <a:rPr lang="en-US" sz="2200">
                <a:solidFill>
                  <a:schemeClr val="accent5"/>
                </a:solidFill>
              </a:rPr>
              <a:t>fire alarm</a:t>
            </a:r>
            <a:r>
              <a:rPr lang="en-US" sz="2200"/>
              <a:t>, please follow instructions</a:t>
            </a:r>
          </a:p>
          <a:p>
            <a:endParaRPr lang="en-US" sz="2200"/>
          </a:p>
          <a:p>
            <a:r>
              <a:rPr lang="en-US" sz="2200">
                <a:solidFill>
                  <a:schemeClr val="accent5"/>
                </a:solidFill>
              </a:rPr>
              <a:t>First aiders </a:t>
            </a:r>
            <a:r>
              <a:rPr lang="en-US" sz="2200"/>
              <a:t>available</a:t>
            </a:r>
          </a:p>
          <a:p>
            <a:endParaRPr lang="en-US" sz="2200"/>
          </a:p>
          <a:p>
            <a:r>
              <a:rPr lang="en-US" sz="2200"/>
              <a:t>If taking </a:t>
            </a:r>
            <a:r>
              <a:rPr lang="en-US" sz="2200">
                <a:solidFill>
                  <a:schemeClr val="accent5"/>
                </a:solidFill>
              </a:rPr>
              <a:t>photos,</a:t>
            </a:r>
            <a:r>
              <a:rPr lang="en-US" sz="2200"/>
              <a:t> please make sure you have consent</a:t>
            </a:r>
          </a:p>
          <a:p>
            <a:endParaRPr lang="en-US" sz="2200"/>
          </a:p>
          <a:p>
            <a:r>
              <a:rPr lang="en-US" sz="2200"/>
              <a:t>Be wary of the </a:t>
            </a:r>
            <a:r>
              <a:rPr lang="en-US" sz="2200">
                <a:solidFill>
                  <a:schemeClr val="accent5"/>
                </a:solidFill>
              </a:rPr>
              <a:t>ducks</a:t>
            </a:r>
            <a:r>
              <a:rPr lang="en-US" sz="2200"/>
              <a:t>!</a:t>
            </a:r>
          </a:p>
        </p:txBody>
      </p:sp>
      <p:pic>
        <p:nvPicPr>
          <p:cNvPr id="3" name="Picture 2">
            <a:extLst>
              <a:ext uri="{FF2B5EF4-FFF2-40B4-BE49-F238E27FC236}">
                <a16:creationId xmlns:a16="http://schemas.microsoft.com/office/drawing/2014/main" id="{76AEF3A8-7151-790A-E5A8-2E584781B4CD}"/>
              </a:ext>
            </a:extLst>
          </p:cNvPr>
          <p:cNvPicPr>
            <a:picLocks noChangeAspect="1"/>
          </p:cNvPicPr>
          <p:nvPr/>
        </p:nvPicPr>
        <p:blipFill>
          <a:blip r:embed="rId4"/>
          <a:stretch>
            <a:fillRect/>
          </a:stretch>
        </p:blipFill>
        <p:spPr>
          <a:xfrm>
            <a:off x="247600" y="838200"/>
            <a:ext cx="865707" cy="73158"/>
          </a:xfrm>
          <a:prstGeom prst="rect">
            <a:avLst/>
          </a:prstGeom>
        </p:spPr>
      </p:pic>
    </p:spTree>
    <p:extLst>
      <p:ext uri="{BB962C8B-B14F-4D97-AF65-F5344CB8AC3E}">
        <p14:creationId xmlns:p14="http://schemas.microsoft.com/office/powerpoint/2010/main" val="80421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7184C3-F235-F14E-8C50-FD8575F03E79}"/>
              </a:ext>
            </a:extLst>
          </p:cNvPr>
          <p:cNvSpPr>
            <a:spLocks noGrp="1"/>
          </p:cNvSpPr>
          <p:nvPr>
            <p:ph type="ctrTitle"/>
          </p:nvPr>
        </p:nvSpPr>
        <p:spPr>
          <a:xfrm>
            <a:off x="524194" y="171119"/>
            <a:ext cx="4490099" cy="665593"/>
          </a:xfrm>
        </p:spPr>
        <p:txBody>
          <a:bodyPr/>
          <a:lstStyle/>
          <a:p>
            <a:r>
              <a:rPr lang="en-US"/>
              <a:t> </a:t>
            </a:r>
            <a:r>
              <a:rPr lang="en-US" sz="3200"/>
              <a:t>What to Expect</a:t>
            </a:r>
            <a:endParaRPr lang="en-US"/>
          </a:p>
        </p:txBody>
      </p:sp>
      <p:sp>
        <p:nvSpPr>
          <p:cNvPr id="4" name="Picture Placeholder 3">
            <a:extLst>
              <a:ext uri="{FF2B5EF4-FFF2-40B4-BE49-F238E27FC236}">
                <a16:creationId xmlns:a16="http://schemas.microsoft.com/office/drawing/2014/main" id="{9CB1CAAD-F475-1A44-B665-4F65C4ABADD5}"/>
              </a:ext>
            </a:extLst>
          </p:cNvPr>
          <p:cNvSpPr>
            <a:spLocks noGrp="1"/>
          </p:cNvSpPr>
          <p:nvPr>
            <p:ph type="pic" sz="quarter" idx="14"/>
          </p:nvPr>
        </p:nvSpPr>
        <p:spPr>
          <a:xfrm flipV="1">
            <a:off x="693812" y="836712"/>
            <a:ext cx="1123200" cy="66193"/>
          </a:xfrm>
          <a:solidFill>
            <a:srgbClr val="0094DB"/>
          </a:solidFill>
        </p:spPr>
      </p:sp>
      <p:pic>
        <p:nvPicPr>
          <p:cNvPr id="2" name="Picture 1" descr="A picture containing text, font, logo, graphics&#10;&#10;Description automatically generated">
            <a:extLst>
              <a:ext uri="{FF2B5EF4-FFF2-40B4-BE49-F238E27FC236}">
                <a16:creationId xmlns:a16="http://schemas.microsoft.com/office/drawing/2014/main" id="{6A837BB2-C3CF-5162-E491-8C424E3AC533}"/>
              </a:ext>
            </a:extLst>
          </p:cNvPr>
          <p:cNvPicPr>
            <a:picLocks noChangeAspect="1"/>
          </p:cNvPicPr>
          <p:nvPr/>
        </p:nvPicPr>
        <p:blipFill>
          <a:blip r:embed="rId3"/>
          <a:stretch>
            <a:fillRect/>
          </a:stretch>
        </p:blipFill>
        <p:spPr>
          <a:xfrm>
            <a:off x="7174532" y="0"/>
            <a:ext cx="4946326" cy="1440160"/>
          </a:xfrm>
          <a:prstGeom prst="rect">
            <a:avLst/>
          </a:prstGeom>
        </p:spPr>
      </p:pic>
      <p:pic>
        <p:nvPicPr>
          <p:cNvPr id="6" name="Picture 5">
            <a:extLst>
              <a:ext uri="{FF2B5EF4-FFF2-40B4-BE49-F238E27FC236}">
                <a16:creationId xmlns:a16="http://schemas.microsoft.com/office/drawing/2014/main" id="{8A9F39A9-6AEB-8B01-1C5A-8C7D49E4EC5E}"/>
              </a:ext>
            </a:extLst>
          </p:cNvPr>
          <p:cNvPicPr>
            <a:picLocks noChangeAspect="1"/>
          </p:cNvPicPr>
          <p:nvPr/>
        </p:nvPicPr>
        <p:blipFill>
          <a:blip r:embed="rId4"/>
          <a:stretch>
            <a:fillRect/>
          </a:stretch>
        </p:blipFill>
        <p:spPr>
          <a:xfrm>
            <a:off x="10755808" y="5661247"/>
            <a:ext cx="1099244" cy="1160313"/>
          </a:xfrm>
          <a:prstGeom prst="rect">
            <a:avLst/>
          </a:prstGeom>
        </p:spPr>
      </p:pic>
      <p:graphicFrame>
        <p:nvGraphicFramePr>
          <p:cNvPr id="7" name="Table 7">
            <a:extLst>
              <a:ext uri="{FF2B5EF4-FFF2-40B4-BE49-F238E27FC236}">
                <a16:creationId xmlns:a16="http://schemas.microsoft.com/office/drawing/2014/main" id="{111B1498-CBCE-4B95-86BB-BF8B5604DDA4}"/>
              </a:ext>
            </a:extLst>
          </p:cNvPr>
          <p:cNvGraphicFramePr>
            <a:graphicFrameLocks noGrp="1"/>
          </p:cNvGraphicFramePr>
          <p:nvPr>
            <p:extLst>
              <p:ext uri="{D42A27DB-BD31-4B8C-83A1-F6EECF244321}">
                <p14:modId xmlns:p14="http://schemas.microsoft.com/office/powerpoint/2010/main" val="3858248496"/>
              </p:ext>
            </p:extLst>
          </p:nvPr>
        </p:nvGraphicFramePr>
        <p:xfrm>
          <a:off x="520009" y="1440160"/>
          <a:ext cx="11258850" cy="5061185"/>
        </p:xfrm>
        <a:graphic>
          <a:graphicData uri="http://schemas.openxmlformats.org/drawingml/2006/table">
            <a:tbl>
              <a:tblPr firstRow="1" bandRow="1">
                <a:tableStyleId>{FABFCF23-3B69-468F-B69F-88F6DE6A72F2}</a:tableStyleId>
              </a:tblPr>
              <a:tblGrid>
                <a:gridCol w="6840820">
                  <a:extLst>
                    <a:ext uri="{9D8B030D-6E8A-4147-A177-3AD203B41FA5}">
                      <a16:colId xmlns:a16="http://schemas.microsoft.com/office/drawing/2014/main" val="4022935522"/>
                    </a:ext>
                  </a:extLst>
                </a:gridCol>
                <a:gridCol w="1638947">
                  <a:extLst>
                    <a:ext uri="{9D8B030D-6E8A-4147-A177-3AD203B41FA5}">
                      <a16:colId xmlns:a16="http://schemas.microsoft.com/office/drawing/2014/main" val="3322484006"/>
                    </a:ext>
                  </a:extLst>
                </a:gridCol>
                <a:gridCol w="2779083">
                  <a:extLst>
                    <a:ext uri="{9D8B030D-6E8A-4147-A177-3AD203B41FA5}">
                      <a16:colId xmlns:a16="http://schemas.microsoft.com/office/drawing/2014/main" val="3996265697"/>
                    </a:ext>
                  </a:extLst>
                </a:gridCol>
              </a:tblGrid>
              <a:tr h="271860">
                <a:tc>
                  <a:txBody>
                    <a:bodyPr/>
                    <a:lstStyle/>
                    <a:p>
                      <a:endParaRPr lang="en-GB">
                        <a:solidFill>
                          <a:schemeClr val="tx1"/>
                        </a:solidFill>
                      </a:endParaRPr>
                    </a:p>
                  </a:txBody>
                  <a:tcPr/>
                </a:tc>
                <a:tc>
                  <a:txBody>
                    <a:bodyPr/>
                    <a:lstStyle/>
                    <a:p>
                      <a:r>
                        <a:rPr lang="en-GB">
                          <a:solidFill>
                            <a:schemeClr val="tx1"/>
                          </a:solidFill>
                        </a:rPr>
                        <a:t>When</a:t>
                      </a:r>
                    </a:p>
                  </a:txBody>
                  <a:tcPr/>
                </a:tc>
                <a:tc>
                  <a:txBody>
                    <a:bodyPr/>
                    <a:lstStyle/>
                    <a:p>
                      <a:r>
                        <a:rPr lang="en-GB">
                          <a:solidFill>
                            <a:schemeClr val="tx1"/>
                          </a:solidFill>
                        </a:rPr>
                        <a:t>Where</a:t>
                      </a:r>
                    </a:p>
                  </a:txBody>
                  <a:tcPr/>
                </a:tc>
                <a:extLst>
                  <a:ext uri="{0D108BD9-81ED-4DB2-BD59-A6C34878D82A}">
                    <a16:rowId xmlns:a16="http://schemas.microsoft.com/office/drawing/2014/main" val="3684328692"/>
                  </a:ext>
                </a:extLst>
              </a:tr>
              <a:tr h="506480">
                <a:tc>
                  <a:txBody>
                    <a:bodyPr/>
                    <a:lstStyle/>
                    <a:p>
                      <a:r>
                        <a:rPr lang="en-GB">
                          <a:solidFill>
                            <a:schemeClr val="tx1"/>
                          </a:solidFill>
                        </a:rPr>
                        <a:t>UCAS speaker</a:t>
                      </a:r>
                    </a:p>
                  </a:txBody>
                  <a:tcPr/>
                </a:tc>
                <a:tc>
                  <a:txBody>
                    <a:bodyPr/>
                    <a:lstStyle/>
                    <a:p>
                      <a:r>
                        <a:rPr lang="en-GB">
                          <a:solidFill>
                            <a:schemeClr val="tx1"/>
                          </a:solidFill>
                        </a:rPr>
                        <a:t>9:30</a:t>
                      </a:r>
                    </a:p>
                  </a:txBody>
                  <a:tcPr/>
                </a:tc>
                <a:tc>
                  <a:txBody>
                    <a:bodyPr/>
                    <a:lstStyle/>
                    <a:p>
                      <a:r>
                        <a:rPr lang="en-GB">
                          <a:solidFill>
                            <a:schemeClr val="tx1"/>
                          </a:solidFill>
                        </a:rPr>
                        <a:t>1W 2.101</a:t>
                      </a:r>
                    </a:p>
                  </a:txBody>
                  <a:tcPr/>
                </a:tc>
                <a:extLst>
                  <a:ext uri="{0D108BD9-81ED-4DB2-BD59-A6C34878D82A}">
                    <a16:rowId xmlns:a16="http://schemas.microsoft.com/office/drawing/2014/main" val="2435850470"/>
                  </a:ext>
                </a:extLst>
              </a:tr>
              <a:tr h="622125">
                <a:tc>
                  <a:txBody>
                    <a:bodyPr/>
                    <a:lstStyle/>
                    <a:p>
                      <a:r>
                        <a:rPr lang="en-GB">
                          <a:solidFill>
                            <a:schemeClr val="tx1"/>
                          </a:solidFill>
                        </a:rPr>
                        <a:t>Updates from Admissions at Bath</a:t>
                      </a:r>
                    </a:p>
                  </a:txBody>
                  <a:tcPr/>
                </a:tc>
                <a:tc>
                  <a:txBody>
                    <a:bodyPr/>
                    <a:lstStyle/>
                    <a:p>
                      <a:r>
                        <a:rPr lang="en-GB">
                          <a:solidFill>
                            <a:schemeClr val="tx1"/>
                          </a:solidFill>
                        </a:rPr>
                        <a:t>10:15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2.101</a:t>
                      </a:r>
                    </a:p>
                    <a:p>
                      <a:endParaRPr lang="en-GB">
                        <a:solidFill>
                          <a:schemeClr val="tx1"/>
                        </a:solidFill>
                      </a:endParaRPr>
                    </a:p>
                  </a:txBody>
                  <a:tcPr/>
                </a:tc>
                <a:extLst>
                  <a:ext uri="{0D108BD9-81ED-4DB2-BD59-A6C34878D82A}">
                    <a16:rowId xmlns:a16="http://schemas.microsoft.com/office/drawing/2014/main" val="2526661788"/>
                  </a:ext>
                </a:extLst>
              </a:tr>
              <a:tr h="615665">
                <a:tc>
                  <a:txBody>
                    <a:bodyPr/>
                    <a:lstStyle/>
                    <a:p>
                      <a:pPr>
                        <a:lnSpc>
                          <a:spcPct val="100000"/>
                        </a:lnSpc>
                      </a:pPr>
                      <a:r>
                        <a:rPr lang="en-US" sz="1800">
                          <a:solidFill>
                            <a:schemeClr val="tx1"/>
                          </a:solidFill>
                        </a:rPr>
                        <a:t>Break</a:t>
                      </a:r>
                    </a:p>
                  </a:txBody>
                  <a:tcPr/>
                </a:tc>
                <a:tc>
                  <a:txBody>
                    <a:bodyPr/>
                    <a:lstStyle/>
                    <a:p>
                      <a:r>
                        <a:rPr lang="en-GB">
                          <a:solidFill>
                            <a:schemeClr val="tx1"/>
                          </a:solidFill>
                        </a:rPr>
                        <a:t>10:45 – 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Foyer</a:t>
                      </a:r>
                    </a:p>
                  </a:txBody>
                  <a:tcPr/>
                </a:tc>
                <a:extLst>
                  <a:ext uri="{0D108BD9-81ED-4DB2-BD59-A6C34878D82A}">
                    <a16:rowId xmlns:a16="http://schemas.microsoft.com/office/drawing/2014/main" val="3854451897"/>
                  </a:ext>
                </a:extLst>
              </a:tr>
              <a:tr h="622125">
                <a:tc>
                  <a:txBody>
                    <a:bodyPr/>
                    <a:lstStyle/>
                    <a:p>
                      <a:r>
                        <a:rPr lang="en-GB">
                          <a:solidFill>
                            <a:schemeClr val="tx1"/>
                          </a:solidFill>
                        </a:rPr>
                        <a:t>Choice of morning sessions</a:t>
                      </a:r>
                    </a:p>
                  </a:txBody>
                  <a:tcPr/>
                </a:tc>
                <a:tc>
                  <a:txBody>
                    <a:bodyPr/>
                    <a:lstStyle/>
                    <a:p>
                      <a:r>
                        <a:rPr lang="en-GB">
                          <a:solidFill>
                            <a:schemeClr val="tx1"/>
                          </a:solidFill>
                        </a:rPr>
                        <a:t>11:00-12:30</a:t>
                      </a:r>
                    </a:p>
                  </a:txBody>
                  <a:tcPr/>
                </a:tc>
                <a:tc>
                  <a:txBody>
                    <a:bodyPr/>
                    <a:lstStyle/>
                    <a:p>
                      <a:r>
                        <a:rPr lang="en-GB">
                          <a:solidFill>
                            <a:schemeClr val="tx1"/>
                          </a:solidFill>
                        </a:rPr>
                        <a:t>1W 2.101 and surrounding rooms</a:t>
                      </a:r>
                    </a:p>
                  </a:txBody>
                  <a:tcPr/>
                </a:tc>
                <a:extLst>
                  <a:ext uri="{0D108BD9-81ED-4DB2-BD59-A6C34878D82A}">
                    <a16:rowId xmlns:a16="http://schemas.microsoft.com/office/drawing/2014/main" val="4106903107"/>
                  </a:ext>
                </a:extLst>
              </a:tr>
              <a:tr h="622125">
                <a:tc>
                  <a:txBody>
                    <a:bodyPr/>
                    <a:lstStyle/>
                    <a:p>
                      <a:r>
                        <a:rPr lang="en-GB">
                          <a:solidFill>
                            <a:schemeClr val="tx1"/>
                          </a:solidFill>
                        </a:rPr>
                        <a:t>Lunch - provided</a:t>
                      </a:r>
                    </a:p>
                  </a:txBody>
                  <a:tcPr/>
                </a:tc>
                <a:tc>
                  <a:txBody>
                    <a:bodyPr/>
                    <a:lstStyle/>
                    <a:p>
                      <a:r>
                        <a:rPr lang="en-GB">
                          <a:solidFill>
                            <a:schemeClr val="tx1"/>
                          </a:solidFill>
                        </a:rPr>
                        <a:t>12:30</a:t>
                      </a:r>
                    </a:p>
                  </a:txBody>
                  <a:tcPr/>
                </a:tc>
                <a:tc>
                  <a:txBody>
                    <a:bodyPr/>
                    <a:lstStyle/>
                    <a:p>
                      <a:r>
                        <a:rPr lang="en-GB">
                          <a:solidFill>
                            <a:schemeClr val="tx1"/>
                          </a:solidFill>
                        </a:rPr>
                        <a:t>Collect from 1W 2.101 foyer</a:t>
                      </a:r>
                    </a:p>
                  </a:txBody>
                  <a:tcPr/>
                </a:tc>
                <a:extLst>
                  <a:ext uri="{0D108BD9-81ED-4DB2-BD59-A6C34878D82A}">
                    <a16:rowId xmlns:a16="http://schemas.microsoft.com/office/drawing/2014/main" val="1798351643"/>
                  </a:ext>
                </a:extLst>
              </a:tr>
              <a:tr h="622125">
                <a:tc>
                  <a:txBody>
                    <a:bodyPr/>
                    <a:lstStyle/>
                    <a:p>
                      <a:r>
                        <a:rPr lang="en-GB">
                          <a:solidFill>
                            <a:schemeClr val="tx1"/>
                          </a:solidFill>
                        </a:rPr>
                        <a:t>Choice of afternoon sessions</a:t>
                      </a:r>
                    </a:p>
                  </a:txBody>
                  <a:tcPr/>
                </a:tc>
                <a:tc>
                  <a:txBody>
                    <a:bodyPr/>
                    <a:lstStyle/>
                    <a:p>
                      <a:r>
                        <a:rPr lang="en-GB">
                          <a:solidFill>
                            <a:schemeClr val="tx1"/>
                          </a:solidFill>
                        </a:rPr>
                        <a:t>13:30 – 15:15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2.101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Plus breakout rooms</a:t>
                      </a:r>
                    </a:p>
                  </a:txBody>
                  <a:tcPr/>
                </a:tc>
                <a:extLst>
                  <a:ext uri="{0D108BD9-81ED-4DB2-BD59-A6C34878D82A}">
                    <a16:rowId xmlns:a16="http://schemas.microsoft.com/office/drawing/2014/main" val="2925885967"/>
                  </a:ext>
                </a:extLst>
              </a:tr>
              <a:tr h="506480">
                <a:tc>
                  <a:txBody>
                    <a:bodyPr/>
                    <a:lstStyle/>
                    <a:p>
                      <a:r>
                        <a:rPr lang="en-GB">
                          <a:solidFill>
                            <a:schemeClr val="tx1"/>
                          </a:solidFill>
                        </a:rPr>
                        <a:t>Wrap up and close </a:t>
                      </a:r>
                    </a:p>
                  </a:txBody>
                  <a:tcPr/>
                </a:tc>
                <a:tc>
                  <a:txBody>
                    <a:bodyPr/>
                    <a:lstStyle/>
                    <a:p>
                      <a:r>
                        <a:rPr lang="en-GB">
                          <a:solidFill>
                            <a:schemeClr val="tx1"/>
                          </a:solidFill>
                        </a:rPr>
                        <a:t>15:30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2.101</a:t>
                      </a:r>
                    </a:p>
                  </a:txBody>
                  <a:tcPr/>
                </a:tc>
                <a:extLst>
                  <a:ext uri="{0D108BD9-81ED-4DB2-BD59-A6C34878D82A}">
                    <a16:rowId xmlns:a16="http://schemas.microsoft.com/office/drawing/2014/main" val="1010457027"/>
                  </a:ext>
                </a:extLst>
              </a:tr>
              <a:tr h="506480">
                <a:tc>
                  <a:txBody>
                    <a:bodyPr/>
                    <a:lstStyle/>
                    <a:p>
                      <a:r>
                        <a:rPr lang="en-GB">
                          <a:solidFill>
                            <a:schemeClr val="tx1"/>
                          </a:solidFill>
                        </a:rPr>
                        <a:t>Teacher Champion Awards Ceremony </a:t>
                      </a:r>
                    </a:p>
                  </a:txBody>
                  <a:tcPr/>
                </a:tc>
                <a:tc>
                  <a:txBody>
                    <a:bodyPr/>
                    <a:lstStyle/>
                    <a:p>
                      <a:r>
                        <a:rPr lang="en-GB">
                          <a:solidFill>
                            <a:schemeClr val="tx1"/>
                          </a:solidFill>
                        </a:rPr>
                        <a:t>16:00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3WN 2.1</a:t>
                      </a:r>
                    </a:p>
                  </a:txBody>
                  <a:tcPr/>
                </a:tc>
                <a:extLst>
                  <a:ext uri="{0D108BD9-81ED-4DB2-BD59-A6C34878D82A}">
                    <a16:rowId xmlns:a16="http://schemas.microsoft.com/office/drawing/2014/main" val="4169865364"/>
                  </a:ext>
                </a:extLst>
              </a:tr>
            </a:tbl>
          </a:graphicData>
        </a:graphic>
      </p:graphicFrame>
    </p:spTree>
    <p:extLst>
      <p:ext uri="{BB962C8B-B14F-4D97-AF65-F5344CB8AC3E}">
        <p14:creationId xmlns:p14="http://schemas.microsoft.com/office/powerpoint/2010/main" val="17828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7184C3-F235-F14E-8C50-FD8575F03E79}"/>
              </a:ext>
            </a:extLst>
          </p:cNvPr>
          <p:cNvSpPr>
            <a:spLocks noGrp="1"/>
          </p:cNvSpPr>
          <p:nvPr>
            <p:ph type="ctrTitle"/>
          </p:nvPr>
        </p:nvSpPr>
        <p:spPr>
          <a:xfrm>
            <a:off x="524194" y="171119"/>
            <a:ext cx="4490099" cy="665593"/>
          </a:xfrm>
        </p:spPr>
        <p:txBody>
          <a:bodyPr>
            <a:normAutofit/>
          </a:bodyPr>
          <a:lstStyle/>
          <a:p>
            <a:r>
              <a:rPr lang="en-US" sz="3200"/>
              <a:t>Morning Sessions</a:t>
            </a:r>
          </a:p>
        </p:txBody>
      </p:sp>
      <p:sp>
        <p:nvSpPr>
          <p:cNvPr id="4" name="Picture Placeholder 3">
            <a:extLst>
              <a:ext uri="{FF2B5EF4-FFF2-40B4-BE49-F238E27FC236}">
                <a16:creationId xmlns:a16="http://schemas.microsoft.com/office/drawing/2014/main" id="{9CB1CAAD-F475-1A44-B665-4F65C4ABADD5}"/>
              </a:ext>
            </a:extLst>
          </p:cNvPr>
          <p:cNvSpPr>
            <a:spLocks noGrp="1"/>
          </p:cNvSpPr>
          <p:nvPr>
            <p:ph type="pic" sz="quarter" idx="14"/>
          </p:nvPr>
        </p:nvSpPr>
        <p:spPr>
          <a:xfrm flipV="1">
            <a:off x="524194" y="770519"/>
            <a:ext cx="1123200" cy="66193"/>
          </a:xfrm>
          <a:solidFill>
            <a:srgbClr val="0094DB"/>
          </a:solidFill>
        </p:spPr>
      </p:sp>
      <p:pic>
        <p:nvPicPr>
          <p:cNvPr id="2" name="Picture 1" descr="A picture containing text, font, logo, graphics&#10;&#10;Description automatically generated">
            <a:extLst>
              <a:ext uri="{FF2B5EF4-FFF2-40B4-BE49-F238E27FC236}">
                <a16:creationId xmlns:a16="http://schemas.microsoft.com/office/drawing/2014/main" id="{6A837BB2-C3CF-5162-E491-8C424E3AC533}"/>
              </a:ext>
            </a:extLst>
          </p:cNvPr>
          <p:cNvPicPr>
            <a:picLocks noChangeAspect="1"/>
          </p:cNvPicPr>
          <p:nvPr/>
        </p:nvPicPr>
        <p:blipFill>
          <a:blip r:embed="rId3"/>
          <a:stretch>
            <a:fillRect/>
          </a:stretch>
        </p:blipFill>
        <p:spPr>
          <a:xfrm>
            <a:off x="7174532" y="0"/>
            <a:ext cx="4946326" cy="1440160"/>
          </a:xfrm>
          <a:prstGeom prst="rect">
            <a:avLst/>
          </a:prstGeom>
        </p:spPr>
      </p:pic>
      <p:pic>
        <p:nvPicPr>
          <p:cNvPr id="6" name="Picture 5">
            <a:extLst>
              <a:ext uri="{FF2B5EF4-FFF2-40B4-BE49-F238E27FC236}">
                <a16:creationId xmlns:a16="http://schemas.microsoft.com/office/drawing/2014/main" id="{8A9F39A9-6AEB-8B01-1C5A-8C7D49E4EC5E}"/>
              </a:ext>
            </a:extLst>
          </p:cNvPr>
          <p:cNvPicPr>
            <a:picLocks noChangeAspect="1"/>
          </p:cNvPicPr>
          <p:nvPr/>
        </p:nvPicPr>
        <p:blipFill>
          <a:blip r:embed="rId4"/>
          <a:stretch>
            <a:fillRect/>
          </a:stretch>
        </p:blipFill>
        <p:spPr>
          <a:xfrm>
            <a:off x="10755808" y="5661247"/>
            <a:ext cx="1099244" cy="1160313"/>
          </a:xfrm>
          <a:prstGeom prst="rect">
            <a:avLst/>
          </a:prstGeom>
        </p:spPr>
      </p:pic>
      <p:graphicFrame>
        <p:nvGraphicFramePr>
          <p:cNvPr id="7" name="Table 7">
            <a:extLst>
              <a:ext uri="{FF2B5EF4-FFF2-40B4-BE49-F238E27FC236}">
                <a16:creationId xmlns:a16="http://schemas.microsoft.com/office/drawing/2014/main" id="{111B1498-CBCE-4B95-86BB-BF8B5604DDA4}"/>
              </a:ext>
            </a:extLst>
          </p:cNvPr>
          <p:cNvGraphicFramePr>
            <a:graphicFrameLocks noGrp="1"/>
          </p:cNvGraphicFramePr>
          <p:nvPr>
            <p:extLst>
              <p:ext uri="{D42A27DB-BD31-4B8C-83A1-F6EECF244321}">
                <p14:modId xmlns:p14="http://schemas.microsoft.com/office/powerpoint/2010/main" val="1461897658"/>
              </p:ext>
            </p:extLst>
          </p:nvPr>
        </p:nvGraphicFramePr>
        <p:xfrm>
          <a:off x="524194" y="1234484"/>
          <a:ext cx="11017224" cy="5349679"/>
        </p:xfrm>
        <a:graphic>
          <a:graphicData uri="http://schemas.openxmlformats.org/drawingml/2006/table">
            <a:tbl>
              <a:tblPr firstRow="1" bandRow="1">
                <a:tableStyleId>{FABFCF23-3B69-468F-B69F-88F6DE6A72F2}</a:tableStyleId>
              </a:tblPr>
              <a:tblGrid>
                <a:gridCol w="6833468">
                  <a:extLst>
                    <a:ext uri="{9D8B030D-6E8A-4147-A177-3AD203B41FA5}">
                      <a16:colId xmlns:a16="http://schemas.microsoft.com/office/drawing/2014/main" val="4022935522"/>
                    </a:ext>
                  </a:extLst>
                </a:gridCol>
                <a:gridCol w="1952419">
                  <a:extLst>
                    <a:ext uri="{9D8B030D-6E8A-4147-A177-3AD203B41FA5}">
                      <a16:colId xmlns:a16="http://schemas.microsoft.com/office/drawing/2014/main" val="3322484006"/>
                    </a:ext>
                  </a:extLst>
                </a:gridCol>
                <a:gridCol w="2231337">
                  <a:extLst>
                    <a:ext uri="{9D8B030D-6E8A-4147-A177-3AD203B41FA5}">
                      <a16:colId xmlns:a16="http://schemas.microsoft.com/office/drawing/2014/main" val="3996265697"/>
                    </a:ext>
                  </a:extLst>
                </a:gridCol>
              </a:tblGrid>
              <a:tr h="281305">
                <a:tc>
                  <a:txBody>
                    <a:bodyPr/>
                    <a:lstStyle/>
                    <a:p>
                      <a:endParaRPr lang="en-GB">
                        <a:solidFill>
                          <a:schemeClr val="tx1"/>
                        </a:solidFill>
                      </a:endParaRPr>
                    </a:p>
                  </a:txBody>
                  <a:tcPr/>
                </a:tc>
                <a:tc>
                  <a:txBody>
                    <a:bodyPr/>
                    <a:lstStyle/>
                    <a:p>
                      <a:r>
                        <a:rPr lang="en-GB">
                          <a:solidFill>
                            <a:schemeClr val="tx1"/>
                          </a:solidFill>
                        </a:rPr>
                        <a:t>When</a:t>
                      </a:r>
                    </a:p>
                  </a:txBody>
                  <a:tcPr/>
                </a:tc>
                <a:tc>
                  <a:txBody>
                    <a:bodyPr/>
                    <a:lstStyle/>
                    <a:p>
                      <a:r>
                        <a:rPr lang="en-GB">
                          <a:solidFill>
                            <a:schemeClr val="tx1"/>
                          </a:solidFill>
                        </a:rPr>
                        <a:t>Where</a:t>
                      </a:r>
                    </a:p>
                  </a:txBody>
                  <a:tcPr/>
                </a:tc>
                <a:extLst>
                  <a:ext uri="{0D108BD9-81ED-4DB2-BD59-A6C34878D82A}">
                    <a16:rowId xmlns:a16="http://schemas.microsoft.com/office/drawing/2014/main" val="3684328692"/>
                  </a:ext>
                </a:extLst>
              </a:tr>
              <a:tr h="503359">
                <a:tc>
                  <a:txBody>
                    <a:bodyPr/>
                    <a:lstStyle/>
                    <a:p>
                      <a:r>
                        <a:rPr lang="en-GB">
                          <a:solidFill>
                            <a:schemeClr val="tx1"/>
                          </a:solidFill>
                        </a:rPr>
                        <a:t>Q &amp; A/Updates on reference changes with Head of Admissions</a:t>
                      </a:r>
                    </a:p>
                  </a:txBody>
                  <a:tcPr/>
                </a:tc>
                <a:tc>
                  <a:txBody>
                    <a:bodyPr/>
                    <a:lstStyle/>
                    <a:p>
                      <a:r>
                        <a:rPr lang="en-GB">
                          <a:solidFill>
                            <a:schemeClr val="tx1"/>
                          </a:solidFill>
                        </a:rPr>
                        <a:t>11:00- 11:45</a:t>
                      </a:r>
                    </a:p>
                  </a:txBody>
                  <a:tcPr/>
                </a:tc>
                <a:tc>
                  <a:txBody>
                    <a:bodyPr/>
                    <a:lstStyle/>
                    <a:p>
                      <a:r>
                        <a:rPr lang="en-GB">
                          <a:solidFill>
                            <a:schemeClr val="tx1"/>
                          </a:solidFill>
                        </a:rPr>
                        <a:t>1W 2.101</a:t>
                      </a:r>
                    </a:p>
                  </a:txBody>
                  <a:tcPr/>
                </a:tc>
                <a:extLst>
                  <a:ext uri="{0D108BD9-81ED-4DB2-BD59-A6C34878D82A}">
                    <a16:rowId xmlns:a16="http://schemas.microsoft.com/office/drawing/2014/main" val="2435850470"/>
                  </a:ext>
                </a:extLst>
              </a:tr>
              <a:tr h="618290">
                <a:tc>
                  <a:txBody>
                    <a:bodyPr/>
                    <a:lstStyle/>
                    <a:p>
                      <a:r>
                        <a:rPr lang="en-GB">
                          <a:solidFill>
                            <a:schemeClr val="tx1"/>
                          </a:solidFill>
                        </a:rPr>
                        <a:t>How to Support Students with Personal Statement Writing- Part A (workshop)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11:00- 11:45</a:t>
                      </a:r>
                    </a:p>
                    <a:p>
                      <a:endParaRPr lang="en-GB">
                        <a:solidFill>
                          <a:schemeClr val="tx1"/>
                        </a:solidFill>
                      </a:endParaRPr>
                    </a:p>
                  </a:txBody>
                  <a:tcPr/>
                </a:tc>
                <a:tc>
                  <a:txBody>
                    <a:bodyPr/>
                    <a:lstStyle/>
                    <a:p>
                      <a:r>
                        <a:rPr lang="en-GB">
                          <a:solidFill>
                            <a:schemeClr val="tx1"/>
                          </a:solidFill>
                        </a:rPr>
                        <a:t>1W 2.01</a:t>
                      </a:r>
                    </a:p>
                  </a:txBody>
                  <a:tcPr/>
                </a:tc>
                <a:extLst>
                  <a:ext uri="{0D108BD9-81ED-4DB2-BD59-A6C34878D82A}">
                    <a16:rowId xmlns:a16="http://schemas.microsoft.com/office/drawing/2014/main" val="2526661788"/>
                  </a:ext>
                </a:extLst>
              </a:tr>
              <a:tr h="618290">
                <a:tc>
                  <a:txBody>
                    <a:bodyPr/>
                    <a:lstStyle/>
                    <a:p>
                      <a:pPr>
                        <a:lnSpc>
                          <a:spcPct val="100000"/>
                        </a:lnSpc>
                      </a:pPr>
                      <a:r>
                        <a:rPr lang="en-US" sz="1800">
                          <a:solidFill>
                            <a:schemeClr val="tx1"/>
                          </a:solidFill>
                        </a:rPr>
                        <a:t>Project Qualifications: Benefits and Q&amp;A (with Rebecca Crumpton from AQA)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11:00- 11:45</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2.104</a:t>
                      </a:r>
                    </a:p>
                  </a:txBody>
                  <a:tcPr/>
                </a:tc>
                <a:extLst>
                  <a:ext uri="{0D108BD9-81ED-4DB2-BD59-A6C34878D82A}">
                    <a16:rowId xmlns:a16="http://schemas.microsoft.com/office/drawing/2014/main" val="3854451897"/>
                  </a:ext>
                </a:extLst>
              </a:tr>
              <a:tr h="618290">
                <a:tc>
                  <a:txBody>
                    <a:bodyPr/>
                    <a:lstStyle/>
                    <a:p>
                      <a:endParaRPr lang="en-GB">
                        <a:solidFill>
                          <a:schemeClr val="tx1"/>
                        </a:solidFill>
                      </a:endParaRPr>
                    </a:p>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4106903107"/>
                  </a:ext>
                </a:extLst>
              </a:tr>
              <a:tr h="353309">
                <a:tc>
                  <a:txBody>
                    <a:bodyPr/>
                    <a:lstStyle/>
                    <a:p>
                      <a:r>
                        <a:rPr lang="en-GB">
                          <a:solidFill>
                            <a:schemeClr val="tx1"/>
                          </a:solidFill>
                        </a:rPr>
                        <a:t>Outreach Opportunities at Bath </a:t>
                      </a:r>
                    </a:p>
                  </a:txBody>
                  <a:tcPr/>
                </a:tc>
                <a:tc>
                  <a:txBody>
                    <a:bodyPr/>
                    <a:lstStyle/>
                    <a:p>
                      <a:r>
                        <a:rPr lang="en-GB">
                          <a:solidFill>
                            <a:schemeClr val="tx1"/>
                          </a:solidFill>
                        </a:rPr>
                        <a:t>11:45 – 12:30</a:t>
                      </a:r>
                    </a:p>
                  </a:txBody>
                  <a:tcPr/>
                </a:tc>
                <a:tc>
                  <a:txBody>
                    <a:bodyPr/>
                    <a:lstStyle/>
                    <a:p>
                      <a:r>
                        <a:rPr lang="en-GB">
                          <a:solidFill>
                            <a:schemeClr val="tx1"/>
                          </a:solidFill>
                        </a:rPr>
                        <a:t>1W 2.02</a:t>
                      </a:r>
                    </a:p>
                  </a:txBody>
                  <a:tcPr/>
                </a:tc>
                <a:extLst>
                  <a:ext uri="{0D108BD9-81ED-4DB2-BD59-A6C34878D82A}">
                    <a16:rowId xmlns:a16="http://schemas.microsoft.com/office/drawing/2014/main" val="1798351643"/>
                  </a:ext>
                </a:extLst>
              </a:tr>
              <a:tr h="883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How to Support Students with Personal Statement Writing- Part B (workshop)</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11:45 – 12:30</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tc>
                <a:extLst>
                  <a:ext uri="{0D108BD9-81ED-4DB2-BD59-A6C34878D82A}">
                    <a16:rowId xmlns:a16="http://schemas.microsoft.com/office/drawing/2014/main" val="2925885967"/>
                  </a:ext>
                </a:extLst>
              </a:tr>
              <a:tr h="618290">
                <a:tc>
                  <a:txBody>
                    <a:bodyPr/>
                    <a:lstStyle/>
                    <a:p>
                      <a:r>
                        <a:rPr lang="en-GB">
                          <a:solidFill>
                            <a:schemeClr val="tx1"/>
                          </a:solidFill>
                        </a:rPr>
                        <a:t>Contextual Admissions at Bath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11:45 – 12:30</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2.03</a:t>
                      </a:r>
                    </a:p>
                  </a:txBody>
                  <a:tcPr/>
                </a:tc>
                <a:extLst>
                  <a:ext uri="{0D108BD9-81ED-4DB2-BD59-A6C34878D82A}">
                    <a16:rowId xmlns:a16="http://schemas.microsoft.com/office/drawing/2014/main" val="1010457027"/>
                  </a:ext>
                </a:extLst>
              </a:tr>
              <a:tr h="618290">
                <a:tc>
                  <a:txBody>
                    <a:bodyPr/>
                    <a:lstStyle/>
                    <a:p>
                      <a:pPr algn="ctr"/>
                      <a:r>
                        <a:rPr lang="en-GB">
                          <a:solidFill>
                            <a:schemeClr val="tx1"/>
                          </a:solidFill>
                        </a:rPr>
                        <a:t>Lunch</a:t>
                      </a:r>
                    </a:p>
                  </a:txBody>
                  <a:tcPr/>
                </a:tc>
                <a:tc>
                  <a:txBody>
                    <a:bodyPr/>
                    <a:lstStyle/>
                    <a:p>
                      <a:r>
                        <a:rPr lang="en-GB">
                          <a:solidFill>
                            <a:schemeClr val="tx1"/>
                          </a:solidFill>
                        </a:rPr>
                        <a:t>12:30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Collect from 1W 2.101 foyer </a:t>
                      </a:r>
                    </a:p>
                  </a:txBody>
                  <a:tcPr/>
                </a:tc>
                <a:extLst>
                  <a:ext uri="{0D108BD9-81ED-4DB2-BD59-A6C34878D82A}">
                    <a16:rowId xmlns:a16="http://schemas.microsoft.com/office/drawing/2014/main" val="4169865364"/>
                  </a:ext>
                </a:extLst>
              </a:tr>
            </a:tbl>
          </a:graphicData>
        </a:graphic>
      </p:graphicFrame>
    </p:spTree>
    <p:extLst>
      <p:ext uri="{BB962C8B-B14F-4D97-AF65-F5344CB8AC3E}">
        <p14:creationId xmlns:p14="http://schemas.microsoft.com/office/powerpoint/2010/main" val="25922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7184C3-F235-F14E-8C50-FD8575F03E79}"/>
              </a:ext>
            </a:extLst>
          </p:cNvPr>
          <p:cNvSpPr>
            <a:spLocks noGrp="1"/>
          </p:cNvSpPr>
          <p:nvPr>
            <p:ph type="ctrTitle"/>
          </p:nvPr>
        </p:nvSpPr>
        <p:spPr>
          <a:xfrm>
            <a:off x="524194" y="171119"/>
            <a:ext cx="4490099" cy="665593"/>
          </a:xfrm>
        </p:spPr>
        <p:txBody>
          <a:bodyPr>
            <a:normAutofit/>
          </a:bodyPr>
          <a:lstStyle/>
          <a:p>
            <a:r>
              <a:rPr lang="en-US" sz="3200"/>
              <a:t>Afternoon Sessions</a:t>
            </a:r>
          </a:p>
        </p:txBody>
      </p:sp>
      <p:sp>
        <p:nvSpPr>
          <p:cNvPr id="4" name="Picture Placeholder 3">
            <a:extLst>
              <a:ext uri="{FF2B5EF4-FFF2-40B4-BE49-F238E27FC236}">
                <a16:creationId xmlns:a16="http://schemas.microsoft.com/office/drawing/2014/main" id="{9CB1CAAD-F475-1A44-B665-4F65C4ABADD5}"/>
              </a:ext>
            </a:extLst>
          </p:cNvPr>
          <p:cNvSpPr>
            <a:spLocks noGrp="1"/>
          </p:cNvSpPr>
          <p:nvPr>
            <p:ph type="pic" sz="quarter" idx="14"/>
          </p:nvPr>
        </p:nvSpPr>
        <p:spPr>
          <a:xfrm flipV="1">
            <a:off x="517059" y="803615"/>
            <a:ext cx="1123200" cy="66193"/>
          </a:xfrm>
          <a:solidFill>
            <a:srgbClr val="0094DB"/>
          </a:solidFill>
        </p:spPr>
      </p:sp>
      <p:pic>
        <p:nvPicPr>
          <p:cNvPr id="2" name="Picture 1" descr="A picture containing text, font, logo, graphics&#10;&#10;Description automatically generated">
            <a:extLst>
              <a:ext uri="{FF2B5EF4-FFF2-40B4-BE49-F238E27FC236}">
                <a16:creationId xmlns:a16="http://schemas.microsoft.com/office/drawing/2014/main" id="{6A837BB2-C3CF-5162-E491-8C424E3AC533}"/>
              </a:ext>
            </a:extLst>
          </p:cNvPr>
          <p:cNvPicPr>
            <a:picLocks noChangeAspect="1"/>
          </p:cNvPicPr>
          <p:nvPr/>
        </p:nvPicPr>
        <p:blipFill>
          <a:blip r:embed="rId3"/>
          <a:stretch>
            <a:fillRect/>
          </a:stretch>
        </p:blipFill>
        <p:spPr>
          <a:xfrm>
            <a:off x="7174532" y="0"/>
            <a:ext cx="4946326" cy="1440160"/>
          </a:xfrm>
          <a:prstGeom prst="rect">
            <a:avLst/>
          </a:prstGeom>
        </p:spPr>
      </p:pic>
      <p:pic>
        <p:nvPicPr>
          <p:cNvPr id="6" name="Picture 5">
            <a:extLst>
              <a:ext uri="{FF2B5EF4-FFF2-40B4-BE49-F238E27FC236}">
                <a16:creationId xmlns:a16="http://schemas.microsoft.com/office/drawing/2014/main" id="{8A9F39A9-6AEB-8B01-1C5A-8C7D49E4EC5E}"/>
              </a:ext>
            </a:extLst>
          </p:cNvPr>
          <p:cNvPicPr>
            <a:picLocks noChangeAspect="1"/>
          </p:cNvPicPr>
          <p:nvPr/>
        </p:nvPicPr>
        <p:blipFill>
          <a:blip r:embed="rId4"/>
          <a:stretch>
            <a:fillRect/>
          </a:stretch>
        </p:blipFill>
        <p:spPr>
          <a:xfrm>
            <a:off x="10755808" y="5661247"/>
            <a:ext cx="1099244" cy="1160313"/>
          </a:xfrm>
          <a:prstGeom prst="rect">
            <a:avLst/>
          </a:prstGeom>
        </p:spPr>
      </p:pic>
      <p:graphicFrame>
        <p:nvGraphicFramePr>
          <p:cNvPr id="7" name="Table 7">
            <a:extLst>
              <a:ext uri="{FF2B5EF4-FFF2-40B4-BE49-F238E27FC236}">
                <a16:creationId xmlns:a16="http://schemas.microsoft.com/office/drawing/2014/main" id="{111B1498-CBCE-4B95-86BB-BF8B5604DDA4}"/>
              </a:ext>
            </a:extLst>
          </p:cNvPr>
          <p:cNvGraphicFramePr>
            <a:graphicFrameLocks noGrp="1"/>
          </p:cNvGraphicFramePr>
          <p:nvPr>
            <p:extLst>
              <p:ext uri="{D42A27DB-BD31-4B8C-83A1-F6EECF244321}">
                <p14:modId xmlns:p14="http://schemas.microsoft.com/office/powerpoint/2010/main" val="2974279650"/>
              </p:ext>
            </p:extLst>
          </p:nvPr>
        </p:nvGraphicFramePr>
        <p:xfrm>
          <a:off x="531428" y="1301019"/>
          <a:ext cx="11017224" cy="5179192"/>
        </p:xfrm>
        <a:graphic>
          <a:graphicData uri="http://schemas.openxmlformats.org/drawingml/2006/table">
            <a:tbl>
              <a:tblPr firstRow="1" bandRow="1">
                <a:tableStyleId>{FABFCF23-3B69-468F-B69F-88F6DE6A72F2}</a:tableStyleId>
              </a:tblPr>
              <a:tblGrid>
                <a:gridCol w="6694010">
                  <a:extLst>
                    <a:ext uri="{9D8B030D-6E8A-4147-A177-3AD203B41FA5}">
                      <a16:colId xmlns:a16="http://schemas.microsoft.com/office/drawing/2014/main" val="4022935522"/>
                    </a:ext>
                  </a:extLst>
                </a:gridCol>
                <a:gridCol w="1673502">
                  <a:extLst>
                    <a:ext uri="{9D8B030D-6E8A-4147-A177-3AD203B41FA5}">
                      <a16:colId xmlns:a16="http://schemas.microsoft.com/office/drawing/2014/main" val="3322484006"/>
                    </a:ext>
                  </a:extLst>
                </a:gridCol>
                <a:gridCol w="2649712">
                  <a:extLst>
                    <a:ext uri="{9D8B030D-6E8A-4147-A177-3AD203B41FA5}">
                      <a16:colId xmlns:a16="http://schemas.microsoft.com/office/drawing/2014/main" val="3996265697"/>
                    </a:ext>
                  </a:extLst>
                </a:gridCol>
              </a:tblGrid>
              <a:tr h="322606">
                <a:tc>
                  <a:txBody>
                    <a:bodyPr/>
                    <a:lstStyle/>
                    <a:p>
                      <a:endParaRPr lang="en-GB">
                        <a:solidFill>
                          <a:schemeClr val="bg1"/>
                        </a:solidFill>
                      </a:endParaRPr>
                    </a:p>
                  </a:txBody>
                  <a:tcPr/>
                </a:tc>
                <a:tc>
                  <a:txBody>
                    <a:bodyPr/>
                    <a:lstStyle/>
                    <a:p>
                      <a:r>
                        <a:rPr lang="en-GB">
                          <a:solidFill>
                            <a:schemeClr val="bg1"/>
                          </a:solidFill>
                        </a:rPr>
                        <a:t>When</a:t>
                      </a:r>
                    </a:p>
                  </a:txBody>
                  <a:tcPr/>
                </a:tc>
                <a:tc>
                  <a:txBody>
                    <a:bodyPr/>
                    <a:lstStyle/>
                    <a:p>
                      <a:r>
                        <a:rPr lang="en-GB">
                          <a:solidFill>
                            <a:schemeClr val="bg1"/>
                          </a:solidFill>
                        </a:rPr>
                        <a:t>Where</a:t>
                      </a:r>
                    </a:p>
                  </a:txBody>
                  <a:tcPr/>
                </a:tc>
                <a:extLst>
                  <a:ext uri="{0D108BD9-81ED-4DB2-BD59-A6C34878D82A}">
                    <a16:rowId xmlns:a16="http://schemas.microsoft.com/office/drawing/2014/main" val="3684328692"/>
                  </a:ext>
                </a:extLst>
              </a:tr>
              <a:tr h="806516">
                <a:tc>
                  <a:txBody>
                    <a:bodyPr/>
                    <a:lstStyle/>
                    <a:p>
                      <a:r>
                        <a:rPr lang="en-GB">
                          <a:solidFill>
                            <a:schemeClr val="tx1"/>
                          </a:solidFill>
                        </a:rPr>
                        <a:t>Academic Knowledge Exchanges </a:t>
                      </a:r>
                    </a:p>
                    <a:p>
                      <a:r>
                        <a:rPr lang="en-GB">
                          <a:solidFill>
                            <a:schemeClr val="tx1"/>
                          </a:solidFill>
                        </a:rPr>
                        <a:t>-Maths, Biology, Politics, Psychology, </a:t>
                      </a:r>
                    </a:p>
                  </a:txBody>
                  <a:tcPr/>
                </a:tc>
                <a:tc>
                  <a:txBody>
                    <a:bodyPr/>
                    <a:lstStyle/>
                    <a:p>
                      <a:r>
                        <a:rPr lang="en-GB">
                          <a:solidFill>
                            <a:schemeClr val="tx1"/>
                          </a:solidFill>
                        </a:rPr>
                        <a:t>13:30 – 14:15</a:t>
                      </a:r>
                    </a:p>
                  </a:txBody>
                  <a:tcPr/>
                </a:tc>
                <a:tc>
                  <a:txBody>
                    <a:bodyPr/>
                    <a:lstStyle/>
                    <a:p>
                      <a:r>
                        <a:rPr lang="en-GB">
                          <a:solidFill>
                            <a:schemeClr val="tx1"/>
                          </a:solidFill>
                        </a:rPr>
                        <a:t>1W 2.101</a:t>
                      </a:r>
                    </a:p>
                  </a:txBody>
                  <a:tcPr/>
                </a:tc>
                <a:extLst>
                  <a:ext uri="{0D108BD9-81ED-4DB2-BD59-A6C34878D82A}">
                    <a16:rowId xmlns:a16="http://schemas.microsoft.com/office/drawing/2014/main" val="2435850470"/>
                  </a:ext>
                </a:extLst>
              </a:tr>
              <a:tr h="564561">
                <a:tc>
                  <a:txBody>
                    <a:bodyPr/>
                    <a:lstStyle/>
                    <a:p>
                      <a:r>
                        <a:rPr lang="en-GB">
                          <a:solidFill>
                            <a:schemeClr val="tx1"/>
                          </a:solidFill>
                        </a:rPr>
                        <a:t>Student Finance England Updates (with Stacie-May Fox from SFE)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13:30 – 14:15</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2.104</a:t>
                      </a:r>
                    </a:p>
                    <a:p>
                      <a:endParaRPr lang="en-GB">
                        <a:solidFill>
                          <a:schemeClr val="tx1"/>
                        </a:solidFill>
                      </a:endParaRPr>
                    </a:p>
                  </a:txBody>
                  <a:tcPr/>
                </a:tc>
                <a:extLst>
                  <a:ext uri="{0D108BD9-81ED-4DB2-BD59-A6C34878D82A}">
                    <a16:rowId xmlns:a16="http://schemas.microsoft.com/office/drawing/2014/main" val="2526661788"/>
                  </a:ext>
                </a:extLst>
              </a:tr>
              <a:tr h="564561">
                <a:tc>
                  <a:txBody>
                    <a:bodyPr/>
                    <a:lstStyle/>
                    <a:p>
                      <a:pPr>
                        <a:lnSpc>
                          <a:spcPct val="100000"/>
                        </a:lnSpc>
                      </a:pPr>
                      <a:r>
                        <a:rPr lang="en-US" sz="1800">
                          <a:solidFill>
                            <a:schemeClr val="tx1"/>
                          </a:solidFill>
                        </a:rPr>
                        <a:t>Careers Support at Bath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13:30 – 14:15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2.01</a:t>
                      </a:r>
                    </a:p>
                  </a:txBody>
                  <a:tcPr/>
                </a:tc>
                <a:extLst>
                  <a:ext uri="{0D108BD9-81ED-4DB2-BD59-A6C34878D82A}">
                    <a16:rowId xmlns:a16="http://schemas.microsoft.com/office/drawing/2014/main" val="3854451897"/>
                  </a:ext>
                </a:extLst>
              </a:tr>
              <a:tr h="564561">
                <a:tc>
                  <a:txBody>
                    <a:bodyPr/>
                    <a:lstStyle/>
                    <a:p>
                      <a:endParaRPr lang="en-GB">
                        <a:solidFill>
                          <a:schemeClr val="tx1"/>
                        </a:solidFill>
                      </a:endParaRPr>
                    </a:p>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4106903107"/>
                  </a:ext>
                </a:extLst>
              </a:tr>
              <a:tr h="806516">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1798351643"/>
                  </a:ext>
                </a:extLst>
              </a:tr>
              <a:tr h="564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Campus Tours with Student Ambassadors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14:30 – 15:15</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Meet in 1W 2.101 foyer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tc>
                <a:extLst>
                  <a:ext uri="{0D108BD9-81ED-4DB2-BD59-A6C34878D82A}">
                    <a16:rowId xmlns:a16="http://schemas.microsoft.com/office/drawing/2014/main" val="2925885967"/>
                  </a:ext>
                </a:extLst>
              </a:tr>
              <a:tr h="564561">
                <a:tc>
                  <a:txBody>
                    <a:bodyPr/>
                    <a:lstStyle/>
                    <a:p>
                      <a:r>
                        <a:rPr lang="en-GB">
                          <a:solidFill>
                            <a:schemeClr val="tx1"/>
                          </a:solidFill>
                        </a:rPr>
                        <a:t>Supporting Transition to HE – Study Skills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14:30 – 15:15</a:t>
                      </a:r>
                    </a:p>
                    <a:p>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rPr>
                        <a:t>1W 2.02</a:t>
                      </a:r>
                    </a:p>
                  </a:txBody>
                  <a:tcPr/>
                </a:tc>
                <a:extLst>
                  <a:ext uri="{0D108BD9-81ED-4DB2-BD59-A6C34878D82A}">
                    <a16:rowId xmlns:a16="http://schemas.microsoft.com/office/drawing/2014/main" val="1010457027"/>
                  </a:ext>
                </a:extLst>
              </a:tr>
            </a:tbl>
          </a:graphicData>
        </a:graphic>
      </p:graphicFrame>
    </p:spTree>
    <p:extLst>
      <p:ext uri="{BB962C8B-B14F-4D97-AF65-F5344CB8AC3E}">
        <p14:creationId xmlns:p14="http://schemas.microsoft.com/office/powerpoint/2010/main" val="39192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FFEA3-B3F7-F757-8075-E2613E8D506A}"/>
              </a:ext>
            </a:extLst>
          </p:cNvPr>
          <p:cNvSpPr>
            <a:spLocks noGrp="1"/>
          </p:cNvSpPr>
          <p:nvPr>
            <p:ph type="body" sz="quarter" idx="10"/>
          </p:nvPr>
        </p:nvSpPr>
        <p:spPr>
          <a:xfrm>
            <a:off x="525162" y="1916832"/>
            <a:ext cx="9745714" cy="3600400"/>
          </a:xfrm>
        </p:spPr>
        <p:txBody>
          <a:bodyPr>
            <a:normAutofit/>
          </a:bodyPr>
          <a:lstStyle/>
          <a:p>
            <a:pPr marL="45720" indent="0">
              <a:buNone/>
            </a:pPr>
            <a:r>
              <a:rPr lang="en-GB"/>
              <a:t>Next steps…</a:t>
            </a:r>
          </a:p>
          <a:p>
            <a:pPr marL="45720" indent="0">
              <a:buNone/>
            </a:pPr>
            <a:endParaRPr lang="en-GB" sz="2600"/>
          </a:p>
          <a:p>
            <a:r>
              <a:rPr lang="en-GB" sz="3000"/>
              <a:t>Collect room keys from 1W 2.101 foyer (if staying overnight).</a:t>
            </a:r>
          </a:p>
          <a:p>
            <a:r>
              <a:rPr lang="en-GB" sz="3000"/>
              <a:t>Teacher Champion Awards Reception, 4pm in 3WN 2.1</a:t>
            </a:r>
          </a:p>
          <a:p>
            <a:r>
              <a:rPr lang="en-GB" sz="3000"/>
              <a:t>Have a safe journey home!</a:t>
            </a:r>
          </a:p>
        </p:txBody>
      </p:sp>
      <p:sp>
        <p:nvSpPr>
          <p:cNvPr id="4" name="Picture Placeholder 3">
            <a:extLst>
              <a:ext uri="{FF2B5EF4-FFF2-40B4-BE49-F238E27FC236}">
                <a16:creationId xmlns:a16="http://schemas.microsoft.com/office/drawing/2014/main" id="{BECD61AD-CABD-CC4F-D475-C40456F7E740}"/>
              </a:ext>
            </a:extLst>
          </p:cNvPr>
          <p:cNvSpPr>
            <a:spLocks noGrp="1"/>
          </p:cNvSpPr>
          <p:nvPr>
            <p:ph type="pic" sz="quarter" idx="14"/>
          </p:nvPr>
        </p:nvSpPr>
        <p:spPr>
          <a:xfrm>
            <a:off x="549796" y="1484784"/>
            <a:ext cx="1123200" cy="100800"/>
          </a:xfrm>
        </p:spPr>
      </p:sp>
      <p:pic>
        <p:nvPicPr>
          <p:cNvPr id="6" name="Picture 5" descr="A picture containing text, font, logo, graphics&#10;&#10;Description automatically generated">
            <a:extLst>
              <a:ext uri="{FF2B5EF4-FFF2-40B4-BE49-F238E27FC236}">
                <a16:creationId xmlns:a16="http://schemas.microsoft.com/office/drawing/2014/main" id="{F53940DF-AD94-BAB4-BEAF-D0F0F1750C48}"/>
              </a:ext>
            </a:extLst>
          </p:cNvPr>
          <p:cNvPicPr>
            <a:picLocks noChangeAspect="1"/>
          </p:cNvPicPr>
          <p:nvPr/>
        </p:nvPicPr>
        <p:blipFill>
          <a:blip r:embed="rId3"/>
          <a:stretch>
            <a:fillRect/>
          </a:stretch>
        </p:blipFill>
        <p:spPr>
          <a:xfrm>
            <a:off x="261764" y="260648"/>
            <a:ext cx="4946326" cy="1440160"/>
          </a:xfrm>
          <a:prstGeom prst="rect">
            <a:avLst/>
          </a:prstGeom>
        </p:spPr>
      </p:pic>
    </p:spTree>
    <p:extLst>
      <p:ext uri="{BB962C8B-B14F-4D97-AF65-F5344CB8AC3E}">
        <p14:creationId xmlns:p14="http://schemas.microsoft.com/office/powerpoint/2010/main" val="1321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80A89-4FBB-9F4B-A749-1478FA5F1FC6}"/>
              </a:ext>
              <a:ext uri="{C183D7F6-B498-43B3-948B-1728B52AA6E4}">
                <adec:decorative xmlns:adec="http://schemas.microsoft.com/office/drawing/2017/decorative" val="1"/>
              </a:ext>
            </a:extLst>
          </p:cNvPr>
          <p:cNvSpPr/>
          <p:nvPr/>
        </p:nvSpPr>
        <p:spPr>
          <a:xfrm flipV="1">
            <a:off x="6103379" y="3501008"/>
            <a:ext cx="3554580" cy="3486991"/>
          </a:xfrm>
          <a:prstGeom prst="rect">
            <a:avLst/>
          </a:prstGeom>
          <a:solidFill>
            <a:srgbClr val="0094D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8138D-02CC-954C-866D-30EE747CC575}"/>
              </a:ext>
            </a:extLst>
          </p:cNvPr>
          <p:cNvSpPr>
            <a:spLocks noGrp="1"/>
          </p:cNvSpPr>
          <p:nvPr>
            <p:ph type="ctrTitle"/>
          </p:nvPr>
        </p:nvSpPr>
        <p:spPr>
          <a:xfrm>
            <a:off x="633185" y="2170800"/>
            <a:ext cx="4446457" cy="2516400"/>
          </a:xfrm>
        </p:spPr>
        <p:txBody>
          <a:bodyPr/>
          <a:lstStyle/>
          <a:p>
            <a:r>
              <a:rPr lang="en-GB"/>
              <a:t>Thank You </a:t>
            </a:r>
            <a:endParaRPr lang="en-US"/>
          </a:p>
        </p:txBody>
      </p:sp>
      <p:pic>
        <p:nvPicPr>
          <p:cNvPr id="6" name="Picture 5" descr="Students enjoying the green parks near the Royal Crescent">
            <a:extLst>
              <a:ext uri="{FF2B5EF4-FFF2-40B4-BE49-F238E27FC236}">
                <a16:creationId xmlns:a16="http://schemas.microsoft.com/office/drawing/2014/main" id="{8B804381-BB40-6C49-A195-BEBFC7024E25}"/>
              </a:ext>
            </a:extLst>
          </p:cNvPr>
          <p:cNvPicPr>
            <a:picLocks noChangeAspect="1"/>
          </p:cNvPicPr>
          <p:nvPr/>
        </p:nvPicPr>
        <p:blipFill rotWithShape="1">
          <a:blip r:embed="rId3"/>
          <a:srcRect l="3596" t="23504" r="2836" b="15715"/>
          <a:stretch/>
        </p:blipFill>
        <p:spPr>
          <a:xfrm>
            <a:off x="7631734" y="4473398"/>
            <a:ext cx="2569379" cy="2514601"/>
          </a:xfrm>
          <a:prstGeom prst="rect">
            <a:avLst/>
          </a:prstGeom>
        </p:spPr>
      </p:pic>
      <p:sp>
        <p:nvSpPr>
          <p:cNvPr id="7" name="Rectangle 6">
            <a:extLst>
              <a:ext uri="{FF2B5EF4-FFF2-40B4-BE49-F238E27FC236}">
                <a16:creationId xmlns:a16="http://schemas.microsoft.com/office/drawing/2014/main" id="{DC606416-4980-E545-BDB2-4A2B3C844AA2}"/>
              </a:ext>
              <a:ext uri="{C183D7F6-B498-43B3-948B-1728B52AA6E4}">
                <adec:decorative xmlns:adec="http://schemas.microsoft.com/office/drawing/2017/decorative" val="1"/>
              </a:ext>
            </a:extLst>
          </p:cNvPr>
          <p:cNvSpPr/>
          <p:nvPr/>
        </p:nvSpPr>
        <p:spPr>
          <a:xfrm>
            <a:off x="10191000" y="3809089"/>
            <a:ext cx="1332000" cy="144000"/>
          </a:xfrm>
          <a:prstGeom prst="rect">
            <a:avLst/>
          </a:prstGeom>
          <a:solidFill>
            <a:srgbClr val="FAB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elong at Bath">
            <a:extLst>
              <a:ext uri="{FF2B5EF4-FFF2-40B4-BE49-F238E27FC236}">
                <a16:creationId xmlns:a16="http://schemas.microsoft.com/office/drawing/2014/main" id="{6A94EA32-DAB5-D64F-BB42-2218A3C3960C}"/>
              </a:ext>
            </a:extLst>
          </p:cNvPr>
          <p:cNvPicPr>
            <a:picLocks noChangeAspect="1"/>
          </p:cNvPicPr>
          <p:nvPr/>
        </p:nvPicPr>
        <p:blipFill>
          <a:blip r:embed="rId4"/>
          <a:stretch>
            <a:fillRect/>
          </a:stretch>
        </p:blipFill>
        <p:spPr>
          <a:xfrm>
            <a:off x="495827" y="6111650"/>
            <a:ext cx="3402329" cy="761980"/>
          </a:xfrm>
          <a:prstGeom prst="rect">
            <a:avLst/>
          </a:prstGeom>
        </p:spPr>
      </p:pic>
      <p:pic>
        <p:nvPicPr>
          <p:cNvPr id="12" name="Picture 11">
            <a:extLst>
              <a:ext uri="{FF2B5EF4-FFF2-40B4-BE49-F238E27FC236}">
                <a16:creationId xmlns:a16="http://schemas.microsoft.com/office/drawing/2014/main" id="{973DA75F-B6EB-442D-B1C4-21C32DB855F8}"/>
              </a:ext>
            </a:extLst>
          </p:cNvPr>
          <p:cNvPicPr>
            <a:picLocks noChangeAspect="1"/>
          </p:cNvPicPr>
          <p:nvPr/>
        </p:nvPicPr>
        <p:blipFill>
          <a:blip r:embed="rId5"/>
          <a:stretch>
            <a:fillRect/>
          </a:stretch>
        </p:blipFill>
        <p:spPr>
          <a:xfrm>
            <a:off x="5460108" y="663904"/>
            <a:ext cx="3837870" cy="3188385"/>
          </a:xfrm>
          <a:prstGeom prst="rect">
            <a:avLst/>
          </a:prstGeom>
        </p:spPr>
      </p:pic>
      <p:pic>
        <p:nvPicPr>
          <p:cNvPr id="1026" name="Picture 2">
            <a:extLst>
              <a:ext uri="{FF2B5EF4-FFF2-40B4-BE49-F238E27FC236}">
                <a16:creationId xmlns:a16="http://schemas.microsoft.com/office/drawing/2014/main" id="{D34B4002-4B5B-478C-843B-A483D5C043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072" r="28810"/>
          <a:stretch/>
        </p:blipFill>
        <p:spPr bwMode="auto">
          <a:xfrm>
            <a:off x="9478788" y="1412776"/>
            <a:ext cx="3096345" cy="2724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font, logo, graphics&#10;&#10;Description automatically generated">
            <a:extLst>
              <a:ext uri="{FF2B5EF4-FFF2-40B4-BE49-F238E27FC236}">
                <a16:creationId xmlns:a16="http://schemas.microsoft.com/office/drawing/2014/main" id="{CAF58593-488A-1FA0-B851-EA829A461D63}"/>
              </a:ext>
            </a:extLst>
          </p:cNvPr>
          <p:cNvPicPr>
            <a:picLocks noChangeAspect="1"/>
          </p:cNvPicPr>
          <p:nvPr/>
        </p:nvPicPr>
        <p:blipFill>
          <a:blip r:embed="rId7"/>
          <a:stretch>
            <a:fillRect/>
          </a:stretch>
        </p:blipFill>
        <p:spPr>
          <a:xfrm>
            <a:off x="261764" y="260648"/>
            <a:ext cx="4946326" cy="1440160"/>
          </a:xfrm>
          <a:prstGeom prst="rect">
            <a:avLst/>
          </a:prstGeom>
        </p:spPr>
      </p:pic>
    </p:spTree>
    <p:extLst>
      <p:ext uri="{BB962C8B-B14F-4D97-AF65-F5344CB8AC3E}">
        <p14:creationId xmlns:p14="http://schemas.microsoft.com/office/powerpoint/2010/main" val="73501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CF78-A341-1949-922D-BF83E4306E87}"/>
              </a:ext>
            </a:extLst>
          </p:cNvPr>
          <p:cNvSpPr>
            <a:spLocks noGrp="1"/>
          </p:cNvSpPr>
          <p:nvPr>
            <p:ph type="title"/>
          </p:nvPr>
        </p:nvSpPr>
        <p:spPr>
          <a:xfrm>
            <a:off x="720001" y="460997"/>
            <a:ext cx="2710116" cy="1522800"/>
          </a:xfrm>
        </p:spPr>
        <p:txBody>
          <a:bodyPr/>
          <a:lstStyle/>
          <a:p>
            <a:r>
              <a:rPr lang="en-US"/>
              <a:t>Please Be Aware!</a:t>
            </a:r>
            <a:endParaRPr lang="en-US" b="0"/>
          </a:p>
        </p:txBody>
      </p:sp>
      <p:sp>
        <p:nvSpPr>
          <p:cNvPr id="5" name="Picture Placeholder 4">
            <a:extLst>
              <a:ext uri="{FF2B5EF4-FFF2-40B4-BE49-F238E27FC236}">
                <a16:creationId xmlns:a16="http://schemas.microsoft.com/office/drawing/2014/main" id="{D134B0C1-EB22-3549-8281-2B49D2687B7F}"/>
              </a:ext>
              <a:ext uri="{C183D7F6-B498-43B3-948B-1728B52AA6E4}">
                <adec:decorative xmlns:adec="http://schemas.microsoft.com/office/drawing/2017/decorative" val="1"/>
              </a:ext>
            </a:extLst>
          </p:cNvPr>
          <p:cNvSpPr>
            <a:spLocks noGrp="1"/>
          </p:cNvSpPr>
          <p:nvPr>
            <p:ph type="pic" sz="quarter" idx="14"/>
          </p:nvPr>
        </p:nvSpPr>
        <p:spPr>
          <a:solidFill>
            <a:srgbClr val="33B8BA"/>
          </a:solidFill>
        </p:spPr>
      </p:sp>
      <p:pic>
        <p:nvPicPr>
          <p:cNvPr id="18" name="Picture 17">
            <a:extLst>
              <a:ext uri="{FF2B5EF4-FFF2-40B4-BE49-F238E27FC236}">
                <a16:creationId xmlns:a16="http://schemas.microsoft.com/office/drawing/2014/main" id="{5BAEBA53-97F5-4A1A-93F7-1E062E55D9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365"/>
          <a:stretch/>
        </p:blipFill>
        <p:spPr>
          <a:xfrm>
            <a:off x="7749579" y="3223481"/>
            <a:ext cx="2704039" cy="1494320"/>
          </a:xfrm>
          <a:prstGeom prst="rect">
            <a:avLst/>
          </a:prstGeom>
        </p:spPr>
      </p:pic>
      <p:pic>
        <p:nvPicPr>
          <p:cNvPr id="19" name="Content Placeholder 3">
            <a:extLst>
              <a:ext uri="{FF2B5EF4-FFF2-40B4-BE49-F238E27FC236}">
                <a16:creationId xmlns:a16="http://schemas.microsoft.com/office/drawing/2014/main" id="{08FE5F69-F7E2-4939-A335-0F3CBDF4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380" y="1644391"/>
            <a:ext cx="1728192" cy="1728192"/>
          </a:xfrm>
          <a:prstGeom prst="rect">
            <a:avLst/>
          </a:prstGeom>
        </p:spPr>
      </p:pic>
      <p:pic>
        <p:nvPicPr>
          <p:cNvPr id="20" name="Picture 19">
            <a:extLst>
              <a:ext uri="{FF2B5EF4-FFF2-40B4-BE49-F238E27FC236}">
                <a16:creationId xmlns:a16="http://schemas.microsoft.com/office/drawing/2014/main" id="{ED14755D-7247-4CC5-B274-ED22E1960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919" y="781008"/>
            <a:ext cx="1234884" cy="2039323"/>
          </a:xfrm>
          <a:prstGeom prst="rect">
            <a:avLst/>
          </a:prstGeom>
        </p:spPr>
      </p:pic>
      <p:pic>
        <p:nvPicPr>
          <p:cNvPr id="21" name="Picture 20">
            <a:extLst>
              <a:ext uri="{FF2B5EF4-FFF2-40B4-BE49-F238E27FC236}">
                <a16:creationId xmlns:a16="http://schemas.microsoft.com/office/drawing/2014/main" id="{0CEB19D6-0C21-4429-9A00-153080276D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1885" y="4591783"/>
            <a:ext cx="1500991" cy="1494320"/>
          </a:xfrm>
          <a:prstGeom prst="rect">
            <a:avLst/>
          </a:prstGeom>
        </p:spPr>
      </p:pic>
      <p:pic>
        <p:nvPicPr>
          <p:cNvPr id="22" name="Picture 21">
            <a:extLst>
              <a:ext uri="{FF2B5EF4-FFF2-40B4-BE49-F238E27FC236}">
                <a16:creationId xmlns:a16="http://schemas.microsoft.com/office/drawing/2014/main" id="{4FF61420-2C5D-455C-B50B-F9F06D4A16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7772" y="188639"/>
            <a:ext cx="1656184" cy="1645143"/>
          </a:xfrm>
          <a:prstGeom prst="rect">
            <a:avLst/>
          </a:prstGeom>
        </p:spPr>
      </p:pic>
      <p:pic>
        <p:nvPicPr>
          <p:cNvPr id="23" name="Picture 22">
            <a:extLst>
              <a:ext uri="{FF2B5EF4-FFF2-40B4-BE49-F238E27FC236}">
                <a16:creationId xmlns:a16="http://schemas.microsoft.com/office/drawing/2014/main" id="{525697CC-C759-40FB-B2FC-D0317B91F6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5821" y="2846475"/>
            <a:ext cx="1844461" cy="1351666"/>
          </a:xfrm>
          <a:prstGeom prst="rect">
            <a:avLst/>
          </a:prstGeom>
        </p:spPr>
      </p:pic>
      <p:pic>
        <p:nvPicPr>
          <p:cNvPr id="24" name="Picture 23">
            <a:extLst>
              <a:ext uri="{FF2B5EF4-FFF2-40B4-BE49-F238E27FC236}">
                <a16:creationId xmlns:a16="http://schemas.microsoft.com/office/drawing/2014/main" id="{9E207BBC-AD78-4642-A008-9C3A0BD289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5848" y="1846230"/>
            <a:ext cx="1750857" cy="1750857"/>
          </a:xfrm>
          <a:prstGeom prst="rect">
            <a:avLst/>
          </a:prstGeom>
        </p:spPr>
      </p:pic>
      <p:grpSp>
        <p:nvGrpSpPr>
          <p:cNvPr id="25" name="Group 24">
            <a:extLst>
              <a:ext uri="{FF2B5EF4-FFF2-40B4-BE49-F238E27FC236}">
                <a16:creationId xmlns:a16="http://schemas.microsoft.com/office/drawing/2014/main" id="{03F3CADC-D773-49E4-83D2-80F0E019EA2C}"/>
              </a:ext>
            </a:extLst>
          </p:cNvPr>
          <p:cNvGrpSpPr/>
          <p:nvPr/>
        </p:nvGrpSpPr>
        <p:grpSpPr>
          <a:xfrm>
            <a:off x="6148829" y="4037670"/>
            <a:ext cx="1731249" cy="1635375"/>
            <a:chOff x="1043608" y="5301206"/>
            <a:chExt cx="1396911" cy="1389455"/>
          </a:xfrm>
        </p:grpSpPr>
        <p:pic>
          <p:nvPicPr>
            <p:cNvPr id="26" name="Picture 25" descr="C:\Users\jt561\AppData\Local\Microsoft\Windows\Temporary Internet Files\Content.Outlook\TLXPY6EG\20160705_125104_resized.jpg">
              <a:extLst>
                <a:ext uri="{FF2B5EF4-FFF2-40B4-BE49-F238E27FC236}">
                  <a16:creationId xmlns:a16="http://schemas.microsoft.com/office/drawing/2014/main" id="{E67D3CB0-6F53-45CF-973C-244CF0CA662F}"/>
                </a:ext>
              </a:extLst>
            </p:cNvPr>
            <p:cNvPicPr/>
            <p:nvPr/>
          </p:nvPicPr>
          <p:blipFill rotWithShape="1">
            <a:blip r:embed="rId10" cstate="print">
              <a:extLst>
                <a:ext uri="{28A0092B-C50C-407E-A947-70E740481C1C}">
                  <a14:useLocalDpi xmlns:a14="http://schemas.microsoft.com/office/drawing/2010/main" val="0"/>
                </a:ext>
              </a:extLst>
            </a:blip>
            <a:srcRect l="36905" t="25782" r="23058" b="2111"/>
            <a:stretch/>
          </p:blipFill>
          <p:spPr bwMode="auto">
            <a:xfrm>
              <a:off x="1043608" y="5301207"/>
              <a:ext cx="1350256" cy="1368153"/>
            </a:xfrm>
            <a:prstGeom prst="ellipse">
              <a:avLst/>
            </a:prstGeom>
            <a:noFill/>
            <a:ln>
              <a:noFill/>
            </a:ln>
            <a:extLst>
              <a:ext uri="{53640926-AAD7-44D8-BBD7-CCE9431645EC}">
                <a14:shadowObscured xmlns:a14="http://schemas.microsoft.com/office/drawing/2010/main"/>
              </a:ext>
            </a:extLst>
          </p:spPr>
        </p:pic>
        <p:sp>
          <p:nvSpPr>
            <p:cNvPr id="27" name="Oval 26">
              <a:extLst>
                <a:ext uri="{FF2B5EF4-FFF2-40B4-BE49-F238E27FC236}">
                  <a16:creationId xmlns:a16="http://schemas.microsoft.com/office/drawing/2014/main" id="{6FAEEB07-8C31-4625-BB31-A52A47657246}"/>
                </a:ext>
              </a:extLst>
            </p:cNvPr>
            <p:cNvSpPr/>
            <p:nvPr/>
          </p:nvSpPr>
          <p:spPr>
            <a:xfrm>
              <a:off x="1064910" y="5301206"/>
              <a:ext cx="1375609" cy="1389455"/>
            </a:xfrm>
            <a:prstGeom prst="ellipse">
              <a:avLst/>
            </a:prstGeom>
            <a:noFill/>
            <a:ln w="149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2" descr="Microsoft Teams Without the Teams - Karin Skapski">
            <a:extLst>
              <a:ext uri="{FF2B5EF4-FFF2-40B4-BE49-F238E27FC236}">
                <a16:creationId xmlns:a16="http://schemas.microsoft.com/office/drawing/2014/main" id="{62A7B664-2023-4050-B681-6A0D872A68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0141" y="4463639"/>
            <a:ext cx="2457034" cy="12839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C3E277D9-681B-4B44-AB98-F26DE9FCB7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74733" y="3770903"/>
            <a:ext cx="1279797" cy="1641760"/>
          </a:xfrm>
          <a:prstGeom prst="rect">
            <a:avLst/>
          </a:prstGeom>
        </p:spPr>
      </p:pic>
      <p:pic>
        <p:nvPicPr>
          <p:cNvPr id="33" name="Picture 32">
            <a:extLst>
              <a:ext uri="{FF2B5EF4-FFF2-40B4-BE49-F238E27FC236}">
                <a16:creationId xmlns:a16="http://schemas.microsoft.com/office/drawing/2014/main" id="{4DDB062B-AC9B-450A-ABEC-EEEA1998C838}"/>
              </a:ext>
            </a:extLst>
          </p:cNvPr>
          <p:cNvPicPr>
            <a:picLocks noChangeAspect="1"/>
          </p:cNvPicPr>
          <p:nvPr/>
        </p:nvPicPr>
        <p:blipFill>
          <a:blip r:embed="rId13"/>
          <a:stretch>
            <a:fillRect/>
          </a:stretch>
        </p:blipFill>
        <p:spPr>
          <a:xfrm>
            <a:off x="9034679" y="1735291"/>
            <a:ext cx="1321514" cy="1277463"/>
          </a:xfrm>
          <a:prstGeom prst="rect">
            <a:avLst/>
          </a:prstGeom>
        </p:spPr>
      </p:pic>
      <p:pic>
        <p:nvPicPr>
          <p:cNvPr id="34" name="Picture 33">
            <a:extLst>
              <a:ext uri="{FF2B5EF4-FFF2-40B4-BE49-F238E27FC236}">
                <a16:creationId xmlns:a16="http://schemas.microsoft.com/office/drawing/2014/main" id="{6D310A87-A92E-4EAD-B6C0-A0BB063F4CA0}"/>
              </a:ext>
            </a:extLst>
          </p:cNvPr>
          <p:cNvPicPr>
            <a:picLocks noChangeAspect="1"/>
          </p:cNvPicPr>
          <p:nvPr/>
        </p:nvPicPr>
        <p:blipFill rotWithShape="1">
          <a:blip r:embed="rId14">
            <a:extLst>
              <a:ext uri="{28A0092B-C50C-407E-A947-70E740481C1C}">
                <a14:useLocalDpi xmlns:a14="http://schemas.microsoft.com/office/drawing/2010/main" val="0"/>
              </a:ext>
            </a:extLst>
          </a:blip>
          <a:srcRect l="13241" r="13297"/>
          <a:stretch/>
        </p:blipFill>
        <p:spPr>
          <a:xfrm>
            <a:off x="7847242" y="385833"/>
            <a:ext cx="1237672" cy="1684764"/>
          </a:xfrm>
          <a:prstGeom prst="rect">
            <a:avLst/>
          </a:prstGeom>
        </p:spPr>
      </p:pic>
    </p:spTree>
    <p:extLst>
      <p:ext uri="{BB962C8B-B14F-4D97-AF65-F5344CB8AC3E}">
        <p14:creationId xmlns:p14="http://schemas.microsoft.com/office/powerpoint/2010/main" val="15922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ineering">
  <a:themeElements>
    <a:clrScheme name="Custom 17">
      <a:dk1>
        <a:srgbClr val="000000"/>
      </a:dk1>
      <a:lt1>
        <a:srgbClr val="FFFFFF"/>
      </a:lt1>
      <a:dk2>
        <a:srgbClr val="1B4974"/>
      </a:dk2>
      <a:lt2>
        <a:srgbClr val="E5E8E8"/>
      </a:lt2>
      <a:accent1>
        <a:srgbClr val="38965D"/>
      </a:accent1>
      <a:accent2>
        <a:srgbClr val="FBBB20"/>
      </a:accent2>
      <a:accent3>
        <a:srgbClr val="32B7BB"/>
      </a:accent3>
      <a:accent4>
        <a:srgbClr val="E94F38"/>
      </a:accent4>
      <a:accent5>
        <a:srgbClr val="0093DA"/>
      </a:accent5>
      <a:accent6>
        <a:srgbClr val="F3A9BE"/>
      </a:accent6>
      <a:hlink>
        <a:srgbClr val="0563C1"/>
      </a:hlink>
      <a:folHlink>
        <a:srgbClr val="934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 Event Friday Welcome " id="{50650E4C-6184-48D2-B4C6-8DBA1C410183}" vid="{B070F464-A3E8-421F-93F4-8BB0EF047C9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7B3618EB24D54A85A0F54C3CD4894B" ma:contentTypeVersion="13" ma:contentTypeDescription="Create a new document." ma:contentTypeScope="" ma:versionID="d9e3e3bc3b4e982b0d99ad3ad0040fed">
  <xsd:schema xmlns:xsd="http://www.w3.org/2001/XMLSchema" xmlns:xs="http://www.w3.org/2001/XMLSchema" xmlns:p="http://schemas.microsoft.com/office/2006/metadata/properties" xmlns:ns2="70746f9f-6e55-42d4-8dd6-8ff9886c7e2c" xmlns:ns3="ddeac1e3-59cd-4ce5-99a1-ddf3198cb1fb" xmlns:ns4="7baf63a6-8159-4531-922f-8d695af1915f" targetNamespace="http://schemas.microsoft.com/office/2006/metadata/properties" ma:root="true" ma:fieldsID="ac3157e767831cf3ca5781a3c099880b" ns2:_="" ns3:_="" ns4:_="">
    <xsd:import namespace="70746f9f-6e55-42d4-8dd6-8ff9886c7e2c"/>
    <xsd:import namespace="ddeac1e3-59cd-4ce5-99a1-ddf3198cb1fb"/>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46f9f-6e55-42d4-8dd6-8ff9886c7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eac1e3-59cd-4ce5-99a1-ddf3198cb1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31b909d-f0c0-44fc-a559-101384bb6e36}" ma:internalName="TaxCatchAll" ma:showField="CatchAllData" ma:web="ddeac1e3-59cd-4ce5-99a1-ddf3198cb1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746f9f-6e55-42d4-8dd6-8ff9886c7e2c">
      <Terms xmlns="http://schemas.microsoft.com/office/infopath/2007/PartnerControls"/>
    </lcf76f155ced4ddcb4097134ff3c332f>
    <TaxCatchAll xmlns="7baf63a6-8159-4531-922f-8d695af1915f" xsi:nil="true"/>
  </documentManagement>
</p:properties>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3F28D763-9458-4392-A257-C05EE734C4A9}">
  <ds:schemaRefs>
    <ds:schemaRef ds:uri="70746f9f-6e55-42d4-8dd6-8ff9886c7e2c"/>
    <ds:schemaRef ds:uri="7baf63a6-8159-4531-922f-8d695af1915f"/>
    <ds:schemaRef ds:uri="ddeac1e3-59cd-4ce5-99a1-ddf3198cb1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220E13-D325-4A9E-AA7A-0D1409275EB9}">
  <ds:schemaRefs>
    <ds:schemaRef ds:uri="70746f9f-6e55-42d4-8dd6-8ff9886c7e2c"/>
    <ds:schemaRef ds:uri="7baf63a6-8159-4531-922f-8d695af1915f"/>
    <ds:schemaRef ds:uri="ddeac1e3-59cd-4ce5-99a1-ddf3198cb1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1. Teacher Event Friday morning welcome slides</Template>
  <TotalTime>0</TotalTime>
  <Words>800</Words>
  <Application>Microsoft Office PowerPoint</Application>
  <PresentationFormat>Custom</PresentationFormat>
  <Paragraphs>131</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Franklin Gothic Medium</vt:lpstr>
      <vt:lpstr>Engineering</vt:lpstr>
      <vt:lpstr>Welcome </vt:lpstr>
      <vt:lpstr>Housekeeping</vt:lpstr>
      <vt:lpstr> What to Expect</vt:lpstr>
      <vt:lpstr>Morning Sessions</vt:lpstr>
      <vt:lpstr>Afternoon Sessions</vt:lpstr>
      <vt:lpstr>PowerPoint Presentation</vt:lpstr>
      <vt:lpstr>Thank You </vt:lpstr>
      <vt:lpstr>Please Be Aware!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Samantha Jones</dc:creator>
  <cp:lastModifiedBy>Maddie Stoodley</cp:lastModifiedBy>
  <cp:revision>2</cp:revision>
  <dcterms:created xsi:type="dcterms:W3CDTF">2023-06-15T13:59:53Z</dcterms:created>
  <dcterms:modified xsi:type="dcterms:W3CDTF">2023-07-18T09:06:00Z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0x010100B67B3618EB24D54A85A0F54C3CD4894B</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