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71" r:id="rId5"/>
    <p:sldMasterId id="2147483708" r:id="rId6"/>
    <p:sldMasterId id="2147483720" r:id="rId7"/>
  </p:sldMasterIdLst>
  <p:notesMasterIdLst>
    <p:notesMasterId r:id="rId16"/>
  </p:notesMasterIdLst>
  <p:sldIdLst>
    <p:sldId id="395" r:id="rId8"/>
    <p:sldId id="413" r:id="rId9"/>
    <p:sldId id="419" r:id="rId10"/>
    <p:sldId id="422" r:id="rId11"/>
    <p:sldId id="420" r:id="rId12"/>
    <p:sldId id="424" r:id="rId13"/>
    <p:sldId id="418" r:id="rId14"/>
    <p:sldId id="4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635"/>
    <a:srgbClr val="EBEBEB"/>
    <a:srgbClr val="E6E6E6"/>
    <a:srgbClr val="E4E4E4"/>
    <a:srgbClr val="5D5B5C"/>
    <a:srgbClr val="F5F5F5"/>
    <a:srgbClr val="393939"/>
    <a:srgbClr val="4E4C4D"/>
    <a:srgbClr val="404040"/>
    <a:srgbClr val="4F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75609-1996-4601-B5F7-FA4B91A76EB2}" v="513" dt="2023-07-06T10:05:07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4F0C-C79A-4481-8706-66CCDC11AD56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D80DE-E23A-4FC1-91A8-7B0ABE29B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7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noProof="0" smtClean="0"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011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6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6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1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6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6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163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9C19AF-48AE-4AEF-9B3C-72FDB6628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alpha val="50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74EF9-938D-4FFB-B92F-13FBA11B0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1069" y="2398721"/>
            <a:ext cx="6229861" cy="2060558"/>
          </a:xfrm>
          <a:blipFill>
            <a:blip r:embed="rId2"/>
            <a:srcRect/>
            <a:stretch>
              <a:fillRect l="746" r="746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302C2CC-593B-47C9-A7B5-5BF6D62D91A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 sz="1800"/>
            </a:lvl1pPr>
          </a:lstStyle>
          <a:p>
            <a:endParaRPr lang="en-GB"/>
          </a:p>
          <a:p>
            <a:r>
              <a:rPr lang="en-GB"/>
              <a:t>Click on the icon to insert a video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2191F0-DA36-49A3-A85B-BDCFC3DC2DD0}"/>
              </a:ext>
            </a:extLst>
          </p:cNvPr>
          <p:cNvGrpSpPr/>
          <p:nvPr userDrawn="1"/>
        </p:nvGrpSpPr>
        <p:grpSpPr>
          <a:xfrm>
            <a:off x="-3641243" y="0"/>
            <a:ext cx="3507558" cy="4637604"/>
            <a:chOff x="838199" y="1150070"/>
            <a:chExt cx="3507558" cy="46376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7F1CF5-29E4-43EC-BC3C-E4E31B435EDA}"/>
                </a:ext>
              </a:extLst>
            </p:cNvPr>
            <p:cNvSpPr/>
            <p:nvPr/>
          </p:nvSpPr>
          <p:spPr>
            <a:xfrm>
              <a:off x="838200" y="1150070"/>
              <a:ext cx="3507557" cy="463760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B1F356-9E49-411C-8AC6-BE430AE4159C}"/>
                </a:ext>
              </a:extLst>
            </p:cNvPr>
            <p:cNvSpPr txBox="1"/>
            <p:nvPr/>
          </p:nvSpPr>
          <p:spPr>
            <a:xfrm>
              <a:off x="838200" y="120643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</a:rPr>
                <a:t>How to insert a video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B65D8E-C9EF-4617-BC97-E3488C9F7D01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435F81-4BE2-4CAB-A449-EC95D3F0B68F}"/>
                </a:ext>
              </a:extLst>
            </p:cNvPr>
            <p:cNvSpPr txBox="1"/>
            <p:nvPr/>
          </p:nvSpPr>
          <p:spPr>
            <a:xfrm>
              <a:off x="838200" y="1790613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video from your computer.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6A8E2A-6886-4345-86F1-149FD0DA9BAF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Video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BFE390-D96C-4788-9251-276863F2EB85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video. Drag the black markers to increase the background area, then use the white markers to fit the video to the area.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2AA856-69EB-4FCB-901A-84B7B9022460}"/>
                </a:ext>
              </a:extLst>
            </p:cNvPr>
            <p:cNvSpPr txBox="1"/>
            <p:nvPr/>
          </p:nvSpPr>
          <p:spPr>
            <a:xfrm>
              <a:off x="838199" y="4078163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54C225-B842-4AFE-9B16-CFE494E1CB1D}"/>
                </a:ext>
              </a:extLst>
            </p:cNvPr>
            <p:cNvSpPr txBox="1"/>
            <p:nvPr/>
          </p:nvSpPr>
          <p:spPr>
            <a:xfrm>
              <a:off x="838199" y="4622633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1B8AF8-1477-4107-890F-965062FFCCA0}"/>
                </a:ext>
              </a:extLst>
            </p:cNvPr>
            <p:cNvSpPr txBox="1"/>
            <p:nvPr/>
          </p:nvSpPr>
          <p:spPr>
            <a:xfrm>
              <a:off x="838199" y="518595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Poster Frame </a:t>
              </a:r>
              <a:r>
                <a:rPr lang="en-GB" sz="1400">
                  <a:solidFill>
                    <a:srgbClr val="333333"/>
                  </a:solidFill>
                </a:rPr>
                <a:t>to change the preview image for the video clip.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78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D3BF987-2FF4-4A0A-93A5-FF15226A180E}"/>
              </a:ext>
            </a:extLst>
          </p:cNvPr>
          <p:cNvGrpSpPr/>
          <p:nvPr userDrawn="1"/>
        </p:nvGrpSpPr>
        <p:grpSpPr>
          <a:xfrm>
            <a:off x="-10273" y="521075"/>
            <a:ext cx="6101136" cy="6354386"/>
            <a:chOff x="6399" y="521075"/>
            <a:chExt cx="6084464" cy="635438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00AD16-07E2-45A5-B9BB-E0BC8E96CC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232082-2723-43A8-A69C-908016532368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0B4ED63-3571-4391-86DF-B78C54B4F7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96C95415-0569-415A-8DCE-5AA292910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B99D7F7-5F9A-4E4A-BCEF-C77AF3D436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52674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4E5C8B0-4802-4DD8-9D4C-C34C85506D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293595" y="5649686"/>
            <a:ext cx="313866" cy="30026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5727EF2D-860E-4976-8339-5FD4632411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7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B48047D-5387-4AA6-AAA1-4D7376706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0C8B06-7AEA-4E2B-ABB5-884510EBC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C58D0-26BA-4813-A20B-9F3BA4E22FF6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F3685-2D0B-427B-8207-3D3D8BDE57C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4019B8-55E8-4B6F-94DB-EF4EB2844A13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1DF9BD-E0E5-4A47-801F-9202636E9F8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3DDA5-37C4-4493-B817-AAEA901E17F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929D38-D005-4103-BA52-F903C5ADAFDF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CB84B-6A7B-4E6B-B1B1-AEA88C214CB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69C5F4-BDCB-4802-8548-D755E52375A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8F97C8-53F7-4992-AF96-3400EE59E5C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0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90155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45118-B335-4029-BACE-8C69F98851EC}"/>
              </a:ext>
            </a:extLst>
          </p:cNvPr>
          <p:cNvSpPr/>
          <p:nvPr userDrawn="1"/>
        </p:nvSpPr>
        <p:spPr>
          <a:xfrm>
            <a:off x="6096000" y="512765"/>
            <a:ext cx="6096001" cy="63452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912E87-F36F-40B8-9F41-49BACBC4A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2FFDD4-7659-48E2-BC06-9ACB7FDD0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73BD0D-C00E-433F-9E66-C93A59F390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9E6B943-5AA7-406B-A838-FE4BB492C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FD7014-3829-47A5-B0D0-F1B7F77A45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0774A5E-914D-41AB-A1AA-F929C68AC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57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FD78EF-4D43-4FD1-B2BD-1E984FB8F14E}"/>
              </a:ext>
            </a:extLst>
          </p:cNvPr>
          <p:cNvSpPr/>
          <p:nvPr userDrawn="1"/>
        </p:nvSpPr>
        <p:spPr>
          <a:xfrm>
            <a:off x="6096000" y="512765"/>
            <a:ext cx="6096001" cy="63452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912E87-F36F-40B8-9F41-49BACBC4A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2FFDD4-7659-48E2-BC06-9ACB7FDD0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D32292-F687-4919-AFE1-E5E66A8BD3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F4D812-AAC3-4668-BBD7-82E3652C48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2F4E4EA-FED2-42AC-8CEE-C046E03647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3D1C5DB-DA98-401D-96A4-D430A47AF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074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5B5AFB-EF63-4AD7-9DB3-6AFD9683CB26}"/>
              </a:ext>
            </a:extLst>
          </p:cNvPr>
          <p:cNvSpPr/>
          <p:nvPr userDrawn="1"/>
        </p:nvSpPr>
        <p:spPr>
          <a:xfrm>
            <a:off x="6096000" y="512765"/>
            <a:ext cx="6096001" cy="6345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912E87-F36F-40B8-9F41-49BACBC4A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2FFDD4-7659-48E2-BC06-9ACB7FDD0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FAD090-C79D-4562-8473-8326BD286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B75E493-531C-479C-B531-57AC124013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C3BCF3B-86D3-44D7-9F71-1988F26F27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6BBD8E8-6189-4FEE-80BF-B91C9F39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850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187" y="511162"/>
            <a:ext cx="8931318" cy="25164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B97EC04-E12B-7943-A228-F86A9CC205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187" y="2588400"/>
            <a:ext cx="1123493" cy="1008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17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4B52E-7323-A746-8BAC-BAD9EDF46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169" y="3015535"/>
            <a:ext cx="6122472" cy="26457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9B7068-B074-CE42-ABFE-3EE1AEA8F6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61" y="6381750"/>
            <a:ext cx="5114297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1F378E80-7892-B445-A6F1-0F38E96772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187" y="2588400"/>
            <a:ext cx="1123493" cy="100800"/>
          </a:xfrm>
          <a:solidFill>
            <a:srgbClr val="F5A8BD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9D1C7F-A192-B245-A9C6-32FB79643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187" y="980728"/>
            <a:ext cx="4871625" cy="160767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43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13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188" y="460997"/>
            <a:ext cx="4295410" cy="1522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sub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A1ED66-D9C6-E343-B119-49844847F9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188" y="2203219"/>
            <a:ext cx="6122472" cy="264571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 marL="777240" indent="0">
              <a:lnSpc>
                <a:spcPct val="100000"/>
              </a:lnSpc>
              <a:buNone/>
              <a:defRPr sz="18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7FFEF18-4AE0-D044-AF8F-96145EDEEC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61" y="6381750"/>
            <a:ext cx="5114297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1CAD3585-5AF4-2944-8119-021EAD35B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188" y="1772816"/>
            <a:ext cx="864225" cy="720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E59A6CF-068B-3D44-8052-78084591A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69" y="1983798"/>
            <a:ext cx="6122472" cy="264571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lnSpc>
                <a:spcPct val="100000"/>
              </a:lnSpc>
              <a:buNone/>
              <a:defRPr sz="32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 marL="777240" indent="0">
              <a:lnSpc>
                <a:spcPct val="100000"/>
              </a:lnSpc>
              <a:buNone/>
              <a:defRPr sz="18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D1A404-6ABE-174D-880B-9DC495DFF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169" y="336389"/>
            <a:ext cx="5474506" cy="1655832"/>
          </a:xfrm>
        </p:spPr>
        <p:txBody>
          <a:bodyPr anchor="ctr">
            <a:normAutofit/>
          </a:bodyPr>
          <a:lstStyle>
            <a:lvl1pPr marL="45720" indent="0" algn="l">
              <a:buNone/>
              <a:defRPr sz="2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C45BB2E-639F-5F48-8290-C79A537F3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461" y="6381750"/>
            <a:ext cx="5114297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626D0FA-CF2C-004D-BC27-9A2BA775B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188" y="1556791"/>
            <a:ext cx="864225" cy="72000"/>
          </a:xfrm>
          <a:solidFill>
            <a:srgbClr val="FABA21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88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88" y="762000"/>
            <a:ext cx="8689064" cy="10668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187" y="1828800"/>
            <a:ext cx="4253068" cy="4191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7647" y="1828800"/>
            <a:ext cx="4253068" cy="4191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94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39">
            <a:extLst>
              <a:ext uri="{FF2B5EF4-FFF2-40B4-BE49-F238E27FC236}">
                <a16:creationId xmlns:a16="http://schemas.microsoft.com/office/drawing/2014/main" id="{1441765F-5E32-4EF7-ACC1-B0F6AE7BA2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513875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69ACFA-492D-415F-BEF4-17E72B8BECCC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32C9A7-121D-459F-ABA9-B923CCE849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513938-4AAF-4CB8-B9E4-E83552B6B792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BE667441-21A8-46CE-AB79-EBF5A242F431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DFCBCF-F16E-4265-9F14-07384820835B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48122D-B379-4163-847A-BB1B95FE596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DA8C6-1FEE-44F8-B2B7-2E0E9E7E7E0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368278-7C6B-47F6-A068-176870F7326D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978BF-90CE-4449-975B-D929F6BA228E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8EAC01-410C-45E6-BF3C-128A9EFA38A5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DE3CB-4154-4AF8-9613-EF078079BC9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9E2F5E-662C-4A42-BDEE-5F6FCAB641C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1E2B9-B25C-41AF-BC84-DC6AAE5BDA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A3BA85BE-4CAE-40A3-8A2A-0F272133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D9FF6CC6-E8F9-4550-AF67-2FEF432C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C8AC2A98-AB57-471F-84EE-A09A79915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2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11E82FF8-7035-49FC-8CDD-E8EC88FAD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7280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330DA6B0-29F2-4A13-BEAB-643CF2E33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DD0674-0C8C-4875-828E-958907B39E2E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6590FD11-5431-45BD-B7AA-4E9B9BD366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D4D21BD0-AE58-46DB-8CF8-10A614CFC6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1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B438E5A7-23EB-4CAA-AC88-46F98BC1C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0B48A697-95BB-4270-AE9A-84DEC06B1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0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BF98528-CB5B-42A7-893E-457916CCA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4F4264B0-315B-451C-9A39-86386D515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ADB239AE-C065-405D-AF2B-1946EF6445C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01455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88" y="762000"/>
            <a:ext cx="8689064" cy="1066800"/>
          </a:xfrm>
          <a:prstGeom prst="rect">
            <a:avLst/>
          </a:prstGeo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187" y="1828800"/>
            <a:ext cx="4253068" cy="68580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187" y="2590800"/>
            <a:ext cx="4253068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187" y="1828800"/>
            <a:ext cx="4253068" cy="68580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0187" y="2590800"/>
            <a:ext cx="4253068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32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87" y="533400"/>
            <a:ext cx="4115872" cy="152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533400"/>
            <a:ext cx="5640270" cy="5486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187" y="2209800"/>
            <a:ext cx="4115872" cy="381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2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87" y="533400"/>
            <a:ext cx="4115872" cy="15240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03906" y="0"/>
            <a:ext cx="6672215" cy="6957392"/>
          </a:xfrm>
          <a:prstGeom prst="rect">
            <a:avLst/>
          </a:prstGeom>
          <a:ln w="50800">
            <a:noFill/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187" y="2209800"/>
            <a:ext cx="4115872" cy="381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88" y="762000"/>
            <a:ext cx="8689064" cy="10668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993" y="1552416"/>
            <a:ext cx="8689064" cy="4191000"/>
          </a:xfrm>
          <a:prstGeom prst="rect">
            <a:avLst/>
          </a:prstGeo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07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695" y="533400"/>
            <a:ext cx="2362816" cy="5486400"/>
          </a:xfrm>
          <a:prstGeom prst="rect">
            <a:avLst/>
          </a:prstGeom>
        </p:spPr>
        <p:txBody>
          <a:bodyPr vert="eaVert" rtlCol="0" anchor="ctr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491" y="533400"/>
            <a:ext cx="7469544" cy="5486400"/>
          </a:xfrm>
          <a:prstGeom prst="rect">
            <a:avLst/>
          </a:prstGeo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68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993" y="1552416"/>
            <a:ext cx="8689064" cy="419100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60B1B46-72BB-2F4D-B18B-7DE6872A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8" y="762000"/>
            <a:ext cx="868906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A748-D905-3D46-9A5D-7C8AD674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8" y="1122363"/>
            <a:ext cx="9143206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en-GB"/>
              <a:t>Click to edit Master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B5F0AD-A5A6-834A-91A8-E04350B65E0A}"/>
              </a:ext>
            </a:extLst>
          </p:cNvPr>
          <p:cNvSpPr/>
          <p:nvPr userDrawn="1"/>
        </p:nvSpPr>
        <p:spPr>
          <a:xfrm>
            <a:off x="958723" y="2448406"/>
            <a:ext cx="2266546" cy="2265956"/>
          </a:xfrm>
          <a:prstGeom prst="ellipse">
            <a:avLst/>
          </a:prstGeom>
          <a:solidFill>
            <a:srgbClr val="009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876" tIns="60937" rIns="121876" bIns="60937" rtlCol="0" anchor="ctr"/>
          <a:lstStyle/>
          <a:p>
            <a:pPr lvl="0" algn="ctr"/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4E8004-CF5E-B64D-B52A-DB316B9F8128}"/>
              </a:ext>
            </a:extLst>
          </p:cNvPr>
          <p:cNvSpPr/>
          <p:nvPr userDrawn="1"/>
        </p:nvSpPr>
        <p:spPr>
          <a:xfrm>
            <a:off x="3629118" y="2448406"/>
            <a:ext cx="2266546" cy="2265956"/>
          </a:xfrm>
          <a:prstGeom prst="ellipse">
            <a:avLst/>
          </a:prstGeom>
          <a:solidFill>
            <a:srgbClr val="FA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876" tIns="60937" rIns="121876" bIns="60937" rtlCol="0" anchor="ctr"/>
          <a:lstStyle/>
          <a:p>
            <a:pPr lvl="0" algn="ctr"/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625F23-198D-8548-8D74-9E40287F9E02}"/>
              </a:ext>
            </a:extLst>
          </p:cNvPr>
          <p:cNvSpPr/>
          <p:nvPr userDrawn="1"/>
        </p:nvSpPr>
        <p:spPr>
          <a:xfrm>
            <a:off x="6299514" y="2448406"/>
            <a:ext cx="2266546" cy="2265956"/>
          </a:xfrm>
          <a:prstGeom prst="ellipse">
            <a:avLst/>
          </a:prstGeom>
          <a:solidFill>
            <a:srgbClr val="389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876" tIns="60937" rIns="121876" bIns="60937" rtlCol="0" anchor="ctr"/>
          <a:lstStyle/>
          <a:p>
            <a:pPr lvl="0" algn="ctr"/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CD4923-14AE-8B42-9221-43DB93D2D0F9}"/>
              </a:ext>
            </a:extLst>
          </p:cNvPr>
          <p:cNvSpPr/>
          <p:nvPr userDrawn="1"/>
        </p:nvSpPr>
        <p:spPr>
          <a:xfrm>
            <a:off x="8969910" y="2448406"/>
            <a:ext cx="2266546" cy="2265956"/>
          </a:xfrm>
          <a:prstGeom prst="ellipse">
            <a:avLst/>
          </a:prstGeom>
          <a:solidFill>
            <a:srgbClr val="33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876" tIns="60937" rIns="121876" bIns="60937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Open Sans Condensed" panose="020B08060305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0AD2F8-0E4C-BE43-98DE-5DE972F60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76" y="3306688"/>
            <a:ext cx="2593707" cy="9144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908F059-18C9-BF48-B9F0-E32060665D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3830" y="3295802"/>
            <a:ext cx="2593707" cy="9144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9AE2D6E-8E98-4241-8514-FB0463D12E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2385" y="3295802"/>
            <a:ext cx="2593707" cy="9144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C127CE5-36BC-9945-8F0F-2492E7814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3413" y="3295802"/>
            <a:ext cx="2593707" cy="9144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5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E944D4E6-6BDB-4741-91D7-2CA68324D1FF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5176" cy="955661"/>
          </a:xfrm>
          <a:prstGeom prst="rect">
            <a:avLst/>
          </a:prstGeom>
          <a:solidFill>
            <a:srgbClr val="1B4974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B03810-D24C-3941-BBB3-3A353AB97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0556" y="260649"/>
            <a:ext cx="6770887" cy="69501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4385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6D32A1-6178-F547-BD28-FC180E008DF4}"/>
              </a:ext>
            </a:extLst>
          </p:cNvPr>
          <p:cNvSpPr/>
          <p:nvPr userDrawn="1"/>
        </p:nvSpPr>
        <p:spPr>
          <a:xfrm>
            <a:off x="0" y="0"/>
            <a:ext cx="5735866" cy="6858000"/>
          </a:xfrm>
          <a:prstGeom prst="rect">
            <a:avLst/>
          </a:prstGeom>
          <a:solidFill>
            <a:srgbClr val="274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F47FF3-CF6F-624B-B2C1-93585F81E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169" y="3015535"/>
            <a:ext cx="4583510" cy="26457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07156DE-3475-4941-93BA-9368A94D89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61" y="6381750"/>
            <a:ext cx="5114297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2FCFA7D6-8A00-544A-8ACC-96F6D64062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187" y="2588400"/>
            <a:ext cx="1123493" cy="100800"/>
          </a:xfrm>
          <a:solidFill>
            <a:srgbClr val="F5A8BD"/>
          </a:solidFill>
        </p:spPr>
        <p:txBody>
          <a:bodyPr/>
          <a:lstStyle>
            <a:lvl1pPr marL="4572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48615E-87E1-3C4A-95D6-57792D0F11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187" y="980728"/>
            <a:ext cx="4511491" cy="160767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43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104387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F12417C6-9FA6-BF43-8481-1C5679428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76511" cy="6957392"/>
          </a:xfrm>
          <a:prstGeom prst="rect">
            <a:avLst/>
          </a:prstGeom>
          <a:ln w="50800">
            <a:noFill/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DD7BE04-4098-CA42-ABD7-5C934B73A6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2353" y="1121157"/>
            <a:ext cx="2441436" cy="2181600"/>
          </a:xfrm>
          <a:solidFill>
            <a:schemeClr val="bg1"/>
          </a:solidFill>
        </p:spPr>
        <p:txBody>
          <a:bodyPr lIns="180000" tIns="540000" rIns="180000" bIns="180000">
            <a:normAutofit/>
          </a:bodyPr>
          <a:lstStyle>
            <a:lvl1pPr>
              <a:defRPr sz="1600"/>
            </a:lvl1pPr>
          </a:lstStyle>
          <a:p>
            <a:pPr lvl="0"/>
            <a:endParaRPr lang="en-GB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EFAE2895-E7BF-8F40-A067-D5022CF7AB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7539" y="1121157"/>
            <a:ext cx="2441436" cy="2181600"/>
          </a:xfrm>
          <a:solidFill>
            <a:schemeClr val="bg1"/>
          </a:solidFill>
        </p:spPr>
        <p:txBody>
          <a:bodyPr lIns="180000" tIns="540000" rIns="180000" bIns="180000">
            <a:normAutofit/>
          </a:bodyPr>
          <a:lstStyle>
            <a:lvl1pPr>
              <a:defRPr sz="1600"/>
            </a:lvl1pPr>
          </a:lstStyle>
          <a:p>
            <a:pPr lvl="0"/>
            <a:endParaRPr lang="en-GB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EB9CF511-26C7-AE49-92C4-D054A724F3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2387" y="3576895"/>
            <a:ext cx="2441436" cy="2181600"/>
          </a:xfrm>
          <a:solidFill>
            <a:schemeClr val="bg1"/>
          </a:solidFill>
        </p:spPr>
        <p:txBody>
          <a:bodyPr lIns="180000" tIns="540000" rIns="180000" bIns="180000">
            <a:normAutofit/>
          </a:bodyPr>
          <a:lstStyle>
            <a:lvl1pPr>
              <a:defRPr sz="1600"/>
            </a:lvl1pPr>
          </a:lstStyle>
          <a:p>
            <a:pPr lvl="0"/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017C18F8-B1A9-2249-A409-C51FCE2F91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57573" y="3576895"/>
            <a:ext cx="2441436" cy="2181600"/>
          </a:xfrm>
          <a:solidFill>
            <a:schemeClr val="bg1"/>
          </a:solidFill>
        </p:spPr>
        <p:txBody>
          <a:bodyPr lIns="180000" tIns="540000" rIns="180000" bIns="180000">
            <a:normAutofit/>
          </a:bodyPr>
          <a:lstStyle>
            <a:lvl1pPr>
              <a:defRPr sz="1600"/>
            </a:lvl1pPr>
          </a:lstStyle>
          <a:p>
            <a:pPr lvl="0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CEAA9B-9D48-6F4A-AF6C-6128AA079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188" y="460997"/>
            <a:ext cx="4295410" cy="1522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sub title style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3EED142-B95C-E049-ACE4-E227796A75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188" y="2203219"/>
            <a:ext cx="4295410" cy="2645713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 marL="777240" indent="0">
              <a:lnSpc>
                <a:spcPct val="100000"/>
              </a:lnSpc>
              <a:buNone/>
              <a:defRPr sz="18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B6B242B-FE15-8448-9FA3-5C86008D4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61" y="6381750"/>
            <a:ext cx="5114297" cy="287338"/>
          </a:xfrm>
        </p:spPr>
        <p:txBody>
          <a:bodyPr anchor="ctr">
            <a:normAutofit/>
          </a:bodyPr>
          <a:lstStyle>
            <a:lvl1pPr marL="4572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92A14C7A-E3F7-9A46-AB82-49183958A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188" y="1772816"/>
            <a:ext cx="864225" cy="720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/>
              <a:t>Click </a:t>
            </a:r>
            <a:r>
              <a:rPr lang="en-GB" err="1"/>
              <a:t>icoto</a:t>
            </a:r>
            <a:r>
              <a:rPr lang="en-GB"/>
              <a:t> add n picture</a:t>
            </a:r>
            <a:endParaRPr lang="en-US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67ADF963-A8CF-524B-BA58-FFA2F5E0EE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63022" y="1370182"/>
            <a:ext cx="864225" cy="720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/>
              <a:t>Click </a:t>
            </a:r>
            <a:r>
              <a:rPr lang="en-GB" err="1"/>
              <a:t>icoto</a:t>
            </a:r>
            <a:r>
              <a:rPr lang="en-GB"/>
              <a:t> add n picture</a:t>
            </a:r>
            <a:endParaRPr lang="en-US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42D0D9C1-E93C-D245-ACD5-74B4793E45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65983" y="1354696"/>
            <a:ext cx="864225" cy="720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/>
              <a:t>Click </a:t>
            </a:r>
            <a:r>
              <a:rPr lang="en-GB" err="1"/>
              <a:t>icoto</a:t>
            </a:r>
            <a:r>
              <a:rPr lang="en-GB"/>
              <a:t> add n picture</a:t>
            </a:r>
            <a:endParaRPr lang="en-US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E464F3E5-B872-5241-8F06-B280A0511C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73283" y="3858462"/>
            <a:ext cx="864225" cy="720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/>
              <a:t>Click </a:t>
            </a:r>
            <a:r>
              <a:rPr lang="en-GB" err="1"/>
              <a:t>icoto</a:t>
            </a:r>
            <a:r>
              <a:rPr lang="en-GB"/>
              <a:t> add n picture</a:t>
            </a:r>
            <a:endParaRPr lang="en-US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F7D7D700-8007-EA4F-9372-F63A5926DD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76244" y="3842976"/>
            <a:ext cx="864225" cy="72000"/>
          </a:xfrm>
          <a:solidFill>
            <a:srgbClr val="0094DB"/>
          </a:solidFill>
        </p:spPr>
        <p:txBody>
          <a:bodyPr/>
          <a:lstStyle>
            <a:lvl1pPr marL="45720" indent="0">
              <a:buNone/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/>
              <a:t>Click </a:t>
            </a:r>
            <a:r>
              <a:rPr lang="en-GB" err="1"/>
              <a:t>icoto</a:t>
            </a:r>
            <a:r>
              <a:rPr lang="en-GB"/>
              <a:t> add n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39">
            <a:extLst>
              <a:ext uri="{FF2B5EF4-FFF2-40B4-BE49-F238E27FC236}">
                <a16:creationId xmlns:a16="http://schemas.microsoft.com/office/drawing/2014/main" id="{442D4FEA-187E-45D3-8530-96E70D5853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513875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CE3658F-45C2-4C28-A5FA-702CDDF4E4B8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67D70F-5462-403E-861B-5B09AC43D879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7F59EE-996B-495D-807D-28132DC9C948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DFA0E1A8-2C59-4366-99D8-BB5411C6D294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DB4734-FE55-412D-90D7-CA9C3A386858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180300-2BAF-43FA-AFCF-904047241A0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135CD-D994-4C87-ABDC-1F27995E6A7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82C856-6D78-478D-BAF9-4C21D511048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171D5-3371-4320-A321-F81EEE22084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44852A-5379-4DBE-89CB-2CBF162D2EB2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3AC9F7-E5EA-4C96-BCE0-35B9A54523C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3506F5-AF32-4994-96B0-9904D1C6E9EB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5EA52-E742-4DE4-A7A6-A0A4B67CF73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2A172-8A08-4DD9-88A8-2ED8A9FD0C47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8E6DF5E0-65DD-4221-BD4C-D9ED4C81E1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3691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B0854BBF-DFB8-4323-AF4C-A8ABE337A1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6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9720ED28-76E7-44C4-BBCA-3A7963C2FC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7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75CA26C-68E4-4D9A-9E21-CFEEC1880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507CCEDE-6A12-45F7-86C6-0A8125D4F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669E219E-04FD-4FEE-A8B7-DC64747442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91D4B856-B048-4BAB-BA44-E777EF53F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2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74" name="Title 2">
            <a:extLst>
              <a:ext uri="{FF2B5EF4-FFF2-40B4-BE49-F238E27FC236}">
                <a16:creationId xmlns:a16="http://schemas.microsoft.com/office/drawing/2014/main" id="{5B04C66F-BCEC-43D8-A128-6BB8ABBC0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0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F160F9E7-E1BD-42CF-AC60-FD9D232AC2F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8" name="Text Placeholder 18">
            <a:extLst>
              <a:ext uri="{FF2B5EF4-FFF2-40B4-BE49-F238E27FC236}">
                <a16:creationId xmlns:a16="http://schemas.microsoft.com/office/drawing/2014/main" id="{850609DD-D22A-4793-8FFD-0E436CB64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81" name="Footer Placeholder 4">
            <a:extLst>
              <a:ext uri="{FF2B5EF4-FFF2-40B4-BE49-F238E27FC236}">
                <a16:creationId xmlns:a16="http://schemas.microsoft.com/office/drawing/2014/main" id="{1DBEC805-0C66-43B8-AE10-BB1ABB9A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9AA25479-A194-4FBF-B831-D67F774D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Text Placeholder 14">
            <a:extLst>
              <a:ext uri="{FF2B5EF4-FFF2-40B4-BE49-F238E27FC236}">
                <a16:creationId xmlns:a16="http://schemas.microsoft.com/office/drawing/2014/main" id="{826A12A1-4E76-4D66-B930-103BC69C1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28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D381-E807-424B-9019-F33F9E31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D4ABC-2DFB-3C45-887F-CAB928C3B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7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5C1CA-5837-104F-9B60-A39A8459C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754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5CB26-51CE-8744-BD3C-127388478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20" y="1681163"/>
            <a:ext cx="51829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E598D-E1C4-3947-81E4-E11CC3ED6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20" y="2505075"/>
            <a:ext cx="518295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7F151-80D5-6640-935C-A8332327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C5DD04F2-97F5-2642-AAF9-59798F1C10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AC968-4587-6A40-8889-F33F6F16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CD53D-0649-894C-9C48-E9B0DD1A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/>
          <a:lstStyle/>
          <a:p>
            <a:fld id="{11DD16FD-5AD8-3640-B03A-2BF8A202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31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CDD6-F27E-6745-81F7-0B72773B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D8E5D-064C-1B4D-8CA2-A8CC1CDF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C5DD04F2-97F5-2642-AAF9-59798F1C10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90A54-E328-224F-B3E4-FABF346E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543DF-D44E-994B-B369-ED65EFE5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/>
          <a:lstStyle/>
          <a:p>
            <a:fld id="{11DD16FD-5AD8-3640-B03A-2BF8A202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1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010AA-E824-5849-B89B-195D693D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C5DD04F2-97F5-2642-AAF9-59798F1C10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ED042-25CB-6E4F-994E-27A44A83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CFCCE-662C-3447-8E42-1735157C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/>
          <a:lstStyle/>
          <a:p>
            <a:fld id="{11DD16FD-5AD8-3640-B03A-2BF8A202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852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7062-FD28-FF43-9317-A021774B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EC6B-96F5-0B47-B84E-D74F9B1C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950" y="987426"/>
            <a:ext cx="617222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AFEA3-7465-1D4F-876F-717E0875D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B1306-7BF2-4C47-8D4E-0AA5D8E0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C5DD04F2-97F5-2642-AAF9-59798F1C10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0D779-3C84-F344-BD4A-602F1BC4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A180C-AB3F-984D-B4A5-9CB7011F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/>
          <a:lstStyle/>
          <a:p>
            <a:fld id="{11DD16FD-5AD8-3640-B03A-2BF8A202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61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108F-7028-B749-A7AA-2DE7067D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1674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EEB62-1210-EA41-A612-70D2E87E3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950" y="987426"/>
            <a:ext cx="617222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220B9-0EFD-8341-86A3-AC9D0CA93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16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55137-7152-4A41-A8C7-936A8E50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C5DD04F2-97F5-2642-AAF9-59798F1C10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00C2F-4647-0E41-8EBD-54035E0C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2EB6-2DCD-B94A-B9C4-8D9B633F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/>
          <a:lstStyle/>
          <a:p>
            <a:fld id="{11DD16FD-5AD8-3640-B03A-2BF8A202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28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8F47-47E8-1940-B68D-5008BAD8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D021C-3067-204C-9F12-89C10E9D9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9" y="1825625"/>
            <a:ext cx="10515163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DB4E1-567B-3A4A-8AC8-FD3A2F7D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C5DD04F2-97F5-2642-AAF9-59798F1C10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707F0-24F4-5C4C-A658-07495E21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6DCE-E61D-C046-8186-D93B69CF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/>
          <a:lstStyle/>
          <a:p>
            <a:fld id="{11DD16FD-5AD8-3640-B03A-2BF8A202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70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10DAC-BEAC-C44F-9A34-024E1AD49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585" y="365125"/>
            <a:ext cx="262799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EB091-04C0-AA49-A401-E04B7BC14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9" y="365125"/>
            <a:ext cx="773472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1288-FD6D-F84F-98B0-30884D43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19" y="6356351"/>
            <a:ext cx="2742327" cy="365125"/>
          </a:xfrm>
          <a:prstGeom prst="rect">
            <a:avLst/>
          </a:prstGeom>
        </p:spPr>
        <p:txBody>
          <a:bodyPr/>
          <a:lstStyle/>
          <a:p>
            <a:fld id="{C5DD04F2-97F5-2642-AAF9-59798F1C104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9242B-9701-AA4F-B31E-D6271E2C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65" y="6356351"/>
            <a:ext cx="411587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96C1F-9859-F346-ACA2-1616FED2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256" y="6356351"/>
            <a:ext cx="2742326" cy="365125"/>
          </a:xfrm>
          <a:prstGeom prst="rect">
            <a:avLst/>
          </a:prstGeom>
        </p:spPr>
        <p:txBody>
          <a:bodyPr/>
          <a:lstStyle/>
          <a:p>
            <a:fld id="{11DD16FD-5AD8-3640-B03A-2BF8A202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39">
            <a:extLst>
              <a:ext uri="{FF2B5EF4-FFF2-40B4-BE49-F238E27FC236}">
                <a16:creationId xmlns:a16="http://schemas.microsoft.com/office/drawing/2014/main" id="{E7B40F09-3CA0-406F-A026-2C189A7A7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513875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D87145-58FE-497F-9DD0-9235F458BB7D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A8513D-6D34-4588-8550-2A538727908A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ADFC3-1417-4220-A589-E07F6B716EA5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B08D73C-8669-4BA4-8F68-3A6F1125AFBB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C58D0-26BA-4813-A20B-9F3BA4E22FF6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F3685-2D0B-427B-8207-3D3D8BDE57C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4019B8-55E8-4B6F-94DB-EF4EB2844A13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1DF9BD-E0E5-4A47-801F-9202636E9F8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3DDA5-37C4-4493-B817-AAEA901E17F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929D38-D005-4103-BA52-F903C5ADAFDF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CB84B-6A7B-4E6B-B1B1-AEA88C214CB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69C5F4-BDCB-4802-8548-D755E52375A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8F97C8-53F7-4992-AF96-3400EE59E5C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8325007C-1697-40DA-BE32-0D6833045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E9246E28-3BED-4196-8620-84747F3DE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2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99125599-3886-48CB-B711-025C0CAC0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0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0F2FFC4D-E200-4569-83EB-15A7330A3C5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FC265FCE-2EC4-4F21-808D-100F972B42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6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7E864783-D260-44E8-AACD-8F58EBC0F9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D529215-A106-4AC8-B597-20381CE1D2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360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8F0EAE4F-2C2F-4FE6-A099-67D35344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287ED711-8B7C-45B1-864D-ACBF9FE9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F46A414-19A7-4760-A8E4-B39963203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110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572850-432E-4486-B8EB-4E8267BB84B9}"/>
              </a:ext>
            </a:extLst>
          </p:cNvPr>
          <p:cNvSpPr/>
          <p:nvPr userDrawn="1"/>
        </p:nvSpPr>
        <p:spPr>
          <a:xfrm>
            <a:off x="0" y="519275"/>
            <a:ext cx="6096000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5887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FDEDB4AB-2EA8-49AE-A255-955609E27E3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93595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0A9731-605B-4089-A512-A0554CCADA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FB826-0276-40F6-AADA-DA1FD6EA2A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511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A7066AF-38A9-4A02-A445-3A55D8800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9E86C54-1DE5-47E5-8087-88EEA6C44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DFCBCF-F16E-4265-9F14-07384820835B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48122D-B379-4163-847A-BB1B95FE596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DA8C6-1FEE-44F8-B2B7-2E0E9E7E7E0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368278-7C6B-47F6-A068-176870F7326D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978BF-90CE-4449-975B-D929F6BA228E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8EAC01-410C-45E6-BF3C-128A9EFA38A5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DE3CB-4154-4AF8-9613-EF078079BC9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9E2F5E-662C-4A42-BDEE-5F6FCAB641C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1E2B9-B25C-41AF-BC84-DC6AAE5BDA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6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0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6134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7481EBF-0B9C-400F-B539-7FA09D6F11B5}"/>
              </a:ext>
            </a:extLst>
          </p:cNvPr>
          <p:cNvSpPr/>
          <p:nvPr userDrawn="1"/>
        </p:nvSpPr>
        <p:spPr>
          <a:xfrm>
            <a:off x="0" y="519275"/>
            <a:ext cx="6096000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44D15-56F4-4FBC-97ED-896C590AC68B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AEE01336-A202-49B9-B7C4-645DC45EC54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5578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6D06A3D-13C0-467E-BE33-4DE6AE2E084E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 rot="10800000">
            <a:off x="293080" y="5650366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2E69539-8597-4658-8E98-491DB09A47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7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395D4DA-8E04-4076-8E06-3B93D7A6FD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A76CFA5-C695-423E-A076-F00E009F79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3511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8B0B518-7F92-4475-93AA-82910B13DC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7C9A88-1268-46C4-84A4-7C2CB2998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61027C5-BC0C-43D9-A52D-A83322172D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4AAADB-341D-44FA-8BD3-725D6B7AB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DB4734-FE55-412D-90D7-CA9C3A386858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180300-2BAF-43FA-AFCF-904047241A0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135CD-D994-4C87-ABDC-1F27995E6A7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82C856-6D78-478D-BAF9-4C21D511048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171D5-3371-4320-A321-F81EEE22084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44852A-5379-4DBE-89CB-2CBF162D2EB2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3AC9F7-E5EA-4C96-BCE0-35B9A54523C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3506F5-AF32-4994-96B0-9904D1C6E9EB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5EA52-E742-4DE4-A7A6-A0A4B67CF73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0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06883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7B390EB-8AA2-472A-BF64-E364490505CA}"/>
              </a:ext>
            </a:extLst>
          </p:cNvPr>
          <p:cNvSpPr/>
          <p:nvPr userDrawn="1"/>
        </p:nvSpPr>
        <p:spPr>
          <a:xfrm>
            <a:off x="-10273" y="519275"/>
            <a:ext cx="6106273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96C95415-0569-415A-8DCE-5AA292910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B99D7F7-5F9A-4E4A-BCEF-C77AF3D436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52674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4E5C8B0-4802-4DD8-9D4C-C34C85506D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293595" y="5649686"/>
            <a:ext cx="313866" cy="30026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5727EF2D-860E-4976-8339-5FD4632411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7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B48047D-5387-4AA6-AAA1-4D7376706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0C8B06-7AEA-4E2B-ABB5-884510EBC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C58D0-26BA-4813-A20B-9F3BA4E22FF6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F3685-2D0B-427B-8207-3D3D8BDE57C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4019B8-55E8-4B6F-94DB-EF4EB2844A13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1DF9BD-E0E5-4A47-801F-9202636E9F8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3DDA5-37C4-4493-B817-AAEA901E17F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929D38-D005-4103-BA52-F903C5ADAFDF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CB84B-6A7B-4E6B-B1B1-AEA88C214CB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69C5F4-BDCB-4802-8548-D755E52375A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8F97C8-53F7-4992-AF96-3400EE59E5C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0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28706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Righ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A25B1C0-BF35-41BE-BF4D-E980EB8EBB69}"/>
              </a:ext>
            </a:extLst>
          </p:cNvPr>
          <p:cNvSpPr/>
          <p:nvPr userDrawn="1"/>
        </p:nvSpPr>
        <p:spPr>
          <a:xfrm>
            <a:off x="6099830" y="519275"/>
            <a:ext cx="6089601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icture Placeholder 39">
            <a:extLst>
              <a:ext uri="{FF2B5EF4-FFF2-40B4-BE49-F238E27FC236}">
                <a16:creationId xmlns:a16="http://schemas.microsoft.com/office/drawing/2014/main" id="{1441765F-5E32-4EF7-ACC1-B0F6AE7BA2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513875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DFCBCF-F16E-4265-9F14-07384820835B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48122D-B379-4163-847A-BB1B95FE596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DA8C6-1FEE-44F8-B2B7-2E0E9E7E7E0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368278-7C6B-47F6-A068-176870F7326D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978BF-90CE-4449-975B-D929F6BA228E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8EAC01-410C-45E6-BF3C-128A9EFA38A5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DE3CB-4154-4AF8-9613-EF078079BC9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9E2F5E-662C-4A42-BDEE-5F6FCAB641C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1E2B9-B25C-41AF-BC84-DC6AAE5BDA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A3BA85BE-4CAE-40A3-8A2A-0F272133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D9FF6CC6-E8F9-4550-AF67-2FEF432C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C8AC2A98-AB57-471F-84EE-A09A79915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2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11E82FF8-7035-49FC-8CDD-E8EC88FAD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7280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330DA6B0-29F2-4A13-BEAB-643CF2E33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DD0674-0C8C-4875-828E-958907B39E2E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6590FD11-5431-45BD-B7AA-4E9B9BD366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D4D21BD0-AE58-46DB-8CF8-10A614CFC6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1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B438E5A7-23EB-4CAA-AC88-46F98BC1C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0B48A697-95BB-4270-AE9A-84DEC06B1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0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BF98528-CB5B-42A7-893E-457916CCA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4F4264B0-315B-451C-9A39-86386D515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ADB239AE-C065-405D-AF2B-1946EF6445C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87724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Righ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B9E3F57-BC68-4142-B1B4-A85484269A4A}"/>
              </a:ext>
            </a:extLst>
          </p:cNvPr>
          <p:cNvSpPr/>
          <p:nvPr userDrawn="1"/>
        </p:nvSpPr>
        <p:spPr>
          <a:xfrm>
            <a:off x="6097465" y="519275"/>
            <a:ext cx="6094535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icture Placeholder 39">
            <a:extLst>
              <a:ext uri="{FF2B5EF4-FFF2-40B4-BE49-F238E27FC236}">
                <a16:creationId xmlns:a16="http://schemas.microsoft.com/office/drawing/2014/main" id="{442D4FEA-187E-45D3-8530-96E70D5853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513875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DB4734-FE55-412D-90D7-CA9C3A386858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180300-2BAF-43FA-AFCF-904047241A0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135CD-D994-4C87-ABDC-1F27995E6A7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82C856-6D78-478D-BAF9-4C21D511048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171D5-3371-4320-A321-F81EEE22084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44852A-5379-4DBE-89CB-2CBF162D2EB2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3AC9F7-E5EA-4C96-BCE0-35B9A54523C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3506F5-AF32-4994-96B0-9904D1C6E9EB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5EA52-E742-4DE4-A7A6-A0A4B67CF73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2A172-8A08-4DD9-88A8-2ED8A9FD0C47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8E6DF5E0-65DD-4221-BD4C-D9ED4C81E1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3691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B0854BBF-DFB8-4323-AF4C-A8ABE337A1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6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9720ED28-76E7-44C4-BBCA-3A7963C2FC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7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75CA26C-68E4-4D9A-9E21-CFEEC1880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507CCEDE-6A12-45F7-86C6-0A8125D4F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669E219E-04FD-4FEE-A8B7-DC64747442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91D4B856-B048-4BAB-BA44-E777EF53F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2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74" name="Title 2">
            <a:extLst>
              <a:ext uri="{FF2B5EF4-FFF2-40B4-BE49-F238E27FC236}">
                <a16:creationId xmlns:a16="http://schemas.microsoft.com/office/drawing/2014/main" id="{5B04C66F-BCEC-43D8-A128-6BB8ABBC0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0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F160F9E7-E1BD-42CF-AC60-FD9D232AC2F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8" name="Text Placeholder 18">
            <a:extLst>
              <a:ext uri="{FF2B5EF4-FFF2-40B4-BE49-F238E27FC236}">
                <a16:creationId xmlns:a16="http://schemas.microsoft.com/office/drawing/2014/main" id="{850609DD-D22A-4793-8FFD-0E436CB64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81" name="Footer Placeholder 4">
            <a:extLst>
              <a:ext uri="{FF2B5EF4-FFF2-40B4-BE49-F238E27FC236}">
                <a16:creationId xmlns:a16="http://schemas.microsoft.com/office/drawing/2014/main" id="{1DBEC805-0C66-43B8-AE10-BB1ABB9A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9AA25479-A194-4FBF-B831-D67F774D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Text Placeholder 14">
            <a:extLst>
              <a:ext uri="{FF2B5EF4-FFF2-40B4-BE49-F238E27FC236}">
                <a16:creationId xmlns:a16="http://schemas.microsoft.com/office/drawing/2014/main" id="{826A12A1-4E76-4D66-B930-103BC69C1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80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Righ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93953C5-9071-4520-99C3-896D813D46F1}"/>
              </a:ext>
            </a:extLst>
          </p:cNvPr>
          <p:cNvSpPr/>
          <p:nvPr userDrawn="1"/>
        </p:nvSpPr>
        <p:spPr>
          <a:xfrm>
            <a:off x="6100713" y="519275"/>
            <a:ext cx="6089601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icture Placeholder 39">
            <a:extLst>
              <a:ext uri="{FF2B5EF4-FFF2-40B4-BE49-F238E27FC236}">
                <a16:creationId xmlns:a16="http://schemas.microsoft.com/office/drawing/2014/main" id="{E7B40F09-3CA0-406F-A026-2C189A7A7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513875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C58D0-26BA-4813-A20B-9F3BA4E22FF6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F3685-2D0B-427B-8207-3D3D8BDE57C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4019B8-55E8-4B6F-94DB-EF4EB2844A13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1DF9BD-E0E5-4A47-801F-9202636E9F8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3DDA5-37C4-4493-B817-AAEA901E17F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929D38-D005-4103-BA52-F903C5ADAFDF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CB84B-6A7B-4E6B-B1B1-AEA88C214CB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69C5F4-BDCB-4802-8548-D755E52375A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8F97C8-53F7-4992-AF96-3400EE59E5C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8325007C-1697-40DA-BE32-0D6833045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E9246E28-3BED-4196-8620-84747F3DE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2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99125599-3886-48CB-B711-025C0CAC0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0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0F2FFC4D-E200-4569-83EB-15A7330A3C5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FC265FCE-2EC4-4F21-808D-100F972B42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6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7E864783-D260-44E8-AACD-8F58EBC0F9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D529215-A106-4AC8-B597-20381CE1D2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360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8F0EAE4F-2C2F-4FE6-A099-67D35344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287ED711-8B7C-45B1-864D-ACBF9FE9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F46A414-19A7-4760-A8E4-B39963203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795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06D02-82B7-414B-96E2-C0D2579E41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512763"/>
            <a:ext cx="12192000" cy="6345237"/>
          </a:xfrm>
        </p:spPr>
        <p:txBody>
          <a:bodyPr anchor="ctr"/>
          <a:lstStyle>
            <a:lvl1pPr algn="ctr">
              <a:defRPr sz="18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032CCF-A8A4-4FE9-BF14-FD9C9C82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21074"/>
            <a:ext cx="6096000" cy="6336925"/>
          </a:xfrm>
          <a:solidFill>
            <a:schemeClr val="accent2">
              <a:alpha val="66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8F33-077D-4D5E-9E7E-4B99AD79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D52E2-4E6D-4AD8-9F77-B289BE43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183FC-777C-4DC2-AF7B-FFA89EEAB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4" y="2049929"/>
            <a:ext cx="3973606" cy="1896596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6C1A07-A85A-4B2D-B4E8-5F58FDA18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4135438"/>
            <a:ext cx="2662237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2B2DA-D201-4029-B538-3BCBD7E1687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857F4-0327-4ABB-BFE3-6410D30A1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44BDC84-4876-4578-9A84-5B3EBDAD9A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5FFF597-A3AD-4C3D-971E-EFA574E53A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5EBCE-1742-4CC1-A7EA-4D376CAE96A5}"/>
              </a:ext>
            </a:extLst>
          </p:cNvPr>
          <p:cNvGrpSpPr/>
          <p:nvPr userDrawn="1"/>
        </p:nvGrpSpPr>
        <p:grpSpPr>
          <a:xfrm>
            <a:off x="-3587716" y="0"/>
            <a:ext cx="3507558" cy="4794429"/>
            <a:chOff x="838199" y="1150070"/>
            <a:chExt cx="3507558" cy="4794429"/>
          </a:xfrm>
          <a:solidFill>
            <a:schemeClr val="tx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E13623-6BA3-464E-A5AB-598CE9691956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EF0EA7-0A5C-4D79-BE24-557ED0243069}"/>
                </a:ext>
              </a:extLst>
            </p:cNvPr>
            <p:cNvSpPr txBox="1"/>
            <p:nvPr/>
          </p:nvSpPr>
          <p:spPr>
            <a:xfrm>
              <a:off x="838200" y="1150070"/>
              <a:ext cx="3507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</a:rPr>
                <a:t>How to insert a </a:t>
              </a:r>
              <a:br>
                <a:rPr lang="en-GB">
                  <a:solidFill>
                    <a:srgbClr val="333333"/>
                  </a:solidFill>
                </a:rPr>
              </a:br>
              <a:r>
                <a:rPr lang="en-GB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C0A7C9-4A4E-4B9B-A99F-67BAEB1B22C1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E74771-75DE-4A31-AC1E-18E232A2E011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5036B1-610C-42C3-97AB-6ACCF0FA47C9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6AA1CC-BDF6-4320-BCE2-9BBE49A9591F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DCAB3-88CE-45D4-BF29-1E722F797D1F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35E13A-051E-4FC2-8E23-F94AE43AE70D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following the instructions below, you can then </a:t>
              </a:r>
              <a:r>
                <a:rPr lang="en-GB" sz="1400">
                  <a:solidFill>
                    <a:schemeClr val="accent1"/>
                  </a:solidFill>
                </a:rPr>
                <a:t>enter text and icons into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B1EABE-A092-4457-AECD-16C1FB688F82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60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9162361-F0A3-4C53-A931-46EF470C81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1117E3-8C5C-43AD-BCB0-9B99FEE18C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0" y="1873250"/>
            <a:ext cx="12120000" cy="1495425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D4C983-1FBA-4C9F-82EE-8448DF9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3CC971-D9FB-4E14-A61A-7D973E9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D691CC9-0AD1-42C1-A4D2-AC7819DCC4D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0000" y="866775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0D7BC8C-264A-4E29-8F91-575CD7CE64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0000" y="2663537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80D1A9E4-C185-4948-82E6-06D9DE00C4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0" y="4460299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F65962-EECD-444A-9B71-8EE60985F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9020" y="2062323"/>
            <a:ext cx="5806980" cy="1230420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2C7DE2-E7FA-45F3-8634-F8D719D8C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873250"/>
            <a:ext cx="720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F9BBBDF0-3E9F-435D-88A5-D0517312B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B05112D-D70F-4E7C-AE9E-AEBE2AF138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5E7DA39-69A3-4F95-A141-C2A45EC03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EA4CA243-446E-441F-A84D-0A4FB8EA56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020" y="3518243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DCD6295-5126-4228-8687-684AD4DE5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9020" y="4536426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74B26EB9-9BC7-4F84-BAED-C3C35686D5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72" y="3523520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49839E55-3C8A-44ED-8AFF-5C5B5AEF98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272" y="4539539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F89FEB36-518B-44BC-BAE3-5235C83DC9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9020" y="4883050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241C68E3-7E5A-4148-BC7B-7E67121C003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9020" y="5601447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A65B33EB-DA20-4E43-97B2-D7C02605EB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9272" y="4888327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5026119B-7705-4599-88D2-91A032F88A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272" y="5604560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87D52CE8-78E4-40B0-A6B8-A77D45E498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9020" y="5237002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5" name="Text Placeholder 31">
            <a:extLst>
              <a:ext uri="{FF2B5EF4-FFF2-40B4-BE49-F238E27FC236}">
                <a16:creationId xmlns:a16="http://schemas.microsoft.com/office/drawing/2014/main" id="{D23F1E51-18B2-4B7D-803A-F342CC918A7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9272" y="5240115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3EF53780-9B9D-4D26-B8F8-CA96E0C035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3595" y="4119004"/>
            <a:ext cx="5421405" cy="298450"/>
          </a:xfrm>
        </p:spPr>
        <p:txBody>
          <a:bodyPr/>
          <a:lstStyle>
            <a:lvl1pPr>
              <a:defRPr sz="1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F1769C5-E17F-4C7B-BA0B-5BEA78FCA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F752308-8C1D-44E8-B376-0287F2862B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DE446C-275D-4350-9E58-34E3FF37E101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73FDCA-8185-4C8E-B72A-E901678BF55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EA5301-9771-481A-AD76-70B163E9C2B6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F993688-52E6-4FB5-A129-8E6FA5709BC9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9E83B4-125A-49B9-A53D-78DD9D5FA21A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E24530-3380-478E-B346-6F1646F79F61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6D97E5-F587-4F16-8C68-1DE3563809ED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D60D3-960E-4E19-87AA-7E139B1BB5B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BBD379-62BE-493E-A9A8-E5B4EAE24C04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886220E-31FA-4229-9F72-5BC4DD2CAC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7655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 research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103B37E-5E73-4341-80D7-E2E39067DF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1117E3-8C5C-43AD-BCB0-9B99FEE18C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900" y="1873250"/>
            <a:ext cx="12103100" cy="1495425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D4C983-1FBA-4C9F-82EE-8448DF9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3CC971-D9FB-4E14-A61A-7D973E9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2C7DE2-E7FA-45F3-8634-F8D719D8C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873250"/>
            <a:ext cx="889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BB551B-7D01-442D-9EF7-5F19EE9E67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020" y="3518243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BDDC8CD7-6936-4E22-93D9-CF12458459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9020" y="4236640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E6EA0137-EFF4-43B9-B24B-3E58C97973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72" y="3523520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0E13F779-F30C-46A5-8BB7-A29DB83F76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272" y="4239753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590D495-DCCE-42BB-A59B-94534B0B6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45DB4CC-687F-4D8A-9486-854E207CA1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B7AB954-C780-4778-9FFF-14704B0708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9020" y="2062323"/>
            <a:ext cx="4421747" cy="1230420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F7EE8414-372F-4D8C-A842-F9FACD513B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9020" y="3872195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F6BA1950-1743-44E8-9803-FDFFB588AA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272" y="3875308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AA53C7FD-8030-4C15-81F2-698571A6C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0000" y="866775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A6F90630-5F0A-4C5A-AC95-913EED7B82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0000" y="2663537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043F9CE5-DA2F-4108-B72D-52602474BD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0" y="4460299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034F4114-98FF-4B4E-8BFF-4D587E857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9D34A129-CF9F-44A4-A9DB-1BD9BC358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13AAB1B1-23A1-4B10-8EB9-780B95CE5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B96017-5447-41A5-94A1-571E75D966A6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0FA75D-955F-4BFA-A710-3187D16C1C9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E1AC7A-7FA7-49EF-BBF4-2F51EB21CA1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8BD616-3132-4421-967A-3DC524AE4D49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6D3314-74E0-4971-AC9A-55176C816F9A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E88A8E-D0F3-4672-B603-2B3EBDDA2F16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D7BE5A1-8EAE-4011-8309-4E911DEB5F87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FBA888B-38D9-4AD7-A068-D7425EAA2A9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21973E-88E1-430A-914A-BAD37B46930B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DA556A-4E7F-4EEF-9875-8AD1C5AA8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090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9DB22386-69CA-41C9-AA05-A4CFDDAD2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" b="194"/>
          <a:stretch/>
        </p:blipFill>
        <p:spPr>
          <a:xfrm>
            <a:off x="-4484" y="512763"/>
            <a:ext cx="12196483" cy="634523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DF89CE-A17D-431C-A27B-F2E9B620A50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FECB3D9-EF33-4B6B-8C80-AD37595AC5A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D8821C6-F6CC-4C03-88F3-057C175E771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3F118-F13A-4196-B85D-05F36ED764B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93688" y="6192729"/>
            <a:ext cx="3838575" cy="199014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68C0FE-05BE-43ED-8001-F10703804A0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7449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79F00F4-EAFA-412A-B146-CF4594568AE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449256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D406C7A-A9FE-498D-BB06-73E34915C5F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262488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ED91731-7FCF-4286-B283-DCA48ABAFFBC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047145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0BDD5D9-A654-485C-8FEE-9C018538F48B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148157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40F9256-06C0-4C2B-A25C-6911966D511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937453" y="3105432"/>
            <a:ext cx="10800" cy="9731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B8ACD67-80B8-4E65-B287-639434450D43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309309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964F4A4-4AE0-4DBF-B911-3816B12DA2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449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9D101200-E70B-42AA-A27B-0B86677E9D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256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EA391E5-4FE5-4D60-9805-502EB232A2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2488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9C812642-150A-4468-9581-207970B6DB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7145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711BC25-4543-4BA5-9499-C5D434D174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E945B355-4E8C-4955-908E-E77FF51B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2B0ECB8-6769-4402-BE16-9A717B3DB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5E364CAB-DE2C-4634-BEFE-44C1DCA309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061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Key 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F6A44-9FA5-4175-B37C-32E2862D6BDC}"/>
              </a:ext>
            </a:extLst>
          </p:cNvPr>
          <p:cNvSpPr/>
          <p:nvPr userDrawn="1"/>
        </p:nvSpPr>
        <p:spPr>
          <a:xfrm>
            <a:off x="0" y="519953"/>
            <a:ext cx="12192000" cy="6338047"/>
          </a:xfrm>
          <a:prstGeom prst="rect">
            <a:avLst/>
          </a:prstGeom>
          <a:gradFill>
            <a:gsLst>
              <a:gs pos="76000">
                <a:srgbClr val="5D5B5C"/>
              </a:gs>
              <a:gs pos="43000">
                <a:srgbClr val="40404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98FF09-CD40-4B09-A0CE-DA79ADB9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A46CE3-FAB5-4B29-B2C1-2DEB550B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C565379-3DEE-4028-93C0-B04A91053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01B8CD9-BBC8-4E50-B0C9-4AC4FF2B8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688" y="6192729"/>
            <a:ext cx="3838575" cy="199014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ACAA4FC-1E53-4F56-8765-6299524233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449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E273024-E7BC-412B-BE52-1D3E7EB5F9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9256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5C5EC4D-FFED-4DFC-B7B1-37A6C5519E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2488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2C29C2A-A959-4C19-85AD-AC3608A606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7145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D9B4ECC-1B95-4274-BF33-8F552038E1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48157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5C967B13-2274-4FFB-A658-4942B67D37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7453" y="3105432"/>
            <a:ext cx="10800" cy="9731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C640863-EBF0-4968-9908-5195D1EE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9309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BD4C796-2FD9-4BE8-A5A3-34ADDD7EE6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449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CFB997-1059-4374-A50C-2DD4F6FE97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256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BD6DDE3-F29B-407E-81A8-0A8680425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2488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EC8E044-4CF7-4214-A993-1DFDAB14C0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7145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22806E0-5698-4BE0-BD76-D44B20E09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B65EEE9-7A20-44E2-B27C-E11FAE7B68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E71B51C-9E5D-48D3-9D90-C41780BE9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269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E5D2519-F3BE-4810-AA24-36B68237DF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814788" y="512763"/>
            <a:ext cx="9377212" cy="6345237"/>
          </a:xfrm>
          <a:custGeom>
            <a:avLst/>
            <a:gdLst>
              <a:gd name="connsiteX0" fmla="*/ 6333972 w 9377212"/>
              <a:gd name="connsiteY0" fmla="*/ 0 h 6345237"/>
              <a:gd name="connsiteX1" fmla="*/ 9377212 w 9377212"/>
              <a:gd name="connsiteY1" fmla="*/ 0 h 6345237"/>
              <a:gd name="connsiteX2" fmla="*/ 9377212 w 9377212"/>
              <a:gd name="connsiteY2" fmla="*/ 6345237 h 6345237"/>
              <a:gd name="connsiteX3" fmla="*/ 0 w 9377212"/>
              <a:gd name="connsiteY3" fmla="*/ 6345237 h 63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7212" h="6345237">
                <a:moveTo>
                  <a:pt x="6333972" y="0"/>
                </a:moveTo>
                <a:lnTo>
                  <a:pt x="9377212" y="0"/>
                </a:lnTo>
                <a:lnTo>
                  <a:pt x="9377212" y="6345237"/>
                </a:lnTo>
                <a:lnTo>
                  <a:pt x="0" y="634523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GB"/>
          </a:p>
          <a:p>
            <a:r>
              <a:rPr lang="en-GB"/>
              <a:t>Click icon to add image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21DA74-B2FB-404D-B0A5-DA8DFAD6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33B5D2-FD56-4A35-BCD9-DD2C304D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7A8FAB6-504A-4556-B33B-FED2BC44C4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F7FB60-626D-4ABC-A538-619A51CC4F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01" y="1926432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A5621F2-6F2E-489E-BC2C-C5355DFB3E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1" y="2374107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A27F781-1457-4210-84FD-288B559C80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6701" y="2835062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C0B7BD0-A00E-4C80-9C5B-B0122EC59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701" y="3281534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C3A5598-5633-44D1-9AF1-FC1832493F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701" y="3757051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AED8F34-D86B-4735-A24F-A39B3C2BF5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5" y="4227618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A69B706-6217-43B5-A792-E626CB457D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5" y="4691401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3205C6C-5F70-4DB8-941F-67E9C015D6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06" y="1898590"/>
            <a:ext cx="4017869" cy="276225"/>
          </a:xfrm>
          <a:noFill/>
        </p:spPr>
        <p:txBody>
          <a:bodyPr/>
          <a:lstStyle>
            <a:lvl1pPr>
              <a:defRPr sz="200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6B59F0A3-11A7-4C09-9379-AA007F65D1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706" y="2354863"/>
            <a:ext cx="4017869" cy="276225"/>
          </a:xfrm>
          <a:noFill/>
        </p:spPr>
        <p:txBody>
          <a:bodyPr/>
          <a:lstStyle>
            <a:lvl1pPr>
              <a:defRPr sz="200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04D8091-ACA4-47FD-B7F9-B00FDB46E1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2706" y="2811459"/>
            <a:ext cx="4017869" cy="276225"/>
          </a:xfrm>
          <a:noFill/>
        </p:spPr>
        <p:txBody>
          <a:bodyPr/>
          <a:lstStyle>
            <a:lvl1pPr>
              <a:defRPr sz="200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1C42CFB-91FE-498B-BD54-6C456DE2C9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2706" y="3259241"/>
            <a:ext cx="4017869" cy="276225"/>
          </a:xfrm>
          <a:noFill/>
        </p:spPr>
        <p:txBody>
          <a:bodyPr/>
          <a:lstStyle>
            <a:lvl1pPr>
              <a:defRPr sz="200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8C50D1CE-FFC0-4589-92D3-C3790AA07A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706" y="3727787"/>
            <a:ext cx="4017869" cy="276225"/>
          </a:xfrm>
          <a:noFill/>
        </p:spPr>
        <p:txBody>
          <a:bodyPr/>
          <a:lstStyle>
            <a:lvl1pPr>
              <a:defRPr sz="200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55731339-5162-4AF1-AB69-AD59EFBA2B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600" y="4196333"/>
            <a:ext cx="4017869" cy="276225"/>
          </a:xfrm>
          <a:noFill/>
        </p:spPr>
        <p:txBody>
          <a:bodyPr/>
          <a:lstStyle>
            <a:lvl1pPr>
              <a:defRPr sz="200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07E46996-EB02-48B8-9CFE-DFAA20C26F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600" y="4659801"/>
            <a:ext cx="4017869" cy="276225"/>
          </a:xfrm>
          <a:noFill/>
        </p:spPr>
        <p:txBody>
          <a:bodyPr/>
          <a:lstStyle>
            <a:lvl1pPr>
              <a:defRPr sz="200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E00DBC-E940-4701-BB1F-12B3914590DF}"/>
              </a:ext>
            </a:extLst>
          </p:cNvPr>
          <p:cNvSpPr/>
          <p:nvPr userDrawn="1"/>
        </p:nvSpPr>
        <p:spPr>
          <a:xfrm rot="10800000">
            <a:off x="3534513" y="512757"/>
            <a:ext cx="5613694" cy="2768775"/>
          </a:xfrm>
          <a:prstGeom prst="triangle">
            <a:avLst>
              <a:gd name="adj" fmla="val 493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880DBC4-39CB-42CD-AA33-37CC4419DE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87AC4363-2DD8-4A3E-9288-1616689E1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3554505" cy="462570"/>
          </a:xfrm>
          <a:noFill/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52B4758-514C-49EF-9AB0-4EBB50CFC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62C9AB88-B914-4808-B82C-871998F4E9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1C26E6-B037-45E3-B029-AD982BF6F06F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5A5B29-94F0-40D6-8800-25ED3E4FAFA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183397-539C-44ED-AB5B-817078B8567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B3539C-98FC-44D7-91C9-58A5F8A5B893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10A051-FAAB-4E21-A088-92483F6EA204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3BEFE4-EBF0-42BB-8939-FD4F0C0EDC79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992B05-9FCA-4A9F-ABE8-A78265ECB4A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46250D-C277-44AF-B8C4-50DA34266EC7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1DA416-7B8D-4518-BA36-7F3EB75A2E5F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79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CA8FDCA-85A0-4DFF-867E-BA6130325DFE}"/>
              </a:ext>
            </a:extLst>
          </p:cNvPr>
          <p:cNvSpPr/>
          <p:nvPr userDrawn="1"/>
        </p:nvSpPr>
        <p:spPr>
          <a:xfrm rot="10800000">
            <a:off x="3544038" y="531807"/>
            <a:ext cx="5613694" cy="2768775"/>
          </a:xfrm>
          <a:prstGeom prst="triangle">
            <a:avLst>
              <a:gd name="adj" fmla="val 4931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03FC611-E0FC-4EB1-843C-77642999DBE5}"/>
              </a:ext>
            </a:extLst>
          </p:cNvPr>
          <p:cNvSpPr/>
          <p:nvPr userDrawn="1"/>
        </p:nvSpPr>
        <p:spPr>
          <a:xfrm>
            <a:off x="2819925" y="525411"/>
            <a:ext cx="9377212" cy="6345244"/>
          </a:xfrm>
          <a:custGeom>
            <a:avLst/>
            <a:gdLst>
              <a:gd name="connsiteX0" fmla="*/ 6326036 w 9377212"/>
              <a:gd name="connsiteY0" fmla="*/ 0 h 6345244"/>
              <a:gd name="connsiteX1" fmla="*/ 9377212 w 9377212"/>
              <a:gd name="connsiteY1" fmla="*/ 0 h 6345244"/>
              <a:gd name="connsiteX2" fmla="*/ 9377212 w 9377212"/>
              <a:gd name="connsiteY2" fmla="*/ 6345244 h 6345244"/>
              <a:gd name="connsiteX3" fmla="*/ 0 w 9377212"/>
              <a:gd name="connsiteY3" fmla="*/ 6345244 h 6345244"/>
              <a:gd name="connsiteX4" fmla="*/ 0 w 9377212"/>
              <a:gd name="connsiteY4" fmla="*/ 6322320 h 63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212" h="6345244">
                <a:moveTo>
                  <a:pt x="6326036" y="0"/>
                </a:moveTo>
                <a:lnTo>
                  <a:pt x="9377212" y="0"/>
                </a:lnTo>
                <a:lnTo>
                  <a:pt x="9377212" y="6345244"/>
                </a:lnTo>
                <a:lnTo>
                  <a:pt x="0" y="6345244"/>
                </a:lnTo>
                <a:lnTo>
                  <a:pt x="0" y="632232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6494A8A5-595B-419F-98DF-44E1E3F99B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7349" y="2242214"/>
            <a:ext cx="3709986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F7F1C05-DB9B-4249-A572-FD000AC68A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43387" y="2242213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E695E28-39FD-4295-B08C-64DF1C7017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2116" y="2242213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8AA1C94-7B9E-4582-AE5B-783D939D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2116" y="4139772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3B3B2B8-7110-4464-A280-B0942BDC2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43387" y="4139772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648D602-2728-46D4-A955-617F2DE9D1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4864" y="4139772"/>
            <a:ext cx="3717234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344563-6199-48DF-8C96-B5D0240111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351" y="2242214"/>
            <a:ext cx="3709984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52D3C58-E95B-4476-8EFF-C7054601D4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43387" y="2242214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3BDBD3-8764-475E-AA25-DD415F01A1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82115" y="2242214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4148B719-5C8F-4C0C-8670-E017F84BD56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2116" y="4139770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173C750D-3B8F-4253-9FFA-C65558342E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43387" y="4139770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DF76630-9A79-4E08-86D1-E3F5A45915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4864" y="4139773"/>
            <a:ext cx="3712472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4299C5D-A931-4772-BA70-95D18E8E05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60504D-BEFC-493F-90CD-CCA0DA07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68093-391E-4B9A-8073-C355F480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ECC9C2-AB39-4711-85D7-6B878F649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4" y="1511300"/>
            <a:ext cx="5802405" cy="298450"/>
          </a:xfrm>
        </p:spPr>
        <p:txBody>
          <a:bodyPr/>
          <a:lstStyle>
            <a:lvl1pPr>
              <a:defRPr sz="1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5D4C64-7D16-4702-BBC9-C9C3B02849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60DE898-DCAE-46C6-871B-BA0A9C182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32F63C2-A90F-4879-A583-A96E89E7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0554D1-91AE-4B98-A15A-1485280C5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0B93D3-36ED-4588-A1FA-74AB4A030735}"/>
              </a:ext>
            </a:extLst>
          </p:cNvPr>
          <p:cNvGrpSpPr/>
          <p:nvPr userDrawn="1"/>
        </p:nvGrpSpPr>
        <p:grpSpPr>
          <a:xfrm>
            <a:off x="-3643434" y="6161"/>
            <a:ext cx="3507558" cy="4472103"/>
            <a:chOff x="838199" y="1150070"/>
            <a:chExt cx="3507558" cy="447210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D5FE4C-6859-40AB-8FF5-0B419E2EA091}"/>
                </a:ext>
              </a:extLst>
            </p:cNvPr>
            <p:cNvSpPr/>
            <p:nvPr/>
          </p:nvSpPr>
          <p:spPr>
            <a:xfrm>
              <a:off x="838200" y="1150070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7CEFED-95BA-4267-9234-AC2A34AFB376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with a filter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D8C328-A7C8-445A-A658-81ADB22A3027}"/>
                </a:ext>
              </a:extLst>
            </p:cNvPr>
            <p:cNvSpPr/>
            <p:nvPr/>
          </p:nvSpPr>
          <p:spPr>
            <a:xfrm>
              <a:off x="838200" y="1819188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0E9C68-B7CA-4765-BD66-612023B0EDC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605D41-5829-406B-9ACF-BB8218005897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3DF6C1-CDDE-48AE-BD5E-AF46D1BB27A5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B70A36-58E4-491E-9594-DBC5037558E8}"/>
                </a:ext>
              </a:extLst>
            </p:cNvPr>
            <p:cNvSpPr txBox="1"/>
            <p:nvPr/>
          </p:nvSpPr>
          <p:spPr>
            <a:xfrm>
              <a:off x="838199" y="384804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79615D-AE91-4048-9F60-0930EFF41140}"/>
                </a:ext>
              </a:extLst>
            </p:cNvPr>
            <p:cNvSpPr txBox="1"/>
            <p:nvPr/>
          </p:nvSpPr>
          <p:spPr>
            <a:xfrm>
              <a:off x="838199" y="439251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5EE48-AD48-4C5A-84FA-E5C805B565E4}"/>
                </a:ext>
              </a:extLst>
            </p:cNvPr>
            <p:cNvSpPr txBox="1"/>
            <p:nvPr/>
          </p:nvSpPr>
          <p:spPr>
            <a:xfrm>
              <a:off x="838199" y="499175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857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6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EE94BD1-EB1B-440E-8851-D99F34C35195}"/>
              </a:ext>
            </a:extLst>
          </p:cNvPr>
          <p:cNvSpPr/>
          <p:nvPr userDrawn="1"/>
        </p:nvSpPr>
        <p:spPr>
          <a:xfrm>
            <a:off x="0" y="526257"/>
            <a:ext cx="12186863" cy="6331744"/>
          </a:xfrm>
          <a:prstGeom prst="rect">
            <a:avLst/>
          </a:prstGeom>
          <a:gradFill>
            <a:gsLst>
              <a:gs pos="39000">
                <a:schemeClr val="bg1"/>
              </a:gs>
              <a:gs pos="53000">
                <a:srgbClr val="EBEBE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6494A8A5-595B-419F-98DF-44E1E3F99B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7349" y="2242214"/>
            <a:ext cx="3709986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F7F1C05-DB9B-4249-A572-FD000AC68A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43387" y="2242213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E695E28-39FD-4295-B08C-64DF1C7017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2116" y="2242213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8AA1C94-7B9E-4582-AE5B-783D939D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2116" y="4139772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3B3B2B8-7110-4464-A280-B0942BDC2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43387" y="4139772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648D602-2728-46D4-A955-617F2DE9D1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4864" y="4139772"/>
            <a:ext cx="3717234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344563-6199-48DF-8C96-B5D0240111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351" y="2242214"/>
            <a:ext cx="3709984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52D3C58-E95B-4476-8EFF-C7054601D4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43387" y="2242214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3BDBD3-8764-475E-AA25-DD415F01A1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82115" y="2242214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4148B719-5C8F-4C0C-8670-E017F84BD56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2116" y="4139770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173C750D-3B8F-4253-9FFA-C65558342E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43387" y="4139770"/>
            <a:ext cx="3705225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DF76630-9A79-4E08-86D1-E3F5A45915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4864" y="4139773"/>
            <a:ext cx="3712472" cy="1771650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4299C5D-A931-4772-BA70-95D18E8E05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60504D-BEFC-493F-90CD-CCA0DA07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68093-391E-4B9A-8073-C355F480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ECC9C2-AB39-4711-85D7-6B878F649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4" y="1511300"/>
            <a:ext cx="5802405" cy="298450"/>
          </a:xfrm>
        </p:spPr>
        <p:txBody>
          <a:bodyPr/>
          <a:lstStyle>
            <a:lvl1pPr>
              <a:defRPr sz="1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5D4C64-7D16-4702-BBC9-C9C3B02849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60DE898-DCAE-46C6-871B-BA0A9C182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32F63C2-A90F-4879-A583-A96E89E7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0554D1-91AE-4B98-A15A-1485280C5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0B93D3-36ED-4588-A1FA-74AB4A030735}"/>
              </a:ext>
            </a:extLst>
          </p:cNvPr>
          <p:cNvGrpSpPr/>
          <p:nvPr userDrawn="1"/>
        </p:nvGrpSpPr>
        <p:grpSpPr>
          <a:xfrm>
            <a:off x="-3643434" y="6161"/>
            <a:ext cx="3507558" cy="4472103"/>
            <a:chOff x="838199" y="1150070"/>
            <a:chExt cx="3507558" cy="447210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D5FE4C-6859-40AB-8FF5-0B419E2EA091}"/>
                </a:ext>
              </a:extLst>
            </p:cNvPr>
            <p:cNvSpPr/>
            <p:nvPr/>
          </p:nvSpPr>
          <p:spPr>
            <a:xfrm>
              <a:off x="838200" y="1150070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7CEFED-95BA-4267-9234-AC2A34AFB376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with a filter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D8C328-A7C8-445A-A658-81ADB22A3027}"/>
                </a:ext>
              </a:extLst>
            </p:cNvPr>
            <p:cNvSpPr/>
            <p:nvPr/>
          </p:nvSpPr>
          <p:spPr>
            <a:xfrm>
              <a:off x="838200" y="1819188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0E9C68-B7CA-4765-BD66-612023B0EDC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605D41-5829-406B-9ACF-BB8218005897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3DF6C1-CDDE-48AE-BD5E-AF46D1BB27A5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B70A36-58E4-491E-9594-DBC5037558E8}"/>
                </a:ext>
              </a:extLst>
            </p:cNvPr>
            <p:cNvSpPr txBox="1"/>
            <p:nvPr/>
          </p:nvSpPr>
          <p:spPr>
            <a:xfrm>
              <a:off x="838199" y="384804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79615D-AE91-4048-9F60-0930EFF41140}"/>
                </a:ext>
              </a:extLst>
            </p:cNvPr>
            <p:cNvSpPr txBox="1"/>
            <p:nvPr/>
          </p:nvSpPr>
          <p:spPr>
            <a:xfrm>
              <a:off x="838199" y="439251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5EE48-AD48-4C5A-84FA-E5C805B565E4}"/>
                </a:ext>
              </a:extLst>
            </p:cNvPr>
            <p:cNvSpPr txBox="1"/>
            <p:nvPr/>
          </p:nvSpPr>
          <p:spPr>
            <a:xfrm>
              <a:off x="838199" y="499175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216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CA19D3D-5AFC-4A4E-9737-0C3B34CE03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4862" y="4533424"/>
            <a:ext cx="2579794" cy="1118374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Picture Placeholder 21">
            <a:extLst>
              <a:ext uri="{FF2B5EF4-FFF2-40B4-BE49-F238E27FC236}">
                <a16:creationId xmlns:a16="http://schemas.microsoft.com/office/drawing/2014/main" id="{C05ADA78-0A3E-4CFF-A6A5-9D8BF14612A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4863" y="4533424"/>
            <a:ext cx="2579793" cy="1118373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DC2698BD-415D-453B-B412-3C69D7F9CD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28061" y="4533423"/>
            <a:ext cx="2574657" cy="112078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EB2166D0-0A21-476C-B709-C68D03F525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28063" y="4533424"/>
            <a:ext cx="2574656" cy="1120780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0401F54-2928-47BC-8FBF-1B57862EA0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28062" y="3272789"/>
            <a:ext cx="2574656" cy="1114426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2A9DB395-48CC-49D7-B507-975927F46C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28063" y="3272790"/>
            <a:ext cx="2574655" cy="1114425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5D4F47A2-520F-4E10-B35F-9879476BEE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8061" y="2012155"/>
            <a:ext cx="2574657" cy="1114425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040354A-B41D-40E5-80B1-00A566514E5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28061" y="2012157"/>
            <a:ext cx="2574657" cy="1114424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ACAA2CE-C022-46EB-B5FA-B411DB84BE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4862" y="2020370"/>
            <a:ext cx="2579794" cy="1106210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6973793A-1442-4CED-BC8D-3B20B8A704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4862" y="3272789"/>
            <a:ext cx="2579794" cy="1114426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E40416-E110-47CB-9E6C-B987CB16A81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4863" y="2012157"/>
            <a:ext cx="2579793" cy="1114424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85022163-8972-4EDD-8896-BFC497D31D6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4863" y="3272790"/>
            <a:ext cx="2579793" cy="1114425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3DB63A-37EE-44C1-906C-D69C912B790A}"/>
              </a:ext>
            </a:extLst>
          </p:cNvPr>
          <p:cNvSpPr/>
          <p:nvPr userDrawn="1"/>
        </p:nvSpPr>
        <p:spPr>
          <a:xfrm>
            <a:off x="6100483" y="512763"/>
            <a:ext cx="6105620" cy="63452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D6145E-9C24-4244-802E-CF7A794D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D71B6-4019-4EAF-80E7-289F9FA8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F516F34-3BC5-43D6-9BE0-2267A915A2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494BE8-6B47-4985-B4F0-39CAB379E7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5700" y="867682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C5B560C-B77A-4458-BF31-110FA28AAE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05700" y="2382157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18A6D2-CBA0-41C3-9E77-89507ED68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1650" y="867682"/>
            <a:ext cx="3976688" cy="981075"/>
          </a:xfrm>
        </p:spPr>
        <p:txBody>
          <a:bodyPr/>
          <a:lstStyle>
            <a:lvl1pPr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84B8D4-A9A4-4321-BD72-3747E8D3C0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0025" y="2382157"/>
            <a:ext cx="3976688" cy="98107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A3F7829C-9BE0-4ADB-8131-FD46B3D384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5700" y="3842047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3A21BC83-8565-4EA5-9BCB-D7E28567E3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05700" y="5356522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A1BCC556-C1BA-484B-9BFC-FC926FA0A06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31650" y="3842047"/>
            <a:ext cx="3976688" cy="981075"/>
          </a:xfrm>
        </p:spPr>
        <p:txBody>
          <a:bodyPr/>
          <a:lstStyle>
            <a:lvl1pPr>
              <a:defRPr sz="1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B710229-F578-4AA1-AA64-BF14A51F56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20025" y="5356522"/>
            <a:ext cx="3976688" cy="98107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FE4F0D7-9AAA-4389-B87A-6AFB8EC837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659C0058-A1E3-4C7F-8AD4-E04D7F1C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A5F3E6EE-318B-42B9-A240-0BB5C7AAE1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A9309A83-4E82-4CBE-99A8-581B0FF0B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C8855D-B849-4202-98C6-C830B77A1275}"/>
              </a:ext>
            </a:extLst>
          </p:cNvPr>
          <p:cNvGrpSpPr/>
          <p:nvPr userDrawn="1"/>
        </p:nvGrpSpPr>
        <p:grpSpPr>
          <a:xfrm>
            <a:off x="-3643434" y="6161"/>
            <a:ext cx="3507558" cy="4472103"/>
            <a:chOff x="838199" y="1150070"/>
            <a:chExt cx="3507558" cy="447210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6B0A4C-40CB-4016-B59E-CB2F032B4757}"/>
                </a:ext>
              </a:extLst>
            </p:cNvPr>
            <p:cNvSpPr/>
            <p:nvPr/>
          </p:nvSpPr>
          <p:spPr>
            <a:xfrm>
              <a:off x="838200" y="1150070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E7F43F0-D327-4CF1-8215-BE2B265E9D1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with a filter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D9F11A-1B1E-4EE0-A47C-380B24C96DA9}"/>
                </a:ext>
              </a:extLst>
            </p:cNvPr>
            <p:cNvSpPr/>
            <p:nvPr/>
          </p:nvSpPr>
          <p:spPr>
            <a:xfrm>
              <a:off x="838200" y="1819188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60E608-BD10-4EC2-B2FB-DCF90ECA56C7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097318-08DB-4B82-8B10-09809D0702FB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B6F87B-7B07-4176-8375-BB6BDF4B555E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7B3C5E-9DF5-40C9-8DF1-0F27162A32DB}"/>
                </a:ext>
              </a:extLst>
            </p:cNvPr>
            <p:cNvSpPr txBox="1"/>
            <p:nvPr/>
          </p:nvSpPr>
          <p:spPr>
            <a:xfrm>
              <a:off x="838199" y="384804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E048A7-C750-465B-A2A7-D18760776C1C}"/>
                </a:ext>
              </a:extLst>
            </p:cNvPr>
            <p:cNvSpPr txBox="1"/>
            <p:nvPr/>
          </p:nvSpPr>
          <p:spPr>
            <a:xfrm>
              <a:off x="838199" y="439251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D14BD9-68E3-4E5B-973B-F150CFCB9F3B}"/>
                </a:ext>
              </a:extLst>
            </p:cNvPr>
            <p:cNvSpPr txBox="1"/>
            <p:nvPr/>
          </p:nvSpPr>
          <p:spPr>
            <a:xfrm>
              <a:off x="838199" y="499175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12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77A3618-1D7B-4D97-93BA-A580BA233FB0}"/>
              </a:ext>
            </a:extLst>
          </p:cNvPr>
          <p:cNvSpPr/>
          <p:nvPr userDrawn="1"/>
        </p:nvSpPr>
        <p:spPr>
          <a:xfrm rot="10800000">
            <a:off x="3544038" y="531807"/>
            <a:ext cx="5613694" cy="2768775"/>
          </a:xfrm>
          <a:prstGeom prst="triangle">
            <a:avLst>
              <a:gd name="adj" fmla="val 4931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4367C3A-0ADD-493B-BF47-72B6ED81DA73}"/>
              </a:ext>
            </a:extLst>
          </p:cNvPr>
          <p:cNvSpPr/>
          <p:nvPr userDrawn="1"/>
        </p:nvSpPr>
        <p:spPr>
          <a:xfrm>
            <a:off x="2819925" y="525411"/>
            <a:ext cx="9377212" cy="6345244"/>
          </a:xfrm>
          <a:custGeom>
            <a:avLst/>
            <a:gdLst>
              <a:gd name="connsiteX0" fmla="*/ 6326036 w 9377212"/>
              <a:gd name="connsiteY0" fmla="*/ 0 h 6345244"/>
              <a:gd name="connsiteX1" fmla="*/ 9377212 w 9377212"/>
              <a:gd name="connsiteY1" fmla="*/ 0 h 6345244"/>
              <a:gd name="connsiteX2" fmla="*/ 9377212 w 9377212"/>
              <a:gd name="connsiteY2" fmla="*/ 6345244 h 6345244"/>
              <a:gd name="connsiteX3" fmla="*/ 0 w 9377212"/>
              <a:gd name="connsiteY3" fmla="*/ 6345244 h 6345244"/>
              <a:gd name="connsiteX4" fmla="*/ 0 w 9377212"/>
              <a:gd name="connsiteY4" fmla="*/ 6322320 h 63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212" h="6345244">
                <a:moveTo>
                  <a:pt x="6326036" y="0"/>
                </a:moveTo>
                <a:lnTo>
                  <a:pt x="9377212" y="0"/>
                </a:lnTo>
                <a:lnTo>
                  <a:pt x="9377212" y="6345244"/>
                </a:lnTo>
                <a:lnTo>
                  <a:pt x="0" y="6345244"/>
                </a:lnTo>
                <a:lnTo>
                  <a:pt x="0" y="632232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E42AA80-450E-442A-8CF7-7FA0C9B5E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885FB-06CC-4EB7-B2E5-9D7D6579D9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266" y="2780145"/>
            <a:ext cx="5516562" cy="606310"/>
          </a:xfrm>
        </p:spPr>
        <p:txBody>
          <a:bodyPr/>
          <a:lstStyle>
            <a:lvl1pPr>
              <a:defRPr sz="4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D1C1F4-2C30-4BEF-9154-211286CC9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1099" y="3742055"/>
            <a:ext cx="4648201" cy="250825"/>
          </a:xfrm>
        </p:spPr>
        <p:txBody>
          <a:bodyPr anchor="ctr"/>
          <a:lstStyle>
            <a:lvl1pPr>
              <a:defRPr sz="16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B512ADA-BE19-41E7-B4B1-5D62C66762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1099" y="4047172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E267AB-4CB8-4FEC-9C0C-A5C0C13E8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1099" y="4367030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0D01B37-0431-419F-97E5-2B260E6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70DBC30-CC69-45DA-A172-A1C225B1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6C063C0-F7A8-4A50-A3AD-D184636281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266" y="2216600"/>
            <a:ext cx="5516562" cy="563545"/>
          </a:xfr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8E3B336-E6E9-4544-8608-23817A86D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3595" y="3742055"/>
            <a:ext cx="824005" cy="250825"/>
          </a:xfrm>
        </p:spPr>
        <p:txBody>
          <a:bodyPr anchor="ctr"/>
          <a:lstStyle>
            <a:lvl1pPr>
              <a:defRPr sz="14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65C55FB-B142-425E-8983-368815E47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5" y="4047172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1CE90D7-46FC-47DD-97A5-FDC7261BC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5" y="4367030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A7394B-8D12-4E24-8313-F48B007E80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6E986F1-8BBC-4CD1-959B-EED548FB5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8593DA2-F566-4003-99E5-A790900143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E3D29C-4374-41D4-8E21-A7CA3477B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D8451B-334A-4C29-ACA7-6346FBAD410B}"/>
              </a:ext>
            </a:extLst>
          </p:cNvPr>
          <p:cNvGrpSpPr/>
          <p:nvPr userDrawn="1"/>
        </p:nvGrpSpPr>
        <p:grpSpPr>
          <a:xfrm>
            <a:off x="-3612086" y="5010"/>
            <a:ext cx="3507559" cy="3862457"/>
            <a:chOff x="397357" y="1593847"/>
            <a:chExt cx="3507559" cy="38624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129AD4-F582-4B35-B61E-7ACA9CAAC20C}"/>
                </a:ext>
              </a:extLst>
            </p:cNvPr>
            <p:cNvSpPr/>
            <p:nvPr/>
          </p:nvSpPr>
          <p:spPr>
            <a:xfrm>
              <a:off x="397358" y="1593847"/>
              <a:ext cx="3507554" cy="3862457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BBAB48-3DCA-41F7-A453-CF541BA38E9B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When</a:t>
              </a:r>
              <a:r>
                <a:rPr lang="en-GB" sz="1400" baseline="0">
                  <a:solidFill>
                    <a:srgbClr val="333333"/>
                  </a:solidFill>
                </a:rPr>
                <a:t> the chart template box comes up, click on the Template folder on the left.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E0A556-AC7F-4AF8-9A04-76177A33557A}"/>
                </a:ext>
              </a:extLst>
            </p:cNvPr>
            <p:cNvSpPr txBox="1"/>
            <p:nvPr userDrawn="1"/>
          </p:nvSpPr>
          <p:spPr>
            <a:xfrm>
              <a:off x="397357" y="4211165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Alternatively, pick a</a:t>
              </a:r>
              <a:r>
                <a:rPr lang="en-GB" sz="1400" baseline="0">
                  <a:solidFill>
                    <a:srgbClr val="333333"/>
                  </a:solidFill>
                </a:rPr>
                <a:t> chart from the list in the template box.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60DB50-0386-472D-92FB-F67BCAC1E109}"/>
                </a:ext>
              </a:extLst>
            </p:cNvPr>
            <p:cNvSpPr txBox="1"/>
            <p:nvPr userDrawn="1"/>
          </p:nvSpPr>
          <p:spPr>
            <a:xfrm>
              <a:off x="397357" y="3629814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</a:t>
              </a:r>
              <a:r>
                <a:rPr lang="en-GB" sz="1400" baseline="0">
                  <a:solidFill>
                    <a:srgbClr val="333333"/>
                  </a:solidFill>
                </a:rPr>
                <a:t> on the template of the chart you wish to use.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3310B1-2F71-4A8A-B2D5-ECC65024CC15}"/>
                </a:ext>
              </a:extLst>
            </p:cNvPr>
            <p:cNvSpPr txBox="1"/>
            <p:nvPr userDrawn="1"/>
          </p:nvSpPr>
          <p:spPr>
            <a:xfrm>
              <a:off x="397357" y="479251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Edit your data using</a:t>
              </a:r>
              <a:r>
                <a:rPr lang="en-GB" sz="1400" baseline="0">
                  <a:solidFill>
                    <a:srgbClr val="333333"/>
                  </a:solidFill>
                </a:rPr>
                <a:t> the Chart Tools in the ribbon.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9D5DB3-213B-45DD-BC74-CA91E509AA75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BF932D-BC26-47DD-B738-D8778352354A}"/>
                </a:ext>
              </a:extLst>
            </p:cNvPr>
            <p:cNvSpPr txBox="1"/>
            <p:nvPr/>
          </p:nvSpPr>
          <p:spPr>
            <a:xfrm>
              <a:off x="763139" y="1642323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472CF6-2300-48F7-960A-2130E47A8A7A}"/>
                </a:ext>
              </a:extLst>
            </p:cNvPr>
            <p:cNvSpPr/>
            <p:nvPr/>
          </p:nvSpPr>
          <p:spPr>
            <a:xfrm>
              <a:off x="397359" y="208504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787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7C03877-DF18-4E7E-8957-6CB1C2C9820C}"/>
              </a:ext>
            </a:extLst>
          </p:cNvPr>
          <p:cNvSpPr/>
          <p:nvPr userDrawn="1"/>
        </p:nvSpPr>
        <p:spPr>
          <a:xfrm>
            <a:off x="0" y="523874"/>
            <a:ext cx="12186863" cy="6334125"/>
          </a:xfrm>
          <a:prstGeom prst="rect">
            <a:avLst/>
          </a:prstGeom>
          <a:gradFill>
            <a:gsLst>
              <a:gs pos="39000">
                <a:schemeClr val="bg1"/>
              </a:gs>
              <a:gs pos="53000">
                <a:srgbClr val="EBEBE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E42AA80-450E-442A-8CF7-7FA0C9B5E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885FB-06CC-4EB7-B2E5-9D7D6579D9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266" y="2780145"/>
            <a:ext cx="5516562" cy="606310"/>
          </a:xfrm>
        </p:spPr>
        <p:txBody>
          <a:bodyPr/>
          <a:lstStyle>
            <a:lvl1pPr>
              <a:defRPr sz="40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D1C1F4-2C30-4BEF-9154-211286CC9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1099" y="3742055"/>
            <a:ext cx="4648201" cy="250825"/>
          </a:xfrm>
        </p:spPr>
        <p:txBody>
          <a:bodyPr anchor="ctr"/>
          <a:lstStyle>
            <a:lvl1pPr>
              <a:defRPr sz="16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B512ADA-BE19-41E7-B4B1-5D62C66762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1099" y="4047172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E267AB-4CB8-4FEC-9C0C-A5C0C13E8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1099" y="4367030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0D01B37-0431-419F-97E5-2B260E6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70DBC30-CC69-45DA-A172-A1C225B1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6C063C0-F7A8-4A50-A3AD-D184636281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266" y="2216600"/>
            <a:ext cx="5516562" cy="563545"/>
          </a:xfr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8E3B336-E6E9-4544-8608-23817A86D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3595" y="3742055"/>
            <a:ext cx="824005" cy="250825"/>
          </a:xfrm>
        </p:spPr>
        <p:txBody>
          <a:bodyPr anchor="ctr"/>
          <a:lstStyle>
            <a:lvl1pPr>
              <a:defRPr sz="14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65C55FB-B142-425E-8983-368815E47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5" y="4047172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1CE90D7-46FC-47DD-97A5-FDC7261BC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5" y="4367030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A7394B-8D12-4E24-8313-F48B007E80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6E986F1-8BBC-4CD1-959B-EED548FB5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8593DA2-F566-4003-99E5-A790900143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E3D29C-4374-41D4-8E21-A7CA3477B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D8451B-334A-4C29-ACA7-6346FBAD410B}"/>
              </a:ext>
            </a:extLst>
          </p:cNvPr>
          <p:cNvGrpSpPr/>
          <p:nvPr userDrawn="1"/>
        </p:nvGrpSpPr>
        <p:grpSpPr>
          <a:xfrm>
            <a:off x="-3612086" y="5010"/>
            <a:ext cx="3507559" cy="3862457"/>
            <a:chOff x="397357" y="1593847"/>
            <a:chExt cx="3507559" cy="38624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129AD4-F582-4B35-B61E-7ACA9CAAC20C}"/>
                </a:ext>
              </a:extLst>
            </p:cNvPr>
            <p:cNvSpPr/>
            <p:nvPr/>
          </p:nvSpPr>
          <p:spPr>
            <a:xfrm>
              <a:off x="397358" y="1593847"/>
              <a:ext cx="3507554" cy="3862457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BBAB48-3DCA-41F7-A453-CF541BA38E9B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When</a:t>
              </a:r>
              <a:r>
                <a:rPr lang="en-GB" sz="1400" baseline="0">
                  <a:solidFill>
                    <a:srgbClr val="333333"/>
                  </a:solidFill>
                </a:rPr>
                <a:t> the chart template box comes up, click on the Template folder on the left.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E0A556-AC7F-4AF8-9A04-76177A33557A}"/>
                </a:ext>
              </a:extLst>
            </p:cNvPr>
            <p:cNvSpPr txBox="1"/>
            <p:nvPr userDrawn="1"/>
          </p:nvSpPr>
          <p:spPr>
            <a:xfrm>
              <a:off x="397357" y="4211165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Alternatively, pick a</a:t>
              </a:r>
              <a:r>
                <a:rPr lang="en-GB" sz="1400" baseline="0">
                  <a:solidFill>
                    <a:srgbClr val="333333"/>
                  </a:solidFill>
                </a:rPr>
                <a:t> chart from the list in the template box.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60DB50-0386-472D-92FB-F67BCAC1E109}"/>
                </a:ext>
              </a:extLst>
            </p:cNvPr>
            <p:cNvSpPr txBox="1"/>
            <p:nvPr userDrawn="1"/>
          </p:nvSpPr>
          <p:spPr>
            <a:xfrm>
              <a:off x="397357" y="3629814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</a:t>
              </a:r>
              <a:r>
                <a:rPr lang="en-GB" sz="1400" baseline="0">
                  <a:solidFill>
                    <a:srgbClr val="333333"/>
                  </a:solidFill>
                </a:rPr>
                <a:t> on the template of the chart you wish to use.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3310B1-2F71-4A8A-B2D5-ECC65024CC15}"/>
                </a:ext>
              </a:extLst>
            </p:cNvPr>
            <p:cNvSpPr txBox="1"/>
            <p:nvPr userDrawn="1"/>
          </p:nvSpPr>
          <p:spPr>
            <a:xfrm>
              <a:off x="397357" y="479251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Edit your data using</a:t>
              </a:r>
              <a:r>
                <a:rPr lang="en-GB" sz="1400" baseline="0">
                  <a:solidFill>
                    <a:srgbClr val="333333"/>
                  </a:solidFill>
                </a:rPr>
                <a:t> the Chart Tools in the ribbon.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9D5DB3-213B-45DD-BC74-CA91E509AA75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BF932D-BC26-47DD-B738-D8778352354A}"/>
                </a:ext>
              </a:extLst>
            </p:cNvPr>
            <p:cNvSpPr txBox="1"/>
            <p:nvPr/>
          </p:nvSpPr>
          <p:spPr>
            <a:xfrm>
              <a:off x="763139" y="1642323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472CF6-2300-48F7-960A-2130E47A8A7A}"/>
                </a:ext>
              </a:extLst>
            </p:cNvPr>
            <p:cNvSpPr/>
            <p:nvPr/>
          </p:nvSpPr>
          <p:spPr>
            <a:xfrm>
              <a:off x="397359" y="208504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58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032CCF-A8A4-4FE9-BF14-FD9C9C82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0483" y="512762"/>
            <a:ext cx="6096000" cy="6345237"/>
          </a:xfrm>
          <a:solidFill>
            <a:schemeClr val="accent2">
              <a:alpha val="66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6C1A07-A85A-4B2D-B4E8-5F58FDA18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6246" y="4135438"/>
            <a:ext cx="2662237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2B2DA-D201-4029-B538-3BCBD7E1687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AE43D7-FA50-4C13-8757-5D0F2AA8C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6246" y="2049929"/>
            <a:ext cx="3973606" cy="1896596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1D5FDB-2C38-4373-877F-D80FCDA355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2D8AAB-E4B3-45AC-A3D9-D7192F9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DC4A7A-41C0-4569-9AAC-FA2E0174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06D02-82B7-414B-96E2-C0D2579E41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512763"/>
            <a:ext cx="12192000" cy="6345237"/>
          </a:xfrm>
        </p:spPr>
        <p:txBody>
          <a:bodyPr anchor="ctr"/>
          <a:lstStyle>
            <a:lvl1pPr algn="ctr">
              <a:defRPr sz="18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B7A245A-E901-40CD-B70F-AB9F5BE7C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E0B1180-0CBB-44A5-A01B-260029289D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F580C-17D0-4CBD-8103-89E0B2B7EA3D}"/>
              </a:ext>
            </a:extLst>
          </p:cNvPr>
          <p:cNvGrpSpPr/>
          <p:nvPr userDrawn="1"/>
        </p:nvGrpSpPr>
        <p:grpSpPr>
          <a:xfrm>
            <a:off x="-3587716" y="0"/>
            <a:ext cx="3507558" cy="4794429"/>
            <a:chOff x="838199" y="1150070"/>
            <a:chExt cx="3507558" cy="4794429"/>
          </a:xfrm>
          <a:solidFill>
            <a:schemeClr val="tx1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DFF068-EA3D-47CC-BF9A-275DC075237F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6233EE-8EC5-4323-9E5A-40B16FA6E057}"/>
                </a:ext>
              </a:extLst>
            </p:cNvPr>
            <p:cNvSpPr txBox="1"/>
            <p:nvPr/>
          </p:nvSpPr>
          <p:spPr>
            <a:xfrm>
              <a:off x="838200" y="1150070"/>
              <a:ext cx="3507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</a:rPr>
                <a:t>How to insert a </a:t>
              </a:r>
              <a:br>
                <a:rPr lang="en-GB">
                  <a:solidFill>
                    <a:srgbClr val="333333"/>
                  </a:solidFill>
                </a:rPr>
              </a:br>
              <a:r>
                <a:rPr lang="en-GB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C865DC-645A-42CF-8351-8E7D61C7BE75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68BC70-8758-4053-95EF-3EF61DEAE033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CB40B2-F827-4BCA-9849-C422EEFFDDEF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360A73-D533-44EE-88C7-735CE71B2090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6FA43A-977F-41B7-A8C0-31358DC34F4A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154D0E-EFF2-4D79-889C-C2EDC0B2C1EA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following the instructions below, you can then </a:t>
              </a:r>
              <a:r>
                <a:rPr lang="en-GB" sz="1400">
                  <a:solidFill>
                    <a:schemeClr val="accent1"/>
                  </a:solidFill>
                </a:rPr>
                <a:t>enter text and icons into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D0F69F-80FE-4B53-B473-5553CD22CB93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179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1F1C30D-441F-414A-BB76-D89D2F4CB86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C033FF-FA2E-4B47-82AF-168C272249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32414" y="1901825"/>
            <a:ext cx="2324100" cy="3292474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CB1FFB9D-5E80-4E1B-8AF1-0E4917F8ED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294594"/>
            <a:ext cx="720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DCFE400-6E87-4EC2-A631-FCE269846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93687" y="2267043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00F5E4D5-917B-4ADA-A8EC-CCF1D60146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3687" y="2673171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72CF0BFB-9871-4A3D-ACCC-6440244F18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3687" y="3088264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1388C48-0515-49CC-8249-25801EC7B2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93687" y="3493338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92EE8501-ADD2-4C1F-955E-67F6AE4B761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687" y="3901146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100BEF4E-D211-4419-A3D4-B88A9E82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09DE5DEF-C70C-47B5-B7B4-A378A68F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FCBA3B11-00D4-4784-9EFC-DA5ADC1D4E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080160-BC22-4E45-8A0D-B748FA2616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4117040" cy="298450"/>
          </a:xfrm>
        </p:spPr>
        <p:txBody>
          <a:bodyPr/>
          <a:lstStyle>
            <a:lvl1pPr>
              <a:defRPr sz="17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E18E5564-D438-4128-81E8-64B815B1A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4283726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23BA4AFE-6783-4A5A-ACDC-4790EB4F57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8985" y="4765337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002AA6E0-D092-4377-94F6-05E1A0E64A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37" y="4770614"/>
            <a:ext cx="386139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E2817EFD-1613-42DB-8E3B-72E5C73DD6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8985" y="5119289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1252B570-5BAE-4B01-A036-3E7E9F7796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9237" y="5122402"/>
            <a:ext cx="386139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8418141-2D08-4613-A007-088E486840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BDE70212-4292-4FE3-A325-E8EB802BA0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15F7992-A0E9-4807-8E43-E2A67E1A77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8007163-6211-4F5C-A01C-3792A14B2A3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81525" y="519274"/>
            <a:ext cx="4562475" cy="6345237"/>
          </a:xfrm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039800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laceholder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D3E83F-8E81-4B64-8FAD-61A98950F1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DF383A-6C55-4533-80FC-D69E03465CD7}"/>
              </a:ext>
            </a:extLst>
          </p:cNvPr>
          <p:cNvSpPr/>
          <p:nvPr userDrawn="1"/>
        </p:nvSpPr>
        <p:spPr>
          <a:xfrm>
            <a:off x="1" y="515674"/>
            <a:ext cx="4572000" cy="63423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68F4-0AE9-41B9-99DE-A46DD067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C5238-8409-47D9-BFFE-2706859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7217947-AD78-4872-92F9-5C2856D4C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E2FFF1F-874D-456D-B0CC-49814AB443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4" y="1511300"/>
            <a:ext cx="4197723" cy="298450"/>
          </a:xfrm>
        </p:spPr>
        <p:txBody>
          <a:bodyPr/>
          <a:lstStyle>
            <a:lvl1pPr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F2F149B-14B3-4615-A43B-7284F2080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4197723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2F20620-7E6E-4A35-8F38-A2AC5ECCE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0839FED-A322-4F03-AE3C-5D1AEB12BB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493DC61C-A219-4B15-BB55-FE6B1A1CC08C}"/>
              </a:ext>
            </a:extLst>
          </p:cNvPr>
          <p:cNvSpPr>
            <a:spLocks noGrp="1"/>
          </p:cNvSpPr>
          <p:nvPr>
            <p:ph type="media" sz="quarter" idx="49"/>
          </p:nvPr>
        </p:nvSpPr>
        <p:spPr>
          <a:xfrm>
            <a:off x="5074920" y="1135063"/>
            <a:ext cx="6583680" cy="4938077"/>
          </a:xfrm>
          <a:solidFill>
            <a:schemeClr val="accent3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insert a video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31911B10-4215-4917-AE65-ED4681624A1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6850" y="2141718"/>
            <a:ext cx="534874" cy="3855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D5D99E2-C1C8-467A-988D-718D9C678A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3594" y="2538974"/>
            <a:ext cx="4197723" cy="236387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F3D451BC-B6BF-47DD-9563-B358B578B2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8713" y="5320454"/>
            <a:ext cx="4172604" cy="23308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371416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11CBA2FF-DAD6-425D-BBC7-320D62D3DEC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DF117EE-3F9E-4AA3-B8C0-F95CF1622E6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3389D1DF-8EAF-4405-95D3-240A33F4EA3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360CA-BB1D-4AA8-BF4B-B44023F28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245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0DA024-DCE4-4F37-8514-17819FD887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3651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708105C-1D58-4A67-8982-87C5E79F10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7652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9CBA6C3-D709-4AAF-AEF1-C8BE5890FB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34925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E8D4E42-A144-4CC2-89F7-B9A123B33C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5274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B23F6A0-BB53-4F89-ABD5-AC6BAC524A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600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323CBF6-E744-4B19-9F51-246B4EC822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6077263" y="-2838707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592B09-8F92-4D3C-89DC-64EBF3B1E9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092400" y="-1565455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47C49B5-BB83-4EB2-936A-2FEE25425A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6077263" y="-283013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85EB89-2E05-45F3-9783-67469D4D32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29941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889A61B7-3490-457D-92B0-F89EE26F8CC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46322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758CC048-A015-4C39-8002-5941C072448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70323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CE5B3356-4BA6-42A8-ABCF-D5BAEA1F770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87124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2D360765-B64D-44B9-866A-02BC716521C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910067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D0070C1A-E664-4D09-8F2F-8B3F36F3972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453117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A3557702-EC0E-45C6-80A9-7F0B7AF67D8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975848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5386CDB8-06E5-4854-82BC-1D6A67B5900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29941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139CEDAF-431E-4089-B634-D2719412AA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346322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ABE80C26-A89A-45AB-9DF0-CC15D2A6D87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870323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ABE0833B-1567-4833-8804-2273897AC67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87124" y="281444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2CB67673-12C5-4C4C-9B6C-1DC98D315BC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10067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EB0C748-E42E-42E7-A8CB-DBAEE7F9D96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53117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70F84E29-E606-4C0E-80AE-86F8BDC4BD6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975848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2612562-E66C-4638-9685-8D1280C9555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941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CED405CA-BDF6-4D5F-AE2E-877051D91C9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346322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E560A414-6722-4403-86A3-B57D5A11914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70323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A42F0886-825E-47B0-8BB8-B133D5DA8EC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87124" y="4076484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0D1520F5-B89B-4BF6-953C-394D483AF71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910067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DB709F3F-C540-40B2-BEB2-48E964FAB4F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53117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50F7289C-F410-48FF-837D-7B4833D05FF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975848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CD51B674-EAF6-4E4A-8392-FA358AAE150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29941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74CC8369-D541-4939-8032-1AFE3A95DE2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346322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6E454D12-1EC1-49F1-9832-2FD1630240E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870323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7732846C-B139-40B9-886F-8B83FD445A1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87124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9606E8E2-E7D0-43C8-B8E6-3892A899AF7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910067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1809FF5A-FD40-45A3-886E-449FD35997B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453117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BAA96027-B199-4FF8-A1B5-C3F9647E2D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975848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29FA737-08C6-4D15-8E6B-A3C597B3FC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5603DECD-7C90-4D35-BFE8-89FB98650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66024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13EF0B2-6F61-4655-8B6B-9FCD8ABA4E88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A4A1F35-F8C9-4348-8997-9E6383F43BB5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DC20CFA-4032-41B1-9C96-E35859F4485B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98B0F66-E449-4431-9E9A-0F8E5A2EDAE7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00006A7-6ECD-4730-B786-DB5968E4793F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1737CE0-0318-4968-81E6-2DA301F630A7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2AAC05-050A-423C-BD9A-BC8863BE1EF1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78D27B8-049B-4133-BCD0-431EBE626521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85366FA-9CF9-465D-BF16-01F8324DF84D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9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45118-B335-4029-BACE-8C69F98851EC}"/>
              </a:ext>
            </a:extLst>
          </p:cNvPr>
          <p:cNvSpPr/>
          <p:nvPr userDrawn="1"/>
        </p:nvSpPr>
        <p:spPr>
          <a:xfrm>
            <a:off x="6096000" y="512763"/>
            <a:ext cx="6096000" cy="63452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912E87-F36F-40B8-9F41-49BACBC4A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2FFDD4-7659-48E2-BC06-9ACB7FDD0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73BD0D-C00E-433F-9E66-C93A59F390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9E6B943-5AA7-406B-A838-FE4BB492C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7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FD7014-3829-47A5-B0D0-F1B7F77A45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0774A5E-914D-41AB-A1AA-F929C68AC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970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FD78EF-4D43-4FD1-B2BD-1E984FB8F14E}"/>
              </a:ext>
            </a:extLst>
          </p:cNvPr>
          <p:cNvSpPr/>
          <p:nvPr userDrawn="1"/>
        </p:nvSpPr>
        <p:spPr>
          <a:xfrm>
            <a:off x="6096000" y="512763"/>
            <a:ext cx="6096000" cy="63452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912E87-F36F-40B8-9F41-49BACBC4A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2FFDD4-7659-48E2-BC06-9ACB7FDD0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D32292-F687-4919-AFE1-E5E66A8BD3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F4D812-AAC3-4668-BBD7-82E3652C48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7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2F4E4EA-FED2-42AC-8CEE-C046E03647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3D1C5DB-DA98-401D-96A4-D430A47AF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56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5B5AFB-EF63-4AD7-9DB3-6AFD9683CB26}"/>
              </a:ext>
            </a:extLst>
          </p:cNvPr>
          <p:cNvSpPr/>
          <p:nvPr userDrawn="1"/>
        </p:nvSpPr>
        <p:spPr>
          <a:xfrm>
            <a:off x="6096000" y="512763"/>
            <a:ext cx="6096000" cy="6345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912E87-F36F-40B8-9F41-49BACBC4A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2FFDD4-7659-48E2-BC06-9ACB7FDD0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FAD090-C79D-4562-8473-8326BD286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B75E493-531C-479C-B531-57AC124013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7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C3BCF3B-86D3-44D7-9F71-1988F26F27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6BBD8E8-6189-4FEE-80BF-B91C9F39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38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397A323-D24D-492F-A8E9-83345AA049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1AC5043-AF9B-4740-83BE-87418BF8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7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08C70-6DC2-405B-AD66-9AEF68949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CA533F8-E95C-48E7-8C46-3FBFE2433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98CEF1-3C5F-46E2-9141-9CCCF4CD5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FFDADF4-0761-4111-9B0E-C8880613B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042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9C19AF-48AE-4AEF-9B3C-72FDB6628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858000"/>
          </a:xfrm>
          <a:solidFill>
            <a:schemeClr val="accent5">
              <a:alpha val="50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74EF9-938D-4FFB-B92F-13FBA11B0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1070" y="2398721"/>
            <a:ext cx="6229861" cy="2060558"/>
          </a:xfrm>
          <a:blipFill>
            <a:blip r:embed="rId2"/>
            <a:srcRect/>
            <a:stretch>
              <a:fillRect l="746" r="746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08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tter at B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08C70-6DC2-405B-AD66-9AEF68949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98CEF1-3C5F-46E2-9141-9CCCF4CD5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FFDADF4-0761-4111-9B0E-C8880613B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D18F0-B35F-E548-B73C-3FF93F64F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1" y="1371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65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06D02-82B7-414B-96E2-C0D2579E41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512765"/>
            <a:ext cx="12192000" cy="6345237"/>
          </a:xfrm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032CCF-A8A4-4FE9-BF14-FD9C9C82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21076"/>
            <a:ext cx="6096001" cy="6336925"/>
          </a:xfrm>
          <a:solidFill>
            <a:srgbClr val="274A7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8F33-077D-4D5E-9E7E-4B99AD79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D52E2-4E6D-4AD8-9F77-B289BE43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183FC-777C-4DC2-AF7B-FFA89EEAB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2049929"/>
            <a:ext cx="3973606" cy="1896596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6C1A07-A85A-4B2D-B4E8-5F58FDA18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4" y="4135437"/>
            <a:ext cx="2662237" cy="109504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2B2DA-D201-4029-B538-3BCBD7E16875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857F4-0327-4ABB-BFE3-6410D30A1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44BDC84-4876-4578-9A84-5B3EBDAD9A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5FFF597-A3AD-4C3D-971E-EFA574E53A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3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FCF7ACB-8585-4313-8C9D-3AB6072070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0274" y="512762"/>
            <a:ext cx="12202274" cy="6345237"/>
          </a:xfrm>
          <a:solidFill>
            <a:schemeClr val="accent5">
              <a:alpha val="75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D0E121-E260-4F8D-83FA-C5122E4F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A9D1AA-3BEA-490B-A68B-5F26310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DEA2416-0D8B-4847-98E8-97F707B1B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8604" y="3873245"/>
            <a:ext cx="2664000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4546E7-7CEE-4FC7-8372-1ED3976993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6" y="796414"/>
            <a:ext cx="10225548" cy="3013586"/>
          </a:xfrm>
        </p:spPr>
        <p:txBody>
          <a:bodyPr anchor="b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96D7E3-FA49-4398-9FF7-93F146D4B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FEAD3BB-205B-43E7-AF0E-ED7DAE1BB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1D1FA3F-26A4-468F-A057-CAA4D1BE5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F3C9CD-1772-4E17-AE6E-3772D1AFEC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0275" y="519274"/>
            <a:ext cx="12192000" cy="6345237"/>
          </a:xfrm>
        </p:spPr>
        <p:txBody>
          <a:bodyPr anchor="ctr"/>
          <a:lstStyle>
            <a:lvl1pPr algn="ctr">
              <a:defRPr sz="18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486C30-455F-466C-9304-9C8E1696D7B3}"/>
              </a:ext>
            </a:extLst>
          </p:cNvPr>
          <p:cNvGrpSpPr/>
          <p:nvPr userDrawn="1"/>
        </p:nvGrpSpPr>
        <p:grpSpPr>
          <a:xfrm>
            <a:off x="-3587716" y="0"/>
            <a:ext cx="3507558" cy="4794429"/>
            <a:chOff x="838199" y="1150070"/>
            <a:chExt cx="3507558" cy="4794429"/>
          </a:xfrm>
          <a:solidFill>
            <a:schemeClr val="tx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91CD7E-AF03-4EE9-80EE-D31760659001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22C2DD-3DC3-48D7-8279-DE2FCDE1B3D7}"/>
                </a:ext>
              </a:extLst>
            </p:cNvPr>
            <p:cNvSpPr txBox="1"/>
            <p:nvPr/>
          </p:nvSpPr>
          <p:spPr>
            <a:xfrm>
              <a:off x="838200" y="1150070"/>
              <a:ext cx="3507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</a:rPr>
                <a:t>How to insert a </a:t>
              </a:r>
              <a:br>
                <a:rPr lang="en-GB">
                  <a:solidFill>
                    <a:srgbClr val="333333"/>
                  </a:solidFill>
                </a:rPr>
              </a:br>
              <a:r>
                <a:rPr lang="en-GB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C2EEF4-5807-45F7-BFB7-9799347035C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F1EEEB-843D-44B9-9C9B-8C25292E220F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345193-A2C5-4033-BA89-7C41AB532DC0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E7F111-E473-457E-878E-B57AD9B5118F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F715BD-A296-46FA-9294-FBFA1B8A6C0E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9CBD22-F6EA-41FD-9CCA-1BD9B5C17CAC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following the instructions below, you can then </a:t>
              </a:r>
              <a:r>
                <a:rPr lang="en-GB" sz="1400">
                  <a:solidFill>
                    <a:schemeClr val="accent1"/>
                  </a:solidFill>
                </a:rPr>
                <a:t>enter text and icons into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65F8A4-A01F-4873-8503-AF1972D5E33F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97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06D02-82B7-414B-96E2-C0D2579E41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517474"/>
            <a:ext cx="12192000" cy="6345237"/>
          </a:xfrm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032CCF-A8A4-4FE9-BF14-FD9C9C82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0483" y="512764"/>
            <a:ext cx="6096001" cy="6345237"/>
          </a:xfrm>
          <a:solidFill>
            <a:srgbClr val="274A7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6C1A07-A85A-4B2D-B4E8-5F58FDA18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6246" y="4135438"/>
            <a:ext cx="2662237" cy="107816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2B2DA-D201-4029-B538-3BCBD7E16875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AE43D7-FA50-4C13-8757-5D0F2AA8C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6247" y="2049929"/>
            <a:ext cx="3973606" cy="1896596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1D5FDB-2C38-4373-877F-D80FCDA355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2D8AAB-E4B3-45AC-A3D9-D7192F9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DC4A7A-41C0-4569-9AAC-FA2E0174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B7A245A-E901-40CD-B70F-AB9F5BE7C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E0B1180-0CBB-44A5-A01B-260029289D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813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FCF7ACB-8585-4313-8C9D-3AB6072070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0274" y="512764"/>
            <a:ext cx="12202274" cy="6345237"/>
          </a:xfrm>
          <a:solidFill>
            <a:srgbClr val="274A7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D0E121-E260-4F8D-83FA-C5122E4F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A9D1AA-3BEA-490B-A68B-5F26310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DEA2416-0D8B-4847-98E8-97F707B1B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8604" y="3873245"/>
            <a:ext cx="2664000" cy="107740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4546E7-7CEE-4FC7-8372-1ED3976993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7" y="796414"/>
            <a:ext cx="10225548" cy="3013586"/>
          </a:xfrm>
        </p:spPr>
        <p:txBody>
          <a:bodyPr anchor="b"/>
          <a:lstStyle>
            <a:lvl1pPr algn="ctr">
              <a:defRPr sz="35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96D7E3-FA49-4398-9FF7-93F146D4B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FEAD3BB-205B-43E7-AF0E-ED7DAE1BB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1D1FA3F-26A4-468F-A057-CAA4D1BE5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F3C9CD-1772-4E17-AE6E-3772D1AFEC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0273" y="519274"/>
            <a:ext cx="12192000" cy="6345237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2693350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1790700"/>
            <a:ext cx="10515600" cy="3703320"/>
          </a:xfrm>
          <a:solidFill>
            <a:srgbClr val="274A7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5BFC3-C16D-4FE7-A259-6F9969052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1F4A81-2858-4A75-8B11-CB007E99C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7626" y="224313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0134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0BC68F-BA29-439A-AFEC-667F34FEA3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419477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3CE59A8-9674-A947-B530-29D05A22AE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6" y="223519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752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1790700"/>
            <a:ext cx="10515600" cy="3703320"/>
          </a:xfrm>
          <a:solidFill>
            <a:srgbClr val="274A7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1210134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E5BAFDAC-4E87-4BDB-9791-40C280715D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21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B880FED6-3F67-411F-AD7D-FC0BE6DC4E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419477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94F380C8-357D-8E41-AEEB-185B8E4AAA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8611CB4C-1809-F648-82AB-02E3ED5F89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6" y="223519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6C88D4A9-5A49-FE4A-8A7C-B1723251E3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69533" y="224313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13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1790700"/>
            <a:ext cx="10515600" cy="3703320"/>
          </a:xfrm>
          <a:solidFill>
            <a:srgbClr val="274A7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1210134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C0E2E26D-60F5-49FB-BDFF-9AF04B61AC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419477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ECB1C79A-9F47-7B40-9489-62D4B117B3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6" y="223519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19A75BA7-CE91-D045-9F99-212C38221A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28016" y="224313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E7D84605-00F9-1B4A-90A8-352FEA95B5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766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1D0381A-7949-4BB4-BC87-F2344D13E809}"/>
              </a:ext>
            </a:extLst>
          </p:cNvPr>
          <p:cNvGrpSpPr/>
          <p:nvPr userDrawn="1"/>
        </p:nvGrpSpPr>
        <p:grpSpPr>
          <a:xfrm>
            <a:off x="-10272" y="521075"/>
            <a:ext cx="6101136" cy="6354386"/>
            <a:chOff x="6399" y="521075"/>
            <a:chExt cx="6084464" cy="6354386"/>
          </a:xfrm>
          <a:solidFill>
            <a:srgbClr val="274A7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9D6D3A-C79C-4793-BE23-9DFE7421CDF2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73449A4-7E9F-42FF-A74F-E4BE5325A7B3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651EF08-0E6D-4516-9D39-DEF6A4D774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FDEDB4AB-2EA8-49AE-A255-955609E27E3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93595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A7066AF-38A9-4A02-A445-3A55D8800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9E86C54-1DE5-47E5-8087-88EEA6C44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717FB44-14A1-5B49-9874-3063E0D68A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E4F6352-E4AC-5E4E-8F06-8CED280889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12" y="223072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E87BAB-DF6D-4D47-A8F5-A78C65841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512" y="222278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481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52C38BA-1653-40F7-9D6D-9ECAE42D36FC}"/>
              </a:ext>
            </a:extLst>
          </p:cNvPr>
          <p:cNvGrpSpPr/>
          <p:nvPr userDrawn="1"/>
        </p:nvGrpSpPr>
        <p:grpSpPr>
          <a:xfrm>
            <a:off x="-10272" y="521075"/>
            <a:ext cx="6101136" cy="6354386"/>
            <a:chOff x="6399" y="521075"/>
            <a:chExt cx="6084464" cy="6354386"/>
          </a:xfrm>
          <a:solidFill>
            <a:srgbClr val="274A7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8B16CC-D213-4103-9102-D10F858D3E99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01B369-58FE-4E07-83EB-CCF13775A573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69596A7-8DCF-43A3-A598-B14F64E08F11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44D15-56F4-4FBC-97ED-896C590AC68B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AEE01336-A202-49B9-B7C4-645DC45EC54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5578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6D06A3D-13C0-467E-BE33-4DE6AE2E084E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 rot="10800000">
            <a:off x="293080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2E69539-8597-4658-8E98-491DB09A47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8B0B518-7F92-4475-93AA-82910B13DC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7C9A88-1268-46C4-84A4-7C2CB2998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61027C5-BC0C-43D9-A52D-A83322172D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4AAADB-341D-44FA-8BD3-725D6B7AB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08596F29-6AFE-0C4B-B093-10D8738BB6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3EDDC52-A453-F64D-88BD-FDF1E219E9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512" y="222278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E1D881DE-DD43-B04D-B055-33492310DA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69906" y="223072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048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D3BF987-2FF4-4A0A-93A5-FF15226A180E}"/>
              </a:ext>
            </a:extLst>
          </p:cNvPr>
          <p:cNvGrpSpPr/>
          <p:nvPr userDrawn="1"/>
        </p:nvGrpSpPr>
        <p:grpSpPr>
          <a:xfrm>
            <a:off x="-10272" y="521075"/>
            <a:ext cx="6101136" cy="6354386"/>
            <a:chOff x="6399" y="521075"/>
            <a:chExt cx="6084464" cy="6354386"/>
          </a:xfrm>
          <a:solidFill>
            <a:srgbClr val="274A7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00AD16-07E2-45A5-B9BB-E0BC8E96CC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232082-2723-43A8-A69C-908016532368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0B4ED63-3571-4391-86DF-B78C54B4F7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4E5C8B0-4802-4DD8-9D4C-C34C85506D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293595" y="5649686"/>
            <a:ext cx="313866" cy="30026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5727EF2D-860E-4976-8339-5FD4632411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B48047D-5387-4AA6-AAA1-4D7376706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0C8B06-7AEA-4E2B-ABB5-884510EBC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72DE17C-36E9-5A42-B7CC-4CF2FACC9B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512" y="222278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894DD131-ECA1-844A-9091-1243CF3F6A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9F39F454-ED59-684D-9A4C-D0E6FE47E2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34827" y="223072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735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39">
            <a:extLst>
              <a:ext uri="{FF2B5EF4-FFF2-40B4-BE49-F238E27FC236}">
                <a16:creationId xmlns:a16="http://schemas.microsoft.com/office/drawing/2014/main" id="{1441765F-5E32-4EF7-ACC1-B0F6AE7BA2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69ACFA-492D-415F-BEF4-17E72B8BECCC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  <a:solidFill>
            <a:srgbClr val="274A7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32C9A7-121D-459F-ABA9-B923CCE849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513938-4AAF-4CB8-B9E4-E83552B6B792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BE667441-21A8-46CE-AB79-EBF5A242F431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A3BA85BE-4CAE-40A3-8A2A-0F272133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D9FF6CC6-E8F9-4550-AF67-2FEF432C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C8AC2A98-AB57-471F-84EE-A09A79915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11E82FF8-7035-49FC-8CDD-E8EC88FAD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7280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DD0674-0C8C-4875-828E-958907B39E2E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B438E5A7-23EB-4CAA-AC88-46F98BC1C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0B48A697-95BB-4270-AE9A-84DEC06B1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BF98528-CB5B-42A7-893E-457916CCA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4F4264B0-315B-451C-9A39-86386D515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ADB239AE-C065-405D-AF2B-1946EF6445C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0F32AE1-7EB3-9148-9EEE-1D7A09C147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8548" y="1381693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DAA0EA8-CFD6-B143-B560-5823CE30DB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1197" y="223072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DA59684-1B5A-D54E-BC0C-5503F990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1197" y="222278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039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39">
            <a:extLst>
              <a:ext uri="{FF2B5EF4-FFF2-40B4-BE49-F238E27FC236}">
                <a16:creationId xmlns:a16="http://schemas.microsoft.com/office/drawing/2014/main" id="{442D4FEA-187E-45D3-8530-96E70D5853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CE3658F-45C2-4C28-A5FA-702CDDF4E4B8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  <a:solidFill>
            <a:srgbClr val="274A7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67D70F-5462-403E-861B-5B09AC43D879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7F59EE-996B-495D-807D-28132DC9C948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DFA0E1A8-2C59-4366-99D8-BB5411C6D294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2A172-8A08-4DD9-88A8-2ED8A9FD0C4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8E6DF5E0-65DD-4221-BD4C-D9ED4C81E1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3691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B0854BBF-DFB8-4323-AF4C-A8ABE337A1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75CA26C-68E4-4D9A-9E21-CFEEC1880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507CCEDE-6A12-45F7-86C6-0A8125D4F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91D4B856-B048-4BAB-BA44-E777EF53F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74" name="Title 2">
            <a:extLst>
              <a:ext uri="{FF2B5EF4-FFF2-40B4-BE49-F238E27FC236}">
                <a16:creationId xmlns:a16="http://schemas.microsoft.com/office/drawing/2014/main" id="{5B04C66F-BCEC-43D8-A128-6BB8ABBC0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F160F9E7-E1BD-42CF-AC60-FD9D232AC2F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81" name="Footer Placeholder 4">
            <a:extLst>
              <a:ext uri="{FF2B5EF4-FFF2-40B4-BE49-F238E27FC236}">
                <a16:creationId xmlns:a16="http://schemas.microsoft.com/office/drawing/2014/main" id="{1DBEC805-0C66-43B8-AE10-BB1ABB9A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9AA25479-A194-4FBF-B831-D67F774D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Text Placeholder 14">
            <a:extLst>
              <a:ext uri="{FF2B5EF4-FFF2-40B4-BE49-F238E27FC236}">
                <a16:creationId xmlns:a16="http://schemas.microsoft.com/office/drawing/2014/main" id="{826A12A1-4E76-4D66-B930-103BC69C1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63C64E9-811B-B24D-862F-AAD355A93C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1199" y="222278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FBF0CA62-C495-844E-A556-3AA678BD25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8548" y="1381693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832233E8-3057-C948-9489-BB7896151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73593" y="223072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22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1790700"/>
            <a:ext cx="10515600" cy="370332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5BFC3-C16D-4FE7-A259-6F9969052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D014C-246D-4106-A63E-E46E46B48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2235199"/>
            <a:ext cx="4610100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1F4A81-2858-4A75-8B11-CB007E99C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7625" y="2243138"/>
            <a:ext cx="1152525" cy="28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0134" y="4596494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0BC68F-BA29-439A-AFEC-667F34FEA3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19475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29940E-E4F0-4FFF-B08F-BB24F8FFCB05}"/>
              </a:ext>
            </a:extLst>
          </p:cNvPr>
          <p:cNvGrpSpPr/>
          <p:nvPr userDrawn="1"/>
        </p:nvGrpSpPr>
        <p:grpSpPr>
          <a:xfrm>
            <a:off x="-3587716" y="0"/>
            <a:ext cx="3507558" cy="4794429"/>
            <a:chOff x="838199" y="1150070"/>
            <a:chExt cx="3507558" cy="4794429"/>
          </a:xfrm>
          <a:solidFill>
            <a:schemeClr val="tx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817B3B-5CC1-488A-911A-8B8990789AF7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E1D895-F13F-4C18-83FA-04C7D19A2B08}"/>
                </a:ext>
              </a:extLst>
            </p:cNvPr>
            <p:cNvSpPr txBox="1"/>
            <p:nvPr/>
          </p:nvSpPr>
          <p:spPr>
            <a:xfrm>
              <a:off x="838200" y="1150070"/>
              <a:ext cx="3507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</a:rPr>
                <a:t>How to insert a </a:t>
              </a:r>
              <a:br>
                <a:rPr lang="en-GB">
                  <a:solidFill>
                    <a:srgbClr val="333333"/>
                  </a:solidFill>
                </a:rPr>
              </a:br>
              <a:r>
                <a:rPr lang="en-GB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1AB545-8292-4C66-85FB-6BC90FD27F8B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9413DC-44BE-43F9-9DBE-9AA6386B26CC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AC6B3E-419F-4B2F-9126-F720577EE648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64FD62-FADD-491B-898F-0382A33A8C72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3A2A1E-12D8-4428-AF5C-6DB8AC2D4CD1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50A576-9BEF-4CA5-9221-F5416084BB6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following the instructions below, you can then </a:t>
              </a:r>
              <a:r>
                <a:rPr lang="en-GB" sz="1400">
                  <a:solidFill>
                    <a:schemeClr val="accent1"/>
                  </a:solidFill>
                </a:rPr>
                <a:t>enter text and icons into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BE53B9-A1BB-4277-A394-4BA83FC53596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435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39">
            <a:extLst>
              <a:ext uri="{FF2B5EF4-FFF2-40B4-BE49-F238E27FC236}">
                <a16:creationId xmlns:a16="http://schemas.microsoft.com/office/drawing/2014/main" id="{E7B40F09-3CA0-406F-A026-2C189A7A7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D87145-58FE-497F-9DD0-9235F458BB7D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  <a:solidFill>
            <a:srgbClr val="274A7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A8513D-6D34-4588-8550-2A538727908A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ADFC3-1417-4220-A589-E07F6B716EA5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B08D73C-8669-4BA4-8F68-3A6F1125AFBB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C58D0-26BA-4813-A20B-9F3BA4E22FF6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F3685-2D0B-427B-8207-3D3D8BDE57C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4019B8-55E8-4B6F-94DB-EF4EB2844A13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1DF9BD-E0E5-4A47-801F-9202636E9F8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3DDA5-37C4-4493-B817-AAEA901E17F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929D38-D005-4103-BA52-F903C5ADAFDF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CB84B-6A7B-4E6B-B1B1-AEA88C214CB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69C5F4-BDCB-4802-8548-D755E52375A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8F97C8-53F7-4992-AF96-3400EE59E5C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E9246E28-3BED-4196-8620-84747F3DE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99125599-3886-48CB-B711-025C0CAC0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0F2FFC4D-E200-4569-83EB-15A7330A3C5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FC265FCE-2EC4-4F21-808D-100F972B42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8F0EAE4F-2C2F-4FE6-A099-67D35344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287ED711-8B7C-45B1-864D-ACBF9FE9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F46A414-19A7-4760-A8E4-B39963203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8987729-BD5E-1042-A3AB-B340EC497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1199" y="2222789"/>
            <a:ext cx="3462915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52745DCD-BD97-5449-AF5C-3138A89477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8548" y="1381693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D5DDAA92-87F9-B24F-9FFC-2BA3F3814C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38514" y="2230727"/>
            <a:ext cx="1152525" cy="9829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534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9162361-F0A3-4C53-A931-46EF470C81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1117E3-8C5C-43AD-BCB0-9B99FEE18C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0" y="1873252"/>
            <a:ext cx="12120000" cy="1495425"/>
          </a:xfrm>
          <a:solidFill>
            <a:srgbClr val="274A7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D4C983-1FBA-4C9F-82EE-8448DF9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3CC971-D9FB-4E14-A61A-7D973E9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D691CC9-0AD1-42C1-A4D2-AC7819DCC4D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0001" y="866775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0D7BC8C-264A-4E29-8F91-575CD7CE64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0001" y="2663537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80D1A9E4-C185-4948-82E6-06D9DE00C4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1" y="4460299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F65962-EECD-444A-9B71-8EE60985F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9020" y="2062323"/>
            <a:ext cx="5806980" cy="1230420"/>
          </a:xfrm>
        </p:spPr>
        <p:txBody>
          <a:bodyPr/>
          <a:lstStyle>
            <a:lvl1pPr>
              <a:defRPr sz="1999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2C7DE2-E7FA-45F3-8634-F8D719D8C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873252"/>
            <a:ext cx="720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B05112D-D70F-4E7C-AE9E-AEBE2AF138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5E7DA39-69A3-4F95-A141-C2A45EC03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EA4CA243-446E-441F-A84D-0A4FB8EA56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020" y="3518245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DCD6295-5126-4228-8687-684AD4DE5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9020" y="4536428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74B26EB9-9BC7-4F84-BAED-C3C35686D5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73" y="3523522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49839E55-3C8A-44ED-8AFF-5C5B5AEF98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273" y="4539541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F89FEB36-518B-44BC-BAE3-5235C83DC9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9020" y="4883052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241C68E3-7E5A-4148-BC7B-7E67121C003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9020" y="5601449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A65B33EB-DA20-4E43-97B2-D7C02605EB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9273" y="4888329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5026119B-7705-4599-88D2-91A032F88A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273" y="5604562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87D52CE8-78E4-40B0-A6B8-A77D45E498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9020" y="5237004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5" name="Text Placeholder 31">
            <a:extLst>
              <a:ext uri="{FF2B5EF4-FFF2-40B4-BE49-F238E27FC236}">
                <a16:creationId xmlns:a16="http://schemas.microsoft.com/office/drawing/2014/main" id="{D23F1E51-18B2-4B7D-803A-F342CC918A7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9273" y="5240117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3EF53780-9B9D-4D26-B8F8-CA96E0C035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3596" y="4119004"/>
            <a:ext cx="5421405" cy="298450"/>
          </a:xfrm>
        </p:spPr>
        <p:txBody>
          <a:bodyPr/>
          <a:lstStyle>
            <a:lvl1pPr>
              <a:defRPr sz="1699" b="1">
                <a:solidFill>
                  <a:srgbClr val="037D83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F1769C5-E17F-4C7B-BA0B-5BEA78FCA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F752308-8C1D-44E8-B376-0287F2862B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886220E-31FA-4229-9F72-5BC4DD2CAC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6F742FE-A56C-4F42-A416-A210F91DF3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308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 research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103B37E-5E73-4341-80D7-E2E39067DF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1117E3-8C5C-43AD-BCB0-9B99FEE18C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900" y="1873252"/>
            <a:ext cx="12103100" cy="1495425"/>
          </a:xfrm>
          <a:solidFill>
            <a:srgbClr val="274A7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D4C983-1FBA-4C9F-82EE-8448DF9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3CC971-D9FB-4E14-A61A-7D973E9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2C7DE2-E7FA-45F3-8634-F8D719D8C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" y="1873252"/>
            <a:ext cx="889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BB551B-7D01-442D-9EF7-5F19EE9E67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020" y="3518245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BDDC8CD7-6936-4E22-93D9-CF12458459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9020" y="4236642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E6EA0137-EFF4-43B9-B24B-3E58C97973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73" y="3523522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0E13F779-F30C-46A5-8BB7-A29DB83F76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273" y="4239755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45DB4CC-687F-4D8A-9486-854E207CA1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B7AB954-C780-4778-9FFF-14704B0708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9021" y="2062323"/>
            <a:ext cx="4421747" cy="1230420"/>
          </a:xfrm>
        </p:spPr>
        <p:txBody>
          <a:bodyPr/>
          <a:lstStyle>
            <a:lvl1pPr>
              <a:defRPr sz="1999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F7EE8414-372F-4D8C-A842-F9FACD513B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9020" y="3872197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F6BA1950-1743-44E8-9803-FDFFB588AA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273" y="3875310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AA53C7FD-8030-4C15-81F2-698571A6C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0001" y="866775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A6F90630-5F0A-4C5A-AC95-913EED7B82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0001" y="2663537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043F9CE5-DA2F-4108-B72D-52602474BD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1" y="4460299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034F4114-98FF-4B4E-8BFF-4D587E857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9D34A129-CF9F-44A4-A9DB-1BD9BC358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13AAB1B1-23A1-4B10-8EB9-780B95CE5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DA556A-4E7F-4EEF-9875-8AD1C5AA8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F1C54A17-F670-0D45-9D94-079459D913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372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DC38133-30D4-7846-A4BC-537CB13548BE}"/>
              </a:ext>
            </a:extLst>
          </p:cNvPr>
          <p:cNvSpPr/>
          <p:nvPr userDrawn="1"/>
        </p:nvSpPr>
        <p:spPr>
          <a:xfrm>
            <a:off x="1" y="519955"/>
            <a:ext cx="12192000" cy="6338047"/>
          </a:xfrm>
          <a:prstGeom prst="rect">
            <a:avLst/>
          </a:prstGeom>
          <a:solidFill>
            <a:srgbClr val="27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DF89CE-A17D-431C-A27B-F2E9B620A50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FECB3D9-EF33-4B6B-8C80-AD37595AC5A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3F118-F13A-4196-B85D-05F36ED764B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93689" y="6192729"/>
            <a:ext cx="3838575" cy="199014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68C0FE-05BE-43ED-8001-F10703804A0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7450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79F00F4-EAFA-412A-B146-CF4594568AE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449257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D406C7A-A9FE-498D-BB06-73E34915C5F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262488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ED91731-7FCF-4286-B283-DCA48ABAFFBC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047146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0BDD5D9-A654-485C-8FEE-9C018538F48B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148157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40F9256-06C0-4C2B-A25C-6911966D511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937454" y="3105432"/>
            <a:ext cx="10800" cy="9731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B8ACD67-80B8-4E65-B287-639434450D43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309309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964F4A4-4AE0-4DBF-B911-3816B12DA2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450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9D101200-E70B-42AA-A27B-0B86677E9D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257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EA391E5-4FE5-4D60-9805-502EB232A2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2488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9C812642-150A-4468-9581-207970B6DB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7146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711BC25-4543-4BA5-9499-C5D434D174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E945B355-4E8C-4955-908E-E77FF51B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2B0ECB8-6769-4402-BE16-9A717B3DB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5E364CAB-DE2C-4634-BEFE-44C1DCA309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19E973AA-E41F-6344-ACD5-B7FDB0E2A6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7022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Key 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F6A44-9FA5-4175-B37C-32E2862D6BDC}"/>
              </a:ext>
            </a:extLst>
          </p:cNvPr>
          <p:cNvSpPr/>
          <p:nvPr userDrawn="1"/>
        </p:nvSpPr>
        <p:spPr>
          <a:xfrm>
            <a:off x="1" y="519955"/>
            <a:ext cx="12192000" cy="633804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98FF09-CD40-4B09-A0CE-DA79ADB9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A46CE3-FAB5-4B29-B2C1-2DEB550B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01B8CD9-BBC8-4E50-B0C9-4AC4FF2B8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689" y="6192729"/>
            <a:ext cx="3838575" cy="199014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ACAA4FC-1E53-4F56-8765-6299524233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450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E273024-E7BC-412B-BE52-1D3E7EB5F9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9257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5C5EC4D-FFED-4DFC-B7B1-37A6C5519E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2488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2C29C2A-A959-4C19-85AD-AC3608A606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7146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D9B4ECC-1B95-4274-BF33-8F552038E1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48157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5C967B13-2274-4FFB-A658-4942B67D37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7454" y="3105432"/>
            <a:ext cx="10800" cy="9731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C640863-EBF0-4968-9908-5195D1EE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9309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BD4C796-2FD9-4BE8-A5A3-34ADDD7EE6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450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CFB997-1059-4374-A50C-2DD4F6FE97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257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BD6DDE3-F29B-407E-81A8-0A8680425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2488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EC8E044-4CF7-4214-A993-1DFDAB14C0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7146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22806E0-5698-4BE0-BD76-D44B20E09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B65EEE9-7A20-44E2-B27C-E11FAE7B68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E71B51C-9E5D-48D3-9D90-C41780BE9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A737896E-7F77-C44E-9847-1CDC80679F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862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E5D2519-F3BE-4810-AA24-36B68237DF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814788" y="512765"/>
            <a:ext cx="9377212" cy="6345237"/>
          </a:xfrm>
          <a:custGeom>
            <a:avLst/>
            <a:gdLst>
              <a:gd name="connsiteX0" fmla="*/ 6333972 w 9377212"/>
              <a:gd name="connsiteY0" fmla="*/ 0 h 6345237"/>
              <a:gd name="connsiteX1" fmla="*/ 9377212 w 9377212"/>
              <a:gd name="connsiteY1" fmla="*/ 0 h 6345237"/>
              <a:gd name="connsiteX2" fmla="*/ 9377212 w 9377212"/>
              <a:gd name="connsiteY2" fmla="*/ 6345237 h 6345237"/>
              <a:gd name="connsiteX3" fmla="*/ 0 w 9377212"/>
              <a:gd name="connsiteY3" fmla="*/ 6345237 h 63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7212" h="6345237">
                <a:moveTo>
                  <a:pt x="6333972" y="0"/>
                </a:moveTo>
                <a:lnTo>
                  <a:pt x="9377212" y="0"/>
                </a:lnTo>
                <a:lnTo>
                  <a:pt x="9377212" y="6345237"/>
                </a:lnTo>
                <a:lnTo>
                  <a:pt x="0" y="6345237"/>
                </a:lnTo>
                <a:close/>
              </a:path>
            </a:pathLst>
          </a:custGeom>
          <a:solidFill>
            <a:srgbClr val="274A71"/>
          </a:solidFill>
        </p:spPr>
        <p:txBody>
          <a:bodyPr wrap="square" anchor="ctr">
            <a:noAutofit/>
          </a:bodyPr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icon to add image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21DA74-B2FB-404D-B0A5-DA8DFAD6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33B5D2-FD56-4A35-BCD9-DD2C304D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F7FB60-626D-4ABC-A538-619A51CC4F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02" y="1926434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A5621F2-6F2E-489E-BC2C-C5355DFB3E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2" y="2374109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A27F781-1457-4210-84FD-288B559C80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6702" y="2835064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C0B7BD0-A00E-4C80-9C5B-B0122EC59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702" y="3281536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C3A5598-5633-44D1-9AF1-FC1832493F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702" y="3757053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AED8F34-D86B-4735-A24F-A39B3C2BF5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6" y="4227620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A69B706-6217-43B5-A792-E626CB457D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6" y="4691403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3205C6C-5F70-4DB8-941F-67E9C015D6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07" y="1898591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6B59F0A3-11A7-4C09-9379-AA007F65D1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707" y="2354865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04D8091-ACA4-47FD-B7F9-B00FDB46E1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2707" y="2811461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1C42CFB-91FE-498B-BD54-6C456DE2C9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2707" y="3259243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8C50D1CE-FFC0-4589-92D3-C3790AA07A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707" y="3727789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55731339-5162-4AF1-AB69-AD59EFBA2B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601" y="4196335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07E46996-EB02-48B8-9CFE-DFAA20C26F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601" y="4659803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E00DBC-E940-4701-BB1F-12B3914590DF}"/>
              </a:ext>
            </a:extLst>
          </p:cNvPr>
          <p:cNvSpPr/>
          <p:nvPr userDrawn="1"/>
        </p:nvSpPr>
        <p:spPr>
          <a:xfrm rot="10800000">
            <a:off x="3534513" y="512758"/>
            <a:ext cx="5613694" cy="2768775"/>
          </a:xfrm>
          <a:prstGeom prst="triangle">
            <a:avLst>
              <a:gd name="adj" fmla="val 49312"/>
            </a:avLst>
          </a:prstGeom>
          <a:solidFill>
            <a:srgbClr val="03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880DBC4-39CB-42CD-AA33-37CC4419DE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87AC4363-2DD8-4A3E-9288-1616689E1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3554505" cy="462570"/>
          </a:xfrm>
          <a:noFill/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52B4758-514C-49EF-9AB0-4EBB50CFC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62C9AB88-B914-4808-B82C-871998F4E9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1C26E6-B037-45E3-B029-AD982BF6F06F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5A5B29-94F0-40D6-8800-25ED3E4FAFA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183397-539C-44ED-AB5B-817078B8567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B3539C-98FC-44D7-91C9-58A5F8A5B893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10A051-FAAB-4E21-A088-92483F6EA204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3BEFE4-EBF0-42BB-8939-FD4F0C0EDC79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992B05-9FCA-4A9F-ABE8-A78265ECB4A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46250D-C277-44AF-B8C4-50DA34266EC7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1DA416-7B8D-4518-BA36-7F3EB75A2E5F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8A615A48-4309-584C-B82E-6E85FD8EAB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67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CA8FDCA-85A0-4DFF-867E-BA6130325DFE}"/>
              </a:ext>
            </a:extLst>
          </p:cNvPr>
          <p:cNvSpPr/>
          <p:nvPr userDrawn="1"/>
        </p:nvSpPr>
        <p:spPr>
          <a:xfrm rot="10800000">
            <a:off x="3544038" y="531807"/>
            <a:ext cx="5613694" cy="2768775"/>
          </a:xfrm>
          <a:prstGeom prst="triangle">
            <a:avLst>
              <a:gd name="adj" fmla="val 49312"/>
            </a:avLst>
          </a:prstGeom>
          <a:solidFill>
            <a:srgbClr val="03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03FC611-E0FC-4EB1-843C-77642999DBE5}"/>
              </a:ext>
            </a:extLst>
          </p:cNvPr>
          <p:cNvSpPr/>
          <p:nvPr userDrawn="1"/>
        </p:nvSpPr>
        <p:spPr>
          <a:xfrm>
            <a:off x="2819925" y="525411"/>
            <a:ext cx="9377212" cy="6345244"/>
          </a:xfrm>
          <a:custGeom>
            <a:avLst/>
            <a:gdLst>
              <a:gd name="connsiteX0" fmla="*/ 6326036 w 9377212"/>
              <a:gd name="connsiteY0" fmla="*/ 0 h 6345244"/>
              <a:gd name="connsiteX1" fmla="*/ 9377212 w 9377212"/>
              <a:gd name="connsiteY1" fmla="*/ 0 h 6345244"/>
              <a:gd name="connsiteX2" fmla="*/ 9377212 w 9377212"/>
              <a:gd name="connsiteY2" fmla="*/ 6345244 h 6345244"/>
              <a:gd name="connsiteX3" fmla="*/ 0 w 9377212"/>
              <a:gd name="connsiteY3" fmla="*/ 6345244 h 6345244"/>
              <a:gd name="connsiteX4" fmla="*/ 0 w 9377212"/>
              <a:gd name="connsiteY4" fmla="*/ 6322320 h 63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212" h="6345244">
                <a:moveTo>
                  <a:pt x="6326036" y="0"/>
                </a:moveTo>
                <a:lnTo>
                  <a:pt x="9377212" y="0"/>
                </a:lnTo>
                <a:lnTo>
                  <a:pt x="9377212" y="6345244"/>
                </a:lnTo>
                <a:lnTo>
                  <a:pt x="0" y="6345244"/>
                </a:lnTo>
                <a:lnTo>
                  <a:pt x="0" y="6322320"/>
                </a:lnTo>
                <a:close/>
              </a:path>
            </a:pathLst>
          </a:custGeom>
          <a:solidFill>
            <a:srgbClr val="27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6494A8A5-595B-419F-98DF-44E1E3F99B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7349" y="2242216"/>
            <a:ext cx="3709986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F7F1C05-DB9B-4249-A572-FD000AC68A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43388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E695E28-39FD-4295-B08C-64DF1C7017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2117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8AA1C94-7B9E-4582-AE5B-783D939D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2117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3B3B2B8-7110-4464-A280-B0942BDC2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43388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648D602-2728-46D4-A955-617F2DE9D1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4864" y="4139774"/>
            <a:ext cx="3717234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344563-6199-48DF-8C96-B5D0240111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351" y="2242214"/>
            <a:ext cx="3709984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52D3C58-E95B-4476-8EFF-C7054601D4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43388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3BDBD3-8764-475E-AA25-DD415F01A1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82116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4148B719-5C8F-4C0C-8670-E017F84BD56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2117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173C750D-3B8F-4253-9FFA-C65558342E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43388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DF76630-9A79-4E08-86D1-E3F5A45915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4865" y="4139773"/>
            <a:ext cx="3712472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60504D-BEFC-493F-90CD-CCA0DA07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68093-391E-4B9A-8073-C355F480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ECC9C2-AB39-4711-85D7-6B878F649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4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5D4C64-7D16-4702-BBC9-C9C3B02849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60DE898-DCAE-46C6-871B-BA0A9C182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32F63C2-A90F-4879-A583-A96E89E7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0554D1-91AE-4B98-A15A-1485280C5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DCDA1EC-EF4A-5C4A-B2F8-E8B78074D4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851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6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EE94BD1-EB1B-440E-8851-D99F34C35195}"/>
              </a:ext>
            </a:extLst>
          </p:cNvPr>
          <p:cNvSpPr/>
          <p:nvPr userDrawn="1"/>
        </p:nvSpPr>
        <p:spPr>
          <a:xfrm>
            <a:off x="1" y="526257"/>
            <a:ext cx="12186863" cy="6331744"/>
          </a:xfrm>
          <a:prstGeom prst="rect">
            <a:avLst/>
          </a:prstGeom>
          <a:gradFill>
            <a:gsLst>
              <a:gs pos="39000">
                <a:schemeClr val="bg1"/>
              </a:gs>
              <a:gs pos="53000">
                <a:srgbClr val="EBEBE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6494A8A5-595B-419F-98DF-44E1E3F99B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7349" y="2242216"/>
            <a:ext cx="3709986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F7F1C05-DB9B-4249-A572-FD000AC68A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43388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E695E28-39FD-4295-B08C-64DF1C7017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2117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8AA1C94-7B9E-4582-AE5B-783D939D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2117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3B3B2B8-7110-4464-A280-B0942BDC2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43388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648D602-2728-46D4-A955-617F2DE9D1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4864" y="4139774"/>
            <a:ext cx="3717234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344563-6199-48DF-8C96-B5D0240111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351" y="2242214"/>
            <a:ext cx="3709984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52D3C58-E95B-4476-8EFF-C7054601D4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43388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3BDBD3-8764-475E-AA25-DD415F01A1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82116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4148B719-5C8F-4C0C-8670-E017F84BD56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2117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173C750D-3B8F-4253-9FFA-C65558342E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43388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DF76630-9A79-4E08-86D1-E3F5A45915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4865" y="4139773"/>
            <a:ext cx="3712472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60504D-BEFC-493F-90CD-CCA0DA07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68093-391E-4B9A-8073-C355F480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ECC9C2-AB39-4711-85D7-6B878F649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4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5D4C64-7D16-4702-BBC9-C9C3B02849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60DE898-DCAE-46C6-871B-BA0A9C182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32F63C2-A90F-4879-A583-A96E89E7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0554D1-91AE-4B98-A15A-1485280C5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0B93D3-36ED-4588-A1FA-74AB4A030735}"/>
              </a:ext>
            </a:extLst>
          </p:cNvPr>
          <p:cNvGrpSpPr/>
          <p:nvPr userDrawn="1"/>
        </p:nvGrpSpPr>
        <p:grpSpPr>
          <a:xfrm>
            <a:off x="-3643433" y="6163"/>
            <a:ext cx="3507558" cy="4472103"/>
            <a:chOff x="838199" y="1150070"/>
            <a:chExt cx="3507558" cy="447210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D5FE4C-6859-40AB-8FF5-0B419E2EA091}"/>
                </a:ext>
              </a:extLst>
            </p:cNvPr>
            <p:cNvSpPr/>
            <p:nvPr/>
          </p:nvSpPr>
          <p:spPr>
            <a:xfrm>
              <a:off x="838200" y="1150070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7CEFED-95BA-4267-9234-AC2A34AFB376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 </a:t>
              </a:r>
              <a:br>
                <a:rPr lang="en-GB" sz="1799">
                  <a:solidFill>
                    <a:srgbClr val="333333"/>
                  </a:solidFill>
                  <a:latin typeface="+mj-lt"/>
                </a:rPr>
              </a:br>
              <a:r>
                <a:rPr lang="en-GB" sz="1799">
                  <a:solidFill>
                    <a:srgbClr val="333333"/>
                  </a:solidFill>
                  <a:latin typeface="+mj-lt"/>
                </a:rPr>
                <a:t>with a filter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D8C328-A7C8-445A-A658-81ADB22A3027}"/>
                </a:ext>
              </a:extLst>
            </p:cNvPr>
            <p:cNvSpPr/>
            <p:nvPr/>
          </p:nvSpPr>
          <p:spPr>
            <a:xfrm>
              <a:off x="838200" y="1819188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0E9C68-B7CA-4765-BD66-612023B0EDC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605D41-5829-406B-9ACF-BB8218005897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3DF6C1-CDDE-48AE-BD5E-AF46D1BB27A5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B70A36-58E4-491E-9594-DBC5037558E8}"/>
                </a:ext>
              </a:extLst>
            </p:cNvPr>
            <p:cNvSpPr txBox="1"/>
            <p:nvPr/>
          </p:nvSpPr>
          <p:spPr>
            <a:xfrm>
              <a:off x="838199" y="384804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79615D-AE91-4048-9F60-0930EFF41140}"/>
                </a:ext>
              </a:extLst>
            </p:cNvPr>
            <p:cNvSpPr txBox="1"/>
            <p:nvPr/>
          </p:nvSpPr>
          <p:spPr>
            <a:xfrm>
              <a:off x="838199" y="439251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5EE48-AD48-4C5A-84FA-E5C805B565E4}"/>
                </a:ext>
              </a:extLst>
            </p:cNvPr>
            <p:cNvSpPr txBox="1"/>
            <p:nvPr/>
          </p:nvSpPr>
          <p:spPr>
            <a:xfrm>
              <a:off x="838199" y="499175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</p:grp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87F73BB8-D976-E040-BF44-D5C739596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412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CA19D3D-5AFC-4A4E-9737-0C3B34CE03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4862" y="4533424"/>
            <a:ext cx="2579794" cy="1118374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Picture Placeholder 21">
            <a:extLst>
              <a:ext uri="{FF2B5EF4-FFF2-40B4-BE49-F238E27FC236}">
                <a16:creationId xmlns:a16="http://schemas.microsoft.com/office/drawing/2014/main" id="{C05ADA78-0A3E-4CFF-A6A5-9D8BF14612A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4864" y="4533426"/>
            <a:ext cx="2579793" cy="1118373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DC2698BD-415D-453B-B412-3C69D7F9CD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28062" y="4533425"/>
            <a:ext cx="2574657" cy="112078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EB2166D0-0A21-476C-B709-C68D03F525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28063" y="4533424"/>
            <a:ext cx="2574656" cy="1120780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0401F54-2928-47BC-8FBF-1B57862EA0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28062" y="3272789"/>
            <a:ext cx="2574656" cy="1114426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2A9DB395-48CC-49D7-B507-975927F46C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28064" y="3272792"/>
            <a:ext cx="2574655" cy="1114425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5D4F47A2-520F-4E10-B35F-9879476BEE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8062" y="2012157"/>
            <a:ext cx="2574657" cy="1114425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040354A-B41D-40E5-80B1-00A566514E5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28062" y="2012157"/>
            <a:ext cx="2574657" cy="1114424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ACAA2CE-C022-46EB-B5FA-B411DB84BE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4862" y="2020370"/>
            <a:ext cx="2579794" cy="1106210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6973793A-1442-4CED-BC8D-3B20B8A704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4862" y="3272789"/>
            <a:ext cx="2579794" cy="1114426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E40416-E110-47CB-9E6C-B987CB16A81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4864" y="2012157"/>
            <a:ext cx="2579793" cy="1114424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85022163-8972-4EDD-8896-BFC497D31D6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4864" y="3272792"/>
            <a:ext cx="2579793" cy="1114425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3DB63A-37EE-44C1-906C-D69C912B790A}"/>
              </a:ext>
            </a:extLst>
          </p:cNvPr>
          <p:cNvSpPr/>
          <p:nvPr userDrawn="1"/>
        </p:nvSpPr>
        <p:spPr>
          <a:xfrm>
            <a:off x="6100483" y="512765"/>
            <a:ext cx="6105620" cy="6345237"/>
          </a:xfrm>
          <a:prstGeom prst="rect">
            <a:avLst/>
          </a:prstGeom>
          <a:solidFill>
            <a:srgbClr val="27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D6145E-9C24-4244-802E-CF7A794D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D71B6-4019-4EAF-80E7-289F9FA8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494BE8-6B47-4985-B4F0-39CAB379E7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5700" y="867684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C5B560C-B77A-4458-BF31-110FA28AAE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05700" y="2382159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18A6D2-CBA0-41C3-9E77-89507ED68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1650" y="867684"/>
            <a:ext cx="3976688" cy="981075"/>
          </a:xfrm>
        </p:spPr>
        <p:txBody>
          <a:bodyPr/>
          <a:lstStyle>
            <a:lvl1pPr>
              <a:defRPr sz="16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84B8D4-A9A4-4321-BD72-3747E8D3C0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0025" y="2382159"/>
            <a:ext cx="3976688" cy="981075"/>
          </a:xfrm>
        </p:spPr>
        <p:txBody>
          <a:bodyPr/>
          <a:lstStyle>
            <a:lvl1pPr>
              <a:defRPr sz="17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A3F7829C-9BE0-4ADB-8131-FD46B3D384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5700" y="3842049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3A21BC83-8565-4EA5-9BCB-D7E28567E3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05700" y="5356524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A1BCC556-C1BA-484B-9BFC-FC926FA0A06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31650" y="3842049"/>
            <a:ext cx="3976688" cy="981075"/>
          </a:xfrm>
        </p:spPr>
        <p:txBody>
          <a:bodyPr/>
          <a:lstStyle>
            <a:lvl1pPr>
              <a:defRPr sz="16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B710229-F578-4AA1-AA64-BF14A51F56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20025" y="5356524"/>
            <a:ext cx="3976688" cy="981075"/>
          </a:xfrm>
        </p:spPr>
        <p:txBody>
          <a:bodyPr/>
          <a:lstStyle>
            <a:lvl1pPr>
              <a:defRPr sz="17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FE4F0D7-9AAA-4389-B87A-6AFB8EC837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659C0058-A1E3-4C7F-8AD4-E04D7F1C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A5F3E6EE-318B-42B9-A240-0BB5C7AAE1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A9309A83-4E82-4CBE-99A8-581B0FF0B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D09772F8-8135-A240-B718-423A38817D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264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77A3618-1D7B-4D97-93BA-A580BA233FB0}"/>
              </a:ext>
            </a:extLst>
          </p:cNvPr>
          <p:cNvSpPr/>
          <p:nvPr userDrawn="1"/>
        </p:nvSpPr>
        <p:spPr>
          <a:xfrm rot="10800000">
            <a:off x="3544038" y="531807"/>
            <a:ext cx="5613694" cy="2768775"/>
          </a:xfrm>
          <a:prstGeom prst="triangle">
            <a:avLst>
              <a:gd name="adj" fmla="val 49312"/>
            </a:avLst>
          </a:prstGeom>
          <a:solidFill>
            <a:srgbClr val="03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4367C3A-0ADD-493B-BF47-72B6ED81DA73}"/>
              </a:ext>
            </a:extLst>
          </p:cNvPr>
          <p:cNvSpPr/>
          <p:nvPr userDrawn="1"/>
        </p:nvSpPr>
        <p:spPr>
          <a:xfrm>
            <a:off x="2819925" y="525411"/>
            <a:ext cx="9377212" cy="6345244"/>
          </a:xfrm>
          <a:custGeom>
            <a:avLst/>
            <a:gdLst>
              <a:gd name="connsiteX0" fmla="*/ 6326036 w 9377212"/>
              <a:gd name="connsiteY0" fmla="*/ 0 h 6345244"/>
              <a:gd name="connsiteX1" fmla="*/ 9377212 w 9377212"/>
              <a:gd name="connsiteY1" fmla="*/ 0 h 6345244"/>
              <a:gd name="connsiteX2" fmla="*/ 9377212 w 9377212"/>
              <a:gd name="connsiteY2" fmla="*/ 6345244 h 6345244"/>
              <a:gd name="connsiteX3" fmla="*/ 0 w 9377212"/>
              <a:gd name="connsiteY3" fmla="*/ 6345244 h 6345244"/>
              <a:gd name="connsiteX4" fmla="*/ 0 w 9377212"/>
              <a:gd name="connsiteY4" fmla="*/ 6322320 h 63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212" h="6345244">
                <a:moveTo>
                  <a:pt x="6326036" y="0"/>
                </a:moveTo>
                <a:lnTo>
                  <a:pt x="9377212" y="0"/>
                </a:lnTo>
                <a:lnTo>
                  <a:pt x="9377212" y="6345244"/>
                </a:lnTo>
                <a:lnTo>
                  <a:pt x="0" y="6345244"/>
                </a:lnTo>
                <a:lnTo>
                  <a:pt x="0" y="6322320"/>
                </a:lnTo>
                <a:close/>
              </a:path>
            </a:pathLst>
          </a:custGeom>
          <a:solidFill>
            <a:srgbClr val="27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885FB-06CC-4EB7-B2E5-9D7D6579D9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267" y="2780145"/>
            <a:ext cx="5516562" cy="606310"/>
          </a:xfrm>
        </p:spPr>
        <p:txBody>
          <a:bodyPr/>
          <a:lstStyle>
            <a:lvl1pPr>
              <a:defRPr sz="3999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D1C1F4-2C30-4BEF-9154-211286CC9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1100" y="3742055"/>
            <a:ext cx="4648201" cy="250825"/>
          </a:xfrm>
        </p:spPr>
        <p:txBody>
          <a:bodyPr anchor="ctr"/>
          <a:lstStyle>
            <a:lvl1pPr>
              <a:defRPr sz="16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B512ADA-BE19-41E7-B4B1-5D62C66762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1100" y="4047174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E267AB-4CB8-4FEC-9C0C-A5C0C13E8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1100" y="4367032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0D01B37-0431-419F-97E5-2B260E6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70DBC30-CC69-45DA-A172-A1C225B1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6C063C0-F7A8-4A50-A3AD-D184636281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267" y="2216602"/>
            <a:ext cx="5516562" cy="563545"/>
          </a:xfrm>
        </p:spPr>
        <p:txBody>
          <a:bodyPr anchor="b"/>
          <a:lstStyle>
            <a:lvl1pPr>
              <a:defRPr sz="3999" b="1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8E3B336-E6E9-4544-8608-23817A86D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3595" y="3742055"/>
            <a:ext cx="824005" cy="250825"/>
          </a:xfrm>
        </p:spPr>
        <p:txBody>
          <a:bodyPr anchor="ctr"/>
          <a:lstStyle>
            <a:lvl1pPr>
              <a:defRPr sz="1400" b="0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65C55FB-B142-425E-8983-368815E47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5" y="4047174"/>
            <a:ext cx="824005" cy="250825"/>
          </a:xfrm>
        </p:spPr>
        <p:txBody>
          <a:bodyPr anchor="ctr"/>
          <a:lstStyle>
            <a:lvl1pPr>
              <a:defRPr sz="1400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1CE90D7-46FC-47DD-97A5-FDC7261BC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5" y="4367032"/>
            <a:ext cx="824005" cy="250825"/>
          </a:xfrm>
        </p:spPr>
        <p:txBody>
          <a:bodyPr anchor="ctr"/>
          <a:lstStyle>
            <a:lvl1pPr>
              <a:defRPr sz="1400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A7394B-8D12-4E24-8313-F48B007E80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6E986F1-8BBC-4CD1-959B-EED548FB5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8593DA2-F566-4003-99E5-A790900143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E3D29C-4374-41D4-8E21-A7CA3477B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F93349C4-B81E-2D45-AB6C-C52F90EB69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9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1790700"/>
            <a:ext cx="10515600" cy="370332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5BFC3-C16D-4FE7-A259-6F9969052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D014C-246D-4106-A63E-E46E46B48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2235199"/>
            <a:ext cx="4610100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1210134" y="4596494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E5BAFDAC-4E87-4BDB-9791-40C280715D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21" y="4596494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F4C5967-F77F-4BCA-A622-EA88352838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0150" y="2243138"/>
            <a:ext cx="1152525" cy="28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B880FED6-3F67-411F-AD7D-FC0BE6DC4E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19475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447DA4-D331-44D9-8F0B-8FA64E70DC3B}"/>
              </a:ext>
            </a:extLst>
          </p:cNvPr>
          <p:cNvGrpSpPr/>
          <p:nvPr userDrawn="1"/>
        </p:nvGrpSpPr>
        <p:grpSpPr>
          <a:xfrm>
            <a:off x="-3587716" y="0"/>
            <a:ext cx="3507558" cy="4794429"/>
            <a:chOff x="838199" y="1150070"/>
            <a:chExt cx="3507558" cy="4794429"/>
          </a:xfrm>
          <a:solidFill>
            <a:schemeClr val="tx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BFF5E24-3FF9-40A0-9A9A-9C3F8FC053BF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AE20F9-3157-47AF-80BB-EBA4EFFCBBEA}"/>
                </a:ext>
              </a:extLst>
            </p:cNvPr>
            <p:cNvSpPr txBox="1"/>
            <p:nvPr/>
          </p:nvSpPr>
          <p:spPr>
            <a:xfrm>
              <a:off x="838200" y="1150070"/>
              <a:ext cx="3507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</a:rPr>
                <a:t>How to insert a </a:t>
              </a:r>
              <a:br>
                <a:rPr lang="en-GB">
                  <a:solidFill>
                    <a:srgbClr val="333333"/>
                  </a:solidFill>
                </a:rPr>
              </a:br>
              <a:r>
                <a:rPr lang="en-GB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95ED44-6027-43F2-B6DE-EE09C4FA635B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2C80FE-AA29-42E9-AA26-CB6BB1D428B1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9C8A16-F08A-46B4-B66F-5618B8A21F21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F68197-651B-4C10-AFE2-A2EDCFD6F103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24C270-9534-4C7E-B6B5-A6B26DC21E50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3DB254-6988-42E9-80C9-15477380BA7C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following the instructions below, you can then </a:t>
              </a:r>
              <a:r>
                <a:rPr lang="en-GB" sz="1400">
                  <a:solidFill>
                    <a:schemeClr val="accent1"/>
                  </a:solidFill>
                </a:rPr>
                <a:t>enter text and icons into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D702C4-9A47-4B7C-9BD9-00F0B36234E9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61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885FB-06CC-4EB7-B2E5-9D7D6579D9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267" y="2780145"/>
            <a:ext cx="5516562" cy="606310"/>
          </a:xfrm>
        </p:spPr>
        <p:txBody>
          <a:bodyPr/>
          <a:lstStyle>
            <a:lvl1pPr>
              <a:defRPr sz="3999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D1C1F4-2C30-4BEF-9154-211286CC9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1100" y="3742055"/>
            <a:ext cx="4648201" cy="250825"/>
          </a:xfrm>
        </p:spPr>
        <p:txBody>
          <a:bodyPr anchor="ctr"/>
          <a:lstStyle>
            <a:lvl1pPr>
              <a:defRPr sz="16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B512ADA-BE19-41E7-B4B1-5D62C66762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1100" y="4047174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E267AB-4CB8-4FEC-9C0C-A5C0C13E8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1100" y="4367032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0D01B37-0431-419F-97E5-2B260E6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70DBC30-CC69-45DA-A172-A1C225B1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6C063C0-F7A8-4A50-A3AD-D184636281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267" y="2216602"/>
            <a:ext cx="5516562" cy="563545"/>
          </a:xfrm>
        </p:spPr>
        <p:txBody>
          <a:bodyPr anchor="b"/>
          <a:lstStyle>
            <a:lvl1pPr>
              <a:defRPr sz="3999" b="1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8E3B336-E6E9-4544-8608-23817A86D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3595" y="3742055"/>
            <a:ext cx="824005" cy="250825"/>
          </a:xfrm>
        </p:spPr>
        <p:txBody>
          <a:bodyPr anchor="ctr"/>
          <a:lstStyle>
            <a:lvl1pPr>
              <a:defRPr sz="1400" b="0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65C55FB-B142-425E-8983-368815E47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5" y="4047174"/>
            <a:ext cx="824005" cy="250825"/>
          </a:xfrm>
        </p:spPr>
        <p:txBody>
          <a:bodyPr anchor="ctr"/>
          <a:lstStyle>
            <a:lvl1pPr>
              <a:defRPr sz="1400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1CE90D7-46FC-47DD-97A5-FDC7261BC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5" y="4367032"/>
            <a:ext cx="824005" cy="250825"/>
          </a:xfrm>
        </p:spPr>
        <p:txBody>
          <a:bodyPr anchor="ctr"/>
          <a:lstStyle>
            <a:lvl1pPr>
              <a:defRPr sz="1400">
                <a:solidFill>
                  <a:srgbClr val="037D8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A7394B-8D12-4E24-8313-F48B007E80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6E986F1-8BBC-4CD1-959B-EED548FB5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8593DA2-F566-4003-99E5-A790900143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E3D29C-4374-41D4-8E21-A7CA3477B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F93349C4-B81E-2D45-AB6C-C52F90EB69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212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1F1C30D-441F-414A-BB76-D89D2F4CB86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00" y="515674"/>
            <a:ext cx="3048000" cy="6342326"/>
          </a:xfrm>
          <a:solidFill>
            <a:srgbClr val="274A7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C033FF-FA2E-4B47-82AF-168C272249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32414" y="1901825"/>
            <a:ext cx="2324100" cy="3292474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DCFE400-6E87-4EC2-A631-FCE269846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93688" y="2267043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00F5E4D5-917B-4ADA-A8EC-CCF1D60146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3688" y="2673171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72CF0BFB-9871-4A3D-ACCC-6440244F18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3688" y="3088264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1388C48-0515-49CC-8249-25801EC7B2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93688" y="3493338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92EE8501-ADD2-4C1F-955E-67F6AE4B761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688" y="3901146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100BEF4E-D211-4419-A3D4-B88A9E82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09DE5DEF-C70C-47B5-B7B4-A378A68F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080160-BC22-4E45-8A0D-B748FA2616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4117040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E18E5564-D438-4128-81E8-64B815B1A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4283726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23BA4AFE-6783-4A5A-ACDC-4790EB4F57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8985" y="4765339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002AA6E0-D092-4377-94F6-05E1A0E64A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37" y="4770616"/>
            <a:ext cx="386139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E2817EFD-1613-42DB-8E3B-72E5C73DD6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8985" y="5119291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1252B570-5BAE-4B01-A036-3E7E9F7796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9237" y="5122404"/>
            <a:ext cx="386139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8418141-2D08-4613-A007-088E486840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BDE70212-4292-4FE3-A325-E8EB802BA0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15F7992-A0E9-4807-8E43-E2A67E1A77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8007163-6211-4F5C-A01C-3792A14B2A3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81526" y="519274"/>
            <a:ext cx="4562475" cy="6345237"/>
          </a:xfrm>
        </p:spPr>
        <p:txBody>
          <a:bodyPr anchor="ctr"/>
          <a:lstStyle>
            <a:lvl1pPr algn="ctr">
              <a:defRPr sz="1799">
                <a:solidFill>
                  <a:schemeClr val="tx1"/>
                </a:solidFill>
              </a:defRPr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9BB6A858-9E6F-F64F-A312-C2CB926712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0900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laceholder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D3E83F-8E81-4B64-8FAD-61A98950F1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00" y="515674"/>
            <a:ext cx="3048000" cy="6342326"/>
          </a:xfrm>
          <a:solidFill>
            <a:srgbClr val="274A7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DF383A-6C55-4533-80FC-D69E03465CD7}"/>
              </a:ext>
            </a:extLst>
          </p:cNvPr>
          <p:cNvSpPr/>
          <p:nvPr userDrawn="1"/>
        </p:nvSpPr>
        <p:spPr>
          <a:xfrm>
            <a:off x="1" y="515674"/>
            <a:ext cx="4572000" cy="6342326"/>
          </a:xfrm>
          <a:prstGeom prst="rect">
            <a:avLst/>
          </a:prstGeom>
          <a:solidFill>
            <a:srgbClr val="27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68F4-0AE9-41B9-99DE-A46DD067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C5238-8409-47D9-BFFE-2706859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E2FFF1F-874D-456D-B0CC-49814AB443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4197723" cy="298450"/>
          </a:xfrm>
        </p:spPr>
        <p:txBody>
          <a:bodyPr/>
          <a:lstStyle>
            <a:lvl1pPr>
              <a:defRPr sz="16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F2F149B-14B3-4615-A43B-7284F2080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4197723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2F20620-7E6E-4A35-8F38-A2AC5ECCE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0839FED-A322-4F03-AE3C-5D1AEB12BB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493DC61C-A219-4B15-BB55-FE6B1A1CC08C}"/>
              </a:ext>
            </a:extLst>
          </p:cNvPr>
          <p:cNvSpPr>
            <a:spLocks noGrp="1"/>
          </p:cNvSpPr>
          <p:nvPr>
            <p:ph type="media" sz="quarter" idx="49"/>
          </p:nvPr>
        </p:nvSpPr>
        <p:spPr>
          <a:xfrm>
            <a:off x="5074919" y="1135065"/>
            <a:ext cx="6583681" cy="4938077"/>
          </a:xfrm>
          <a:solidFill>
            <a:schemeClr val="accent3"/>
          </a:solidFill>
        </p:spPr>
        <p:txBody>
          <a:bodyPr anchor="ctr"/>
          <a:lstStyle>
            <a:lvl1pPr algn="ctr">
              <a:defRPr sz="1999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insert a video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31911B10-4215-4917-AE65-ED4681624A1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6850" y="2141718"/>
            <a:ext cx="534874" cy="3855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D5D99E2-C1C8-467A-988D-718D9C678A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3595" y="2538974"/>
            <a:ext cx="4197723" cy="2363874"/>
          </a:xfrm>
        </p:spPr>
        <p:txBody>
          <a:bodyPr/>
          <a:lstStyle>
            <a:lvl1pPr>
              <a:defRPr sz="2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F3D451BC-B6BF-47DD-9563-B358B578B2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8713" y="5320456"/>
            <a:ext cx="4172604" cy="23308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0DF0F52-A456-C04A-AA8D-B1A6F180D0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723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DF117EE-3F9E-4AA3-B8C0-F95CF1622E6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3389D1DF-8EAF-4405-95D3-240A33F4EA3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360CA-BB1D-4AA8-BF4B-B44023F28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245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0DA024-DCE4-4F37-8514-17819FD887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3651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708105C-1D58-4A67-8982-87C5E79F10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7652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9CBA6C3-D709-4AAF-AEF1-C8BE5890FB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34925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E8D4E42-A144-4CC2-89F7-B9A123B33C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5274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B23F6A0-BB53-4F89-ABD5-AC6BAC524A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600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323CBF6-E744-4B19-9F51-246B4EC822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6077263" y="-2838707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592B09-8F92-4D3C-89DC-64EBF3B1E9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092401" y="-1565454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47C49B5-BB83-4EB2-936A-2FEE25425A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6077263" y="-283013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85EB89-2E05-45F3-9783-67469D4D32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29941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889A61B7-3490-457D-92B0-F89EE26F8CC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46322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758CC048-A015-4C39-8002-5941C072448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70323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CE5B3356-4BA6-42A8-ABCF-D5BAEA1F770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87124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2D360765-B64D-44B9-866A-02BC716521C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910068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D0070C1A-E664-4D09-8F2F-8B3F36F3972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453117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A3557702-EC0E-45C6-80A9-7F0B7AF67D8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975848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5386CDB8-06E5-4854-82BC-1D6A67B5900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29941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139CEDAF-431E-4089-B634-D2719412AA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346322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ABE80C26-A89A-45AB-9DF0-CC15D2A6D87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870323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ABE0833B-1567-4833-8804-2273897AC67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87124" y="281444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2CB67673-12C5-4C4C-9B6C-1DC98D315BC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10068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EB0C748-E42E-42E7-A8CB-DBAEE7F9D96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53117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70F84E29-E606-4C0E-80AE-86F8BDC4BD6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975848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2612562-E66C-4638-9685-8D1280C9555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941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CED405CA-BDF6-4D5F-AE2E-877051D91C9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346322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E560A414-6722-4403-86A3-B57D5A11914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70323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A42F0886-825E-47B0-8BB8-B133D5DA8EC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87124" y="407648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0D1520F5-B89B-4BF6-953C-394D483AF71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910068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DB709F3F-C540-40B2-BEB2-48E964FAB4F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53117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50F7289C-F410-48FF-837D-7B4833D05FF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975848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CD51B674-EAF6-4E4A-8392-FA358AAE150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29941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74CC8369-D541-4939-8032-1AFE3A95DE2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346322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6E454D12-1EC1-49F1-9832-2FD1630240E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870323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7732846C-B139-40B9-886F-8B83FD445A1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87124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9606E8E2-E7D0-43C8-B8E6-3892A899AF7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910068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1809FF5A-FD40-45A3-886E-449FD35997B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453117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BAA96027-B199-4FF8-A1B5-C3F9647E2D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975848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29FA737-08C6-4D15-8E6B-A3C597B3FC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5603DECD-7C90-4D35-BFE8-89FB98650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66024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0" name="Text Placeholder 16">
            <a:extLst>
              <a:ext uri="{FF2B5EF4-FFF2-40B4-BE49-F238E27FC236}">
                <a16:creationId xmlns:a16="http://schemas.microsoft.com/office/drawing/2014/main" id="{330AF1C8-4FC5-6247-B19F-B290A010CC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01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45118-B335-4029-BACE-8C69F98851EC}"/>
              </a:ext>
            </a:extLst>
          </p:cNvPr>
          <p:cNvSpPr/>
          <p:nvPr userDrawn="1"/>
        </p:nvSpPr>
        <p:spPr>
          <a:xfrm>
            <a:off x="6096000" y="512765"/>
            <a:ext cx="6096001" cy="6345237"/>
          </a:xfrm>
          <a:prstGeom prst="rect">
            <a:avLst/>
          </a:prstGeom>
          <a:solidFill>
            <a:srgbClr val="274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6912E87-F36F-40B8-9F41-49BACBC4A8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F2FFDD4-7659-48E2-BC06-9ACB7FDD0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9E6B943-5AA7-406B-A838-FE4BB492C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FD7014-3829-47A5-B0D0-F1B7F77A45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0774A5E-914D-41AB-A1AA-F929C68AC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309AB1B-B19C-554C-90F3-EDDC03C9EF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319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1AC5043-AF9B-4740-83BE-87418BF8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08C70-6DC2-405B-AD66-9AEF68949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CA533F8-E95C-48E7-8C46-3FBFE2433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98CEF1-3C5F-46E2-9141-9CCCF4CD5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FFDADF4-0761-4111-9B0E-C8880613B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01C5E75-2FE8-E047-A221-CD73268ED8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108478"/>
          </a:xfrm>
          <a:solidFill>
            <a:srgbClr val="037D8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497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397A323-D24D-492F-A8E9-83345AA049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1AC5043-AF9B-4740-83BE-87418BF8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08C70-6DC2-405B-AD66-9AEF68949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CA533F8-E95C-48E7-8C46-3FBFE2433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98CEF1-3C5F-46E2-9141-9CCCF4CD55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FFDADF4-0761-4111-9B0E-C8880613B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033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A48EA-7133-4411-B2C8-6CC2ADFB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363D-63AE-4CC2-B83A-846FAC7525A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2E881-54CA-4EE4-BB27-8CB6E747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81265-1C37-42E6-95A5-9F46B6A8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F6-1E4C-4274-95D1-476985B43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64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917" y="1825625"/>
            <a:ext cx="10409255" cy="37587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2E97D3-C260-44BC-B0E1-650D41C4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182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9C19AF-48AE-4AEF-9B3C-72FDB6628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858000"/>
          </a:xfrm>
          <a:solidFill>
            <a:schemeClr val="accent5">
              <a:alpha val="50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74EF9-938D-4FFB-B92F-13FBA11B0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81070" y="2398721"/>
            <a:ext cx="6229861" cy="2060558"/>
          </a:xfrm>
          <a:blipFill>
            <a:blip r:embed="rId2"/>
            <a:srcRect/>
            <a:stretch>
              <a:fillRect l="746" r="746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0302C2CC-593B-47C9-A7B5-5BF6D62D91A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06653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1790700"/>
            <a:ext cx="10515600" cy="370332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5BFC3-C16D-4FE7-A259-6F9969052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D014C-246D-4106-A63E-E46E46B48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2235199"/>
            <a:ext cx="4610100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1210134" y="4596494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FA14A802-D407-4767-80A6-239A25BB1E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75200" y="2243138"/>
            <a:ext cx="1152525" cy="28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C0E2E26D-60F5-49FB-BDFF-9AF04B61AC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19475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8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5634A2-BAFB-4C5C-BA8E-59E7CBBBB9A0}"/>
              </a:ext>
            </a:extLst>
          </p:cNvPr>
          <p:cNvGrpSpPr/>
          <p:nvPr userDrawn="1"/>
        </p:nvGrpSpPr>
        <p:grpSpPr>
          <a:xfrm>
            <a:off x="-3587716" y="0"/>
            <a:ext cx="3507558" cy="4794429"/>
            <a:chOff x="838199" y="1150070"/>
            <a:chExt cx="3507558" cy="4794429"/>
          </a:xfrm>
          <a:solidFill>
            <a:schemeClr val="tx1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193900-A882-445C-823F-FE5DF4D97468}"/>
                </a:ext>
              </a:extLst>
            </p:cNvPr>
            <p:cNvSpPr/>
            <p:nvPr/>
          </p:nvSpPr>
          <p:spPr>
            <a:xfrm>
              <a:off x="838200" y="1150070"/>
              <a:ext cx="3507557" cy="47944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551628-EBF0-4A64-B484-D16B2EC659B8}"/>
                </a:ext>
              </a:extLst>
            </p:cNvPr>
            <p:cNvSpPr txBox="1"/>
            <p:nvPr/>
          </p:nvSpPr>
          <p:spPr>
            <a:xfrm>
              <a:off x="838200" y="1150070"/>
              <a:ext cx="3507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</a:rPr>
                <a:t>How to insert a </a:t>
              </a:r>
              <a:br>
                <a:rPr lang="en-GB">
                  <a:solidFill>
                    <a:srgbClr val="333333"/>
                  </a:solidFill>
                </a:rPr>
              </a:br>
              <a:r>
                <a:rPr lang="en-GB">
                  <a:solidFill>
                    <a:srgbClr val="333333"/>
                  </a:solidFill>
                </a:rPr>
                <a:t>background in a placeholder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9A25A2-4742-4DC1-AD3B-80AE1926E826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23E2DB-8F0F-4924-8246-829F8B57E146}"/>
                </a:ext>
              </a:extLst>
            </p:cNvPr>
            <p:cNvSpPr txBox="1"/>
            <p:nvPr/>
          </p:nvSpPr>
          <p:spPr>
            <a:xfrm>
              <a:off x="838199" y="3344436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EC03B4-8508-4F30-93A2-3DB487403613}"/>
                </a:ext>
              </a:extLst>
            </p:cNvPr>
            <p:cNvSpPr txBox="1"/>
            <p:nvPr/>
          </p:nvSpPr>
          <p:spPr>
            <a:xfrm>
              <a:off x="838199" y="406337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FA8657-F4BF-4912-964A-371535A7DA6E}"/>
                </a:ext>
              </a:extLst>
            </p:cNvPr>
            <p:cNvSpPr txBox="1"/>
            <p:nvPr/>
          </p:nvSpPr>
          <p:spPr>
            <a:xfrm>
              <a:off x="838199" y="46178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8249EA-78E2-43A3-8950-ADEE8460EDD3}"/>
                </a:ext>
              </a:extLst>
            </p:cNvPr>
            <p:cNvSpPr txBox="1"/>
            <p:nvPr/>
          </p:nvSpPr>
          <p:spPr>
            <a:xfrm>
              <a:off x="838199" y="535654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593031-C9CC-4F33-BECD-7E3880D89886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On this slide you will need to insert an image into the large picture placeholder first.</a:t>
              </a:r>
            </a:p>
            <a:p>
              <a:r>
                <a:rPr lang="en-GB" sz="1400">
                  <a:solidFill>
                    <a:srgbClr val="333333"/>
                  </a:solidFill>
                </a:rPr>
                <a:t>Once you’ve inserted an image, following the instructions below, you can then </a:t>
              </a:r>
              <a:r>
                <a:rPr lang="en-GB" sz="1400">
                  <a:solidFill>
                    <a:schemeClr val="accent1"/>
                  </a:solidFill>
                </a:rPr>
                <a:t>enter text and icons into the placeholders.</a:t>
              </a:r>
              <a:endParaRPr lang="en-GB" sz="1400" b="1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B9E7AE-9E97-4E4B-A6CB-4F7DF5926EE3}"/>
                </a:ext>
              </a:extLst>
            </p:cNvPr>
            <p:cNvSpPr/>
            <p:nvPr/>
          </p:nvSpPr>
          <p:spPr>
            <a:xfrm>
              <a:off x="838200" y="328977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377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06D02-82B7-414B-96E2-C0D2579E41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512765"/>
            <a:ext cx="12192000" cy="6345237"/>
          </a:xfrm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032CCF-A8A4-4FE9-BF14-FD9C9C82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21076"/>
            <a:ext cx="6096001" cy="6336925"/>
          </a:xfrm>
          <a:solidFill>
            <a:schemeClr val="accent2">
              <a:alpha val="66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8F33-077D-4D5E-9E7E-4B99AD79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D52E2-4E6D-4AD8-9F77-B289BE43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183FC-777C-4DC2-AF7B-FFA89EEAB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2049929"/>
            <a:ext cx="3973606" cy="1896596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6C1A07-A85A-4B2D-B4E8-5F58FDA18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4" y="4135438"/>
            <a:ext cx="2662237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2B2DA-D201-4029-B538-3BCBD7E16875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857F4-0327-4ABB-BFE3-6410D30A1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44BDC84-4876-4578-9A84-5B3EBDAD9A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5FFF597-A3AD-4C3D-971E-EFA574E53A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179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032CCF-A8A4-4FE9-BF14-FD9C9C82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0483" y="512764"/>
            <a:ext cx="6096001" cy="6345237"/>
          </a:xfrm>
          <a:solidFill>
            <a:schemeClr val="accent2">
              <a:alpha val="66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6C1A07-A85A-4B2D-B4E8-5F58FDA18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6246" y="4135438"/>
            <a:ext cx="2662237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2B2DA-D201-4029-B538-3BCBD7E16875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AE43D7-FA50-4C13-8757-5D0F2AA8C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6247" y="2049929"/>
            <a:ext cx="3973606" cy="1896596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1D5FDB-2C38-4373-877F-D80FCDA355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2D8AAB-E4B3-45AC-A3D9-D7192F9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DC4A7A-41C0-4569-9AAC-FA2E0174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06D02-82B7-414B-96E2-C0D2579E41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512765"/>
            <a:ext cx="12192000" cy="6345237"/>
          </a:xfrm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B7A245A-E901-40CD-B70F-AB9F5BE7C0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E0B1180-0CBB-44A5-A01B-260029289D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308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FCF7ACB-8585-4313-8C9D-3AB6072070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0274" y="512764"/>
            <a:ext cx="12202274" cy="6345237"/>
          </a:xfrm>
          <a:solidFill>
            <a:schemeClr val="accent5">
              <a:alpha val="75000"/>
            </a:schemeClr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D0E121-E260-4F8D-83FA-C5122E4F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A9D1AA-3BEA-490B-A68B-5F26310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DEA2416-0D8B-4847-98E8-97F707B1B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8604" y="3873245"/>
            <a:ext cx="2664000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4546E7-7CEE-4FC7-8372-1ED3976993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7" y="796414"/>
            <a:ext cx="10225548" cy="3013586"/>
          </a:xfrm>
        </p:spPr>
        <p:txBody>
          <a:bodyPr anchor="b"/>
          <a:lstStyle>
            <a:lvl1pPr algn="ctr">
              <a:defRPr sz="35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96D7E3-FA49-4398-9FF7-93F146D4B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FEAD3BB-205B-43E7-AF0E-ED7DAE1BB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1D1FA3F-26A4-468F-A057-CAA4D1BE58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F3C9CD-1772-4E17-AE6E-3772D1AFEC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0274" y="519274"/>
            <a:ext cx="12192000" cy="6345237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3787693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1790700"/>
            <a:ext cx="10515600" cy="370332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5BFC3-C16D-4FE7-A259-6F9969052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D014C-246D-4106-A63E-E46E46B48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2235199"/>
            <a:ext cx="4610100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1F4A81-2858-4A75-8B11-CB007E99CA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7626" y="2243138"/>
            <a:ext cx="1152525" cy="28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0134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0BC68F-BA29-439A-AFEC-667F34FEA3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419477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3231188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1790700"/>
            <a:ext cx="10515600" cy="370332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5BFC3-C16D-4FE7-A259-6F9969052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D014C-246D-4106-A63E-E46E46B48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2235199"/>
            <a:ext cx="4610100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1210134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E5BAFDAC-4E87-4BDB-9791-40C280715D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21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F4C5967-F77F-4BCA-A622-EA88352838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0151" y="2243138"/>
            <a:ext cx="1152525" cy="28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B880FED6-3F67-411F-AD7D-FC0BE6DC4E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419477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843593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D924DD8-8D0B-4C52-8FEC-3B78B07511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1790700"/>
            <a:ext cx="10515600" cy="3703320"/>
          </a:xfrm>
          <a:solidFill>
            <a:schemeClr val="accent6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CC0510-384A-45E2-A597-75F1122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54C723-3022-4EE4-A95C-A1068EC1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D1279E2-F730-434E-9A8C-6ED91E017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134" y="2583122"/>
            <a:ext cx="5657391" cy="1158694"/>
          </a:xfrm>
        </p:spPr>
        <p:txBody>
          <a:bodyPr/>
          <a:lstStyle>
            <a:lvl1pPr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5BFC3-C16D-4FE7-A259-6F9969052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58222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ED014C-246D-4106-A63E-E46E46B48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2235199"/>
            <a:ext cx="4610100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763C02-50B8-4CA3-BE1D-F150B1F135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1210134" y="4596496"/>
            <a:ext cx="313866" cy="2901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FABD1A-75D6-4704-9541-73E2BE7ED98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38FBA-4954-4EA9-9479-3AE0815C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10515600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0E5E1CD-5C17-473E-A9CD-C3FEC15C10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CAFF4D0-F005-4D2B-83A4-79FB670D2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A09316-1E38-42CE-AD01-B207CC555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FA14A802-D407-4767-80A6-239A25BB1E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75201" y="2243138"/>
            <a:ext cx="1152525" cy="288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C0E2E26D-60F5-49FB-BDFF-9AF04B61AC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3419477"/>
            <a:ext cx="12192000" cy="3438525"/>
          </a:xfrm>
          <a:solidFill>
            <a:schemeClr val="bg2">
              <a:alpha val="26000"/>
            </a:schemeClr>
          </a:solidFill>
        </p:spPr>
        <p:txBody>
          <a:bodyPr anchor="ctr"/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2104512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52C38BA-1653-40F7-9D6D-9ECAE42D36FC}"/>
              </a:ext>
            </a:extLst>
          </p:cNvPr>
          <p:cNvGrpSpPr/>
          <p:nvPr userDrawn="1"/>
        </p:nvGrpSpPr>
        <p:grpSpPr>
          <a:xfrm>
            <a:off x="-10272" y="521075"/>
            <a:ext cx="6101136" cy="6354386"/>
            <a:chOff x="6399" y="521075"/>
            <a:chExt cx="6084464" cy="635438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8B16CC-D213-4103-9102-D10F858D3E99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01B369-58FE-4E07-83EB-CCF13775A573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69596A7-8DCF-43A3-A598-B14F64E08F11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44D15-56F4-4FBC-97ED-896C590AC68B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AEE01336-A202-49B9-B7C4-645DC45EC54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5578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6D06A3D-13C0-467E-BE33-4DE6AE2E084E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 rot="10800000">
            <a:off x="293080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2E69539-8597-4658-8E98-491DB09A47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395D4DA-8E04-4076-8E06-3B93D7A6FD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A76CFA5-C695-423E-A076-F00E009F79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3511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8B0B518-7F92-4475-93AA-82910B13DC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7C9A88-1268-46C4-84A4-7C2CB2998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61027C5-BC0C-43D9-A52D-A83322172D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4AAADB-341D-44FA-8BD3-725D6B7AB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152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D3BF987-2FF4-4A0A-93A5-FF15226A180E}"/>
              </a:ext>
            </a:extLst>
          </p:cNvPr>
          <p:cNvGrpSpPr/>
          <p:nvPr userDrawn="1"/>
        </p:nvGrpSpPr>
        <p:grpSpPr>
          <a:xfrm>
            <a:off x="-10272" y="521075"/>
            <a:ext cx="6101136" cy="6354386"/>
            <a:chOff x="6399" y="521075"/>
            <a:chExt cx="6084464" cy="635438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00AD16-07E2-45A5-B9BB-E0BC8E96CC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232082-2723-43A8-A69C-908016532368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0B4ED63-3571-4391-86DF-B78C54B4F7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96C95415-0569-415A-8DCE-5AA292910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B99D7F7-5F9A-4E4A-BCEF-C77AF3D436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52674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4E5C8B0-4802-4DD8-9D4C-C34C85506D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293595" y="5649686"/>
            <a:ext cx="313866" cy="30026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5727EF2D-860E-4976-8339-5FD4632411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B48047D-5387-4AA6-AAA1-4D7376706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0C8B06-7AEA-4E2B-ABB5-884510EBC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73071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39">
            <a:extLst>
              <a:ext uri="{FF2B5EF4-FFF2-40B4-BE49-F238E27FC236}">
                <a16:creationId xmlns:a16="http://schemas.microsoft.com/office/drawing/2014/main" id="{1441765F-5E32-4EF7-ACC1-B0F6AE7BA2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69ACFA-492D-415F-BEF4-17E72B8BECCC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32C9A7-121D-459F-ABA9-B923CCE849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513938-4AAF-4CB8-B9E4-E83552B6B792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BE667441-21A8-46CE-AB79-EBF5A242F431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A3BA85BE-4CAE-40A3-8A2A-0F272133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D9FF6CC6-E8F9-4550-AF67-2FEF432C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C8AC2A98-AB57-471F-84EE-A09A79915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11E82FF8-7035-49FC-8CDD-E8EC88FAD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7280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330DA6B0-29F2-4A13-BEAB-643CF2E33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DD0674-0C8C-4875-828E-958907B39E2E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6590FD11-5431-45BD-B7AA-4E9B9BD366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D4D21BD0-AE58-46DB-8CF8-10A614CFC6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1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B438E5A7-23EB-4CAA-AC88-46F98BC1C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0B48A697-95BB-4270-AE9A-84DEC06B1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BF98528-CB5B-42A7-893E-457916CCA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4F4264B0-315B-451C-9A39-86386D515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ADB239AE-C065-405D-AF2B-1946EF6445C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279909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39">
            <a:extLst>
              <a:ext uri="{FF2B5EF4-FFF2-40B4-BE49-F238E27FC236}">
                <a16:creationId xmlns:a16="http://schemas.microsoft.com/office/drawing/2014/main" id="{442D4FEA-187E-45D3-8530-96E70D5853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CE3658F-45C2-4C28-A5FA-702CDDF4E4B8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67D70F-5462-403E-861B-5B09AC43D879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7F59EE-996B-495D-807D-28132DC9C948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DFA0E1A8-2C59-4366-99D8-BB5411C6D294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2A172-8A08-4DD9-88A8-2ED8A9FD0C4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8E6DF5E0-65DD-4221-BD4C-D9ED4C81E1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3691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B0854BBF-DFB8-4323-AF4C-A8ABE337A1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9720ED28-76E7-44C4-BBCA-3A7963C2FC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7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75CA26C-68E4-4D9A-9E21-CFEEC1880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507CCEDE-6A12-45F7-86C6-0A8125D4F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669E219E-04FD-4FEE-A8B7-DC64747442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91D4B856-B048-4BAB-BA44-E777EF53F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74" name="Title 2">
            <a:extLst>
              <a:ext uri="{FF2B5EF4-FFF2-40B4-BE49-F238E27FC236}">
                <a16:creationId xmlns:a16="http://schemas.microsoft.com/office/drawing/2014/main" id="{5B04C66F-BCEC-43D8-A128-6BB8ABBC0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F160F9E7-E1BD-42CF-AC60-FD9D232AC2F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8" name="Text Placeholder 18">
            <a:extLst>
              <a:ext uri="{FF2B5EF4-FFF2-40B4-BE49-F238E27FC236}">
                <a16:creationId xmlns:a16="http://schemas.microsoft.com/office/drawing/2014/main" id="{850609DD-D22A-4793-8FFD-0E436CB64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81" name="Footer Placeholder 4">
            <a:extLst>
              <a:ext uri="{FF2B5EF4-FFF2-40B4-BE49-F238E27FC236}">
                <a16:creationId xmlns:a16="http://schemas.microsoft.com/office/drawing/2014/main" id="{1DBEC805-0C66-43B8-AE10-BB1ABB9A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9AA25479-A194-4FBF-B831-D67F774D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Text Placeholder 14">
            <a:extLst>
              <a:ext uri="{FF2B5EF4-FFF2-40B4-BE49-F238E27FC236}">
                <a16:creationId xmlns:a16="http://schemas.microsoft.com/office/drawing/2014/main" id="{826A12A1-4E76-4D66-B930-103BC69C1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68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1D0381A-7949-4BB4-BC87-F2344D13E809}"/>
              </a:ext>
            </a:extLst>
          </p:cNvPr>
          <p:cNvGrpSpPr/>
          <p:nvPr userDrawn="1"/>
        </p:nvGrpSpPr>
        <p:grpSpPr>
          <a:xfrm>
            <a:off x="-10273" y="521075"/>
            <a:ext cx="6101136" cy="6354386"/>
            <a:chOff x="6399" y="521075"/>
            <a:chExt cx="6084464" cy="635438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9D6D3A-C79C-4793-BE23-9DFE7421CDF2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73449A4-7E9F-42FF-A74F-E4BE5325A7B3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651EF08-0E6D-4516-9D39-DEF6A4D774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5887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FDEDB4AB-2EA8-49AE-A255-955609E27E3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93595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0A9731-605B-4089-A512-A0554CCADA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FB826-0276-40F6-AADA-DA1FD6EA2A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511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A7066AF-38A9-4A02-A445-3A55D8800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9E86C54-1DE5-47E5-8087-88EEA6C44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DFCBCF-F16E-4265-9F14-07384820835B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48122D-B379-4163-847A-BB1B95FE596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DA8C6-1FEE-44F8-B2B7-2E0E9E7E7E0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368278-7C6B-47F6-A068-176870F7326D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978BF-90CE-4449-975B-D929F6BA228E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8EAC01-410C-45E6-BF3C-128A9EFA38A5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DE3CB-4154-4AF8-9613-EF078079BC9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9E2F5E-662C-4A42-BDEE-5F6FCAB641C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1E2B9-B25C-41AF-BC84-DC6AAE5BDA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6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0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547911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39">
            <a:extLst>
              <a:ext uri="{FF2B5EF4-FFF2-40B4-BE49-F238E27FC236}">
                <a16:creationId xmlns:a16="http://schemas.microsoft.com/office/drawing/2014/main" id="{E7B40F09-3CA0-406F-A026-2C189A7A7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D87145-58FE-497F-9DD0-9235F458BB7D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A8513D-6D34-4588-8550-2A538727908A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ADFC3-1417-4220-A589-E07F6B716EA5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B08D73C-8669-4BA4-8F68-3A6F1125AFBB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C58D0-26BA-4813-A20B-9F3BA4E22FF6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F3685-2D0B-427B-8207-3D3D8BDE57C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4019B8-55E8-4B6F-94DB-EF4EB2844A13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1DF9BD-E0E5-4A47-801F-9202636E9F8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3DDA5-37C4-4493-B817-AAEA901E17F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929D38-D005-4103-BA52-F903C5ADAFDF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CB84B-6A7B-4E6B-B1B1-AEA88C214CB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69C5F4-BDCB-4802-8548-D755E52375A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8F97C8-53F7-4992-AF96-3400EE59E5C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8325007C-1697-40DA-BE32-0D6833045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E9246E28-3BED-4196-8620-84747F3DE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99125599-3886-48CB-B711-025C0CAC0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0F2FFC4D-E200-4569-83EB-15A7330A3C5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FC265FCE-2EC4-4F21-808D-100F972B42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7E864783-D260-44E8-AACD-8F58EBC0F9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D529215-A106-4AC8-B597-20381CE1D2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360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8F0EAE4F-2C2F-4FE6-A099-67D35344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287ED711-8B7C-45B1-864D-ACBF9FE9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F46A414-19A7-4760-A8E4-B39963203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671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572850-432E-4486-B8EB-4E8267BB84B9}"/>
              </a:ext>
            </a:extLst>
          </p:cNvPr>
          <p:cNvSpPr/>
          <p:nvPr userDrawn="1"/>
        </p:nvSpPr>
        <p:spPr>
          <a:xfrm>
            <a:off x="0" y="519275"/>
            <a:ext cx="6096001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FDEDB4AB-2EA8-49AE-A255-955609E27E3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93595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0A9731-605B-4089-A512-A0554CCADA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FB826-0276-40F6-AADA-DA1FD6EA2A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511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A7066AF-38A9-4A02-A445-3A55D8800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9E86C54-1DE5-47E5-8087-88EEA6C44B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DFCBCF-F16E-4265-9F14-07384820835B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48122D-B379-4163-847A-BB1B95FE596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DA8C6-1FEE-44F8-B2B7-2E0E9E7E7E0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368278-7C6B-47F6-A068-176870F7326D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978BF-90CE-4449-975B-D929F6BA228E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8EAC01-410C-45E6-BF3C-128A9EFA38A5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DE3CB-4154-4AF8-9613-EF078079BC9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9E2F5E-662C-4A42-BDEE-5F6FCAB641C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1E2B9-B25C-41AF-BC84-DC6AAE5BDA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6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31515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7481EBF-0B9C-400F-B539-7FA09D6F11B5}"/>
              </a:ext>
            </a:extLst>
          </p:cNvPr>
          <p:cNvSpPr/>
          <p:nvPr userDrawn="1"/>
        </p:nvSpPr>
        <p:spPr>
          <a:xfrm>
            <a:off x="0" y="519275"/>
            <a:ext cx="6096001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44D15-56F4-4FBC-97ED-896C590AC68B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AEE01336-A202-49B9-B7C4-645DC45EC54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5578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6D06A3D-13C0-467E-BE33-4DE6AE2E084E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 rot="10800000">
            <a:off x="293080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2E69539-8597-4658-8E98-491DB09A47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395D4DA-8E04-4076-8E06-3B93D7A6FD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A76CFA5-C695-423E-A076-F00E009F79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3511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8B0B518-7F92-4475-93AA-82910B13DC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7C9A88-1268-46C4-84A4-7C2CB2998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61027C5-BC0C-43D9-A52D-A83322172D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4AAADB-341D-44FA-8BD3-725D6B7AB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DB4734-FE55-412D-90D7-CA9C3A386858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180300-2BAF-43FA-AFCF-904047241A0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135CD-D994-4C87-ABDC-1F27995E6A7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82C856-6D78-478D-BAF9-4C21D511048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171D5-3371-4320-A321-F81EEE22084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44852A-5379-4DBE-89CB-2CBF162D2EB2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3AC9F7-E5EA-4C96-BCE0-35B9A54523C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3506F5-AF32-4994-96B0-9904D1C6E9EB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5EA52-E742-4DE4-A7A6-A0A4B67CF73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36968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7B390EB-8AA2-472A-BF64-E364490505CA}"/>
              </a:ext>
            </a:extLst>
          </p:cNvPr>
          <p:cNvSpPr/>
          <p:nvPr userDrawn="1"/>
        </p:nvSpPr>
        <p:spPr>
          <a:xfrm>
            <a:off x="-10272" y="519275"/>
            <a:ext cx="6106273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7" y="512764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96C95415-0569-415A-8DCE-5AA292910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B99D7F7-5F9A-4E4A-BCEF-C77AF3D436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52674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4E5C8B0-4802-4DD8-9D4C-C34C85506D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293595" y="5649686"/>
            <a:ext cx="313866" cy="30026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5727EF2D-860E-4976-8339-5FD4632411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8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B48047D-5387-4AA6-AAA1-4D7376706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0C8B06-7AEA-4E2B-ABB5-884510EBC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1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90605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Righ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A25B1C0-BF35-41BE-BF4D-E980EB8EBB69}"/>
              </a:ext>
            </a:extLst>
          </p:cNvPr>
          <p:cNvSpPr/>
          <p:nvPr userDrawn="1"/>
        </p:nvSpPr>
        <p:spPr>
          <a:xfrm>
            <a:off x="6099831" y="519275"/>
            <a:ext cx="6089601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icture Placeholder 39">
            <a:extLst>
              <a:ext uri="{FF2B5EF4-FFF2-40B4-BE49-F238E27FC236}">
                <a16:creationId xmlns:a16="http://schemas.microsoft.com/office/drawing/2014/main" id="{1441765F-5E32-4EF7-ACC1-B0F6AE7BA2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DFCBCF-F16E-4265-9F14-07384820835B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48122D-B379-4163-847A-BB1B95FE5962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DA8C6-1FEE-44F8-B2B7-2E0E9E7E7E0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368278-7C6B-47F6-A068-176870F7326D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A978BF-90CE-4449-975B-D929F6BA228E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8EAC01-410C-45E6-BF3C-128A9EFA38A5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DE3CB-4154-4AF8-9613-EF078079BC9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9E2F5E-662C-4A42-BDEE-5F6FCAB641C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1E2B9-B25C-41AF-BC84-DC6AAE5BDA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A3BA85BE-4CAE-40A3-8A2A-0F272133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D9FF6CC6-E8F9-4550-AF67-2FEF432C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C8AC2A98-AB57-471F-84EE-A09A79915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11E82FF8-7035-49FC-8CDD-E8EC88FAD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7280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330DA6B0-29F2-4A13-BEAB-643CF2E33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DD0674-0C8C-4875-828E-958907B39E2E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6590FD11-5431-45BD-B7AA-4E9B9BD366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D4D21BD0-AE58-46DB-8CF8-10A614CFC6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1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B438E5A7-23EB-4CAA-AC88-46F98BC1C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0B48A697-95BB-4270-AE9A-84DEC06B1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BF98528-CB5B-42A7-893E-457916CCAC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4F4264B0-315B-451C-9A39-86386D515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ADB239AE-C065-405D-AF2B-1946EF6445C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1003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Righ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B9E3F57-BC68-4142-B1B4-A85484269A4A}"/>
              </a:ext>
            </a:extLst>
          </p:cNvPr>
          <p:cNvSpPr/>
          <p:nvPr userDrawn="1"/>
        </p:nvSpPr>
        <p:spPr>
          <a:xfrm>
            <a:off x="6097466" y="519275"/>
            <a:ext cx="6094535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icture Placeholder 39">
            <a:extLst>
              <a:ext uri="{FF2B5EF4-FFF2-40B4-BE49-F238E27FC236}">
                <a16:creationId xmlns:a16="http://schemas.microsoft.com/office/drawing/2014/main" id="{442D4FEA-187E-45D3-8530-96E70D5853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DB4734-FE55-412D-90D7-CA9C3A386858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180300-2BAF-43FA-AFCF-904047241A0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135CD-D994-4C87-ABDC-1F27995E6A7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82C856-6D78-478D-BAF9-4C21D511048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171D5-3371-4320-A321-F81EEE22084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44852A-5379-4DBE-89CB-2CBF162D2EB2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3AC9F7-E5EA-4C96-BCE0-35B9A54523C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3506F5-AF32-4994-96B0-9904D1C6E9EB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5EA52-E742-4DE4-A7A6-A0A4B67CF73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2A172-8A08-4DD9-88A8-2ED8A9FD0C47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8E6DF5E0-65DD-4221-BD4C-D9ED4C81E1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3691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B0854BBF-DFB8-4323-AF4C-A8ABE337A1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9720ED28-76E7-44C4-BBCA-3A7963C2FC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7196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75CA26C-68E4-4D9A-9E21-CFEEC18800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507CCEDE-6A12-45F7-86C6-0A8125D4F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2" name="Text Placeholder 16">
            <a:extLst>
              <a:ext uri="{FF2B5EF4-FFF2-40B4-BE49-F238E27FC236}">
                <a16:creationId xmlns:a16="http://schemas.microsoft.com/office/drawing/2014/main" id="{669E219E-04FD-4FEE-A8B7-DC64747442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3" name="Text Placeholder 33">
            <a:extLst>
              <a:ext uri="{FF2B5EF4-FFF2-40B4-BE49-F238E27FC236}">
                <a16:creationId xmlns:a16="http://schemas.microsoft.com/office/drawing/2014/main" id="{91D4B856-B048-4BAB-BA44-E777EF53F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74" name="Title 2">
            <a:extLst>
              <a:ext uri="{FF2B5EF4-FFF2-40B4-BE49-F238E27FC236}">
                <a16:creationId xmlns:a16="http://schemas.microsoft.com/office/drawing/2014/main" id="{5B04C66F-BCEC-43D8-A128-6BB8ABBC0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F160F9E7-E1BD-42CF-AC60-FD9D232AC2F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78" name="Text Placeholder 18">
            <a:extLst>
              <a:ext uri="{FF2B5EF4-FFF2-40B4-BE49-F238E27FC236}">
                <a16:creationId xmlns:a16="http://schemas.microsoft.com/office/drawing/2014/main" id="{850609DD-D22A-4793-8FFD-0E436CB64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81" name="Footer Placeholder 4">
            <a:extLst>
              <a:ext uri="{FF2B5EF4-FFF2-40B4-BE49-F238E27FC236}">
                <a16:creationId xmlns:a16="http://schemas.microsoft.com/office/drawing/2014/main" id="{1DBEC805-0C66-43B8-AE10-BB1ABB9A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9AA25479-A194-4FBF-B831-D67F774D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Text Placeholder 14">
            <a:extLst>
              <a:ext uri="{FF2B5EF4-FFF2-40B4-BE49-F238E27FC236}">
                <a16:creationId xmlns:a16="http://schemas.microsoft.com/office/drawing/2014/main" id="{826A12A1-4E76-4D66-B930-103BC69C1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43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Righ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93953C5-9071-4520-99C3-896D813D46F1}"/>
              </a:ext>
            </a:extLst>
          </p:cNvPr>
          <p:cNvSpPr/>
          <p:nvPr userDrawn="1"/>
        </p:nvSpPr>
        <p:spPr>
          <a:xfrm>
            <a:off x="6100714" y="519275"/>
            <a:ext cx="6089601" cy="6338726"/>
          </a:xfrm>
          <a:prstGeom prst="rect">
            <a:avLst/>
          </a:prstGeom>
          <a:gradFill flip="none" rotWithShape="1">
            <a:gsLst>
              <a:gs pos="37000">
                <a:srgbClr val="4F5560"/>
              </a:gs>
              <a:gs pos="65000">
                <a:srgbClr val="5D687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icture Placeholder 39">
            <a:extLst>
              <a:ext uri="{FF2B5EF4-FFF2-40B4-BE49-F238E27FC236}">
                <a16:creationId xmlns:a16="http://schemas.microsoft.com/office/drawing/2014/main" id="{E7B40F09-3CA0-406F-A026-2C189A7A7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513877"/>
            <a:ext cx="6104163" cy="6354763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715B9D5-2B54-4C54-AE30-79DB78EF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8C58D0-26BA-4813-A20B-9F3BA4E22FF6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2F3685-2D0B-427B-8207-3D3D8BDE57CB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4019B8-55E8-4B6F-94DB-EF4EB2844A13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1DF9BD-E0E5-4A47-801F-9202636E9F8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3DDA5-37C4-4493-B817-AAEA901E17F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929D38-D005-4103-BA52-F903C5ADAFDF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C7CB84B-6A7B-4E6B-B1B1-AEA88C214CB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69C5F4-BDCB-4802-8548-D755E52375A0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8F97C8-53F7-4992-AF96-3400EE59E5C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8325007C-1697-40DA-BE32-0D6833045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E9246E28-3BED-4196-8620-84747F3DE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3" y="2585120"/>
            <a:ext cx="4608001" cy="1931988"/>
          </a:xfrm>
        </p:spPr>
        <p:txBody>
          <a:bodyPr/>
          <a:lstStyle>
            <a:lvl1pPr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99125599-3886-48CB-B711-025C0CAC0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1" y="850927"/>
            <a:ext cx="5790869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0F2FFC4D-E200-4569-83EB-15A7330A3C5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993185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FC265FCE-2EC4-4F21-808D-100F972B42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0800000">
            <a:off x="6391193" y="5650368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7E864783-D260-44E8-AACD-8F58EBC0F9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1198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D529215-A106-4AC8-B597-20381CE1D2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360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8F0EAE4F-2C2F-4FE6-A099-67D35344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5314" y="6448427"/>
            <a:ext cx="4114800" cy="40957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287ED711-8B7C-45B1-864D-ACBF9FE9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9606" y="6448426"/>
            <a:ext cx="578224" cy="4095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6F46A414-19A7-4760-A8E4-B399632033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517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188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 with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9162361-F0A3-4C53-A931-46EF470C81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1117E3-8C5C-43AD-BCB0-9B99FEE18C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0" y="1873252"/>
            <a:ext cx="12120000" cy="1495425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D4C983-1FBA-4C9F-82EE-8448DF9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3CC971-D9FB-4E14-A61A-7D973E9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D691CC9-0AD1-42C1-A4D2-AC7819DCC4D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0001" y="866775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0D7BC8C-264A-4E29-8F91-575CD7CE64C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0001" y="2663537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80D1A9E4-C185-4948-82E6-06D9DE00C4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1" y="4460299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F65962-EECD-444A-9B71-8EE60985F2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9020" y="2062323"/>
            <a:ext cx="5806980" cy="1230420"/>
          </a:xfrm>
        </p:spPr>
        <p:txBody>
          <a:bodyPr/>
          <a:lstStyle>
            <a:lvl1pPr>
              <a:defRPr sz="1999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2C7DE2-E7FA-45F3-8634-F8D719D8C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873252"/>
            <a:ext cx="720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F9BBBDF0-3E9F-435D-88A5-D0517312B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B05112D-D70F-4E7C-AE9E-AEBE2AF138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5E7DA39-69A3-4F95-A141-C2A45EC03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EA4CA243-446E-441F-A84D-0A4FB8EA56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020" y="3518245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DCD6295-5126-4228-8687-684AD4DE5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9020" y="4536428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74B26EB9-9BC7-4F84-BAED-C3C35686D5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73" y="3523522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49839E55-3C8A-44ED-8AFF-5C5B5AEF98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273" y="4539541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F89FEB36-518B-44BC-BAE3-5235C83DC9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9020" y="4883052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241C68E3-7E5A-4148-BC7B-7E67121C003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9020" y="5601449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A65B33EB-DA20-4E43-97B2-D7C02605EB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9273" y="4888329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5026119B-7705-4599-88D2-91A032F88A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273" y="5604562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87D52CE8-78E4-40B0-A6B8-A77D45E498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9020" y="5237004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55" name="Text Placeholder 31">
            <a:extLst>
              <a:ext uri="{FF2B5EF4-FFF2-40B4-BE49-F238E27FC236}">
                <a16:creationId xmlns:a16="http://schemas.microsoft.com/office/drawing/2014/main" id="{D23F1E51-18B2-4B7D-803A-F342CC918A7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9273" y="5240117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3EF53780-9B9D-4D26-B8F8-CA96E0C035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3596" y="4119004"/>
            <a:ext cx="5421405" cy="298450"/>
          </a:xfrm>
        </p:spPr>
        <p:txBody>
          <a:bodyPr/>
          <a:lstStyle>
            <a:lvl1pPr>
              <a:defRPr sz="16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F1769C5-E17F-4C7B-BA0B-5BEA78FCA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F752308-8C1D-44E8-B376-0287F2862B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8886220E-31FA-4229-9F72-5BC4DD2CAC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564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 with research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103B37E-5E73-4341-80D7-E2E39067DF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1117E3-8C5C-43AD-BCB0-9B99FEE18C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900" y="1873252"/>
            <a:ext cx="12103100" cy="1495425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D4C983-1FBA-4C9F-82EE-8448DF9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3CC971-D9FB-4E14-A61A-7D973E9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2C7DE2-E7FA-45F3-8634-F8D719D8C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" y="1873252"/>
            <a:ext cx="889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BB551B-7D01-442D-9EF7-5F19EE9E67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020" y="3518245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BDDC8CD7-6936-4E22-93D9-CF12458459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9020" y="4236642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E6EA0137-EFF4-43B9-B24B-3E58C97973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73" y="3523522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0E13F779-F30C-46A5-8BB7-A29DB83F76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273" y="4239755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590D495-DCCE-42BB-A59B-94534B0B6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45DB4CC-687F-4D8A-9486-854E207CA1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B7AB954-C780-4778-9FFF-14704B0708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9021" y="2062323"/>
            <a:ext cx="4421747" cy="1230420"/>
          </a:xfrm>
        </p:spPr>
        <p:txBody>
          <a:bodyPr/>
          <a:lstStyle>
            <a:lvl1pPr>
              <a:defRPr sz="1999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F7EE8414-372F-4D8C-A842-F9FACD513B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9020" y="3872197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F6BA1950-1743-44E8-9803-FDFFB588AA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273" y="3875310"/>
            <a:ext cx="516572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AA53C7FD-8030-4C15-81F2-698571A6C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0001" y="866775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A6F90630-5F0A-4C5A-AC95-913EED7B82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0001" y="2663537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043F9CE5-DA2F-4108-B72D-52602474BD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1" y="4460299"/>
            <a:ext cx="3048001" cy="1714500"/>
          </a:xfr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</a:t>
            </a:r>
            <a:br>
              <a:rPr lang="en-GB"/>
            </a:br>
            <a:r>
              <a:rPr lang="en-GB"/>
              <a:t>insert an image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034F4114-98FF-4B4E-8BFF-4D587E857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9D34A129-CF9F-44A4-A9DB-1BD9BC358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13AAB1B1-23A1-4B10-8EB9-780B95CE5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DA556A-4E7F-4EEF-9875-8AD1C5AA8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343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9DB22386-69CA-41C9-AA05-A4CFDDAD2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" b="194"/>
          <a:stretch/>
        </p:blipFill>
        <p:spPr>
          <a:xfrm>
            <a:off x="-4483" y="512765"/>
            <a:ext cx="12196483" cy="634523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DF89CE-A17D-431C-A27B-F2E9B620A50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FECB3D9-EF33-4B6B-8C80-AD37595AC5A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D8821C6-F6CC-4C03-88F3-057C175E771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F3F118-F13A-4196-B85D-05F36ED764B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93689" y="6192729"/>
            <a:ext cx="3838575" cy="199014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68C0FE-05BE-43ED-8001-F10703804A0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7450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79F00F4-EAFA-412A-B146-CF4594568AE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449257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0D406C7A-A9FE-498D-BB06-73E34915C5F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262488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ED91731-7FCF-4286-B283-DCA48ABAFFBC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047146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0BDD5D9-A654-485C-8FEE-9C018538F48B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148157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40F9256-06C0-4C2B-A25C-6911966D511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937454" y="3105432"/>
            <a:ext cx="10800" cy="9731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B8ACD67-80B8-4E65-B287-639434450D43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309309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964F4A4-4AE0-4DBF-B911-3816B12DA2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450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9D101200-E70B-42AA-A27B-0B86677E9D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257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EA391E5-4FE5-4D60-9805-502EB232A2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2488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9C812642-150A-4468-9581-207970B6DB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7146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711BC25-4543-4BA5-9499-C5D434D174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E945B355-4E8C-4955-908E-E77FF51B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2B0ECB8-6769-4402-BE16-9A717B3DB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5E364CAB-DE2C-4634-BEFE-44C1DCA309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 + Half &lt;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52C38BA-1653-40F7-9D6D-9ECAE42D36FC}"/>
              </a:ext>
            </a:extLst>
          </p:cNvPr>
          <p:cNvGrpSpPr/>
          <p:nvPr userDrawn="1"/>
        </p:nvGrpSpPr>
        <p:grpSpPr>
          <a:xfrm>
            <a:off x="-10273" y="521075"/>
            <a:ext cx="6101136" cy="6354386"/>
            <a:chOff x="6399" y="521075"/>
            <a:chExt cx="6084464" cy="635438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8B16CC-D213-4103-9102-D10F858D3E99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01B369-58FE-4E07-83EB-CCF13775A573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69596A7-8DCF-43A3-A598-B14F64E08F11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C44D15-56F4-4FBC-97ED-896C590AC68B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627C96-E55A-42E0-9DBE-ED78D4F2232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AEE01336-A202-49B9-B7C4-645DC45EC54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5578" y="5651500"/>
            <a:ext cx="313866" cy="2984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6D06A3D-13C0-467E-BE33-4DE6AE2E084E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 rot="10800000">
            <a:off x="293080" y="5650366"/>
            <a:ext cx="313866" cy="29958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98C9CA-A9E4-40BA-89A5-4A35D7227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2E69539-8597-4658-8E98-491DB09A47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7" y="2585120"/>
            <a:ext cx="4608001" cy="19319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395D4DA-8E04-4076-8E06-3B93D7A6FD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7513" y="2218157"/>
            <a:ext cx="4671162" cy="14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A76CFA5-C695-423E-A076-F00E009F79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3511" y="2226833"/>
            <a:ext cx="936000" cy="25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8B0B518-7F92-4475-93AA-82910B13DC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7C9A88-1268-46C4-84A4-7C2CB2998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61027C5-BC0C-43D9-A52D-A83322172D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4AAADB-341D-44FA-8BD3-725D6B7AB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DB4734-FE55-412D-90D7-CA9C3A386858}"/>
              </a:ext>
            </a:extLst>
          </p:cNvPr>
          <p:cNvGrpSpPr/>
          <p:nvPr userDrawn="1"/>
        </p:nvGrpSpPr>
        <p:grpSpPr>
          <a:xfrm>
            <a:off x="-3642018" y="0"/>
            <a:ext cx="3507559" cy="4472103"/>
            <a:chOff x="838198" y="1150069"/>
            <a:chExt cx="3507559" cy="447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180300-2BAF-43FA-AFCF-904047241A04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135CD-D994-4C87-ABDC-1F27995E6A7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82C856-6D78-478D-BAF9-4C21D511048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2171D5-3371-4320-A321-F81EEE22084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44852A-5379-4DBE-89CB-2CBF162D2EB2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3AC9F7-E5EA-4C96-BCE0-35B9A54523C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3506F5-AF32-4994-96B0-9904D1C6E9EB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5EA52-E742-4DE4-A7A6-A0A4B67CF73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889500" y="5346700"/>
            <a:ext cx="901700" cy="895350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5381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Key 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F6A44-9FA5-4175-B37C-32E2862D6BDC}"/>
              </a:ext>
            </a:extLst>
          </p:cNvPr>
          <p:cNvSpPr/>
          <p:nvPr userDrawn="1"/>
        </p:nvSpPr>
        <p:spPr>
          <a:xfrm>
            <a:off x="1" y="519955"/>
            <a:ext cx="12192000" cy="6338047"/>
          </a:xfrm>
          <a:prstGeom prst="rect">
            <a:avLst/>
          </a:prstGeom>
          <a:gradFill>
            <a:gsLst>
              <a:gs pos="76000">
                <a:srgbClr val="5D5B5C"/>
              </a:gs>
              <a:gs pos="43000">
                <a:srgbClr val="40404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98FF09-CD40-4B09-A0CE-DA79ADB9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A46CE3-FAB5-4B29-B2C1-2DEB550B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/>
          <a:p>
            <a:fld id="{59CDF08C-A8E3-4E12-B3C5-7BE5A298171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C565379-3DEE-4028-93C0-B04A91053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01B8CD9-BBC8-4E50-B0C9-4AC4FF2B8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689" y="6192729"/>
            <a:ext cx="3838575" cy="199014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ACAA4FC-1E53-4F56-8765-6299524233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450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E273024-E7BC-412B-BE52-1D3E7EB5F9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9257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5C5EC4D-FFED-4DFC-B7B1-37A6C5519E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2488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2C29C2A-A959-4C19-85AD-AC3608A606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7146" y="3439652"/>
            <a:ext cx="2592000" cy="1828800"/>
          </a:xfrm>
        </p:spPr>
        <p:txBody>
          <a:bodyPr anchor="t"/>
          <a:lstStyle>
            <a:lvl1pPr algn="ctr"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D9B4ECC-1B95-4274-BF33-8F552038E1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48157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5C967B13-2274-4FFB-A658-4942B67D37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7454" y="3105432"/>
            <a:ext cx="10800" cy="9731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C640863-EBF0-4968-9908-5195D1EE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9309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BD4C796-2FD9-4BE8-A5A3-34ADDD7EE6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450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CFB997-1059-4374-A50C-2DD4F6FE97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257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BD6DDE3-F29B-407E-81A8-0A8680425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2488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EC8E044-4CF7-4214-A993-1DFDAB14C0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7146" y="2380824"/>
            <a:ext cx="2592000" cy="1129634"/>
          </a:xfrm>
        </p:spPr>
        <p:txBody>
          <a:bodyPr anchor="b"/>
          <a:lstStyle>
            <a:lvl1pPr algn="ctr">
              <a:defRPr sz="2999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22806E0-5698-4BE0-BD76-D44B20E09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B65EEE9-7A20-44E2-B27C-E11FAE7B68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E71B51C-9E5D-48D3-9D90-C41780BE9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922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E5D2519-F3BE-4810-AA24-36B68237DF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814788" y="512765"/>
            <a:ext cx="9377212" cy="6345237"/>
          </a:xfrm>
          <a:custGeom>
            <a:avLst/>
            <a:gdLst>
              <a:gd name="connsiteX0" fmla="*/ 6333972 w 9377212"/>
              <a:gd name="connsiteY0" fmla="*/ 0 h 6345237"/>
              <a:gd name="connsiteX1" fmla="*/ 9377212 w 9377212"/>
              <a:gd name="connsiteY1" fmla="*/ 0 h 6345237"/>
              <a:gd name="connsiteX2" fmla="*/ 9377212 w 9377212"/>
              <a:gd name="connsiteY2" fmla="*/ 6345237 h 6345237"/>
              <a:gd name="connsiteX3" fmla="*/ 0 w 9377212"/>
              <a:gd name="connsiteY3" fmla="*/ 6345237 h 63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7212" h="6345237">
                <a:moveTo>
                  <a:pt x="6333972" y="0"/>
                </a:moveTo>
                <a:lnTo>
                  <a:pt x="9377212" y="0"/>
                </a:lnTo>
                <a:lnTo>
                  <a:pt x="9377212" y="6345237"/>
                </a:lnTo>
                <a:lnTo>
                  <a:pt x="0" y="634523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algn="ctr">
              <a:defRPr sz="1799"/>
            </a:lvl1pPr>
          </a:lstStyle>
          <a:p>
            <a:endParaRPr lang="en-GB"/>
          </a:p>
          <a:p>
            <a:r>
              <a:rPr lang="en-GB"/>
              <a:t>Click icon to add image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21DA74-B2FB-404D-B0A5-DA8DFAD6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33B5D2-FD56-4A35-BCD9-DD2C304D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7A8FAB6-504A-4556-B33B-FED2BC44C4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F7FB60-626D-4ABC-A538-619A51CC4F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02" y="1926434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A5621F2-6F2E-489E-BC2C-C5355DFB3E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2" y="2374109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A27F781-1457-4210-84FD-288B559C80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6702" y="2835064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C0B7BD0-A00E-4C80-9C5B-B0122EC598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702" y="3281536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C3A5598-5633-44D1-9AF1-FC1832493F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702" y="3757053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AED8F34-D86B-4735-A24F-A39B3C2BF5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6" y="4227620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A69B706-6217-43B5-A792-E626CB457D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6" y="4691403"/>
            <a:ext cx="295276" cy="2762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3205C6C-5F70-4DB8-941F-67E9C015D6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07" y="1898591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6B59F0A3-11A7-4C09-9379-AA007F65D1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707" y="2354865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04D8091-ACA4-47FD-B7F9-B00FDB46E1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2707" y="2811461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1C42CFB-91FE-498B-BD54-6C456DE2C9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2707" y="3259243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8C50D1CE-FFC0-4589-92D3-C3790AA07A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707" y="3727789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55731339-5162-4AF1-AB69-AD59EFBA2B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601" y="4196335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07E46996-EB02-48B8-9CFE-DFAA20C26F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601" y="4659803"/>
            <a:ext cx="4017869" cy="276225"/>
          </a:xfrm>
          <a:noFill/>
        </p:spPr>
        <p:txBody>
          <a:bodyPr/>
          <a:lstStyle>
            <a:lvl1pPr>
              <a:defRPr sz="1999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5E00DBC-E940-4701-BB1F-12B3914590DF}"/>
              </a:ext>
            </a:extLst>
          </p:cNvPr>
          <p:cNvSpPr/>
          <p:nvPr userDrawn="1"/>
        </p:nvSpPr>
        <p:spPr>
          <a:xfrm rot="10800000">
            <a:off x="3534513" y="512758"/>
            <a:ext cx="5613694" cy="2768775"/>
          </a:xfrm>
          <a:prstGeom prst="triangle">
            <a:avLst>
              <a:gd name="adj" fmla="val 493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880DBC4-39CB-42CD-AA33-37CC4419DE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87AC4363-2DD8-4A3E-9288-1616689E1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3554505" cy="462570"/>
          </a:xfrm>
          <a:noFill/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52B4758-514C-49EF-9AB0-4EBB50CFC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62C9AB88-B914-4808-B82C-871998F4E9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1C26E6-B037-45E3-B029-AD982BF6F06F}"/>
              </a:ext>
            </a:extLst>
          </p:cNvPr>
          <p:cNvGrpSpPr/>
          <p:nvPr userDrawn="1"/>
        </p:nvGrpSpPr>
        <p:grpSpPr>
          <a:xfrm>
            <a:off x="-3642017" y="2"/>
            <a:ext cx="3507559" cy="4472103"/>
            <a:chOff x="838198" y="1150069"/>
            <a:chExt cx="3507559" cy="447210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5A5B29-94F0-40D6-8800-25ED3E4FAFAF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183397-539C-44ED-AB5B-817078B8567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B3539C-98FC-44D7-91C9-58A5F8A5B893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10A051-FAAB-4E21-A088-92483F6EA204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3BEFE4-EBF0-42BB-8939-FD4F0C0EDC79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992B05-9FCA-4A9F-ABE8-A78265ECB4A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46250D-C277-44AF-B8C4-50DA34266EC7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1DA416-7B8D-4518-BA36-7F3EB75A2E5F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5902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CA8FDCA-85A0-4DFF-867E-BA6130325DFE}"/>
              </a:ext>
            </a:extLst>
          </p:cNvPr>
          <p:cNvSpPr/>
          <p:nvPr userDrawn="1"/>
        </p:nvSpPr>
        <p:spPr>
          <a:xfrm rot="10800000">
            <a:off x="3544038" y="531807"/>
            <a:ext cx="5613694" cy="2768775"/>
          </a:xfrm>
          <a:prstGeom prst="triangle">
            <a:avLst>
              <a:gd name="adj" fmla="val 4931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03FC611-E0FC-4EB1-843C-77642999DBE5}"/>
              </a:ext>
            </a:extLst>
          </p:cNvPr>
          <p:cNvSpPr/>
          <p:nvPr userDrawn="1"/>
        </p:nvSpPr>
        <p:spPr>
          <a:xfrm>
            <a:off x="2819925" y="525411"/>
            <a:ext cx="9377212" cy="6345244"/>
          </a:xfrm>
          <a:custGeom>
            <a:avLst/>
            <a:gdLst>
              <a:gd name="connsiteX0" fmla="*/ 6326036 w 9377212"/>
              <a:gd name="connsiteY0" fmla="*/ 0 h 6345244"/>
              <a:gd name="connsiteX1" fmla="*/ 9377212 w 9377212"/>
              <a:gd name="connsiteY1" fmla="*/ 0 h 6345244"/>
              <a:gd name="connsiteX2" fmla="*/ 9377212 w 9377212"/>
              <a:gd name="connsiteY2" fmla="*/ 6345244 h 6345244"/>
              <a:gd name="connsiteX3" fmla="*/ 0 w 9377212"/>
              <a:gd name="connsiteY3" fmla="*/ 6345244 h 6345244"/>
              <a:gd name="connsiteX4" fmla="*/ 0 w 9377212"/>
              <a:gd name="connsiteY4" fmla="*/ 6322320 h 63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212" h="6345244">
                <a:moveTo>
                  <a:pt x="6326036" y="0"/>
                </a:moveTo>
                <a:lnTo>
                  <a:pt x="9377212" y="0"/>
                </a:lnTo>
                <a:lnTo>
                  <a:pt x="9377212" y="6345244"/>
                </a:lnTo>
                <a:lnTo>
                  <a:pt x="0" y="6345244"/>
                </a:lnTo>
                <a:lnTo>
                  <a:pt x="0" y="632232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6494A8A5-595B-419F-98DF-44E1E3F99B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7349" y="2242216"/>
            <a:ext cx="3709986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F7F1C05-DB9B-4249-A572-FD000AC68A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43388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E695E28-39FD-4295-B08C-64DF1C7017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2117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8AA1C94-7B9E-4582-AE5B-783D939D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2117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3B3B2B8-7110-4464-A280-B0942BDC2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43388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648D602-2728-46D4-A955-617F2DE9D1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4864" y="4139774"/>
            <a:ext cx="3717234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344563-6199-48DF-8C96-B5D0240111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351" y="2242214"/>
            <a:ext cx="3709984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52D3C58-E95B-4476-8EFF-C7054601D4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43388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3BDBD3-8764-475E-AA25-DD415F01A1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82116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4148B719-5C8F-4C0C-8670-E017F84BD56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2117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173C750D-3B8F-4253-9FFA-C65558342E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43388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DF76630-9A79-4E08-86D1-E3F5A45915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4865" y="4139773"/>
            <a:ext cx="3712472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4299C5D-A931-4772-BA70-95D18E8E05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60504D-BEFC-493F-90CD-CCA0DA07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68093-391E-4B9A-8073-C355F480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ECC9C2-AB39-4711-85D7-6B878F649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4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5D4C64-7D16-4702-BBC9-C9C3B02849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60DE898-DCAE-46C6-871B-BA0A9C182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32F63C2-A90F-4879-A583-A96E89E7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0554D1-91AE-4B98-A15A-1485280C5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024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6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EE94BD1-EB1B-440E-8851-D99F34C35195}"/>
              </a:ext>
            </a:extLst>
          </p:cNvPr>
          <p:cNvSpPr/>
          <p:nvPr userDrawn="1"/>
        </p:nvSpPr>
        <p:spPr>
          <a:xfrm>
            <a:off x="1" y="526257"/>
            <a:ext cx="12186863" cy="6331744"/>
          </a:xfrm>
          <a:prstGeom prst="rect">
            <a:avLst/>
          </a:prstGeom>
          <a:gradFill>
            <a:gsLst>
              <a:gs pos="39000">
                <a:schemeClr val="bg1"/>
              </a:gs>
              <a:gs pos="53000">
                <a:srgbClr val="EBEBE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6494A8A5-595B-419F-98DF-44E1E3F99B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7349" y="2242216"/>
            <a:ext cx="3709986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F7F1C05-DB9B-4249-A572-FD000AC68A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43388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E695E28-39FD-4295-B08C-64DF1C7017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82117" y="2242215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8AA1C94-7B9E-4582-AE5B-783D939D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2117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3B3B2B8-7110-4464-A280-B0942BDC2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43388" y="4139774"/>
            <a:ext cx="3705225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648D602-2728-46D4-A955-617F2DE9D1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4864" y="4139774"/>
            <a:ext cx="3717234" cy="177165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23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344563-6199-48DF-8C96-B5D0240111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351" y="2242214"/>
            <a:ext cx="3709984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452D3C58-E95B-4476-8EFF-C7054601D4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43388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3BDBD3-8764-475E-AA25-DD415F01A1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82116" y="2242214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4148B719-5C8F-4C0C-8670-E017F84BD56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2117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173C750D-3B8F-4253-9FFA-C65558342EF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43388" y="4139770"/>
            <a:ext cx="3705225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DF76630-9A79-4E08-86D1-E3F5A45915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4865" y="4139773"/>
            <a:ext cx="3712472" cy="1771650"/>
          </a:xfrm>
        </p:spPr>
        <p:txBody>
          <a:bodyPr anchor="ctr"/>
          <a:lstStyle>
            <a:lvl1pPr algn="ctr">
              <a:defRPr sz="1799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4299C5D-A931-4772-BA70-95D18E8E05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60504D-BEFC-493F-90CD-CCA0DA07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068093-391E-4B9A-8073-C355F480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ECC9C2-AB39-4711-85D7-6B878F649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4" y="1511300"/>
            <a:ext cx="5802405" cy="298450"/>
          </a:xfrm>
        </p:spPr>
        <p:txBody>
          <a:bodyPr/>
          <a:lstStyle>
            <a:lvl1pPr>
              <a:defRPr sz="1699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5D4C64-7D16-4702-BBC9-C9C3B02849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560DE898-DCAE-46C6-871B-BA0A9C182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32F63C2-A90F-4879-A583-A96E89E7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0554D1-91AE-4B98-A15A-1485280C5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0B93D3-36ED-4588-A1FA-74AB4A030735}"/>
              </a:ext>
            </a:extLst>
          </p:cNvPr>
          <p:cNvGrpSpPr/>
          <p:nvPr userDrawn="1"/>
        </p:nvGrpSpPr>
        <p:grpSpPr>
          <a:xfrm>
            <a:off x="-3643433" y="6163"/>
            <a:ext cx="3507558" cy="4472103"/>
            <a:chOff x="838199" y="1150070"/>
            <a:chExt cx="3507558" cy="447210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D5FE4C-6859-40AB-8FF5-0B419E2EA091}"/>
                </a:ext>
              </a:extLst>
            </p:cNvPr>
            <p:cNvSpPr/>
            <p:nvPr/>
          </p:nvSpPr>
          <p:spPr>
            <a:xfrm>
              <a:off x="838200" y="1150070"/>
              <a:ext cx="3507557" cy="447210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7CEFED-95BA-4267-9234-AC2A34AFB376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99">
                  <a:solidFill>
                    <a:srgbClr val="333333"/>
                  </a:solidFill>
                  <a:latin typeface="+mj-lt"/>
                </a:rPr>
                <a:t>How to insert an image </a:t>
              </a:r>
              <a:br>
                <a:rPr lang="en-GB" sz="1799">
                  <a:solidFill>
                    <a:srgbClr val="333333"/>
                  </a:solidFill>
                  <a:latin typeface="+mj-lt"/>
                </a:rPr>
              </a:br>
              <a:r>
                <a:rPr lang="en-GB" sz="1799">
                  <a:solidFill>
                    <a:srgbClr val="333333"/>
                  </a:solidFill>
                  <a:latin typeface="+mj-lt"/>
                </a:rPr>
                <a:t>with a filter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D8C328-A7C8-445A-A658-81ADB22A3027}"/>
                </a:ext>
              </a:extLst>
            </p:cNvPr>
            <p:cNvSpPr/>
            <p:nvPr/>
          </p:nvSpPr>
          <p:spPr>
            <a:xfrm>
              <a:off x="838200" y="1819188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0E9C68-B7CA-4765-BD66-612023B0EDC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605D41-5829-406B-9ACF-BB8218005897}"/>
                </a:ext>
              </a:extLst>
            </p:cNvPr>
            <p:cNvSpPr txBox="1"/>
            <p:nvPr/>
          </p:nvSpPr>
          <p:spPr>
            <a:xfrm>
              <a:off x="838199" y="259630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3DF6C1-CDDE-48AE-BD5E-AF46D1BB27A5}"/>
                </a:ext>
              </a:extLst>
            </p:cNvPr>
            <p:cNvSpPr txBox="1"/>
            <p:nvPr/>
          </p:nvSpPr>
          <p:spPr>
            <a:xfrm>
              <a:off x="838199" y="3140309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B70A36-58E4-491E-9594-DBC5037558E8}"/>
                </a:ext>
              </a:extLst>
            </p:cNvPr>
            <p:cNvSpPr txBox="1"/>
            <p:nvPr/>
          </p:nvSpPr>
          <p:spPr>
            <a:xfrm>
              <a:off x="838199" y="384804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79615D-AE91-4048-9F60-0930EFF41140}"/>
                </a:ext>
              </a:extLst>
            </p:cNvPr>
            <p:cNvSpPr txBox="1"/>
            <p:nvPr/>
          </p:nvSpPr>
          <p:spPr>
            <a:xfrm>
              <a:off x="838199" y="4392517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5EE48-AD48-4C5A-84FA-E5C805B565E4}"/>
                </a:ext>
              </a:extLst>
            </p:cNvPr>
            <p:cNvSpPr txBox="1"/>
            <p:nvPr/>
          </p:nvSpPr>
          <p:spPr>
            <a:xfrm>
              <a:off x="838199" y="499175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Once you are happy with your image, right click on it and select ‘</a:t>
              </a:r>
              <a:r>
                <a:rPr lang="en-GB" sz="1400" b="1">
                  <a:solidFill>
                    <a:srgbClr val="333333"/>
                  </a:solidFill>
                </a:rPr>
                <a:t>Send to back</a:t>
              </a:r>
              <a:r>
                <a:rPr lang="en-GB" sz="1400">
                  <a:solidFill>
                    <a:srgbClr val="333333"/>
                  </a:solidFill>
                </a:rPr>
                <a:t>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175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image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CA19D3D-5AFC-4A4E-9737-0C3B34CE03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4862" y="4533424"/>
            <a:ext cx="2579794" cy="1118374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7" name="Picture Placeholder 21">
            <a:extLst>
              <a:ext uri="{FF2B5EF4-FFF2-40B4-BE49-F238E27FC236}">
                <a16:creationId xmlns:a16="http://schemas.microsoft.com/office/drawing/2014/main" id="{C05ADA78-0A3E-4CFF-A6A5-9D8BF14612A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4864" y="4533426"/>
            <a:ext cx="2579793" cy="1118373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DC2698BD-415D-453B-B412-3C69D7F9CD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28062" y="4533425"/>
            <a:ext cx="2574657" cy="1120781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EB2166D0-0A21-476C-B709-C68D03F525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28063" y="4533424"/>
            <a:ext cx="2574656" cy="1120780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0401F54-2928-47BC-8FBF-1B57862EA0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28062" y="3272789"/>
            <a:ext cx="2574656" cy="1114426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2A9DB395-48CC-49D7-B507-975927F46C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28064" y="3272792"/>
            <a:ext cx="2574655" cy="1114425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5D4F47A2-520F-4E10-B35F-9879476BEE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8062" y="2012157"/>
            <a:ext cx="2574657" cy="1114425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A040354A-B41D-40E5-80B1-00A566514E5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28062" y="2012157"/>
            <a:ext cx="2574657" cy="1114424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ACAA2CE-C022-46EB-B5FA-B411DB84BE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4862" y="2020370"/>
            <a:ext cx="2579794" cy="1106210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6973793A-1442-4CED-BC8D-3B20B8A704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4862" y="3272789"/>
            <a:ext cx="2579794" cy="1114426"/>
          </a:xfrm>
          <a:solidFill>
            <a:schemeClr val="accent5">
              <a:alpha val="50000"/>
            </a:schemeClr>
          </a:solidFill>
        </p:spPr>
        <p:txBody>
          <a:bodyPr anchor="ctr"/>
          <a:lstStyle>
            <a:lvl1pPr algn="ctr">
              <a:defRPr sz="1799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E40416-E110-47CB-9E6C-B987CB16A81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4864" y="2012157"/>
            <a:ext cx="2579793" cy="1114424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85022163-8972-4EDD-8896-BFC497D31D6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4864" y="3272792"/>
            <a:ext cx="2579793" cy="1114425"/>
          </a:xfrm>
          <a:ln>
            <a:noFill/>
          </a:ln>
        </p:spPr>
        <p:txBody>
          <a:bodyPr anchor="ctr"/>
          <a:lstStyle>
            <a:lvl1pPr algn="ctr">
              <a:defRPr sz="1400"/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Click on the icon to insert an image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3DB63A-37EE-44C1-906C-D69C912B790A}"/>
              </a:ext>
            </a:extLst>
          </p:cNvPr>
          <p:cNvSpPr/>
          <p:nvPr userDrawn="1"/>
        </p:nvSpPr>
        <p:spPr>
          <a:xfrm>
            <a:off x="6100483" y="512765"/>
            <a:ext cx="6105620" cy="63452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D6145E-9C24-4244-802E-CF7A794D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D71B6-4019-4EAF-80E7-289F9FA8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F516F34-3BC5-43D6-9BE0-2267A915A2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494BE8-6B47-4985-B4F0-39CAB379E7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5700" y="867684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C5B560C-B77A-4458-BF31-110FA28AAE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05700" y="2382159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18A6D2-CBA0-41C3-9E77-89507ED68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1650" y="867684"/>
            <a:ext cx="3976688" cy="981075"/>
          </a:xfrm>
        </p:spPr>
        <p:txBody>
          <a:bodyPr/>
          <a:lstStyle>
            <a:lvl1pPr>
              <a:defRPr sz="16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C84B8D4-A9A4-4321-BD72-3747E8D3C0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0025" y="2382159"/>
            <a:ext cx="3976688" cy="981075"/>
          </a:xfrm>
        </p:spPr>
        <p:txBody>
          <a:bodyPr/>
          <a:lstStyle>
            <a:lvl1pPr>
              <a:defRPr sz="17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A3F7829C-9BE0-4ADB-8131-FD46B3D384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5700" y="3842049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3A21BC83-8565-4EA5-9BCB-D7E28567E3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05700" y="5356524"/>
            <a:ext cx="314326" cy="29527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A1BCC556-C1BA-484B-9BFC-FC926FA0A06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31650" y="3842049"/>
            <a:ext cx="3976688" cy="981075"/>
          </a:xfrm>
        </p:spPr>
        <p:txBody>
          <a:bodyPr/>
          <a:lstStyle>
            <a:lvl1pPr>
              <a:defRPr sz="16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B710229-F578-4AA1-AA64-BF14A51F56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20025" y="5356524"/>
            <a:ext cx="3976688" cy="981075"/>
          </a:xfrm>
        </p:spPr>
        <p:txBody>
          <a:bodyPr/>
          <a:lstStyle>
            <a:lvl1pPr>
              <a:defRPr sz="1799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FE4F0D7-9AAA-4389-B87A-6AFB8EC837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659C0058-A1E3-4C7F-8AD4-E04D7F1C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A5F3E6EE-318B-42B9-A240-0BB5C7AAE1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A9309A83-4E82-4CBE-99A8-581B0FF0B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2113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77A3618-1D7B-4D97-93BA-A580BA233FB0}"/>
              </a:ext>
            </a:extLst>
          </p:cNvPr>
          <p:cNvSpPr/>
          <p:nvPr userDrawn="1"/>
        </p:nvSpPr>
        <p:spPr>
          <a:xfrm rot="10800000">
            <a:off x="3544038" y="531807"/>
            <a:ext cx="5613694" cy="2768775"/>
          </a:xfrm>
          <a:prstGeom prst="triangle">
            <a:avLst>
              <a:gd name="adj" fmla="val 4931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4367C3A-0ADD-493B-BF47-72B6ED81DA73}"/>
              </a:ext>
            </a:extLst>
          </p:cNvPr>
          <p:cNvSpPr/>
          <p:nvPr userDrawn="1"/>
        </p:nvSpPr>
        <p:spPr>
          <a:xfrm>
            <a:off x="2819925" y="525411"/>
            <a:ext cx="9377212" cy="6345244"/>
          </a:xfrm>
          <a:custGeom>
            <a:avLst/>
            <a:gdLst>
              <a:gd name="connsiteX0" fmla="*/ 6326036 w 9377212"/>
              <a:gd name="connsiteY0" fmla="*/ 0 h 6345244"/>
              <a:gd name="connsiteX1" fmla="*/ 9377212 w 9377212"/>
              <a:gd name="connsiteY1" fmla="*/ 0 h 6345244"/>
              <a:gd name="connsiteX2" fmla="*/ 9377212 w 9377212"/>
              <a:gd name="connsiteY2" fmla="*/ 6345244 h 6345244"/>
              <a:gd name="connsiteX3" fmla="*/ 0 w 9377212"/>
              <a:gd name="connsiteY3" fmla="*/ 6345244 h 6345244"/>
              <a:gd name="connsiteX4" fmla="*/ 0 w 9377212"/>
              <a:gd name="connsiteY4" fmla="*/ 6322320 h 63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212" h="6345244">
                <a:moveTo>
                  <a:pt x="6326036" y="0"/>
                </a:moveTo>
                <a:lnTo>
                  <a:pt x="9377212" y="0"/>
                </a:lnTo>
                <a:lnTo>
                  <a:pt x="9377212" y="6345244"/>
                </a:lnTo>
                <a:lnTo>
                  <a:pt x="0" y="6345244"/>
                </a:lnTo>
                <a:lnTo>
                  <a:pt x="0" y="632232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E42AA80-450E-442A-8CF7-7FA0C9B5E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885FB-06CC-4EB7-B2E5-9D7D6579D9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267" y="2780145"/>
            <a:ext cx="5516562" cy="606310"/>
          </a:xfrm>
        </p:spPr>
        <p:txBody>
          <a:bodyPr/>
          <a:lstStyle>
            <a:lvl1pPr>
              <a:defRPr sz="3999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D1C1F4-2C30-4BEF-9154-211286CC9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1100" y="3742055"/>
            <a:ext cx="4648201" cy="250825"/>
          </a:xfrm>
        </p:spPr>
        <p:txBody>
          <a:bodyPr anchor="ctr"/>
          <a:lstStyle>
            <a:lvl1pPr>
              <a:defRPr sz="16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B512ADA-BE19-41E7-B4B1-5D62C66762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1100" y="4047174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E267AB-4CB8-4FEC-9C0C-A5C0C13E8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1100" y="4367032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0D01B37-0431-419F-97E5-2B260E6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70DBC30-CC69-45DA-A172-A1C225B1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6C063C0-F7A8-4A50-A3AD-D184636281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267" y="2216602"/>
            <a:ext cx="5516562" cy="563545"/>
          </a:xfrm>
        </p:spPr>
        <p:txBody>
          <a:bodyPr anchor="b"/>
          <a:lstStyle>
            <a:lvl1pPr>
              <a:defRPr sz="3999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8E3B336-E6E9-4544-8608-23817A86D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3595" y="3742055"/>
            <a:ext cx="824005" cy="250825"/>
          </a:xfrm>
        </p:spPr>
        <p:txBody>
          <a:bodyPr anchor="ctr"/>
          <a:lstStyle>
            <a:lvl1pPr>
              <a:defRPr sz="14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65C55FB-B142-425E-8983-368815E47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5" y="4047174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1CE90D7-46FC-47DD-97A5-FDC7261BC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5" y="4367032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A7394B-8D12-4E24-8313-F48B007E80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6E986F1-8BBC-4CD1-959B-EED548FB5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8593DA2-F566-4003-99E5-A790900143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E3D29C-4374-41D4-8E21-A7CA3477B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794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7C03877-DF18-4E7E-8957-6CB1C2C9820C}"/>
              </a:ext>
            </a:extLst>
          </p:cNvPr>
          <p:cNvSpPr/>
          <p:nvPr userDrawn="1"/>
        </p:nvSpPr>
        <p:spPr>
          <a:xfrm>
            <a:off x="1" y="523876"/>
            <a:ext cx="12186863" cy="6334125"/>
          </a:xfrm>
          <a:prstGeom prst="rect">
            <a:avLst/>
          </a:prstGeom>
          <a:gradFill>
            <a:gsLst>
              <a:gs pos="39000">
                <a:schemeClr val="bg1"/>
              </a:gs>
              <a:gs pos="53000">
                <a:srgbClr val="EBEBE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E42AA80-450E-442A-8CF7-7FA0C9B5E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2885FB-06CC-4EB7-B2E5-9D7D6579D9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267" y="2780145"/>
            <a:ext cx="5516562" cy="606310"/>
          </a:xfrm>
        </p:spPr>
        <p:txBody>
          <a:bodyPr/>
          <a:lstStyle>
            <a:lvl1pPr>
              <a:defRPr sz="3999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D1C1F4-2C30-4BEF-9154-211286CC9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1100" y="3742055"/>
            <a:ext cx="4648201" cy="250825"/>
          </a:xfrm>
        </p:spPr>
        <p:txBody>
          <a:bodyPr anchor="ctr"/>
          <a:lstStyle>
            <a:lvl1pPr>
              <a:defRPr sz="1600" b="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B512ADA-BE19-41E7-B4B1-5D62C66762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1100" y="4047174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E267AB-4CB8-4FEC-9C0C-A5C0C13E8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1100" y="4367032"/>
            <a:ext cx="4648201" cy="250825"/>
          </a:xfrm>
        </p:spPr>
        <p:txBody>
          <a:bodyPr anchor="ctr"/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0D01B37-0431-419F-97E5-2B260E69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70DBC30-CC69-45DA-A172-A1C225B1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6C063C0-F7A8-4A50-A3AD-D184636281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267" y="2216602"/>
            <a:ext cx="5516562" cy="563545"/>
          </a:xfrm>
        </p:spPr>
        <p:txBody>
          <a:bodyPr anchor="b"/>
          <a:lstStyle>
            <a:lvl1pPr>
              <a:defRPr sz="3999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8E3B336-E6E9-4544-8608-23817A86D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3595" y="3742055"/>
            <a:ext cx="824005" cy="250825"/>
          </a:xfrm>
        </p:spPr>
        <p:txBody>
          <a:bodyPr anchor="ctr"/>
          <a:lstStyle>
            <a:lvl1pPr>
              <a:defRPr sz="1400" b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65C55FB-B142-425E-8983-368815E473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595" y="4047174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1CE90D7-46FC-47DD-97A5-FDC7261BC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3595" y="4367032"/>
            <a:ext cx="824005" cy="250825"/>
          </a:xfrm>
        </p:spPr>
        <p:txBody>
          <a:bodyPr anchor="ctr"/>
          <a:lstStyle>
            <a:lvl1pPr>
              <a:defRPr sz="14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£0.00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7A7394B-8D12-4E24-8313-F48B007E80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6E986F1-8BBC-4CD1-959B-EED548FB5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8593DA2-F566-4003-99E5-A790900143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E3D29C-4374-41D4-8E21-A7CA3477BB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D8451B-334A-4C29-ACA7-6346FBAD410B}"/>
              </a:ext>
            </a:extLst>
          </p:cNvPr>
          <p:cNvGrpSpPr/>
          <p:nvPr userDrawn="1"/>
        </p:nvGrpSpPr>
        <p:grpSpPr>
          <a:xfrm>
            <a:off x="-3612085" y="5012"/>
            <a:ext cx="3507559" cy="3862457"/>
            <a:chOff x="397357" y="1593847"/>
            <a:chExt cx="3507559" cy="38624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129AD4-F582-4B35-B61E-7ACA9CAAC20C}"/>
                </a:ext>
              </a:extLst>
            </p:cNvPr>
            <p:cNvSpPr/>
            <p:nvPr/>
          </p:nvSpPr>
          <p:spPr>
            <a:xfrm>
              <a:off x="397358" y="1593847"/>
              <a:ext cx="3507554" cy="3862457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BBAB48-3DCA-41F7-A453-CF541BA38E9B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When</a:t>
              </a:r>
              <a:r>
                <a:rPr lang="en-GB" sz="1400" baseline="0">
                  <a:solidFill>
                    <a:srgbClr val="333333"/>
                  </a:solidFill>
                </a:rPr>
                <a:t> the chart template box comes up, click on the Template folder on the left.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E0A556-AC7F-4AF8-9A04-76177A33557A}"/>
                </a:ext>
              </a:extLst>
            </p:cNvPr>
            <p:cNvSpPr txBox="1"/>
            <p:nvPr userDrawn="1"/>
          </p:nvSpPr>
          <p:spPr>
            <a:xfrm>
              <a:off x="397357" y="4211165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Alternatively, pick a</a:t>
              </a:r>
              <a:r>
                <a:rPr lang="en-GB" sz="1400" baseline="0">
                  <a:solidFill>
                    <a:srgbClr val="333333"/>
                  </a:solidFill>
                </a:rPr>
                <a:t> chart from the list in the template box.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60DB50-0386-472D-92FB-F67BCAC1E109}"/>
                </a:ext>
              </a:extLst>
            </p:cNvPr>
            <p:cNvSpPr txBox="1"/>
            <p:nvPr userDrawn="1"/>
          </p:nvSpPr>
          <p:spPr>
            <a:xfrm>
              <a:off x="397357" y="3629814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</a:t>
              </a:r>
              <a:r>
                <a:rPr lang="en-GB" sz="1400" baseline="0">
                  <a:solidFill>
                    <a:srgbClr val="333333"/>
                  </a:solidFill>
                </a:rPr>
                <a:t> on the template of the chart you wish to use.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3310B1-2F71-4A8A-B2D5-ECC65024CC15}"/>
                </a:ext>
              </a:extLst>
            </p:cNvPr>
            <p:cNvSpPr txBox="1"/>
            <p:nvPr userDrawn="1"/>
          </p:nvSpPr>
          <p:spPr>
            <a:xfrm>
              <a:off x="397357" y="479251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Edit your data using</a:t>
              </a:r>
              <a:r>
                <a:rPr lang="en-GB" sz="1400" baseline="0">
                  <a:solidFill>
                    <a:srgbClr val="333333"/>
                  </a:solidFill>
                </a:rPr>
                <a:t> the Chart Tools in the ribbon.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9D5DB3-213B-45DD-BC74-CA91E509AA75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BF932D-BC26-47DD-B738-D8778352354A}"/>
                </a:ext>
              </a:extLst>
            </p:cNvPr>
            <p:cNvSpPr txBox="1"/>
            <p:nvPr/>
          </p:nvSpPr>
          <p:spPr>
            <a:xfrm>
              <a:off x="763139" y="1642323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799">
                  <a:solidFill>
                    <a:srgbClr val="333333"/>
                  </a:solidFill>
                </a:rPr>
                <a:t>How to</a:t>
              </a:r>
              <a:r>
                <a:rPr lang="en-GB" sz="1799" baseline="0">
                  <a:solidFill>
                    <a:srgbClr val="333333"/>
                  </a:solidFill>
                </a:rPr>
                <a:t> insert a chart</a:t>
              </a:r>
              <a:endParaRPr lang="en-GB" sz="1799">
                <a:solidFill>
                  <a:srgbClr val="333333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472CF6-2300-48F7-960A-2130E47A8A7A}"/>
                </a:ext>
              </a:extLst>
            </p:cNvPr>
            <p:cNvSpPr/>
            <p:nvPr/>
          </p:nvSpPr>
          <p:spPr>
            <a:xfrm>
              <a:off x="397359" y="208504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799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405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1F1C30D-441F-414A-BB76-D89D2F4CB86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C033FF-FA2E-4B47-82AF-168C272249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32414" y="1901825"/>
            <a:ext cx="2324100" cy="3292474"/>
          </a:xfrm>
        </p:spPr>
        <p:txBody>
          <a:bodyPr anchor="ctr"/>
          <a:lstStyle>
            <a:lvl1pPr algn="ctr">
              <a:defRPr sz="1999"/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CB1FFB9D-5E80-4E1B-8AF1-0E4917F8ED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294596"/>
            <a:ext cx="72000" cy="1495425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DCFE400-6E87-4EC2-A631-FCE269846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93688" y="2267043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00F5E4D5-917B-4ADA-A8EC-CCF1D60146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3688" y="2673171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72CF0BFB-9871-4A3D-ACCC-6440244F18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3688" y="3088264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1388C48-0515-49CC-8249-25801EC7B2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93688" y="3493338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92EE8501-ADD2-4C1F-955E-67F6AE4B761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3688" y="3901146"/>
            <a:ext cx="4116947" cy="296862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100BEF4E-D211-4419-A3D4-B88A9E82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09DE5DEF-C70C-47B5-B7B4-A378A68F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FCBA3B11-00D4-4784-9EFC-DA5ADC1D4E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080160-BC22-4E45-8A0D-B748FA2616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4117040" cy="298450"/>
          </a:xfrm>
        </p:spPr>
        <p:txBody>
          <a:bodyPr/>
          <a:lstStyle>
            <a:lvl1pPr>
              <a:defRPr sz="1699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E18E5564-D438-4128-81E8-64B815B1A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4283726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23BA4AFE-6783-4A5A-ACDC-4790EB4F57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8985" y="4765339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002AA6E0-D092-4377-94F6-05E1A0E64A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9237" y="4770616"/>
            <a:ext cx="386139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E2817EFD-1613-42DB-8E3B-72E5C73DD6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8985" y="5119291"/>
            <a:ext cx="288925" cy="27985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1252B570-5BAE-4B01-A036-3E7E9F7796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9237" y="5122404"/>
            <a:ext cx="3861398" cy="271799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8418141-2D08-4613-A007-088E486840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BDE70212-4292-4FE3-A325-E8EB802BA0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715F7992-A0E9-4807-8E43-E2A67E1A77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8007163-6211-4F5C-A01C-3792A14B2A3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81526" y="519274"/>
            <a:ext cx="4562475" cy="6345237"/>
          </a:xfrm>
        </p:spPr>
        <p:txBody>
          <a:bodyPr anchor="ctr"/>
          <a:lstStyle>
            <a:lvl1pPr algn="ctr">
              <a:defRPr sz="1799">
                <a:solidFill>
                  <a:schemeClr val="tx1"/>
                </a:solidFill>
              </a:defRPr>
            </a:lvl1pPr>
          </a:lstStyle>
          <a:p>
            <a:endParaRPr lang="en-GB"/>
          </a:p>
          <a:p>
            <a:r>
              <a:rPr lang="en-GB"/>
              <a:t>Click on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448783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placeholder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D3E83F-8E81-4B64-8FAD-61A98950F1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00" y="515674"/>
            <a:ext cx="3048000" cy="6342326"/>
          </a:xfrm>
          <a:solidFill>
            <a:srgbClr val="E1E6E6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DF383A-6C55-4533-80FC-D69E03465CD7}"/>
              </a:ext>
            </a:extLst>
          </p:cNvPr>
          <p:cNvSpPr/>
          <p:nvPr userDrawn="1"/>
        </p:nvSpPr>
        <p:spPr>
          <a:xfrm>
            <a:off x="1" y="515674"/>
            <a:ext cx="4572000" cy="63423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68F4-0AE9-41B9-99DE-A46DD067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C5238-8409-47D9-BFFE-2706859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7217947-AD78-4872-92F9-5C2856D4C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E2FFF1F-874D-456D-B0CC-49814AB443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595" y="1511300"/>
            <a:ext cx="4197723" cy="298450"/>
          </a:xfrm>
        </p:spPr>
        <p:txBody>
          <a:bodyPr/>
          <a:lstStyle>
            <a:lvl1pPr>
              <a:defRPr sz="16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F2F149B-14B3-4615-A43B-7284F2080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6" y="850927"/>
            <a:ext cx="4197723" cy="462570"/>
          </a:xfrm>
        </p:spPr>
        <p:txBody>
          <a:bodyPr/>
          <a:lstStyle>
            <a:lvl1pPr>
              <a:defRPr sz="239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2F20620-7E6E-4A35-8F38-A2AC5ECCE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0839FED-A322-4F03-AE3C-5D1AEB12BB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493DC61C-A219-4B15-BB55-FE6B1A1CC08C}"/>
              </a:ext>
            </a:extLst>
          </p:cNvPr>
          <p:cNvSpPr>
            <a:spLocks noGrp="1"/>
          </p:cNvSpPr>
          <p:nvPr>
            <p:ph type="media" sz="quarter" idx="49"/>
          </p:nvPr>
        </p:nvSpPr>
        <p:spPr>
          <a:xfrm>
            <a:off x="5074919" y="1135065"/>
            <a:ext cx="6583681" cy="4938077"/>
          </a:xfrm>
          <a:solidFill>
            <a:schemeClr val="accent3"/>
          </a:solidFill>
        </p:spPr>
        <p:txBody>
          <a:bodyPr anchor="ctr"/>
          <a:lstStyle>
            <a:lvl1pPr algn="ctr">
              <a:defRPr sz="1999">
                <a:solidFill>
                  <a:schemeClr val="bg1"/>
                </a:solidFill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on the icon to insert a video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31911B10-4215-4917-AE65-ED4681624A1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6850" y="2141718"/>
            <a:ext cx="534874" cy="3855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BD5D99E2-C1C8-467A-988D-718D9C678A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3595" y="2538974"/>
            <a:ext cx="4197723" cy="2363874"/>
          </a:xfrm>
        </p:spPr>
        <p:txBody>
          <a:bodyPr/>
          <a:lstStyle>
            <a:lvl1pPr>
              <a:defRPr sz="2199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F3D451BC-B6BF-47DD-9563-B358B578B2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8713" y="5320456"/>
            <a:ext cx="4172604" cy="23308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675849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E5CB80-2352-4BEE-A30C-B79C5170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3" y="6448426"/>
            <a:ext cx="578224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11CBA2FF-DAD6-425D-BBC7-320D62D3DEC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DF117EE-3F9E-4AA3-B8C0-F95CF1622E6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3389D1DF-8EAF-4405-95D3-240A33F4EA3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399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360CA-BB1D-4AA8-BF4B-B44023F28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245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0DA024-DCE4-4F37-8514-17819FD887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3651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708105C-1D58-4A67-8982-87C5E79F10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7652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9CBA6C3-D709-4AAF-AEF1-C8BE5890FB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34925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E8D4E42-A144-4CC2-89F7-B9A123B33C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5274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B23F6A0-BB53-4F89-ABD5-AC6BAC524A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600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323CBF6-E744-4B19-9F51-246B4EC822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6077263" y="-2838707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592B09-8F92-4D3C-89DC-64EBF3B1E9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092401" y="-1565454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47C49B5-BB83-4EB2-936A-2FEE25425A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6077263" y="-283013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85EB89-2E05-45F3-9783-67469D4D32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29941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889A61B7-3490-457D-92B0-F89EE26F8CC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46322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758CC048-A015-4C39-8002-5941C072448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70323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CE5B3356-4BA6-42A8-ABCF-D5BAEA1F770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87124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2D360765-B64D-44B9-866A-02BC716521C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910068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D0070C1A-E664-4D09-8F2F-8B3F36F3972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453117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A3557702-EC0E-45C6-80A9-7F0B7AF67D8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975848" y="151131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5386CDB8-06E5-4854-82BC-1D6A67B5900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29941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139CEDAF-431E-4089-B634-D2719412AA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346322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ABE80C26-A89A-45AB-9DF0-CC15D2A6D87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870323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ABE0833B-1567-4833-8804-2273897AC67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87124" y="281444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2CB67673-12C5-4C4C-9B6C-1DC98D315BC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10068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EB0C748-E42E-42E7-A8CB-DBAEE7F9D96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53117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70F84E29-E606-4C0E-80AE-86F8BDC4BD6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975848" y="2794435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2612562-E66C-4638-9685-8D1280C9555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941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CED405CA-BDF6-4D5F-AE2E-877051D91C9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346322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E560A414-6722-4403-86A3-B57D5A11914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70323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A42F0886-825E-47B0-8BB8-B133D5DA8EC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87124" y="407648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0D1520F5-B89B-4BF6-953C-394D483AF71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910068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DB709F3F-C540-40B2-BEB2-48E964FAB4F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53117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50F7289C-F410-48FF-837D-7B4833D05FF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975848" y="4077552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CD51B674-EAF6-4E4A-8392-FA358AAE150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29941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74CC8369-D541-4939-8032-1AFE3A95DE2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346322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6E454D12-1EC1-49F1-9832-2FD1630240E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870323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7732846C-B139-40B9-886F-8B83FD445A1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87124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9606E8E2-E7D0-43C8-B8E6-3892A899AF7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910068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1809FF5A-FD40-45A3-886E-449FD35997B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453117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BAA96027-B199-4FF8-A1B5-C3F9647E2D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975848" y="5360668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29FA737-08C6-4D15-8E6B-A3C597B3FC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5603DECD-7C90-4D35-BFE8-89FB98650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66024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2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63" Type="http://schemas.openxmlformats.org/officeDocument/2006/relationships/slideLayout" Target="../slideLayouts/slideLayout99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8" Type="http://schemas.openxmlformats.org/officeDocument/2006/relationships/slideLayout" Target="../slideLayouts/slideLayout94.xml"/><Relationship Id="rId6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41.xml"/><Relationship Id="rId61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56" Type="http://schemas.openxmlformats.org/officeDocument/2006/relationships/slideLayout" Target="../slideLayouts/slideLayout92.xml"/><Relationship Id="rId64" Type="http://schemas.openxmlformats.org/officeDocument/2006/relationships/slideLayout" Target="../slideLayouts/slideLayout100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59" Type="http://schemas.openxmlformats.org/officeDocument/2006/relationships/slideLayout" Target="../slideLayouts/slideLayout95.xml"/><Relationship Id="rId67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slideLayout" Target="../slideLayouts/slideLayout90.xml"/><Relationship Id="rId6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57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60" Type="http://schemas.openxmlformats.org/officeDocument/2006/relationships/slideLayout" Target="../slideLayouts/slideLayout96.xml"/><Relationship Id="rId6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86.xml"/><Relationship Id="rId55" Type="http://schemas.openxmlformats.org/officeDocument/2006/relationships/slideLayout" Target="../slideLayouts/slideLayout9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94719-41A7-46EE-95E0-D9381D54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088"/>
            <a:ext cx="10515600" cy="1098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CAB6D-F4AC-45EF-9C44-C7758EAF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9C15F-B85E-4D0F-8D20-06D8FBF3D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48426"/>
            <a:ext cx="2743200" cy="394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29BD-36F4-47C6-8297-95C407022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893" y="6448427"/>
            <a:ext cx="4114800" cy="40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39C9-8CDB-4E8A-BCC1-74AC3A986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83" y="6448426"/>
            <a:ext cx="578224" cy="40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14F0E4-017E-4AD9-9DF6-98AC90894009}"/>
              </a:ext>
            </a:extLst>
          </p:cNvPr>
          <p:cNvSpPr/>
          <p:nvPr userDrawn="1"/>
        </p:nvSpPr>
        <p:spPr>
          <a:xfrm>
            <a:off x="-1" y="0"/>
            <a:ext cx="9144001" cy="51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FC78E-D52E-4ED2-9531-E61DBE7FEC64}"/>
              </a:ext>
            </a:extLst>
          </p:cNvPr>
          <p:cNvSpPr/>
          <p:nvPr userDrawn="1"/>
        </p:nvSpPr>
        <p:spPr>
          <a:xfrm>
            <a:off x="9144000" y="0"/>
            <a:ext cx="1532965" cy="512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6C985D-0A87-4D59-8EC6-96C332D915F3}"/>
              </a:ext>
            </a:extLst>
          </p:cNvPr>
          <p:cNvSpPr/>
          <p:nvPr userDrawn="1"/>
        </p:nvSpPr>
        <p:spPr>
          <a:xfrm>
            <a:off x="10676965" y="0"/>
            <a:ext cx="1515035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8AC2FB-D416-4298-A93D-2CD05FC4D686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48" y="79325"/>
            <a:ext cx="1054640" cy="35411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B5DF42-D985-4DDD-944F-8A016B14BD52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3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9" r:id="rId2"/>
    <p:sldLayoutId id="2147483663" r:id="rId3"/>
    <p:sldLayoutId id="2147483666" r:id="rId4"/>
    <p:sldLayoutId id="2147483651" r:id="rId5"/>
    <p:sldLayoutId id="2147483673" r:id="rId6"/>
    <p:sldLayoutId id="2147483672" r:id="rId7"/>
    <p:sldLayoutId id="2147483652" r:id="rId8"/>
    <p:sldLayoutId id="2147483660" r:id="rId9"/>
    <p:sldLayoutId id="2147483661" r:id="rId10"/>
    <p:sldLayoutId id="2147483675" r:id="rId11"/>
    <p:sldLayoutId id="2147483676" r:id="rId12"/>
    <p:sldLayoutId id="2147483677" r:id="rId13"/>
    <p:sldLayoutId id="2147483678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8" r:id="rId20"/>
    <p:sldLayoutId id="2147483662" r:id="rId21"/>
    <p:sldLayoutId id="2147483653" r:id="rId22"/>
    <p:sldLayoutId id="2147483679" r:id="rId23"/>
    <p:sldLayoutId id="2147483654" r:id="rId24"/>
    <p:sldLayoutId id="2147483655" r:id="rId25"/>
    <p:sldLayoutId id="2147483680" r:id="rId26"/>
    <p:sldLayoutId id="2147483657" r:id="rId27"/>
    <p:sldLayoutId id="2147483656" r:id="rId28"/>
    <p:sldLayoutId id="2147483681" r:id="rId29"/>
    <p:sldLayoutId id="2147483664" r:id="rId30"/>
    <p:sldLayoutId id="2147483674" r:id="rId31"/>
    <p:sldLayoutId id="2147483668" r:id="rId32"/>
    <p:sldLayoutId id="2147483669" r:id="rId33"/>
    <p:sldLayoutId id="2147483670" r:id="rId34"/>
    <p:sldLayoutId id="2147483671" r:id="rId35"/>
    <p:sldLayoutId id="2147483667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94719-41A7-46EE-95E0-D9381D54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92088"/>
            <a:ext cx="10515600" cy="1098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CAB6D-F4AC-45EF-9C44-C7758EAF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9C15F-B85E-4D0F-8D20-06D8FBF3D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48428"/>
            <a:ext cx="2743200" cy="394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29BD-36F4-47C6-8297-95C407022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893" y="6448427"/>
            <a:ext cx="4114800" cy="40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39C9-8CDB-4E8A-BCC1-74AC3A986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83" y="6448426"/>
            <a:ext cx="578224" cy="40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CDF08C-A8E3-4E12-B3C5-7BE5A29817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14F0E4-017E-4AD9-9DF6-98AC90894009}"/>
              </a:ext>
            </a:extLst>
          </p:cNvPr>
          <p:cNvSpPr/>
          <p:nvPr userDrawn="1"/>
        </p:nvSpPr>
        <p:spPr>
          <a:xfrm>
            <a:off x="-1" y="1"/>
            <a:ext cx="9144001" cy="51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FC78E-D52E-4ED2-9531-E61DBE7FEC64}"/>
              </a:ext>
            </a:extLst>
          </p:cNvPr>
          <p:cNvSpPr/>
          <p:nvPr userDrawn="1"/>
        </p:nvSpPr>
        <p:spPr>
          <a:xfrm>
            <a:off x="9144000" y="1"/>
            <a:ext cx="1532965" cy="512763"/>
          </a:xfrm>
          <a:prstGeom prst="rect">
            <a:avLst/>
          </a:prstGeom>
          <a:solidFill>
            <a:srgbClr val="037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6C985D-0A87-4D59-8EC6-96C332D915F3}"/>
              </a:ext>
            </a:extLst>
          </p:cNvPr>
          <p:cNvSpPr/>
          <p:nvPr userDrawn="1"/>
        </p:nvSpPr>
        <p:spPr>
          <a:xfrm>
            <a:off x="10676965" y="1"/>
            <a:ext cx="1515035" cy="51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8AC2FB-D416-4298-A93D-2CD05FC4D686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49" y="79326"/>
            <a:ext cx="1054640" cy="35411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B5DF42-D985-4DDD-944F-8A016B14BD52}"/>
              </a:ext>
            </a:extLst>
          </p:cNvPr>
          <p:cNvSpPr/>
          <p:nvPr userDrawn="1"/>
        </p:nvSpPr>
        <p:spPr>
          <a:xfrm>
            <a:off x="1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7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  <p:sldLayoutId id="2147483809" r:id="rId38"/>
    <p:sldLayoutId id="2147483810" r:id="rId39"/>
    <p:sldLayoutId id="2147483811" r:id="rId40"/>
    <p:sldLayoutId id="2147483812" r:id="rId41"/>
    <p:sldLayoutId id="2147483813" r:id="rId42"/>
    <p:sldLayoutId id="2147483814" r:id="rId43"/>
    <p:sldLayoutId id="2147483815" r:id="rId44"/>
    <p:sldLayoutId id="2147483816" r:id="rId45"/>
    <p:sldLayoutId id="2147483817" r:id="rId46"/>
    <p:sldLayoutId id="2147483818" r:id="rId47"/>
    <p:sldLayoutId id="2147483819" r:id="rId48"/>
    <p:sldLayoutId id="2147483820" r:id="rId49"/>
    <p:sldLayoutId id="2147483821" r:id="rId50"/>
    <p:sldLayoutId id="2147483822" r:id="rId51"/>
    <p:sldLayoutId id="2147483823" r:id="rId52"/>
    <p:sldLayoutId id="2147483824" r:id="rId53"/>
    <p:sldLayoutId id="2147483825" r:id="rId54"/>
    <p:sldLayoutId id="2147483826" r:id="rId55"/>
    <p:sldLayoutId id="2147483827" r:id="rId56"/>
    <p:sldLayoutId id="2147483828" r:id="rId57"/>
    <p:sldLayoutId id="2147483829" r:id="rId58"/>
    <p:sldLayoutId id="2147483830" r:id="rId59"/>
    <p:sldLayoutId id="2147483831" r:id="rId60"/>
    <p:sldLayoutId id="2147483832" r:id="rId61"/>
    <p:sldLayoutId id="2147483833" r:id="rId62"/>
    <p:sldLayoutId id="2147483834" r:id="rId63"/>
    <p:sldLayoutId id="2147483835" r:id="rId64"/>
    <p:sldLayoutId id="2147483836" r:id="rId65"/>
    <p:sldLayoutId id="2147483837" r:id="rId66"/>
    <p:sldLayoutId id="2147483838" r:id="rId67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None/>
        <a:defRPr sz="4399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799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21" indent="-180921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399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841" indent="-180921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999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2762" indent="-180921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799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4161" indent="-171399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799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84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F22046-0CDF-D541-B180-5CD01941979B}"/>
              </a:ext>
            </a:extLst>
          </p:cNvPr>
          <p:cNvSpPr/>
          <p:nvPr userDrawn="1"/>
        </p:nvSpPr>
        <p:spPr>
          <a:xfrm>
            <a:off x="-21391" y="0"/>
            <a:ext cx="12213392" cy="6957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 descr="Sulis Head">
            <a:extLst>
              <a:ext uri="{FF2B5EF4-FFF2-40B4-BE49-F238E27FC236}">
                <a16:creationId xmlns:a16="http://schemas.microsoft.com/office/drawing/2014/main" id="{DF51CF94-E447-FE42-9E52-16E513E14D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49766" y="5733257"/>
            <a:ext cx="953217" cy="9500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188" y="762000"/>
            <a:ext cx="8689064" cy="10668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188" y="1828800"/>
            <a:ext cx="8689064" cy="4191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7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  <p:sldLayoutId id="2147483715" r:id="rId4"/>
    <p:sldLayoutId id="2147483711" r:id="rId5"/>
    <p:sldLayoutId id="2147483712" r:id="rId6"/>
    <p:sldLayoutId id="2147483713" r:id="rId7"/>
    <p:sldLayoutId id="2147483716" r:id="rId8"/>
    <p:sldLayoutId id="2147483717" r:id="rId9"/>
    <p:sldLayoutId id="2147483718" r:id="rId10"/>
    <p:sldLayoutId id="2147483719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1"/>
        </a:buClr>
        <a:buSzPct val="80000"/>
        <a:buFont typeface="Arial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80000"/>
        <a:buFont typeface="Arial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80000"/>
        <a:buFont typeface="Arial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80000"/>
        <a:buFont typeface="Arial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lis Head">
            <a:extLst>
              <a:ext uri="{FF2B5EF4-FFF2-40B4-BE49-F238E27FC236}">
                <a16:creationId xmlns:a16="http://schemas.microsoft.com/office/drawing/2014/main" id="{16F487FF-AA10-A448-813E-680E9E2D50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9766" y="5733257"/>
            <a:ext cx="953217" cy="950073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E2BB6CC-7604-2848-A547-AAEA8CFC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88" y="762000"/>
            <a:ext cx="8689064" cy="10668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C247DE8-5BD5-8744-9CA5-4D6429E6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188" y="1828800"/>
            <a:ext cx="8689064" cy="4191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1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E5BF22-4527-2A49-8909-89598099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0" y="805004"/>
            <a:ext cx="4461430" cy="2764465"/>
          </a:xfrm>
        </p:spPr>
        <p:txBody>
          <a:bodyPr anchor="ctr">
            <a:norm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CBC9A-790E-AFD1-0BF1-C41B3BC7AE63}"/>
              </a:ext>
            </a:extLst>
          </p:cNvPr>
          <p:cNvSpPr txBox="1"/>
          <p:nvPr/>
        </p:nvSpPr>
        <p:spPr>
          <a:xfrm>
            <a:off x="2727187" y="1959151"/>
            <a:ext cx="673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Admissions Insights from the University of Bath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A9A56-D41D-90E7-A7D9-9C48BD1C0A43}"/>
              </a:ext>
            </a:extLst>
          </p:cNvPr>
          <p:cNvSpPr txBox="1"/>
          <p:nvPr/>
        </p:nvSpPr>
        <p:spPr>
          <a:xfrm>
            <a:off x="4192161" y="4898849"/>
            <a:ext cx="380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Andrew Eagleton        UG Insights Manager</a:t>
            </a:r>
          </a:p>
        </p:txBody>
      </p:sp>
    </p:spTree>
    <p:extLst>
      <p:ext uri="{BB962C8B-B14F-4D97-AF65-F5344CB8AC3E}">
        <p14:creationId xmlns:p14="http://schemas.microsoft.com/office/powerpoint/2010/main" val="40266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297C3202-9EE4-90BC-3285-F9636626E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" r="-964"/>
          <a:stretch/>
        </p:blipFill>
        <p:spPr>
          <a:xfrm>
            <a:off x="129059" y="1611745"/>
            <a:ext cx="3962953" cy="3972479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8F8BFE89-DEF5-9890-E2E5-00F1AF8E0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39" y="1611745"/>
            <a:ext cx="3777921" cy="3972479"/>
          </a:xfrm>
          <a:prstGeom prst="rect">
            <a:avLst/>
          </a:prstGeom>
        </p:spPr>
      </p:pic>
      <p:pic>
        <p:nvPicPr>
          <p:cNvPr id="17" name="Picture 1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71A4DC5-B232-7496-A172-817DF22B9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83" y="1611746"/>
            <a:ext cx="3777921" cy="397247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7C9E901-14B5-FCF8-ECA9-69151EDC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677" y="497100"/>
            <a:ext cx="4835832" cy="776676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>
                <a:latin typeface="Noto Sans"/>
                <a:ea typeface="Noto Sans"/>
                <a:cs typeface="Arial"/>
              </a:rPr>
              <a:t>Our Numbers</a:t>
            </a:r>
            <a:endParaRPr lang="en-US" dirty="0">
              <a:latin typeface="Noto Sans"/>
              <a:ea typeface="Noto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4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7C9E901-14B5-FCF8-ECA9-69151EDC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036" y="497100"/>
            <a:ext cx="5417473" cy="776676"/>
          </a:xfrm>
        </p:spPr>
        <p:txBody>
          <a:bodyPr vert="horz" lIns="0" tIns="45720" rIns="91440" bIns="45720" rtlCol="0" anchor="ctr">
            <a:noAutofit/>
          </a:bodyPr>
          <a:lstStyle/>
          <a:p>
            <a:pPr algn="ctr"/>
            <a:r>
              <a:rPr lang="en-GB" dirty="0">
                <a:latin typeface="Noto Sans"/>
                <a:ea typeface="Noto Sans"/>
                <a:cs typeface="Arial"/>
              </a:rPr>
              <a:t>Our Applicants: Place</a:t>
            </a:r>
            <a:endParaRPr lang="en-US" dirty="0">
              <a:latin typeface="Noto Sans"/>
              <a:ea typeface="Noto Sans"/>
              <a:cs typeface="Arial"/>
            </a:endParaRPr>
          </a:p>
        </p:txBody>
      </p:sp>
      <p:pic>
        <p:nvPicPr>
          <p:cNvPr id="3" name="Picture 2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FB164E19-D08F-0D79-1703-FC6BE69E5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93" y="4405263"/>
            <a:ext cx="1881861" cy="2334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DE28DE-FE46-59BF-CA79-182745CD2D09}"/>
              </a:ext>
            </a:extLst>
          </p:cNvPr>
          <p:cNvSpPr txBox="1"/>
          <p:nvPr/>
        </p:nvSpPr>
        <p:spPr>
          <a:xfrm>
            <a:off x="2163490" y="5711787"/>
            <a:ext cx="201592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South West: 15%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4C3E0C-BE2F-23E8-DCD5-2136F72EF565}"/>
              </a:ext>
            </a:extLst>
          </p:cNvPr>
          <p:cNvSpPr txBox="1"/>
          <p:nvPr/>
        </p:nvSpPr>
        <p:spPr>
          <a:xfrm>
            <a:off x="1752472" y="6348709"/>
            <a:ext cx="242694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East of England: 10%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8F6F2-211E-B41C-EE03-E350FAC9FE35}"/>
              </a:ext>
            </a:extLst>
          </p:cNvPr>
          <p:cNvSpPr txBox="1"/>
          <p:nvPr/>
        </p:nvSpPr>
        <p:spPr>
          <a:xfrm>
            <a:off x="2281354" y="4401441"/>
            <a:ext cx="189805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London: 25%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EEE7C-464E-3BF2-F4E8-D50931D3941A}"/>
              </a:ext>
            </a:extLst>
          </p:cNvPr>
          <p:cNvSpPr txBox="1"/>
          <p:nvPr/>
        </p:nvSpPr>
        <p:spPr>
          <a:xfrm>
            <a:off x="2281354" y="5070207"/>
            <a:ext cx="189805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South East: 22%</a:t>
            </a:r>
          </a:p>
        </p:txBody>
      </p:sp>
      <p:pic>
        <p:nvPicPr>
          <p:cNvPr id="32" name="Picture 31" descr="A map of the world&#10;&#10;Description automatically generated">
            <a:extLst>
              <a:ext uri="{FF2B5EF4-FFF2-40B4-BE49-F238E27FC236}">
                <a16:creationId xmlns:a16="http://schemas.microsoft.com/office/drawing/2014/main" id="{7A6AF70A-1516-AD8E-B747-DA5885EB5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2" y="1751152"/>
            <a:ext cx="3159211" cy="227573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48D69E6-3BFA-B74E-46BC-9AF585B428CE}"/>
              </a:ext>
            </a:extLst>
          </p:cNvPr>
          <p:cNvSpPr txBox="1"/>
          <p:nvPr/>
        </p:nvSpPr>
        <p:spPr>
          <a:xfrm>
            <a:off x="3751007" y="1751152"/>
            <a:ext cx="20159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UK: 77%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3FC887-8300-962D-D86F-2DAEEFE52E82}"/>
              </a:ext>
            </a:extLst>
          </p:cNvPr>
          <p:cNvSpPr txBox="1"/>
          <p:nvPr/>
        </p:nvSpPr>
        <p:spPr>
          <a:xfrm>
            <a:off x="3751007" y="2414167"/>
            <a:ext cx="20159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EU: 6%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9D0D4-126E-9129-E0FE-42FAE02051D5}"/>
              </a:ext>
            </a:extLst>
          </p:cNvPr>
          <p:cNvSpPr txBox="1"/>
          <p:nvPr/>
        </p:nvSpPr>
        <p:spPr>
          <a:xfrm>
            <a:off x="3751007" y="3038077"/>
            <a:ext cx="20159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RoW</a:t>
            </a:r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17%</a:t>
            </a:r>
          </a:p>
        </p:txBody>
      </p:sp>
      <p:pic>
        <p:nvPicPr>
          <p:cNvPr id="37" name="Picture 36" descr="A picture containing wooden, outdoor, wood, craft&#10;&#10;Description automatically generated with medium confidence">
            <a:extLst>
              <a:ext uri="{FF2B5EF4-FFF2-40B4-BE49-F238E27FC236}">
                <a16:creationId xmlns:a16="http://schemas.microsoft.com/office/drawing/2014/main" id="{52C6FE42-A257-CB49-6CEA-ADC394B0F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16" y="2500704"/>
            <a:ext cx="2648624" cy="23927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1AE44C3-4C5A-90B9-140C-8BB80EA8DB2C}"/>
              </a:ext>
            </a:extLst>
          </p:cNvPr>
          <p:cNvSpPr txBox="1"/>
          <p:nvPr/>
        </p:nvSpPr>
        <p:spPr>
          <a:xfrm>
            <a:off x="9466377" y="2519688"/>
            <a:ext cx="2266271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Non-selective: 51%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AA2D62-ACE0-BC4C-B1A2-242C2D13C3CC}"/>
              </a:ext>
            </a:extLst>
          </p:cNvPr>
          <p:cNvSpPr txBox="1"/>
          <p:nvPr/>
        </p:nvSpPr>
        <p:spPr>
          <a:xfrm>
            <a:off x="1464564" y="1273776"/>
            <a:ext cx="11487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Domicile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AF7CC-4155-4B25-1117-A3913F675C40}"/>
              </a:ext>
            </a:extLst>
          </p:cNvPr>
          <p:cNvSpPr txBox="1"/>
          <p:nvPr/>
        </p:nvSpPr>
        <p:spPr>
          <a:xfrm>
            <a:off x="4781830" y="3880670"/>
            <a:ext cx="114878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CC7F5D-EB3C-9794-FE13-23194BBACDE4}"/>
              </a:ext>
            </a:extLst>
          </p:cNvPr>
          <p:cNvSpPr txBox="1"/>
          <p:nvPr/>
        </p:nvSpPr>
        <p:spPr>
          <a:xfrm>
            <a:off x="9466378" y="3107364"/>
            <a:ext cx="226627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Selective: 3%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894773-7079-8D53-6F8E-CE59078DBC8D}"/>
              </a:ext>
            </a:extLst>
          </p:cNvPr>
          <p:cNvSpPr txBox="1"/>
          <p:nvPr/>
        </p:nvSpPr>
        <p:spPr>
          <a:xfrm>
            <a:off x="7404247" y="2023225"/>
            <a:ext cx="150708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School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AD829-9FE8-ED3F-8E81-6EF2AFC1E6F9}"/>
              </a:ext>
            </a:extLst>
          </p:cNvPr>
          <p:cNvSpPr txBox="1"/>
          <p:nvPr/>
        </p:nvSpPr>
        <p:spPr>
          <a:xfrm>
            <a:off x="9466378" y="3730077"/>
            <a:ext cx="226627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College: 24%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D4DF9-E714-63B4-6F38-84F9BF7F2189}"/>
              </a:ext>
            </a:extLst>
          </p:cNvPr>
          <p:cNvSpPr txBox="1"/>
          <p:nvPr/>
        </p:nvSpPr>
        <p:spPr>
          <a:xfrm>
            <a:off x="9466378" y="4325429"/>
            <a:ext cx="226627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Independent: 22% </a:t>
            </a:r>
          </a:p>
        </p:txBody>
      </p:sp>
    </p:spTree>
    <p:extLst>
      <p:ext uri="{BB962C8B-B14F-4D97-AF65-F5344CB8AC3E}">
        <p14:creationId xmlns:p14="http://schemas.microsoft.com/office/powerpoint/2010/main" val="6195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7C9E901-14B5-FCF8-ECA9-69151EDC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354" y="497100"/>
            <a:ext cx="7440698" cy="776676"/>
          </a:xfrm>
        </p:spPr>
        <p:txBody>
          <a:bodyPr vert="horz" lIns="0" tIns="45720" rIns="91440" bIns="45720" rtlCol="0" anchor="ctr">
            <a:noAutofit/>
          </a:bodyPr>
          <a:lstStyle/>
          <a:p>
            <a:pPr algn="ctr"/>
            <a:r>
              <a:rPr lang="en-GB" dirty="0">
                <a:latin typeface="Noto Sans"/>
                <a:ea typeface="Noto Sans"/>
                <a:cs typeface="Arial"/>
              </a:rPr>
              <a:t>Our Applicants: Demographics</a:t>
            </a:r>
            <a:endParaRPr lang="en-US" dirty="0">
              <a:latin typeface="Noto Sans"/>
              <a:ea typeface="Noto Sans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8F6F2-211E-B41C-EE03-E350FAC9FE35}"/>
              </a:ext>
            </a:extLst>
          </p:cNvPr>
          <p:cNvSpPr txBox="1"/>
          <p:nvPr/>
        </p:nvSpPr>
        <p:spPr>
          <a:xfrm>
            <a:off x="66369" y="4100823"/>
            <a:ext cx="205317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White: 62%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EEE7C-464E-3BF2-F4E8-D50931D3941A}"/>
              </a:ext>
            </a:extLst>
          </p:cNvPr>
          <p:cNvSpPr txBox="1"/>
          <p:nvPr/>
        </p:nvSpPr>
        <p:spPr>
          <a:xfrm>
            <a:off x="66367" y="4685938"/>
            <a:ext cx="205317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BAME: 21%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8D69E6-3BFA-B74E-46BC-9AF585B428CE}"/>
              </a:ext>
            </a:extLst>
          </p:cNvPr>
          <p:cNvSpPr txBox="1"/>
          <p:nvPr/>
        </p:nvSpPr>
        <p:spPr>
          <a:xfrm>
            <a:off x="2752261" y="1964162"/>
            <a:ext cx="17304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Male: 56%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3FC887-8300-962D-D86F-2DAEEFE52E82}"/>
              </a:ext>
            </a:extLst>
          </p:cNvPr>
          <p:cNvSpPr txBox="1"/>
          <p:nvPr/>
        </p:nvSpPr>
        <p:spPr>
          <a:xfrm>
            <a:off x="2752261" y="2496035"/>
            <a:ext cx="17304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Female: 44%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AE44C3-4C5A-90B9-140C-8BB80EA8DB2C}"/>
              </a:ext>
            </a:extLst>
          </p:cNvPr>
          <p:cNvSpPr txBox="1"/>
          <p:nvPr/>
        </p:nvSpPr>
        <p:spPr>
          <a:xfrm>
            <a:off x="6741793" y="5904474"/>
            <a:ext cx="2208241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Declared: 15%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AA2D62-ACE0-BC4C-B1A2-242C2D13C3CC}"/>
              </a:ext>
            </a:extLst>
          </p:cNvPr>
          <p:cNvSpPr txBox="1"/>
          <p:nvPr/>
        </p:nvSpPr>
        <p:spPr>
          <a:xfrm>
            <a:off x="890171" y="1350792"/>
            <a:ext cx="11487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Gender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AF7CC-4155-4B25-1117-A3913F675C40}"/>
              </a:ext>
            </a:extLst>
          </p:cNvPr>
          <p:cNvSpPr txBox="1"/>
          <p:nvPr/>
        </p:nvSpPr>
        <p:spPr>
          <a:xfrm>
            <a:off x="2752261" y="3745483"/>
            <a:ext cx="147796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UK Ethnicity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CC7F5D-EB3C-9794-FE13-23194BBACDE4}"/>
              </a:ext>
            </a:extLst>
          </p:cNvPr>
          <p:cNvSpPr txBox="1"/>
          <p:nvPr/>
        </p:nvSpPr>
        <p:spPr>
          <a:xfrm>
            <a:off x="6741793" y="5360401"/>
            <a:ext cx="2208242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Not Declared: 85%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894773-7079-8D53-6F8E-CE59078DBC8D}"/>
              </a:ext>
            </a:extLst>
          </p:cNvPr>
          <p:cNvSpPr txBox="1"/>
          <p:nvPr/>
        </p:nvSpPr>
        <p:spPr>
          <a:xfrm>
            <a:off x="5361880" y="4630827"/>
            <a:ext cx="1214215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Disability</a:t>
            </a:r>
          </a:p>
        </p:txBody>
      </p:sp>
      <p:pic>
        <p:nvPicPr>
          <p:cNvPr id="4" name="Picture 3" descr="A picture containing design&#10;&#10;Description automatically generated">
            <a:extLst>
              <a:ext uri="{FF2B5EF4-FFF2-40B4-BE49-F238E27FC236}">
                <a16:creationId xmlns:a16="http://schemas.microsoft.com/office/drawing/2014/main" id="{8D520E62-02CC-476E-10B3-CCEC6FBB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6" y="1817297"/>
            <a:ext cx="2334756" cy="1296117"/>
          </a:xfrm>
          <a:prstGeom prst="rect">
            <a:avLst/>
          </a:prstGeom>
        </p:spPr>
      </p:pic>
      <p:pic>
        <p:nvPicPr>
          <p:cNvPr id="6" name="Picture 5" descr="A picture containing graphics, cartoon, design, art&#10;&#10;Description automatically generated">
            <a:extLst>
              <a:ext uri="{FF2B5EF4-FFF2-40B4-BE49-F238E27FC236}">
                <a16:creationId xmlns:a16="http://schemas.microsoft.com/office/drawing/2014/main" id="{ADC5FDE1-4A2A-F386-15E6-0BA4C487B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63" y="4268556"/>
            <a:ext cx="2543175" cy="1133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67BA50-E0DE-4A17-91AC-F992278B1A9F}"/>
              </a:ext>
            </a:extLst>
          </p:cNvPr>
          <p:cNvSpPr txBox="1"/>
          <p:nvPr/>
        </p:nvSpPr>
        <p:spPr>
          <a:xfrm>
            <a:off x="66368" y="5256636"/>
            <a:ext cx="205317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Undisclosed: 17%</a:t>
            </a:r>
          </a:p>
        </p:txBody>
      </p:sp>
      <p:pic>
        <p:nvPicPr>
          <p:cNvPr id="9" name="Picture 8" descr="A picture containing text, symbol, font, graphics&#10;&#10;Description automatically generated">
            <a:extLst>
              <a:ext uri="{FF2B5EF4-FFF2-40B4-BE49-F238E27FC236}">
                <a16:creationId xmlns:a16="http://schemas.microsoft.com/office/drawing/2014/main" id="{798A2523-3D62-C023-1BEF-C9064179D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80" y="5096025"/>
            <a:ext cx="1279644" cy="1448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A296B-4175-A14D-3CF6-8F7490F89585}"/>
              </a:ext>
            </a:extLst>
          </p:cNvPr>
          <p:cNvSpPr txBox="1"/>
          <p:nvPr/>
        </p:nvSpPr>
        <p:spPr>
          <a:xfrm>
            <a:off x="5184642" y="1409073"/>
            <a:ext cx="1730462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Participation</a:t>
            </a:r>
          </a:p>
        </p:txBody>
      </p:sp>
      <p:pic>
        <p:nvPicPr>
          <p:cNvPr id="12" name="Picture 11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B66C23C0-A241-0234-3A12-E84AA2000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56" y="1932105"/>
            <a:ext cx="1900693" cy="1766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E62692-53D7-1872-FBD3-BFF99DAC148A}"/>
              </a:ext>
            </a:extLst>
          </p:cNvPr>
          <p:cNvSpPr txBox="1"/>
          <p:nvPr/>
        </p:nvSpPr>
        <p:spPr>
          <a:xfrm>
            <a:off x="7062554" y="2333494"/>
            <a:ext cx="1998317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 Likely: 66%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FF0A6B-85F6-59D1-DAC6-D109623EDDED}"/>
              </a:ext>
            </a:extLst>
          </p:cNvPr>
          <p:cNvSpPr txBox="1"/>
          <p:nvPr/>
        </p:nvSpPr>
        <p:spPr>
          <a:xfrm>
            <a:off x="7062555" y="2954697"/>
            <a:ext cx="1998318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Least Likely: 18%</a:t>
            </a:r>
          </a:p>
        </p:txBody>
      </p:sp>
      <p:pic>
        <p:nvPicPr>
          <p:cNvPr id="21" name="Picture 20" descr="A picture containing cartoon, illustration, clipart, design&#10;&#10;Description automatically generated">
            <a:extLst>
              <a:ext uri="{FF2B5EF4-FFF2-40B4-BE49-F238E27FC236}">
                <a16:creationId xmlns:a16="http://schemas.microsoft.com/office/drawing/2014/main" id="{9601398F-4C84-EFAB-BC28-685334CF6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83" y="3546507"/>
            <a:ext cx="1477963" cy="14779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9A26E96-EFB4-473C-7C47-9860183406AE}"/>
              </a:ext>
            </a:extLst>
          </p:cNvPr>
          <p:cNvSpPr txBox="1"/>
          <p:nvPr/>
        </p:nvSpPr>
        <p:spPr>
          <a:xfrm>
            <a:off x="9642618" y="3059668"/>
            <a:ext cx="190069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Socio-Economic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BD6E8-704F-0DF9-3B0B-DB7B79A14788}"/>
              </a:ext>
            </a:extLst>
          </p:cNvPr>
          <p:cNvSpPr txBox="1"/>
          <p:nvPr/>
        </p:nvSpPr>
        <p:spPr>
          <a:xfrm>
            <a:off x="7392864" y="4409428"/>
            <a:ext cx="2337199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Most deprived: 20%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252A22-DDD6-C943-644D-5C00BF3C76B6}"/>
              </a:ext>
            </a:extLst>
          </p:cNvPr>
          <p:cNvSpPr txBox="1"/>
          <p:nvPr/>
        </p:nvSpPr>
        <p:spPr>
          <a:xfrm>
            <a:off x="7384853" y="3859655"/>
            <a:ext cx="2337199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Least deprived: 60%</a:t>
            </a:r>
          </a:p>
        </p:txBody>
      </p:sp>
    </p:spTree>
    <p:extLst>
      <p:ext uri="{BB962C8B-B14F-4D97-AF65-F5344CB8AC3E}">
        <p14:creationId xmlns:p14="http://schemas.microsoft.com/office/powerpoint/2010/main" val="16275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" grpId="0" animBg="1"/>
      <p:bldP spid="10" grpId="0" animBg="1"/>
      <p:bldP spid="13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7C9E901-14B5-FCF8-ECA9-69151EDC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497100"/>
            <a:ext cx="7222836" cy="776676"/>
          </a:xfrm>
        </p:spPr>
        <p:txBody>
          <a:bodyPr vert="horz" lIns="0" tIns="45720" rIns="91440" bIns="45720" rtlCol="0" anchor="ctr">
            <a:noAutofit/>
          </a:bodyPr>
          <a:lstStyle/>
          <a:p>
            <a:pPr algn="ctr"/>
            <a:r>
              <a:rPr lang="en-GB" dirty="0">
                <a:latin typeface="Noto Sans"/>
                <a:ea typeface="Noto Sans"/>
                <a:cs typeface="Arial"/>
              </a:rPr>
              <a:t>Our Applicants: Discipline</a:t>
            </a:r>
            <a:endParaRPr lang="en-US" dirty="0">
              <a:latin typeface="Noto Sans"/>
              <a:ea typeface="Noto Sans"/>
              <a:cs typeface="Arial"/>
            </a:endParaRPr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B521DD1-1DAD-2354-D75D-004A15F1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29" y="1947908"/>
            <a:ext cx="1608131" cy="1446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EE4B1-E2F8-BF78-8376-D8F95C487672}"/>
              </a:ext>
            </a:extLst>
          </p:cNvPr>
          <p:cNvSpPr txBox="1"/>
          <p:nvPr/>
        </p:nvSpPr>
        <p:spPr>
          <a:xfrm>
            <a:off x="1222326" y="2778250"/>
            <a:ext cx="222894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Management: 15%</a:t>
            </a:r>
            <a:endParaRPr lang="en-GB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Picture 19" descr="A picture containing candelabrum, candle, symbol&#10;&#10;Description automatically generated">
            <a:extLst>
              <a:ext uri="{FF2B5EF4-FFF2-40B4-BE49-F238E27FC236}">
                <a16:creationId xmlns:a16="http://schemas.microsoft.com/office/drawing/2014/main" id="{2C70A63E-5098-A421-E913-26F1D072F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58" y="5155045"/>
            <a:ext cx="1666277" cy="1446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209664-9A87-C50E-C73A-178B21DC28FC}"/>
              </a:ext>
            </a:extLst>
          </p:cNvPr>
          <p:cNvSpPr txBox="1"/>
          <p:nvPr/>
        </p:nvSpPr>
        <p:spPr>
          <a:xfrm>
            <a:off x="4674313" y="4714321"/>
            <a:ext cx="2175303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Humanities: 34% </a:t>
            </a:r>
            <a:endParaRPr lang="en-GB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5" name="Picture 24" descr="A graph with a magnifying glass and a dollar sign&#10;&#10;Description automatically generated with low confidence">
            <a:extLst>
              <a:ext uri="{FF2B5EF4-FFF2-40B4-BE49-F238E27FC236}">
                <a16:creationId xmlns:a16="http://schemas.microsoft.com/office/drawing/2014/main" id="{858A173F-DEEB-67F4-4BAF-537E42D67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6" y="3267676"/>
            <a:ext cx="1608131" cy="14466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679478-3B02-0C0C-FE5C-A7D99894EA30}"/>
              </a:ext>
            </a:extLst>
          </p:cNvPr>
          <p:cNvSpPr txBox="1"/>
          <p:nvPr/>
        </p:nvSpPr>
        <p:spPr>
          <a:xfrm>
            <a:off x="4615688" y="1513508"/>
            <a:ext cx="2292555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Engineering: 20%</a:t>
            </a:r>
            <a:endParaRPr lang="en-GB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" name="Picture 29" descr="A black and white symbol&#10;&#10;Description automatically generated with low confidence">
            <a:extLst>
              <a:ext uri="{FF2B5EF4-FFF2-40B4-BE49-F238E27FC236}">
                <a16:creationId xmlns:a16="http://schemas.microsoft.com/office/drawing/2014/main" id="{4A2F8CDB-F623-67B3-0652-2DD1715B7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3267676"/>
            <a:ext cx="1607882" cy="14466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28100A-6C23-8F0E-E6C5-E3CD36B8C385}"/>
              </a:ext>
            </a:extLst>
          </p:cNvPr>
          <p:cNvSpPr txBox="1"/>
          <p:nvPr/>
        </p:nvSpPr>
        <p:spPr>
          <a:xfrm>
            <a:off x="8798837" y="2795107"/>
            <a:ext cx="18487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Science: 31%</a:t>
            </a:r>
            <a:endParaRPr lang="en-GB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80ECAD-CFFE-CC78-C90C-B5D16D43BA0A}"/>
              </a:ext>
            </a:extLst>
          </p:cNvPr>
          <p:cNvSpPr txBox="1"/>
          <p:nvPr/>
        </p:nvSpPr>
        <p:spPr>
          <a:xfrm>
            <a:off x="636009" y="1667917"/>
            <a:ext cx="3522018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Mechanical Engineering: 46%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Architecture: 20%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4AE301-42E7-2297-09AE-A80FEC2EB87D}"/>
              </a:ext>
            </a:extLst>
          </p:cNvPr>
          <p:cNvCxnSpPr>
            <a:cxnSpLocks/>
            <a:stCxn id="4" idx="1"/>
            <a:endCxn id="32" idx="3"/>
          </p:cNvCxnSpPr>
          <p:nvPr/>
        </p:nvCxnSpPr>
        <p:spPr>
          <a:xfrm flipH="1" flipV="1">
            <a:off x="4158027" y="1991083"/>
            <a:ext cx="791702" cy="680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F28061-26B6-821B-FE3C-2600FAD932A3}"/>
              </a:ext>
            </a:extLst>
          </p:cNvPr>
          <p:cNvSpPr txBox="1"/>
          <p:nvPr/>
        </p:nvSpPr>
        <p:spPr>
          <a:xfrm>
            <a:off x="7548024" y="5290127"/>
            <a:ext cx="2742474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Psychology: 22%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Economics: 17%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Sport and Exercise: 11%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46FB92-FA50-A34D-E617-1CE774F472DB}"/>
              </a:ext>
            </a:extLst>
          </p:cNvPr>
          <p:cNvCxnSpPr>
            <a:cxnSpLocks/>
            <a:stCxn id="20" idx="3"/>
            <a:endCxn id="39" idx="1"/>
          </p:cNvCxnSpPr>
          <p:nvPr/>
        </p:nvCxnSpPr>
        <p:spPr>
          <a:xfrm flipV="1">
            <a:off x="6586935" y="5751792"/>
            <a:ext cx="961089" cy="12657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4D01333-532B-080A-F88D-C99F8E8A63BC}"/>
              </a:ext>
            </a:extLst>
          </p:cNvPr>
          <p:cNvSpPr txBox="1"/>
          <p:nvPr/>
        </p:nvSpPr>
        <p:spPr>
          <a:xfrm>
            <a:off x="1096692" y="5289011"/>
            <a:ext cx="2228948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Business: 23%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Accounting: 23%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Management: 22%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6F2D08-697A-FE67-12E4-0863346DB660}"/>
              </a:ext>
            </a:extLst>
          </p:cNvPr>
          <p:cNvCxnSpPr>
            <a:cxnSpLocks/>
            <a:stCxn id="25" idx="2"/>
            <a:endCxn id="46" idx="0"/>
          </p:cNvCxnSpPr>
          <p:nvPr/>
        </p:nvCxnSpPr>
        <p:spPr>
          <a:xfrm flipH="1">
            <a:off x="2211166" y="4714321"/>
            <a:ext cx="40686" cy="57469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266B082-4BFF-AEEF-D389-38F0003516D4}"/>
              </a:ext>
            </a:extLst>
          </p:cNvPr>
          <p:cNvSpPr txBox="1"/>
          <p:nvPr/>
        </p:nvSpPr>
        <p:spPr>
          <a:xfrm>
            <a:off x="5609616" y="3611040"/>
            <a:ext cx="27424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Computer Science: 24%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Maths: 14%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07FA99-594E-DDF1-C8FA-3A4E2E854FFD}"/>
              </a:ext>
            </a:extLst>
          </p:cNvPr>
          <p:cNvCxnSpPr>
            <a:cxnSpLocks/>
            <a:stCxn id="30" idx="1"/>
            <a:endCxn id="52" idx="3"/>
          </p:cNvCxnSpPr>
          <p:nvPr/>
        </p:nvCxnSpPr>
        <p:spPr>
          <a:xfrm flipH="1" flipV="1">
            <a:off x="8352090" y="3934206"/>
            <a:ext cx="567171" cy="56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6" grpId="0" animBg="1"/>
      <p:bldP spid="31" grpId="0" animBg="1"/>
      <p:bldP spid="32" grpId="0" animBg="1"/>
      <p:bldP spid="39" grpId="0" animBg="1"/>
      <p:bldP spid="46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7C9E901-14B5-FCF8-ECA9-69151EDC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497100"/>
            <a:ext cx="10296525" cy="776676"/>
          </a:xfrm>
        </p:spPr>
        <p:txBody>
          <a:bodyPr vert="horz" lIns="0" tIns="45720" rIns="91440" bIns="45720" rtlCol="0" anchor="ctr">
            <a:noAutofit/>
          </a:bodyPr>
          <a:lstStyle/>
          <a:p>
            <a:pPr algn="ctr"/>
            <a:r>
              <a:rPr lang="en-GB" dirty="0">
                <a:latin typeface="Noto Sans"/>
                <a:ea typeface="Noto Sans"/>
                <a:cs typeface="Arial"/>
              </a:rPr>
              <a:t>Our Applicants: Discipline Change since 2021</a:t>
            </a:r>
            <a:endParaRPr lang="en-US" dirty="0">
              <a:latin typeface="Noto Sans"/>
              <a:ea typeface="Noto Sans"/>
              <a:cs typeface="Arial"/>
            </a:endParaRPr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B521DD1-1DAD-2354-D75D-004A15F1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29" y="1947908"/>
            <a:ext cx="1608131" cy="1446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EE4B1-E2F8-BF78-8376-D8F95C487672}"/>
              </a:ext>
            </a:extLst>
          </p:cNvPr>
          <p:cNvSpPr txBox="1"/>
          <p:nvPr/>
        </p:nvSpPr>
        <p:spPr>
          <a:xfrm>
            <a:off x="1002268" y="2795665"/>
            <a:ext cx="249916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Management: +7%</a:t>
            </a:r>
          </a:p>
        </p:txBody>
      </p:sp>
      <p:pic>
        <p:nvPicPr>
          <p:cNvPr id="20" name="Picture 19" descr="A picture containing candelabrum, candle, symbol&#10;&#10;Description automatically generated">
            <a:extLst>
              <a:ext uri="{FF2B5EF4-FFF2-40B4-BE49-F238E27FC236}">
                <a16:creationId xmlns:a16="http://schemas.microsoft.com/office/drawing/2014/main" id="{2C70A63E-5098-A421-E913-26F1D072F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58" y="5155045"/>
            <a:ext cx="1666277" cy="1446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209664-9A87-C50E-C73A-178B21DC28FC}"/>
              </a:ext>
            </a:extLst>
          </p:cNvPr>
          <p:cNvSpPr txBox="1"/>
          <p:nvPr/>
        </p:nvSpPr>
        <p:spPr>
          <a:xfrm>
            <a:off x="4553878" y="4714321"/>
            <a:ext cx="2368082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Humanities: +10%</a:t>
            </a:r>
          </a:p>
        </p:txBody>
      </p:sp>
      <p:pic>
        <p:nvPicPr>
          <p:cNvPr id="25" name="Picture 24" descr="A graph with a magnifying glass and a dollar sign&#10;&#10;Description automatically generated with low confidence">
            <a:extLst>
              <a:ext uri="{FF2B5EF4-FFF2-40B4-BE49-F238E27FC236}">
                <a16:creationId xmlns:a16="http://schemas.microsoft.com/office/drawing/2014/main" id="{858A173F-DEEB-67F4-4BAF-537E42D67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6" y="3267676"/>
            <a:ext cx="1608131" cy="14466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679478-3B02-0C0C-FE5C-A7D99894EA30}"/>
              </a:ext>
            </a:extLst>
          </p:cNvPr>
          <p:cNvSpPr txBox="1"/>
          <p:nvPr/>
        </p:nvSpPr>
        <p:spPr>
          <a:xfrm>
            <a:off x="4553878" y="1485336"/>
            <a:ext cx="2444955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Engineering: +17%</a:t>
            </a:r>
          </a:p>
        </p:txBody>
      </p:sp>
      <p:pic>
        <p:nvPicPr>
          <p:cNvPr id="30" name="Picture 29" descr="A black and white symbol&#10;&#10;Description automatically generated with low confidence">
            <a:extLst>
              <a:ext uri="{FF2B5EF4-FFF2-40B4-BE49-F238E27FC236}">
                <a16:creationId xmlns:a16="http://schemas.microsoft.com/office/drawing/2014/main" id="{4A2F8CDB-F623-67B3-0652-2DD1715B7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3267676"/>
            <a:ext cx="1607882" cy="14466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28100A-6C23-8F0E-E6C5-E3CD36B8C385}"/>
              </a:ext>
            </a:extLst>
          </p:cNvPr>
          <p:cNvSpPr txBox="1"/>
          <p:nvPr/>
        </p:nvSpPr>
        <p:spPr>
          <a:xfrm>
            <a:off x="8777683" y="2814756"/>
            <a:ext cx="18910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Science: +13%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80ECAD-CFFE-CC78-C90C-B5D16D43BA0A}"/>
              </a:ext>
            </a:extLst>
          </p:cNvPr>
          <p:cNvSpPr txBox="1"/>
          <p:nvPr/>
        </p:nvSpPr>
        <p:spPr>
          <a:xfrm>
            <a:off x="636009" y="1667917"/>
            <a:ext cx="3522018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Electrical Engineering: +35%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Civil Engineering: +1%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4AE301-42E7-2297-09AE-A80FEC2EB87D}"/>
              </a:ext>
            </a:extLst>
          </p:cNvPr>
          <p:cNvCxnSpPr>
            <a:cxnSpLocks/>
            <a:stCxn id="4" idx="1"/>
            <a:endCxn id="32" idx="3"/>
          </p:cNvCxnSpPr>
          <p:nvPr/>
        </p:nvCxnSpPr>
        <p:spPr>
          <a:xfrm flipH="1" flipV="1">
            <a:off x="4158027" y="1991083"/>
            <a:ext cx="791702" cy="680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F28061-26B6-821B-FE3C-2600FAD932A3}"/>
              </a:ext>
            </a:extLst>
          </p:cNvPr>
          <p:cNvSpPr txBox="1"/>
          <p:nvPr/>
        </p:nvSpPr>
        <p:spPr>
          <a:xfrm>
            <a:off x="7548024" y="5290127"/>
            <a:ext cx="2742474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Politics: +31%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Social Work: -43%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46FB92-FA50-A34D-E617-1CE774F472DB}"/>
              </a:ext>
            </a:extLst>
          </p:cNvPr>
          <p:cNvCxnSpPr>
            <a:cxnSpLocks/>
            <a:stCxn id="20" idx="3"/>
            <a:endCxn id="39" idx="1"/>
          </p:cNvCxnSpPr>
          <p:nvPr/>
        </p:nvCxnSpPr>
        <p:spPr>
          <a:xfrm flipV="1">
            <a:off x="6586935" y="5613293"/>
            <a:ext cx="961089" cy="26507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4D01333-532B-080A-F88D-C99F8E8A63BC}"/>
              </a:ext>
            </a:extLst>
          </p:cNvPr>
          <p:cNvSpPr txBox="1"/>
          <p:nvPr/>
        </p:nvSpPr>
        <p:spPr>
          <a:xfrm>
            <a:off x="1096691" y="5289011"/>
            <a:ext cx="232278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Business: +24%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Management: -12%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86F2D08-697A-FE67-12E4-0863346DB660}"/>
              </a:ext>
            </a:extLst>
          </p:cNvPr>
          <p:cNvCxnSpPr>
            <a:cxnSpLocks/>
            <a:stCxn id="25" idx="2"/>
            <a:endCxn id="46" idx="0"/>
          </p:cNvCxnSpPr>
          <p:nvPr/>
        </p:nvCxnSpPr>
        <p:spPr>
          <a:xfrm>
            <a:off x="2251852" y="4714321"/>
            <a:ext cx="6231" cy="57469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266B082-4BFF-AEEF-D389-38F0003516D4}"/>
              </a:ext>
            </a:extLst>
          </p:cNvPr>
          <p:cNvSpPr txBox="1"/>
          <p:nvPr/>
        </p:nvSpPr>
        <p:spPr>
          <a:xfrm>
            <a:off x="5609616" y="3611040"/>
            <a:ext cx="27424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Pharmacy: +64%</a:t>
            </a:r>
          </a:p>
          <a:p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Natural Sciences: -13%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07FA99-594E-DDF1-C8FA-3A4E2E854FFD}"/>
              </a:ext>
            </a:extLst>
          </p:cNvPr>
          <p:cNvCxnSpPr>
            <a:cxnSpLocks/>
            <a:stCxn id="30" idx="1"/>
            <a:endCxn id="52" idx="3"/>
          </p:cNvCxnSpPr>
          <p:nvPr/>
        </p:nvCxnSpPr>
        <p:spPr>
          <a:xfrm flipH="1" flipV="1">
            <a:off x="8352090" y="3934206"/>
            <a:ext cx="567171" cy="56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6" grpId="0" animBg="1"/>
      <p:bldP spid="31" grpId="0" animBg="1"/>
      <p:bldP spid="32" grpId="0" animBg="1"/>
      <p:bldP spid="39" grpId="0" animBg="1"/>
      <p:bldP spid="46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14E94B-BF8C-3629-0317-72E6FC477D29}"/>
              </a:ext>
            </a:extLst>
          </p:cNvPr>
          <p:cNvSpPr txBox="1">
            <a:spLocks/>
          </p:cNvSpPr>
          <p:nvPr/>
        </p:nvSpPr>
        <p:spPr>
          <a:xfrm>
            <a:off x="2336800" y="497100"/>
            <a:ext cx="7222836" cy="77667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>
                <a:latin typeface="Noto Sans"/>
                <a:ea typeface="Noto Sans"/>
                <a:cs typeface="Arial"/>
              </a:rPr>
              <a:t>What Now for 2023 and 2024?</a:t>
            </a:r>
            <a:endParaRPr lang="en-US" dirty="0">
              <a:latin typeface="Noto Sans"/>
              <a:ea typeface="Noto Sans"/>
              <a:cs typeface="Arial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1E50F5-7AE7-9D23-7ABF-A2BF7CA12703}"/>
              </a:ext>
            </a:extLst>
          </p:cNvPr>
          <p:cNvSpPr/>
          <p:nvPr/>
        </p:nvSpPr>
        <p:spPr>
          <a:xfrm>
            <a:off x="956227" y="2002770"/>
            <a:ext cx="3890981" cy="113354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Update applicant contact details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05D6837-9C91-7832-DEF5-F720B8105F64}"/>
              </a:ext>
            </a:extLst>
          </p:cNvPr>
          <p:cNvSpPr/>
          <p:nvPr/>
        </p:nvSpPr>
        <p:spPr>
          <a:xfrm>
            <a:off x="956226" y="3635612"/>
            <a:ext cx="3890982" cy="111299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Check what’s in Clearing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C0D3BCB-0176-6023-E09F-2B5F4DB2E8EE}"/>
              </a:ext>
            </a:extLst>
          </p:cNvPr>
          <p:cNvSpPr/>
          <p:nvPr/>
        </p:nvSpPr>
        <p:spPr>
          <a:xfrm>
            <a:off x="956225" y="5247904"/>
            <a:ext cx="3890983" cy="1112996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Places available for ‘Near Misses’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D349E46D-0ED4-A636-EA36-FB0AE815727B}"/>
              </a:ext>
            </a:extLst>
          </p:cNvPr>
          <p:cNvSpPr/>
          <p:nvPr/>
        </p:nvSpPr>
        <p:spPr>
          <a:xfrm>
            <a:off x="6365391" y="2034045"/>
            <a:ext cx="3977834" cy="1150185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receive a very high number of applications, some courses more than others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C717971-DF17-9FB6-1050-CA6068BA840C}"/>
              </a:ext>
            </a:extLst>
          </p:cNvPr>
          <p:cNvSpPr/>
          <p:nvPr/>
        </p:nvSpPr>
        <p:spPr>
          <a:xfrm>
            <a:off x="6344004" y="3673771"/>
            <a:ext cx="4020608" cy="113354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Consider Firm and Insurance choices 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AB568A11-C04D-36BD-37F1-BEF83282066F}"/>
              </a:ext>
            </a:extLst>
          </p:cNvPr>
          <p:cNvSpPr/>
          <p:nvPr/>
        </p:nvSpPr>
        <p:spPr>
          <a:xfrm>
            <a:off x="6344004" y="5247904"/>
            <a:ext cx="4020608" cy="1112996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Applicants, teachers and advisors can always engage with us</a:t>
            </a:r>
          </a:p>
        </p:txBody>
      </p:sp>
    </p:spTree>
    <p:extLst>
      <p:ext uri="{BB962C8B-B14F-4D97-AF65-F5344CB8AC3E}">
        <p14:creationId xmlns:p14="http://schemas.microsoft.com/office/powerpoint/2010/main" val="5598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E5BF22-4527-2A49-8909-89598099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0" y="805004"/>
            <a:ext cx="4461430" cy="2764465"/>
          </a:xfrm>
        </p:spPr>
        <p:txBody>
          <a:bodyPr anchor="ctr">
            <a:normAutofit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D62B8-AC2B-A1E8-363B-010A48B17F4E}"/>
              </a:ext>
            </a:extLst>
          </p:cNvPr>
          <p:cNvSpPr/>
          <p:nvPr/>
        </p:nvSpPr>
        <p:spPr>
          <a:xfrm>
            <a:off x="798457" y="2767529"/>
            <a:ext cx="10595085" cy="661471"/>
          </a:xfrm>
          <a:prstGeom prst="rect">
            <a:avLst/>
          </a:prstGeom>
        </p:spPr>
        <p:txBody>
          <a:bodyPr wrap="square" lIns="45473" tIns="22737" rIns="45473" bIns="22737" anchor="t">
            <a:spAutoFit/>
          </a:bodyPr>
          <a:lstStyle/>
          <a:p>
            <a:pPr algn="ctr"/>
            <a:r>
              <a:rPr lang="en-GB" sz="4000" b="1" dirty="0">
                <a:solidFill>
                  <a:prstClr val="white"/>
                </a:solidFill>
                <a:latin typeface="Noto Sans"/>
                <a:ea typeface="Noto Sans"/>
                <a:cs typeface="Noto Sans"/>
              </a:rPr>
              <a:t>Any questions or comments?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2FEE7-6A17-850B-97A8-677C7BC3EEC1}"/>
              </a:ext>
            </a:extLst>
          </p:cNvPr>
          <p:cNvSpPr/>
          <p:nvPr/>
        </p:nvSpPr>
        <p:spPr>
          <a:xfrm>
            <a:off x="276155" y="6285907"/>
            <a:ext cx="6382098" cy="415250"/>
          </a:xfrm>
          <a:prstGeom prst="rect">
            <a:avLst/>
          </a:prstGeom>
        </p:spPr>
        <p:txBody>
          <a:bodyPr wrap="square" lIns="45473" tIns="22737" rIns="45473" bIns="22737" anchor="t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Noto Sans"/>
                <a:ea typeface="Noto Sans"/>
                <a:cs typeface="Noto Sans"/>
              </a:rPr>
              <a:t>You can always email me: ae23@bath.ac.uk</a:t>
            </a:r>
          </a:p>
        </p:txBody>
      </p:sp>
    </p:spTree>
    <p:extLst>
      <p:ext uri="{BB962C8B-B14F-4D97-AF65-F5344CB8AC3E}">
        <p14:creationId xmlns:p14="http://schemas.microsoft.com/office/powerpoint/2010/main" val="42555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 Checklist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B7BA"/>
      </a:accent1>
      <a:accent2>
        <a:srgbClr val="404040"/>
      </a:accent2>
      <a:accent3>
        <a:srgbClr val="A0A0A0"/>
      </a:accent3>
      <a:accent4>
        <a:srgbClr val="CCCCCC"/>
      </a:accent4>
      <a:accent5>
        <a:srgbClr val="4F5560"/>
      </a:accent5>
      <a:accent6>
        <a:srgbClr val="9DADAD"/>
      </a:accent6>
      <a:hlink>
        <a:srgbClr val="0563C1"/>
      </a:hlink>
      <a:folHlink>
        <a:srgbClr val="954F72"/>
      </a:folHlink>
    </a:clrScheme>
    <a:fontScheme name="Bath Univers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spcAft>
            <a:spcPts val="600"/>
          </a:spcAft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th_University_1.3" id="{3ADB5C85-C8AE-4129-B2FD-6AF59EF10A19}" vid="{11656426-D909-4F15-8D64-EF3C2CCACC01}"/>
    </a:ext>
  </a:extLst>
</a:theme>
</file>

<file path=ppt/theme/theme2.xml><?xml version="1.0" encoding="utf-8"?>
<a:theme xmlns:a="http://schemas.openxmlformats.org/drawingml/2006/main" name="1_Template Checklist">
  <a:themeElements>
    <a:clrScheme name="2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E524"/>
      </a:accent1>
      <a:accent2>
        <a:srgbClr val="404040"/>
      </a:accent2>
      <a:accent3>
        <a:srgbClr val="A0A0A0"/>
      </a:accent3>
      <a:accent4>
        <a:srgbClr val="CCCCCC"/>
      </a:accent4>
      <a:accent5>
        <a:srgbClr val="4F5560"/>
      </a:accent5>
      <a:accent6>
        <a:srgbClr val="9DADAD"/>
      </a:accent6>
      <a:hlink>
        <a:srgbClr val="404040"/>
      </a:hlink>
      <a:folHlink>
        <a:srgbClr val="954F72"/>
      </a:folHlink>
    </a:clrScheme>
    <a:fontScheme name="Bath Univers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spcAft>
            <a:spcPts val="600"/>
          </a:spcAft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th_University_1.3" id="{3ADB5C85-C8AE-4129-B2FD-6AF59EF10A19}" vid="{11656426-D909-4F15-8D64-EF3C2CCACC01}"/>
    </a:ext>
  </a:extLst>
</a:theme>
</file>

<file path=ppt/theme/theme3.xml><?xml version="1.0" encoding="utf-8"?>
<a:theme xmlns:a="http://schemas.openxmlformats.org/drawingml/2006/main" name="Engineering">
  <a:themeElements>
    <a:clrScheme name="Custom 17">
      <a:dk1>
        <a:srgbClr val="000000"/>
      </a:dk1>
      <a:lt1>
        <a:srgbClr val="FFFFFF"/>
      </a:lt1>
      <a:dk2>
        <a:srgbClr val="1B4974"/>
      </a:dk2>
      <a:lt2>
        <a:srgbClr val="E5E8E8"/>
      </a:lt2>
      <a:accent1>
        <a:srgbClr val="38965D"/>
      </a:accent1>
      <a:accent2>
        <a:srgbClr val="FBBB20"/>
      </a:accent2>
      <a:accent3>
        <a:srgbClr val="32B7BB"/>
      </a:accent3>
      <a:accent4>
        <a:srgbClr val="E94F38"/>
      </a:accent4>
      <a:accent5>
        <a:srgbClr val="0093DA"/>
      </a:accent5>
      <a:accent6>
        <a:srgbClr val="F3A9BE"/>
      </a:accent6>
      <a:hlink>
        <a:srgbClr val="0563C1"/>
      </a:hlink>
      <a:folHlink>
        <a:srgbClr val="934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F57FC7-FCAC-4F4C-B8F3-BADE890B7C23}" vid="{756684C8-E456-B44A-B49E-061FCE222C7B}"/>
    </a:ext>
  </a:extLst>
</a:theme>
</file>

<file path=ppt/theme/theme4.xml><?xml version="1.0" encoding="utf-8"?>
<a:theme xmlns:a="http://schemas.openxmlformats.org/drawingml/2006/main" name="Custom Design">
  <a:themeElements>
    <a:clrScheme name="Custom 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F57FC7-FCAC-4F4C-B8F3-BADE890B7C23}" vid="{E62B3054-10E6-5A4E-A249-CB2D4CFF9B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746f9f-6e55-42d4-8dd6-8ff9886c7e2c">
      <Terms xmlns="http://schemas.microsoft.com/office/infopath/2007/PartnerControls"/>
    </lcf76f155ced4ddcb4097134ff3c332f>
    <TaxCatchAll xmlns="7baf63a6-8159-4531-922f-8d695af1915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B3618EB24D54A85A0F54C3CD4894B" ma:contentTypeVersion="13" ma:contentTypeDescription="Create a new document." ma:contentTypeScope="" ma:versionID="d9e3e3bc3b4e982b0d99ad3ad0040fed">
  <xsd:schema xmlns:xsd="http://www.w3.org/2001/XMLSchema" xmlns:xs="http://www.w3.org/2001/XMLSchema" xmlns:p="http://schemas.microsoft.com/office/2006/metadata/properties" xmlns:ns2="70746f9f-6e55-42d4-8dd6-8ff9886c7e2c" xmlns:ns3="ddeac1e3-59cd-4ce5-99a1-ddf3198cb1fb" xmlns:ns4="7baf63a6-8159-4531-922f-8d695af1915f" targetNamespace="http://schemas.microsoft.com/office/2006/metadata/properties" ma:root="true" ma:fieldsID="ac3157e767831cf3ca5781a3c099880b" ns2:_="" ns3:_="" ns4:_="">
    <xsd:import namespace="70746f9f-6e55-42d4-8dd6-8ff9886c7e2c"/>
    <xsd:import namespace="ddeac1e3-59cd-4ce5-99a1-ddf3198cb1fb"/>
    <xsd:import namespace="7baf63a6-8159-4531-922f-8d695af19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46f9f-6e55-42d4-8dd6-8ff9886c7e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ac1e3-59cd-4ce5-99a1-ddf3198cb1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63a6-8159-4531-922f-8d695af1915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31b909d-f0c0-44fc-a559-101384bb6e36}" ma:internalName="TaxCatchAll" ma:showField="CatchAllData" ma:web="ddeac1e3-59cd-4ce5-99a1-ddf3198cb1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7A8622-3E9C-47BB-9EFD-189197FF7F9C}">
  <ds:schemaRefs>
    <ds:schemaRef ds:uri="http://schemas.microsoft.com/office/2006/metadata/properties"/>
    <ds:schemaRef ds:uri="http://schemas.microsoft.com/office/infopath/2007/PartnerControls"/>
    <ds:schemaRef ds:uri="70746f9f-6e55-42d4-8dd6-8ff9886c7e2c"/>
    <ds:schemaRef ds:uri="7baf63a6-8159-4531-922f-8d695af1915f"/>
  </ds:schemaRefs>
</ds:datastoreItem>
</file>

<file path=customXml/itemProps2.xml><?xml version="1.0" encoding="utf-8"?>
<ds:datastoreItem xmlns:ds="http://schemas.openxmlformats.org/officeDocument/2006/customXml" ds:itemID="{053CCB8C-8929-4719-913F-4F44A66B3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D5BC9D-CE69-492E-B7D8-AFBAC9E968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46f9f-6e55-42d4-8dd6-8ff9886c7e2c"/>
    <ds:schemaRef ds:uri="ddeac1e3-59cd-4ce5-99a1-ddf3198cb1fb"/>
    <ds:schemaRef ds:uri="7baf63a6-8159-4531-922f-8d695af19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Bath_University_1.3</Template>
  <TotalTime>751</TotalTime>
  <Words>350</Words>
  <Application>Microsoft Office PowerPoint</Application>
  <PresentationFormat>Widescreen</PresentationFormat>
  <Paragraphs>81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Montserrat</vt:lpstr>
      <vt:lpstr>Noto Sans</vt:lpstr>
      <vt:lpstr>Wingdings</vt:lpstr>
      <vt:lpstr>Template Checklist</vt:lpstr>
      <vt:lpstr>1_Template Checklist</vt:lpstr>
      <vt:lpstr>Engineering</vt:lpstr>
      <vt:lpstr>Custom Design</vt:lpstr>
      <vt:lpstr>     </vt:lpstr>
      <vt:lpstr>Our Numbers</vt:lpstr>
      <vt:lpstr>Our Applicants: Place</vt:lpstr>
      <vt:lpstr>Our Applicants: Demographics</vt:lpstr>
      <vt:lpstr>Our Applicants: Discipline</vt:lpstr>
      <vt:lpstr>Our Applicants: Discipline Change since 2021</vt:lpstr>
      <vt:lpstr>PowerPoint Presentation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Degnen-Frost</dc:creator>
  <cp:lastModifiedBy>Maddie Stoodley</cp:lastModifiedBy>
  <cp:revision>523</cp:revision>
  <dcterms:created xsi:type="dcterms:W3CDTF">2017-06-22T15:18:51Z</dcterms:created>
  <dcterms:modified xsi:type="dcterms:W3CDTF">2023-07-18T08:41:55Z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0x010100B67B3618EB24D54A85A0F54C3CD4894B</vt:lpwstr>
  </property>
</Properties>
</file>