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sldIdLst>
    <p:sldId id="256" r:id="rId5"/>
    <p:sldId id="280" r:id="rId6"/>
    <p:sldId id="289" r:id="rId7"/>
    <p:sldId id="290" r:id="rId8"/>
    <p:sldId id="286" r:id="rId9"/>
    <p:sldId id="283" r:id="rId10"/>
    <p:sldId id="281" r:id="rId11"/>
    <p:sldId id="282" r:id="rId12"/>
    <p:sldId id="284" r:id="rId13"/>
    <p:sldId id="285" r:id="rId14"/>
    <p:sldId id="27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1097E6-9041-41A4-84A8-9CD017D1C085}" v="901" dt="2021-07-02T09:57:23.270"/>
    <p1510:client id="{35EB8D09-36AF-4099-B443-EC2C5E7D6BD1}" v="705" vWet="709" dt="2021-07-02T08:59:15.742"/>
    <p1510:client id="{69EF75D3-98DE-4967-915B-8F6749BB140F}" v="43" dt="2021-07-27T09:59:03.963"/>
    <p1510:client id="{80BFF956-300C-460B-932E-973BEA603399}" v="4" dt="2021-07-02T14:09:07.466"/>
    <p1510:client id="{AE152CF4-64D8-4513-B4AE-BBE180832455}" v="238" dt="2021-07-02T15:11:40.8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 Elliott" userId="S::kmae20@bath.ac.uk::4f8a2d09-36ad-41e1-bd52-72a706a44094" providerId="AD" clId="Web-{80BFF956-300C-460B-932E-973BEA603399}"/>
    <pc:docChg chg="modSld">
      <pc:chgData name="Kate Elliott" userId="S::kmae20@bath.ac.uk::4f8a2d09-36ad-41e1-bd52-72a706a44094" providerId="AD" clId="Web-{80BFF956-300C-460B-932E-973BEA603399}" dt="2021-07-02T14:09:07.466" v="1" actId="20577"/>
      <pc:docMkLst>
        <pc:docMk/>
      </pc:docMkLst>
      <pc:sldChg chg="modSp">
        <pc:chgData name="Kate Elliott" userId="S::kmae20@bath.ac.uk::4f8a2d09-36ad-41e1-bd52-72a706a44094" providerId="AD" clId="Web-{80BFF956-300C-460B-932E-973BEA603399}" dt="2021-07-02T14:09:07.466" v="1" actId="20577"/>
        <pc:sldMkLst>
          <pc:docMk/>
          <pc:sldMk cId="3924528670" sldId="280"/>
        </pc:sldMkLst>
        <pc:spChg chg="mod">
          <ac:chgData name="Kate Elliott" userId="S::kmae20@bath.ac.uk::4f8a2d09-36ad-41e1-bd52-72a706a44094" providerId="AD" clId="Web-{80BFF956-300C-460B-932E-973BEA603399}" dt="2021-07-02T14:09:07.466" v="1" actId="20577"/>
          <ac:spMkLst>
            <pc:docMk/>
            <pc:sldMk cId="3924528670" sldId="280"/>
            <ac:spMk id="3" creationId="{B665100B-C3C4-4787-8D36-EFDA59D66D65}"/>
          </ac:spMkLst>
        </pc:spChg>
      </pc:sldChg>
    </pc:docChg>
  </pc:docChgLst>
  <pc:docChgLst>
    <pc:chgData name="Kate Elliott" userId="S::kmae20@bath.ac.uk::4f8a2d09-36ad-41e1-bd52-72a706a44094" providerId="AD" clId="Web-{031097E6-9041-41A4-84A8-9CD017D1C085}"/>
    <pc:docChg chg="addSld delSld modSld sldOrd">
      <pc:chgData name="Kate Elliott" userId="S::kmae20@bath.ac.uk::4f8a2d09-36ad-41e1-bd52-72a706a44094" providerId="AD" clId="Web-{031097E6-9041-41A4-84A8-9CD017D1C085}" dt="2021-07-02T09:57:21.926" v="485" actId="20577"/>
      <pc:docMkLst>
        <pc:docMk/>
      </pc:docMkLst>
      <pc:sldChg chg="modSp">
        <pc:chgData name="Kate Elliott" userId="S::kmae20@bath.ac.uk::4f8a2d09-36ad-41e1-bd52-72a706a44094" providerId="AD" clId="Web-{031097E6-9041-41A4-84A8-9CD017D1C085}" dt="2021-07-02T09:57:21.926" v="485" actId="20577"/>
        <pc:sldMkLst>
          <pc:docMk/>
          <pc:sldMk cId="2132996489" sldId="279"/>
        </pc:sldMkLst>
        <pc:spChg chg="mod">
          <ac:chgData name="Kate Elliott" userId="S::kmae20@bath.ac.uk::4f8a2d09-36ad-41e1-bd52-72a706a44094" providerId="AD" clId="Web-{031097E6-9041-41A4-84A8-9CD017D1C085}" dt="2021-07-02T09:57:21.926" v="485" actId="20577"/>
          <ac:spMkLst>
            <pc:docMk/>
            <pc:sldMk cId="2132996489" sldId="279"/>
            <ac:spMk id="3" creationId="{E83F3E63-6922-4C76-AC95-1B6E6D225F70}"/>
          </ac:spMkLst>
        </pc:spChg>
      </pc:sldChg>
      <pc:sldChg chg="modSp">
        <pc:chgData name="Kate Elliott" userId="S::kmae20@bath.ac.uk::4f8a2d09-36ad-41e1-bd52-72a706a44094" providerId="AD" clId="Web-{031097E6-9041-41A4-84A8-9CD017D1C085}" dt="2021-07-02T09:54:10.906" v="381" actId="20577"/>
        <pc:sldMkLst>
          <pc:docMk/>
          <pc:sldMk cId="3924528670" sldId="280"/>
        </pc:sldMkLst>
        <pc:spChg chg="mod">
          <ac:chgData name="Kate Elliott" userId="S::kmae20@bath.ac.uk::4f8a2d09-36ad-41e1-bd52-72a706a44094" providerId="AD" clId="Web-{031097E6-9041-41A4-84A8-9CD017D1C085}" dt="2021-07-02T09:54:10.906" v="381" actId="20577"/>
          <ac:spMkLst>
            <pc:docMk/>
            <pc:sldMk cId="3924528670" sldId="280"/>
            <ac:spMk id="3" creationId="{B665100B-C3C4-4787-8D36-EFDA59D66D65}"/>
          </ac:spMkLst>
        </pc:spChg>
      </pc:sldChg>
      <pc:sldChg chg="addSp delSp modSp">
        <pc:chgData name="Kate Elliott" userId="S::kmae20@bath.ac.uk::4f8a2d09-36ad-41e1-bd52-72a706a44094" providerId="AD" clId="Web-{031097E6-9041-41A4-84A8-9CD017D1C085}" dt="2021-07-02T09:52:46.841" v="285" actId="1076"/>
        <pc:sldMkLst>
          <pc:docMk/>
          <pc:sldMk cId="1539172190" sldId="281"/>
        </pc:sldMkLst>
        <pc:spChg chg="mod">
          <ac:chgData name="Kate Elliott" userId="S::kmae20@bath.ac.uk::4f8a2d09-36ad-41e1-bd52-72a706a44094" providerId="AD" clId="Web-{031097E6-9041-41A4-84A8-9CD017D1C085}" dt="2021-07-02T09:41:04.466" v="183" actId="20577"/>
          <ac:spMkLst>
            <pc:docMk/>
            <pc:sldMk cId="1539172190" sldId="281"/>
            <ac:spMk id="3" creationId="{75265AB9-AA1A-4791-8437-7EE7FE93BE72}"/>
          </ac:spMkLst>
        </pc:spChg>
        <pc:picChg chg="add mod modCrop">
          <ac:chgData name="Kate Elliott" userId="S::kmae20@bath.ac.uk::4f8a2d09-36ad-41e1-bd52-72a706a44094" providerId="AD" clId="Web-{031097E6-9041-41A4-84A8-9CD017D1C085}" dt="2021-07-02T09:52:46.841" v="285" actId="1076"/>
          <ac:picMkLst>
            <pc:docMk/>
            <pc:sldMk cId="1539172190" sldId="281"/>
            <ac:picMk id="4" creationId="{2C9A8A64-C2BC-4DD5-8A55-7C3CA8240C45}"/>
          </ac:picMkLst>
        </pc:picChg>
        <pc:picChg chg="del">
          <ac:chgData name="Kate Elliott" userId="S::kmae20@bath.ac.uk::4f8a2d09-36ad-41e1-bd52-72a706a44094" providerId="AD" clId="Web-{031097E6-9041-41A4-84A8-9CD017D1C085}" dt="2021-07-02T09:52:02.793" v="275"/>
          <ac:picMkLst>
            <pc:docMk/>
            <pc:sldMk cId="1539172190" sldId="281"/>
            <ac:picMk id="6" creationId="{8FFBD552-D03F-4B57-B2EF-8647D27A38CA}"/>
          </ac:picMkLst>
        </pc:picChg>
      </pc:sldChg>
      <pc:sldChg chg="modSp">
        <pc:chgData name="Kate Elliott" userId="S::kmae20@bath.ac.uk::4f8a2d09-36ad-41e1-bd52-72a706a44094" providerId="AD" clId="Web-{031097E6-9041-41A4-84A8-9CD017D1C085}" dt="2021-07-02T09:55:21.517" v="388" actId="14100"/>
        <pc:sldMkLst>
          <pc:docMk/>
          <pc:sldMk cId="462444461" sldId="282"/>
        </pc:sldMkLst>
        <pc:spChg chg="mod">
          <ac:chgData name="Kate Elliott" userId="S::kmae20@bath.ac.uk::4f8a2d09-36ad-41e1-bd52-72a706a44094" providerId="AD" clId="Web-{031097E6-9041-41A4-84A8-9CD017D1C085}" dt="2021-07-02T09:55:16.689" v="386" actId="1076"/>
          <ac:spMkLst>
            <pc:docMk/>
            <pc:sldMk cId="462444461" sldId="282"/>
            <ac:spMk id="2" creationId="{3ADD124F-0C39-4871-B17A-DAD5EC114EF7}"/>
          </ac:spMkLst>
        </pc:spChg>
        <pc:spChg chg="mod">
          <ac:chgData name="Kate Elliott" userId="S::kmae20@bath.ac.uk::4f8a2d09-36ad-41e1-bd52-72a706a44094" providerId="AD" clId="Web-{031097E6-9041-41A4-84A8-9CD017D1C085}" dt="2021-07-02T09:55:21.517" v="388" actId="14100"/>
          <ac:spMkLst>
            <pc:docMk/>
            <pc:sldMk cId="462444461" sldId="282"/>
            <ac:spMk id="3" creationId="{7CB3E824-EC7D-407E-88FD-A40E8EC486D1}"/>
          </ac:spMkLst>
        </pc:spChg>
      </pc:sldChg>
      <pc:sldChg chg="addSp delSp modSp">
        <pc:chgData name="Kate Elliott" userId="S::kmae20@bath.ac.uk::4f8a2d09-36ad-41e1-bd52-72a706a44094" providerId="AD" clId="Web-{031097E6-9041-41A4-84A8-9CD017D1C085}" dt="2021-07-02T09:55:54.189" v="392" actId="1076"/>
        <pc:sldMkLst>
          <pc:docMk/>
          <pc:sldMk cId="1165769943" sldId="284"/>
        </pc:sldMkLst>
        <pc:spChg chg="mod">
          <ac:chgData name="Kate Elliott" userId="S::kmae20@bath.ac.uk::4f8a2d09-36ad-41e1-bd52-72a706a44094" providerId="AD" clId="Web-{031097E6-9041-41A4-84A8-9CD017D1C085}" dt="2021-07-02T09:48:33.695" v="269" actId="20577"/>
          <ac:spMkLst>
            <pc:docMk/>
            <pc:sldMk cId="1165769943" sldId="284"/>
            <ac:spMk id="3" creationId="{44906857-AB92-4284-AFEB-C435A44E8C54}"/>
          </ac:spMkLst>
        </pc:spChg>
        <pc:picChg chg="add del mod">
          <ac:chgData name="Kate Elliott" userId="S::kmae20@bath.ac.uk::4f8a2d09-36ad-41e1-bd52-72a706a44094" providerId="AD" clId="Web-{031097E6-9041-41A4-84A8-9CD017D1C085}" dt="2021-07-02T09:01:07.926" v="66"/>
          <ac:picMkLst>
            <pc:docMk/>
            <pc:sldMk cId="1165769943" sldId="284"/>
            <ac:picMk id="4" creationId="{502A0075-E3D9-4009-8863-5C4501A5B476}"/>
          </ac:picMkLst>
        </pc:picChg>
        <pc:picChg chg="add mod modCrop">
          <ac:chgData name="Kate Elliott" userId="S::kmae20@bath.ac.uk::4f8a2d09-36ad-41e1-bd52-72a706a44094" providerId="AD" clId="Web-{031097E6-9041-41A4-84A8-9CD017D1C085}" dt="2021-07-02T09:55:54.189" v="392" actId="1076"/>
          <ac:picMkLst>
            <pc:docMk/>
            <pc:sldMk cId="1165769943" sldId="284"/>
            <ac:picMk id="5" creationId="{CB622B7F-F351-45ED-886E-105786D89AC3}"/>
          </ac:picMkLst>
        </pc:picChg>
      </pc:sldChg>
      <pc:sldChg chg="modSp">
        <pc:chgData name="Kate Elliott" userId="S::kmae20@bath.ac.uk::4f8a2d09-36ad-41e1-bd52-72a706a44094" providerId="AD" clId="Web-{031097E6-9041-41A4-84A8-9CD017D1C085}" dt="2021-07-02T09:56:00.611" v="393" actId="1076"/>
        <pc:sldMkLst>
          <pc:docMk/>
          <pc:sldMk cId="3237996388" sldId="285"/>
        </pc:sldMkLst>
        <pc:spChg chg="mod">
          <ac:chgData name="Kate Elliott" userId="S::kmae20@bath.ac.uk::4f8a2d09-36ad-41e1-bd52-72a706a44094" providerId="AD" clId="Web-{031097E6-9041-41A4-84A8-9CD017D1C085}" dt="2021-07-02T09:55:45.892" v="391" actId="14100"/>
          <ac:spMkLst>
            <pc:docMk/>
            <pc:sldMk cId="3237996388" sldId="285"/>
            <ac:spMk id="5" creationId="{7B72F999-39F1-4B16-A980-C449CC4DE1C2}"/>
          </ac:spMkLst>
        </pc:spChg>
        <pc:graphicFrameChg chg="mod modGraphic">
          <ac:chgData name="Kate Elliott" userId="S::kmae20@bath.ac.uk::4f8a2d09-36ad-41e1-bd52-72a706a44094" providerId="AD" clId="Web-{031097E6-9041-41A4-84A8-9CD017D1C085}" dt="2021-07-02T09:56:00.611" v="393" actId="1076"/>
          <ac:graphicFrameMkLst>
            <pc:docMk/>
            <pc:sldMk cId="3237996388" sldId="285"/>
            <ac:graphicFrameMk id="7" creationId="{05F8E5FF-3F0B-41E1-908B-ED6AB4732A01}"/>
          </ac:graphicFrameMkLst>
        </pc:graphicFrameChg>
      </pc:sldChg>
      <pc:sldChg chg="modSp">
        <pc:chgData name="Kate Elliott" userId="S::kmae20@bath.ac.uk::4f8a2d09-36ad-41e1-bd52-72a706a44094" providerId="AD" clId="Web-{031097E6-9041-41A4-84A8-9CD017D1C085}" dt="2021-07-02T09:54:53.485" v="384" actId="14100"/>
        <pc:sldMkLst>
          <pc:docMk/>
          <pc:sldMk cId="1197967219" sldId="286"/>
        </pc:sldMkLst>
        <pc:spChg chg="mod">
          <ac:chgData name="Kate Elliott" userId="S::kmae20@bath.ac.uk::4f8a2d09-36ad-41e1-bd52-72a706a44094" providerId="AD" clId="Web-{031097E6-9041-41A4-84A8-9CD017D1C085}" dt="2021-07-02T09:54:53.485" v="384" actId="14100"/>
          <ac:spMkLst>
            <pc:docMk/>
            <pc:sldMk cId="1197967219" sldId="286"/>
            <ac:spMk id="6" creationId="{C88EBACF-98BE-4171-879D-E830F1D234F2}"/>
          </ac:spMkLst>
        </pc:spChg>
      </pc:sldChg>
      <pc:sldChg chg="modSp">
        <pc:chgData name="Kate Elliott" userId="S::kmae20@bath.ac.uk::4f8a2d09-36ad-41e1-bd52-72a706a44094" providerId="AD" clId="Web-{031097E6-9041-41A4-84A8-9CD017D1C085}" dt="2021-07-02T09:54:36.922" v="383" actId="1076"/>
        <pc:sldMkLst>
          <pc:docMk/>
          <pc:sldMk cId="2769964521" sldId="289"/>
        </pc:sldMkLst>
        <pc:spChg chg="mod">
          <ac:chgData name="Kate Elliott" userId="S::kmae20@bath.ac.uk::4f8a2d09-36ad-41e1-bd52-72a706a44094" providerId="AD" clId="Web-{031097E6-9041-41A4-84A8-9CD017D1C085}" dt="2021-07-02T09:54:36.922" v="383" actId="1076"/>
          <ac:spMkLst>
            <pc:docMk/>
            <pc:sldMk cId="2769964521" sldId="289"/>
            <ac:spMk id="3" creationId="{68758C37-DD24-41DB-A29B-BC976F1B1CBC}"/>
          </ac:spMkLst>
        </pc:spChg>
      </pc:sldChg>
      <pc:sldChg chg="new del ord">
        <pc:chgData name="Kate Elliott" userId="S::kmae20@bath.ac.uk::4f8a2d09-36ad-41e1-bd52-72a706a44094" providerId="AD" clId="Web-{031097E6-9041-41A4-84A8-9CD017D1C085}" dt="2021-07-02T09:21:28.829" v="139"/>
        <pc:sldMkLst>
          <pc:docMk/>
          <pc:sldMk cId="4202647883" sldId="291"/>
        </pc:sldMkLst>
      </pc:sldChg>
    </pc:docChg>
  </pc:docChgLst>
  <pc:docChgLst>
    <pc:chgData name="Kate Elliott" userId="4f8a2d09-36ad-41e1-bd52-72a706a44094" providerId="ADAL" clId="{F8B97CC9-F53B-46B1-9927-80BC699F0439}"/>
    <pc:docChg chg="undo custSel addSld modSld">
      <pc:chgData name="Kate Elliott" userId="4f8a2d09-36ad-41e1-bd52-72a706a44094" providerId="ADAL" clId="{F8B97CC9-F53B-46B1-9927-80BC699F0439}" dt="2021-07-01T08:57:01.974" v="560"/>
      <pc:docMkLst>
        <pc:docMk/>
      </pc:docMkLst>
      <pc:sldChg chg="modSp mod">
        <pc:chgData name="Kate Elliott" userId="4f8a2d09-36ad-41e1-bd52-72a706a44094" providerId="ADAL" clId="{F8B97CC9-F53B-46B1-9927-80BC699F0439}" dt="2021-06-29T14:39:31.333" v="487" actId="20577"/>
        <pc:sldMkLst>
          <pc:docMk/>
          <pc:sldMk cId="4212678728" sldId="277"/>
        </pc:sldMkLst>
        <pc:spChg chg="mod">
          <ac:chgData name="Kate Elliott" userId="4f8a2d09-36ad-41e1-bd52-72a706a44094" providerId="ADAL" clId="{F8B97CC9-F53B-46B1-9927-80BC699F0439}" dt="2021-06-29T14:39:31.333" v="487" actId="20577"/>
          <ac:spMkLst>
            <pc:docMk/>
            <pc:sldMk cId="4212678728" sldId="277"/>
            <ac:spMk id="6" creationId="{C88EBACF-98BE-4171-879D-E830F1D234F2}"/>
          </ac:spMkLst>
        </pc:spChg>
      </pc:sldChg>
      <pc:sldChg chg="add">
        <pc:chgData name="Kate Elliott" userId="4f8a2d09-36ad-41e1-bd52-72a706a44094" providerId="ADAL" clId="{F8B97CC9-F53B-46B1-9927-80BC699F0439}" dt="2021-07-01T08:57:01.974" v="560"/>
        <pc:sldMkLst>
          <pc:docMk/>
          <pc:sldMk cId="2011594209" sldId="278"/>
        </pc:sldMkLst>
      </pc:sldChg>
      <pc:sldChg chg="add">
        <pc:chgData name="Kate Elliott" userId="4f8a2d09-36ad-41e1-bd52-72a706a44094" providerId="ADAL" clId="{F8B97CC9-F53B-46B1-9927-80BC699F0439}" dt="2021-07-01T08:57:01.974" v="560"/>
        <pc:sldMkLst>
          <pc:docMk/>
          <pc:sldMk cId="2132996489" sldId="279"/>
        </pc:sldMkLst>
      </pc:sldChg>
      <pc:sldChg chg="modSp mod">
        <pc:chgData name="Kate Elliott" userId="4f8a2d09-36ad-41e1-bd52-72a706a44094" providerId="ADAL" clId="{F8B97CC9-F53B-46B1-9927-80BC699F0439}" dt="2021-06-29T14:38:48.188" v="364" actId="20577"/>
        <pc:sldMkLst>
          <pc:docMk/>
          <pc:sldMk cId="1165769943" sldId="284"/>
        </pc:sldMkLst>
        <pc:spChg chg="mod">
          <ac:chgData name="Kate Elliott" userId="4f8a2d09-36ad-41e1-bd52-72a706a44094" providerId="ADAL" clId="{F8B97CC9-F53B-46B1-9927-80BC699F0439}" dt="2021-06-29T14:38:48.188" v="364" actId="20577"/>
          <ac:spMkLst>
            <pc:docMk/>
            <pc:sldMk cId="1165769943" sldId="284"/>
            <ac:spMk id="3" creationId="{44906857-AB92-4284-AFEB-C435A44E8C54}"/>
          </ac:spMkLst>
        </pc:spChg>
      </pc:sldChg>
      <pc:sldChg chg="addSp delSp modSp mod">
        <pc:chgData name="Kate Elliott" userId="4f8a2d09-36ad-41e1-bd52-72a706a44094" providerId="ADAL" clId="{F8B97CC9-F53B-46B1-9927-80BC699F0439}" dt="2021-07-01T08:44:55.855" v="559" actId="114"/>
        <pc:sldMkLst>
          <pc:docMk/>
          <pc:sldMk cId="3237996388" sldId="285"/>
        </pc:sldMkLst>
        <pc:spChg chg="add del mod">
          <ac:chgData name="Kate Elliott" userId="4f8a2d09-36ad-41e1-bd52-72a706a44094" providerId="ADAL" clId="{F8B97CC9-F53B-46B1-9927-80BC699F0439}" dt="2021-07-01T08:41:09.722" v="514"/>
          <ac:spMkLst>
            <pc:docMk/>
            <pc:sldMk cId="3237996388" sldId="285"/>
            <ac:spMk id="4" creationId="{9B8EA2F9-79AF-45E4-92AD-D59651A0C042}"/>
          </ac:spMkLst>
        </pc:spChg>
        <pc:graphicFrameChg chg="add del mod">
          <ac:chgData name="Kate Elliott" userId="4f8a2d09-36ad-41e1-bd52-72a706a44094" providerId="ADAL" clId="{F8B97CC9-F53B-46B1-9927-80BC699F0439}" dt="2021-07-01T08:38:41.254" v="507"/>
          <ac:graphicFrameMkLst>
            <pc:docMk/>
            <pc:sldMk cId="3237996388" sldId="285"/>
            <ac:graphicFrameMk id="5" creationId="{B3AC8929-DA98-4CAF-9D32-10D1E1B8CA4C}"/>
          </ac:graphicFrameMkLst>
        </pc:graphicFrameChg>
        <pc:graphicFrameChg chg="add del mod">
          <ac:chgData name="Kate Elliott" userId="4f8a2d09-36ad-41e1-bd52-72a706a44094" providerId="ADAL" clId="{F8B97CC9-F53B-46B1-9927-80BC699F0439}" dt="2021-07-01T08:40:58.134" v="509"/>
          <ac:graphicFrameMkLst>
            <pc:docMk/>
            <pc:sldMk cId="3237996388" sldId="285"/>
            <ac:graphicFrameMk id="6" creationId="{A7D4EE4B-6A1C-49E2-B28C-EA2AC4740A32}"/>
          </ac:graphicFrameMkLst>
        </pc:graphicFrameChg>
        <pc:graphicFrameChg chg="add del mod modGraphic">
          <ac:chgData name="Kate Elliott" userId="4f8a2d09-36ad-41e1-bd52-72a706a44094" providerId="ADAL" clId="{F8B97CC9-F53B-46B1-9927-80BC699F0439}" dt="2021-07-01T08:44:55.855" v="559" actId="114"/>
          <ac:graphicFrameMkLst>
            <pc:docMk/>
            <pc:sldMk cId="3237996388" sldId="285"/>
            <ac:graphicFrameMk id="7" creationId="{05F8E5FF-3F0B-41E1-908B-ED6AB4732A01}"/>
          </ac:graphicFrameMkLst>
        </pc:graphicFrameChg>
        <pc:graphicFrameChg chg="del modGraphic">
          <ac:chgData name="Kate Elliott" userId="4f8a2d09-36ad-41e1-bd52-72a706a44094" providerId="ADAL" clId="{F8B97CC9-F53B-46B1-9927-80BC699F0439}" dt="2021-07-01T08:38:05.203" v="489" actId="21"/>
          <ac:graphicFrameMkLst>
            <pc:docMk/>
            <pc:sldMk cId="3237996388" sldId="285"/>
            <ac:graphicFrameMk id="8" creationId="{B8B19DD3-55F5-4416-87BE-64805DBF98CD}"/>
          </ac:graphicFrameMkLst>
        </pc:graphicFrameChg>
      </pc:sldChg>
      <pc:sldChg chg="add">
        <pc:chgData name="Kate Elliott" userId="4f8a2d09-36ad-41e1-bd52-72a706a44094" providerId="ADAL" clId="{F8B97CC9-F53B-46B1-9927-80BC699F0439}" dt="2021-07-01T08:57:01.974" v="560"/>
        <pc:sldMkLst>
          <pc:docMk/>
          <pc:sldMk cId="1197967219" sldId="286"/>
        </pc:sldMkLst>
      </pc:sldChg>
    </pc:docChg>
  </pc:docChgLst>
  <pc:docChgLst>
    <pc:chgData name="Kate Elliott" userId="S::kmae20@bath.ac.uk::4f8a2d09-36ad-41e1-bd52-72a706a44094" providerId="AD" clId="Web-{66BAB865-1814-4E7F-8AA0-32D69A322CF1}"/>
    <pc:docChg chg="addSld modSld">
      <pc:chgData name="Kate Elliott" userId="S::kmae20@bath.ac.uk::4f8a2d09-36ad-41e1-bd52-72a706a44094" providerId="AD" clId="Web-{66BAB865-1814-4E7F-8AA0-32D69A322CF1}" dt="2021-07-01T08:37:40.005" v="22"/>
      <pc:docMkLst>
        <pc:docMk/>
      </pc:docMkLst>
      <pc:sldChg chg="addSp delSp modSp new">
        <pc:chgData name="Kate Elliott" userId="S::kmae20@bath.ac.uk::4f8a2d09-36ad-41e1-bd52-72a706a44094" providerId="AD" clId="Web-{66BAB865-1814-4E7F-8AA0-32D69A322CF1}" dt="2021-07-01T08:37:40.005" v="22"/>
        <pc:sldMkLst>
          <pc:docMk/>
          <pc:sldMk cId="3237996388" sldId="285"/>
        </pc:sldMkLst>
        <pc:spChg chg="mod">
          <ac:chgData name="Kate Elliott" userId="S::kmae20@bath.ac.uk::4f8a2d09-36ad-41e1-bd52-72a706a44094" providerId="AD" clId="Web-{66BAB865-1814-4E7F-8AA0-32D69A322CF1}" dt="2021-07-01T08:36:59.737" v="18" actId="20577"/>
          <ac:spMkLst>
            <pc:docMk/>
            <pc:sldMk cId="3237996388" sldId="285"/>
            <ac:spMk id="2" creationId="{35C07A5B-7A79-4D64-ACB1-60EF97CDADF2}"/>
          </ac:spMkLst>
        </pc:spChg>
        <pc:spChg chg="add del">
          <ac:chgData name="Kate Elliott" userId="S::kmae20@bath.ac.uk::4f8a2d09-36ad-41e1-bd52-72a706a44094" providerId="AD" clId="Web-{66BAB865-1814-4E7F-8AA0-32D69A322CF1}" dt="2021-07-01T08:36:26.876" v="7"/>
          <ac:spMkLst>
            <pc:docMk/>
            <pc:sldMk cId="3237996388" sldId="285"/>
            <ac:spMk id="3" creationId="{814AF893-1512-4B98-A84E-60830613AFB9}"/>
          </ac:spMkLst>
        </pc:spChg>
        <pc:spChg chg="add del mod">
          <ac:chgData name="Kate Elliott" userId="S::kmae20@bath.ac.uk::4f8a2d09-36ad-41e1-bd52-72a706a44094" providerId="AD" clId="Web-{66BAB865-1814-4E7F-8AA0-32D69A322CF1}" dt="2021-07-01T08:36:18.751" v="5"/>
          <ac:spMkLst>
            <pc:docMk/>
            <pc:sldMk cId="3237996388" sldId="285"/>
            <ac:spMk id="6" creationId="{B09A8B5D-A2D3-4269-833B-5D64D5984237}"/>
          </ac:spMkLst>
        </pc:spChg>
        <pc:spChg chg="add mod">
          <ac:chgData name="Kate Elliott" userId="S::kmae20@bath.ac.uk::4f8a2d09-36ad-41e1-bd52-72a706a44094" providerId="AD" clId="Web-{66BAB865-1814-4E7F-8AA0-32D69A322CF1}" dt="2021-07-01T08:36:26.876" v="9"/>
          <ac:spMkLst>
            <pc:docMk/>
            <pc:sldMk cId="3237996388" sldId="285"/>
            <ac:spMk id="9" creationId="{5AC4415F-B089-4D84-9BB5-4EE39D0F3424}"/>
          </ac:spMkLst>
        </pc:spChg>
        <pc:graphicFrameChg chg="add del mod ord modGraphic">
          <ac:chgData name="Kate Elliott" userId="S::kmae20@bath.ac.uk::4f8a2d09-36ad-41e1-bd52-72a706a44094" providerId="AD" clId="Web-{66BAB865-1814-4E7F-8AA0-32D69A322CF1}" dt="2021-07-01T08:36:18.751" v="6"/>
          <ac:graphicFrameMkLst>
            <pc:docMk/>
            <pc:sldMk cId="3237996388" sldId="285"/>
            <ac:graphicFrameMk id="5" creationId="{550EF7FF-0BFB-42BD-9925-746F8AC3E130}"/>
          </ac:graphicFrameMkLst>
        </pc:graphicFrameChg>
        <pc:graphicFrameChg chg="add mod ord modGraphic">
          <ac:chgData name="Kate Elliott" userId="S::kmae20@bath.ac.uk::4f8a2d09-36ad-41e1-bd52-72a706a44094" providerId="AD" clId="Web-{66BAB865-1814-4E7F-8AA0-32D69A322CF1}" dt="2021-07-01T08:37:40.005" v="22"/>
          <ac:graphicFrameMkLst>
            <pc:docMk/>
            <pc:sldMk cId="3237996388" sldId="285"/>
            <ac:graphicFrameMk id="8" creationId="{B8B19DD3-55F5-4416-87BE-64805DBF98CD}"/>
          </ac:graphicFrameMkLst>
        </pc:graphicFrameChg>
        <pc:graphicFrameChg chg="add del mod">
          <ac:chgData name="Kate Elliott" userId="S::kmae20@bath.ac.uk::4f8a2d09-36ad-41e1-bd52-72a706a44094" providerId="AD" clId="Web-{66BAB865-1814-4E7F-8AA0-32D69A322CF1}" dt="2021-07-01T08:37:30.645" v="20"/>
          <ac:graphicFrameMkLst>
            <pc:docMk/>
            <pc:sldMk cId="3237996388" sldId="285"/>
            <ac:graphicFrameMk id="11" creationId="{877AF8C3-B69C-46D1-ABDE-2321E3674564}"/>
          </ac:graphicFrameMkLst>
        </pc:graphicFrameChg>
      </pc:sldChg>
    </pc:docChg>
  </pc:docChgLst>
  <pc:docChgLst>
    <pc:chgData name="Kate Elliott" userId="S::kmae20@bath.ac.uk::4f8a2d09-36ad-41e1-bd52-72a706a44094" providerId="AD" clId="Web-{69EF75D3-98DE-4967-915B-8F6749BB140F}"/>
    <pc:docChg chg="modSld">
      <pc:chgData name="Kate Elliott" userId="S::kmae20@bath.ac.uk::4f8a2d09-36ad-41e1-bd52-72a706a44094" providerId="AD" clId="Web-{69EF75D3-98DE-4967-915B-8F6749BB140F}" dt="2021-07-27T09:59:03.963" v="20" actId="20577"/>
      <pc:docMkLst>
        <pc:docMk/>
      </pc:docMkLst>
      <pc:sldChg chg="modSp">
        <pc:chgData name="Kate Elliott" userId="S::kmae20@bath.ac.uk::4f8a2d09-36ad-41e1-bd52-72a706a44094" providerId="AD" clId="Web-{69EF75D3-98DE-4967-915B-8F6749BB140F}" dt="2021-07-27T09:58:33.321" v="5" actId="20577"/>
        <pc:sldMkLst>
          <pc:docMk/>
          <pc:sldMk cId="3924528670" sldId="280"/>
        </pc:sldMkLst>
        <pc:spChg chg="mod">
          <ac:chgData name="Kate Elliott" userId="S::kmae20@bath.ac.uk::4f8a2d09-36ad-41e1-bd52-72a706a44094" providerId="AD" clId="Web-{69EF75D3-98DE-4967-915B-8F6749BB140F}" dt="2021-07-27T09:58:33.321" v="5" actId="20577"/>
          <ac:spMkLst>
            <pc:docMk/>
            <pc:sldMk cId="3924528670" sldId="280"/>
            <ac:spMk id="3" creationId="{B665100B-C3C4-4787-8D36-EFDA59D66D65}"/>
          </ac:spMkLst>
        </pc:spChg>
      </pc:sldChg>
      <pc:sldChg chg="modSp">
        <pc:chgData name="Kate Elliott" userId="S::kmae20@bath.ac.uk::4f8a2d09-36ad-41e1-bd52-72a706a44094" providerId="AD" clId="Web-{69EF75D3-98DE-4967-915B-8F6749BB140F}" dt="2021-07-27T09:59:03.963" v="20" actId="20577"/>
        <pc:sldMkLst>
          <pc:docMk/>
          <pc:sldMk cId="1197967219" sldId="286"/>
        </pc:sldMkLst>
        <pc:spChg chg="mod">
          <ac:chgData name="Kate Elliott" userId="S::kmae20@bath.ac.uk::4f8a2d09-36ad-41e1-bd52-72a706a44094" providerId="AD" clId="Web-{69EF75D3-98DE-4967-915B-8F6749BB140F}" dt="2021-07-27T09:59:03.963" v="20" actId="20577"/>
          <ac:spMkLst>
            <pc:docMk/>
            <pc:sldMk cId="1197967219" sldId="286"/>
            <ac:spMk id="6" creationId="{C88EBACF-98BE-4171-879D-E830F1D234F2}"/>
          </ac:spMkLst>
        </pc:spChg>
      </pc:sldChg>
    </pc:docChg>
  </pc:docChgLst>
  <pc:docChgLst>
    <pc:chgData name="Kate Elliott" userId="4f8a2d09-36ad-41e1-bd52-72a706a44094" providerId="ADAL" clId="{35EB8D09-36AF-4099-B443-EC2C5E7D6BD1}"/>
    <pc:docChg chg="undo custSel addSld delSld modSld sldOrd">
      <pc:chgData name="Kate Elliott" userId="4f8a2d09-36ad-41e1-bd52-72a706a44094" providerId="ADAL" clId="{35EB8D09-36AF-4099-B443-EC2C5E7D6BD1}" dt="2021-07-02T08:58:16.088" v="704" actId="20577"/>
      <pc:docMkLst>
        <pc:docMk/>
      </pc:docMkLst>
      <pc:sldChg chg="del">
        <pc:chgData name="Kate Elliott" userId="4f8a2d09-36ad-41e1-bd52-72a706a44094" providerId="ADAL" clId="{35EB8D09-36AF-4099-B443-EC2C5E7D6BD1}" dt="2021-07-02T08:53:08.935" v="494" actId="2696"/>
        <pc:sldMkLst>
          <pc:docMk/>
          <pc:sldMk cId="4212678728" sldId="277"/>
        </pc:sldMkLst>
      </pc:sldChg>
      <pc:sldChg chg="modSp del">
        <pc:chgData name="Kate Elliott" userId="4f8a2d09-36ad-41e1-bd52-72a706a44094" providerId="ADAL" clId="{35EB8D09-36AF-4099-B443-EC2C5E7D6BD1}" dt="2021-07-02T08:47:16.410" v="65" actId="2696"/>
        <pc:sldMkLst>
          <pc:docMk/>
          <pc:sldMk cId="2011594209" sldId="278"/>
        </pc:sldMkLst>
        <pc:graphicFrameChg chg="mod">
          <ac:chgData name="Kate Elliott" userId="4f8a2d09-36ad-41e1-bd52-72a706a44094" providerId="ADAL" clId="{35EB8D09-36AF-4099-B443-EC2C5E7D6BD1}" dt="2021-07-02T08:45:11.574" v="43" actId="14100"/>
          <ac:graphicFrameMkLst>
            <pc:docMk/>
            <pc:sldMk cId="2011594209" sldId="278"/>
            <ac:graphicFrameMk id="4" creationId="{6E90662E-85BA-467D-A117-7ACB3532C611}"/>
          </ac:graphicFrameMkLst>
        </pc:graphicFrameChg>
      </pc:sldChg>
      <pc:sldChg chg="ord">
        <pc:chgData name="Kate Elliott" userId="4f8a2d09-36ad-41e1-bd52-72a706a44094" providerId="ADAL" clId="{35EB8D09-36AF-4099-B443-EC2C5E7D6BD1}" dt="2021-07-01T16:09:38.479" v="6"/>
        <pc:sldMkLst>
          <pc:docMk/>
          <pc:sldMk cId="2132996489" sldId="279"/>
        </pc:sldMkLst>
      </pc:sldChg>
      <pc:sldChg chg="modSp mod">
        <pc:chgData name="Kate Elliott" userId="4f8a2d09-36ad-41e1-bd52-72a706a44094" providerId="ADAL" clId="{35EB8D09-36AF-4099-B443-EC2C5E7D6BD1}" dt="2021-07-02T08:52:37.999" v="492" actId="207"/>
        <pc:sldMkLst>
          <pc:docMk/>
          <pc:sldMk cId="3924528670" sldId="280"/>
        </pc:sldMkLst>
        <pc:spChg chg="mod">
          <ac:chgData name="Kate Elliott" userId="4f8a2d09-36ad-41e1-bd52-72a706a44094" providerId="ADAL" clId="{35EB8D09-36AF-4099-B443-EC2C5E7D6BD1}" dt="2021-07-02T08:52:37.999" v="492" actId="207"/>
          <ac:spMkLst>
            <pc:docMk/>
            <pc:sldMk cId="3924528670" sldId="280"/>
            <ac:spMk id="3" creationId="{B665100B-C3C4-4787-8D36-EFDA59D66D65}"/>
          </ac:spMkLst>
        </pc:spChg>
      </pc:sldChg>
      <pc:sldChg chg="modSp mod">
        <pc:chgData name="Kate Elliott" userId="4f8a2d09-36ad-41e1-bd52-72a706a44094" providerId="ADAL" clId="{35EB8D09-36AF-4099-B443-EC2C5E7D6BD1}" dt="2021-07-02T08:54:05.444" v="511" actId="20577"/>
        <pc:sldMkLst>
          <pc:docMk/>
          <pc:sldMk cId="1539172190" sldId="281"/>
        </pc:sldMkLst>
        <pc:spChg chg="mod">
          <ac:chgData name="Kate Elliott" userId="4f8a2d09-36ad-41e1-bd52-72a706a44094" providerId="ADAL" clId="{35EB8D09-36AF-4099-B443-EC2C5E7D6BD1}" dt="2021-07-02T08:54:05.444" v="511" actId="20577"/>
          <ac:spMkLst>
            <pc:docMk/>
            <pc:sldMk cId="1539172190" sldId="281"/>
            <ac:spMk id="3" creationId="{75265AB9-AA1A-4791-8437-7EE7FE93BE72}"/>
          </ac:spMkLst>
        </pc:spChg>
      </pc:sldChg>
      <pc:sldChg chg="modSp mod">
        <pc:chgData name="Kate Elliott" userId="4f8a2d09-36ad-41e1-bd52-72a706a44094" providerId="ADAL" clId="{35EB8D09-36AF-4099-B443-EC2C5E7D6BD1}" dt="2021-07-02T08:53:49.847" v="496" actId="20577"/>
        <pc:sldMkLst>
          <pc:docMk/>
          <pc:sldMk cId="2591788888" sldId="283"/>
        </pc:sldMkLst>
        <pc:spChg chg="mod">
          <ac:chgData name="Kate Elliott" userId="4f8a2d09-36ad-41e1-bd52-72a706a44094" providerId="ADAL" clId="{35EB8D09-36AF-4099-B443-EC2C5E7D6BD1}" dt="2021-07-02T08:53:49.847" v="496" actId="20577"/>
          <ac:spMkLst>
            <pc:docMk/>
            <pc:sldMk cId="2591788888" sldId="283"/>
            <ac:spMk id="3" creationId="{6A4DA20C-8147-4FD8-A139-43422D2B4C1C}"/>
          </ac:spMkLst>
        </pc:spChg>
      </pc:sldChg>
      <pc:sldChg chg="addSp modSp mod">
        <pc:chgData name="Kate Elliott" userId="4f8a2d09-36ad-41e1-bd52-72a706a44094" providerId="ADAL" clId="{35EB8D09-36AF-4099-B443-EC2C5E7D6BD1}" dt="2021-07-02T08:58:16.088" v="704" actId="20577"/>
        <pc:sldMkLst>
          <pc:docMk/>
          <pc:sldMk cId="3237996388" sldId="285"/>
        </pc:sldMkLst>
        <pc:spChg chg="add mod">
          <ac:chgData name="Kate Elliott" userId="4f8a2d09-36ad-41e1-bd52-72a706a44094" providerId="ADAL" clId="{35EB8D09-36AF-4099-B443-EC2C5E7D6BD1}" dt="2021-07-02T08:58:16.088" v="704" actId="20577"/>
          <ac:spMkLst>
            <pc:docMk/>
            <pc:sldMk cId="3237996388" sldId="285"/>
            <ac:spMk id="5" creationId="{7B72F999-39F1-4B16-A980-C449CC4DE1C2}"/>
          </ac:spMkLst>
        </pc:spChg>
        <pc:graphicFrameChg chg="mod modGraphic">
          <ac:chgData name="Kate Elliott" userId="4f8a2d09-36ad-41e1-bd52-72a706a44094" providerId="ADAL" clId="{35EB8D09-36AF-4099-B443-EC2C5E7D6BD1}" dt="2021-07-02T08:57:08.694" v="522" actId="572"/>
          <ac:graphicFrameMkLst>
            <pc:docMk/>
            <pc:sldMk cId="3237996388" sldId="285"/>
            <ac:graphicFrameMk id="7" creationId="{05F8E5FF-3F0B-41E1-908B-ED6AB4732A01}"/>
          </ac:graphicFrameMkLst>
        </pc:graphicFrameChg>
      </pc:sldChg>
      <pc:sldChg chg="new del">
        <pc:chgData name="Kate Elliott" userId="4f8a2d09-36ad-41e1-bd52-72a706a44094" providerId="ADAL" clId="{35EB8D09-36AF-4099-B443-EC2C5E7D6BD1}" dt="2021-07-02T08:56:08.714" v="512" actId="2696"/>
        <pc:sldMkLst>
          <pc:docMk/>
          <pc:sldMk cId="3200159583" sldId="287"/>
        </pc:sldMkLst>
      </pc:sldChg>
      <pc:sldChg chg="new del">
        <pc:chgData name="Kate Elliott" userId="4f8a2d09-36ad-41e1-bd52-72a706a44094" providerId="ADAL" clId="{35EB8D09-36AF-4099-B443-EC2C5E7D6BD1}" dt="2021-07-02T08:56:10.709" v="513" actId="2696"/>
        <pc:sldMkLst>
          <pc:docMk/>
          <pc:sldMk cId="226066810" sldId="288"/>
        </pc:sldMkLst>
      </pc:sldChg>
      <pc:sldChg chg="modSp new mod">
        <pc:chgData name="Kate Elliott" userId="4f8a2d09-36ad-41e1-bd52-72a706a44094" providerId="ADAL" clId="{35EB8D09-36AF-4099-B443-EC2C5E7D6BD1}" dt="2021-07-02T08:52:45.239" v="493" actId="14100"/>
        <pc:sldMkLst>
          <pc:docMk/>
          <pc:sldMk cId="2769964521" sldId="289"/>
        </pc:sldMkLst>
        <pc:spChg chg="mod">
          <ac:chgData name="Kate Elliott" userId="4f8a2d09-36ad-41e1-bd52-72a706a44094" providerId="ADAL" clId="{35EB8D09-36AF-4099-B443-EC2C5E7D6BD1}" dt="2021-07-02T08:43:44.595" v="33" actId="113"/>
          <ac:spMkLst>
            <pc:docMk/>
            <pc:sldMk cId="2769964521" sldId="289"/>
            <ac:spMk id="2" creationId="{8D246641-5E45-4C72-9DBC-7AF9BEC23111}"/>
          </ac:spMkLst>
        </pc:spChg>
        <pc:spChg chg="mod">
          <ac:chgData name="Kate Elliott" userId="4f8a2d09-36ad-41e1-bd52-72a706a44094" providerId="ADAL" clId="{35EB8D09-36AF-4099-B443-EC2C5E7D6BD1}" dt="2021-07-02T08:52:45.239" v="493" actId="14100"/>
          <ac:spMkLst>
            <pc:docMk/>
            <pc:sldMk cId="2769964521" sldId="289"/>
            <ac:spMk id="3" creationId="{68758C37-DD24-41DB-A29B-BC976F1B1CBC}"/>
          </ac:spMkLst>
        </pc:spChg>
      </pc:sldChg>
      <pc:sldChg chg="addSp delSp modSp new mod">
        <pc:chgData name="Kate Elliott" userId="4f8a2d09-36ad-41e1-bd52-72a706a44094" providerId="ADAL" clId="{35EB8D09-36AF-4099-B443-EC2C5E7D6BD1}" dt="2021-07-02T08:47:24.879" v="67" actId="1076"/>
        <pc:sldMkLst>
          <pc:docMk/>
          <pc:sldMk cId="1611514113" sldId="290"/>
        </pc:sldMkLst>
        <pc:spChg chg="mod">
          <ac:chgData name="Kate Elliott" userId="4f8a2d09-36ad-41e1-bd52-72a706a44094" providerId="ADAL" clId="{35EB8D09-36AF-4099-B443-EC2C5E7D6BD1}" dt="2021-07-02T08:47:24.879" v="67" actId="1076"/>
          <ac:spMkLst>
            <pc:docMk/>
            <pc:sldMk cId="1611514113" sldId="290"/>
            <ac:spMk id="2" creationId="{21AD6321-A31D-4AAD-B406-8CB71F5E8434}"/>
          </ac:spMkLst>
        </pc:spChg>
        <pc:spChg chg="del">
          <ac:chgData name="Kate Elliott" userId="4f8a2d09-36ad-41e1-bd52-72a706a44094" providerId="ADAL" clId="{35EB8D09-36AF-4099-B443-EC2C5E7D6BD1}" dt="2021-07-02T08:45:26.218" v="46" actId="1032"/>
          <ac:spMkLst>
            <pc:docMk/>
            <pc:sldMk cId="1611514113" sldId="290"/>
            <ac:spMk id="3" creationId="{443BE940-BBD6-4AF2-9DB1-AC6DF8F95EE5}"/>
          </ac:spMkLst>
        </pc:spChg>
        <pc:graphicFrameChg chg="add mod">
          <ac:chgData name="Kate Elliott" userId="4f8a2d09-36ad-41e1-bd52-72a706a44094" providerId="ADAL" clId="{35EB8D09-36AF-4099-B443-EC2C5E7D6BD1}" dt="2021-07-02T08:47:20.478" v="66" actId="1076"/>
          <ac:graphicFrameMkLst>
            <pc:docMk/>
            <pc:sldMk cId="1611514113" sldId="290"/>
            <ac:graphicFrameMk id="4" creationId="{8761D813-C18E-44A6-AE10-3A029FE63AC9}"/>
          </ac:graphicFrameMkLst>
        </pc:graphicFrameChg>
      </pc:sldChg>
    </pc:docChg>
  </pc:docChgLst>
  <pc:docChgLst>
    <pc:chgData name="Kate Elliott" userId="4f8a2d09-36ad-41e1-bd52-72a706a44094" providerId="ADAL" clId="{5E55E9E2-AC8B-4C27-91F8-5C1CDBC882CE}"/>
    <pc:docChg chg="undo custSel addSld delSld modSld">
      <pc:chgData name="Kate Elliott" userId="4f8a2d09-36ad-41e1-bd52-72a706a44094" providerId="ADAL" clId="{5E55E9E2-AC8B-4C27-91F8-5C1CDBC882CE}" dt="2021-06-29T14:33:59.631" v="652" actId="20577"/>
      <pc:docMkLst>
        <pc:docMk/>
      </pc:docMkLst>
      <pc:sldChg chg="modSp mod">
        <pc:chgData name="Kate Elliott" userId="4f8a2d09-36ad-41e1-bd52-72a706a44094" providerId="ADAL" clId="{5E55E9E2-AC8B-4C27-91F8-5C1CDBC882CE}" dt="2021-06-29T14:24:23.665" v="26" actId="20577"/>
        <pc:sldMkLst>
          <pc:docMk/>
          <pc:sldMk cId="4212678728" sldId="277"/>
        </pc:sldMkLst>
        <pc:spChg chg="mod">
          <ac:chgData name="Kate Elliott" userId="4f8a2d09-36ad-41e1-bd52-72a706a44094" providerId="ADAL" clId="{5E55E9E2-AC8B-4C27-91F8-5C1CDBC882CE}" dt="2021-06-29T14:24:19.254" v="25" actId="20577"/>
          <ac:spMkLst>
            <pc:docMk/>
            <pc:sldMk cId="4212678728" sldId="277"/>
            <ac:spMk id="2" creationId="{00A5DCBA-96A1-4071-8F26-13E82E58E8D2}"/>
          </ac:spMkLst>
        </pc:spChg>
        <pc:spChg chg="mod">
          <ac:chgData name="Kate Elliott" userId="4f8a2d09-36ad-41e1-bd52-72a706a44094" providerId="ADAL" clId="{5E55E9E2-AC8B-4C27-91F8-5C1CDBC882CE}" dt="2021-06-29T14:24:23.665" v="26" actId="20577"/>
          <ac:spMkLst>
            <pc:docMk/>
            <pc:sldMk cId="4212678728" sldId="277"/>
            <ac:spMk id="6" creationId="{C88EBACF-98BE-4171-879D-E830F1D234F2}"/>
          </ac:spMkLst>
        </pc:spChg>
      </pc:sldChg>
      <pc:sldChg chg="del">
        <pc:chgData name="Kate Elliott" userId="4f8a2d09-36ad-41e1-bd52-72a706a44094" providerId="ADAL" clId="{5E55E9E2-AC8B-4C27-91F8-5C1CDBC882CE}" dt="2021-06-29T14:24:10.631" v="1" actId="2696"/>
        <pc:sldMkLst>
          <pc:docMk/>
          <pc:sldMk cId="2011594209" sldId="278"/>
        </pc:sldMkLst>
      </pc:sldChg>
      <pc:sldChg chg="del">
        <pc:chgData name="Kate Elliott" userId="4f8a2d09-36ad-41e1-bd52-72a706a44094" providerId="ADAL" clId="{5E55E9E2-AC8B-4C27-91F8-5C1CDBC882CE}" dt="2021-06-29T14:24:08.310" v="0" actId="2696"/>
        <pc:sldMkLst>
          <pc:docMk/>
          <pc:sldMk cId="2132996489" sldId="279"/>
        </pc:sldMkLst>
      </pc:sldChg>
      <pc:sldChg chg="modSp mod">
        <pc:chgData name="Kate Elliott" userId="4f8a2d09-36ad-41e1-bd52-72a706a44094" providerId="ADAL" clId="{5E55E9E2-AC8B-4C27-91F8-5C1CDBC882CE}" dt="2021-06-29T14:25:20.787" v="93" actId="255"/>
        <pc:sldMkLst>
          <pc:docMk/>
          <pc:sldMk cId="3924528670" sldId="280"/>
        </pc:sldMkLst>
        <pc:spChg chg="mod">
          <ac:chgData name="Kate Elliott" userId="4f8a2d09-36ad-41e1-bd52-72a706a44094" providerId="ADAL" clId="{5E55E9E2-AC8B-4C27-91F8-5C1CDBC882CE}" dt="2021-06-29T14:25:20.787" v="93" actId="255"/>
          <ac:spMkLst>
            <pc:docMk/>
            <pc:sldMk cId="3924528670" sldId="280"/>
            <ac:spMk id="2" creationId="{5F150D67-2185-47E6-ACA2-B8E3AC73B450}"/>
          </ac:spMkLst>
        </pc:spChg>
      </pc:sldChg>
      <pc:sldChg chg="addSp delSp modSp new mod">
        <pc:chgData name="Kate Elliott" userId="4f8a2d09-36ad-41e1-bd52-72a706a44094" providerId="ADAL" clId="{5E55E9E2-AC8B-4C27-91F8-5C1CDBC882CE}" dt="2021-06-29T14:33:39.911" v="626" actId="1076"/>
        <pc:sldMkLst>
          <pc:docMk/>
          <pc:sldMk cId="1539172190" sldId="281"/>
        </pc:sldMkLst>
        <pc:spChg chg="mod">
          <ac:chgData name="Kate Elliott" userId="4f8a2d09-36ad-41e1-bd52-72a706a44094" providerId="ADAL" clId="{5E55E9E2-AC8B-4C27-91F8-5C1CDBC882CE}" dt="2021-06-29T14:24:40.051" v="49" actId="113"/>
          <ac:spMkLst>
            <pc:docMk/>
            <pc:sldMk cId="1539172190" sldId="281"/>
            <ac:spMk id="2" creationId="{5938CF0D-5F29-4C12-B094-36EEFAE0AB86}"/>
          </ac:spMkLst>
        </pc:spChg>
        <pc:spChg chg="mod">
          <ac:chgData name="Kate Elliott" userId="4f8a2d09-36ad-41e1-bd52-72a706a44094" providerId="ADAL" clId="{5E55E9E2-AC8B-4C27-91F8-5C1CDBC882CE}" dt="2021-06-29T14:33:30.099" v="624" actId="14100"/>
          <ac:spMkLst>
            <pc:docMk/>
            <pc:sldMk cId="1539172190" sldId="281"/>
            <ac:spMk id="3" creationId="{75265AB9-AA1A-4791-8437-7EE7FE93BE72}"/>
          </ac:spMkLst>
        </pc:spChg>
        <pc:picChg chg="add del mod">
          <ac:chgData name="Kate Elliott" userId="4f8a2d09-36ad-41e1-bd52-72a706a44094" providerId="ADAL" clId="{5E55E9E2-AC8B-4C27-91F8-5C1CDBC882CE}" dt="2021-06-29T14:32:39.977" v="618" actId="931"/>
          <ac:picMkLst>
            <pc:docMk/>
            <pc:sldMk cId="1539172190" sldId="281"/>
            <ac:picMk id="5" creationId="{78B106F4-6D64-46FB-899C-6465121BF49D}"/>
          </ac:picMkLst>
        </pc:picChg>
        <pc:picChg chg="add mod modCrop">
          <ac:chgData name="Kate Elliott" userId="4f8a2d09-36ad-41e1-bd52-72a706a44094" providerId="ADAL" clId="{5E55E9E2-AC8B-4C27-91F8-5C1CDBC882CE}" dt="2021-06-29T14:33:39.911" v="626" actId="1076"/>
          <ac:picMkLst>
            <pc:docMk/>
            <pc:sldMk cId="1539172190" sldId="281"/>
            <ac:picMk id="6" creationId="{8FFBD552-D03F-4B57-B2EF-8647D27A38CA}"/>
          </ac:picMkLst>
        </pc:picChg>
      </pc:sldChg>
      <pc:sldChg chg="modSp new mod">
        <pc:chgData name="Kate Elliott" userId="4f8a2d09-36ad-41e1-bd52-72a706a44094" providerId="ADAL" clId="{5E55E9E2-AC8B-4C27-91F8-5C1CDBC882CE}" dt="2021-06-29T14:25:29.256" v="94" actId="113"/>
        <pc:sldMkLst>
          <pc:docMk/>
          <pc:sldMk cId="462444461" sldId="282"/>
        </pc:sldMkLst>
        <pc:spChg chg="mod">
          <ac:chgData name="Kate Elliott" userId="4f8a2d09-36ad-41e1-bd52-72a706a44094" providerId="ADAL" clId="{5E55E9E2-AC8B-4C27-91F8-5C1CDBC882CE}" dt="2021-06-29T14:25:29.256" v="94" actId="113"/>
          <ac:spMkLst>
            <pc:docMk/>
            <pc:sldMk cId="462444461" sldId="282"/>
            <ac:spMk id="2" creationId="{3ADD124F-0C39-4871-B17A-DAD5EC114EF7}"/>
          </ac:spMkLst>
        </pc:spChg>
      </pc:sldChg>
      <pc:sldChg chg="modSp new mod">
        <pc:chgData name="Kate Elliott" userId="4f8a2d09-36ad-41e1-bd52-72a706a44094" providerId="ADAL" clId="{5E55E9E2-AC8B-4C27-91F8-5C1CDBC882CE}" dt="2021-06-29T14:28:21.699" v="381" actId="5793"/>
        <pc:sldMkLst>
          <pc:docMk/>
          <pc:sldMk cId="2591788888" sldId="283"/>
        </pc:sldMkLst>
        <pc:spChg chg="mod">
          <ac:chgData name="Kate Elliott" userId="4f8a2d09-36ad-41e1-bd52-72a706a44094" providerId="ADAL" clId="{5E55E9E2-AC8B-4C27-91F8-5C1CDBC882CE}" dt="2021-06-29T14:25:14.470" v="92" actId="113"/>
          <ac:spMkLst>
            <pc:docMk/>
            <pc:sldMk cId="2591788888" sldId="283"/>
            <ac:spMk id="2" creationId="{F8F21BB5-D7E5-4452-B9E6-27D4F7C0005C}"/>
          </ac:spMkLst>
        </pc:spChg>
        <pc:spChg chg="mod">
          <ac:chgData name="Kate Elliott" userId="4f8a2d09-36ad-41e1-bd52-72a706a44094" providerId="ADAL" clId="{5E55E9E2-AC8B-4C27-91F8-5C1CDBC882CE}" dt="2021-06-29T14:28:21.699" v="381" actId="5793"/>
          <ac:spMkLst>
            <pc:docMk/>
            <pc:sldMk cId="2591788888" sldId="283"/>
            <ac:spMk id="3" creationId="{6A4DA20C-8147-4FD8-A139-43422D2B4C1C}"/>
          </ac:spMkLst>
        </pc:spChg>
      </pc:sldChg>
      <pc:sldChg chg="modSp new mod">
        <pc:chgData name="Kate Elliott" userId="4f8a2d09-36ad-41e1-bd52-72a706a44094" providerId="ADAL" clId="{5E55E9E2-AC8B-4C27-91F8-5C1CDBC882CE}" dt="2021-06-29T14:33:59.631" v="652" actId="20577"/>
        <pc:sldMkLst>
          <pc:docMk/>
          <pc:sldMk cId="1165769943" sldId="284"/>
        </pc:sldMkLst>
        <pc:spChg chg="mod">
          <ac:chgData name="Kate Elliott" userId="4f8a2d09-36ad-41e1-bd52-72a706a44094" providerId="ADAL" clId="{5E55E9E2-AC8B-4C27-91F8-5C1CDBC882CE}" dt="2021-06-29T14:25:43.345" v="123" actId="113"/>
          <ac:spMkLst>
            <pc:docMk/>
            <pc:sldMk cId="1165769943" sldId="284"/>
            <ac:spMk id="2" creationId="{9A4C492C-FF22-4B10-A311-4FC07B818676}"/>
          </ac:spMkLst>
        </pc:spChg>
        <pc:spChg chg="mod">
          <ac:chgData name="Kate Elliott" userId="4f8a2d09-36ad-41e1-bd52-72a706a44094" providerId="ADAL" clId="{5E55E9E2-AC8B-4C27-91F8-5C1CDBC882CE}" dt="2021-06-29T14:33:59.631" v="652" actId="20577"/>
          <ac:spMkLst>
            <pc:docMk/>
            <pc:sldMk cId="1165769943" sldId="284"/>
            <ac:spMk id="3" creationId="{44906857-AB92-4284-AFEB-C435A44E8C54}"/>
          </ac:spMkLst>
        </pc:spChg>
      </pc:sldChg>
    </pc:docChg>
  </pc:docChgLst>
  <pc:docChgLst>
    <pc:chgData name="Simon Inger" userId="S::adssi@bath.ac.uk::5cbba741-9895-4f41-92ad-4ff629ed8115" providerId="AD" clId="Web-{AE152CF4-64D8-4513-B4AE-BBE180832455}"/>
    <pc:docChg chg="modSld">
      <pc:chgData name="Simon Inger" userId="S::adssi@bath.ac.uk::5cbba741-9895-4f41-92ad-4ff629ed8115" providerId="AD" clId="Web-{AE152CF4-64D8-4513-B4AE-BBE180832455}" dt="2021-07-02T15:11:40.877" v="133" actId="20577"/>
      <pc:docMkLst>
        <pc:docMk/>
      </pc:docMkLst>
      <pc:sldChg chg="addSp delSp modSp">
        <pc:chgData name="Simon Inger" userId="S::adssi@bath.ac.uk::5cbba741-9895-4f41-92ad-4ff629ed8115" providerId="AD" clId="Web-{AE152CF4-64D8-4513-B4AE-BBE180832455}" dt="2021-07-02T15:11:40.877" v="133" actId="20577"/>
        <pc:sldMkLst>
          <pc:docMk/>
          <pc:sldMk cId="462444461" sldId="282"/>
        </pc:sldMkLst>
        <pc:spChg chg="del mod">
          <ac:chgData name="Simon Inger" userId="S::adssi@bath.ac.uk::5cbba741-9895-4f41-92ad-4ff629ed8115" providerId="AD" clId="Web-{AE152CF4-64D8-4513-B4AE-BBE180832455}" dt="2021-07-02T15:01:55.694" v="1"/>
          <ac:spMkLst>
            <pc:docMk/>
            <pc:sldMk cId="462444461" sldId="282"/>
            <ac:spMk id="3" creationId="{7CB3E824-EC7D-407E-88FD-A40E8EC486D1}"/>
          </ac:spMkLst>
        </pc:spChg>
        <pc:spChg chg="add mod">
          <ac:chgData name="Simon Inger" userId="S::adssi@bath.ac.uk::5cbba741-9895-4f41-92ad-4ff629ed8115" providerId="AD" clId="Web-{AE152CF4-64D8-4513-B4AE-BBE180832455}" dt="2021-07-02T15:11:28.908" v="131" actId="20577"/>
          <ac:spMkLst>
            <pc:docMk/>
            <pc:sldMk cId="462444461" sldId="282"/>
            <ac:spMk id="5" creationId="{F9E72EC6-2BAD-4897-8932-14A9693B1623}"/>
          </ac:spMkLst>
        </pc:spChg>
        <pc:spChg chg="add mod">
          <ac:chgData name="Simon Inger" userId="S::adssi@bath.ac.uk::5cbba741-9895-4f41-92ad-4ff629ed8115" providerId="AD" clId="Web-{AE152CF4-64D8-4513-B4AE-BBE180832455}" dt="2021-07-02T15:11:40.877" v="133" actId="20577"/>
          <ac:spMkLst>
            <pc:docMk/>
            <pc:sldMk cId="462444461" sldId="282"/>
            <ac:spMk id="6" creationId="{01C8A600-C2C4-4AEA-87CA-F8C4E4B9AC8A}"/>
          </ac:spMkLst>
        </pc:spChg>
        <pc:picChg chg="add mod ord">
          <ac:chgData name="Simon Inger" userId="S::adssi@bath.ac.uk::5cbba741-9895-4f41-92ad-4ff629ed8115" providerId="AD" clId="Web-{AE152CF4-64D8-4513-B4AE-BBE180832455}" dt="2021-07-02T15:06:08.746" v="6" actId="1076"/>
          <ac:picMkLst>
            <pc:docMk/>
            <pc:sldMk cId="462444461" sldId="282"/>
            <ac:picMk id="4" creationId="{BD9A1756-33B6-4E68-9B4B-B5EDA3F075BC}"/>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E316F4-D475-4C4A-A357-2501BCCDF783}" type="doc">
      <dgm:prSet loTypeId="urn:microsoft.com/office/officeart/2005/8/layout/process1" loCatId="process" qsTypeId="urn:microsoft.com/office/officeart/2005/8/quickstyle/simple1" qsCatId="simple" csTypeId="urn:microsoft.com/office/officeart/2005/8/colors/accent1_2" csCatId="accent1" phldr="1"/>
      <dgm:spPr/>
    </dgm:pt>
    <dgm:pt modelId="{48800893-4A25-409C-A457-E486559629BA}">
      <dgm:prSet phldrT="[Text]"/>
      <dgm:spPr/>
      <dgm:t>
        <a:bodyPr/>
        <a:lstStyle/>
        <a:p>
          <a:r>
            <a:rPr lang="en-GB"/>
            <a:t>Can any of the employees role be undertaken away from the office/campus?</a:t>
          </a:r>
        </a:p>
      </dgm:t>
    </dgm:pt>
    <dgm:pt modelId="{E7B2A309-548E-4878-BC98-102000958B18}" type="parTrans" cxnId="{03D1FBD9-AE09-4079-8A7C-873779511AEA}">
      <dgm:prSet/>
      <dgm:spPr/>
      <dgm:t>
        <a:bodyPr/>
        <a:lstStyle/>
        <a:p>
          <a:endParaRPr lang="en-GB"/>
        </a:p>
      </dgm:t>
    </dgm:pt>
    <dgm:pt modelId="{0B643762-E82A-4DA3-B0BA-171685646C93}" type="sibTrans" cxnId="{03D1FBD9-AE09-4079-8A7C-873779511AEA}">
      <dgm:prSet/>
      <dgm:spPr/>
      <dgm:t>
        <a:bodyPr/>
        <a:lstStyle/>
        <a:p>
          <a:endParaRPr lang="en-GB"/>
        </a:p>
      </dgm:t>
    </dgm:pt>
    <dgm:pt modelId="{C94E5324-2E3B-4F8C-8704-087EC07A3077}">
      <dgm:prSet phldrT="[Text]"/>
      <dgm:spPr/>
      <dgm:t>
        <a:bodyPr/>
        <a:lstStyle/>
        <a:p>
          <a:r>
            <a:rPr lang="en-GB"/>
            <a:t>Do any other stakeholders need to be consulted?</a:t>
          </a:r>
        </a:p>
      </dgm:t>
    </dgm:pt>
    <dgm:pt modelId="{341AB81C-45EB-4DFA-AC71-4E99F12A25F5}" type="parTrans" cxnId="{29C9FF10-1F16-42EA-A221-DE94383703D9}">
      <dgm:prSet/>
      <dgm:spPr/>
      <dgm:t>
        <a:bodyPr/>
        <a:lstStyle/>
        <a:p>
          <a:endParaRPr lang="en-GB"/>
        </a:p>
      </dgm:t>
    </dgm:pt>
    <dgm:pt modelId="{4A3C7975-8AB7-4BCE-95E1-30F4944F0CE9}" type="sibTrans" cxnId="{29C9FF10-1F16-42EA-A221-DE94383703D9}">
      <dgm:prSet/>
      <dgm:spPr/>
      <dgm:t>
        <a:bodyPr/>
        <a:lstStyle/>
        <a:p>
          <a:endParaRPr lang="en-GB"/>
        </a:p>
      </dgm:t>
    </dgm:pt>
    <dgm:pt modelId="{F464DCC7-189A-43A9-8009-767097D8389F}">
      <dgm:prSet phldrT="[Text]"/>
      <dgm:spPr/>
      <dgm:t>
        <a:bodyPr/>
        <a:lstStyle/>
        <a:p>
          <a:r>
            <a:rPr lang="en-GB"/>
            <a:t>Does anything need to be put in place to ensure the employee can be effective?</a:t>
          </a:r>
        </a:p>
      </dgm:t>
    </dgm:pt>
    <dgm:pt modelId="{07149596-615F-421B-B464-EE25D1EBB18F}" type="parTrans" cxnId="{040B2E87-D4E2-42DC-B142-ACC176622362}">
      <dgm:prSet/>
      <dgm:spPr/>
      <dgm:t>
        <a:bodyPr/>
        <a:lstStyle/>
        <a:p>
          <a:endParaRPr lang="en-GB"/>
        </a:p>
      </dgm:t>
    </dgm:pt>
    <dgm:pt modelId="{3B7F60CA-04EB-446B-850E-074246AE2EB1}" type="sibTrans" cxnId="{040B2E87-D4E2-42DC-B142-ACC176622362}">
      <dgm:prSet/>
      <dgm:spPr/>
      <dgm:t>
        <a:bodyPr/>
        <a:lstStyle/>
        <a:p>
          <a:endParaRPr lang="en-GB"/>
        </a:p>
      </dgm:t>
    </dgm:pt>
    <dgm:pt modelId="{69428CF6-E3B2-4E16-B193-AF50FE102F4E}">
      <dgm:prSet/>
      <dgm:spPr/>
      <dgm:t>
        <a:bodyPr/>
        <a:lstStyle/>
        <a:p>
          <a:pPr>
            <a:buFont typeface="Symbol" panose="05050102010706020507" pitchFamily="18" charset="2"/>
            <a:buChar char=""/>
          </a:pPr>
          <a:r>
            <a:rPr lang="en-GB" b="1"/>
            <a:t>High:</a:t>
          </a:r>
          <a:r>
            <a:rPr lang="en-GB"/>
            <a:t> A high in-person campus presence means working on campus/in University buildings for 80% or more of your working hours. </a:t>
          </a:r>
        </a:p>
        <a:p>
          <a:pPr>
            <a:buFont typeface="Symbol" panose="05050102010706020507" pitchFamily="18" charset="2"/>
            <a:buChar char=""/>
          </a:pPr>
          <a:r>
            <a:rPr lang="en-GB" b="1"/>
            <a:t>Medium:</a:t>
          </a:r>
          <a:r>
            <a:rPr lang="en-GB"/>
            <a:t> A medium in-person presence means working on campus/in University buildings 60% or more your working hours.</a:t>
          </a:r>
        </a:p>
        <a:p>
          <a:pPr>
            <a:buFont typeface="Symbol" panose="05050102010706020507" pitchFamily="18" charset="2"/>
            <a:buChar char=""/>
          </a:pPr>
          <a:r>
            <a:rPr lang="en-GB" b="1"/>
            <a:t>Low:</a:t>
          </a:r>
          <a:r>
            <a:rPr lang="en-GB"/>
            <a:t> A low in-person presence means working on campus/in University buildings 40% or more of your working hours.</a:t>
          </a:r>
        </a:p>
      </dgm:t>
    </dgm:pt>
    <dgm:pt modelId="{7762C5F7-FC9B-4B08-BFFC-F14561597BD4}" type="parTrans" cxnId="{2A675CE9-CAD1-46FA-9F4A-350E795B4432}">
      <dgm:prSet/>
      <dgm:spPr/>
      <dgm:t>
        <a:bodyPr/>
        <a:lstStyle/>
        <a:p>
          <a:endParaRPr lang="en-GB"/>
        </a:p>
      </dgm:t>
    </dgm:pt>
    <dgm:pt modelId="{7F2EA1BC-0A2A-4EEF-B0D1-AC21CA3F2BAE}" type="sibTrans" cxnId="{2A675CE9-CAD1-46FA-9F4A-350E795B4432}">
      <dgm:prSet/>
      <dgm:spPr/>
      <dgm:t>
        <a:bodyPr/>
        <a:lstStyle/>
        <a:p>
          <a:endParaRPr lang="en-GB"/>
        </a:p>
      </dgm:t>
    </dgm:pt>
    <dgm:pt modelId="{9D3DD92A-CC12-4FE1-A4EB-C5C5515F8163}" type="pres">
      <dgm:prSet presAssocID="{C3E316F4-D475-4C4A-A357-2501BCCDF783}" presName="Name0" presStyleCnt="0">
        <dgm:presLayoutVars>
          <dgm:dir/>
          <dgm:resizeHandles val="exact"/>
        </dgm:presLayoutVars>
      </dgm:prSet>
      <dgm:spPr/>
    </dgm:pt>
    <dgm:pt modelId="{FEF3A5CE-6A4A-41FF-A725-31017B20DFC5}" type="pres">
      <dgm:prSet presAssocID="{48800893-4A25-409C-A457-E486559629BA}" presName="node" presStyleLbl="node1" presStyleIdx="0" presStyleCnt="4">
        <dgm:presLayoutVars>
          <dgm:bulletEnabled val="1"/>
        </dgm:presLayoutVars>
      </dgm:prSet>
      <dgm:spPr/>
    </dgm:pt>
    <dgm:pt modelId="{2C189B61-7FF2-4597-A4D6-DC404B98AB85}" type="pres">
      <dgm:prSet presAssocID="{0B643762-E82A-4DA3-B0BA-171685646C93}" presName="sibTrans" presStyleLbl="sibTrans2D1" presStyleIdx="0" presStyleCnt="3"/>
      <dgm:spPr/>
    </dgm:pt>
    <dgm:pt modelId="{774BB961-83D8-459E-A40C-C57A5F16C182}" type="pres">
      <dgm:prSet presAssocID="{0B643762-E82A-4DA3-B0BA-171685646C93}" presName="connectorText" presStyleLbl="sibTrans2D1" presStyleIdx="0" presStyleCnt="3"/>
      <dgm:spPr/>
    </dgm:pt>
    <dgm:pt modelId="{A451145D-EDD8-47DB-B1D7-5A2FF0E2C240}" type="pres">
      <dgm:prSet presAssocID="{C94E5324-2E3B-4F8C-8704-087EC07A3077}" presName="node" presStyleLbl="node1" presStyleIdx="1" presStyleCnt="4">
        <dgm:presLayoutVars>
          <dgm:bulletEnabled val="1"/>
        </dgm:presLayoutVars>
      </dgm:prSet>
      <dgm:spPr/>
    </dgm:pt>
    <dgm:pt modelId="{D63614F5-D176-4960-BAC9-7E1F45D42664}" type="pres">
      <dgm:prSet presAssocID="{4A3C7975-8AB7-4BCE-95E1-30F4944F0CE9}" presName="sibTrans" presStyleLbl="sibTrans2D1" presStyleIdx="1" presStyleCnt="3"/>
      <dgm:spPr/>
    </dgm:pt>
    <dgm:pt modelId="{1DD67181-DF3D-4309-BFE8-3E39C716193B}" type="pres">
      <dgm:prSet presAssocID="{4A3C7975-8AB7-4BCE-95E1-30F4944F0CE9}" presName="connectorText" presStyleLbl="sibTrans2D1" presStyleIdx="1" presStyleCnt="3"/>
      <dgm:spPr/>
    </dgm:pt>
    <dgm:pt modelId="{C3B1F025-E339-4068-B6BA-61B70E8F5614}" type="pres">
      <dgm:prSet presAssocID="{F464DCC7-189A-43A9-8009-767097D8389F}" presName="node" presStyleLbl="node1" presStyleIdx="2" presStyleCnt="4">
        <dgm:presLayoutVars>
          <dgm:bulletEnabled val="1"/>
        </dgm:presLayoutVars>
      </dgm:prSet>
      <dgm:spPr/>
    </dgm:pt>
    <dgm:pt modelId="{8D666B1D-878C-4838-AE85-DF0C665D38F1}" type="pres">
      <dgm:prSet presAssocID="{3B7F60CA-04EB-446B-850E-074246AE2EB1}" presName="sibTrans" presStyleLbl="sibTrans2D1" presStyleIdx="2" presStyleCnt="3"/>
      <dgm:spPr/>
    </dgm:pt>
    <dgm:pt modelId="{E2DC1A97-51B0-49AD-AF73-97125314A9DD}" type="pres">
      <dgm:prSet presAssocID="{3B7F60CA-04EB-446B-850E-074246AE2EB1}" presName="connectorText" presStyleLbl="sibTrans2D1" presStyleIdx="2" presStyleCnt="3"/>
      <dgm:spPr/>
    </dgm:pt>
    <dgm:pt modelId="{F73B53A9-93C1-4E8F-BD34-011A14C8F050}" type="pres">
      <dgm:prSet presAssocID="{69428CF6-E3B2-4E16-B193-AF50FE102F4E}" presName="node" presStyleLbl="node1" presStyleIdx="3" presStyleCnt="4" custScaleX="188381" custScaleY="157748">
        <dgm:presLayoutVars>
          <dgm:bulletEnabled val="1"/>
        </dgm:presLayoutVars>
      </dgm:prSet>
      <dgm:spPr/>
    </dgm:pt>
  </dgm:ptLst>
  <dgm:cxnLst>
    <dgm:cxn modelId="{59AAF105-7680-4706-91E3-0C450F309239}" type="presOf" srcId="{0B643762-E82A-4DA3-B0BA-171685646C93}" destId="{774BB961-83D8-459E-A40C-C57A5F16C182}" srcOrd="1" destOrd="0" presId="urn:microsoft.com/office/officeart/2005/8/layout/process1"/>
    <dgm:cxn modelId="{29C9FF10-1F16-42EA-A221-DE94383703D9}" srcId="{C3E316F4-D475-4C4A-A357-2501BCCDF783}" destId="{C94E5324-2E3B-4F8C-8704-087EC07A3077}" srcOrd="1" destOrd="0" parTransId="{341AB81C-45EB-4DFA-AC71-4E99F12A25F5}" sibTransId="{4A3C7975-8AB7-4BCE-95E1-30F4944F0CE9}"/>
    <dgm:cxn modelId="{2612C731-A8CA-4A39-9C4A-06A1CE27BEBF}" type="presOf" srcId="{C94E5324-2E3B-4F8C-8704-087EC07A3077}" destId="{A451145D-EDD8-47DB-B1D7-5A2FF0E2C240}" srcOrd="0" destOrd="0" presId="urn:microsoft.com/office/officeart/2005/8/layout/process1"/>
    <dgm:cxn modelId="{FDED5C60-7880-4BA2-AE2F-F9D5D49B2D1C}" type="presOf" srcId="{3B7F60CA-04EB-446B-850E-074246AE2EB1}" destId="{8D666B1D-878C-4838-AE85-DF0C665D38F1}" srcOrd="0" destOrd="0" presId="urn:microsoft.com/office/officeart/2005/8/layout/process1"/>
    <dgm:cxn modelId="{50DA7579-8A65-4226-8880-B376A41E0304}" type="presOf" srcId="{C3E316F4-D475-4C4A-A357-2501BCCDF783}" destId="{9D3DD92A-CC12-4FE1-A4EB-C5C5515F8163}" srcOrd="0" destOrd="0" presId="urn:microsoft.com/office/officeart/2005/8/layout/process1"/>
    <dgm:cxn modelId="{040B2E87-D4E2-42DC-B142-ACC176622362}" srcId="{C3E316F4-D475-4C4A-A357-2501BCCDF783}" destId="{F464DCC7-189A-43A9-8009-767097D8389F}" srcOrd="2" destOrd="0" parTransId="{07149596-615F-421B-B464-EE25D1EBB18F}" sibTransId="{3B7F60CA-04EB-446B-850E-074246AE2EB1}"/>
    <dgm:cxn modelId="{18FC95B2-C928-49E3-A601-A256C1EC7D84}" type="presOf" srcId="{48800893-4A25-409C-A457-E486559629BA}" destId="{FEF3A5CE-6A4A-41FF-A725-31017B20DFC5}" srcOrd="0" destOrd="0" presId="urn:microsoft.com/office/officeart/2005/8/layout/process1"/>
    <dgm:cxn modelId="{1768E4D0-17CA-4FA1-9FC2-C0E252B2C4D0}" type="presOf" srcId="{4A3C7975-8AB7-4BCE-95E1-30F4944F0CE9}" destId="{D63614F5-D176-4960-BAC9-7E1F45D42664}" srcOrd="0" destOrd="0" presId="urn:microsoft.com/office/officeart/2005/8/layout/process1"/>
    <dgm:cxn modelId="{AFEB18D4-DB7F-41BE-AABC-CE7EAE4CC984}" type="presOf" srcId="{F464DCC7-189A-43A9-8009-767097D8389F}" destId="{C3B1F025-E339-4068-B6BA-61B70E8F5614}" srcOrd="0" destOrd="0" presId="urn:microsoft.com/office/officeart/2005/8/layout/process1"/>
    <dgm:cxn modelId="{03D1FBD9-AE09-4079-8A7C-873779511AEA}" srcId="{C3E316F4-D475-4C4A-A357-2501BCCDF783}" destId="{48800893-4A25-409C-A457-E486559629BA}" srcOrd="0" destOrd="0" parTransId="{E7B2A309-548E-4878-BC98-102000958B18}" sibTransId="{0B643762-E82A-4DA3-B0BA-171685646C93}"/>
    <dgm:cxn modelId="{A75C99E3-31C8-49B8-9723-110C042DC867}" type="presOf" srcId="{3B7F60CA-04EB-446B-850E-074246AE2EB1}" destId="{E2DC1A97-51B0-49AD-AF73-97125314A9DD}" srcOrd="1" destOrd="0" presId="urn:microsoft.com/office/officeart/2005/8/layout/process1"/>
    <dgm:cxn modelId="{90EDB7E8-B95B-4895-BA0D-61CBEC9177B0}" type="presOf" srcId="{4A3C7975-8AB7-4BCE-95E1-30F4944F0CE9}" destId="{1DD67181-DF3D-4309-BFE8-3E39C716193B}" srcOrd="1" destOrd="0" presId="urn:microsoft.com/office/officeart/2005/8/layout/process1"/>
    <dgm:cxn modelId="{2A675CE9-CAD1-46FA-9F4A-350E795B4432}" srcId="{C3E316F4-D475-4C4A-A357-2501BCCDF783}" destId="{69428CF6-E3B2-4E16-B193-AF50FE102F4E}" srcOrd="3" destOrd="0" parTransId="{7762C5F7-FC9B-4B08-BFFC-F14561597BD4}" sibTransId="{7F2EA1BC-0A2A-4EEF-B0D1-AC21CA3F2BAE}"/>
    <dgm:cxn modelId="{FA032DF1-02B4-4A75-B42E-5ECE396D79E2}" type="presOf" srcId="{69428CF6-E3B2-4E16-B193-AF50FE102F4E}" destId="{F73B53A9-93C1-4E8F-BD34-011A14C8F050}" srcOrd="0" destOrd="0" presId="urn:microsoft.com/office/officeart/2005/8/layout/process1"/>
    <dgm:cxn modelId="{938B13FE-28C4-4B62-BC3D-D14B72AD79FC}" type="presOf" srcId="{0B643762-E82A-4DA3-B0BA-171685646C93}" destId="{2C189B61-7FF2-4597-A4D6-DC404B98AB85}" srcOrd="0" destOrd="0" presId="urn:microsoft.com/office/officeart/2005/8/layout/process1"/>
    <dgm:cxn modelId="{95E8A7D3-2EA5-417C-B839-9723D033A539}" type="presParOf" srcId="{9D3DD92A-CC12-4FE1-A4EB-C5C5515F8163}" destId="{FEF3A5CE-6A4A-41FF-A725-31017B20DFC5}" srcOrd="0" destOrd="0" presId="urn:microsoft.com/office/officeart/2005/8/layout/process1"/>
    <dgm:cxn modelId="{CE962A0B-232E-4E17-B1EB-011A1A771476}" type="presParOf" srcId="{9D3DD92A-CC12-4FE1-A4EB-C5C5515F8163}" destId="{2C189B61-7FF2-4597-A4D6-DC404B98AB85}" srcOrd="1" destOrd="0" presId="urn:microsoft.com/office/officeart/2005/8/layout/process1"/>
    <dgm:cxn modelId="{74F682CE-38E6-4C8A-A3A7-471AFF0E72BC}" type="presParOf" srcId="{2C189B61-7FF2-4597-A4D6-DC404B98AB85}" destId="{774BB961-83D8-459E-A40C-C57A5F16C182}" srcOrd="0" destOrd="0" presId="urn:microsoft.com/office/officeart/2005/8/layout/process1"/>
    <dgm:cxn modelId="{383F0BAA-FD6B-4448-91AD-43EDE125C954}" type="presParOf" srcId="{9D3DD92A-CC12-4FE1-A4EB-C5C5515F8163}" destId="{A451145D-EDD8-47DB-B1D7-5A2FF0E2C240}" srcOrd="2" destOrd="0" presId="urn:microsoft.com/office/officeart/2005/8/layout/process1"/>
    <dgm:cxn modelId="{D24F4452-88B5-40BD-8CB2-A0F6F4F3ACA1}" type="presParOf" srcId="{9D3DD92A-CC12-4FE1-A4EB-C5C5515F8163}" destId="{D63614F5-D176-4960-BAC9-7E1F45D42664}" srcOrd="3" destOrd="0" presId="urn:microsoft.com/office/officeart/2005/8/layout/process1"/>
    <dgm:cxn modelId="{F1AF3AFE-BEF5-4BBF-980D-571D81DA149C}" type="presParOf" srcId="{D63614F5-D176-4960-BAC9-7E1F45D42664}" destId="{1DD67181-DF3D-4309-BFE8-3E39C716193B}" srcOrd="0" destOrd="0" presId="urn:microsoft.com/office/officeart/2005/8/layout/process1"/>
    <dgm:cxn modelId="{48D36084-6425-44E0-8B37-B96063B0D7D8}" type="presParOf" srcId="{9D3DD92A-CC12-4FE1-A4EB-C5C5515F8163}" destId="{C3B1F025-E339-4068-B6BA-61B70E8F5614}" srcOrd="4" destOrd="0" presId="urn:microsoft.com/office/officeart/2005/8/layout/process1"/>
    <dgm:cxn modelId="{E7201229-8DC8-428E-BF63-52A84B5E77EA}" type="presParOf" srcId="{9D3DD92A-CC12-4FE1-A4EB-C5C5515F8163}" destId="{8D666B1D-878C-4838-AE85-DF0C665D38F1}" srcOrd="5" destOrd="0" presId="urn:microsoft.com/office/officeart/2005/8/layout/process1"/>
    <dgm:cxn modelId="{402CBBC5-481E-4CA4-8B07-FEF8AD55AE73}" type="presParOf" srcId="{8D666B1D-878C-4838-AE85-DF0C665D38F1}" destId="{E2DC1A97-51B0-49AD-AF73-97125314A9DD}" srcOrd="0" destOrd="0" presId="urn:microsoft.com/office/officeart/2005/8/layout/process1"/>
    <dgm:cxn modelId="{6FD9048F-EB73-4008-AAFD-6E2A1006DDA9}" type="presParOf" srcId="{9D3DD92A-CC12-4FE1-A4EB-C5C5515F8163}" destId="{F73B53A9-93C1-4E8F-BD34-011A14C8F050}"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F3A5CE-6A4A-41FF-A725-31017B20DFC5}">
      <dsp:nvSpPr>
        <dsp:cNvPr id="0" name=""/>
        <dsp:cNvSpPr/>
      </dsp:nvSpPr>
      <dsp:spPr>
        <a:xfrm>
          <a:off x="2048" y="1101683"/>
          <a:ext cx="1727782" cy="21479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Can any of the employees role be undertaken away from the office/campus?</a:t>
          </a:r>
        </a:p>
      </dsp:txBody>
      <dsp:txXfrm>
        <a:off x="52653" y="1152288"/>
        <a:ext cx="1626572" cy="2046760"/>
      </dsp:txXfrm>
    </dsp:sp>
    <dsp:sp modelId="{2C189B61-7FF2-4597-A4D6-DC404B98AB85}">
      <dsp:nvSpPr>
        <dsp:cNvPr id="0" name=""/>
        <dsp:cNvSpPr/>
      </dsp:nvSpPr>
      <dsp:spPr>
        <a:xfrm>
          <a:off x="1902609" y="1961423"/>
          <a:ext cx="366289" cy="4284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1902609" y="2047121"/>
        <a:ext cx="256402" cy="257094"/>
      </dsp:txXfrm>
    </dsp:sp>
    <dsp:sp modelId="{A451145D-EDD8-47DB-B1D7-5A2FF0E2C240}">
      <dsp:nvSpPr>
        <dsp:cNvPr id="0" name=""/>
        <dsp:cNvSpPr/>
      </dsp:nvSpPr>
      <dsp:spPr>
        <a:xfrm>
          <a:off x="2420944" y="1101683"/>
          <a:ext cx="1727782" cy="21479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Do any other stakeholders need to be consulted?</a:t>
          </a:r>
        </a:p>
      </dsp:txBody>
      <dsp:txXfrm>
        <a:off x="2471549" y="1152288"/>
        <a:ext cx="1626572" cy="2046760"/>
      </dsp:txXfrm>
    </dsp:sp>
    <dsp:sp modelId="{D63614F5-D176-4960-BAC9-7E1F45D42664}">
      <dsp:nvSpPr>
        <dsp:cNvPr id="0" name=""/>
        <dsp:cNvSpPr/>
      </dsp:nvSpPr>
      <dsp:spPr>
        <a:xfrm>
          <a:off x="4321505" y="1961423"/>
          <a:ext cx="366289" cy="4284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4321505" y="2047121"/>
        <a:ext cx="256402" cy="257094"/>
      </dsp:txXfrm>
    </dsp:sp>
    <dsp:sp modelId="{C3B1F025-E339-4068-B6BA-61B70E8F5614}">
      <dsp:nvSpPr>
        <dsp:cNvPr id="0" name=""/>
        <dsp:cNvSpPr/>
      </dsp:nvSpPr>
      <dsp:spPr>
        <a:xfrm>
          <a:off x="4839840" y="1101683"/>
          <a:ext cx="1727782" cy="21479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Does anything need to be put in place to ensure the employee can be effective?</a:t>
          </a:r>
        </a:p>
      </dsp:txBody>
      <dsp:txXfrm>
        <a:off x="4890445" y="1152288"/>
        <a:ext cx="1626572" cy="2046760"/>
      </dsp:txXfrm>
    </dsp:sp>
    <dsp:sp modelId="{8D666B1D-878C-4838-AE85-DF0C665D38F1}">
      <dsp:nvSpPr>
        <dsp:cNvPr id="0" name=""/>
        <dsp:cNvSpPr/>
      </dsp:nvSpPr>
      <dsp:spPr>
        <a:xfrm>
          <a:off x="6740401" y="1961423"/>
          <a:ext cx="366289" cy="4284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6740401" y="2047121"/>
        <a:ext cx="256402" cy="257094"/>
      </dsp:txXfrm>
    </dsp:sp>
    <dsp:sp modelId="{F73B53A9-93C1-4E8F-BD34-011A14C8F050}">
      <dsp:nvSpPr>
        <dsp:cNvPr id="0" name=""/>
        <dsp:cNvSpPr/>
      </dsp:nvSpPr>
      <dsp:spPr>
        <a:xfrm>
          <a:off x="7258736" y="481478"/>
          <a:ext cx="3254814" cy="33883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Font typeface="Symbol" panose="05050102010706020507" pitchFamily="18" charset="2"/>
            <a:buNone/>
          </a:pPr>
          <a:r>
            <a:rPr lang="en-GB" sz="1500" b="1" kern="1200"/>
            <a:t>High:</a:t>
          </a:r>
          <a:r>
            <a:rPr lang="en-GB" sz="1500" kern="1200"/>
            <a:t> A high in-person campus presence means working on campus/in University buildings for 80% or more of your working hours. </a:t>
          </a:r>
        </a:p>
        <a:p>
          <a:pPr marL="0" lvl="0" indent="0" algn="ctr" defTabSz="666750">
            <a:lnSpc>
              <a:spcPct val="90000"/>
            </a:lnSpc>
            <a:spcBef>
              <a:spcPct val="0"/>
            </a:spcBef>
            <a:spcAft>
              <a:spcPct val="35000"/>
            </a:spcAft>
            <a:buFont typeface="Symbol" panose="05050102010706020507" pitchFamily="18" charset="2"/>
            <a:buNone/>
          </a:pPr>
          <a:r>
            <a:rPr lang="en-GB" sz="1500" b="1" kern="1200"/>
            <a:t>Medium:</a:t>
          </a:r>
          <a:r>
            <a:rPr lang="en-GB" sz="1500" kern="1200"/>
            <a:t> A medium in-person presence means working on campus/in University buildings 60% or more your working hours.</a:t>
          </a:r>
        </a:p>
        <a:p>
          <a:pPr marL="0" lvl="0" indent="0" algn="ctr" defTabSz="666750">
            <a:lnSpc>
              <a:spcPct val="90000"/>
            </a:lnSpc>
            <a:spcBef>
              <a:spcPct val="0"/>
            </a:spcBef>
            <a:spcAft>
              <a:spcPct val="35000"/>
            </a:spcAft>
            <a:buFont typeface="Symbol" panose="05050102010706020507" pitchFamily="18" charset="2"/>
            <a:buNone/>
          </a:pPr>
          <a:r>
            <a:rPr lang="en-GB" sz="1500" b="1" kern="1200"/>
            <a:t>Low:</a:t>
          </a:r>
          <a:r>
            <a:rPr lang="en-GB" sz="1500" kern="1200"/>
            <a:t> A low in-person presence means working on campus/in University buildings 40% or more of your working hours.</a:t>
          </a:r>
        </a:p>
      </dsp:txBody>
      <dsp:txXfrm>
        <a:off x="7354066" y="576808"/>
        <a:ext cx="3064154" cy="319772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07B0C1-14ED-4220-AEDF-823E34815D01}" type="datetimeFigureOut">
              <a:rPr lang="en-GB" smtClean="0"/>
              <a:t>27/07/2021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49692-5A19-4910-8DB5-0CBC7E02802F}" type="slidenum">
              <a:rPr lang="en-GB" smtClean="0"/>
              <a:t>‹#›</a:t>
            </a:fld>
            <a:endParaRPr lang="en-GB"/>
          </a:p>
        </p:txBody>
      </p:sp>
    </p:spTree>
    <p:extLst>
      <p:ext uri="{BB962C8B-B14F-4D97-AF65-F5344CB8AC3E}">
        <p14:creationId xmlns:p14="http://schemas.microsoft.com/office/powerpoint/2010/main" val="1188140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BB1B5A4-72F4-FE4E-A216-C43E6176FFE8}"/>
              </a:ext>
            </a:extLst>
          </p:cNvPr>
          <p:cNvSpPr>
            <a:spLocks noGrp="1"/>
          </p:cNvSpPr>
          <p:nvPr>
            <p:ph type="title"/>
          </p:nvPr>
        </p:nvSpPr>
        <p:spPr>
          <a:xfrm>
            <a:off x="838200" y="365125"/>
            <a:ext cx="10515600" cy="1325563"/>
          </a:xfrm>
        </p:spPr>
        <p:txBody>
          <a:bodyPr/>
          <a:lstStyle/>
          <a:p>
            <a:r>
              <a:rPr lang="en-US"/>
              <a:t>Click to edit Master title style</a:t>
            </a:r>
          </a:p>
        </p:txBody>
      </p:sp>
      <p:sp>
        <p:nvSpPr>
          <p:cNvPr id="8" name="Content Placeholder 2">
            <a:extLst>
              <a:ext uri="{FF2B5EF4-FFF2-40B4-BE49-F238E27FC236}">
                <a16:creationId xmlns:a16="http://schemas.microsoft.com/office/drawing/2014/main" id="{BA6A965C-DAD7-7A4E-A9F7-3B4642451CCD}"/>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descr="A picture containing text, clipart, vector graphics, businesscard&#10;&#10;Description automatically generated">
            <a:extLst>
              <a:ext uri="{FF2B5EF4-FFF2-40B4-BE49-F238E27FC236}">
                <a16:creationId xmlns:a16="http://schemas.microsoft.com/office/drawing/2014/main" id="{5368D7DD-1663-4A41-8E0E-CB52CE3A03B5}"/>
              </a:ext>
            </a:extLst>
          </p:cNvPr>
          <p:cNvPicPr>
            <a:picLocks noChangeAspect="1"/>
          </p:cNvPicPr>
          <p:nvPr userDrawn="1"/>
        </p:nvPicPr>
        <p:blipFill>
          <a:blip r:embed="rId3">
            <a:alphaModFix amt="31000"/>
          </a:blip>
          <a:stretch>
            <a:fillRect/>
          </a:stretch>
        </p:blipFill>
        <p:spPr>
          <a:xfrm>
            <a:off x="427526" y="828094"/>
            <a:ext cx="393014" cy="360000"/>
          </a:xfrm>
          <a:prstGeom prst="rect">
            <a:avLst/>
          </a:prstGeom>
        </p:spPr>
      </p:pic>
    </p:spTree>
    <p:extLst>
      <p:ext uri="{BB962C8B-B14F-4D97-AF65-F5344CB8AC3E}">
        <p14:creationId xmlns:p14="http://schemas.microsoft.com/office/powerpoint/2010/main" val="2302198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624873-9DA1-D64E-B5E3-6128F445F75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746DE5-512F-4446-879D-A69FC4395E7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5360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ED55D-0472-1240-AC25-85956BA9B0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C78AF3-B6D1-F243-BDAF-181A5E2423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picture containing text, clipart, vector graphics, businesscard&#10;&#10;Description automatically generated">
            <a:extLst>
              <a:ext uri="{FF2B5EF4-FFF2-40B4-BE49-F238E27FC236}">
                <a16:creationId xmlns:a16="http://schemas.microsoft.com/office/drawing/2014/main" id="{578B2F03-BA2F-1D44-AB4D-1F5D626DC2FD}"/>
              </a:ext>
            </a:extLst>
          </p:cNvPr>
          <p:cNvPicPr>
            <a:picLocks noChangeAspect="1"/>
          </p:cNvPicPr>
          <p:nvPr userDrawn="1"/>
        </p:nvPicPr>
        <p:blipFill>
          <a:blip r:embed="rId3">
            <a:alphaModFix amt="31000"/>
          </a:blip>
          <a:stretch>
            <a:fillRect/>
          </a:stretch>
        </p:blipFill>
        <p:spPr>
          <a:xfrm>
            <a:off x="427526" y="828094"/>
            <a:ext cx="393014" cy="360000"/>
          </a:xfrm>
          <a:prstGeom prst="rect">
            <a:avLst/>
          </a:prstGeom>
        </p:spPr>
      </p:pic>
    </p:spTree>
    <p:extLst>
      <p:ext uri="{BB962C8B-B14F-4D97-AF65-F5344CB8AC3E}">
        <p14:creationId xmlns:p14="http://schemas.microsoft.com/office/powerpoint/2010/main" val="2144814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DAFCA-10DB-3648-A15A-B173DB9536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81F4C2-BA98-5843-8123-6C669E2EFED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0D5492-BA36-B04E-BAD4-73DA5B5C2A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A picture containing text, clipart, vector graphics, businesscard&#10;&#10;Description automatically generated">
            <a:extLst>
              <a:ext uri="{FF2B5EF4-FFF2-40B4-BE49-F238E27FC236}">
                <a16:creationId xmlns:a16="http://schemas.microsoft.com/office/drawing/2014/main" id="{8C405826-1903-5943-9F8F-C94D92E3CD45}"/>
              </a:ext>
            </a:extLst>
          </p:cNvPr>
          <p:cNvPicPr>
            <a:picLocks noChangeAspect="1"/>
          </p:cNvPicPr>
          <p:nvPr userDrawn="1"/>
        </p:nvPicPr>
        <p:blipFill>
          <a:blip r:embed="rId3">
            <a:alphaModFix amt="31000"/>
          </a:blip>
          <a:stretch>
            <a:fillRect/>
          </a:stretch>
        </p:blipFill>
        <p:spPr>
          <a:xfrm>
            <a:off x="427526" y="828094"/>
            <a:ext cx="393014" cy="360000"/>
          </a:xfrm>
          <a:prstGeom prst="rect">
            <a:avLst/>
          </a:prstGeom>
        </p:spPr>
      </p:pic>
    </p:spTree>
    <p:extLst>
      <p:ext uri="{BB962C8B-B14F-4D97-AF65-F5344CB8AC3E}">
        <p14:creationId xmlns:p14="http://schemas.microsoft.com/office/powerpoint/2010/main" val="3213288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F7147-E5D5-6E4F-A0B0-187237BFB11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62525E-2ECF-E749-BA73-7A72E42382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F11BAC-E341-3344-AD49-8F6F823B0D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2FF3BE-1EAD-2445-A859-9A843A0A8E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EF4589-7285-7D46-A526-86486F90B7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A picture containing text, clipart, vector graphics, businesscard&#10;&#10;Description automatically generated">
            <a:extLst>
              <a:ext uri="{FF2B5EF4-FFF2-40B4-BE49-F238E27FC236}">
                <a16:creationId xmlns:a16="http://schemas.microsoft.com/office/drawing/2014/main" id="{76A080AB-FB37-BA40-AED6-FBE4D69A6EB1}"/>
              </a:ext>
            </a:extLst>
          </p:cNvPr>
          <p:cNvPicPr>
            <a:picLocks noChangeAspect="1"/>
          </p:cNvPicPr>
          <p:nvPr userDrawn="1"/>
        </p:nvPicPr>
        <p:blipFill>
          <a:blip r:embed="rId3">
            <a:alphaModFix amt="31000"/>
          </a:blip>
          <a:stretch>
            <a:fillRect/>
          </a:stretch>
        </p:blipFill>
        <p:spPr>
          <a:xfrm>
            <a:off x="427526" y="828094"/>
            <a:ext cx="393014" cy="360000"/>
          </a:xfrm>
          <a:prstGeom prst="rect">
            <a:avLst/>
          </a:prstGeom>
        </p:spPr>
      </p:pic>
    </p:spTree>
    <p:extLst>
      <p:ext uri="{BB962C8B-B14F-4D97-AF65-F5344CB8AC3E}">
        <p14:creationId xmlns:p14="http://schemas.microsoft.com/office/powerpoint/2010/main" val="2443402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F9B33-DFE3-524C-8A03-DA2267C708B6}"/>
              </a:ext>
            </a:extLst>
          </p:cNvPr>
          <p:cNvSpPr>
            <a:spLocks noGrp="1"/>
          </p:cNvSpPr>
          <p:nvPr>
            <p:ph type="title"/>
          </p:nvPr>
        </p:nvSpPr>
        <p:spPr/>
        <p:txBody>
          <a:bodyPr/>
          <a:lstStyle/>
          <a:p>
            <a:r>
              <a:rPr lang="en-US"/>
              <a:t>Click to edit Master title style</a:t>
            </a:r>
          </a:p>
        </p:txBody>
      </p:sp>
      <p:pic>
        <p:nvPicPr>
          <p:cNvPr id="7" name="Picture 6" descr="A picture containing text, clipart, vector graphics, businesscard&#10;&#10;Description automatically generated">
            <a:extLst>
              <a:ext uri="{FF2B5EF4-FFF2-40B4-BE49-F238E27FC236}">
                <a16:creationId xmlns:a16="http://schemas.microsoft.com/office/drawing/2014/main" id="{475D1A62-F9E0-4B41-B18F-62F496C103D4}"/>
              </a:ext>
            </a:extLst>
          </p:cNvPr>
          <p:cNvPicPr>
            <a:picLocks noChangeAspect="1"/>
          </p:cNvPicPr>
          <p:nvPr userDrawn="1"/>
        </p:nvPicPr>
        <p:blipFill>
          <a:blip r:embed="rId3">
            <a:alphaModFix amt="31000"/>
          </a:blip>
          <a:stretch>
            <a:fillRect/>
          </a:stretch>
        </p:blipFill>
        <p:spPr>
          <a:xfrm>
            <a:off x="427526" y="828094"/>
            <a:ext cx="393014" cy="360000"/>
          </a:xfrm>
          <a:prstGeom prst="rect">
            <a:avLst/>
          </a:prstGeom>
        </p:spPr>
      </p:pic>
    </p:spTree>
    <p:extLst>
      <p:ext uri="{BB962C8B-B14F-4D97-AF65-F5344CB8AC3E}">
        <p14:creationId xmlns:p14="http://schemas.microsoft.com/office/powerpoint/2010/main" val="2137611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6700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5CE17-1C01-2B46-A71A-15B2711B7A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A3354A-9D56-4741-878F-0E0750BF2C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3264A5-0594-D947-A2C7-0DAA1181F5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70417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92E91-C639-C342-AF56-B9E4E26C7A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BA7ED7-2020-7B4A-B57C-945B26CB0A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89BABAB-AD56-0A44-BF4E-2F432D6021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059212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DE397-96B2-7344-8233-ABF660DF096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94EEC3-B142-3A4B-B74F-AF7AF568318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03951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DD4674-6563-B54B-B1B5-0D088D37F7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BBEE83-F229-BC44-9DFA-58913F806A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4753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txStyles>
    <p:titleStyle>
      <a:lvl1pPr algn="l" defTabSz="914400" rtl="0" eaLnBrk="1" latinLnBrk="0" hangingPunct="1">
        <a:lnSpc>
          <a:spcPct val="90000"/>
        </a:lnSpc>
        <a:spcBef>
          <a:spcPct val="0"/>
        </a:spcBef>
        <a:buNone/>
        <a:defRPr sz="4000" kern="1200">
          <a:solidFill>
            <a:schemeClr val="tx1"/>
          </a:solidFill>
          <a:latin typeface="Museo Sans 500" panose="02000000000000000000"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2"/>
          </a:solidFill>
          <a:latin typeface="Museo Sans 300"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Museo Sans 300" panose="02000000000000000000"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Museo Sans 300" panose="02000000000000000000"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useo Sans 300" panose="02000000000000000000"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useo Sans 300"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staffdev@bath.ac.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miro.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thersa.org/approach/future-change-framework"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computingservices.sharepoint.com/sites/CampusSpaceandWorkingArrangements/Shared%20Documents/People%20Projects/Department%20processes/Tools%20and%20templates/Planning%20tool.xlsx?web=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phical user interface&#10;&#10;Description automatically generated with medium confidence">
            <a:extLst>
              <a:ext uri="{FF2B5EF4-FFF2-40B4-BE49-F238E27FC236}">
                <a16:creationId xmlns:a16="http://schemas.microsoft.com/office/drawing/2014/main" id="{92D1292E-C591-9D48-AE30-B92D07433CA4}"/>
              </a:ext>
            </a:extLst>
          </p:cNvPr>
          <p:cNvPicPr>
            <a:picLocks noChangeAspect="1"/>
          </p:cNvPicPr>
          <p:nvPr/>
        </p:nvPicPr>
        <p:blipFill>
          <a:blip r:embed="rId2"/>
          <a:stretch>
            <a:fillRect/>
          </a:stretch>
        </p:blipFill>
        <p:spPr>
          <a:xfrm>
            <a:off x="0" y="609"/>
            <a:ext cx="12192000" cy="6856781"/>
          </a:xfrm>
          <a:prstGeom prst="rect">
            <a:avLst/>
          </a:prstGeom>
        </p:spPr>
      </p:pic>
    </p:spTree>
    <p:extLst>
      <p:ext uri="{BB962C8B-B14F-4D97-AF65-F5344CB8AC3E}">
        <p14:creationId xmlns:p14="http://schemas.microsoft.com/office/powerpoint/2010/main" val="922460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07A5B-7A79-4D64-ACB1-60EF97CDADF2}"/>
              </a:ext>
            </a:extLst>
          </p:cNvPr>
          <p:cNvSpPr>
            <a:spLocks noGrp="1"/>
          </p:cNvSpPr>
          <p:nvPr>
            <p:ph type="title"/>
          </p:nvPr>
        </p:nvSpPr>
        <p:spPr>
          <a:xfrm>
            <a:off x="838200" y="658812"/>
            <a:ext cx="10515600" cy="611189"/>
          </a:xfrm>
        </p:spPr>
        <p:txBody>
          <a:bodyPr>
            <a:normAutofit fontScale="90000"/>
          </a:bodyPr>
          <a:lstStyle/>
          <a:p>
            <a:r>
              <a:rPr lang="en-GB" b="1">
                <a:latin typeface="Museo Sans 500"/>
              </a:rPr>
              <a:t>Team charter</a:t>
            </a:r>
            <a:endParaRPr lang="en-GB" b="1"/>
          </a:p>
        </p:txBody>
      </p:sp>
      <p:sp>
        <p:nvSpPr>
          <p:cNvPr id="9" name="TextBox 8">
            <a:extLst>
              <a:ext uri="{FF2B5EF4-FFF2-40B4-BE49-F238E27FC236}">
                <a16:creationId xmlns:a16="http://schemas.microsoft.com/office/drawing/2014/main" id="{5AC4415F-B089-4D84-9BB5-4EE39D0F3424}"/>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graphicFrame>
        <p:nvGraphicFramePr>
          <p:cNvPr id="7" name="Content Placeholder 6">
            <a:extLst>
              <a:ext uri="{FF2B5EF4-FFF2-40B4-BE49-F238E27FC236}">
                <a16:creationId xmlns:a16="http://schemas.microsoft.com/office/drawing/2014/main" id="{05F8E5FF-3F0B-41E1-908B-ED6AB4732A01}"/>
              </a:ext>
            </a:extLst>
          </p:cNvPr>
          <p:cNvGraphicFramePr>
            <a:graphicFrameLocks noGrp="1"/>
          </p:cNvGraphicFramePr>
          <p:nvPr>
            <p:ph idx="1"/>
            <p:extLst>
              <p:ext uri="{D42A27DB-BD31-4B8C-83A1-F6EECF244321}">
                <p14:modId xmlns:p14="http://schemas.microsoft.com/office/powerpoint/2010/main" val="1054723716"/>
              </p:ext>
            </p:extLst>
          </p:nvPr>
        </p:nvGraphicFramePr>
        <p:xfrm>
          <a:off x="553457" y="1417739"/>
          <a:ext cx="6994902" cy="3761152"/>
        </p:xfrm>
        <a:graphic>
          <a:graphicData uri="http://schemas.openxmlformats.org/drawingml/2006/table">
            <a:tbl>
              <a:tblPr firstRow="1" firstCol="1" bandRow="1">
                <a:tableStyleId>{5C22544A-7EE6-4342-B048-85BDC9FD1C3A}</a:tableStyleId>
              </a:tblPr>
              <a:tblGrid>
                <a:gridCol w="3497451">
                  <a:extLst>
                    <a:ext uri="{9D8B030D-6E8A-4147-A177-3AD203B41FA5}">
                      <a16:colId xmlns:a16="http://schemas.microsoft.com/office/drawing/2014/main" val="170027444"/>
                    </a:ext>
                  </a:extLst>
                </a:gridCol>
                <a:gridCol w="3497451">
                  <a:extLst>
                    <a:ext uri="{9D8B030D-6E8A-4147-A177-3AD203B41FA5}">
                      <a16:colId xmlns:a16="http://schemas.microsoft.com/office/drawing/2014/main" val="942079712"/>
                    </a:ext>
                  </a:extLst>
                </a:gridCol>
              </a:tblGrid>
              <a:tr h="390431">
                <a:tc>
                  <a:txBody>
                    <a:bodyPr/>
                    <a:lstStyle/>
                    <a:p>
                      <a:pPr>
                        <a:lnSpc>
                          <a:spcPct val="107000"/>
                        </a:lnSpc>
                        <a:spcAft>
                          <a:spcPts val="800"/>
                        </a:spcAft>
                      </a:pPr>
                      <a:r>
                        <a:rPr lang="en-GB" sz="1800">
                          <a:effectLst/>
                        </a:rPr>
                        <a:t>Mission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1800">
                          <a:effectLst/>
                        </a:rPr>
                        <a:t>Who are we?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3763470"/>
                  </a:ext>
                </a:extLst>
              </a:tr>
              <a:tr h="845934">
                <a:tc>
                  <a:txBody>
                    <a:bodyPr/>
                    <a:lstStyle/>
                    <a:p>
                      <a:pPr>
                        <a:lnSpc>
                          <a:spcPct val="107000"/>
                        </a:lnSpc>
                        <a:spcAft>
                          <a:spcPts val="800"/>
                        </a:spcAft>
                      </a:pPr>
                      <a:r>
                        <a:rPr lang="en-GB" sz="1200" b="0" i="1">
                          <a:solidFill>
                            <a:sysClr val="windowText" lastClr="000000"/>
                          </a:solidFill>
                          <a:effectLst/>
                        </a:rPr>
                        <a:t>Define the team’s mission and purpose</a:t>
                      </a:r>
                      <a:endParaRPr lang="en-GB" sz="1200" b="0" i="1">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n-GB" sz="1200" b="0" i="1">
                          <a:solidFill>
                            <a:sysClr val="windowText" lastClr="000000"/>
                          </a:solidFill>
                          <a:effectLst/>
                        </a:rPr>
                        <a:t>Define team members, key strengths, interests etc</a:t>
                      </a:r>
                      <a:endParaRPr lang="en-GB" sz="1200" b="0" i="1">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4258002"/>
                  </a:ext>
                </a:extLst>
              </a:tr>
              <a:tr h="390431">
                <a:tc>
                  <a:txBody>
                    <a:bodyPr/>
                    <a:lstStyle/>
                    <a:p>
                      <a:pPr>
                        <a:lnSpc>
                          <a:spcPct val="107000"/>
                        </a:lnSpc>
                        <a:spcAft>
                          <a:spcPts val="800"/>
                        </a:spcAft>
                      </a:pPr>
                      <a:r>
                        <a:rPr lang="en-GB" sz="1800">
                          <a:solidFill>
                            <a:schemeClr val="bg1"/>
                          </a:solidFill>
                          <a:effectLst/>
                        </a:rPr>
                        <a:t>Core Values </a:t>
                      </a:r>
                      <a:endParaRPr lang="en-GB"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nSpc>
                          <a:spcPct val="107000"/>
                        </a:lnSpc>
                        <a:spcAft>
                          <a:spcPts val="800"/>
                        </a:spcAft>
                      </a:pPr>
                      <a:r>
                        <a:rPr lang="en-GB" sz="1800" b="1">
                          <a:solidFill>
                            <a:schemeClr val="bg1"/>
                          </a:solidFill>
                          <a:effectLst/>
                        </a:rPr>
                        <a:t>Who will do what?</a:t>
                      </a:r>
                      <a:r>
                        <a:rPr lang="en-GB" sz="1800">
                          <a:solidFill>
                            <a:schemeClr val="bg1"/>
                          </a:solidFill>
                          <a:effectLst/>
                        </a:rPr>
                        <a:t> </a:t>
                      </a:r>
                      <a:endParaRPr lang="en-GB"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491831436"/>
                  </a:ext>
                </a:extLst>
              </a:tr>
              <a:tr h="845934">
                <a:tc>
                  <a:txBody>
                    <a:bodyPr/>
                    <a:lstStyle/>
                    <a:p>
                      <a:pPr>
                        <a:lnSpc>
                          <a:spcPct val="107000"/>
                        </a:lnSpc>
                        <a:spcAft>
                          <a:spcPts val="800"/>
                        </a:spcAft>
                      </a:pPr>
                      <a:r>
                        <a:rPr lang="en-GB" sz="1200" b="0" i="1">
                          <a:solidFill>
                            <a:sysClr val="windowText" lastClr="000000"/>
                          </a:solidFill>
                          <a:effectLst/>
                        </a:rPr>
                        <a:t>Define what’s important and what you care about</a:t>
                      </a:r>
                      <a:endParaRPr lang="en-GB" sz="1200" b="0" i="1">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n-GB" sz="1200" b="0" i="1">
                          <a:solidFill>
                            <a:sysClr val="windowText" lastClr="000000"/>
                          </a:solidFill>
                          <a:effectLst/>
                        </a:rPr>
                        <a:t>Define roles and responsibilities</a:t>
                      </a:r>
                      <a:endParaRPr lang="en-GB" sz="1200" b="0" i="1">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0644510"/>
                  </a:ext>
                </a:extLst>
              </a:tr>
              <a:tr h="390431">
                <a:tc>
                  <a:txBody>
                    <a:bodyPr/>
                    <a:lstStyle/>
                    <a:p>
                      <a:pPr>
                        <a:lnSpc>
                          <a:spcPct val="107000"/>
                        </a:lnSpc>
                        <a:spcAft>
                          <a:spcPts val="800"/>
                        </a:spcAft>
                      </a:pPr>
                      <a:r>
                        <a:rPr lang="en-GB" sz="1800">
                          <a:solidFill>
                            <a:schemeClr val="bg1"/>
                          </a:solidFill>
                          <a:effectLst/>
                        </a:rPr>
                        <a:t>Milestones </a:t>
                      </a:r>
                      <a:endParaRPr lang="en-GB"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nSpc>
                          <a:spcPct val="107000"/>
                        </a:lnSpc>
                        <a:spcAft>
                          <a:spcPts val="800"/>
                        </a:spcAft>
                      </a:pPr>
                      <a:r>
                        <a:rPr lang="en-GB" sz="1800" b="1">
                          <a:solidFill>
                            <a:schemeClr val="bg1"/>
                          </a:solidFill>
                          <a:effectLst/>
                        </a:rPr>
                        <a:t>What are our expectations?</a:t>
                      </a:r>
                      <a:r>
                        <a:rPr lang="en-GB" sz="1800">
                          <a:solidFill>
                            <a:schemeClr val="bg1"/>
                          </a:solidFill>
                          <a:effectLst/>
                        </a:rPr>
                        <a:t> </a:t>
                      </a:r>
                      <a:endParaRPr lang="en-GB"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097996905"/>
                  </a:ext>
                </a:extLst>
              </a:tr>
              <a:tr h="897991">
                <a:tc>
                  <a:txBody>
                    <a:bodyPr/>
                    <a:lstStyle/>
                    <a:p>
                      <a:pPr>
                        <a:lnSpc>
                          <a:spcPct val="107000"/>
                        </a:lnSpc>
                        <a:spcAft>
                          <a:spcPts val="800"/>
                        </a:spcAft>
                      </a:pPr>
                      <a:r>
                        <a:rPr lang="en-GB" sz="1200" b="0" i="1">
                          <a:solidFill>
                            <a:sysClr val="windowText" lastClr="000000"/>
                          </a:solidFill>
                          <a:effectLst/>
                        </a:rPr>
                        <a:t>Define key activities and timelines</a:t>
                      </a:r>
                      <a:endParaRPr lang="en-GB" sz="1200" b="0" i="1">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n-GB" sz="1200" b="0" i="1">
                          <a:solidFill>
                            <a:sysClr val="windowText" lastClr="000000"/>
                          </a:solidFill>
                          <a:effectLst/>
                        </a:rPr>
                        <a:t>Define communications, ground rules, behaviours etc</a:t>
                      </a:r>
                      <a:endParaRPr lang="en-GB" sz="1200" b="0" i="1">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71078226"/>
                  </a:ext>
                </a:extLst>
              </a:tr>
            </a:tbl>
          </a:graphicData>
        </a:graphic>
      </p:graphicFrame>
      <p:sp>
        <p:nvSpPr>
          <p:cNvPr id="5" name="Content Placeholder 2">
            <a:extLst>
              <a:ext uri="{FF2B5EF4-FFF2-40B4-BE49-F238E27FC236}">
                <a16:creationId xmlns:a16="http://schemas.microsoft.com/office/drawing/2014/main" id="{7B72F999-39F1-4B16-A980-C449CC4DE1C2}"/>
              </a:ext>
            </a:extLst>
          </p:cNvPr>
          <p:cNvSpPr txBox="1">
            <a:spLocks/>
          </p:cNvSpPr>
          <p:nvPr/>
        </p:nvSpPr>
        <p:spPr>
          <a:xfrm>
            <a:off x="7722193" y="1387232"/>
            <a:ext cx="3955427" cy="380426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2"/>
                </a:solidFill>
                <a:latin typeface="Museo Sans 300"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Museo Sans 300" panose="02000000000000000000"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Museo Sans 300" panose="02000000000000000000"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useo Sans 300" panose="02000000000000000000"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useo Sans 300"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latin typeface="Museo Sans 300"/>
              </a:rPr>
              <a:t>You may find it helpful to collaborate as a team to create a team charter, which will help set expectations and provide clarity and direction</a:t>
            </a:r>
            <a:endParaRPr lang="en-US"/>
          </a:p>
        </p:txBody>
      </p:sp>
    </p:spTree>
    <p:extLst>
      <p:ext uri="{BB962C8B-B14F-4D97-AF65-F5344CB8AC3E}">
        <p14:creationId xmlns:p14="http://schemas.microsoft.com/office/powerpoint/2010/main" val="3237996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675CB-90D0-402C-9F5E-230C412DC85A}"/>
              </a:ext>
            </a:extLst>
          </p:cNvPr>
          <p:cNvSpPr>
            <a:spLocks noGrp="1"/>
          </p:cNvSpPr>
          <p:nvPr>
            <p:ph type="title"/>
          </p:nvPr>
        </p:nvSpPr>
        <p:spPr>
          <a:xfrm>
            <a:off x="838200" y="668511"/>
            <a:ext cx="10648167" cy="676407"/>
          </a:xfrm>
        </p:spPr>
        <p:txBody>
          <a:bodyPr>
            <a:normAutofit/>
          </a:bodyPr>
          <a:lstStyle/>
          <a:p>
            <a:r>
              <a:rPr lang="en-GB" b="1"/>
              <a:t>Tips</a:t>
            </a:r>
          </a:p>
        </p:txBody>
      </p:sp>
      <p:sp>
        <p:nvSpPr>
          <p:cNvPr id="3" name="Content Placeholder 2">
            <a:extLst>
              <a:ext uri="{FF2B5EF4-FFF2-40B4-BE49-F238E27FC236}">
                <a16:creationId xmlns:a16="http://schemas.microsoft.com/office/drawing/2014/main" id="{E83F3E63-6922-4C76-AC95-1B6E6D225F70}"/>
              </a:ext>
            </a:extLst>
          </p:cNvPr>
          <p:cNvSpPr>
            <a:spLocks noGrp="1"/>
          </p:cNvSpPr>
          <p:nvPr>
            <p:ph idx="1"/>
          </p:nvPr>
        </p:nvSpPr>
        <p:spPr>
          <a:xfrm>
            <a:off x="517582" y="1354687"/>
            <a:ext cx="11119525" cy="4382661"/>
          </a:xfrm>
        </p:spPr>
        <p:txBody>
          <a:bodyPr vert="horz" lIns="91440" tIns="45720" rIns="91440" bIns="45720" rtlCol="0" anchor="t">
            <a:normAutofit lnSpcReduction="10000"/>
          </a:bodyPr>
          <a:lstStyle/>
          <a:p>
            <a:pPr marL="0" indent="0">
              <a:buNone/>
            </a:pPr>
            <a:r>
              <a:rPr lang="en-GB"/>
              <a:t>Trust and is a key fundamental in all relationships, but needs particular attention in hybrid teams:</a:t>
            </a:r>
          </a:p>
          <a:p>
            <a:r>
              <a:rPr lang="en-GB"/>
              <a:t>Try to be open to wherever the conversation leads – you might nor be able to agree to every request but you can provide the space to listen</a:t>
            </a:r>
          </a:p>
          <a:p>
            <a:r>
              <a:rPr lang="en-GB"/>
              <a:t>Try to surface any underlying concerns or issues and bear in mind that they may be presenting as resistance</a:t>
            </a:r>
          </a:p>
          <a:p>
            <a:r>
              <a:rPr lang="en-GB"/>
              <a:t>Bear in mind that all individuals are different and will have different needs, experiences and preferences</a:t>
            </a:r>
          </a:p>
          <a:p>
            <a:r>
              <a:rPr lang="en-GB">
                <a:latin typeface="Museo Sans 300"/>
              </a:rPr>
              <a:t>There is no right answer - be prepared to try things, learn from experience and continue to adapt</a:t>
            </a:r>
            <a:endParaRPr lang="en-GB"/>
          </a:p>
          <a:p>
            <a:endParaRPr lang="en-GB"/>
          </a:p>
          <a:p>
            <a:endParaRPr lang="en-GB"/>
          </a:p>
        </p:txBody>
      </p:sp>
    </p:spTree>
    <p:extLst>
      <p:ext uri="{BB962C8B-B14F-4D97-AF65-F5344CB8AC3E}">
        <p14:creationId xmlns:p14="http://schemas.microsoft.com/office/powerpoint/2010/main" val="2132996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50D67-2185-47E6-ACA2-B8E3AC73B450}"/>
              </a:ext>
            </a:extLst>
          </p:cNvPr>
          <p:cNvSpPr>
            <a:spLocks noGrp="1"/>
          </p:cNvSpPr>
          <p:nvPr>
            <p:ph type="title"/>
          </p:nvPr>
        </p:nvSpPr>
        <p:spPr>
          <a:xfrm>
            <a:off x="838200" y="764926"/>
            <a:ext cx="10515600" cy="577313"/>
          </a:xfrm>
        </p:spPr>
        <p:txBody>
          <a:bodyPr>
            <a:noAutofit/>
          </a:bodyPr>
          <a:lstStyle/>
          <a:p>
            <a:r>
              <a:rPr lang="en-GB" b="1"/>
              <a:t>Context</a:t>
            </a:r>
          </a:p>
        </p:txBody>
      </p:sp>
      <p:sp>
        <p:nvSpPr>
          <p:cNvPr id="3" name="Content Placeholder 2">
            <a:extLst>
              <a:ext uri="{FF2B5EF4-FFF2-40B4-BE49-F238E27FC236}">
                <a16:creationId xmlns:a16="http://schemas.microsoft.com/office/drawing/2014/main" id="{B665100B-C3C4-4787-8D36-EFDA59D66D65}"/>
              </a:ext>
            </a:extLst>
          </p:cNvPr>
          <p:cNvSpPr>
            <a:spLocks noGrp="1"/>
          </p:cNvSpPr>
          <p:nvPr>
            <p:ph idx="1"/>
          </p:nvPr>
        </p:nvSpPr>
        <p:spPr>
          <a:xfrm>
            <a:off x="478172" y="1451295"/>
            <a:ext cx="10875628" cy="4236441"/>
          </a:xfrm>
        </p:spPr>
        <p:txBody>
          <a:bodyPr vert="horz" lIns="91440" tIns="45720" rIns="91440" bIns="45720" rtlCol="0" anchor="t">
            <a:normAutofit/>
          </a:bodyPr>
          <a:lstStyle/>
          <a:p>
            <a:pPr marL="0" indent="0">
              <a:buNone/>
            </a:pPr>
            <a:r>
              <a:rPr lang="en-GB" dirty="0">
                <a:latin typeface="Museo Sans 300"/>
              </a:rPr>
              <a:t>This pack provides resources to help you, as a manager in Professional Services, work with your teams to agree and implement Future Ways of Working for the academic year 2021/22. </a:t>
            </a:r>
            <a:endParaRPr lang="en-GB"/>
          </a:p>
          <a:p>
            <a:pPr marL="0" indent="0">
              <a:buNone/>
            </a:pPr>
            <a:r>
              <a:rPr lang="en-GB" dirty="0">
                <a:latin typeface="Museo Sans 300"/>
              </a:rPr>
              <a:t>Pick and choose the tools and techniques that are most useful for</a:t>
            </a:r>
            <a:r>
              <a:rPr lang="en-GB" dirty="0">
                <a:solidFill>
                  <a:srgbClr val="FF0000"/>
                </a:solidFill>
                <a:latin typeface="Museo Sans 300"/>
              </a:rPr>
              <a:t> </a:t>
            </a:r>
            <a:r>
              <a:rPr lang="en-GB" dirty="0">
                <a:latin typeface="Museo Sans 300"/>
              </a:rPr>
              <a:t>you and your team.</a:t>
            </a:r>
          </a:p>
          <a:p>
            <a:pPr marL="0" indent="0">
              <a:buNone/>
            </a:pPr>
            <a:r>
              <a:rPr lang="en-GB" dirty="0">
                <a:latin typeface="Museo Sans 300"/>
              </a:rPr>
              <a:t>If you would like further support in using these tools, please contact: </a:t>
            </a:r>
            <a:r>
              <a:rPr lang="en-GB" dirty="0">
                <a:latin typeface="Museo Sans 300"/>
                <a:hlinkClick r:id="rId2"/>
              </a:rPr>
              <a:t>staffdev@bath.ac.uk</a:t>
            </a:r>
          </a:p>
        </p:txBody>
      </p:sp>
    </p:spTree>
    <p:extLst>
      <p:ext uri="{BB962C8B-B14F-4D97-AF65-F5344CB8AC3E}">
        <p14:creationId xmlns:p14="http://schemas.microsoft.com/office/powerpoint/2010/main" val="3924528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46641-5E45-4C72-9DBC-7AF9BEC23111}"/>
              </a:ext>
            </a:extLst>
          </p:cNvPr>
          <p:cNvSpPr>
            <a:spLocks noGrp="1"/>
          </p:cNvSpPr>
          <p:nvPr>
            <p:ph type="title"/>
          </p:nvPr>
        </p:nvSpPr>
        <p:spPr>
          <a:xfrm>
            <a:off x="838200" y="773316"/>
            <a:ext cx="10515600" cy="535367"/>
          </a:xfrm>
        </p:spPr>
        <p:txBody>
          <a:bodyPr>
            <a:normAutofit fontScale="90000"/>
          </a:bodyPr>
          <a:lstStyle/>
          <a:p>
            <a:r>
              <a:rPr lang="en-GB" b="1"/>
              <a:t>Guiding principles</a:t>
            </a:r>
          </a:p>
        </p:txBody>
      </p:sp>
      <p:sp>
        <p:nvSpPr>
          <p:cNvPr id="3" name="Content Placeholder 2">
            <a:extLst>
              <a:ext uri="{FF2B5EF4-FFF2-40B4-BE49-F238E27FC236}">
                <a16:creationId xmlns:a16="http://schemas.microsoft.com/office/drawing/2014/main" id="{68758C37-DD24-41DB-A29B-BC976F1B1CBC}"/>
              </a:ext>
            </a:extLst>
          </p:cNvPr>
          <p:cNvSpPr>
            <a:spLocks noGrp="1"/>
          </p:cNvSpPr>
          <p:nvPr>
            <p:ph idx="1"/>
          </p:nvPr>
        </p:nvSpPr>
        <p:spPr>
          <a:xfrm>
            <a:off x="651938" y="1464991"/>
            <a:ext cx="10899702" cy="4019185"/>
          </a:xfrm>
        </p:spPr>
        <p:txBody>
          <a:bodyPr>
            <a:normAutofit lnSpcReduction="10000"/>
          </a:bodyPr>
          <a:lstStyle/>
          <a:p>
            <a:pPr lvl="0"/>
            <a:r>
              <a:rPr lang="en-GB"/>
              <a:t>We want to enable a thriving and caring University campus community, in which every staff member is able to work as successfully as possible in a safe and secure way.</a:t>
            </a:r>
          </a:p>
          <a:p>
            <a:pPr lvl="0"/>
            <a:r>
              <a:rPr lang="en-GB"/>
              <a:t>We seek to develop ways of working to deliver our strategy as successfully as possible for the benefit of all students and staff.</a:t>
            </a:r>
          </a:p>
          <a:p>
            <a:pPr lvl="0"/>
            <a:r>
              <a:rPr lang="en-GB"/>
              <a:t>We want to support sustainable and productive staff working practices that make maximum use of our learning from the pandemic.</a:t>
            </a:r>
          </a:p>
          <a:p>
            <a:pPr lvl="0"/>
            <a:r>
              <a:rPr lang="en-GB"/>
              <a:t>Future ways of working will look different for different teams and departments, so we will adopt a flexible framework, from which we will learn and iterate.</a:t>
            </a:r>
          </a:p>
          <a:p>
            <a:endParaRPr lang="en-GB"/>
          </a:p>
        </p:txBody>
      </p:sp>
    </p:spTree>
    <p:extLst>
      <p:ext uri="{BB962C8B-B14F-4D97-AF65-F5344CB8AC3E}">
        <p14:creationId xmlns:p14="http://schemas.microsoft.com/office/powerpoint/2010/main" val="2769964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D6321-A31D-4AAD-B406-8CB71F5E8434}"/>
              </a:ext>
            </a:extLst>
          </p:cNvPr>
          <p:cNvSpPr>
            <a:spLocks noGrp="1"/>
          </p:cNvSpPr>
          <p:nvPr>
            <p:ph type="title"/>
          </p:nvPr>
        </p:nvSpPr>
        <p:spPr>
          <a:xfrm>
            <a:off x="838200" y="729725"/>
            <a:ext cx="10515600" cy="610868"/>
          </a:xfrm>
        </p:spPr>
        <p:txBody>
          <a:bodyPr>
            <a:normAutofit fontScale="90000"/>
          </a:bodyPr>
          <a:lstStyle/>
          <a:p>
            <a:r>
              <a:rPr lang="en-GB" b="1"/>
              <a:t>Assessing a role for hybrid working</a:t>
            </a:r>
            <a:endParaRPr lang="en-GB"/>
          </a:p>
        </p:txBody>
      </p:sp>
      <p:graphicFrame>
        <p:nvGraphicFramePr>
          <p:cNvPr id="4" name="Content Placeholder 3">
            <a:extLst>
              <a:ext uri="{FF2B5EF4-FFF2-40B4-BE49-F238E27FC236}">
                <a16:creationId xmlns:a16="http://schemas.microsoft.com/office/drawing/2014/main" id="{8761D813-C18E-44A6-AE10-3A029FE63AC9}"/>
              </a:ext>
            </a:extLst>
          </p:cNvPr>
          <p:cNvGraphicFramePr>
            <a:graphicFrameLocks noGrp="1"/>
          </p:cNvGraphicFramePr>
          <p:nvPr>
            <p:ph idx="1"/>
            <p:extLst>
              <p:ext uri="{D42A27DB-BD31-4B8C-83A1-F6EECF244321}">
                <p14:modId xmlns:p14="http://schemas.microsoft.com/office/powerpoint/2010/main" val="477065414"/>
              </p:ext>
            </p:extLst>
          </p:nvPr>
        </p:nvGraphicFramePr>
        <p:xfrm>
          <a:off x="838200" y="1297119"/>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1514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5DCBA-96A1-4071-8F26-13E82E58E8D2}"/>
              </a:ext>
            </a:extLst>
          </p:cNvPr>
          <p:cNvSpPr>
            <a:spLocks noGrp="1"/>
          </p:cNvSpPr>
          <p:nvPr>
            <p:ph type="title"/>
          </p:nvPr>
        </p:nvSpPr>
        <p:spPr/>
        <p:txBody>
          <a:bodyPr/>
          <a:lstStyle/>
          <a:p>
            <a:r>
              <a:rPr lang="en-GB" b="1"/>
              <a:t>1 to 1 conversation questions</a:t>
            </a:r>
          </a:p>
        </p:txBody>
      </p:sp>
      <p:sp>
        <p:nvSpPr>
          <p:cNvPr id="6" name="Content Placeholder 5">
            <a:extLst>
              <a:ext uri="{FF2B5EF4-FFF2-40B4-BE49-F238E27FC236}">
                <a16:creationId xmlns:a16="http://schemas.microsoft.com/office/drawing/2014/main" id="{C88EBACF-98BE-4171-879D-E830F1D234F2}"/>
              </a:ext>
            </a:extLst>
          </p:cNvPr>
          <p:cNvSpPr>
            <a:spLocks noGrp="1"/>
          </p:cNvSpPr>
          <p:nvPr>
            <p:ph idx="1"/>
          </p:nvPr>
        </p:nvSpPr>
        <p:spPr>
          <a:xfrm>
            <a:off x="385193" y="1414764"/>
            <a:ext cx="10802531" cy="4812533"/>
          </a:xfrm>
        </p:spPr>
        <p:txBody>
          <a:bodyPr vert="horz" lIns="91440" tIns="45720" rIns="91440" bIns="45720" rtlCol="0" anchor="t">
            <a:normAutofit/>
          </a:bodyPr>
          <a:lstStyle/>
          <a:p>
            <a:pPr marL="514350" indent="-514350">
              <a:buFont typeface="+mj-lt"/>
              <a:buAutoNum type="arabicPeriod"/>
            </a:pPr>
            <a:r>
              <a:rPr lang="en-GB" sz="2200">
                <a:latin typeface="+mn-lt"/>
              </a:rPr>
              <a:t>Have you reviewed the organisation's different categories of hybrid work?  Can you confirm which category you believe applies to your role </a:t>
            </a:r>
          </a:p>
          <a:p>
            <a:pPr marL="514350" indent="-514350">
              <a:buFont typeface="+mj-lt"/>
              <a:buAutoNum type="arabicPeriod"/>
            </a:pPr>
            <a:r>
              <a:rPr lang="en-GB" sz="2200">
                <a:latin typeface="+mn-lt"/>
              </a:rPr>
              <a:t>What is your preferred pattern of work for 2021/22?</a:t>
            </a:r>
          </a:p>
          <a:p>
            <a:pPr marL="514350" indent="-514350">
              <a:buFont typeface="+mj-lt"/>
              <a:buAutoNum type="arabicPeriod"/>
            </a:pPr>
            <a:r>
              <a:rPr lang="en-GB" sz="2200" dirty="0">
                <a:latin typeface="+mn-lt"/>
              </a:rPr>
              <a:t>What do you believe needs to be in place in order for</a:t>
            </a:r>
            <a:r>
              <a:rPr lang="en-GB" sz="2200">
                <a:latin typeface="+mn-lt"/>
              </a:rPr>
              <a:t> this pattern to ensure you can be effective </a:t>
            </a:r>
            <a:r>
              <a:rPr lang="en-GB" sz="2200" dirty="0">
                <a:latin typeface="+mn-lt"/>
              </a:rPr>
              <a:t>for your role / team?</a:t>
            </a:r>
            <a:endParaRPr lang="en-GB" sz="2200" dirty="0">
              <a:latin typeface="+mn-lt"/>
              <a:cs typeface="Calibri"/>
            </a:endParaRPr>
          </a:p>
          <a:p>
            <a:pPr marL="514350" indent="-514350">
              <a:buFont typeface="+mj-lt"/>
              <a:buAutoNum type="arabicPeriod"/>
            </a:pPr>
            <a:r>
              <a:rPr lang="en-GB" sz="2200">
                <a:latin typeface="+mn-lt"/>
              </a:rPr>
              <a:t>From a wellbeing perspective, do you feel you would need additional support if you were to continue to work from home / remotely longer term?</a:t>
            </a:r>
          </a:p>
          <a:p>
            <a:pPr marL="514350" indent="-514350">
              <a:buFont typeface="+mj-lt"/>
              <a:buAutoNum type="arabicPeriod"/>
            </a:pPr>
            <a:r>
              <a:rPr lang="en-GB" sz="2200">
                <a:latin typeface="+mn-lt"/>
              </a:rPr>
              <a:t>Do you feel you have the equipment and communication methods to make this possible?</a:t>
            </a:r>
          </a:p>
          <a:p>
            <a:pPr marL="514350" indent="-514350">
              <a:buFont typeface="+mj-lt"/>
              <a:buAutoNum type="arabicPeriod"/>
            </a:pPr>
            <a:r>
              <a:rPr lang="en-GB" sz="2200" dirty="0">
                <a:latin typeface="+mn-lt"/>
              </a:rPr>
              <a:t>If hybrid working is to be agreed, do you feel that you would need any training or development </a:t>
            </a:r>
            <a:r>
              <a:rPr lang="en-GB" sz="2200">
                <a:latin typeface="+mn-lt"/>
              </a:rPr>
              <a:t>in order to be effective and successful</a:t>
            </a:r>
            <a:r>
              <a:rPr lang="en-GB" sz="2200" dirty="0">
                <a:latin typeface="+mn-lt"/>
              </a:rPr>
              <a:t>?</a:t>
            </a:r>
            <a:endParaRPr lang="en-GB" sz="2200" dirty="0">
              <a:latin typeface="+mn-lt"/>
              <a:cs typeface="Calibri"/>
            </a:endParaRPr>
          </a:p>
          <a:p>
            <a:pPr marL="514350" indent="-514350">
              <a:buFont typeface="+mj-lt"/>
              <a:buAutoNum type="arabicPeriod"/>
            </a:pPr>
            <a:r>
              <a:rPr lang="en-GB" sz="2200">
                <a:latin typeface="+mn-lt"/>
              </a:rPr>
              <a:t>Do you have any questions about working remotely / undertaking hybrid work?</a:t>
            </a:r>
          </a:p>
          <a:p>
            <a:endParaRPr lang="en-GB"/>
          </a:p>
        </p:txBody>
      </p:sp>
    </p:spTree>
    <p:extLst>
      <p:ext uri="{BB962C8B-B14F-4D97-AF65-F5344CB8AC3E}">
        <p14:creationId xmlns:p14="http://schemas.microsoft.com/office/powerpoint/2010/main" val="1197967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21BB5-D7E5-4452-B9E6-27D4F7C0005C}"/>
              </a:ext>
            </a:extLst>
          </p:cNvPr>
          <p:cNvSpPr>
            <a:spLocks noGrp="1"/>
          </p:cNvSpPr>
          <p:nvPr>
            <p:ph type="title"/>
          </p:nvPr>
        </p:nvSpPr>
        <p:spPr/>
        <p:txBody>
          <a:bodyPr/>
          <a:lstStyle/>
          <a:p>
            <a:r>
              <a:rPr lang="en-GB" b="1"/>
              <a:t>Emotion based check-ins</a:t>
            </a:r>
          </a:p>
        </p:txBody>
      </p:sp>
      <p:sp>
        <p:nvSpPr>
          <p:cNvPr id="3" name="Content Placeholder 2">
            <a:extLst>
              <a:ext uri="{FF2B5EF4-FFF2-40B4-BE49-F238E27FC236}">
                <a16:creationId xmlns:a16="http://schemas.microsoft.com/office/drawing/2014/main" id="{6A4DA20C-8147-4FD8-A139-43422D2B4C1C}"/>
              </a:ext>
            </a:extLst>
          </p:cNvPr>
          <p:cNvSpPr>
            <a:spLocks noGrp="1"/>
          </p:cNvSpPr>
          <p:nvPr>
            <p:ph idx="1"/>
          </p:nvPr>
        </p:nvSpPr>
        <p:spPr>
          <a:xfrm>
            <a:off x="620086" y="1397786"/>
            <a:ext cx="10515600" cy="4351338"/>
          </a:xfrm>
        </p:spPr>
        <p:txBody>
          <a:bodyPr/>
          <a:lstStyle/>
          <a:p>
            <a:pPr marL="0" indent="0">
              <a:buNone/>
            </a:pPr>
            <a:r>
              <a:rPr lang="en-GB"/>
              <a:t>Emotion based check-ins are a great way to open a team session and can help to build engagement,  trust and openness. </a:t>
            </a:r>
          </a:p>
          <a:p>
            <a:pPr marL="0" indent="0">
              <a:buNone/>
            </a:pPr>
            <a:r>
              <a:rPr lang="en-GB"/>
              <a:t>We suggest asking each member to share:</a:t>
            </a:r>
          </a:p>
          <a:p>
            <a:pPr marL="0" indent="0">
              <a:buNone/>
            </a:pPr>
            <a:endParaRPr lang="en-GB"/>
          </a:p>
          <a:p>
            <a:r>
              <a:rPr lang="en-GB" i="1"/>
              <a:t>‘Hello, I’m [...]’</a:t>
            </a:r>
            <a:endParaRPr lang="en-GB"/>
          </a:p>
          <a:p>
            <a:r>
              <a:rPr lang="en-GB" i="1"/>
              <a:t>‘Right now I notice I am feeling […]’</a:t>
            </a:r>
            <a:endParaRPr lang="en-GB"/>
          </a:p>
          <a:p>
            <a:r>
              <a:rPr lang="en-GB" i="1"/>
              <a:t>The thing that has the potential to distract me today is […]</a:t>
            </a:r>
            <a:endParaRPr lang="en-GB"/>
          </a:p>
        </p:txBody>
      </p:sp>
    </p:spTree>
    <p:extLst>
      <p:ext uri="{BB962C8B-B14F-4D97-AF65-F5344CB8AC3E}">
        <p14:creationId xmlns:p14="http://schemas.microsoft.com/office/powerpoint/2010/main" val="2591788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8CF0D-5F29-4C12-B094-36EEFAE0AB86}"/>
              </a:ext>
            </a:extLst>
          </p:cNvPr>
          <p:cNvSpPr>
            <a:spLocks noGrp="1"/>
          </p:cNvSpPr>
          <p:nvPr>
            <p:ph type="title"/>
          </p:nvPr>
        </p:nvSpPr>
        <p:spPr/>
        <p:txBody>
          <a:bodyPr/>
          <a:lstStyle/>
          <a:p>
            <a:r>
              <a:rPr lang="en-GB" b="1"/>
              <a:t>Emergent Learning Map</a:t>
            </a:r>
          </a:p>
        </p:txBody>
      </p:sp>
      <p:sp>
        <p:nvSpPr>
          <p:cNvPr id="3" name="Content Placeholder 2">
            <a:extLst>
              <a:ext uri="{FF2B5EF4-FFF2-40B4-BE49-F238E27FC236}">
                <a16:creationId xmlns:a16="http://schemas.microsoft.com/office/drawing/2014/main" id="{75265AB9-AA1A-4791-8437-7EE7FE93BE72}"/>
              </a:ext>
            </a:extLst>
          </p:cNvPr>
          <p:cNvSpPr>
            <a:spLocks noGrp="1"/>
          </p:cNvSpPr>
          <p:nvPr>
            <p:ph idx="1"/>
          </p:nvPr>
        </p:nvSpPr>
        <p:spPr>
          <a:xfrm>
            <a:off x="410362" y="1372619"/>
            <a:ext cx="4346196" cy="4351338"/>
          </a:xfrm>
        </p:spPr>
        <p:txBody>
          <a:bodyPr vert="horz" lIns="91440" tIns="45720" rIns="91440" bIns="45720" rtlCol="0" anchor="t">
            <a:normAutofit/>
          </a:bodyPr>
          <a:lstStyle/>
          <a:p>
            <a:r>
              <a:rPr lang="en-GB">
                <a:latin typeface="Museo Sans 300"/>
              </a:rPr>
              <a:t>You can use this tool as a way to structure your team conversation. Work your way around the quadrant from 1-4 </a:t>
            </a:r>
          </a:p>
          <a:p>
            <a:endParaRPr lang="en-GB">
              <a:latin typeface="Museo Sans 300"/>
            </a:endParaRPr>
          </a:p>
          <a:p>
            <a:r>
              <a:rPr lang="en-GB">
                <a:latin typeface="Museo Sans 300"/>
              </a:rPr>
              <a:t>You may find it helpful to use a collaboration tool such as </a:t>
            </a:r>
            <a:r>
              <a:rPr lang="en-GB">
                <a:latin typeface="Museo Sans 300"/>
                <a:hlinkClick r:id="rId2"/>
              </a:rPr>
              <a:t>miro</a:t>
            </a:r>
            <a:r>
              <a:rPr lang="en-GB">
                <a:latin typeface="Museo Sans 300"/>
              </a:rPr>
              <a:t> </a:t>
            </a:r>
            <a:endParaRPr lang="en-GB"/>
          </a:p>
          <a:p>
            <a:pPr marL="0" indent="0">
              <a:buNone/>
            </a:pPr>
            <a:endParaRPr lang="en-GB"/>
          </a:p>
        </p:txBody>
      </p:sp>
      <p:pic>
        <p:nvPicPr>
          <p:cNvPr id="4" name="Picture 4" descr="A picture containing chart&#10;&#10;Description automatically generated">
            <a:extLst>
              <a:ext uri="{FF2B5EF4-FFF2-40B4-BE49-F238E27FC236}">
                <a16:creationId xmlns:a16="http://schemas.microsoft.com/office/drawing/2014/main" id="{2C9A8A64-C2BC-4DD5-8A55-7C3CA8240C45}"/>
              </a:ext>
            </a:extLst>
          </p:cNvPr>
          <p:cNvPicPr>
            <a:picLocks noChangeAspect="1"/>
          </p:cNvPicPr>
          <p:nvPr/>
        </p:nvPicPr>
        <p:blipFill rotWithShape="1">
          <a:blip r:embed="rId3"/>
          <a:srcRect l="13379" t="11951" r="24777" b="13357"/>
          <a:stretch/>
        </p:blipFill>
        <p:spPr>
          <a:xfrm>
            <a:off x="5271478" y="1407013"/>
            <a:ext cx="6276310" cy="4279597"/>
          </a:xfrm>
          <a:prstGeom prst="rect">
            <a:avLst/>
          </a:prstGeom>
        </p:spPr>
      </p:pic>
    </p:spTree>
    <p:extLst>
      <p:ext uri="{BB962C8B-B14F-4D97-AF65-F5344CB8AC3E}">
        <p14:creationId xmlns:p14="http://schemas.microsoft.com/office/powerpoint/2010/main" val="1539172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D124F-0C39-4871-B17A-DAD5EC114EF7}"/>
              </a:ext>
            </a:extLst>
          </p:cNvPr>
          <p:cNvSpPr>
            <a:spLocks noGrp="1"/>
          </p:cNvSpPr>
          <p:nvPr>
            <p:ph type="title"/>
          </p:nvPr>
        </p:nvSpPr>
        <p:spPr>
          <a:xfrm>
            <a:off x="838200" y="697279"/>
            <a:ext cx="10515600" cy="612409"/>
          </a:xfrm>
        </p:spPr>
        <p:txBody>
          <a:bodyPr>
            <a:normAutofit fontScale="90000"/>
          </a:bodyPr>
          <a:lstStyle/>
          <a:p>
            <a:r>
              <a:rPr lang="en-GB" b="1"/>
              <a:t>RSA framework</a:t>
            </a:r>
          </a:p>
        </p:txBody>
      </p:sp>
      <p:pic>
        <p:nvPicPr>
          <p:cNvPr id="4" name="Picture 4" descr="Text&#10;&#10;Description automatically generated">
            <a:extLst>
              <a:ext uri="{FF2B5EF4-FFF2-40B4-BE49-F238E27FC236}">
                <a16:creationId xmlns:a16="http://schemas.microsoft.com/office/drawing/2014/main" id="{BD9A1756-33B6-4E68-9B4B-B5EDA3F075BC}"/>
              </a:ext>
            </a:extLst>
          </p:cNvPr>
          <p:cNvPicPr>
            <a:picLocks noGrp="1" noChangeAspect="1"/>
          </p:cNvPicPr>
          <p:nvPr>
            <p:ph idx="1"/>
          </p:nvPr>
        </p:nvPicPr>
        <p:blipFill>
          <a:blip r:embed="rId2"/>
          <a:stretch>
            <a:fillRect/>
          </a:stretch>
        </p:blipFill>
        <p:spPr>
          <a:xfrm>
            <a:off x="5049291" y="1717728"/>
            <a:ext cx="6900359" cy="3527846"/>
          </a:xfrm>
        </p:spPr>
      </p:pic>
      <p:sp>
        <p:nvSpPr>
          <p:cNvPr id="5" name="TextBox 4">
            <a:extLst>
              <a:ext uri="{FF2B5EF4-FFF2-40B4-BE49-F238E27FC236}">
                <a16:creationId xmlns:a16="http://schemas.microsoft.com/office/drawing/2014/main" id="{F9E72EC6-2BAD-4897-8932-14A9693B1623}"/>
              </a:ext>
            </a:extLst>
          </p:cNvPr>
          <p:cNvSpPr txBox="1"/>
          <p:nvPr/>
        </p:nvSpPr>
        <p:spPr>
          <a:xfrm>
            <a:off x="388257" y="1531256"/>
            <a:ext cx="4566556"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Use the RSA Future Change Framework to structure a conversation about what activities you can stop, restart or amplify. This will enable your team to focus on its priorities, and design ways of working that deliver the key aspects of your service. </a:t>
            </a:r>
            <a:endParaRPr lang="en-US">
              <a:cs typeface="Calibri"/>
            </a:endParaRPr>
          </a:p>
        </p:txBody>
      </p:sp>
      <p:sp>
        <p:nvSpPr>
          <p:cNvPr id="6" name="TextBox 5">
            <a:extLst>
              <a:ext uri="{FF2B5EF4-FFF2-40B4-BE49-F238E27FC236}">
                <a16:creationId xmlns:a16="http://schemas.microsoft.com/office/drawing/2014/main" id="{01C8A600-C2C4-4AEA-87CA-F8C4E4B9AC8A}"/>
              </a:ext>
            </a:extLst>
          </p:cNvPr>
          <p:cNvSpPr txBox="1"/>
          <p:nvPr/>
        </p:nvSpPr>
        <p:spPr>
          <a:xfrm>
            <a:off x="388256" y="3481612"/>
            <a:ext cx="456655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The framework pictured here is usually enough to get a good conversation going, but a more in-depth version of the toolkit can be downloaded from </a:t>
            </a:r>
            <a:r>
              <a:rPr lang="en-US" dirty="0">
                <a:cs typeface="Calibri"/>
                <a:hlinkClick r:id="rId3"/>
              </a:rPr>
              <a:t>here.</a:t>
            </a:r>
            <a:r>
              <a:rPr lang="en-US" dirty="0">
                <a:cs typeface="Calibri"/>
              </a:rPr>
              <a:t> </a:t>
            </a:r>
          </a:p>
        </p:txBody>
      </p:sp>
    </p:spTree>
    <p:extLst>
      <p:ext uri="{BB962C8B-B14F-4D97-AF65-F5344CB8AC3E}">
        <p14:creationId xmlns:p14="http://schemas.microsoft.com/office/powerpoint/2010/main" val="462444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C492C-FF22-4B10-A311-4FC07B818676}"/>
              </a:ext>
            </a:extLst>
          </p:cNvPr>
          <p:cNvSpPr>
            <a:spLocks noGrp="1"/>
          </p:cNvSpPr>
          <p:nvPr>
            <p:ph type="title"/>
          </p:nvPr>
        </p:nvSpPr>
        <p:spPr/>
        <p:txBody>
          <a:bodyPr/>
          <a:lstStyle/>
          <a:p>
            <a:r>
              <a:rPr lang="en-GB" b="1"/>
              <a:t>Planning tool</a:t>
            </a:r>
          </a:p>
        </p:txBody>
      </p:sp>
      <p:sp>
        <p:nvSpPr>
          <p:cNvPr id="3" name="Content Placeholder 2">
            <a:extLst>
              <a:ext uri="{FF2B5EF4-FFF2-40B4-BE49-F238E27FC236}">
                <a16:creationId xmlns:a16="http://schemas.microsoft.com/office/drawing/2014/main" id="{44906857-AB92-4284-AFEB-C435A44E8C54}"/>
              </a:ext>
            </a:extLst>
          </p:cNvPr>
          <p:cNvSpPr>
            <a:spLocks noGrp="1"/>
          </p:cNvSpPr>
          <p:nvPr>
            <p:ph idx="1"/>
          </p:nvPr>
        </p:nvSpPr>
        <p:spPr>
          <a:xfrm>
            <a:off x="477474" y="1372620"/>
            <a:ext cx="10515600" cy="4351338"/>
          </a:xfrm>
        </p:spPr>
        <p:txBody>
          <a:bodyPr vert="horz" lIns="91440" tIns="45720" rIns="91440" bIns="45720" rtlCol="0" anchor="t">
            <a:normAutofit/>
          </a:bodyPr>
          <a:lstStyle/>
          <a:p>
            <a:pPr marL="0" indent="0">
              <a:buNone/>
            </a:pPr>
            <a:r>
              <a:rPr lang="en-GB">
                <a:latin typeface="Museo Sans 300"/>
              </a:rPr>
              <a:t>When you come to the stage of making plans and assigning actions, this </a:t>
            </a:r>
            <a:r>
              <a:rPr lang="en-GB">
                <a:latin typeface="Museo Sans 300"/>
                <a:hlinkClick r:id="rId2"/>
              </a:rPr>
              <a:t>planning tool</a:t>
            </a:r>
            <a:r>
              <a:rPr lang="en-GB">
                <a:latin typeface="Segoe UI"/>
                <a:cs typeface="Segoe UI"/>
              </a:rPr>
              <a:t> </a:t>
            </a:r>
            <a:r>
              <a:rPr lang="en-GB">
                <a:latin typeface="Museo Sans 300"/>
              </a:rPr>
              <a:t>can help.</a:t>
            </a:r>
            <a:endParaRPr lang="en-GB">
              <a:latin typeface="Segoe UI"/>
              <a:cs typeface="Segoe UI"/>
            </a:endParaRPr>
          </a:p>
          <a:p>
            <a:pPr marL="0" indent="0">
              <a:buNone/>
            </a:pPr>
            <a:endParaRPr lang="en-GB"/>
          </a:p>
        </p:txBody>
      </p:sp>
      <p:pic>
        <p:nvPicPr>
          <p:cNvPr id="5" name="Picture 5" descr="Graphical user interface, application, table, Excel&#10;&#10;Description automatically generated">
            <a:extLst>
              <a:ext uri="{FF2B5EF4-FFF2-40B4-BE49-F238E27FC236}">
                <a16:creationId xmlns:a16="http://schemas.microsoft.com/office/drawing/2014/main" id="{CB622B7F-F351-45ED-886E-105786D89AC3}"/>
              </a:ext>
            </a:extLst>
          </p:cNvPr>
          <p:cNvPicPr>
            <a:picLocks noChangeAspect="1"/>
          </p:cNvPicPr>
          <p:nvPr/>
        </p:nvPicPr>
        <p:blipFill rotWithShape="1">
          <a:blip r:embed="rId3"/>
          <a:srcRect t="24126" r="592" b="6211"/>
          <a:stretch/>
        </p:blipFill>
        <p:spPr>
          <a:xfrm>
            <a:off x="1588477" y="2305782"/>
            <a:ext cx="8233520" cy="3254455"/>
          </a:xfrm>
          <a:prstGeom prst="rect">
            <a:avLst/>
          </a:prstGeom>
        </p:spPr>
      </p:pic>
    </p:spTree>
    <p:extLst>
      <p:ext uri="{BB962C8B-B14F-4D97-AF65-F5344CB8AC3E}">
        <p14:creationId xmlns:p14="http://schemas.microsoft.com/office/powerpoint/2010/main" val="1165769943"/>
      </p:ext>
    </p:extLst>
  </p:cSld>
  <p:clrMapOvr>
    <a:masterClrMapping/>
  </p:clrMapOvr>
</p:sld>
</file>

<file path=ppt/theme/theme1.xml><?xml version="1.0" encoding="utf-8"?>
<a:theme xmlns:a="http://schemas.openxmlformats.org/drawingml/2006/main" name="Office Theme">
  <a:themeElements>
    <a:clrScheme name="66">
      <a:dk1>
        <a:srgbClr val="1C4974"/>
      </a:dk1>
      <a:lt1>
        <a:srgbClr val="FFFFFF"/>
      </a:lt1>
      <a:dk2>
        <a:srgbClr val="414141"/>
      </a:dk2>
      <a:lt2>
        <a:srgbClr val="FFFFFF"/>
      </a:lt2>
      <a:accent1>
        <a:srgbClr val="28B8CE"/>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Future Ways of Working Template v2" id="{3BAEBA56-5B12-416B-B62C-8144CE6A7B7D}" vid="{FA291FD3-178E-4A30-B0BF-0A4D40395A8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D579319E0FC043A020CF81BBFA262F" ma:contentTypeVersion="6" ma:contentTypeDescription="Create a new document." ma:contentTypeScope="" ma:versionID="fb4b898c363ffb4fee49f51aca2a8228">
  <xsd:schema xmlns:xsd="http://www.w3.org/2001/XMLSchema" xmlns:xs="http://www.w3.org/2001/XMLSchema" xmlns:p="http://schemas.microsoft.com/office/2006/metadata/properties" xmlns:ns2="6e1f99cb-a366-49e9-bd4c-bed800eba288" xmlns:ns3="0163554b-848e-4ac3-9d50-24f8beb289d2" targetNamespace="http://schemas.microsoft.com/office/2006/metadata/properties" ma:root="true" ma:fieldsID="06b4392ee7aece2210dd3c11ad247bd0" ns2:_="" ns3:_="">
    <xsd:import namespace="6e1f99cb-a366-49e9-bd4c-bed800eba288"/>
    <xsd:import namespace="0163554b-848e-4ac3-9d50-24f8beb289d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1f99cb-a366-49e9-bd4c-bed800eba2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163554b-848e-4ac3-9d50-24f8beb289d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3E69466-7B16-4D69-9DE8-6E4B2AAE6069}">
  <ds:schemaRefs>
    <ds:schemaRef ds:uri="0163554b-848e-4ac3-9d50-24f8beb289d2"/>
    <ds:schemaRef ds:uri="6e1f99cb-a366-49e9-bd4c-bed800eba28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CBECFD2-62BC-4714-AE29-470FE88DE0B0}">
  <ds:schemaRefs>
    <ds:schemaRef ds:uri="http://schemas.microsoft.com/sharepoint/v3/contenttype/forms"/>
  </ds:schemaRefs>
</ds:datastoreItem>
</file>

<file path=customXml/itemProps3.xml><?xml version="1.0" encoding="utf-8"?>
<ds:datastoreItem xmlns:ds="http://schemas.openxmlformats.org/officeDocument/2006/customXml" ds:itemID="{9FA773FF-35E4-44B6-A9DC-288429E889E5}">
  <ds:schemaRefs>
    <ds:schemaRef ds:uri="0163554b-848e-4ac3-9d50-24f8beb289d2"/>
    <ds:schemaRef ds:uri="6e1f99cb-a366-49e9-bd4c-bed800eba28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FWoW - design principles</Template>
  <Application>Microsoft Office PowerPoint</Application>
  <PresentationFormat>Widescreen</PresentationFormat>
  <Slides>11</Slides>
  <Notes>0</Notes>
  <HiddenSlides>0</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Context</vt:lpstr>
      <vt:lpstr>Guiding principles</vt:lpstr>
      <vt:lpstr>Assessing a role for hybrid working</vt:lpstr>
      <vt:lpstr>1 to 1 conversation questions</vt:lpstr>
      <vt:lpstr>Emotion based check-ins</vt:lpstr>
      <vt:lpstr>Emergent Learning Map</vt:lpstr>
      <vt:lpstr>RSA framework</vt:lpstr>
      <vt:lpstr>Planning tool</vt:lpstr>
      <vt:lpstr>Team charter</vt:lpstr>
      <vt:lpstr>Tips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Elliott</dc:creator>
  <cp:revision>41</cp:revision>
  <dcterms:created xsi:type="dcterms:W3CDTF">2021-06-15T10:01:24Z</dcterms:created>
  <dcterms:modified xsi:type="dcterms:W3CDTF">2021-07-27T09:59:08Z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0x01010068D579319E0FC043A020CF81BBFA262F</vt:lpwstr>
  </property>
</Properties>
</file>