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303" r:id="rId5"/>
  </p:sldIdLst>
  <p:sldSz cx="24515763" cy="13843000"/>
  <p:notesSz cx="6858000" cy="9144000"/>
  <p:defaultTextStyle>
    <a:defPPr>
      <a:defRPr lang="en-US"/>
    </a:defPPr>
    <a:lvl1pPr marL="0" algn="l" defTabSz="2384938" rtl="0" eaLnBrk="1" latinLnBrk="0" hangingPunct="1">
      <a:defRPr sz="4700" kern="1200">
        <a:solidFill>
          <a:schemeClr val="tx1"/>
        </a:solidFill>
        <a:latin typeface="+mn-lt"/>
        <a:ea typeface="+mn-ea"/>
        <a:cs typeface="+mn-cs"/>
      </a:defRPr>
    </a:lvl1pPr>
    <a:lvl2pPr marL="1192469" algn="l" defTabSz="2384938" rtl="0" eaLnBrk="1" latinLnBrk="0" hangingPunct="1">
      <a:defRPr sz="4700" kern="1200">
        <a:solidFill>
          <a:schemeClr val="tx1"/>
        </a:solidFill>
        <a:latin typeface="+mn-lt"/>
        <a:ea typeface="+mn-ea"/>
        <a:cs typeface="+mn-cs"/>
      </a:defRPr>
    </a:lvl2pPr>
    <a:lvl3pPr marL="2384938" algn="l" defTabSz="2384938" rtl="0" eaLnBrk="1" latinLnBrk="0" hangingPunct="1">
      <a:defRPr sz="4700" kern="1200">
        <a:solidFill>
          <a:schemeClr val="tx1"/>
        </a:solidFill>
        <a:latin typeface="+mn-lt"/>
        <a:ea typeface="+mn-ea"/>
        <a:cs typeface="+mn-cs"/>
      </a:defRPr>
    </a:lvl3pPr>
    <a:lvl4pPr marL="3577407" algn="l" defTabSz="2384938" rtl="0" eaLnBrk="1" latinLnBrk="0" hangingPunct="1">
      <a:defRPr sz="4700" kern="1200">
        <a:solidFill>
          <a:schemeClr val="tx1"/>
        </a:solidFill>
        <a:latin typeface="+mn-lt"/>
        <a:ea typeface="+mn-ea"/>
        <a:cs typeface="+mn-cs"/>
      </a:defRPr>
    </a:lvl4pPr>
    <a:lvl5pPr marL="4769876" algn="l" defTabSz="2384938" rtl="0" eaLnBrk="1" latinLnBrk="0" hangingPunct="1">
      <a:defRPr sz="4700" kern="1200">
        <a:solidFill>
          <a:schemeClr val="tx1"/>
        </a:solidFill>
        <a:latin typeface="+mn-lt"/>
        <a:ea typeface="+mn-ea"/>
        <a:cs typeface="+mn-cs"/>
      </a:defRPr>
    </a:lvl5pPr>
    <a:lvl6pPr marL="5962345" algn="l" defTabSz="2384938" rtl="0" eaLnBrk="1" latinLnBrk="0" hangingPunct="1">
      <a:defRPr sz="4700" kern="1200">
        <a:solidFill>
          <a:schemeClr val="tx1"/>
        </a:solidFill>
        <a:latin typeface="+mn-lt"/>
        <a:ea typeface="+mn-ea"/>
        <a:cs typeface="+mn-cs"/>
      </a:defRPr>
    </a:lvl6pPr>
    <a:lvl7pPr marL="7154814" algn="l" defTabSz="2384938" rtl="0" eaLnBrk="1" latinLnBrk="0" hangingPunct="1">
      <a:defRPr sz="4700" kern="1200">
        <a:solidFill>
          <a:schemeClr val="tx1"/>
        </a:solidFill>
        <a:latin typeface="+mn-lt"/>
        <a:ea typeface="+mn-ea"/>
        <a:cs typeface="+mn-cs"/>
      </a:defRPr>
    </a:lvl7pPr>
    <a:lvl8pPr marL="8347283" algn="l" defTabSz="2384938" rtl="0" eaLnBrk="1" latinLnBrk="0" hangingPunct="1">
      <a:defRPr sz="4700" kern="1200">
        <a:solidFill>
          <a:schemeClr val="tx1"/>
        </a:solidFill>
        <a:latin typeface="+mn-lt"/>
        <a:ea typeface="+mn-ea"/>
        <a:cs typeface="+mn-cs"/>
      </a:defRPr>
    </a:lvl8pPr>
    <a:lvl9pPr marL="9539752" algn="l" defTabSz="2384938" rtl="0" eaLnBrk="1" latinLnBrk="0" hangingPunct="1">
      <a:defRPr sz="4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60">
          <p15:clr>
            <a:srgbClr val="A4A3A4"/>
          </p15:clr>
        </p15:guide>
        <p15:guide id="2" pos="772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1" d="100"/>
          <a:sy n="31" d="100"/>
        </p:scale>
        <p:origin x="820" y="60"/>
      </p:cViewPr>
      <p:guideLst>
        <p:guide orient="horz" pos="4360"/>
        <p:guide pos="772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rinne" userId="e6483123-9f49-4784-b4af-9514cd7ea0eb" providerId="ADAL" clId="{C973DDA7-E684-4ECD-9BF9-902669806EBB}"/>
    <pc:docChg chg="delSld">
      <pc:chgData name="Corinne" userId="e6483123-9f49-4784-b4af-9514cd7ea0eb" providerId="ADAL" clId="{C973DDA7-E684-4ECD-9BF9-902669806EBB}" dt="2021-09-21T12:04:01.939" v="0" actId="47"/>
      <pc:docMkLst>
        <pc:docMk/>
      </pc:docMkLst>
      <pc:sldChg chg="del">
        <pc:chgData name="Corinne" userId="e6483123-9f49-4784-b4af-9514cd7ea0eb" providerId="ADAL" clId="{C973DDA7-E684-4ECD-9BF9-902669806EBB}" dt="2021-09-21T12:04:01.939" v="0" actId="47"/>
        <pc:sldMkLst>
          <pc:docMk/>
          <pc:sldMk cId="348468016" sldId="30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8682" y="4300304"/>
            <a:ext cx="20838399" cy="296727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77365" y="7844368"/>
            <a:ext cx="17161034" cy="353765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192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3849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577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7698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9623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7154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83472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95397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BB8A3-8ACB-464C-90B9-3D30D6E2BF16}" type="datetimeFigureOut">
              <a:rPr lang="en-GB" smtClean="0"/>
              <a:t>21/09/2021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BFF2-21AB-477D-BF06-BC760DD9035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BB8A3-8ACB-464C-90B9-3D30D6E2BF16}" type="datetimeFigureOut">
              <a:rPr lang="en-GB" smtClean="0"/>
              <a:t>21/09/2021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BFF2-21AB-477D-BF06-BC760DD9035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773931" y="416571"/>
            <a:ext cx="5516046" cy="885695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25791" y="416571"/>
            <a:ext cx="16139544" cy="885695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BB8A3-8ACB-464C-90B9-3D30D6E2BF16}" type="datetimeFigureOut">
              <a:rPr lang="en-GB" smtClean="0"/>
              <a:t>21/09/2021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BFF2-21AB-477D-BF06-BC760DD9035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88AC77C-CD1C-D54A-8348-0CDE8CB1290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7008" y="0"/>
            <a:ext cx="24609777" cy="13843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BB8A3-8ACB-464C-90B9-3D30D6E2BF16}" type="datetimeFigureOut">
              <a:rPr lang="en-GB" smtClean="0"/>
              <a:t>21/09/2021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BFF2-21AB-477D-BF06-BC760DD9035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6576" y="8895413"/>
            <a:ext cx="20838399" cy="2749373"/>
          </a:xfrm>
        </p:spPr>
        <p:txBody>
          <a:bodyPr anchor="t"/>
          <a:lstStyle>
            <a:lvl1pPr algn="l">
              <a:defRPr sz="104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36576" y="5867255"/>
            <a:ext cx="20838399" cy="3028154"/>
          </a:xfrm>
        </p:spPr>
        <p:txBody>
          <a:bodyPr anchor="b"/>
          <a:lstStyle>
            <a:lvl1pPr marL="0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1pPr>
            <a:lvl2pPr marL="1192469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2pPr>
            <a:lvl3pPr marL="2384938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3pPr>
            <a:lvl4pPr marL="3577407" indent="0">
              <a:buNone/>
              <a:defRPr sz="3700">
                <a:solidFill>
                  <a:schemeClr val="tx1">
                    <a:tint val="75000"/>
                  </a:schemeClr>
                </a:solidFill>
              </a:defRPr>
            </a:lvl4pPr>
            <a:lvl5pPr marL="4769876" indent="0">
              <a:buNone/>
              <a:defRPr sz="3700">
                <a:solidFill>
                  <a:schemeClr val="tx1">
                    <a:tint val="75000"/>
                  </a:schemeClr>
                </a:solidFill>
              </a:defRPr>
            </a:lvl5pPr>
            <a:lvl6pPr marL="5962345" indent="0">
              <a:buNone/>
              <a:defRPr sz="3700">
                <a:solidFill>
                  <a:schemeClr val="tx1">
                    <a:tint val="75000"/>
                  </a:schemeClr>
                </a:solidFill>
              </a:defRPr>
            </a:lvl6pPr>
            <a:lvl7pPr marL="7154814" indent="0">
              <a:buNone/>
              <a:defRPr sz="3700">
                <a:solidFill>
                  <a:schemeClr val="tx1">
                    <a:tint val="75000"/>
                  </a:schemeClr>
                </a:solidFill>
              </a:defRPr>
            </a:lvl7pPr>
            <a:lvl8pPr marL="8347283" indent="0">
              <a:buNone/>
              <a:defRPr sz="3700">
                <a:solidFill>
                  <a:schemeClr val="tx1">
                    <a:tint val="75000"/>
                  </a:schemeClr>
                </a:solidFill>
              </a:defRPr>
            </a:lvl8pPr>
            <a:lvl9pPr marL="9539752" indent="0">
              <a:buNone/>
              <a:defRPr sz="3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BB8A3-8ACB-464C-90B9-3D30D6E2BF16}" type="datetimeFigureOut">
              <a:rPr lang="en-GB" smtClean="0"/>
              <a:t>21/09/2021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BFF2-21AB-477D-BF06-BC760DD9035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5791" y="2422527"/>
            <a:ext cx="10827795" cy="6851003"/>
          </a:xfrm>
        </p:spPr>
        <p:txBody>
          <a:bodyPr/>
          <a:lstStyle>
            <a:lvl1pPr>
              <a:defRPr sz="7300"/>
            </a:lvl1pPr>
            <a:lvl2pPr>
              <a:defRPr sz="6300"/>
            </a:lvl2pPr>
            <a:lvl3pPr>
              <a:defRPr sz="5200"/>
            </a:lvl3pPr>
            <a:lvl4pPr>
              <a:defRPr sz="4700"/>
            </a:lvl4pPr>
            <a:lvl5pPr>
              <a:defRPr sz="4700"/>
            </a:lvl5pPr>
            <a:lvl6pPr>
              <a:defRPr sz="4700"/>
            </a:lvl6pPr>
            <a:lvl7pPr>
              <a:defRPr sz="4700"/>
            </a:lvl7pPr>
            <a:lvl8pPr>
              <a:defRPr sz="4700"/>
            </a:lvl8pPr>
            <a:lvl9pPr>
              <a:defRPr sz="4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462182" y="2422527"/>
            <a:ext cx="10827795" cy="6851003"/>
          </a:xfrm>
        </p:spPr>
        <p:txBody>
          <a:bodyPr/>
          <a:lstStyle>
            <a:lvl1pPr>
              <a:defRPr sz="7300"/>
            </a:lvl1pPr>
            <a:lvl2pPr>
              <a:defRPr sz="6300"/>
            </a:lvl2pPr>
            <a:lvl3pPr>
              <a:defRPr sz="5200"/>
            </a:lvl3pPr>
            <a:lvl4pPr>
              <a:defRPr sz="4700"/>
            </a:lvl4pPr>
            <a:lvl5pPr>
              <a:defRPr sz="4700"/>
            </a:lvl5pPr>
            <a:lvl6pPr>
              <a:defRPr sz="4700"/>
            </a:lvl6pPr>
            <a:lvl7pPr>
              <a:defRPr sz="4700"/>
            </a:lvl7pPr>
            <a:lvl8pPr>
              <a:defRPr sz="4700"/>
            </a:lvl8pPr>
            <a:lvl9pPr>
              <a:defRPr sz="4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BB8A3-8ACB-464C-90B9-3D30D6E2BF16}" type="datetimeFigureOut">
              <a:rPr lang="en-GB" smtClean="0"/>
              <a:t>21/09/2021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BFF2-21AB-477D-BF06-BC760DD9035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5791" y="554366"/>
            <a:ext cx="22064187" cy="230716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5788" y="3098656"/>
            <a:ext cx="10832053" cy="1291373"/>
          </a:xfrm>
        </p:spPr>
        <p:txBody>
          <a:bodyPr anchor="b"/>
          <a:lstStyle>
            <a:lvl1pPr marL="0" indent="0">
              <a:buNone/>
              <a:defRPr sz="6300" b="1"/>
            </a:lvl1pPr>
            <a:lvl2pPr marL="1192469" indent="0">
              <a:buNone/>
              <a:defRPr sz="5200" b="1"/>
            </a:lvl2pPr>
            <a:lvl3pPr marL="2384938" indent="0">
              <a:buNone/>
              <a:defRPr sz="4700" b="1"/>
            </a:lvl3pPr>
            <a:lvl4pPr marL="3577407" indent="0">
              <a:buNone/>
              <a:defRPr sz="4200" b="1"/>
            </a:lvl4pPr>
            <a:lvl5pPr marL="4769876" indent="0">
              <a:buNone/>
              <a:defRPr sz="4200" b="1"/>
            </a:lvl5pPr>
            <a:lvl6pPr marL="5962345" indent="0">
              <a:buNone/>
              <a:defRPr sz="4200" b="1"/>
            </a:lvl6pPr>
            <a:lvl7pPr marL="7154814" indent="0">
              <a:buNone/>
              <a:defRPr sz="4200" b="1"/>
            </a:lvl7pPr>
            <a:lvl8pPr marL="8347283" indent="0">
              <a:buNone/>
              <a:defRPr sz="4200" b="1"/>
            </a:lvl8pPr>
            <a:lvl9pPr marL="9539752" indent="0">
              <a:buNone/>
              <a:defRPr sz="4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5788" y="4390025"/>
            <a:ext cx="10832053" cy="7975748"/>
          </a:xfrm>
        </p:spPr>
        <p:txBody>
          <a:bodyPr/>
          <a:lstStyle>
            <a:lvl1pPr>
              <a:defRPr sz="6300"/>
            </a:lvl1pPr>
            <a:lvl2pPr>
              <a:defRPr sz="5200"/>
            </a:lvl2pPr>
            <a:lvl3pPr>
              <a:defRPr sz="4700"/>
            </a:lvl3pPr>
            <a:lvl4pPr>
              <a:defRPr sz="4200"/>
            </a:lvl4pPr>
            <a:lvl5pPr>
              <a:defRPr sz="4200"/>
            </a:lvl5pPr>
            <a:lvl6pPr>
              <a:defRPr sz="4200"/>
            </a:lvl6pPr>
            <a:lvl7pPr>
              <a:defRPr sz="4200"/>
            </a:lvl7pPr>
            <a:lvl8pPr>
              <a:defRPr sz="4200"/>
            </a:lvl8pPr>
            <a:lvl9pPr>
              <a:defRPr sz="4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453674" y="3098656"/>
            <a:ext cx="10836307" cy="1291373"/>
          </a:xfrm>
        </p:spPr>
        <p:txBody>
          <a:bodyPr anchor="b"/>
          <a:lstStyle>
            <a:lvl1pPr marL="0" indent="0">
              <a:buNone/>
              <a:defRPr sz="6300" b="1"/>
            </a:lvl1pPr>
            <a:lvl2pPr marL="1192469" indent="0">
              <a:buNone/>
              <a:defRPr sz="5200" b="1"/>
            </a:lvl2pPr>
            <a:lvl3pPr marL="2384938" indent="0">
              <a:buNone/>
              <a:defRPr sz="4700" b="1"/>
            </a:lvl3pPr>
            <a:lvl4pPr marL="3577407" indent="0">
              <a:buNone/>
              <a:defRPr sz="4200" b="1"/>
            </a:lvl4pPr>
            <a:lvl5pPr marL="4769876" indent="0">
              <a:buNone/>
              <a:defRPr sz="4200" b="1"/>
            </a:lvl5pPr>
            <a:lvl6pPr marL="5962345" indent="0">
              <a:buNone/>
              <a:defRPr sz="4200" b="1"/>
            </a:lvl6pPr>
            <a:lvl7pPr marL="7154814" indent="0">
              <a:buNone/>
              <a:defRPr sz="4200" b="1"/>
            </a:lvl7pPr>
            <a:lvl8pPr marL="8347283" indent="0">
              <a:buNone/>
              <a:defRPr sz="4200" b="1"/>
            </a:lvl8pPr>
            <a:lvl9pPr marL="9539752" indent="0">
              <a:buNone/>
              <a:defRPr sz="4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453674" y="4390025"/>
            <a:ext cx="10836307" cy="7975748"/>
          </a:xfrm>
        </p:spPr>
        <p:txBody>
          <a:bodyPr/>
          <a:lstStyle>
            <a:lvl1pPr>
              <a:defRPr sz="6300"/>
            </a:lvl1pPr>
            <a:lvl2pPr>
              <a:defRPr sz="5200"/>
            </a:lvl2pPr>
            <a:lvl3pPr>
              <a:defRPr sz="4700"/>
            </a:lvl3pPr>
            <a:lvl4pPr>
              <a:defRPr sz="4200"/>
            </a:lvl4pPr>
            <a:lvl5pPr>
              <a:defRPr sz="4200"/>
            </a:lvl5pPr>
            <a:lvl6pPr>
              <a:defRPr sz="4200"/>
            </a:lvl6pPr>
            <a:lvl7pPr>
              <a:defRPr sz="4200"/>
            </a:lvl7pPr>
            <a:lvl8pPr>
              <a:defRPr sz="4200"/>
            </a:lvl8pPr>
            <a:lvl9pPr>
              <a:defRPr sz="4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BB8A3-8ACB-464C-90B9-3D30D6E2BF16}" type="datetimeFigureOut">
              <a:rPr lang="en-GB" smtClean="0"/>
              <a:t>21/09/2021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BFF2-21AB-477D-BF06-BC760DD9035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BB8A3-8ACB-464C-90B9-3D30D6E2BF16}" type="datetimeFigureOut">
              <a:rPr lang="en-GB" smtClean="0"/>
              <a:t>21/09/2021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BFF2-21AB-477D-BF06-BC760DD9035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BB8A3-8ACB-464C-90B9-3D30D6E2BF16}" type="datetimeFigureOut">
              <a:rPr lang="en-GB" smtClean="0"/>
              <a:t>21/09/2021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BFF2-21AB-477D-BF06-BC760DD9035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5793" y="551157"/>
            <a:ext cx="8065517" cy="2345621"/>
          </a:xfrm>
        </p:spPr>
        <p:txBody>
          <a:bodyPr anchor="b"/>
          <a:lstStyle>
            <a:lvl1pPr algn="l">
              <a:defRPr sz="52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84985" y="551158"/>
            <a:ext cx="13704993" cy="11814618"/>
          </a:xfrm>
        </p:spPr>
        <p:txBody>
          <a:bodyPr/>
          <a:lstStyle>
            <a:lvl1pPr>
              <a:defRPr sz="8300"/>
            </a:lvl1pPr>
            <a:lvl2pPr>
              <a:defRPr sz="7300"/>
            </a:lvl2pPr>
            <a:lvl3pPr>
              <a:defRPr sz="63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5793" y="2896780"/>
            <a:ext cx="8065517" cy="9468997"/>
          </a:xfrm>
        </p:spPr>
        <p:txBody>
          <a:bodyPr/>
          <a:lstStyle>
            <a:lvl1pPr marL="0" indent="0">
              <a:buNone/>
              <a:defRPr sz="3700"/>
            </a:lvl1pPr>
            <a:lvl2pPr marL="1192469" indent="0">
              <a:buNone/>
              <a:defRPr sz="3100"/>
            </a:lvl2pPr>
            <a:lvl3pPr marL="2384938" indent="0">
              <a:buNone/>
              <a:defRPr sz="2600"/>
            </a:lvl3pPr>
            <a:lvl4pPr marL="3577407" indent="0">
              <a:buNone/>
              <a:defRPr sz="2300"/>
            </a:lvl4pPr>
            <a:lvl5pPr marL="4769876" indent="0">
              <a:buNone/>
              <a:defRPr sz="2300"/>
            </a:lvl5pPr>
            <a:lvl6pPr marL="5962345" indent="0">
              <a:buNone/>
              <a:defRPr sz="2300"/>
            </a:lvl6pPr>
            <a:lvl7pPr marL="7154814" indent="0">
              <a:buNone/>
              <a:defRPr sz="2300"/>
            </a:lvl7pPr>
            <a:lvl8pPr marL="8347283" indent="0">
              <a:buNone/>
              <a:defRPr sz="2300"/>
            </a:lvl8pPr>
            <a:lvl9pPr marL="9539752" indent="0">
              <a:buNone/>
              <a:defRPr sz="23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BB8A3-8ACB-464C-90B9-3D30D6E2BF16}" type="datetimeFigureOut">
              <a:rPr lang="en-GB" smtClean="0"/>
              <a:t>21/09/2021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BFF2-21AB-477D-BF06-BC760DD9035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5263" y="9690102"/>
            <a:ext cx="14709458" cy="1143973"/>
          </a:xfrm>
        </p:spPr>
        <p:txBody>
          <a:bodyPr anchor="b"/>
          <a:lstStyle>
            <a:lvl1pPr algn="l">
              <a:defRPr sz="52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05263" y="1236898"/>
            <a:ext cx="14709458" cy="8305800"/>
          </a:xfrm>
        </p:spPr>
        <p:txBody>
          <a:bodyPr/>
          <a:lstStyle>
            <a:lvl1pPr marL="0" indent="0">
              <a:buNone/>
              <a:defRPr sz="8300"/>
            </a:lvl1pPr>
            <a:lvl2pPr marL="1192469" indent="0">
              <a:buNone/>
              <a:defRPr sz="7300"/>
            </a:lvl2pPr>
            <a:lvl3pPr marL="2384938" indent="0">
              <a:buNone/>
              <a:defRPr sz="6300"/>
            </a:lvl3pPr>
            <a:lvl4pPr marL="3577407" indent="0">
              <a:buNone/>
              <a:defRPr sz="5200"/>
            </a:lvl4pPr>
            <a:lvl5pPr marL="4769876" indent="0">
              <a:buNone/>
              <a:defRPr sz="5200"/>
            </a:lvl5pPr>
            <a:lvl6pPr marL="5962345" indent="0">
              <a:buNone/>
              <a:defRPr sz="5200"/>
            </a:lvl6pPr>
            <a:lvl7pPr marL="7154814" indent="0">
              <a:buNone/>
              <a:defRPr sz="5200"/>
            </a:lvl7pPr>
            <a:lvl8pPr marL="8347283" indent="0">
              <a:buNone/>
              <a:defRPr sz="5200"/>
            </a:lvl8pPr>
            <a:lvl9pPr marL="9539752" indent="0">
              <a:buNone/>
              <a:defRPr sz="52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5263" y="10834070"/>
            <a:ext cx="14709458" cy="1624630"/>
          </a:xfrm>
        </p:spPr>
        <p:txBody>
          <a:bodyPr/>
          <a:lstStyle>
            <a:lvl1pPr marL="0" indent="0">
              <a:buNone/>
              <a:defRPr sz="3700"/>
            </a:lvl1pPr>
            <a:lvl2pPr marL="1192469" indent="0">
              <a:buNone/>
              <a:defRPr sz="3100"/>
            </a:lvl2pPr>
            <a:lvl3pPr marL="2384938" indent="0">
              <a:buNone/>
              <a:defRPr sz="2600"/>
            </a:lvl3pPr>
            <a:lvl4pPr marL="3577407" indent="0">
              <a:buNone/>
              <a:defRPr sz="2300"/>
            </a:lvl4pPr>
            <a:lvl5pPr marL="4769876" indent="0">
              <a:buNone/>
              <a:defRPr sz="2300"/>
            </a:lvl5pPr>
            <a:lvl6pPr marL="5962345" indent="0">
              <a:buNone/>
              <a:defRPr sz="2300"/>
            </a:lvl6pPr>
            <a:lvl7pPr marL="7154814" indent="0">
              <a:buNone/>
              <a:defRPr sz="2300"/>
            </a:lvl7pPr>
            <a:lvl8pPr marL="8347283" indent="0">
              <a:buNone/>
              <a:defRPr sz="2300"/>
            </a:lvl8pPr>
            <a:lvl9pPr marL="9539752" indent="0">
              <a:buNone/>
              <a:defRPr sz="23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BB8A3-8ACB-464C-90B9-3D30D6E2BF16}" type="datetimeFigureOut">
              <a:rPr lang="en-GB" smtClean="0"/>
              <a:t>21/09/2021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BFF2-21AB-477D-BF06-BC760DD9035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5791" y="554366"/>
            <a:ext cx="22064187" cy="2307167"/>
          </a:xfrm>
          <a:prstGeom prst="rect">
            <a:avLst/>
          </a:prstGeom>
        </p:spPr>
        <p:txBody>
          <a:bodyPr vert="horz" lIns="238494" tIns="119247" rIns="238494" bIns="119247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5791" y="3230038"/>
            <a:ext cx="22064187" cy="9135739"/>
          </a:xfrm>
          <a:prstGeom prst="rect">
            <a:avLst/>
          </a:prstGeom>
        </p:spPr>
        <p:txBody>
          <a:bodyPr vert="horz" lIns="238494" tIns="119247" rIns="238494" bIns="119247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25790" y="12830412"/>
            <a:ext cx="5720345" cy="737012"/>
          </a:xfrm>
          <a:prstGeom prst="rect">
            <a:avLst/>
          </a:prstGeom>
        </p:spPr>
        <p:txBody>
          <a:bodyPr vert="horz" lIns="238494" tIns="119247" rIns="238494" bIns="119247" rtlCol="0" anchor="ctr"/>
          <a:lstStyle>
            <a:lvl1pPr algn="l">
              <a:defRPr sz="3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BB8A3-8ACB-464C-90B9-3D30D6E2BF16}" type="datetimeFigureOut">
              <a:rPr lang="en-GB" smtClean="0"/>
              <a:t>21/09/2021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76222" y="12830412"/>
            <a:ext cx="7763325" cy="737012"/>
          </a:xfrm>
          <a:prstGeom prst="rect">
            <a:avLst/>
          </a:prstGeom>
        </p:spPr>
        <p:txBody>
          <a:bodyPr vert="horz" lIns="238494" tIns="119247" rIns="238494" bIns="119247" rtlCol="0" anchor="ctr"/>
          <a:lstStyle>
            <a:lvl1pPr algn="ctr">
              <a:defRPr sz="3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569633" y="12830412"/>
            <a:ext cx="5720345" cy="737012"/>
          </a:xfrm>
          <a:prstGeom prst="rect">
            <a:avLst/>
          </a:prstGeom>
        </p:spPr>
        <p:txBody>
          <a:bodyPr vert="horz" lIns="238494" tIns="119247" rIns="238494" bIns="119247" rtlCol="0" anchor="ctr"/>
          <a:lstStyle>
            <a:lvl1pPr algn="r">
              <a:defRPr sz="3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1BFF2-21AB-477D-BF06-BC760DD90352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2384938" rtl="0" eaLnBrk="1" latinLnBrk="0" hangingPunct="1">
        <a:spcBef>
          <a:spcPct val="0"/>
        </a:spcBef>
        <a:buNone/>
        <a:defRPr sz="11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94352" indent="-894352" algn="l" defTabSz="2384938" rtl="0" eaLnBrk="1" latinLnBrk="0" hangingPunct="1">
        <a:spcBef>
          <a:spcPct val="20000"/>
        </a:spcBef>
        <a:buFont typeface="Arial" pitchFamily="34" charset="0"/>
        <a:buChar char="•"/>
        <a:defRPr sz="8300" kern="1200">
          <a:solidFill>
            <a:schemeClr val="tx1"/>
          </a:solidFill>
          <a:latin typeface="+mn-lt"/>
          <a:ea typeface="+mn-ea"/>
          <a:cs typeface="+mn-cs"/>
        </a:defRPr>
      </a:lvl1pPr>
      <a:lvl2pPr marL="1937762" indent="-745293" algn="l" defTabSz="2384938" rtl="0" eaLnBrk="1" latinLnBrk="0" hangingPunct="1">
        <a:spcBef>
          <a:spcPct val="20000"/>
        </a:spcBef>
        <a:buFont typeface="Arial" pitchFamily="34" charset="0"/>
        <a:buChar char="–"/>
        <a:defRPr sz="7300" kern="1200">
          <a:solidFill>
            <a:schemeClr val="tx1"/>
          </a:solidFill>
          <a:latin typeface="+mn-lt"/>
          <a:ea typeface="+mn-ea"/>
          <a:cs typeface="+mn-cs"/>
        </a:defRPr>
      </a:lvl2pPr>
      <a:lvl3pPr marL="2981173" indent="-596235" algn="l" defTabSz="2384938" rtl="0" eaLnBrk="1" latinLnBrk="0" hangingPunct="1">
        <a:spcBef>
          <a:spcPct val="20000"/>
        </a:spcBef>
        <a:buFont typeface="Arial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3pPr>
      <a:lvl4pPr marL="4173642" indent="-596235" algn="l" defTabSz="2384938" rtl="0" eaLnBrk="1" latinLnBrk="0" hangingPunct="1">
        <a:spcBef>
          <a:spcPct val="20000"/>
        </a:spcBef>
        <a:buFont typeface="Arial" pitchFamily="34" charset="0"/>
        <a:buChar char="–"/>
        <a:defRPr sz="5200" kern="1200">
          <a:solidFill>
            <a:schemeClr val="tx1"/>
          </a:solidFill>
          <a:latin typeface="+mn-lt"/>
          <a:ea typeface="+mn-ea"/>
          <a:cs typeface="+mn-cs"/>
        </a:defRPr>
      </a:lvl4pPr>
      <a:lvl5pPr marL="5366111" indent="-596235" algn="l" defTabSz="2384938" rtl="0" eaLnBrk="1" latinLnBrk="0" hangingPunct="1">
        <a:spcBef>
          <a:spcPct val="20000"/>
        </a:spcBef>
        <a:buFont typeface="Arial" pitchFamily="34" charset="0"/>
        <a:buChar char="»"/>
        <a:defRPr sz="5200" kern="1200">
          <a:solidFill>
            <a:schemeClr val="tx1"/>
          </a:solidFill>
          <a:latin typeface="+mn-lt"/>
          <a:ea typeface="+mn-ea"/>
          <a:cs typeface="+mn-cs"/>
        </a:defRPr>
      </a:lvl5pPr>
      <a:lvl6pPr marL="6558580" indent="-596235" algn="l" defTabSz="2384938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6pPr>
      <a:lvl7pPr marL="7751049" indent="-596235" algn="l" defTabSz="2384938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7pPr>
      <a:lvl8pPr marL="8943518" indent="-596235" algn="l" defTabSz="2384938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8pPr>
      <a:lvl9pPr marL="10135987" indent="-596235" algn="l" defTabSz="2384938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384938" rtl="0" eaLnBrk="1" latinLnBrk="0" hangingPunct="1">
        <a:defRPr sz="4700" kern="1200">
          <a:solidFill>
            <a:schemeClr val="tx1"/>
          </a:solidFill>
          <a:latin typeface="+mn-lt"/>
          <a:ea typeface="+mn-ea"/>
          <a:cs typeface="+mn-cs"/>
        </a:defRPr>
      </a:lvl1pPr>
      <a:lvl2pPr marL="1192469" algn="l" defTabSz="2384938" rtl="0" eaLnBrk="1" latinLnBrk="0" hangingPunct="1">
        <a:defRPr sz="4700" kern="1200">
          <a:solidFill>
            <a:schemeClr val="tx1"/>
          </a:solidFill>
          <a:latin typeface="+mn-lt"/>
          <a:ea typeface="+mn-ea"/>
          <a:cs typeface="+mn-cs"/>
        </a:defRPr>
      </a:lvl2pPr>
      <a:lvl3pPr marL="2384938" algn="l" defTabSz="2384938" rtl="0" eaLnBrk="1" latinLnBrk="0" hangingPunct="1">
        <a:defRPr sz="4700" kern="1200">
          <a:solidFill>
            <a:schemeClr val="tx1"/>
          </a:solidFill>
          <a:latin typeface="+mn-lt"/>
          <a:ea typeface="+mn-ea"/>
          <a:cs typeface="+mn-cs"/>
        </a:defRPr>
      </a:lvl3pPr>
      <a:lvl4pPr marL="3577407" algn="l" defTabSz="2384938" rtl="0" eaLnBrk="1" latinLnBrk="0" hangingPunct="1">
        <a:defRPr sz="4700" kern="1200">
          <a:solidFill>
            <a:schemeClr val="tx1"/>
          </a:solidFill>
          <a:latin typeface="+mn-lt"/>
          <a:ea typeface="+mn-ea"/>
          <a:cs typeface="+mn-cs"/>
        </a:defRPr>
      </a:lvl4pPr>
      <a:lvl5pPr marL="4769876" algn="l" defTabSz="2384938" rtl="0" eaLnBrk="1" latinLnBrk="0" hangingPunct="1">
        <a:defRPr sz="4700" kern="1200">
          <a:solidFill>
            <a:schemeClr val="tx1"/>
          </a:solidFill>
          <a:latin typeface="+mn-lt"/>
          <a:ea typeface="+mn-ea"/>
          <a:cs typeface="+mn-cs"/>
        </a:defRPr>
      </a:lvl5pPr>
      <a:lvl6pPr marL="5962345" algn="l" defTabSz="2384938" rtl="0" eaLnBrk="1" latinLnBrk="0" hangingPunct="1">
        <a:defRPr sz="4700" kern="1200">
          <a:solidFill>
            <a:schemeClr val="tx1"/>
          </a:solidFill>
          <a:latin typeface="+mn-lt"/>
          <a:ea typeface="+mn-ea"/>
          <a:cs typeface="+mn-cs"/>
        </a:defRPr>
      </a:lvl6pPr>
      <a:lvl7pPr marL="7154814" algn="l" defTabSz="2384938" rtl="0" eaLnBrk="1" latinLnBrk="0" hangingPunct="1">
        <a:defRPr sz="4700" kern="1200">
          <a:solidFill>
            <a:schemeClr val="tx1"/>
          </a:solidFill>
          <a:latin typeface="+mn-lt"/>
          <a:ea typeface="+mn-ea"/>
          <a:cs typeface="+mn-cs"/>
        </a:defRPr>
      </a:lvl7pPr>
      <a:lvl8pPr marL="8347283" algn="l" defTabSz="2384938" rtl="0" eaLnBrk="1" latinLnBrk="0" hangingPunct="1">
        <a:defRPr sz="4700" kern="1200">
          <a:solidFill>
            <a:schemeClr val="tx1"/>
          </a:solidFill>
          <a:latin typeface="+mn-lt"/>
          <a:ea typeface="+mn-ea"/>
          <a:cs typeface="+mn-cs"/>
        </a:defRPr>
      </a:lvl8pPr>
      <a:lvl9pPr marL="9539752" algn="l" defTabSz="2384938" rtl="0" eaLnBrk="1" latinLnBrk="0" hangingPunct="1">
        <a:defRPr sz="4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3E69532-625D-774D-B9DF-3FE9B711C714}"/>
              </a:ext>
            </a:extLst>
          </p:cNvPr>
          <p:cNvSpPr/>
          <p:nvPr/>
        </p:nvSpPr>
        <p:spPr>
          <a:xfrm>
            <a:off x="700597" y="1486344"/>
            <a:ext cx="23114568" cy="1631216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000" b="1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Covid-secure in-person teaching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5E15509-F0C2-5744-B54F-936935ED4D22}"/>
              </a:ext>
            </a:extLst>
          </p:cNvPr>
          <p:cNvSpPr/>
          <p:nvPr/>
        </p:nvSpPr>
        <p:spPr>
          <a:xfrm>
            <a:off x="7289329" y="3442973"/>
            <a:ext cx="15985777" cy="7099426"/>
          </a:xfrm>
          <a:prstGeom prst="rect">
            <a:avLst/>
          </a:prstGeom>
        </p:spPr>
        <p:txBody>
          <a:bodyPr wrap="square" lIns="203244" tIns="101623" rIns="203244" bIns="101623" anchor="t">
            <a:spAutoFit/>
          </a:bodyPr>
          <a:lstStyle/>
          <a:p>
            <a:pPr>
              <a:spcAft>
                <a:spcPts val="1800"/>
              </a:spcAft>
            </a:pPr>
            <a:r>
              <a:rPr lang="en-GB" sz="6400" b="1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Please:</a:t>
            </a:r>
          </a:p>
          <a:p>
            <a:pPr marL="857250" indent="-8572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5400" b="1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if you have symptoms, go home: isolate, test, tell</a:t>
            </a:r>
          </a:p>
          <a:p>
            <a:pPr marL="857250" indent="-8572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5400" b="1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wear a face covering (unless you are exempt)</a:t>
            </a:r>
          </a:p>
          <a:p>
            <a:pPr marL="857250" indent="-8572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5400" b="1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respect each other’s personal space</a:t>
            </a:r>
          </a:p>
          <a:p>
            <a:pPr marL="857250" indent="-8572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5400" b="1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do not move furniture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228E473-AD2D-A44B-9606-A1B918DB2B2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577" y="4113188"/>
            <a:ext cx="6890876" cy="6890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3840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 Safe - PowerPoint template" id="{05D73621-EDA9-AD43-8A6D-69BC4F0C9033}" vid="{33E5D041-802E-5542-A9E1-FBCFF2D4490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CF82C5F24AA9439A54BB6FC79B22E8" ma:contentTypeVersion="8" ma:contentTypeDescription="Create a new document." ma:contentTypeScope="" ma:versionID="ac61578e613d65c91661365a5eeeac8b">
  <xsd:schema xmlns:xsd="http://www.w3.org/2001/XMLSchema" xmlns:xs="http://www.w3.org/2001/XMLSchema" xmlns:p="http://schemas.microsoft.com/office/2006/metadata/properties" xmlns:ns2="be123596-ca1e-476a-9c22-78ba7e4523fe" targetNamespace="http://schemas.microsoft.com/office/2006/metadata/properties" ma:root="true" ma:fieldsID="c8125ec735b4bc4db8ffc592e296bd07" ns2:_="">
    <xsd:import namespace="be123596-ca1e-476a-9c22-78ba7e4523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123596-ca1e-476a-9c22-78ba7e4523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3EB012E-7C8A-492D-AD11-37BF3710DA0E}">
  <ds:schemaRefs>
    <ds:schemaRef ds:uri="be123596-ca1e-476a-9c22-78ba7e4523f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44C7869-821B-4E35-A80F-2C04D12D62D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70AE3CE-4FE8-4A88-B3E0-B8612E368A54}">
  <ds:schemaRefs>
    <ds:schemaRef ds:uri="be123596-ca1e-476a-9c22-78ba7e4523f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37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Noto Sans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Corinne</cp:lastModifiedBy>
  <cp:revision>3</cp:revision>
  <dcterms:created xsi:type="dcterms:W3CDTF">2020-09-18T15:28:54Z</dcterms:created>
  <dcterms:modified xsi:type="dcterms:W3CDTF">2021-09-21T12:04:12Z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0x0101006CCF82C5F24AA9439A54BB6FC79B22E8</vt:lpwstr>
  </property>
</Properties>
</file>