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0.xml" ContentType="application/vnd.openxmlformats-officedocument.presentationml.notesSlide+xml"/>
  <Override PartName="/ppt/charts/chart10.xml" ContentType="application/vnd.openxmlformats-officedocument.drawingml.chart+xml"/>
  <Override PartName="/ppt/notesSlides/notesSlide11.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notesSlides/notesSlide15.xml" ContentType="application/vnd.openxmlformats-officedocument.presentationml.notesSl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8.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0"/>
  </p:notesMasterIdLst>
  <p:handoutMasterIdLst>
    <p:handoutMasterId r:id="rId31"/>
  </p:handoutMasterIdLst>
  <p:sldIdLst>
    <p:sldId id="376" r:id="rId2"/>
    <p:sldId id="310" r:id="rId3"/>
    <p:sldId id="366" r:id="rId4"/>
    <p:sldId id="325" r:id="rId5"/>
    <p:sldId id="317" r:id="rId6"/>
    <p:sldId id="318" r:id="rId7"/>
    <p:sldId id="312" r:id="rId8"/>
    <p:sldId id="326" r:id="rId9"/>
    <p:sldId id="367" r:id="rId10"/>
    <p:sldId id="368" r:id="rId11"/>
    <p:sldId id="369" r:id="rId12"/>
    <p:sldId id="370" r:id="rId13"/>
    <p:sldId id="371" r:id="rId14"/>
    <p:sldId id="372" r:id="rId15"/>
    <p:sldId id="373" r:id="rId16"/>
    <p:sldId id="320" r:id="rId17"/>
    <p:sldId id="304" r:id="rId18"/>
    <p:sldId id="308" r:id="rId19"/>
    <p:sldId id="319" r:id="rId20"/>
    <p:sldId id="348" r:id="rId21"/>
    <p:sldId id="347" r:id="rId22"/>
    <p:sldId id="332" r:id="rId23"/>
    <p:sldId id="335" r:id="rId24"/>
    <p:sldId id="337" r:id="rId25"/>
    <p:sldId id="341" r:id="rId26"/>
    <p:sldId id="343" r:id="rId27"/>
    <p:sldId id="345" r:id="rId28"/>
    <p:sldId id="346" r:id="rId29"/>
  </p:sldIdLst>
  <p:sldSz cx="9144000" cy="5143500" type="screen16x9"/>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B5F9A6-1EAF-4E0E-A686-5BFE5A32187A}">
          <p14:sldIdLst>
            <p14:sldId id="376"/>
            <p14:sldId id="310"/>
            <p14:sldId id="366"/>
            <p14:sldId id="325"/>
            <p14:sldId id="317"/>
            <p14:sldId id="318"/>
            <p14:sldId id="312"/>
            <p14:sldId id="326"/>
            <p14:sldId id="367"/>
            <p14:sldId id="368"/>
            <p14:sldId id="369"/>
            <p14:sldId id="370"/>
            <p14:sldId id="371"/>
            <p14:sldId id="372"/>
            <p14:sldId id="373"/>
            <p14:sldId id="320"/>
            <p14:sldId id="304"/>
            <p14:sldId id="308"/>
            <p14:sldId id="319"/>
            <p14:sldId id="348"/>
            <p14:sldId id="347"/>
            <p14:sldId id="332"/>
            <p14:sldId id="335"/>
            <p14:sldId id="337"/>
            <p14:sldId id="341"/>
            <p14:sldId id="343"/>
            <p14:sldId id="345"/>
            <p14:sldId id="346"/>
          </p14:sldIdLst>
        </p14:section>
        <p14:section name="Dividers" id="{A816F5DE-3173-4404-92F3-289B36AD2F4B}">
          <p14:sldIdLst/>
        </p14:section>
      </p14:sectionLst>
    </p:ext>
    <p:ext uri="{EFAFB233-063F-42B5-8137-9DF3F51BA10A}">
      <p15:sldGuideLst xmlns:p15="http://schemas.microsoft.com/office/powerpoint/2012/main">
        <p15:guide id="9" pos="2971" userDrawn="1">
          <p15:clr>
            <a:srgbClr val="A4A3A4"/>
          </p15:clr>
        </p15:guide>
        <p15:guide id="23" orient="horz" pos="645" userDrawn="1">
          <p15:clr>
            <a:srgbClr val="A4A3A4"/>
          </p15:clr>
        </p15:guide>
        <p15:guide id="34" pos="2789" userDrawn="1">
          <p15:clr>
            <a:srgbClr val="A4A3A4"/>
          </p15:clr>
        </p15:guide>
        <p15:guide id="35" pos="3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3399"/>
    <a:srgbClr val="AABC00"/>
    <a:srgbClr val="B5C800"/>
    <a:srgbClr val="0000CC"/>
    <a:srgbClr val="9B9B9B"/>
    <a:srgbClr val="00ACC1"/>
    <a:srgbClr val="9966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9110" autoAdjust="0"/>
  </p:normalViewPr>
  <p:slideViewPr>
    <p:cSldViewPr snapToGrid="0" showGuides="1">
      <p:cViewPr varScale="1">
        <p:scale>
          <a:sx n="135" d="100"/>
          <a:sy n="135" d="100"/>
        </p:scale>
        <p:origin x="546" y="120"/>
      </p:cViewPr>
      <p:guideLst>
        <p:guide pos="2971"/>
        <p:guide orient="horz" pos="645"/>
        <p:guide pos="2789"/>
        <p:guide pos="363"/>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showGuides="1">
      <p:cViewPr varScale="1">
        <p:scale>
          <a:sx n="84" d="100"/>
          <a:sy n="84" d="100"/>
        </p:scale>
        <p:origin x="2886" y="96"/>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plukfs1\Marketing\Design,%20Collateral%20and%20Publications\Client%20Design%20and%20Creative\EDF\02%20Projects\Presentations\EDF%20UK%20Future%20Energy%20Market\00_Sources\FMV_data_2.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1" Type="http://schemas.openxmlformats.org/officeDocument/2006/relationships/oleObject" Target="file:///C:\Users\davie1a\AppData\Local\Microsoft\Windows\Temporary%20Internet%20Files\Content.Outlook\KNHO9JMH\BMRA%20-%20Nuclear%20Generation%20-%202016.xlsx" TargetMode="Externa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1" Type="http://schemas.openxmlformats.org/officeDocument/2006/relationships/oleObject" Target="file:///\\customer.edfenergy.net\SHARED\Crawley\Corporate%20Strategy\Strategic%20Advantage\Market\Future%20market%20vision\02%20DRAFT%20Infographic%20version\CHypSE16%20-All%20Scenarios%20-%202021%20&amp;%202030%20-%20Sample%2014%20-%20Weekly%20Gen%20at%20end%20of%20November.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tomer.edfenergy.net\SHARED\Crawley\Corporate%20Strategy\Strategic%20Advantage\Market\Future%20market%20vision\02%20DRAFT%20Infographic%20version\CHypSE16%20-All%20Scenarios%20-%202021%20&amp;%202030%20-%20Sample%2014%20-%20Weekly%20Gen%20at%20end%20of%20November.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tomer.edfenergy.net\SHARED\Crawley\Corporate%20Strategy\Strategic%20Advantage\Market\Future%20market%20vision\02%20DRAFT%20Infographic%20version\FMV_data.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2" Type="http://schemas.openxmlformats.org/officeDocument/2006/relationships/oleObject" Target="file:///\\customer.edfenergy.net\SHARED\Crawley\Corporate%20Strategy\Generation%20&amp;%20Wholesale%20Markets%20Strategy\2017_Adhoc\2017-08-03%20Dieter%20Helm%20energy%20cost%20review\GDP\Electricity%20GVA.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ustomer.edfenergy.net\SHARED\Crawley\Corporate%20Strategy\Generation%20&amp;%20Wholesale%20Markets%20Strategy\_Continuous%20Projects\01_System%20Model\3.%20Projects\Steve%20Request%20-%2013092017\Data%20&amp;%20Graphs.xlsm"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ustomer.edfenergy.net\SHARED\Crawley\Corporate%20Strategy\Generation%20&amp;%20Wholesale%20Markets%20Strategy\_Continuous%20Projects\01_System%20Model\3.%20Projects\Anne%20Request%20-%2020170927\Data%20SH%20IC%20v2.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1" Type="http://schemas.openxmlformats.org/officeDocument/2006/relationships/oleObject" Target="file:///\\plukfs1\Marketing\Design,%20Collateral%20and%20Publications\Client%20Design%20and%20Creative\EDF\02%20Projects\Presentations\EDF%20UK%20Future%20Energy%20Market\00_Sources\FMV_data_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davie1a\AppData\Local\Microsoft\Windows\Temporary%20Internet%20Files\Content.Outlook\KNHO9JMH\FMV%20start%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cat>
            <c:strRef>
              <c:f>Sheet1!$A$2:$A$5</c:f>
              <c:strCache>
                <c:ptCount val="3"/>
                <c:pt idx="0">
                  <c:v>1st Qtr</c:v>
                </c:pt>
                <c:pt idx="1">
                  <c:v>2nd Qtr</c:v>
                </c:pt>
                <c:pt idx="2">
                  <c:v>3rd Qtr</c:v>
                </c:pt>
              </c:strCache>
            </c:strRef>
          </c:cat>
          <c:val>
            <c:numRef>
              <c:f>Sheet1!$B$2:$B$5</c:f>
              <c:numCache>
                <c:formatCode>General</c:formatCode>
                <c:ptCount val="4"/>
                <c:pt idx="0">
                  <c:v>5</c:v>
                </c:pt>
                <c:pt idx="1">
                  <c:v>5</c:v>
                </c:pt>
                <c:pt idx="2">
                  <c:v>5</c:v>
                </c:pt>
              </c:numCache>
            </c:numRef>
          </c:val>
          <c:extLst>
            <c:ext xmlns:c16="http://schemas.microsoft.com/office/drawing/2014/chart" uri="{C3380CC4-5D6E-409C-BE32-E72D297353CC}">
              <c16:uniqueId val="{00000000-D45A-43A1-A4CD-2C72787E613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305907414710601E-2"/>
          <c:y val="6.4705882352941196E-2"/>
          <c:w val="0.94469409258529002"/>
          <c:h val="0.63697035664659596"/>
        </c:manualLayout>
      </c:layout>
      <c:barChart>
        <c:barDir val="col"/>
        <c:grouping val="stacked"/>
        <c:varyColors val="0"/>
        <c:ser>
          <c:idx val="5"/>
          <c:order val="0"/>
          <c:tx>
            <c:strRef>
              <c:f>'C'!$A$31</c:f>
              <c:strCache>
                <c:ptCount val="1"/>
                <c:pt idx="0">
                  <c:v>Blank</c:v>
                </c:pt>
              </c:strCache>
            </c:strRef>
          </c:tx>
          <c:spPr>
            <a:noFill/>
          </c:spPr>
          <c:invertIfNegative val="0"/>
          <c:cat>
            <c:strRef>
              <c:f>'C'!$B$25:$E$25</c:f>
              <c:strCache>
                <c:ptCount val="3"/>
                <c:pt idx="0">
                  <c:v>2016 capacity 
generating in 2035</c:v>
                </c:pt>
                <c:pt idx="1">
                  <c:v>New build gas
needed by 2035</c:v>
                </c:pt>
                <c:pt idx="2">
                  <c:v>Low carbon 
needed by 2035</c:v>
                </c:pt>
              </c:strCache>
            </c:strRef>
          </c:cat>
          <c:val>
            <c:numRef>
              <c:f>'C'!$B$31:$E$31</c:f>
              <c:numCache>
                <c:formatCode>0;\-0;\-</c:formatCode>
                <c:ptCount val="3"/>
                <c:pt idx="1">
                  <c:v>106.9064920090683</c:v>
                </c:pt>
                <c:pt idx="2" formatCode="0">
                  <c:v>144.85468467052689</c:v>
                </c:pt>
              </c:numCache>
            </c:numRef>
          </c:val>
          <c:extLst>
            <c:ext xmlns:c16="http://schemas.microsoft.com/office/drawing/2014/chart" uri="{C3380CC4-5D6E-409C-BE32-E72D297353CC}">
              <c16:uniqueId val="{00000000-8CB6-45E5-908D-58BCD683BA53}"/>
            </c:ext>
          </c:extLst>
        </c:ser>
        <c:ser>
          <c:idx val="0"/>
          <c:order val="1"/>
          <c:tx>
            <c:strRef>
              <c:f>'C'!$A$26</c:f>
              <c:strCache>
                <c:ptCount val="1"/>
                <c:pt idx="0">
                  <c:v>Nuclear</c:v>
                </c:pt>
              </c:strCache>
            </c:strRef>
          </c:tx>
          <c:spPr>
            <a:solidFill>
              <a:schemeClr val="accent3"/>
            </a:solidFill>
          </c:spPr>
          <c:invertIfNegative val="0"/>
          <c:dLbls>
            <c:dLbl>
              <c:idx val="0"/>
              <c:layout>
                <c:manualLayout>
                  <c:x val="-4.6800110563547497E-17"/>
                  <c:y val="-1.7647058823529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B6-45E5-908D-58BCD683BA5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3"/>
                <c:pt idx="0">
                  <c:v>2016 capacity 
generating in 2035</c:v>
                </c:pt>
                <c:pt idx="1">
                  <c:v>New build gas
needed by 2035</c:v>
                </c:pt>
                <c:pt idx="2">
                  <c:v>Low carbon 
needed by 2035</c:v>
                </c:pt>
              </c:strCache>
            </c:strRef>
          </c:cat>
          <c:val>
            <c:numRef>
              <c:f>'C'!$B$26:$E$26</c:f>
              <c:numCache>
                <c:formatCode>General</c:formatCode>
                <c:ptCount val="3"/>
                <c:pt idx="0" formatCode="0">
                  <c:v>8.1008666400000049</c:v>
                </c:pt>
              </c:numCache>
            </c:numRef>
          </c:val>
          <c:extLst>
            <c:ext xmlns:c16="http://schemas.microsoft.com/office/drawing/2014/chart" uri="{C3380CC4-5D6E-409C-BE32-E72D297353CC}">
              <c16:uniqueId val="{00000002-8CB6-45E5-908D-58BCD683BA53}"/>
            </c:ext>
          </c:extLst>
        </c:ser>
        <c:ser>
          <c:idx val="1"/>
          <c:order val="2"/>
          <c:tx>
            <c:strRef>
              <c:f>'C'!$A$27</c:f>
              <c:strCache>
                <c:ptCount val="1"/>
                <c:pt idx="0">
                  <c:v>Gas (inc. CHP)</c:v>
                </c:pt>
              </c:strCache>
            </c:strRef>
          </c:tx>
          <c:spPr>
            <a:solidFill>
              <a:schemeClr val="bg2"/>
            </a:solidFill>
          </c:spPr>
          <c:invertIfNegative val="0"/>
          <c:dLbls>
            <c:dLbl>
              <c:idx val="0"/>
              <c:layout>
                <c:manualLayout>
                  <c:x val="-4.6800110563547497E-17"/>
                  <c:y val="-1.7647058823529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B6-45E5-908D-58BCD683BA53}"/>
                </c:ext>
              </c:extLst>
            </c:dLbl>
            <c:dLbl>
              <c:idx val="1"/>
              <c:layout>
                <c:manualLayout>
                  <c:x val="-9.3600221127095106E-17"/>
                  <c:y val="-1.454377026401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B6-45E5-908D-58BCD683BA5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3"/>
                <c:pt idx="0">
                  <c:v>2016 capacity 
generating in 2035</c:v>
                </c:pt>
                <c:pt idx="1">
                  <c:v>New build gas
needed by 2035</c:v>
                </c:pt>
                <c:pt idx="2">
                  <c:v>Low carbon 
needed by 2035</c:v>
                </c:pt>
              </c:strCache>
            </c:strRef>
          </c:cat>
          <c:val>
            <c:numRef>
              <c:f>'C'!$B$27:$E$27</c:f>
              <c:numCache>
                <c:formatCode>0</c:formatCode>
                <c:ptCount val="3"/>
                <c:pt idx="0">
                  <c:v>44.614092567541419</c:v>
                </c:pt>
                <c:pt idx="1">
                  <c:v>37.948192661458563</c:v>
                </c:pt>
              </c:numCache>
            </c:numRef>
          </c:val>
          <c:extLst>
            <c:ext xmlns:c16="http://schemas.microsoft.com/office/drawing/2014/chart" uri="{C3380CC4-5D6E-409C-BE32-E72D297353CC}">
              <c16:uniqueId val="{00000005-8CB6-45E5-908D-58BCD683BA53}"/>
            </c:ext>
          </c:extLst>
        </c:ser>
        <c:ser>
          <c:idx val="2"/>
          <c:order val="3"/>
          <c:tx>
            <c:strRef>
              <c:f>'C'!$A$28</c:f>
              <c:strCache>
                <c:ptCount val="1"/>
                <c:pt idx="0">
                  <c:v>Other fossil</c:v>
                </c:pt>
              </c:strCache>
            </c:strRef>
          </c:tx>
          <c:spPr>
            <a:solidFill>
              <a:schemeClr val="tx2"/>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8CB6-45E5-908D-58BCD683BA5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3"/>
                <c:pt idx="0">
                  <c:v>2016 capacity 
generating in 2035</c:v>
                </c:pt>
                <c:pt idx="1">
                  <c:v>New build gas
needed by 2035</c:v>
                </c:pt>
                <c:pt idx="2">
                  <c:v>Low carbon 
needed by 2035</c:v>
                </c:pt>
              </c:strCache>
            </c:strRef>
          </c:cat>
          <c:val>
            <c:numRef>
              <c:f>'C'!$B$28:$E$28</c:f>
              <c:numCache>
                <c:formatCode>General</c:formatCode>
                <c:ptCount val="3"/>
                <c:pt idx="0" formatCode="0">
                  <c:v>0</c:v>
                </c:pt>
              </c:numCache>
            </c:numRef>
          </c:val>
          <c:extLst>
            <c:ext xmlns:c16="http://schemas.microsoft.com/office/drawing/2014/chart" uri="{C3380CC4-5D6E-409C-BE32-E72D297353CC}">
              <c16:uniqueId val="{00000007-8CB6-45E5-908D-58BCD683BA53}"/>
            </c:ext>
          </c:extLst>
        </c:ser>
        <c:ser>
          <c:idx val="3"/>
          <c:order val="4"/>
          <c:tx>
            <c:strRef>
              <c:f>'C'!$A$29</c:f>
              <c:strCache>
                <c:ptCount val="1"/>
                <c:pt idx="0">
                  <c:v>Wind and solar PV</c:v>
                </c:pt>
              </c:strCache>
            </c:strRef>
          </c:tx>
          <c:spPr>
            <a:solidFill>
              <a:srgbClr val="C4D600"/>
            </a:solidFill>
          </c:spPr>
          <c:invertIfNegative val="0"/>
          <c:dPt>
            <c:idx val="2"/>
            <c:invertIfNegative val="0"/>
            <c:bubble3D val="0"/>
            <c:spPr>
              <a:solidFill>
                <a:schemeClr val="tx1"/>
              </a:solidFill>
            </c:spPr>
            <c:extLst>
              <c:ext xmlns:c16="http://schemas.microsoft.com/office/drawing/2014/chart" uri="{C3380CC4-5D6E-409C-BE32-E72D297353CC}">
                <c16:uniqueId val="{00000009-8CB6-45E5-908D-58BCD683BA53}"/>
              </c:ext>
            </c:extLst>
          </c:dPt>
          <c:dLbls>
            <c:dLbl>
              <c:idx val="2"/>
              <c:tx>
                <c:rich>
                  <a:bodyPr/>
                  <a:lstStyle/>
                  <a:p>
                    <a:pPr>
                      <a:defRPr>
                        <a:solidFill>
                          <a:schemeClr val="bg1"/>
                        </a:solidFill>
                      </a:defRPr>
                    </a:pPr>
                    <a:r>
                      <a:rPr lang="en-US" dirty="0"/>
                      <a:t>69</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B6-45E5-908D-58BCD683BA5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3"/>
                <c:pt idx="0">
                  <c:v>2016 capacity 
generating in 2035</c:v>
                </c:pt>
                <c:pt idx="1">
                  <c:v>New build gas
needed by 2035</c:v>
                </c:pt>
                <c:pt idx="2">
                  <c:v>Low carbon 
needed by 2035</c:v>
                </c:pt>
              </c:strCache>
            </c:strRef>
          </c:cat>
          <c:val>
            <c:numRef>
              <c:f>'C'!$B$29:$E$29</c:f>
              <c:numCache>
                <c:formatCode>General</c:formatCode>
                <c:ptCount val="3"/>
                <c:pt idx="0" formatCode="0">
                  <c:v>36.853545998730127</c:v>
                </c:pt>
                <c:pt idx="2" formatCode="0">
                  <c:v>65.258528020399979</c:v>
                </c:pt>
              </c:numCache>
            </c:numRef>
          </c:val>
          <c:extLst>
            <c:ext xmlns:c16="http://schemas.microsoft.com/office/drawing/2014/chart" uri="{C3380CC4-5D6E-409C-BE32-E72D297353CC}">
              <c16:uniqueId val="{0000000A-8CB6-45E5-908D-58BCD683BA53}"/>
            </c:ext>
          </c:extLst>
        </c:ser>
        <c:ser>
          <c:idx val="4"/>
          <c:order val="5"/>
          <c:tx>
            <c:strRef>
              <c:f>'C'!$A$30</c:f>
              <c:strCache>
                <c:ptCount val="1"/>
                <c:pt idx="0">
                  <c:v>Other RES</c:v>
                </c:pt>
              </c:strCache>
            </c:strRef>
          </c:tx>
          <c:spPr>
            <a:solidFill>
              <a:srgbClr val="509E2F"/>
            </a:solidFill>
          </c:spPr>
          <c:invertIfNegative val="0"/>
          <c:dPt>
            <c:idx val="0"/>
            <c:invertIfNegative val="0"/>
            <c:bubble3D val="0"/>
            <c:spPr>
              <a:solidFill>
                <a:schemeClr val="accent2"/>
              </a:solidFill>
            </c:spPr>
            <c:extLst>
              <c:ext xmlns:c16="http://schemas.microsoft.com/office/drawing/2014/chart" uri="{C3380CC4-5D6E-409C-BE32-E72D297353CC}">
                <c16:uniqueId val="{0000000C-8CB6-45E5-908D-58BCD683BA53}"/>
              </c:ext>
            </c:extLst>
          </c:dPt>
          <c:dPt>
            <c:idx val="2"/>
            <c:invertIfNegative val="0"/>
            <c:bubble3D val="0"/>
            <c:spPr>
              <a:pattFill prst="dkUpDiag">
                <a:fgClr>
                  <a:schemeClr val="tx1"/>
                </a:fgClr>
                <a:bgClr>
                  <a:schemeClr val="bg1"/>
                </a:bgClr>
              </a:pattFill>
            </c:spPr>
            <c:extLst>
              <c:ext xmlns:c16="http://schemas.microsoft.com/office/drawing/2014/chart" uri="{C3380CC4-5D6E-409C-BE32-E72D297353CC}">
                <c16:uniqueId val="{0000000E-8CB6-45E5-908D-58BCD683BA53}"/>
              </c:ext>
            </c:extLst>
          </c:dPt>
          <c:dLbls>
            <c:dLbl>
              <c:idx val="2"/>
              <c:tx>
                <c:rich>
                  <a:bodyPr/>
                  <a:lstStyle/>
                  <a:p>
                    <a:pPr>
                      <a:defRPr>
                        <a:solidFill>
                          <a:schemeClr val="tx1"/>
                        </a:solidFill>
                      </a:defRPr>
                    </a:pPr>
                    <a:r>
                      <a:rPr lang="en-US" dirty="0">
                        <a:solidFill>
                          <a:schemeClr val="tx1"/>
                        </a:solidFill>
                      </a:rPr>
                      <a:t>119</a:t>
                    </a:r>
                  </a:p>
                </c:rich>
              </c:tx>
              <c:spPr>
                <a:solidFill>
                  <a:schemeClr val="bg1"/>
                </a:solidFill>
                <a:ln>
                  <a:solidFill>
                    <a:sysClr val="windowText" lastClr="000000"/>
                  </a:solidFill>
                </a:ln>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B6-45E5-908D-58BCD683BA53}"/>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3"/>
                <c:pt idx="0">
                  <c:v>2016 capacity 
generating in 2035</c:v>
                </c:pt>
                <c:pt idx="1">
                  <c:v>New build gas
needed by 2035</c:v>
                </c:pt>
                <c:pt idx="2">
                  <c:v>Low carbon 
needed by 2035</c:v>
                </c:pt>
              </c:strCache>
            </c:strRef>
          </c:cat>
          <c:val>
            <c:numRef>
              <c:f>'C'!$B$30:$E$30</c:f>
              <c:numCache>
                <c:formatCode>General</c:formatCode>
                <c:ptCount val="3"/>
                <c:pt idx="0" formatCode="0">
                  <c:v>17.337986802796721</c:v>
                </c:pt>
                <c:pt idx="2" formatCode="0">
                  <c:v>122.4538102139731</c:v>
                </c:pt>
              </c:numCache>
            </c:numRef>
          </c:val>
          <c:extLst>
            <c:ext xmlns:c16="http://schemas.microsoft.com/office/drawing/2014/chart" uri="{C3380CC4-5D6E-409C-BE32-E72D297353CC}">
              <c16:uniqueId val="{0000000F-8CB6-45E5-908D-58BCD683BA53}"/>
            </c:ext>
          </c:extLst>
        </c:ser>
        <c:dLbls>
          <c:showLegendKey val="0"/>
          <c:showVal val="0"/>
          <c:showCatName val="0"/>
          <c:showSerName val="0"/>
          <c:showPercent val="0"/>
          <c:showBubbleSize val="0"/>
        </c:dLbls>
        <c:gapWidth val="150"/>
        <c:overlap val="100"/>
        <c:axId val="-2135012232"/>
        <c:axId val="-2135009048"/>
      </c:barChart>
      <c:lineChart>
        <c:grouping val="standard"/>
        <c:varyColors val="0"/>
        <c:ser>
          <c:idx val="6"/>
          <c:order val="6"/>
          <c:tx>
            <c:strRef>
              <c:f>'C'!$A$12</c:f>
              <c:strCache>
                <c:ptCount val="1"/>
                <c:pt idx="0">
                  <c:v>Total</c:v>
                </c:pt>
              </c:strCache>
            </c:strRef>
          </c:tx>
          <c:marker>
            <c:symbol val="none"/>
          </c:marker>
          <c:dLbls>
            <c:dLbl>
              <c:idx val="2"/>
              <c:layout>
                <c:manualLayout>
                  <c:x val="-3.8125009798991E-2"/>
                  <c:y val="-3.8744094488189003E-2"/>
                </c:manualLayout>
              </c:layout>
              <c:spPr>
                <a:noFill/>
                <a:ln>
                  <a:noFill/>
                </a:ln>
                <a:effectLst/>
              </c:spPr>
              <c:txPr>
                <a:bodyPr/>
                <a:lstStyle/>
                <a:p>
                  <a:pPr>
                    <a:defRPr sz="800" b="1"/>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9395960041825102E-2"/>
                      <c:h val="7.1735525706345504E-2"/>
                    </c:manualLayout>
                  </c15:layout>
                </c:ext>
                <c:ext xmlns:c16="http://schemas.microsoft.com/office/drawing/2014/chart" uri="{C3380CC4-5D6E-409C-BE32-E72D297353CC}">
                  <c16:uniqueId val="{00000010-8CB6-45E5-908D-58BCD683BA5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'C'!$B$12:$E$12</c:f>
              <c:numCache>
                <c:formatCode>General</c:formatCode>
                <c:ptCount val="3"/>
                <c:pt idx="2" formatCode="0">
                  <c:v>332.5670229049</c:v>
                </c:pt>
              </c:numCache>
            </c:numRef>
          </c:val>
          <c:smooth val="0"/>
          <c:extLst>
            <c:ext xmlns:c16="http://schemas.microsoft.com/office/drawing/2014/chart" uri="{C3380CC4-5D6E-409C-BE32-E72D297353CC}">
              <c16:uniqueId val="{00000011-8CB6-45E5-908D-58BCD683BA53}"/>
            </c:ext>
          </c:extLst>
        </c:ser>
        <c:dLbls>
          <c:showLegendKey val="0"/>
          <c:showVal val="0"/>
          <c:showCatName val="0"/>
          <c:showSerName val="0"/>
          <c:showPercent val="0"/>
          <c:showBubbleSize val="0"/>
        </c:dLbls>
        <c:marker val="1"/>
        <c:smooth val="0"/>
        <c:axId val="-2135012232"/>
        <c:axId val="-2135009048"/>
      </c:lineChart>
      <c:catAx>
        <c:axId val="-2135012232"/>
        <c:scaling>
          <c:orientation val="minMax"/>
        </c:scaling>
        <c:delete val="0"/>
        <c:axPos val="b"/>
        <c:numFmt formatCode="General" sourceLinked="0"/>
        <c:majorTickMark val="out"/>
        <c:minorTickMark val="none"/>
        <c:tickLblPos val="nextTo"/>
        <c:crossAx val="-2135009048"/>
        <c:crosses val="autoZero"/>
        <c:auto val="1"/>
        <c:lblAlgn val="ctr"/>
        <c:lblOffset val="100"/>
        <c:noMultiLvlLbl val="0"/>
      </c:catAx>
      <c:valAx>
        <c:axId val="-2135009048"/>
        <c:scaling>
          <c:orientation val="minMax"/>
        </c:scaling>
        <c:delete val="0"/>
        <c:axPos val="l"/>
        <c:majorGridlines>
          <c:spPr>
            <a:ln>
              <a:solidFill>
                <a:schemeClr val="bg1">
                  <a:lumMod val="75000"/>
                </a:schemeClr>
              </a:solidFill>
            </a:ln>
          </c:spPr>
        </c:majorGridlines>
        <c:numFmt formatCode="0;\-0;\-" sourceLinked="1"/>
        <c:majorTickMark val="out"/>
        <c:minorTickMark val="none"/>
        <c:tickLblPos val="nextTo"/>
        <c:crossAx val="-2135012232"/>
        <c:crosses val="autoZero"/>
        <c:crossBetween val="between"/>
      </c:valAx>
    </c:plotArea>
    <c:plotVisOnly val="1"/>
    <c:dispBlanksAs val="gap"/>
    <c:showDLblsOverMax val="0"/>
  </c:chart>
  <c:txPr>
    <a:bodyPr/>
    <a:lstStyle/>
    <a:p>
      <a:pPr>
        <a:defRPr sz="6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96519802787394E-2"/>
          <c:y val="4.4682106002345401E-2"/>
          <c:w val="0.92237767430846296"/>
          <c:h val="0.66205208486603595"/>
        </c:manualLayout>
      </c:layout>
      <c:lineChart>
        <c:grouping val="standard"/>
        <c:varyColors val="0"/>
        <c:ser>
          <c:idx val="1"/>
          <c:order val="0"/>
          <c:tx>
            <c:strRef>
              <c:f>Sheet1!$C$1</c:f>
              <c:strCache>
                <c:ptCount val="1"/>
                <c:pt idx="0">
                  <c:v>Forward annual gas price (p/therm)</c:v>
                </c:pt>
              </c:strCache>
            </c:strRef>
          </c:tx>
          <c:spPr>
            <a:ln w="19050" cap="rnd">
              <a:solidFill>
                <a:schemeClr val="accent3"/>
              </a:solidFill>
              <a:round/>
            </a:ln>
            <a:effectLst/>
          </c:spPr>
          <c:marker>
            <c:symbol val="none"/>
          </c:marker>
          <c:cat>
            <c:numRef>
              <c:f>Sheet1!$A$2:$A$3839</c:f>
              <c:numCache>
                <c:formatCode>m/d/yyyy</c:formatCode>
                <c:ptCount val="3838"/>
                <c:pt idx="0">
                  <c:v>37622</c:v>
                </c:pt>
                <c:pt idx="1">
                  <c:v>37623</c:v>
                </c:pt>
                <c:pt idx="2">
                  <c:v>37624</c:v>
                </c:pt>
                <c:pt idx="3">
                  <c:v>37627</c:v>
                </c:pt>
                <c:pt idx="4">
                  <c:v>37628</c:v>
                </c:pt>
                <c:pt idx="5">
                  <c:v>37629</c:v>
                </c:pt>
                <c:pt idx="6">
                  <c:v>37630</c:v>
                </c:pt>
                <c:pt idx="7">
                  <c:v>37631</c:v>
                </c:pt>
                <c:pt idx="8">
                  <c:v>37634</c:v>
                </c:pt>
                <c:pt idx="9">
                  <c:v>37635</c:v>
                </c:pt>
                <c:pt idx="10">
                  <c:v>37636</c:v>
                </c:pt>
                <c:pt idx="11">
                  <c:v>37637</c:v>
                </c:pt>
                <c:pt idx="12">
                  <c:v>37638</c:v>
                </c:pt>
                <c:pt idx="13">
                  <c:v>37641</c:v>
                </c:pt>
                <c:pt idx="14">
                  <c:v>37642</c:v>
                </c:pt>
                <c:pt idx="15">
                  <c:v>37643</c:v>
                </c:pt>
                <c:pt idx="16">
                  <c:v>37644</c:v>
                </c:pt>
                <c:pt idx="17">
                  <c:v>37645</c:v>
                </c:pt>
                <c:pt idx="18">
                  <c:v>37648</c:v>
                </c:pt>
                <c:pt idx="19">
                  <c:v>37649</c:v>
                </c:pt>
                <c:pt idx="20">
                  <c:v>37650</c:v>
                </c:pt>
                <c:pt idx="21">
                  <c:v>37651</c:v>
                </c:pt>
                <c:pt idx="22">
                  <c:v>37652</c:v>
                </c:pt>
                <c:pt idx="23">
                  <c:v>37655</c:v>
                </c:pt>
                <c:pt idx="24">
                  <c:v>37656</c:v>
                </c:pt>
                <c:pt idx="25">
                  <c:v>37657</c:v>
                </c:pt>
                <c:pt idx="26">
                  <c:v>37658</c:v>
                </c:pt>
                <c:pt idx="27">
                  <c:v>37659</c:v>
                </c:pt>
                <c:pt idx="28">
                  <c:v>37662</c:v>
                </c:pt>
                <c:pt idx="29">
                  <c:v>37663</c:v>
                </c:pt>
                <c:pt idx="30">
                  <c:v>37664</c:v>
                </c:pt>
                <c:pt idx="31">
                  <c:v>37665</c:v>
                </c:pt>
                <c:pt idx="32">
                  <c:v>37666</c:v>
                </c:pt>
                <c:pt idx="33">
                  <c:v>37669</c:v>
                </c:pt>
                <c:pt idx="34">
                  <c:v>37670</c:v>
                </c:pt>
                <c:pt idx="35">
                  <c:v>37671</c:v>
                </c:pt>
                <c:pt idx="36">
                  <c:v>37672</c:v>
                </c:pt>
                <c:pt idx="37">
                  <c:v>37673</c:v>
                </c:pt>
                <c:pt idx="38">
                  <c:v>37676</c:v>
                </c:pt>
                <c:pt idx="39">
                  <c:v>37677</c:v>
                </c:pt>
                <c:pt idx="40">
                  <c:v>37678</c:v>
                </c:pt>
                <c:pt idx="41">
                  <c:v>37679</c:v>
                </c:pt>
                <c:pt idx="42">
                  <c:v>37680</c:v>
                </c:pt>
                <c:pt idx="43">
                  <c:v>37683</c:v>
                </c:pt>
                <c:pt idx="44">
                  <c:v>37684</c:v>
                </c:pt>
                <c:pt idx="45">
                  <c:v>37685</c:v>
                </c:pt>
                <c:pt idx="46">
                  <c:v>37686</c:v>
                </c:pt>
                <c:pt idx="47">
                  <c:v>37687</c:v>
                </c:pt>
                <c:pt idx="48">
                  <c:v>37690</c:v>
                </c:pt>
                <c:pt idx="49">
                  <c:v>37691</c:v>
                </c:pt>
                <c:pt idx="50">
                  <c:v>37692</c:v>
                </c:pt>
                <c:pt idx="51">
                  <c:v>37693</c:v>
                </c:pt>
                <c:pt idx="52">
                  <c:v>37694</c:v>
                </c:pt>
                <c:pt idx="53">
                  <c:v>37697</c:v>
                </c:pt>
                <c:pt idx="54">
                  <c:v>37698</c:v>
                </c:pt>
                <c:pt idx="55">
                  <c:v>37699</c:v>
                </c:pt>
                <c:pt idx="56">
                  <c:v>37700</c:v>
                </c:pt>
                <c:pt idx="57">
                  <c:v>37701</c:v>
                </c:pt>
                <c:pt idx="58">
                  <c:v>37704</c:v>
                </c:pt>
                <c:pt idx="59">
                  <c:v>37705</c:v>
                </c:pt>
                <c:pt idx="60">
                  <c:v>37706</c:v>
                </c:pt>
                <c:pt idx="61">
                  <c:v>37707</c:v>
                </c:pt>
                <c:pt idx="62">
                  <c:v>37708</c:v>
                </c:pt>
                <c:pt idx="63">
                  <c:v>37711</c:v>
                </c:pt>
                <c:pt idx="64">
                  <c:v>37712</c:v>
                </c:pt>
                <c:pt idx="65">
                  <c:v>37713</c:v>
                </c:pt>
                <c:pt idx="66">
                  <c:v>37714</c:v>
                </c:pt>
                <c:pt idx="67">
                  <c:v>37715</c:v>
                </c:pt>
                <c:pt idx="68">
                  <c:v>37718</c:v>
                </c:pt>
                <c:pt idx="69">
                  <c:v>37719</c:v>
                </c:pt>
                <c:pt idx="70">
                  <c:v>37720</c:v>
                </c:pt>
                <c:pt idx="71">
                  <c:v>37721</c:v>
                </c:pt>
                <c:pt idx="72">
                  <c:v>37722</c:v>
                </c:pt>
                <c:pt idx="73">
                  <c:v>37725</c:v>
                </c:pt>
                <c:pt idx="74">
                  <c:v>37726</c:v>
                </c:pt>
                <c:pt idx="75">
                  <c:v>37727</c:v>
                </c:pt>
                <c:pt idx="76">
                  <c:v>37728</c:v>
                </c:pt>
                <c:pt idx="77">
                  <c:v>37729</c:v>
                </c:pt>
                <c:pt idx="78">
                  <c:v>37732</c:v>
                </c:pt>
                <c:pt idx="79">
                  <c:v>37733</c:v>
                </c:pt>
                <c:pt idx="80">
                  <c:v>37734</c:v>
                </c:pt>
                <c:pt idx="81">
                  <c:v>37735</c:v>
                </c:pt>
                <c:pt idx="82">
                  <c:v>37736</c:v>
                </c:pt>
                <c:pt idx="83">
                  <c:v>37739</c:v>
                </c:pt>
                <c:pt idx="84">
                  <c:v>37740</c:v>
                </c:pt>
                <c:pt idx="85">
                  <c:v>37741</c:v>
                </c:pt>
                <c:pt idx="86">
                  <c:v>37742</c:v>
                </c:pt>
                <c:pt idx="87">
                  <c:v>37743</c:v>
                </c:pt>
                <c:pt idx="88">
                  <c:v>37746</c:v>
                </c:pt>
                <c:pt idx="89">
                  <c:v>37747</c:v>
                </c:pt>
                <c:pt idx="90">
                  <c:v>37748</c:v>
                </c:pt>
                <c:pt idx="91">
                  <c:v>37749</c:v>
                </c:pt>
                <c:pt idx="92">
                  <c:v>37750</c:v>
                </c:pt>
                <c:pt idx="93">
                  <c:v>37753</c:v>
                </c:pt>
                <c:pt idx="94">
                  <c:v>37754</c:v>
                </c:pt>
                <c:pt idx="95">
                  <c:v>37755</c:v>
                </c:pt>
                <c:pt idx="96">
                  <c:v>37756</c:v>
                </c:pt>
                <c:pt idx="97">
                  <c:v>37757</c:v>
                </c:pt>
                <c:pt idx="98">
                  <c:v>37760</c:v>
                </c:pt>
                <c:pt idx="99">
                  <c:v>37761</c:v>
                </c:pt>
                <c:pt idx="100">
                  <c:v>37762</c:v>
                </c:pt>
                <c:pt idx="101">
                  <c:v>37763</c:v>
                </c:pt>
                <c:pt idx="102">
                  <c:v>37764</c:v>
                </c:pt>
                <c:pt idx="103">
                  <c:v>37767</c:v>
                </c:pt>
                <c:pt idx="104">
                  <c:v>37768</c:v>
                </c:pt>
                <c:pt idx="105">
                  <c:v>37769</c:v>
                </c:pt>
                <c:pt idx="106">
                  <c:v>37770</c:v>
                </c:pt>
                <c:pt idx="107">
                  <c:v>37771</c:v>
                </c:pt>
                <c:pt idx="108">
                  <c:v>37774</c:v>
                </c:pt>
                <c:pt idx="109">
                  <c:v>37775</c:v>
                </c:pt>
                <c:pt idx="110">
                  <c:v>37776</c:v>
                </c:pt>
                <c:pt idx="111">
                  <c:v>37777</c:v>
                </c:pt>
                <c:pt idx="112">
                  <c:v>37778</c:v>
                </c:pt>
                <c:pt idx="113">
                  <c:v>37781</c:v>
                </c:pt>
                <c:pt idx="114">
                  <c:v>37782</c:v>
                </c:pt>
                <c:pt idx="115">
                  <c:v>37783</c:v>
                </c:pt>
                <c:pt idx="116">
                  <c:v>37784</c:v>
                </c:pt>
                <c:pt idx="117">
                  <c:v>37785</c:v>
                </c:pt>
                <c:pt idx="118">
                  <c:v>37788</c:v>
                </c:pt>
                <c:pt idx="119">
                  <c:v>37789</c:v>
                </c:pt>
                <c:pt idx="120">
                  <c:v>37790</c:v>
                </c:pt>
                <c:pt idx="121">
                  <c:v>37791</c:v>
                </c:pt>
                <c:pt idx="122">
                  <c:v>37792</c:v>
                </c:pt>
                <c:pt idx="123">
                  <c:v>37795</c:v>
                </c:pt>
                <c:pt idx="124">
                  <c:v>37796</c:v>
                </c:pt>
                <c:pt idx="125">
                  <c:v>37797</c:v>
                </c:pt>
                <c:pt idx="126">
                  <c:v>37798</c:v>
                </c:pt>
                <c:pt idx="127">
                  <c:v>37799</c:v>
                </c:pt>
                <c:pt idx="128">
                  <c:v>37802</c:v>
                </c:pt>
                <c:pt idx="129">
                  <c:v>37803</c:v>
                </c:pt>
                <c:pt idx="130">
                  <c:v>37804</c:v>
                </c:pt>
                <c:pt idx="131">
                  <c:v>37805</c:v>
                </c:pt>
                <c:pt idx="132">
                  <c:v>37806</c:v>
                </c:pt>
                <c:pt idx="133">
                  <c:v>37809</c:v>
                </c:pt>
                <c:pt idx="134">
                  <c:v>37810</c:v>
                </c:pt>
                <c:pt idx="135">
                  <c:v>37811</c:v>
                </c:pt>
                <c:pt idx="136">
                  <c:v>37812</c:v>
                </c:pt>
                <c:pt idx="137">
                  <c:v>37813</c:v>
                </c:pt>
                <c:pt idx="138">
                  <c:v>37816</c:v>
                </c:pt>
                <c:pt idx="139">
                  <c:v>37817</c:v>
                </c:pt>
                <c:pt idx="140">
                  <c:v>37818</c:v>
                </c:pt>
                <c:pt idx="141">
                  <c:v>37819</c:v>
                </c:pt>
                <c:pt idx="142">
                  <c:v>37820</c:v>
                </c:pt>
                <c:pt idx="143">
                  <c:v>37823</c:v>
                </c:pt>
                <c:pt idx="144">
                  <c:v>37824</c:v>
                </c:pt>
                <c:pt idx="145">
                  <c:v>37825</c:v>
                </c:pt>
                <c:pt idx="146">
                  <c:v>37826</c:v>
                </c:pt>
                <c:pt idx="147">
                  <c:v>37827</c:v>
                </c:pt>
                <c:pt idx="148">
                  <c:v>37830</c:v>
                </c:pt>
                <c:pt idx="149">
                  <c:v>37831</c:v>
                </c:pt>
                <c:pt idx="150">
                  <c:v>37832</c:v>
                </c:pt>
                <c:pt idx="151">
                  <c:v>37833</c:v>
                </c:pt>
                <c:pt idx="152">
                  <c:v>37834</c:v>
                </c:pt>
                <c:pt idx="153">
                  <c:v>37837</c:v>
                </c:pt>
                <c:pt idx="154">
                  <c:v>37838</c:v>
                </c:pt>
                <c:pt idx="155">
                  <c:v>37839</c:v>
                </c:pt>
                <c:pt idx="156">
                  <c:v>37840</c:v>
                </c:pt>
                <c:pt idx="157">
                  <c:v>37841</c:v>
                </c:pt>
                <c:pt idx="158">
                  <c:v>37844</c:v>
                </c:pt>
                <c:pt idx="159">
                  <c:v>37845</c:v>
                </c:pt>
                <c:pt idx="160">
                  <c:v>37846</c:v>
                </c:pt>
                <c:pt idx="161">
                  <c:v>37847</c:v>
                </c:pt>
                <c:pt idx="162">
                  <c:v>37848</c:v>
                </c:pt>
                <c:pt idx="163">
                  <c:v>37851</c:v>
                </c:pt>
                <c:pt idx="164">
                  <c:v>37852</c:v>
                </c:pt>
                <c:pt idx="165">
                  <c:v>37853</c:v>
                </c:pt>
                <c:pt idx="166">
                  <c:v>37854</c:v>
                </c:pt>
                <c:pt idx="167">
                  <c:v>37855</c:v>
                </c:pt>
                <c:pt idx="168">
                  <c:v>37858</c:v>
                </c:pt>
                <c:pt idx="169">
                  <c:v>37859</c:v>
                </c:pt>
                <c:pt idx="170">
                  <c:v>37860</c:v>
                </c:pt>
                <c:pt idx="171">
                  <c:v>37861</c:v>
                </c:pt>
                <c:pt idx="172">
                  <c:v>37862</c:v>
                </c:pt>
                <c:pt idx="173">
                  <c:v>37865</c:v>
                </c:pt>
                <c:pt idx="174">
                  <c:v>37866</c:v>
                </c:pt>
                <c:pt idx="175">
                  <c:v>37867</c:v>
                </c:pt>
                <c:pt idx="176">
                  <c:v>37868</c:v>
                </c:pt>
                <c:pt idx="177">
                  <c:v>37869</c:v>
                </c:pt>
                <c:pt idx="178">
                  <c:v>37872</c:v>
                </c:pt>
                <c:pt idx="179">
                  <c:v>37873</c:v>
                </c:pt>
                <c:pt idx="180">
                  <c:v>37874</c:v>
                </c:pt>
                <c:pt idx="181">
                  <c:v>37875</c:v>
                </c:pt>
                <c:pt idx="182">
                  <c:v>37876</c:v>
                </c:pt>
                <c:pt idx="183">
                  <c:v>37879</c:v>
                </c:pt>
                <c:pt idx="184">
                  <c:v>37880</c:v>
                </c:pt>
                <c:pt idx="185">
                  <c:v>37881</c:v>
                </c:pt>
                <c:pt idx="186">
                  <c:v>37882</c:v>
                </c:pt>
                <c:pt idx="187">
                  <c:v>37883</c:v>
                </c:pt>
                <c:pt idx="188">
                  <c:v>37886</c:v>
                </c:pt>
                <c:pt idx="189">
                  <c:v>37887</c:v>
                </c:pt>
                <c:pt idx="190">
                  <c:v>37888</c:v>
                </c:pt>
                <c:pt idx="191">
                  <c:v>37889</c:v>
                </c:pt>
                <c:pt idx="192">
                  <c:v>37890</c:v>
                </c:pt>
                <c:pt idx="193">
                  <c:v>37893</c:v>
                </c:pt>
                <c:pt idx="194">
                  <c:v>37894</c:v>
                </c:pt>
                <c:pt idx="195">
                  <c:v>37895</c:v>
                </c:pt>
                <c:pt idx="196">
                  <c:v>37896</c:v>
                </c:pt>
                <c:pt idx="197">
                  <c:v>37897</c:v>
                </c:pt>
                <c:pt idx="198">
                  <c:v>37900</c:v>
                </c:pt>
                <c:pt idx="199">
                  <c:v>37901</c:v>
                </c:pt>
                <c:pt idx="200">
                  <c:v>37902</c:v>
                </c:pt>
                <c:pt idx="201">
                  <c:v>37903</c:v>
                </c:pt>
                <c:pt idx="202">
                  <c:v>37904</c:v>
                </c:pt>
                <c:pt idx="203">
                  <c:v>37907</c:v>
                </c:pt>
                <c:pt idx="204">
                  <c:v>37908</c:v>
                </c:pt>
                <c:pt idx="205">
                  <c:v>37909</c:v>
                </c:pt>
                <c:pt idx="206">
                  <c:v>37910</c:v>
                </c:pt>
                <c:pt idx="207">
                  <c:v>37911</c:v>
                </c:pt>
                <c:pt idx="208">
                  <c:v>37914</c:v>
                </c:pt>
                <c:pt idx="209">
                  <c:v>37915</c:v>
                </c:pt>
                <c:pt idx="210">
                  <c:v>37916</c:v>
                </c:pt>
                <c:pt idx="211">
                  <c:v>37917</c:v>
                </c:pt>
                <c:pt idx="212">
                  <c:v>37918</c:v>
                </c:pt>
                <c:pt idx="213">
                  <c:v>37921</c:v>
                </c:pt>
                <c:pt idx="214">
                  <c:v>37922</c:v>
                </c:pt>
                <c:pt idx="215">
                  <c:v>37923</c:v>
                </c:pt>
                <c:pt idx="216">
                  <c:v>37924</c:v>
                </c:pt>
                <c:pt idx="217">
                  <c:v>37925</c:v>
                </c:pt>
                <c:pt idx="218">
                  <c:v>37928</c:v>
                </c:pt>
                <c:pt idx="219">
                  <c:v>37929</c:v>
                </c:pt>
                <c:pt idx="220">
                  <c:v>37930</c:v>
                </c:pt>
                <c:pt idx="221">
                  <c:v>37931</c:v>
                </c:pt>
                <c:pt idx="222">
                  <c:v>37932</c:v>
                </c:pt>
                <c:pt idx="223">
                  <c:v>37935</c:v>
                </c:pt>
                <c:pt idx="224">
                  <c:v>37936</c:v>
                </c:pt>
                <c:pt idx="225">
                  <c:v>37937</c:v>
                </c:pt>
                <c:pt idx="226">
                  <c:v>37938</c:v>
                </c:pt>
                <c:pt idx="227">
                  <c:v>37939</c:v>
                </c:pt>
                <c:pt idx="228">
                  <c:v>37942</c:v>
                </c:pt>
                <c:pt idx="229">
                  <c:v>37943</c:v>
                </c:pt>
                <c:pt idx="230">
                  <c:v>37944</c:v>
                </c:pt>
                <c:pt idx="231">
                  <c:v>37945</c:v>
                </c:pt>
                <c:pt idx="232">
                  <c:v>37946</c:v>
                </c:pt>
                <c:pt idx="233">
                  <c:v>37949</c:v>
                </c:pt>
                <c:pt idx="234">
                  <c:v>37950</c:v>
                </c:pt>
                <c:pt idx="235">
                  <c:v>37951</c:v>
                </c:pt>
                <c:pt idx="236">
                  <c:v>37952</c:v>
                </c:pt>
                <c:pt idx="237">
                  <c:v>37953</c:v>
                </c:pt>
                <c:pt idx="238">
                  <c:v>37956</c:v>
                </c:pt>
                <c:pt idx="239">
                  <c:v>37957</c:v>
                </c:pt>
                <c:pt idx="240">
                  <c:v>37958</c:v>
                </c:pt>
                <c:pt idx="241">
                  <c:v>37959</c:v>
                </c:pt>
                <c:pt idx="242">
                  <c:v>37960</c:v>
                </c:pt>
                <c:pt idx="243">
                  <c:v>37963</c:v>
                </c:pt>
                <c:pt idx="244">
                  <c:v>37964</c:v>
                </c:pt>
                <c:pt idx="245">
                  <c:v>37965</c:v>
                </c:pt>
                <c:pt idx="246">
                  <c:v>37966</c:v>
                </c:pt>
                <c:pt idx="247">
                  <c:v>37967</c:v>
                </c:pt>
                <c:pt idx="248">
                  <c:v>37970</c:v>
                </c:pt>
                <c:pt idx="249">
                  <c:v>37971</c:v>
                </c:pt>
                <c:pt idx="250">
                  <c:v>37972</c:v>
                </c:pt>
                <c:pt idx="251">
                  <c:v>37973</c:v>
                </c:pt>
                <c:pt idx="252">
                  <c:v>37974</c:v>
                </c:pt>
                <c:pt idx="253">
                  <c:v>37977</c:v>
                </c:pt>
                <c:pt idx="254">
                  <c:v>37978</c:v>
                </c:pt>
                <c:pt idx="255">
                  <c:v>37979</c:v>
                </c:pt>
                <c:pt idx="256">
                  <c:v>37980</c:v>
                </c:pt>
                <c:pt idx="257">
                  <c:v>37981</c:v>
                </c:pt>
                <c:pt idx="258">
                  <c:v>37984</c:v>
                </c:pt>
                <c:pt idx="259">
                  <c:v>37985</c:v>
                </c:pt>
                <c:pt idx="260">
                  <c:v>37986</c:v>
                </c:pt>
                <c:pt idx="261">
                  <c:v>37987</c:v>
                </c:pt>
                <c:pt idx="262">
                  <c:v>37988</c:v>
                </c:pt>
                <c:pt idx="263">
                  <c:v>37991</c:v>
                </c:pt>
                <c:pt idx="264">
                  <c:v>37992</c:v>
                </c:pt>
                <c:pt idx="265">
                  <c:v>37993</c:v>
                </c:pt>
                <c:pt idx="266">
                  <c:v>37994</c:v>
                </c:pt>
                <c:pt idx="267">
                  <c:v>37995</c:v>
                </c:pt>
                <c:pt idx="268">
                  <c:v>37998</c:v>
                </c:pt>
                <c:pt idx="269">
                  <c:v>37999</c:v>
                </c:pt>
                <c:pt idx="270">
                  <c:v>38000</c:v>
                </c:pt>
                <c:pt idx="271">
                  <c:v>38001</c:v>
                </c:pt>
                <c:pt idx="272">
                  <c:v>38002</c:v>
                </c:pt>
                <c:pt idx="273">
                  <c:v>38005</c:v>
                </c:pt>
                <c:pt idx="274">
                  <c:v>38006</c:v>
                </c:pt>
                <c:pt idx="275">
                  <c:v>38007</c:v>
                </c:pt>
                <c:pt idx="276">
                  <c:v>38008</c:v>
                </c:pt>
                <c:pt idx="277">
                  <c:v>38009</c:v>
                </c:pt>
                <c:pt idx="278">
                  <c:v>38012</c:v>
                </c:pt>
                <c:pt idx="279">
                  <c:v>38013</c:v>
                </c:pt>
                <c:pt idx="280">
                  <c:v>38014</c:v>
                </c:pt>
                <c:pt idx="281">
                  <c:v>38015</c:v>
                </c:pt>
                <c:pt idx="282">
                  <c:v>38016</c:v>
                </c:pt>
                <c:pt idx="283">
                  <c:v>38019</c:v>
                </c:pt>
                <c:pt idx="284">
                  <c:v>38020</c:v>
                </c:pt>
                <c:pt idx="285">
                  <c:v>38021</c:v>
                </c:pt>
                <c:pt idx="286">
                  <c:v>38022</c:v>
                </c:pt>
                <c:pt idx="287">
                  <c:v>38023</c:v>
                </c:pt>
                <c:pt idx="288">
                  <c:v>38026</c:v>
                </c:pt>
                <c:pt idx="289">
                  <c:v>38027</c:v>
                </c:pt>
                <c:pt idx="290">
                  <c:v>38028</c:v>
                </c:pt>
                <c:pt idx="291">
                  <c:v>38029</c:v>
                </c:pt>
                <c:pt idx="292">
                  <c:v>38030</c:v>
                </c:pt>
                <c:pt idx="293">
                  <c:v>38033</c:v>
                </c:pt>
                <c:pt idx="294">
                  <c:v>38034</c:v>
                </c:pt>
                <c:pt idx="295">
                  <c:v>38035</c:v>
                </c:pt>
                <c:pt idx="296">
                  <c:v>38036</c:v>
                </c:pt>
                <c:pt idx="297">
                  <c:v>38037</c:v>
                </c:pt>
                <c:pt idx="298">
                  <c:v>38040</c:v>
                </c:pt>
                <c:pt idx="299">
                  <c:v>38041</c:v>
                </c:pt>
                <c:pt idx="300">
                  <c:v>38042</c:v>
                </c:pt>
                <c:pt idx="301">
                  <c:v>38043</c:v>
                </c:pt>
                <c:pt idx="302">
                  <c:v>38044</c:v>
                </c:pt>
                <c:pt idx="303">
                  <c:v>38047</c:v>
                </c:pt>
                <c:pt idx="304">
                  <c:v>38048</c:v>
                </c:pt>
                <c:pt idx="305">
                  <c:v>38049</c:v>
                </c:pt>
                <c:pt idx="306">
                  <c:v>38050</c:v>
                </c:pt>
                <c:pt idx="307">
                  <c:v>38051</c:v>
                </c:pt>
                <c:pt idx="308">
                  <c:v>38054</c:v>
                </c:pt>
                <c:pt idx="309">
                  <c:v>38055</c:v>
                </c:pt>
                <c:pt idx="310">
                  <c:v>38056</c:v>
                </c:pt>
                <c:pt idx="311">
                  <c:v>38057</c:v>
                </c:pt>
                <c:pt idx="312">
                  <c:v>38058</c:v>
                </c:pt>
                <c:pt idx="313">
                  <c:v>38061</c:v>
                </c:pt>
                <c:pt idx="314">
                  <c:v>38062</c:v>
                </c:pt>
                <c:pt idx="315">
                  <c:v>38063</c:v>
                </c:pt>
                <c:pt idx="316">
                  <c:v>38064</c:v>
                </c:pt>
                <c:pt idx="317">
                  <c:v>38065</c:v>
                </c:pt>
                <c:pt idx="318">
                  <c:v>38068</c:v>
                </c:pt>
                <c:pt idx="319">
                  <c:v>38069</c:v>
                </c:pt>
                <c:pt idx="320">
                  <c:v>38070</c:v>
                </c:pt>
                <c:pt idx="321">
                  <c:v>38071</c:v>
                </c:pt>
                <c:pt idx="322">
                  <c:v>38072</c:v>
                </c:pt>
                <c:pt idx="323">
                  <c:v>38075</c:v>
                </c:pt>
                <c:pt idx="324">
                  <c:v>38076</c:v>
                </c:pt>
                <c:pt idx="325">
                  <c:v>38077</c:v>
                </c:pt>
                <c:pt idx="326">
                  <c:v>38078</c:v>
                </c:pt>
                <c:pt idx="327">
                  <c:v>38079</c:v>
                </c:pt>
                <c:pt idx="328">
                  <c:v>38082</c:v>
                </c:pt>
                <c:pt idx="329">
                  <c:v>38083</c:v>
                </c:pt>
                <c:pt idx="330">
                  <c:v>38084</c:v>
                </c:pt>
                <c:pt idx="331">
                  <c:v>38085</c:v>
                </c:pt>
                <c:pt idx="332">
                  <c:v>38086</c:v>
                </c:pt>
                <c:pt idx="333">
                  <c:v>38089</c:v>
                </c:pt>
                <c:pt idx="334">
                  <c:v>38090</c:v>
                </c:pt>
                <c:pt idx="335">
                  <c:v>38091</c:v>
                </c:pt>
                <c:pt idx="336">
                  <c:v>38092</c:v>
                </c:pt>
                <c:pt idx="337">
                  <c:v>38093</c:v>
                </c:pt>
                <c:pt idx="338">
                  <c:v>38096</c:v>
                </c:pt>
                <c:pt idx="339">
                  <c:v>38097</c:v>
                </c:pt>
                <c:pt idx="340">
                  <c:v>38098</c:v>
                </c:pt>
                <c:pt idx="341">
                  <c:v>38099</c:v>
                </c:pt>
                <c:pt idx="342">
                  <c:v>38100</c:v>
                </c:pt>
                <c:pt idx="343">
                  <c:v>38103</c:v>
                </c:pt>
                <c:pt idx="344">
                  <c:v>38104</c:v>
                </c:pt>
                <c:pt idx="345">
                  <c:v>38105</c:v>
                </c:pt>
                <c:pt idx="346">
                  <c:v>38106</c:v>
                </c:pt>
                <c:pt idx="347">
                  <c:v>38107</c:v>
                </c:pt>
                <c:pt idx="348">
                  <c:v>38110</c:v>
                </c:pt>
                <c:pt idx="349">
                  <c:v>38111</c:v>
                </c:pt>
                <c:pt idx="350">
                  <c:v>38112</c:v>
                </c:pt>
                <c:pt idx="351">
                  <c:v>38113</c:v>
                </c:pt>
                <c:pt idx="352">
                  <c:v>38114</c:v>
                </c:pt>
                <c:pt idx="353">
                  <c:v>38117</c:v>
                </c:pt>
                <c:pt idx="354">
                  <c:v>38118</c:v>
                </c:pt>
                <c:pt idx="355">
                  <c:v>38119</c:v>
                </c:pt>
                <c:pt idx="356">
                  <c:v>38120</c:v>
                </c:pt>
                <c:pt idx="357">
                  <c:v>38121</c:v>
                </c:pt>
                <c:pt idx="358">
                  <c:v>38124</c:v>
                </c:pt>
                <c:pt idx="359">
                  <c:v>38125</c:v>
                </c:pt>
                <c:pt idx="360">
                  <c:v>38126</c:v>
                </c:pt>
                <c:pt idx="361">
                  <c:v>38127</c:v>
                </c:pt>
                <c:pt idx="362">
                  <c:v>38128</c:v>
                </c:pt>
                <c:pt idx="363">
                  <c:v>38131</c:v>
                </c:pt>
                <c:pt idx="364">
                  <c:v>38132</c:v>
                </c:pt>
                <c:pt idx="365">
                  <c:v>38133</c:v>
                </c:pt>
                <c:pt idx="366">
                  <c:v>38134</c:v>
                </c:pt>
                <c:pt idx="367">
                  <c:v>38135</c:v>
                </c:pt>
                <c:pt idx="368">
                  <c:v>38138</c:v>
                </c:pt>
                <c:pt idx="369">
                  <c:v>38139</c:v>
                </c:pt>
                <c:pt idx="370">
                  <c:v>38140</c:v>
                </c:pt>
                <c:pt idx="371">
                  <c:v>38141</c:v>
                </c:pt>
                <c:pt idx="372">
                  <c:v>38142</c:v>
                </c:pt>
                <c:pt idx="373">
                  <c:v>38145</c:v>
                </c:pt>
                <c:pt idx="374">
                  <c:v>38146</c:v>
                </c:pt>
                <c:pt idx="375">
                  <c:v>38147</c:v>
                </c:pt>
                <c:pt idx="376">
                  <c:v>38148</c:v>
                </c:pt>
                <c:pt idx="377">
                  <c:v>38149</c:v>
                </c:pt>
                <c:pt idx="378">
                  <c:v>38152</c:v>
                </c:pt>
                <c:pt idx="379">
                  <c:v>38153</c:v>
                </c:pt>
                <c:pt idx="380">
                  <c:v>38154</c:v>
                </c:pt>
                <c:pt idx="381">
                  <c:v>38155</c:v>
                </c:pt>
                <c:pt idx="382">
                  <c:v>38156</c:v>
                </c:pt>
                <c:pt idx="383">
                  <c:v>38159</c:v>
                </c:pt>
                <c:pt idx="384">
                  <c:v>38160</c:v>
                </c:pt>
                <c:pt idx="385">
                  <c:v>38161</c:v>
                </c:pt>
                <c:pt idx="386">
                  <c:v>38162</c:v>
                </c:pt>
                <c:pt idx="387">
                  <c:v>38163</c:v>
                </c:pt>
                <c:pt idx="388">
                  <c:v>38166</c:v>
                </c:pt>
                <c:pt idx="389">
                  <c:v>38167</c:v>
                </c:pt>
                <c:pt idx="390">
                  <c:v>38168</c:v>
                </c:pt>
                <c:pt idx="391">
                  <c:v>38169</c:v>
                </c:pt>
                <c:pt idx="392">
                  <c:v>38170</c:v>
                </c:pt>
                <c:pt idx="393">
                  <c:v>38173</c:v>
                </c:pt>
                <c:pt idx="394">
                  <c:v>38174</c:v>
                </c:pt>
                <c:pt idx="395">
                  <c:v>38175</c:v>
                </c:pt>
                <c:pt idx="396">
                  <c:v>38176</c:v>
                </c:pt>
                <c:pt idx="397">
                  <c:v>38177</c:v>
                </c:pt>
                <c:pt idx="398">
                  <c:v>38180</c:v>
                </c:pt>
                <c:pt idx="399">
                  <c:v>38181</c:v>
                </c:pt>
                <c:pt idx="400">
                  <c:v>38182</c:v>
                </c:pt>
                <c:pt idx="401">
                  <c:v>38183</c:v>
                </c:pt>
                <c:pt idx="402">
                  <c:v>38184</c:v>
                </c:pt>
                <c:pt idx="403">
                  <c:v>38187</c:v>
                </c:pt>
                <c:pt idx="404">
                  <c:v>38188</c:v>
                </c:pt>
                <c:pt idx="405">
                  <c:v>38189</c:v>
                </c:pt>
                <c:pt idx="406">
                  <c:v>38190</c:v>
                </c:pt>
                <c:pt idx="407">
                  <c:v>38191</c:v>
                </c:pt>
                <c:pt idx="408">
                  <c:v>38194</c:v>
                </c:pt>
                <c:pt idx="409">
                  <c:v>38195</c:v>
                </c:pt>
                <c:pt idx="410">
                  <c:v>38196</c:v>
                </c:pt>
                <c:pt idx="411">
                  <c:v>38197</c:v>
                </c:pt>
                <c:pt idx="412">
                  <c:v>38198</c:v>
                </c:pt>
                <c:pt idx="413">
                  <c:v>38201</c:v>
                </c:pt>
                <c:pt idx="414">
                  <c:v>38202</c:v>
                </c:pt>
                <c:pt idx="415">
                  <c:v>38203</c:v>
                </c:pt>
                <c:pt idx="416">
                  <c:v>38204</c:v>
                </c:pt>
                <c:pt idx="417">
                  <c:v>38205</c:v>
                </c:pt>
                <c:pt idx="418">
                  <c:v>38208</c:v>
                </c:pt>
                <c:pt idx="419">
                  <c:v>38209</c:v>
                </c:pt>
                <c:pt idx="420">
                  <c:v>38210</c:v>
                </c:pt>
                <c:pt idx="421">
                  <c:v>38211</c:v>
                </c:pt>
                <c:pt idx="422">
                  <c:v>38212</c:v>
                </c:pt>
                <c:pt idx="423">
                  <c:v>38215</c:v>
                </c:pt>
                <c:pt idx="424">
                  <c:v>38216</c:v>
                </c:pt>
                <c:pt idx="425">
                  <c:v>38217</c:v>
                </c:pt>
                <c:pt idx="426">
                  <c:v>38218</c:v>
                </c:pt>
                <c:pt idx="427">
                  <c:v>38219</c:v>
                </c:pt>
                <c:pt idx="428">
                  <c:v>38222</c:v>
                </c:pt>
                <c:pt idx="429">
                  <c:v>38223</c:v>
                </c:pt>
                <c:pt idx="430">
                  <c:v>38224</c:v>
                </c:pt>
                <c:pt idx="431">
                  <c:v>38225</c:v>
                </c:pt>
                <c:pt idx="432">
                  <c:v>38226</c:v>
                </c:pt>
                <c:pt idx="433">
                  <c:v>38229</c:v>
                </c:pt>
                <c:pt idx="434">
                  <c:v>38230</c:v>
                </c:pt>
                <c:pt idx="435">
                  <c:v>38231</c:v>
                </c:pt>
                <c:pt idx="436">
                  <c:v>38232</c:v>
                </c:pt>
                <c:pt idx="437">
                  <c:v>38233</c:v>
                </c:pt>
                <c:pt idx="438">
                  <c:v>38236</c:v>
                </c:pt>
                <c:pt idx="439">
                  <c:v>38237</c:v>
                </c:pt>
                <c:pt idx="440">
                  <c:v>38238</c:v>
                </c:pt>
                <c:pt idx="441">
                  <c:v>38239</c:v>
                </c:pt>
                <c:pt idx="442">
                  <c:v>38240</c:v>
                </c:pt>
                <c:pt idx="443">
                  <c:v>38243</c:v>
                </c:pt>
                <c:pt idx="444">
                  <c:v>38244</c:v>
                </c:pt>
                <c:pt idx="445">
                  <c:v>38245</c:v>
                </c:pt>
                <c:pt idx="446">
                  <c:v>38246</c:v>
                </c:pt>
                <c:pt idx="447">
                  <c:v>38247</c:v>
                </c:pt>
                <c:pt idx="448">
                  <c:v>38250</c:v>
                </c:pt>
                <c:pt idx="449">
                  <c:v>38251</c:v>
                </c:pt>
                <c:pt idx="450">
                  <c:v>38252</c:v>
                </c:pt>
                <c:pt idx="451">
                  <c:v>38253</c:v>
                </c:pt>
                <c:pt idx="452">
                  <c:v>38254</c:v>
                </c:pt>
                <c:pt idx="453">
                  <c:v>38257</c:v>
                </c:pt>
                <c:pt idx="454">
                  <c:v>38258</c:v>
                </c:pt>
                <c:pt idx="455">
                  <c:v>38259</c:v>
                </c:pt>
                <c:pt idx="456">
                  <c:v>38260</c:v>
                </c:pt>
                <c:pt idx="457">
                  <c:v>38261</c:v>
                </c:pt>
                <c:pt idx="458">
                  <c:v>38264</c:v>
                </c:pt>
                <c:pt idx="459">
                  <c:v>38265</c:v>
                </c:pt>
                <c:pt idx="460">
                  <c:v>38266</c:v>
                </c:pt>
                <c:pt idx="461">
                  <c:v>38267</c:v>
                </c:pt>
                <c:pt idx="462">
                  <c:v>38268</c:v>
                </c:pt>
                <c:pt idx="463">
                  <c:v>38271</c:v>
                </c:pt>
                <c:pt idx="464">
                  <c:v>38272</c:v>
                </c:pt>
                <c:pt idx="465">
                  <c:v>38273</c:v>
                </c:pt>
                <c:pt idx="466">
                  <c:v>38274</c:v>
                </c:pt>
                <c:pt idx="467">
                  <c:v>38275</c:v>
                </c:pt>
                <c:pt idx="468">
                  <c:v>38278</c:v>
                </c:pt>
                <c:pt idx="469">
                  <c:v>38279</c:v>
                </c:pt>
                <c:pt idx="470">
                  <c:v>38280</c:v>
                </c:pt>
                <c:pt idx="471">
                  <c:v>38281</c:v>
                </c:pt>
                <c:pt idx="472">
                  <c:v>38282</c:v>
                </c:pt>
                <c:pt idx="473">
                  <c:v>38285</c:v>
                </c:pt>
                <c:pt idx="474">
                  <c:v>38286</c:v>
                </c:pt>
                <c:pt idx="475">
                  <c:v>38287</c:v>
                </c:pt>
                <c:pt idx="476">
                  <c:v>38288</c:v>
                </c:pt>
                <c:pt idx="477">
                  <c:v>38289</c:v>
                </c:pt>
                <c:pt idx="478">
                  <c:v>38292</c:v>
                </c:pt>
                <c:pt idx="479">
                  <c:v>38293</c:v>
                </c:pt>
                <c:pt idx="480">
                  <c:v>38294</c:v>
                </c:pt>
                <c:pt idx="481">
                  <c:v>38295</c:v>
                </c:pt>
                <c:pt idx="482">
                  <c:v>38296</c:v>
                </c:pt>
                <c:pt idx="483">
                  <c:v>38299</c:v>
                </c:pt>
                <c:pt idx="484">
                  <c:v>38300</c:v>
                </c:pt>
                <c:pt idx="485">
                  <c:v>38301</c:v>
                </c:pt>
                <c:pt idx="486">
                  <c:v>38302</c:v>
                </c:pt>
                <c:pt idx="487">
                  <c:v>38303</c:v>
                </c:pt>
                <c:pt idx="488">
                  <c:v>38306</c:v>
                </c:pt>
                <c:pt idx="489">
                  <c:v>38307</c:v>
                </c:pt>
                <c:pt idx="490">
                  <c:v>38308</c:v>
                </c:pt>
                <c:pt idx="491">
                  <c:v>38309</c:v>
                </c:pt>
                <c:pt idx="492">
                  <c:v>38310</c:v>
                </c:pt>
                <c:pt idx="493">
                  <c:v>38313</c:v>
                </c:pt>
                <c:pt idx="494">
                  <c:v>38314</c:v>
                </c:pt>
                <c:pt idx="495">
                  <c:v>38315</c:v>
                </c:pt>
                <c:pt idx="496">
                  <c:v>38316</c:v>
                </c:pt>
                <c:pt idx="497">
                  <c:v>38317</c:v>
                </c:pt>
                <c:pt idx="498">
                  <c:v>38320</c:v>
                </c:pt>
                <c:pt idx="499">
                  <c:v>38321</c:v>
                </c:pt>
                <c:pt idx="500">
                  <c:v>38322</c:v>
                </c:pt>
                <c:pt idx="501">
                  <c:v>38323</c:v>
                </c:pt>
                <c:pt idx="502">
                  <c:v>38324</c:v>
                </c:pt>
                <c:pt idx="503">
                  <c:v>38327</c:v>
                </c:pt>
                <c:pt idx="504">
                  <c:v>38328</c:v>
                </c:pt>
                <c:pt idx="505">
                  <c:v>38329</c:v>
                </c:pt>
                <c:pt idx="506">
                  <c:v>38330</c:v>
                </c:pt>
                <c:pt idx="507">
                  <c:v>38331</c:v>
                </c:pt>
                <c:pt idx="508">
                  <c:v>38334</c:v>
                </c:pt>
                <c:pt idx="509">
                  <c:v>38335</c:v>
                </c:pt>
                <c:pt idx="510">
                  <c:v>38336</c:v>
                </c:pt>
                <c:pt idx="511">
                  <c:v>38337</c:v>
                </c:pt>
                <c:pt idx="512">
                  <c:v>38338</c:v>
                </c:pt>
                <c:pt idx="513">
                  <c:v>38341</c:v>
                </c:pt>
                <c:pt idx="514">
                  <c:v>38342</c:v>
                </c:pt>
                <c:pt idx="515">
                  <c:v>38343</c:v>
                </c:pt>
                <c:pt idx="516">
                  <c:v>38344</c:v>
                </c:pt>
                <c:pt idx="517">
                  <c:v>38345</c:v>
                </c:pt>
                <c:pt idx="518">
                  <c:v>38348</c:v>
                </c:pt>
                <c:pt idx="519">
                  <c:v>38349</c:v>
                </c:pt>
                <c:pt idx="520">
                  <c:v>38350</c:v>
                </c:pt>
                <c:pt idx="521">
                  <c:v>38351</c:v>
                </c:pt>
                <c:pt idx="522">
                  <c:v>38352</c:v>
                </c:pt>
                <c:pt idx="523">
                  <c:v>38355</c:v>
                </c:pt>
                <c:pt idx="524">
                  <c:v>38356</c:v>
                </c:pt>
                <c:pt idx="525">
                  <c:v>38357</c:v>
                </c:pt>
                <c:pt idx="526">
                  <c:v>38358</c:v>
                </c:pt>
                <c:pt idx="527">
                  <c:v>38359</c:v>
                </c:pt>
                <c:pt idx="528">
                  <c:v>38362</c:v>
                </c:pt>
                <c:pt idx="529">
                  <c:v>38363</c:v>
                </c:pt>
                <c:pt idx="530">
                  <c:v>38364</c:v>
                </c:pt>
                <c:pt idx="531">
                  <c:v>38365</c:v>
                </c:pt>
                <c:pt idx="532">
                  <c:v>38366</c:v>
                </c:pt>
                <c:pt idx="533">
                  <c:v>38369</c:v>
                </c:pt>
                <c:pt idx="534">
                  <c:v>38370</c:v>
                </c:pt>
                <c:pt idx="535">
                  <c:v>38371</c:v>
                </c:pt>
                <c:pt idx="536">
                  <c:v>38372</c:v>
                </c:pt>
                <c:pt idx="537">
                  <c:v>38373</c:v>
                </c:pt>
                <c:pt idx="538">
                  <c:v>38376</c:v>
                </c:pt>
                <c:pt idx="539">
                  <c:v>38377</c:v>
                </c:pt>
                <c:pt idx="540">
                  <c:v>38378</c:v>
                </c:pt>
                <c:pt idx="541">
                  <c:v>38379</c:v>
                </c:pt>
                <c:pt idx="542">
                  <c:v>38380</c:v>
                </c:pt>
                <c:pt idx="543">
                  <c:v>38383</c:v>
                </c:pt>
                <c:pt idx="544">
                  <c:v>38384</c:v>
                </c:pt>
                <c:pt idx="545">
                  <c:v>38385</c:v>
                </c:pt>
                <c:pt idx="546">
                  <c:v>38386</c:v>
                </c:pt>
                <c:pt idx="547">
                  <c:v>38387</c:v>
                </c:pt>
                <c:pt idx="548">
                  <c:v>38390</c:v>
                </c:pt>
                <c:pt idx="549">
                  <c:v>38391</c:v>
                </c:pt>
                <c:pt idx="550">
                  <c:v>38392</c:v>
                </c:pt>
                <c:pt idx="551">
                  <c:v>38393</c:v>
                </c:pt>
                <c:pt idx="552">
                  <c:v>38394</c:v>
                </c:pt>
                <c:pt idx="553">
                  <c:v>38397</c:v>
                </c:pt>
                <c:pt idx="554">
                  <c:v>38398</c:v>
                </c:pt>
                <c:pt idx="555">
                  <c:v>38399</c:v>
                </c:pt>
                <c:pt idx="556">
                  <c:v>38400</c:v>
                </c:pt>
                <c:pt idx="557">
                  <c:v>38401</c:v>
                </c:pt>
                <c:pt idx="558">
                  <c:v>38404</c:v>
                </c:pt>
                <c:pt idx="559">
                  <c:v>38405</c:v>
                </c:pt>
                <c:pt idx="560">
                  <c:v>38406</c:v>
                </c:pt>
                <c:pt idx="561">
                  <c:v>38407</c:v>
                </c:pt>
                <c:pt idx="562">
                  <c:v>38408</c:v>
                </c:pt>
                <c:pt idx="563">
                  <c:v>38411</c:v>
                </c:pt>
                <c:pt idx="564">
                  <c:v>38412</c:v>
                </c:pt>
                <c:pt idx="565">
                  <c:v>38413</c:v>
                </c:pt>
                <c:pt idx="566">
                  <c:v>38414</c:v>
                </c:pt>
                <c:pt idx="567">
                  <c:v>38415</c:v>
                </c:pt>
                <c:pt idx="568">
                  <c:v>38418</c:v>
                </c:pt>
                <c:pt idx="569">
                  <c:v>38419</c:v>
                </c:pt>
                <c:pt idx="570">
                  <c:v>38420</c:v>
                </c:pt>
                <c:pt idx="571">
                  <c:v>38421</c:v>
                </c:pt>
                <c:pt idx="572">
                  <c:v>38422</c:v>
                </c:pt>
                <c:pt idx="573">
                  <c:v>38425</c:v>
                </c:pt>
                <c:pt idx="574">
                  <c:v>38426</c:v>
                </c:pt>
                <c:pt idx="575">
                  <c:v>38427</c:v>
                </c:pt>
                <c:pt idx="576">
                  <c:v>38428</c:v>
                </c:pt>
                <c:pt idx="577">
                  <c:v>38429</c:v>
                </c:pt>
                <c:pt idx="578">
                  <c:v>38432</c:v>
                </c:pt>
                <c:pt idx="579">
                  <c:v>38433</c:v>
                </c:pt>
                <c:pt idx="580">
                  <c:v>38434</c:v>
                </c:pt>
                <c:pt idx="581">
                  <c:v>38435</c:v>
                </c:pt>
                <c:pt idx="582">
                  <c:v>38436</c:v>
                </c:pt>
                <c:pt idx="583">
                  <c:v>38439</c:v>
                </c:pt>
                <c:pt idx="584">
                  <c:v>38440</c:v>
                </c:pt>
                <c:pt idx="585">
                  <c:v>38441</c:v>
                </c:pt>
                <c:pt idx="586">
                  <c:v>38442</c:v>
                </c:pt>
                <c:pt idx="587">
                  <c:v>38443</c:v>
                </c:pt>
                <c:pt idx="588">
                  <c:v>38446</c:v>
                </c:pt>
                <c:pt idx="589">
                  <c:v>38447</c:v>
                </c:pt>
                <c:pt idx="590">
                  <c:v>38448</c:v>
                </c:pt>
                <c:pt idx="591">
                  <c:v>38449</c:v>
                </c:pt>
                <c:pt idx="592">
                  <c:v>38450</c:v>
                </c:pt>
                <c:pt idx="593">
                  <c:v>38453</c:v>
                </c:pt>
                <c:pt idx="594">
                  <c:v>38454</c:v>
                </c:pt>
                <c:pt idx="595">
                  <c:v>38455</c:v>
                </c:pt>
                <c:pt idx="596">
                  <c:v>38456</c:v>
                </c:pt>
                <c:pt idx="597">
                  <c:v>38457</c:v>
                </c:pt>
                <c:pt idx="598">
                  <c:v>38460</c:v>
                </c:pt>
                <c:pt idx="599">
                  <c:v>38461</c:v>
                </c:pt>
                <c:pt idx="600">
                  <c:v>38462</c:v>
                </c:pt>
                <c:pt idx="601">
                  <c:v>38463</c:v>
                </c:pt>
                <c:pt idx="602">
                  <c:v>38464</c:v>
                </c:pt>
                <c:pt idx="603">
                  <c:v>38467</c:v>
                </c:pt>
                <c:pt idx="604">
                  <c:v>38468</c:v>
                </c:pt>
                <c:pt idx="605">
                  <c:v>38469</c:v>
                </c:pt>
                <c:pt idx="606">
                  <c:v>38470</c:v>
                </c:pt>
                <c:pt idx="607">
                  <c:v>38471</c:v>
                </c:pt>
                <c:pt idx="608">
                  <c:v>38474</c:v>
                </c:pt>
                <c:pt idx="609">
                  <c:v>38475</c:v>
                </c:pt>
                <c:pt idx="610">
                  <c:v>38476</c:v>
                </c:pt>
                <c:pt idx="611">
                  <c:v>38477</c:v>
                </c:pt>
                <c:pt idx="612">
                  <c:v>38478</c:v>
                </c:pt>
                <c:pt idx="613">
                  <c:v>38481</c:v>
                </c:pt>
                <c:pt idx="614">
                  <c:v>38482</c:v>
                </c:pt>
                <c:pt idx="615">
                  <c:v>38483</c:v>
                </c:pt>
                <c:pt idx="616">
                  <c:v>38484</c:v>
                </c:pt>
                <c:pt idx="617">
                  <c:v>38485</c:v>
                </c:pt>
                <c:pt idx="618">
                  <c:v>38488</c:v>
                </c:pt>
                <c:pt idx="619">
                  <c:v>38489</c:v>
                </c:pt>
                <c:pt idx="620">
                  <c:v>38490</c:v>
                </c:pt>
                <c:pt idx="621">
                  <c:v>38491</c:v>
                </c:pt>
                <c:pt idx="622">
                  <c:v>38492</c:v>
                </c:pt>
                <c:pt idx="623">
                  <c:v>38495</c:v>
                </c:pt>
                <c:pt idx="624">
                  <c:v>38496</c:v>
                </c:pt>
                <c:pt idx="625">
                  <c:v>38497</c:v>
                </c:pt>
                <c:pt idx="626">
                  <c:v>38498</c:v>
                </c:pt>
                <c:pt idx="627">
                  <c:v>38499</c:v>
                </c:pt>
                <c:pt idx="628">
                  <c:v>38502</c:v>
                </c:pt>
                <c:pt idx="629">
                  <c:v>38503</c:v>
                </c:pt>
                <c:pt idx="630">
                  <c:v>38504</c:v>
                </c:pt>
                <c:pt idx="631">
                  <c:v>38505</c:v>
                </c:pt>
                <c:pt idx="632">
                  <c:v>38506</c:v>
                </c:pt>
                <c:pt idx="633">
                  <c:v>38509</c:v>
                </c:pt>
                <c:pt idx="634">
                  <c:v>38510</c:v>
                </c:pt>
                <c:pt idx="635">
                  <c:v>38511</c:v>
                </c:pt>
                <c:pt idx="636">
                  <c:v>38512</c:v>
                </c:pt>
                <c:pt idx="637">
                  <c:v>38513</c:v>
                </c:pt>
                <c:pt idx="638">
                  <c:v>38516</c:v>
                </c:pt>
                <c:pt idx="639">
                  <c:v>38517</c:v>
                </c:pt>
                <c:pt idx="640">
                  <c:v>38518</c:v>
                </c:pt>
                <c:pt idx="641">
                  <c:v>38519</c:v>
                </c:pt>
                <c:pt idx="642">
                  <c:v>38520</c:v>
                </c:pt>
                <c:pt idx="643">
                  <c:v>38523</c:v>
                </c:pt>
                <c:pt idx="644">
                  <c:v>38524</c:v>
                </c:pt>
                <c:pt idx="645">
                  <c:v>38525</c:v>
                </c:pt>
                <c:pt idx="646">
                  <c:v>38526</c:v>
                </c:pt>
                <c:pt idx="647">
                  <c:v>38527</c:v>
                </c:pt>
                <c:pt idx="648">
                  <c:v>38530</c:v>
                </c:pt>
                <c:pt idx="649">
                  <c:v>38531</c:v>
                </c:pt>
                <c:pt idx="650">
                  <c:v>38532</c:v>
                </c:pt>
                <c:pt idx="651">
                  <c:v>38533</c:v>
                </c:pt>
                <c:pt idx="652">
                  <c:v>38534</c:v>
                </c:pt>
                <c:pt idx="653">
                  <c:v>38537</c:v>
                </c:pt>
                <c:pt idx="654">
                  <c:v>38538</c:v>
                </c:pt>
                <c:pt idx="655">
                  <c:v>38539</c:v>
                </c:pt>
                <c:pt idx="656">
                  <c:v>38540</c:v>
                </c:pt>
                <c:pt idx="657">
                  <c:v>38541</c:v>
                </c:pt>
                <c:pt idx="658">
                  <c:v>38544</c:v>
                </c:pt>
                <c:pt idx="659">
                  <c:v>38545</c:v>
                </c:pt>
                <c:pt idx="660">
                  <c:v>38546</c:v>
                </c:pt>
                <c:pt idx="661">
                  <c:v>38547</c:v>
                </c:pt>
                <c:pt idx="662">
                  <c:v>38548</c:v>
                </c:pt>
                <c:pt idx="663">
                  <c:v>38551</c:v>
                </c:pt>
                <c:pt idx="664">
                  <c:v>38552</c:v>
                </c:pt>
                <c:pt idx="665">
                  <c:v>38553</c:v>
                </c:pt>
                <c:pt idx="666">
                  <c:v>38554</c:v>
                </c:pt>
                <c:pt idx="667">
                  <c:v>38555</c:v>
                </c:pt>
                <c:pt idx="668">
                  <c:v>38558</c:v>
                </c:pt>
                <c:pt idx="669">
                  <c:v>38559</c:v>
                </c:pt>
                <c:pt idx="670">
                  <c:v>38560</c:v>
                </c:pt>
                <c:pt idx="671">
                  <c:v>38561</c:v>
                </c:pt>
                <c:pt idx="672">
                  <c:v>38562</c:v>
                </c:pt>
                <c:pt idx="673">
                  <c:v>38565</c:v>
                </c:pt>
                <c:pt idx="674">
                  <c:v>38566</c:v>
                </c:pt>
                <c:pt idx="675">
                  <c:v>38567</c:v>
                </c:pt>
                <c:pt idx="676">
                  <c:v>38568</c:v>
                </c:pt>
                <c:pt idx="677">
                  <c:v>38569</c:v>
                </c:pt>
                <c:pt idx="678">
                  <c:v>38572</c:v>
                </c:pt>
                <c:pt idx="679">
                  <c:v>38573</c:v>
                </c:pt>
                <c:pt idx="680">
                  <c:v>38574</c:v>
                </c:pt>
                <c:pt idx="681">
                  <c:v>38575</c:v>
                </c:pt>
                <c:pt idx="682">
                  <c:v>38576</c:v>
                </c:pt>
                <c:pt idx="683">
                  <c:v>38579</c:v>
                </c:pt>
                <c:pt idx="684">
                  <c:v>38580</c:v>
                </c:pt>
                <c:pt idx="685">
                  <c:v>38581</c:v>
                </c:pt>
                <c:pt idx="686">
                  <c:v>38582</c:v>
                </c:pt>
                <c:pt idx="687">
                  <c:v>38583</c:v>
                </c:pt>
                <c:pt idx="688">
                  <c:v>38586</c:v>
                </c:pt>
                <c:pt idx="689">
                  <c:v>38587</c:v>
                </c:pt>
                <c:pt idx="690">
                  <c:v>38588</c:v>
                </c:pt>
                <c:pt idx="691">
                  <c:v>38589</c:v>
                </c:pt>
                <c:pt idx="692">
                  <c:v>38590</c:v>
                </c:pt>
                <c:pt idx="693">
                  <c:v>38593</c:v>
                </c:pt>
                <c:pt idx="694">
                  <c:v>38594</c:v>
                </c:pt>
                <c:pt idx="695">
                  <c:v>38595</c:v>
                </c:pt>
                <c:pt idx="696">
                  <c:v>38596</c:v>
                </c:pt>
                <c:pt idx="697">
                  <c:v>38597</c:v>
                </c:pt>
                <c:pt idx="698">
                  <c:v>38600</c:v>
                </c:pt>
                <c:pt idx="699">
                  <c:v>38601</c:v>
                </c:pt>
                <c:pt idx="700">
                  <c:v>38602</c:v>
                </c:pt>
                <c:pt idx="701">
                  <c:v>38603</c:v>
                </c:pt>
                <c:pt idx="702">
                  <c:v>38604</c:v>
                </c:pt>
                <c:pt idx="703">
                  <c:v>38607</c:v>
                </c:pt>
                <c:pt idx="704">
                  <c:v>38608</c:v>
                </c:pt>
                <c:pt idx="705">
                  <c:v>38609</c:v>
                </c:pt>
                <c:pt idx="706">
                  <c:v>38610</c:v>
                </c:pt>
                <c:pt idx="707">
                  <c:v>38611</c:v>
                </c:pt>
                <c:pt idx="708">
                  <c:v>38614</c:v>
                </c:pt>
                <c:pt idx="709">
                  <c:v>38615</c:v>
                </c:pt>
                <c:pt idx="710">
                  <c:v>38616</c:v>
                </c:pt>
                <c:pt idx="711">
                  <c:v>38617</c:v>
                </c:pt>
                <c:pt idx="712">
                  <c:v>38618</c:v>
                </c:pt>
                <c:pt idx="713">
                  <c:v>38621</c:v>
                </c:pt>
                <c:pt idx="714">
                  <c:v>38622</c:v>
                </c:pt>
                <c:pt idx="715">
                  <c:v>38623</c:v>
                </c:pt>
                <c:pt idx="716">
                  <c:v>38624</c:v>
                </c:pt>
                <c:pt idx="717">
                  <c:v>38625</c:v>
                </c:pt>
                <c:pt idx="718">
                  <c:v>38628</c:v>
                </c:pt>
                <c:pt idx="719">
                  <c:v>38629</c:v>
                </c:pt>
                <c:pt idx="720">
                  <c:v>38630</c:v>
                </c:pt>
                <c:pt idx="721">
                  <c:v>38631</c:v>
                </c:pt>
                <c:pt idx="722">
                  <c:v>38632</c:v>
                </c:pt>
                <c:pt idx="723">
                  <c:v>38635</c:v>
                </c:pt>
                <c:pt idx="724">
                  <c:v>38636</c:v>
                </c:pt>
                <c:pt idx="725">
                  <c:v>38637</c:v>
                </c:pt>
                <c:pt idx="726">
                  <c:v>38638</c:v>
                </c:pt>
                <c:pt idx="727">
                  <c:v>38639</c:v>
                </c:pt>
                <c:pt idx="728">
                  <c:v>38642</c:v>
                </c:pt>
                <c:pt idx="729">
                  <c:v>38643</c:v>
                </c:pt>
                <c:pt idx="730">
                  <c:v>38644</c:v>
                </c:pt>
                <c:pt idx="731">
                  <c:v>38645</c:v>
                </c:pt>
                <c:pt idx="732">
                  <c:v>38646</c:v>
                </c:pt>
                <c:pt idx="733">
                  <c:v>38649</c:v>
                </c:pt>
                <c:pt idx="734">
                  <c:v>38650</c:v>
                </c:pt>
                <c:pt idx="735">
                  <c:v>38651</c:v>
                </c:pt>
                <c:pt idx="736">
                  <c:v>38652</c:v>
                </c:pt>
                <c:pt idx="737">
                  <c:v>38653</c:v>
                </c:pt>
                <c:pt idx="738">
                  <c:v>38656</c:v>
                </c:pt>
                <c:pt idx="739">
                  <c:v>38657</c:v>
                </c:pt>
                <c:pt idx="740">
                  <c:v>38658</c:v>
                </c:pt>
                <c:pt idx="741">
                  <c:v>38659</c:v>
                </c:pt>
                <c:pt idx="742">
                  <c:v>38660</c:v>
                </c:pt>
                <c:pt idx="743">
                  <c:v>38663</c:v>
                </c:pt>
                <c:pt idx="744">
                  <c:v>38664</c:v>
                </c:pt>
                <c:pt idx="745">
                  <c:v>38665</c:v>
                </c:pt>
                <c:pt idx="746">
                  <c:v>38666</c:v>
                </c:pt>
                <c:pt idx="747">
                  <c:v>38667</c:v>
                </c:pt>
                <c:pt idx="748">
                  <c:v>38670</c:v>
                </c:pt>
                <c:pt idx="749">
                  <c:v>38671</c:v>
                </c:pt>
                <c:pt idx="750">
                  <c:v>38672</c:v>
                </c:pt>
                <c:pt idx="751">
                  <c:v>38673</c:v>
                </c:pt>
                <c:pt idx="752">
                  <c:v>38674</c:v>
                </c:pt>
                <c:pt idx="753">
                  <c:v>38677</c:v>
                </c:pt>
                <c:pt idx="754">
                  <c:v>38678</c:v>
                </c:pt>
                <c:pt idx="755">
                  <c:v>38679</c:v>
                </c:pt>
                <c:pt idx="756">
                  <c:v>38680</c:v>
                </c:pt>
                <c:pt idx="757">
                  <c:v>38681</c:v>
                </c:pt>
                <c:pt idx="758">
                  <c:v>38684</c:v>
                </c:pt>
                <c:pt idx="759">
                  <c:v>38685</c:v>
                </c:pt>
                <c:pt idx="760">
                  <c:v>38686</c:v>
                </c:pt>
                <c:pt idx="761">
                  <c:v>38687</c:v>
                </c:pt>
                <c:pt idx="762">
                  <c:v>38688</c:v>
                </c:pt>
                <c:pt idx="763">
                  <c:v>38691</c:v>
                </c:pt>
                <c:pt idx="764">
                  <c:v>38692</c:v>
                </c:pt>
                <c:pt idx="765">
                  <c:v>38693</c:v>
                </c:pt>
                <c:pt idx="766">
                  <c:v>38694</c:v>
                </c:pt>
                <c:pt idx="767">
                  <c:v>38695</c:v>
                </c:pt>
                <c:pt idx="768">
                  <c:v>38698</c:v>
                </c:pt>
                <c:pt idx="769">
                  <c:v>38699</c:v>
                </c:pt>
                <c:pt idx="770">
                  <c:v>38700</c:v>
                </c:pt>
                <c:pt idx="771">
                  <c:v>38701</c:v>
                </c:pt>
                <c:pt idx="772">
                  <c:v>38702</c:v>
                </c:pt>
                <c:pt idx="773">
                  <c:v>38705</c:v>
                </c:pt>
                <c:pt idx="774">
                  <c:v>38706</c:v>
                </c:pt>
                <c:pt idx="775">
                  <c:v>38707</c:v>
                </c:pt>
                <c:pt idx="776">
                  <c:v>38708</c:v>
                </c:pt>
                <c:pt idx="777">
                  <c:v>38709</c:v>
                </c:pt>
                <c:pt idx="778">
                  <c:v>38712</c:v>
                </c:pt>
                <c:pt idx="779">
                  <c:v>38713</c:v>
                </c:pt>
                <c:pt idx="780">
                  <c:v>38714</c:v>
                </c:pt>
                <c:pt idx="781">
                  <c:v>38715</c:v>
                </c:pt>
                <c:pt idx="782">
                  <c:v>38716</c:v>
                </c:pt>
                <c:pt idx="783">
                  <c:v>38719</c:v>
                </c:pt>
                <c:pt idx="784">
                  <c:v>38720</c:v>
                </c:pt>
                <c:pt idx="785">
                  <c:v>38721</c:v>
                </c:pt>
                <c:pt idx="786">
                  <c:v>38722</c:v>
                </c:pt>
                <c:pt idx="787">
                  <c:v>38723</c:v>
                </c:pt>
                <c:pt idx="788">
                  <c:v>38726</c:v>
                </c:pt>
                <c:pt idx="789">
                  <c:v>38727</c:v>
                </c:pt>
                <c:pt idx="790">
                  <c:v>38728</c:v>
                </c:pt>
                <c:pt idx="791">
                  <c:v>38729</c:v>
                </c:pt>
                <c:pt idx="792">
                  <c:v>38730</c:v>
                </c:pt>
                <c:pt idx="793">
                  <c:v>38733</c:v>
                </c:pt>
                <c:pt idx="794">
                  <c:v>38734</c:v>
                </c:pt>
                <c:pt idx="795">
                  <c:v>38735</c:v>
                </c:pt>
                <c:pt idx="796">
                  <c:v>38736</c:v>
                </c:pt>
                <c:pt idx="797">
                  <c:v>38737</c:v>
                </c:pt>
                <c:pt idx="798">
                  <c:v>38740</c:v>
                </c:pt>
                <c:pt idx="799">
                  <c:v>38741</c:v>
                </c:pt>
                <c:pt idx="800">
                  <c:v>38742</c:v>
                </c:pt>
                <c:pt idx="801">
                  <c:v>38743</c:v>
                </c:pt>
                <c:pt idx="802">
                  <c:v>38744</c:v>
                </c:pt>
                <c:pt idx="803">
                  <c:v>38747</c:v>
                </c:pt>
                <c:pt idx="804">
                  <c:v>38748</c:v>
                </c:pt>
                <c:pt idx="805">
                  <c:v>38749</c:v>
                </c:pt>
                <c:pt idx="806">
                  <c:v>38750</c:v>
                </c:pt>
                <c:pt idx="807">
                  <c:v>38751</c:v>
                </c:pt>
                <c:pt idx="808">
                  <c:v>38754</c:v>
                </c:pt>
                <c:pt idx="809">
                  <c:v>38755</c:v>
                </c:pt>
                <c:pt idx="810">
                  <c:v>38756</c:v>
                </c:pt>
                <c:pt idx="811">
                  <c:v>38757</c:v>
                </c:pt>
                <c:pt idx="812">
                  <c:v>38758</c:v>
                </c:pt>
                <c:pt idx="813">
                  <c:v>38761</c:v>
                </c:pt>
                <c:pt idx="814">
                  <c:v>38762</c:v>
                </c:pt>
                <c:pt idx="815">
                  <c:v>38763</c:v>
                </c:pt>
                <c:pt idx="816">
                  <c:v>38764</c:v>
                </c:pt>
                <c:pt idx="817">
                  <c:v>38765</c:v>
                </c:pt>
                <c:pt idx="818">
                  <c:v>38768</c:v>
                </c:pt>
                <c:pt idx="819">
                  <c:v>38769</c:v>
                </c:pt>
                <c:pt idx="820">
                  <c:v>38770</c:v>
                </c:pt>
                <c:pt idx="821">
                  <c:v>38771</c:v>
                </c:pt>
                <c:pt idx="822">
                  <c:v>38772</c:v>
                </c:pt>
                <c:pt idx="823">
                  <c:v>38775</c:v>
                </c:pt>
                <c:pt idx="824">
                  <c:v>38776</c:v>
                </c:pt>
                <c:pt idx="825">
                  <c:v>38777</c:v>
                </c:pt>
                <c:pt idx="826">
                  <c:v>38778</c:v>
                </c:pt>
                <c:pt idx="827">
                  <c:v>38779</c:v>
                </c:pt>
                <c:pt idx="828">
                  <c:v>38782</c:v>
                </c:pt>
                <c:pt idx="829">
                  <c:v>38783</c:v>
                </c:pt>
                <c:pt idx="830">
                  <c:v>38784</c:v>
                </c:pt>
                <c:pt idx="831">
                  <c:v>38785</c:v>
                </c:pt>
                <c:pt idx="832">
                  <c:v>38786</c:v>
                </c:pt>
                <c:pt idx="833">
                  <c:v>38789</c:v>
                </c:pt>
                <c:pt idx="834">
                  <c:v>38790</c:v>
                </c:pt>
                <c:pt idx="835">
                  <c:v>38791</c:v>
                </c:pt>
                <c:pt idx="836">
                  <c:v>38792</c:v>
                </c:pt>
                <c:pt idx="837">
                  <c:v>38793</c:v>
                </c:pt>
                <c:pt idx="838">
                  <c:v>38796</c:v>
                </c:pt>
                <c:pt idx="839">
                  <c:v>38797</c:v>
                </c:pt>
                <c:pt idx="840">
                  <c:v>38798</c:v>
                </c:pt>
                <c:pt idx="841">
                  <c:v>38799</c:v>
                </c:pt>
                <c:pt idx="842">
                  <c:v>38800</c:v>
                </c:pt>
                <c:pt idx="843">
                  <c:v>38803</c:v>
                </c:pt>
                <c:pt idx="844">
                  <c:v>38804</c:v>
                </c:pt>
                <c:pt idx="845">
                  <c:v>38805</c:v>
                </c:pt>
                <c:pt idx="846">
                  <c:v>38806</c:v>
                </c:pt>
                <c:pt idx="847">
                  <c:v>38807</c:v>
                </c:pt>
                <c:pt idx="848">
                  <c:v>38810</c:v>
                </c:pt>
                <c:pt idx="849">
                  <c:v>38811</c:v>
                </c:pt>
                <c:pt idx="850">
                  <c:v>38812</c:v>
                </c:pt>
                <c:pt idx="851">
                  <c:v>38813</c:v>
                </c:pt>
                <c:pt idx="852">
                  <c:v>38814</c:v>
                </c:pt>
                <c:pt idx="853">
                  <c:v>38817</c:v>
                </c:pt>
                <c:pt idx="854">
                  <c:v>38818</c:v>
                </c:pt>
                <c:pt idx="855">
                  <c:v>38819</c:v>
                </c:pt>
                <c:pt idx="856">
                  <c:v>38820</c:v>
                </c:pt>
                <c:pt idx="857">
                  <c:v>38821</c:v>
                </c:pt>
                <c:pt idx="858">
                  <c:v>38824</c:v>
                </c:pt>
                <c:pt idx="859">
                  <c:v>38825</c:v>
                </c:pt>
                <c:pt idx="860">
                  <c:v>38826</c:v>
                </c:pt>
                <c:pt idx="861">
                  <c:v>38827</c:v>
                </c:pt>
                <c:pt idx="862">
                  <c:v>38828</c:v>
                </c:pt>
                <c:pt idx="863">
                  <c:v>38831</c:v>
                </c:pt>
                <c:pt idx="864">
                  <c:v>38832</c:v>
                </c:pt>
                <c:pt idx="865">
                  <c:v>38833</c:v>
                </c:pt>
                <c:pt idx="866">
                  <c:v>38834</c:v>
                </c:pt>
                <c:pt idx="867">
                  <c:v>38835</c:v>
                </c:pt>
                <c:pt idx="868">
                  <c:v>38838</c:v>
                </c:pt>
                <c:pt idx="869">
                  <c:v>38839</c:v>
                </c:pt>
                <c:pt idx="870">
                  <c:v>38840</c:v>
                </c:pt>
                <c:pt idx="871">
                  <c:v>38841</c:v>
                </c:pt>
                <c:pt idx="872">
                  <c:v>38842</c:v>
                </c:pt>
                <c:pt idx="873">
                  <c:v>38845</c:v>
                </c:pt>
                <c:pt idx="874">
                  <c:v>38846</c:v>
                </c:pt>
                <c:pt idx="875">
                  <c:v>38847</c:v>
                </c:pt>
                <c:pt idx="876">
                  <c:v>38848</c:v>
                </c:pt>
                <c:pt idx="877">
                  <c:v>38849</c:v>
                </c:pt>
                <c:pt idx="878">
                  <c:v>38852</c:v>
                </c:pt>
                <c:pt idx="879">
                  <c:v>38853</c:v>
                </c:pt>
                <c:pt idx="880">
                  <c:v>38854</c:v>
                </c:pt>
                <c:pt idx="881">
                  <c:v>38855</c:v>
                </c:pt>
                <c:pt idx="882">
                  <c:v>38856</c:v>
                </c:pt>
                <c:pt idx="883">
                  <c:v>38859</c:v>
                </c:pt>
                <c:pt idx="884">
                  <c:v>38860</c:v>
                </c:pt>
                <c:pt idx="885">
                  <c:v>38861</c:v>
                </c:pt>
                <c:pt idx="886">
                  <c:v>38862</c:v>
                </c:pt>
                <c:pt idx="887">
                  <c:v>38863</c:v>
                </c:pt>
                <c:pt idx="888">
                  <c:v>38866</c:v>
                </c:pt>
                <c:pt idx="889">
                  <c:v>38867</c:v>
                </c:pt>
                <c:pt idx="890">
                  <c:v>38868</c:v>
                </c:pt>
                <c:pt idx="891">
                  <c:v>38869</c:v>
                </c:pt>
                <c:pt idx="892">
                  <c:v>38870</c:v>
                </c:pt>
                <c:pt idx="893">
                  <c:v>38873</c:v>
                </c:pt>
                <c:pt idx="894">
                  <c:v>38874</c:v>
                </c:pt>
                <c:pt idx="895">
                  <c:v>38875</c:v>
                </c:pt>
                <c:pt idx="896">
                  <c:v>38876</c:v>
                </c:pt>
                <c:pt idx="897">
                  <c:v>38877</c:v>
                </c:pt>
                <c:pt idx="898">
                  <c:v>38880</c:v>
                </c:pt>
                <c:pt idx="899">
                  <c:v>38881</c:v>
                </c:pt>
                <c:pt idx="900">
                  <c:v>38882</c:v>
                </c:pt>
                <c:pt idx="901">
                  <c:v>38883</c:v>
                </c:pt>
                <c:pt idx="902">
                  <c:v>38884</c:v>
                </c:pt>
                <c:pt idx="903">
                  <c:v>38887</c:v>
                </c:pt>
                <c:pt idx="904">
                  <c:v>38888</c:v>
                </c:pt>
                <c:pt idx="905">
                  <c:v>38889</c:v>
                </c:pt>
                <c:pt idx="906">
                  <c:v>38890</c:v>
                </c:pt>
                <c:pt idx="907">
                  <c:v>38891</c:v>
                </c:pt>
                <c:pt idx="908">
                  <c:v>38894</c:v>
                </c:pt>
                <c:pt idx="909">
                  <c:v>38895</c:v>
                </c:pt>
                <c:pt idx="910">
                  <c:v>38896</c:v>
                </c:pt>
                <c:pt idx="911">
                  <c:v>38897</c:v>
                </c:pt>
                <c:pt idx="912">
                  <c:v>38898</c:v>
                </c:pt>
                <c:pt idx="913">
                  <c:v>38901</c:v>
                </c:pt>
                <c:pt idx="914">
                  <c:v>38902</c:v>
                </c:pt>
                <c:pt idx="915">
                  <c:v>38903</c:v>
                </c:pt>
                <c:pt idx="916">
                  <c:v>38904</c:v>
                </c:pt>
                <c:pt idx="917">
                  <c:v>38905</c:v>
                </c:pt>
                <c:pt idx="918">
                  <c:v>38908</c:v>
                </c:pt>
                <c:pt idx="919">
                  <c:v>38909</c:v>
                </c:pt>
                <c:pt idx="920">
                  <c:v>38910</c:v>
                </c:pt>
                <c:pt idx="921">
                  <c:v>38911</c:v>
                </c:pt>
                <c:pt idx="922">
                  <c:v>38912</c:v>
                </c:pt>
                <c:pt idx="923">
                  <c:v>38915</c:v>
                </c:pt>
                <c:pt idx="924">
                  <c:v>38916</c:v>
                </c:pt>
                <c:pt idx="925">
                  <c:v>38917</c:v>
                </c:pt>
                <c:pt idx="926">
                  <c:v>38918</c:v>
                </c:pt>
                <c:pt idx="927">
                  <c:v>38919</c:v>
                </c:pt>
                <c:pt idx="928">
                  <c:v>38922</c:v>
                </c:pt>
                <c:pt idx="929">
                  <c:v>38923</c:v>
                </c:pt>
                <c:pt idx="930">
                  <c:v>38924</c:v>
                </c:pt>
                <c:pt idx="931">
                  <c:v>38925</c:v>
                </c:pt>
                <c:pt idx="932">
                  <c:v>38926</c:v>
                </c:pt>
                <c:pt idx="933">
                  <c:v>38929</c:v>
                </c:pt>
                <c:pt idx="934">
                  <c:v>38930</c:v>
                </c:pt>
                <c:pt idx="935">
                  <c:v>38931</c:v>
                </c:pt>
                <c:pt idx="936">
                  <c:v>38932</c:v>
                </c:pt>
                <c:pt idx="937">
                  <c:v>38933</c:v>
                </c:pt>
                <c:pt idx="938">
                  <c:v>38936</c:v>
                </c:pt>
                <c:pt idx="939">
                  <c:v>38937</c:v>
                </c:pt>
                <c:pt idx="940">
                  <c:v>38938</c:v>
                </c:pt>
                <c:pt idx="941">
                  <c:v>38939</c:v>
                </c:pt>
                <c:pt idx="942">
                  <c:v>38940</c:v>
                </c:pt>
                <c:pt idx="943">
                  <c:v>38943</c:v>
                </c:pt>
                <c:pt idx="944">
                  <c:v>38944</c:v>
                </c:pt>
                <c:pt idx="945">
                  <c:v>38945</c:v>
                </c:pt>
                <c:pt idx="946">
                  <c:v>38946</c:v>
                </c:pt>
                <c:pt idx="947">
                  <c:v>38947</c:v>
                </c:pt>
                <c:pt idx="948">
                  <c:v>38950</c:v>
                </c:pt>
                <c:pt idx="949">
                  <c:v>38951</c:v>
                </c:pt>
                <c:pt idx="950">
                  <c:v>38952</c:v>
                </c:pt>
                <c:pt idx="951">
                  <c:v>38953</c:v>
                </c:pt>
                <c:pt idx="952">
                  <c:v>38954</c:v>
                </c:pt>
                <c:pt idx="953">
                  <c:v>38957</c:v>
                </c:pt>
                <c:pt idx="954">
                  <c:v>38958</c:v>
                </c:pt>
                <c:pt idx="955">
                  <c:v>38959</c:v>
                </c:pt>
                <c:pt idx="956">
                  <c:v>38960</c:v>
                </c:pt>
                <c:pt idx="957">
                  <c:v>38961</c:v>
                </c:pt>
                <c:pt idx="958">
                  <c:v>38964</c:v>
                </c:pt>
                <c:pt idx="959">
                  <c:v>38965</c:v>
                </c:pt>
                <c:pt idx="960">
                  <c:v>38966</c:v>
                </c:pt>
                <c:pt idx="961">
                  <c:v>38967</c:v>
                </c:pt>
                <c:pt idx="962">
                  <c:v>38968</c:v>
                </c:pt>
                <c:pt idx="963">
                  <c:v>38971</c:v>
                </c:pt>
                <c:pt idx="964">
                  <c:v>38972</c:v>
                </c:pt>
                <c:pt idx="965">
                  <c:v>38973</c:v>
                </c:pt>
                <c:pt idx="966">
                  <c:v>38974</c:v>
                </c:pt>
                <c:pt idx="967">
                  <c:v>38975</c:v>
                </c:pt>
                <c:pt idx="968">
                  <c:v>38978</c:v>
                </c:pt>
                <c:pt idx="969">
                  <c:v>38979</c:v>
                </c:pt>
                <c:pt idx="970">
                  <c:v>38980</c:v>
                </c:pt>
                <c:pt idx="971">
                  <c:v>38981</c:v>
                </c:pt>
                <c:pt idx="972">
                  <c:v>38982</c:v>
                </c:pt>
                <c:pt idx="973">
                  <c:v>38985</c:v>
                </c:pt>
                <c:pt idx="974">
                  <c:v>38986</c:v>
                </c:pt>
                <c:pt idx="975">
                  <c:v>38987</c:v>
                </c:pt>
                <c:pt idx="976">
                  <c:v>38988</c:v>
                </c:pt>
                <c:pt idx="977">
                  <c:v>38989</c:v>
                </c:pt>
                <c:pt idx="978">
                  <c:v>38992</c:v>
                </c:pt>
                <c:pt idx="979">
                  <c:v>38993</c:v>
                </c:pt>
                <c:pt idx="980">
                  <c:v>38994</c:v>
                </c:pt>
                <c:pt idx="981">
                  <c:v>38995</c:v>
                </c:pt>
                <c:pt idx="982">
                  <c:v>38996</c:v>
                </c:pt>
                <c:pt idx="983">
                  <c:v>38999</c:v>
                </c:pt>
                <c:pt idx="984">
                  <c:v>39000</c:v>
                </c:pt>
                <c:pt idx="985">
                  <c:v>39001</c:v>
                </c:pt>
                <c:pt idx="986">
                  <c:v>39002</c:v>
                </c:pt>
                <c:pt idx="987">
                  <c:v>39003</c:v>
                </c:pt>
                <c:pt idx="988">
                  <c:v>39006</c:v>
                </c:pt>
                <c:pt idx="989">
                  <c:v>39007</c:v>
                </c:pt>
                <c:pt idx="990">
                  <c:v>39008</c:v>
                </c:pt>
                <c:pt idx="991">
                  <c:v>39009</c:v>
                </c:pt>
                <c:pt idx="992">
                  <c:v>39010</c:v>
                </c:pt>
                <c:pt idx="993">
                  <c:v>39013</c:v>
                </c:pt>
                <c:pt idx="994">
                  <c:v>39014</c:v>
                </c:pt>
                <c:pt idx="995">
                  <c:v>39015</c:v>
                </c:pt>
                <c:pt idx="996">
                  <c:v>39016</c:v>
                </c:pt>
                <c:pt idx="997">
                  <c:v>39017</c:v>
                </c:pt>
                <c:pt idx="998">
                  <c:v>39020</c:v>
                </c:pt>
                <c:pt idx="999">
                  <c:v>39021</c:v>
                </c:pt>
                <c:pt idx="1000">
                  <c:v>39022</c:v>
                </c:pt>
                <c:pt idx="1001">
                  <c:v>39023</c:v>
                </c:pt>
                <c:pt idx="1002">
                  <c:v>39024</c:v>
                </c:pt>
                <c:pt idx="1003">
                  <c:v>39027</c:v>
                </c:pt>
                <c:pt idx="1004">
                  <c:v>39028</c:v>
                </c:pt>
                <c:pt idx="1005">
                  <c:v>39029</c:v>
                </c:pt>
                <c:pt idx="1006">
                  <c:v>39030</c:v>
                </c:pt>
                <c:pt idx="1007">
                  <c:v>39031</c:v>
                </c:pt>
                <c:pt idx="1008">
                  <c:v>39034</c:v>
                </c:pt>
                <c:pt idx="1009">
                  <c:v>39035</c:v>
                </c:pt>
                <c:pt idx="1010">
                  <c:v>39036</c:v>
                </c:pt>
                <c:pt idx="1011">
                  <c:v>39037</c:v>
                </c:pt>
                <c:pt idx="1012">
                  <c:v>39038</c:v>
                </c:pt>
                <c:pt idx="1013">
                  <c:v>39041</c:v>
                </c:pt>
                <c:pt idx="1014">
                  <c:v>39042</c:v>
                </c:pt>
                <c:pt idx="1015">
                  <c:v>39043</c:v>
                </c:pt>
                <c:pt idx="1016">
                  <c:v>39044</c:v>
                </c:pt>
                <c:pt idx="1017">
                  <c:v>39045</c:v>
                </c:pt>
                <c:pt idx="1018">
                  <c:v>39048</c:v>
                </c:pt>
                <c:pt idx="1019">
                  <c:v>39049</c:v>
                </c:pt>
                <c:pt idx="1020">
                  <c:v>39050</c:v>
                </c:pt>
                <c:pt idx="1021">
                  <c:v>39051</c:v>
                </c:pt>
                <c:pt idx="1022">
                  <c:v>39052</c:v>
                </c:pt>
                <c:pt idx="1023">
                  <c:v>39055</c:v>
                </c:pt>
                <c:pt idx="1024">
                  <c:v>39056</c:v>
                </c:pt>
                <c:pt idx="1025">
                  <c:v>39057</c:v>
                </c:pt>
                <c:pt idx="1026">
                  <c:v>39058</c:v>
                </c:pt>
                <c:pt idx="1027">
                  <c:v>39059</c:v>
                </c:pt>
                <c:pt idx="1028">
                  <c:v>39062</c:v>
                </c:pt>
                <c:pt idx="1029">
                  <c:v>39063</c:v>
                </c:pt>
                <c:pt idx="1030">
                  <c:v>39064</c:v>
                </c:pt>
                <c:pt idx="1031">
                  <c:v>39065</c:v>
                </c:pt>
                <c:pt idx="1032">
                  <c:v>39066</c:v>
                </c:pt>
                <c:pt idx="1033">
                  <c:v>39069</c:v>
                </c:pt>
                <c:pt idx="1034">
                  <c:v>39070</c:v>
                </c:pt>
                <c:pt idx="1035">
                  <c:v>39071</c:v>
                </c:pt>
                <c:pt idx="1036">
                  <c:v>39072</c:v>
                </c:pt>
                <c:pt idx="1037">
                  <c:v>39073</c:v>
                </c:pt>
                <c:pt idx="1038">
                  <c:v>39076</c:v>
                </c:pt>
                <c:pt idx="1039">
                  <c:v>39077</c:v>
                </c:pt>
                <c:pt idx="1040">
                  <c:v>39078</c:v>
                </c:pt>
                <c:pt idx="1041">
                  <c:v>39079</c:v>
                </c:pt>
                <c:pt idx="1042">
                  <c:v>39080</c:v>
                </c:pt>
                <c:pt idx="1043">
                  <c:v>39083</c:v>
                </c:pt>
                <c:pt idx="1044">
                  <c:v>39084</c:v>
                </c:pt>
                <c:pt idx="1045">
                  <c:v>39085</c:v>
                </c:pt>
                <c:pt idx="1046">
                  <c:v>39086</c:v>
                </c:pt>
                <c:pt idx="1047">
                  <c:v>39087</c:v>
                </c:pt>
                <c:pt idx="1048">
                  <c:v>39090</c:v>
                </c:pt>
                <c:pt idx="1049">
                  <c:v>39091</c:v>
                </c:pt>
                <c:pt idx="1050">
                  <c:v>39092</c:v>
                </c:pt>
                <c:pt idx="1051">
                  <c:v>39093</c:v>
                </c:pt>
                <c:pt idx="1052">
                  <c:v>39094</c:v>
                </c:pt>
                <c:pt idx="1053">
                  <c:v>39097</c:v>
                </c:pt>
                <c:pt idx="1054">
                  <c:v>39098</c:v>
                </c:pt>
                <c:pt idx="1055">
                  <c:v>39099</c:v>
                </c:pt>
                <c:pt idx="1056">
                  <c:v>39100</c:v>
                </c:pt>
                <c:pt idx="1057">
                  <c:v>39101</c:v>
                </c:pt>
                <c:pt idx="1058">
                  <c:v>39104</c:v>
                </c:pt>
                <c:pt idx="1059">
                  <c:v>39105</c:v>
                </c:pt>
                <c:pt idx="1060">
                  <c:v>39106</c:v>
                </c:pt>
                <c:pt idx="1061">
                  <c:v>39107</c:v>
                </c:pt>
                <c:pt idx="1062">
                  <c:v>39108</c:v>
                </c:pt>
                <c:pt idx="1063">
                  <c:v>39111</c:v>
                </c:pt>
                <c:pt idx="1064">
                  <c:v>39112</c:v>
                </c:pt>
                <c:pt idx="1065">
                  <c:v>39113</c:v>
                </c:pt>
                <c:pt idx="1066">
                  <c:v>39114</c:v>
                </c:pt>
                <c:pt idx="1067">
                  <c:v>39115</c:v>
                </c:pt>
                <c:pt idx="1068">
                  <c:v>39118</c:v>
                </c:pt>
                <c:pt idx="1069">
                  <c:v>39119</c:v>
                </c:pt>
                <c:pt idx="1070">
                  <c:v>39120</c:v>
                </c:pt>
                <c:pt idx="1071">
                  <c:v>39121</c:v>
                </c:pt>
                <c:pt idx="1072">
                  <c:v>39122</c:v>
                </c:pt>
                <c:pt idx="1073">
                  <c:v>39125</c:v>
                </c:pt>
                <c:pt idx="1074">
                  <c:v>39126</c:v>
                </c:pt>
                <c:pt idx="1075">
                  <c:v>39127</c:v>
                </c:pt>
                <c:pt idx="1076">
                  <c:v>39128</c:v>
                </c:pt>
                <c:pt idx="1077">
                  <c:v>39129</c:v>
                </c:pt>
                <c:pt idx="1078">
                  <c:v>39132</c:v>
                </c:pt>
                <c:pt idx="1079">
                  <c:v>39133</c:v>
                </c:pt>
                <c:pt idx="1080">
                  <c:v>39134</c:v>
                </c:pt>
                <c:pt idx="1081">
                  <c:v>39135</c:v>
                </c:pt>
                <c:pt idx="1082">
                  <c:v>39136</c:v>
                </c:pt>
                <c:pt idx="1083">
                  <c:v>39139</c:v>
                </c:pt>
                <c:pt idx="1084">
                  <c:v>39140</c:v>
                </c:pt>
                <c:pt idx="1085">
                  <c:v>39141</c:v>
                </c:pt>
                <c:pt idx="1086">
                  <c:v>39142</c:v>
                </c:pt>
                <c:pt idx="1087">
                  <c:v>39143</c:v>
                </c:pt>
                <c:pt idx="1088">
                  <c:v>39146</c:v>
                </c:pt>
                <c:pt idx="1089">
                  <c:v>39147</c:v>
                </c:pt>
                <c:pt idx="1090">
                  <c:v>39148</c:v>
                </c:pt>
                <c:pt idx="1091">
                  <c:v>39149</c:v>
                </c:pt>
                <c:pt idx="1092">
                  <c:v>39150</c:v>
                </c:pt>
                <c:pt idx="1093">
                  <c:v>39153</c:v>
                </c:pt>
                <c:pt idx="1094">
                  <c:v>39154</c:v>
                </c:pt>
                <c:pt idx="1095">
                  <c:v>39155</c:v>
                </c:pt>
                <c:pt idx="1096">
                  <c:v>39156</c:v>
                </c:pt>
                <c:pt idx="1097">
                  <c:v>39157</c:v>
                </c:pt>
                <c:pt idx="1098">
                  <c:v>39160</c:v>
                </c:pt>
                <c:pt idx="1099">
                  <c:v>39161</c:v>
                </c:pt>
                <c:pt idx="1100">
                  <c:v>39162</c:v>
                </c:pt>
                <c:pt idx="1101">
                  <c:v>39163</c:v>
                </c:pt>
                <c:pt idx="1102">
                  <c:v>39164</c:v>
                </c:pt>
                <c:pt idx="1103">
                  <c:v>39167</c:v>
                </c:pt>
                <c:pt idx="1104">
                  <c:v>39168</c:v>
                </c:pt>
                <c:pt idx="1105">
                  <c:v>39169</c:v>
                </c:pt>
                <c:pt idx="1106">
                  <c:v>39170</c:v>
                </c:pt>
                <c:pt idx="1107">
                  <c:v>39171</c:v>
                </c:pt>
                <c:pt idx="1108">
                  <c:v>39174</c:v>
                </c:pt>
                <c:pt idx="1109">
                  <c:v>39175</c:v>
                </c:pt>
                <c:pt idx="1110">
                  <c:v>39176</c:v>
                </c:pt>
                <c:pt idx="1111">
                  <c:v>39177</c:v>
                </c:pt>
                <c:pt idx="1112">
                  <c:v>39178</c:v>
                </c:pt>
                <c:pt idx="1113">
                  <c:v>39181</c:v>
                </c:pt>
                <c:pt idx="1114">
                  <c:v>39182</c:v>
                </c:pt>
                <c:pt idx="1115">
                  <c:v>39183</c:v>
                </c:pt>
                <c:pt idx="1116">
                  <c:v>39184</c:v>
                </c:pt>
                <c:pt idx="1117">
                  <c:v>39185</c:v>
                </c:pt>
                <c:pt idx="1118">
                  <c:v>39188</c:v>
                </c:pt>
                <c:pt idx="1119">
                  <c:v>39189</c:v>
                </c:pt>
                <c:pt idx="1120">
                  <c:v>39190</c:v>
                </c:pt>
                <c:pt idx="1121">
                  <c:v>39191</c:v>
                </c:pt>
                <c:pt idx="1122">
                  <c:v>39192</c:v>
                </c:pt>
                <c:pt idx="1123">
                  <c:v>39195</c:v>
                </c:pt>
                <c:pt idx="1124">
                  <c:v>39196</c:v>
                </c:pt>
                <c:pt idx="1125">
                  <c:v>39197</c:v>
                </c:pt>
                <c:pt idx="1126">
                  <c:v>39198</c:v>
                </c:pt>
                <c:pt idx="1127">
                  <c:v>39199</c:v>
                </c:pt>
                <c:pt idx="1128">
                  <c:v>39202</c:v>
                </c:pt>
                <c:pt idx="1129">
                  <c:v>39203</c:v>
                </c:pt>
                <c:pt idx="1130">
                  <c:v>39204</c:v>
                </c:pt>
                <c:pt idx="1131">
                  <c:v>39205</c:v>
                </c:pt>
                <c:pt idx="1132">
                  <c:v>39206</c:v>
                </c:pt>
                <c:pt idx="1133">
                  <c:v>39209</c:v>
                </c:pt>
                <c:pt idx="1134">
                  <c:v>39210</c:v>
                </c:pt>
                <c:pt idx="1135">
                  <c:v>39211</c:v>
                </c:pt>
                <c:pt idx="1136">
                  <c:v>39212</c:v>
                </c:pt>
                <c:pt idx="1137">
                  <c:v>39213</c:v>
                </c:pt>
                <c:pt idx="1138">
                  <c:v>39216</c:v>
                </c:pt>
                <c:pt idx="1139">
                  <c:v>39217</c:v>
                </c:pt>
                <c:pt idx="1140">
                  <c:v>39218</c:v>
                </c:pt>
                <c:pt idx="1141">
                  <c:v>39219</c:v>
                </c:pt>
                <c:pt idx="1142">
                  <c:v>39220</c:v>
                </c:pt>
                <c:pt idx="1143">
                  <c:v>39223</c:v>
                </c:pt>
                <c:pt idx="1144">
                  <c:v>39224</c:v>
                </c:pt>
                <c:pt idx="1145">
                  <c:v>39225</c:v>
                </c:pt>
                <c:pt idx="1146">
                  <c:v>39226</c:v>
                </c:pt>
                <c:pt idx="1147">
                  <c:v>39227</c:v>
                </c:pt>
                <c:pt idx="1148">
                  <c:v>39230</c:v>
                </c:pt>
                <c:pt idx="1149">
                  <c:v>39231</c:v>
                </c:pt>
                <c:pt idx="1150">
                  <c:v>39232</c:v>
                </c:pt>
                <c:pt idx="1151">
                  <c:v>39233</c:v>
                </c:pt>
                <c:pt idx="1152">
                  <c:v>39234</c:v>
                </c:pt>
                <c:pt idx="1153">
                  <c:v>39237</c:v>
                </c:pt>
                <c:pt idx="1154">
                  <c:v>39238</c:v>
                </c:pt>
                <c:pt idx="1155">
                  <c:v>39239</c:v>
                </c:pt>
                <c:pt idx="1156">
                  <c:v>39240</c:v>
                </c:pt>
                <c:pt idx="1157">
                  <c:v>39241</c:v>
                </c:pt>
                <c:pt idx="1158">
                  <c:v>39244</c:v>
                </c:pt>
                <c:pt idx="1159">
                  <c:v>39245</c:v>
                </c:pt>
                <c:pt idx="1160">
                  <c:v>39246</c:v>
                </c:pt>
                <c:pt idx="1161">
                  <c:v>39247</c:v>
                </c:pt>
                <c:pt idx="1162">
                  <c:v>39248</c:v>
                </c:pt>
                <c:pt idx="1163">
                  <c:v>39251</c:v>
                </c:pt>
                <c:pt idx="1164">
                  <c:v>39252</c:v>
                </c:pt>
                <c:pt idx="1165">
                  <c:v>39253</c:v>
                </c:pt>
                <c:pt idx="1166">
                  <c:v>39254</c:v>
                </c:pt>
                <c:pt idx="1167">
                  <c:v>39255</c:v>
                </c:pt>
                <c:pt idx="1168">
                  <c:v>39258</c:v>
                </c:pt>
                <c:pt idx="1169">
                  <c:v>39259</c:v>
                </c:pt>
                <c:pt idx="1170">
                  <c:v>39260</c:v>
                </c:pt>
                <c:pt idx="1171">
                  <c:v>39261</c:v>
                </c:pt>
                <c:pt idx="1172">
                  <c:v>39262</c:v>
                </c:pt>
                <c:pt idx="1173">
                  <c:v>39265</c:v>
                </c:pt>
                <c:pt idx="1174">
                  <c:v>39266</c:v>
                </c:pt>
                <c:pt idx="1175">
                  <c:v>39267</c:v>
                </c:pt>
                <c:pt idx="1176">
                  <c:v>39268</c:v>
                </c:pt>
                <c:pt idx="1177">
                  <c:v>39269</c:v>
                </c:pt>
                <c:pt idx="1178">
                  <c:v>39272</c:v>
                </c:pt>
                <c:pt idx="1179">
                  <c:v>39273</c:v>
                </c:pt>
                <c:pt idx="1180">
                  <c:v>39274</c:v>
                </c:pt>
                <c:pt idx="1181">
                  <c:v>39275</c:v>
                </c:pt>
                <c:pt idx="1182">
                  <c:v>39276</c:v>
                </c:pt>
                <c:pt idx="1183">
                  <c:v>39279</c:v>
                </c:pt>
                <c:pt idx="1184">
                  <c:v>39280</c:v>
                </c:pt>
                <c:pt idx="1185">
                  <c:v>39281</c:v>
                </c:pt>
                <c:pt idx="1186">
                  <c:v>39282</c:v>
                </c:pt>
                <c:pt idx="1187">
                  <c:v>39283</c:v>
                </c:pt>
                <c:pt idx="1188">
                  <c:v>39286</c:v>
                </c:pt>
                <c:pt idx="1189">
                  <c:v>39287</c:v>
                </c:pt>
                <c:pt idx="1190">
                  <c:v>39288</c:v>
                </c:pt>
                <c:pt idx="1191">
                  <c:v>39289</c:v>
                </c:pt>
                <c:pt idx="1192">
                  <c:v>39290</c:v>
                </c:pt>
                <c:pt idx="1193">
                  <c:v>39293</c:v>
                </c:pt>
                <c:pt idx="1194">
                  <c:v>39294</c:v>
                </c:pt>
                <c:pt idx="1195">
                  <c:v>39295</c:v>
                </c:pt>
                <c:pt idx="1196">
                  <c:v>39296</c:v>
                </c:pt>
                <c:pt idx="1197">
                  <c:v>39297</c:v>
                </c:pt>
                <c:pt idx="1198">
                  <c:v>39300</c:v>
                </c:pt>
                <c:pt idx="1199">
                  <c:v>39301</c:v>
                </c:pt>
                <c:pt idx="1200">
                  <c:v>39302</c:v>
                </c:pt>
                <c:pt idx="1201">
                  <c:v>39303</c:v>
                </c:pt>
                <c:pt idx="1202">
                  <c:v>39304</c:v>
                </c:pt>
                <c:pt idx="1203">
                  <c:v>39307</c:v>
                </c:pt>
                <c:pt idx="1204">
                  <c:v>39308</c:v>
                </c:pt>
                <c:pt idx="1205">
                  <c:v>39309</c:v>
                </c:pt>
                <c:pt idx="1206">
                  <c:v>39310</c:v>
                </c:pt>
                <c:pt idx="1207">
                  <c:v>39311</c:v>
                </c:pt>
                <c:pt idx="1208">
                  <c:v>39314</c:v>
                </c:pt>
                <c:pt idx="1209">
                  <c:v>39315</c:v>
                </c:pt>
                <c:pt idx="1210">
                  <c:v>39316</c:v>
                </c:pt>
                <c:pt idx="1211">
                  <c:v>39317</c:v>
                </c:pt>
                <c:pt idx="1212">
                  <c:v>39318</c:v>
                </c:pt>
                <c:pt idx="1213">
                  <c:v>39321</c:v>
                </c:pt>
                <c:pt idx="1214">
                  <c:v>39322</c:v>
                </c:pt>
                <c:pt idx="1215">
                  <c:v>39323</c:v>
                </c:pt>
                <c:pt idx="1216">
                  <c:v>39324</c:v>
                </c:pt>
                <c:pt idx="1217">
                  <c:v>39325</c:v>
                </c:pt>
                <c:pt idx="1218">
                  <c:v>39328</c:v>
                </c:pt>
                <c:pt idx="1219">
                  <c:v>39329</c:v>
                </c:pt>
                <c:pt idx="1220">
                  <c:v>39330</c:v>
                </c:pt>
                <c:pt idx="1221">
                  <c:v>39331</c:v>
                </c:pt>
                <c:pt idx="1222">
                  <c:v>39332</c:v>
                </c:pt>
                <c:pt idx="1223">
                  <c:v>39335</c:v>
                </c:pt>
                <c:pt idx="1224">
                  <c:v>39336</c:v>
                </c:pt>
                <c:pt idx="1225">
                  <c:v>39337</c:v>
                </c:pt>
                <c:pt idx="1226">
                  <c:v>39338</c:v>
                </c:pt>
                <c:pt idx="1227">
                  <c:v>39339</c:v>
                </c:pt>
                <c:pt idx="1228">
                  <c:v>39342</c:v>
                </c:pt>
                <c:pt idx="1229">
                  <c:v>39343</c:v>
                </c:pt>
                <c:pt idx="1230">
                  <c:v>39344</c:v>
                </c:pt>
                <c:pt idx="1231">
                  <c:v>39345</c:v>
                </c:pt>
                <c:pt idx="1232">
                  <c:v>39346</c:v>
                </c:pt>
                <c:pt idx="1233">
                  <c:v>39349</c:v>
                </c:pt>
                <c:pt idx="1234">
                  <c:v>39350</c:v>
                </c:pt>
                <c:pt idx="1235">
                  <c:v>39351</c:v>
                </c:pt>
                <c:pt idx="1236">
                  <c:v>39352</c:v>
                </c:pt>
                <c:pt idx="1237">
                  <c:v>39353</c:v>
                </c:pt>
                <c:pt idx="1238">
                  <c:v>39356</c:v>
                </c:pt>
                <c:pt idx="1239">
                  <c:v>39357</c:v>
                </c:pt>
                <c:pt idx="1240">
                  <c:v>39358</c:v>
                </c:pt>
                <c:pt idx="1241">
                  <c:v>39359</c:v>
                </c:pt>
                <c:pt idx="1242">
                  <c:v>39360</c:v>
                </c:pt>
                <c:pt idx="1243">
                  <c:v>39363</c:v>
                </c:pt>
                <c:pt idx="1244">
                  <c:v>39364</c:v>
                </c:pt>
                <c:pt idx="1245">
                  <c:v>39365</c:v>
                </c:pt>
                <c:pt idx="1246">
                  <c:v>39366</c:v>
                </c:pt>
                <c:pt idx="1247">
                  <c:v>39367</c:v>
                </c:pt>
                <c:pt idx="1248">
                  <c:v>39370</c:v>
                </c:pt>
                <c:pt idx="1249">
                  <c:v>39371</c:v>
                </c:pt>
                <c:pt idx="1250">
                  <c:v>39372</c:v>
                </c:pt>
                <c:pt idx="1251">
                  <c:v>39373</c:v>
                </c:pt>
                <c:pt idx="1252">
                  <c:v>39374</c:v>
                </c:pt>
                <c:pt idx="1253">
                  <c:v>39377</c:v>
                </c:pt>
                <c:pt idx="1254">
                  <c:v>39378</c:v>
                </c:pt>
                <c:pt idx="1255">
                  <c:v>39379</c:v>
                </c:pt>
                <c:pt idx="1256">
                  <c:v>39380</c:v>
                </c:pt>
                <c:pt idx="1257">
                  <c:v>39381</c:v>
                </c:pt>
                <c:pt idx="1258">
                  <c:v>39384</c:v>
                </c:pt>
                <c:pt idx="1259">
                  <c:v>39385</c:v>
                </c:pt>
                <c:pt idx="1260">
                  <c:v>39386</c:v>
                </c:pt>
                <c:pt idx="1261">
                  <c:v>39387</c:v>
                </c:pt>
                <c:pt idx="1262">
                  <c:v>39388</c:v>
                </c:pt>
                <c:pt idx="1263">
                  <c:v>39391</c:v>
                </c:pt>
                <c:pt idx="1264">
                  <c:v>39392</c:v>
                </c:pt>
                <c:pt idx="1265">
                  <c:v>39393</c:v>
                </c:pt>
                <c:pt idx="1266">
                  <c:v>39394</c:v>
                </c:pt>
                <c:pt idx="1267">
                  <c:v>39395</c:v>
                </c:pt>
                <c:pt idx="1268">
                  <c:v>39398</c:v>
                </c:pt>
                <c:pt idx="1269">
                  <c:v>39399</c:v>
                </c:pt>
                <c:pt idx="1270">
                  <c:v>39400</c:v>
                </c:pt>
                <c:pt idx="1271">
                  <c:v>39401</c:v>
                </c:pt>
                <c:pt idx="1272">
                  <c:v>39402</c:v>
                </c:pt>
                <c:pt idx="1273">
                  <c:v>39405</c:v>
                </c:pt>
                <c:pt idx="1274">
                  <c:v>39406</c:v>
                </c:pt>
                <c:pt idx="1275">
                  <c:v>39407</c:v>
                </c:pt>
                <c:pt idx="1276">
                  <c:v>39408</c:v>
                </c:pt>
                <c:pt idx="1277">
                  <c:v>39409</c:v>
                </c:pt>
                <c:pt idx="1278">
                  <c:v>39412</c:v>
                </c:pt>
                <c:pt idx="1279">
                  <c:v>39413</c:v>
                </c:pt>
                <c:pt idx="1280">
                  <c:v>39414</c:v>
                </c:pt>
                <c:pt idx="1281">
                  <c:v>39415</c:v>
                </c:pt>
                <c:pt idx="1282">
                  <c:v>39416</c:v>
                </c:pt>
                <c:pt idx="1283">
                  <c:v>39419</c:v>
                </c:pt>
                <c:pt idx="1284">
                  <c:v>39420</c:v>
                </c:pt>
                <c:pt idx="1285">
                  <c:v>39421</c:v>
                </c:pt>
                <c:pt idx="1286">
                  <c:v>39422</c:v>
                </c:pt>
                <c:pt idx="1287">
                  <c:v>39423</c:v>
                </c:pt>
                <c:pt idx="1288">
                  <c:v>39426</c:v>
                </c:pt>
                <c:pt idx="1289">
                  <c:v>39427</c:v>
                </c:pt>
                <c:pt idx="1290">
                  <c:v>39428</c:v>
                </c:pt>
                <c:pt idx="1291">
                  <c:v>39429</c:v>
                </c:pt>
                <c:pt idx="1292">
                  <c:v>39430</c:v>
                </c:pt>
                <c:pt idx="1293">
                  <c:v>39433</c:v>
                </c:pt>
                <c:pt idx="1294">
                  <c:v>39434</c:v>
                </c:pt>
                <c:pt idx="1295">
                  <c:v>39435</c:v>
                </c:pt>
                <c:pt idx="1296">
                  <c:v>39436</c:v>
                </c:pt>
                <c:pt idx="1297">
                  <c:v>39437</c:v>
                </c:pt>
                <c:pt idx="1298">
                  <c:v>39440</c:v>
                </c:pt>
                <c:pt idx="1299">
                  <c:v>39441</c:v>
                </c:pt>
                <c:pt idx="1300">
                  <c:v>39442</c:v>
                </c:pt>
                <c:pt idx="1301">
                  <c:v>39443</c:v>
                </c:pt>
                <c:pt idx="1302">
                  <c:v>39444</c:v>
                </c:pt>
                <c:pt idx="1303">
                  <c:v>39447</c:v>
                </c:pt>
                <c:pt idx="1304">
                  <c:v>39448</c:v>
                </c:pt>
                <c:pt idx="1305">
                  <c:v>39449</c:v>
                </c:pt>
                <c:pt idx="1306">
                  <c:v>39450</c:v>
                </c:pt>
                <c:pt idx="1307">
                  <c:v>39451</c:v>
                </c:pt>
                <c:pt idx="1308">
                  <c:v>39454</c:v>
                </c:pt>
                <c:pt idx="1309">
                  <c:v>39455</c:v>
                </c:pt>
                <c:pt idx="1310">
                  <c:v>39456</c:v>
                </c:pt>
                <c:pt idx="1311">
                  <c:v>39457</c:v>
                </c:pt>
                <c:pt idx="1312">
                  <c:v>39458</c:v>
                </c:pt>
                <c:pt idx="1313">
                  <c:v>39461</c:v>
                </c:pt>
                <c:pt idx="1314">
                  <c:v>39462</c:v>
                </c:pt>
                <c:pt idx="1315">
                  <c:v>39463</c:v>
                </c:pt>
                <c:pt idx="1316">
                  <c:v>39464</c:v>
                </c:pt>
                <c:pt idx="1317">
                  <c:v>39465</c:v>
                </c:pt>
                <c:pt idx="1318">
                  <c:v>39468</c:v>
                </c:pt>
                <c:pt idx="1319">
                  <c:v>39469</c:v>
                </c:pt>
                <c:pt idx="1320">
                  <c:v>39470</c:v>
                </c:pt>
                <c:pt idx="1321">
                  <c:v>39471</c:v>
                </c:pt>
                <c:pt idx="1322">
                  <c:v>39472</c:v>
                </c:pt>
                <c:pt idx="1323">
                  <c:v>39475</c:v>
                </c:pt>
                <c:pt idx="1324">
                  <c:v>39476</c:v>
                </c:pt>
                <c:pt idx="1325">
                  <c:v>39477</c:v>
                </c:pt>
                <c:pt idx="1326">
                  <c:v>39478</c:v>
                </c:pt>
                <c:pt idx="1327">
                  <c:v>39479</c:v>
                </c:pt>
                <c:pt idx="1328">
                  <c:v>39482</c:v>
                </c:pt>
                <c:pt idx="1329">
                  <c:v>39483</c:v>
                </c:pt>
                <c:pt idx="1330">
                  <c:v>39484</c:v>
                </c:pt>
                <c:pt idx="1331">
                  <c:v>39485</c:v>
                </c:pt>
                <c:pt idx="1332">
                  <c:v>39486</c:v>
                </c:pt>
                <c:pt idx="1333">
                  <c:v>39489</c:v>
                </c:pt>
                <c:pt idx="1334">
                  <c:v>39490</c:v>
                </c:pt>
                <c:pt idx="1335">
                  <c:v>39491</c:v>
                </c:pt>
                <c:pt idx="1336">
                  <c:v>39492</c:v>
                </c:pt>
                <c:pt idx="1337">
                  <c:v>39493</c:v>
                </c:pt>
                <c:pt idx="1338">
                  <c:v>39496</c:v>
                </c:pt>
                <c:pt idx="1339">
                  <c:v>39497</c:v>
                </c:pt>
                <c:pt idx="1340">
                  <c:v>39498</c:v>
                </c:pt>
                <c:pt idx="1341">
                  <c:v>39499</c:v>
                </c:pt>
                <c:pt idx="1342">
                  <c:v>39500</c:v>
                </c:pt>
                <c:pt idx="1343">
                  <c:v>39503</c:v>
                </c:pt>
                <c:pt idx="1344">
                  <c:v>39504</c:v>
                </c:pt>
                <c:pt idx="1345">
                  <c:v>39505</c:v>
                </c:pt>
                <c:pt idx="1346">
                  <c:v>39506</c:v>
                </c:pt>
                <c:pt idx="1347">
                  <c:v>39507</c:v>
                </c:pt>
                <c:pt idx="1348">
                  <c:v>39510</c:v>
                </c:pt>
                <c:pt idx="1349">
                  <c:v>39511</c:v>
                </c:pt>
                <c:pt idx="1350">
                  <c:v>39512</c:v>
                </c:pt>
                <c:pt idx="1351">
                  <c:v>39513</c:v>
                </c:pt>
                <c:pt idx="1352">
                  <c:v>39514</c:v>
                </c:pt>
                <c:pt idx="1353">
                  <c:v>39517</c:v>
                </c:pt>
                <c:pt idx="1354">
                  <c:v>39518</c:v>
                </c:pt>
                <c:pt idx="1355">
                  <c:v>39519</c:v>
                </c:pt>
                <c:pt idx="1356">
                  <c:v>39520</c:v>
                </c:pt>
                <c:pt idx="1357">
                  <c:v>39521</c:v>
                </c:pt>
                <c:pt idx="1358">
                  <c:v>39524</c:v>
                </c:pt>
                <c:pt idx="1359">
                  <c:v>39525</c:v>
                </c:pt>
                <c:pt idx="1360">
                  <c:v>39526</c:v>
                </c:pt>
                <c:pt idx="1361">
                  <c:v>39527</c:v>
                </c:pt>
                <c:pt idx="1362">
                  <c:v>39528</c:v>
                </c:pt>
                <c:pt idx="1363">
                  <c:v>39531</c:v>
                </c:pt>
                <c:pt idx="1364">
                  <c:v>39532</c:v>
                </c:pt>
                <c:pt idx="1365">
                  <c:v>39533</c:v>
                </c:pt>
                <c:pt idx="1366">
                  <c:v>39534</c:v>
                </c:pt>
                <c:pt idx="1367">
                  <c:v>39535</c:v>
                </c:pt>
                <c:pt idx="1368">
                  <c:v>39538</c:v>
                </c:pt>
                <c:pt idx="1369">
                  <c:v>39539</c:v>
                </c:pt>
                <c:pt idx="1370">
                  <c:v>39540</c:v>
                </c:pt>
                <c:pt idx="1371">
                  <c:v>39541</c:v>
                </c:pt>
                <c:pt idx="1372">
                  <c:v>39542</c:v>
                </c:pt>
                <c:pt idx="1373">
                  <c:v>39545</c:v>
                </c:pt>
                <c:pt idx="1374">
                  <c:v>39546</c:v>
                </c:pt>
                <c:pt idx="1375">
                  <c:v>39547</c:v>
                </c:pt>
                <c:pt idx="1376">
                  <c:v>39548</c:v>
                </c:pt>
                <c:pt idx="1377">
                  <c:v>39549</c:v>
                </c:pt>
                <c:pt idx="1378">
                  <c:v>39552</c:v>
                </c:pt>
                <c:pt idx="1379">
                  <c:v>39553</c:v>
                </c:pt>
                <c:pt idx="1380">
                  <c:v>39554</c:v>
                </c:pt>
                <c:pt idx="1381">
                  <c:v>39555</c:v>
                </c:pt>
                <c:pt idx="1382">
                  <c:v>39556</c:v>
                </c:pt>
                <c:pt idx="1383">
                  <c:v>39559</c:v>
                </c:pt>
                <c:pt idx="1384">
                  <c:v>39560</c:v>
                </c:pt>
                <c:pt idx="1385">
                  <c:v>39561</c:v>
                </c:pt>
                <c:pt idx="1386">
                  <c:v>39562</c:v>
                </c:pt>
                <c:pt idx="1387">
                  <c:v>39563</c:v>
                </c:pt>
                <c:pt idx="1388">
                  <c:v>39566</c:v>
                </c:pt>
                <c:pt idx="1389">
                  <c:v>39567</c:v>
                </c:pt>
                <c:pt idx="1390">
                  <c:v>39568</c:v>
                </c:pt>
                <c:pt idx="1391">
                  <c:v>39569</c:v>
                </c:pt>
                <c:pt idx="1392">
                  <c:v>39570</c:v>
                </c:pt>
                <c:pt idx="1393">
                  <c:v>39573</c:v>
                </c:pt>
                <c:pt idx="1394">
                  <c:v>39574</c:v>
                </c:pt>
                <c:pt idx="1395">
                  <c:v>39575</c:v>
                </c:pt>
                <c:pt idx="1396">
                  <c:v>39576</c:v>
                </c:pt>
                <c:pt idx="1397">
                  <c:v>39577</c:v>
                </c:pt>
                <c:pt idx="1398">
                  <c:v>39580</c:v>
                </c:pt>
                <c:pt idx="1399">
                  <c:v>39581</c:v>
                </c:pt>
                <c:pt idx="1400">
                  <c:v>39582</c:v>
                </c:pt>
                <c:pt idx="1401">
                  <c:v>39583</c:v>
                </c:pt>
                <c:pt idx="1402">
                  <c:v>39584</c:v>
                </c:pt>
                <c:pt idx="1403">
                  <c:v>39587</c:v>
                </c:pt>
                <c:pt idx="1404">
                  <c:v>39588</c:v>
                </c:pt>
                <c:pt idx="1405">
                  <c:v>39589</c:v>
                </c:pt>
                <c:pt idx="1406">
                  <c:v>39590</c:v>
                </c:pt>
                <c:pt idx="1407">
                  <c:v>39591</c:v>
                </c:pt>
                <c:pt idx="1408">
                  <c:v>39594</c:v>
                </c:pt>
                <c:pt idx="1409">
                  <c:v>39595</c:v>
                </c:pt>
                <c:pt idx="1410">
                  <c:v>39596</c:v>
                </c:pt>
                <c:pt idx="1411">
                  <c:v>39597</c:v>
                </c:pt>
                <c:pt idx="1412">
                  <c:v>39598</c:v>
                </c:pt>
                <c:pt idx="1413">
                  <c:v>39601</c:v>
                </c:pt>
                <c:pt idx="1414">
                  <c:v>39602</c:v>
                </c:pt>
                <c:pt idx="1415">
                  <c:v>39603</c:v>
                </c:pt>
                <c:pt idx="1416">
                  <c:v>39604</c:v>
                </c:pt>
                <c:pt idx="1417">
                  <c:v>39605</c:v>
                </c:pt>
                <c:pt idx="1418">
                  <c:v>39608</c:v>
                </c:pt>
                <c:pt idx="1419">
                  <c:v>39609</c:v>
                </c:pt>
                <c:pt idx="1420">
                  <c:v>39610</c:v>
                </c:pt>
                <c:pt idx="1421">
                  <c:v>39611</c:v>
                </c:pt>
                <c:pt idx="1422">
                  <c:v>39612</c:v>
                </c:pt>
                <c:pt idx="1423">
                  <c:v>39615</c:v>
                </c:pt>
                <c:pt idx="1424">
                  <c:v>39616</c:v>
                </c:pt>
                <c:pt idx="1425">
                  <c:v>39617</c:v>
                </c:pt>
                <c:pt idx="1426">
                  <c:v>39618</c:v>
                </c:pt>
                <c:pt idx="1427">
                  <c:v>39619</c:v>
                </c:pt>
                <c:pt idx="1428">
                  <c:v>39622</c:v>
                </c:pt>
                <c:pt idx="1429">
                  <c:v>39623</c:v>
                </c:pt>
                <c:pt idx="1430">
                  <c:v>39624</c:v>
                </c:pt>
                <c:pt idx="1431">
                  <c:v>39625</c:v>
                </c:pt>
                <c:pt idx="1432">
                  <c:v>39626</c:v>
                </c:pt>
                <c:pt idx="1433">
                  <c:v>39629</c:v>
                </c:pt>
                <c:pt idx="1434">
                  <c:v>39630</c:v>
                </c:pt>
                <c:pt idx="1435">
                  <c:v>39631</c:v>
                </c:pt>
                <c:pt idx="1436">
                  <c:v>39632</c:v>
                </c:pt>
                <c:pt idx="1437">
                  <c:v>39633</c:v>
                </c:pt>
                <c:pt idx="1438">
                  <c:v>39636</c:v>
                </c:pt>
                <c:pt idx="1439">
                  <c:v>39637</c:v>
                </c:pt>
                <c:pt idx="1440">
                  <c:v>39638</c:v>
                </c:pt>
                <c:pt idx="1441">
                  <c:v>39639</c:v>
                </c:pt>
                <c:pt idx="1442">
                  <c:v>39640</c:v>
                </c:pt>
                <c:pt idx="1443">
                  <c:v>39643</c:v>
                </c:pt>
                <c:pt idx="1444">
                  <c:v>39644</c:v>
                </c:pt>
                <c:pt idx="1445">
                  <c:v>39645</c:v>
                </c:pt>
                <c:pt idx="1446">
                  <c:v>39646</c:v>
                </c:pt>
                <c:pt idx="1447">
                  <c:v>39647</c:v>
                </c:pt>
                <c:pt idx="1448">
                  <c:v>39650</c:v>
                </c:pt>
                <c:pt idx="1449">
                  <c:v>39651</c:v>
                </c:pt>
                <c:pt idx="1450">
                  <c:v>39652</c:v>
                </c:pt>
                <c:pt idx="1451">
                  <c:v>39653</c:v>
                </c:pt>
                <c:pt idx="1452">
                  <c:v>39654</c:v>
                </c:pt>
                <c:pt idx="1453">
                  <c:v>39657</c:v>
                </c:pt>
                <c:pt idx="1454">
                  <c:v>39658</c:v>
                </c:pt>
                <c:pt idx="1455">
                  <c:v>39659</c:v>
                </c:pt>
                <c:pt idx="1456">
                  <c:v>39660</c:v>
                </c:pt>
                <c:pt idx="1457">
                  <c:v>39661</c:v>
                </c:pt>
                <c:pt idx="1458">
                  <c:v>39664</c:v>
                </c:pt>
                <c:pt idx="1459">
                  <c:v>39665</c:v>
                </c:pt>
                <c:pt idx="1460">
                  <c:v>39666</c:v>
                </c:pt>
                <c:pt idx="1461">
                  <c:v>39667</c:v>
                </c:pt>
                <c:pt idx="1462">
                  <c:v>39668</c:v>
                </c:pt>
                <c:pt idx="1463">
                  <c:v>39671</c:v>
                </c:pt>
                <c:pt idx="1464">
                  <c:v>39672</c:v>
                </c:pt>
                <c:pt idx="1465">
                  <c:v>39673</c:v>
                </c:pt>
                <c:pt idx="1466">
                  <c:v>39674</c:v>
                </c:pt>
                <c:pt idx="1467">
                  <c:v>39675</c:v>
                </c:pt>
                <c:pt idx="1468">
                  <c:v>39678</c:v>
                </c:pt>
                <c:pt idx="1469">
                  <c:v>39679</c:v>
                </c:pt>
                <c:pt idx="1470">
                  <c:v>39680</c:v>
                </c:pt>
                <c:pt idx="1471">
                  <c:v>39681</c:v>
                </c:pt>
                <c:pt idx="1472">
                  <c:v>39682</c:v>
                </c:pt>
                <c:pt idx="1473">
                  <c:v>39685</c:v>
                </c:pt>
                <c:pt idx="1474">
                  <c:v>39686</c:v>
                </c:pt>
                <c:pt idx="1475">
                  <c:v>39687</c:v>
                </c:pt>
                <c:pt idx="1476">
                  <c:v>39688</c:v>
                </c:pt>
                <c:pt idx="1477">
                  <c:v>39689</c:v>
                </c:pt>
                <c:pt idx="1478">
                  <c:v>39692</c:v>
                </c:pt>
                <c:pt idx="1479">
                  <c:v>39693</c:v>
                </c:pt>
                <c:pt idx="1480">
                  <c:v>39694</c:v>
                </c:pt>
                <c:pt idx="1481">
                  <c:v>39695</c:v>
                </c:pt>
                <c:pt idx="1482">
                  <c:v>39696</c:v>
                </c:pt>
                <c:pt idx="1483">
                  <c:v>39699</c:v>
                </c:pt>
                <c:pt idx="1484">
                  <c:v>39700</c:v>
                </c:pt>
                <c:pt idx="1485">
                  <c:v>39701</c:v>
                </c:pt>
                <c:pt idx="1486">
                  <c:v>39702</c:v>
                </c:pt>
                <c:pt idx="1487">
                  <c:v>39703</c:v>
                </c:pt>
                <c:pt idx="1488">
                  <c:v>39706</c:v>
                </c:pt>
                <c:pt idx="1489">
                  <c:v>39707</c:v>
                </c:pt>
                <c:pt idx="1490">
                  <c:v>39708</c:v>
                </c:pt>
                <c:pt idx="1491">
                  <c:v>39709</c:v>
                </c:pt>
                <c:pt idx="1492">
                  <c:v>39710</c:v>
                </c:pt>
                <c:pt idx="1493">
                  <c:v>39713</c:v>
                </c:pt>
                <c:pt idx="1494">
                  <c:v>39714</c:v>
                </c:pt>
                <c:pt idx="1495">
                  <c:v>39715</c:v>
                </c:pt>
                <c:pt idx="1496">
                  <c:v>39716</c:v>
                </c:pt>
                <c:pt idx="1497">
                  <c:v>39717</c:v>
                </c:pt>
                <c:pt idx="1498">
                  <c:v>39720</c:v>
                </c:pt>
                <c:pt idx="1499">
                  <c:v>39721</c:v>
                </c:pt>
                <c:pt idx="1500">
                  <c:v>39722</c:v>
                </c:pt>
                <c:pt idx="1501">
                  <c:v>39723</c:v>
                </c:pt>
                <c:pt idx="1502">
                  <c:v>39724</c:v>
                </c:pt>
                <c:pt idx="1503">
                  <c:v>39727</c:v>
                </c:pt>
                <c:pt idx="1504">
                  <c:v>39728</c:v>
                </c:pt>
                <c:pt idx="1505">
                  <c:v>39729</c:v>
                </c:pt>
                <c:pt idx="1506">
                  <c:v>39730</c:v>
                </c:pt>
                <c:pt idx="1507">
                  <c:v>39731</c:v>
                </c:pt>
                <c:pt idx="1508">
                  <c:v>39734</c:v>
                </c:pt>
                <c:pt idx="1509">
                  <c:v>39735</c:v>
                </c:pt>
                <c:pt idx="1510">
                  <c:v>39736</c:v>
                </c:pt>
                <c:pt idx="1511">
                  <c:v>39737</c:v>
                </c:pt>
                <c:pt idx="1512">
                  <c:v>39738</c:v>
                </c:pt>
                <c:pt idx="1513">
                  <c:v>39741</c:v>
                </c:pt>
                <c:pt idx="1514">
                  <c:v>39742</c:v>
                </c:pt>
                <c:pt idx="1515">
                  <c:v>39743</c:v>
                </c:pt>
                <c:pt idx="1516">
                  <c:v>39744</c:v>
                </c:pt>
                <c:pt idx="1517">
                  <c:v>39745</c:v>
                </c:pt>
                <c:pt idx="1518">
                  <c:v>39748</c:v>
                </c:pt>
                <c:pt idx="1519">
                  <c:v>39749</c:v>
                </c:pt>
                <c:pt idx="1520">
                  <c:v>39750</c:v>
                </c:pt>
                <c:pt idx="1521">
                  <c:v>39751</c:v>
                </c:pt>
                <c:pt idx="1522">
                  <c:v>39752</c:v>
                </c:pt>
                <c:pt idx="1523">
                  <c:v>39755</c:v>
                </c:pt>
                <c:pt idx="1524">
                  <c:v>39756</c:v>
                </c:pt>
                <c:pt idx="1525">
                  <c:v>39757</c:v>
                </c:pt>
                <c:pt idx="1526">
                  <c:v>39758</c:v>
                </c:pt>
                <c:pt idx="1527">
                  <c:v>39759</c:v>
                </c:pt>
                <c:pt idx="1528">
                  <c:v>39762</c:v>
                </c:pt>
                <c:pt idx="1529">
                  <c:v>39763</c:v>
                </c:pt>
                <c:pt idx="1530">
                  <c:v>39764</c:v>
                </c:pt>
                <c:pt idx="1531">
                  <c:v>39765</c:v>
                </c:pt>
                <c:pt idx="1532">
                  <c:v>39766</c:v>
                </c:pt>
                <c:pt idx="1533">
                  <c:v>39769</c:v>
                </c:pt>
                <c:pt idx="1534">
                  <c:v>39770</c:v>
                </c:pt>
                <c:pt idx="1535">
                  <c:v>39771</c:v>
                </c:pt>
                <c:pt idx="1536">
                  <c:v>39772</c:v>
                </c:pt>
                <c:pt idx="1537">
                  <c:v>39773</c:v>
                </c:pt>
                <c:pt idx="1538">
                  <c:v>39776</c:v>
                </c:pt>
                <c:pt idx="1539">
                  <c:v>39777</c:v>
                </c:pt>
                <c:pt idx="1540">
                  <c:v>39778</c:v>
                </c:pt>
                <c:pt idx="1541">
                  <c:v>39779</c:v>
                </c:pt>
                <c:pt idx="1542">
                  <c:v>39780</c:v>
                </c:pt>
                <c:pt idx="1543">
                  <c:v>39783</c:v>
                </c:pt>
                <c:pt idx="1544">
                  <c:v>39784</c:v>
                </c:pt>
                <c:pt idx="1545">
                  <c:v>39785</c:v>
                </c:pt>
                <c:pt idx="1546">
                  <c:v>39786</c:v>
                </c:pt>
                <c:pt idx="1547">
                  <c:v>39787</c:v>
                </c:pt>
                <c:pt idx="1548">
                  <c:v>39790</c:v>
                </c:pt>
                <c:pt idx="1549">
                  <c:v>39791</c:v>
                </c:pt>
                <c:pt idx="1550">
                  <c:v>39792</c:v>
                </c:pt>
                <c:pt idx="1551">
                  <c:v>39793</c:v>
                </c:pt>
                <c:pt idx="1552">
                  <c:v>39794</c:v>
                </c:pt>
                <c:pt idx="1553">
                  <c:v>39797</c:v>
                </c:pt>
                <c:pt idx="1554">
                  <c:v>39798</c:v>
                </c:pt>
                <c:pt idx="1555">
                  <c:v>39799</c:v>
                </c:pt>
                <c:pt idx="1556">
                  <c:v>39800</c:v>
                </c:pt>
                <c:pt idx="1557">
                  <c:v>39801</c:v>
                </c:pt>
                <c:pt idx="1558">
                  <c:v>39804</c:v>
                </c:pt>
                <c:pt idx="1559">
                  <c:v>39805</c:v>
                </c:pt>
                <c:pt idx="1560">
                  <c:v>39806</c:v>
                </c:pt>
                <c:pt idx="1561">
                  <c:v>39807</c:v>
                </c:pt>
                <c:pt idx="1562">
                  <c:v>39808</c:v>
                </c:pt>
                <c:pt idx="1563">
                  <c:v>39811</c:v>
                </c:pt>
                <c:pt idx="1564">
                  <c:v>39812</c:v>
                </c:pt>
                <c:pt idx="1565">
                  <c:v>39813</c:v>
                </c:pt>
                <c:pt idx="1566">
                  <c:v>39814</c:v>
                </c:pt>
                <c:pt idx="1567">
                  <c:v>39815</c:v>
                </c:pt>
                <c:pt idx="1568">
                  <c:v>39818</c:v>
                </c:pt>
                <c:pt idx="1569">
                  <c:v>39819</c:v>
                </c:pt>
                <c:pt idx="1570">
                  <c:v>39820</c:v>
                </c:pt>
                <c:pt idx="1571">
                  <c:v>39821</c:v>
                </c:pt>
                <c:pt idx="1572">
                  <c:v>39822</c:v>
                </c:pt>
                <c:pt idx="1573">
                  <c:v>39825</c:v>
                </c:pt>
                <c:pt idx="1574">
                  <c:v>39826</c:v>
                </c:pt>
                <c:pt idx="1575">
                  <c:v>39827</c:v>
                </c:pt>
                <c:pt idx="1576">
                  <c:v>39828</c:v>
                </c:pt>
                <c:pt idx="1577">
                  <c:v>39829</c:v>
                </c:pt>
                <c:pt idx="1578">
                  <c:v>39832</c:v>
                </c:pt>
                <c:pt idx="1579">
                  <c:v>39833</c:v>
                </c:pt>
                <c:pt idx="1580">
                  <c:v>39834</c:v>
                </c:pt>
                <c:pt idx="1581">
                  <c:v>39835</c:v>
                </c:pt>
                <c:pt idx="1582">
                  <c:v>39836</c:v>
                </c:pt>
                <c:pt idx="1583">
                  <c:v>39839</c:v>
                </c:pt>
                <c:pt idx="1584">
                  <c:v>39840</c:v>
                </c:pt>
                <c:pt idx="1585">
                  <c:v>39841</c:v>
                </c:pt>
                <c:pt idx="1586">
                  <c:v>39842</c:v>
                </c:pt>
                <c:pt idx="1587">
                  <c:v>39843</c:v>
                </c:pt>
                <c:pt idx="1588">
                  <c:v>39846</c:v>
                </c:pt>
                <c:pt idx="1589">
                  <c:v>39847</c:v>
                </c:pt>
                <c:pt idx="1590">
                  <c:v>39848</c:v>
                </c:pt>
                <c:pt idx="1591">
                  <c:v>39849</c:v>
                </c:pt>
                <c:pt idx="1592">
                  <c:v>39850</c:v>
                </c:pt>
                <c:pt idx="1593">
                  <c:v>39853</c:v>
                </c:pt>
                <c:pt idx="1594">
                  <c:v>39854</c:v>
                </c:pt>
                <c:pt idx="1595">
                  <c:v>39855</c:v>
                </c:pt>
                <c:pt idx="1596">
                  <c:v>39856</c:v>
                </c:pt>
                <c:pt idx="1597">
                  <c:v>39857</c:v>
                </c:pt>
                <c:pt idx="1598">
                  <c:v>39860</c:v>
                </c:pt>
                <c:pt idx="1599">
                  <c:v>39861</c:v>
                </c:pt>
                <c:pt idx="1600">
                  <c:v>39862</c:v>
                </c:pt>
                <c:pt idx="1601">
                  <c:v>39863</c:v>
                </c:pt>
                <c:pt idx="1602">
                  <c:v>39864</c:v>
                </c:pt>
                <c:pt idx="1603">
                  <c:v>39867</c:v>
                </c:pt>
                <c:pt idx="1604">
                  <c:v>39868</c:v>
                </c:pt>
                <c:pt idx="1605">
                  <c:v>39869</c:v>
                </c:pt>
                <c:pt idx="1606">
                  <c:v>39870</c:v>
                </c:pt>
                <c:pt idx="1607">
                  <c:v>39871</c:v>
                </c:pt>
                <c:pt idx="1608">
                  <c:v>39874</c:v>
                </c:pt>
                <c:pt idx="1609">
                  <c:v>39875</c:v>
                </c:pt>
                <c:pt idx="1610">
                  <c:v>39876</c:v>
                </c:pt>
                <c:pt idx="1611">
                  <c:v>39877</c:v>
                </c:pt>
                <c:pt idx="1612">
                  <c:v>39878</c:v>
                </c:pt>
                <c:pt idx="1613">
                  <c:v>39881</c:v>
                </c:pt>
                <c:pt idx="1614">
                  <c:v>39882</c:v>
                </c:pt>
                <c:pt idx="1615">
                  <c:v>39883</c:v>
                </c:pt>
                <c:pt idx="1616">
                  <c:v>39884</c:v>
                </c:pt>
                <c:pt idx="1617">
                  <c:v>39885</c:v>
                </c:pt>
                <c:pt idx="1618">
                  <c:v>39888</c:v>
                </c:pt>
                <c:pt idx="1619">
                  <c:v>39889</c:v>
                </c:pt>
                <c:pt idx="1620">
                  <c:v>39890</c:v>
                </c:pt>
                <c:pt idx="1621">
                  <c:v>39891</c:v>
                </c:pt>
                <c:pt idx="1622">
                  <c:v>39892</c:v>
                </c:pt>
                <c:pt idx="1623">
                  <c:v>39895</c:v>
                </c:pt>
                <c:pt idx="1624">
                  <c:v>39896</c:v>
                </c:pt>
                <c:pt idx="1625">
                  <c:v>39897</c:v>
                </c:pt>
                <c:pt idx="1626">
                  <c:v>39898</c:v>
                </c:pt>
                <c:pt idx="1627">
                  <c:v>39899</c:v>
                </c:pt>
                <c:pt idx="1628">
                  <c:v>39902</c:v>
                </c:pt>
                <c:pt idx="1629">
                  <c:v>39903</c:v>
                </c:pt>
                <c:pt idx="1630">
                  <c:v>39904</c:v>
                </c:pt>
                <c:pt idx="1631">
                  <c:v>39905</c:v>
                </c:pt>
                <c:pt idx="1632">
                  <c:v>39906</c:v>
                </c:pt>
                <c:pt idx="1633">
                  <c:v>39909</c:v>
                </c:pt>
                <c:pt idx="1634">
                  <c:v>39910</c:v>
                </c:pt>
                <c:pt idx="1635">
                  <c:v>39911</c:v>
                </c:pt>
                <c:pt idx="1636">
                  <c:v>39912</c:v>
                </c:pt>
                <c:pt idx="1637">
                  <c:v>39913</c:v>
                </c:pt>
                <c:pt idx="1638">
                  <c:v>39916</c:v>
                </c:pt>
                <c:pt idx="1639">
                  <c:v>39917</c:v>
                </c:pt>
                <c:pt idx="1640">
                  <c:v>39918</c:v>
                </c:pt>
                <c:pt idx="1641">
                  <c:v>39919</c:v>
                </c:pt>
                <c:pt idx="1642">
                  <c:v>39920</c:v>
                </c:pt>
                <c:pt idx="1643">
                  <c:v>39923</c:v>
                </c:pt>
                <c:pt idx="1644">
                  <c:v>39924</c:v>
                </c:pt>
                <c:pt idx="1645">
                  <c:v>39925</c:v>
                </c:pt>
                <c:pt idx="1646">
                  <c:v>39926</c:v>
                </c:pt>
                <c:pt idx="1647">
                  <c:v>39927</c:v>
                </c:pt>
                <c:pt idx="1648">
                  <c:v>39930</c:v>
                </c:pt>
                <c:pt idx="1649">
                  <c:v>39931</c:v>
                </c:pt>
                <c:pt idx="1650">
                  <c:v>39932</c:v>
                </c:pt>
                <c:pt idx="1651">
                  <c:v>39933</c:v>
                </c:pt>
                <c:pt idx="1652">
                  <c:v>39934</c:v>
                </c:pt>
                <c:pt idx="1653">
                  <c:v>39937</c:v>
                </c:pt>
                <c:pt idx="1654">
                  <c:v>39938</c:v>
                </c:pt>
                <c:pt idx="1655">
                  <c:v>39939</c:v>
                </c:pt>
                <c:pt idx="1656">
                  <c:v>39940</c:v>
                </c:pt>
                <c:pt idx="1657">
                  <c:v>39941</c:v>
                </c:pt>
                <c:pt idx="1658">
                  <c:v>39944</c:v>
                </c:pt>
                <c:pt idx="1659">
                  <c:v>39945</c:v>
                </c:pt>
                <c:pt idx="1660">
                  <c:v>39946</c:v>
                </c:pt>
                <c:pt idx="1661">
                  <c:v>39947</c:v>
                </c:pt>
                <c:pt idx="1662">
                  <c:v>39948</c:v>
                </c:pt>
                <c:pt idx="1663">
                  <c:v>39951</c:v>
                </c:pt>
                <c:pt idx="1664">
                  <c:v>39952</c:v>
                </c:pt>
                <c:pt idx="1665">
                  <c:v>39953</c:v>
                </c:pt>
                <c:pt idx="1666">
                  <c:v>39954</c:v>
                </c:pt>
                <c:pt idx="1667">
                  <c:v>39955</c:v>
                </c:pt>
                <c:pt idx="1668">
                  <c:v>39958</c:v>
                </c:pt>
                <c:pt idx="1669">
                  <c:v>39959</c:v>
                </c:pt>
                <c:pt idx="1670">
                  <c:v>39960</c:v>
                </c:pt>
                <c:pt idx="1671">
                  <c:v>39961</c:v>
                </c:pt>
                <c:pt idx="1672">
                  <c:v>39962</c:v>
                </c:pt>
                <c:pt idx="1673">
                  <c:v>39965</c:v>
                </c:pt>
                <c:pt idx="1674">
                  <c:v>39966</c:v>
                </c:pt>
                <c:pt idx="1675">
                  <c:v>39967</c:v>
                </c:pt>
                <c:pt idx="1676">
                  <c:v>39968</c:v>
                </c:pt>
                <c:pt idx="1677">
                  <c:v>39969</c:v>
                </c:pt>
                <c:pt idx="1678">
                  <c:v>39972</c:v>
                </c:pt>
                <c:pt idx="1679">
                  <c:v>39973</c:v>
                </c:pt>
                <c:pt idx="1680">
                  <c:v>39974</c:v>
                </c:pt>
                <c:pt idx="1681">
                  <c:v>39975</c:v>
                </c:pt>
                <c:pt idx="1682">
                  <c:v>39976</c:v>
                </c:pt>
                <c:pt idx="1683">
                  <c:v>39979</c:v>
                </c:pt>
                <c:pt idx="1684">
                  <c:v>39980</c:v>
                </c:pt>
                <c:pt idx="1685">
                  <c:v>39981</c:v>
                </c:pt>
                <c:pt idx="1686">
                  <c:v>39982</c:v>
                </c:pt>
                <c:pt idx="1687">
                  <c:v>39983</c:v>
                </c:pt>
                <c:pt idx="1688">
                  <c:v>39986</c:v>
                </c:pt>
                <c:pt idx="1689">
                  <c:v>39987</c:v>
                </c:pt>
                <c:pt idx="1690">
                  <c:v>39988</c:v>
                </c:pt>
                <c:pt idx="1691">
                  <c:v>39989</c:v>
                </c:pt>
                <c:pt idx="1692">
                  <c:v>39990</c:v>
                </c:pt>
                <c:pt idx="1693">
                  <c:v>39993</c:v>
                </c:pt>
                <c:pt idx="1694">
                  <c:v>39994</c:v>
                </c:pt>
                <c:pt idx="1695">
                  <c:v>39995</c:v>
                </c:pt>
                <c:pt idx="1696">
                  <c:v>39996</c:v>
                </c:pt>
                <c:pt idx="1697">
                  <c:v>39997</c:v>
                </c:pt>
                <c:pt idx="1698">
                  <c:v>40000</c:v>
                </c:pt>
                <c:pt idx="1699">
                  <c:v>40001</c:v>
                </c:pt>
                <c:pt idx="1700">
                  <c:v>40002</c:v>
                </c:pt>
                <c:pt idx="1701">
                  <c:v>40003</c:v>
                </c:pt>
                <c:pt idx="1702">
                  <c:v>40004</c:v>
                </c:pt>
                <c:pt idx="1703">
                  <c:v>40007</c:v>
                </c:pt>
                <c:pt idx="1704">
                  <c:v>40008</c:v>
                </c:pt>
                <c:pt idx="1705">
                  <c:v>40009</c:v>
                </c:pt>
                <c:pt idx="1706">
                  <c:v>40010</c:v>
                </c:pt>
                <c:pt idx="1707">
                  <c:v>40011</c:v>
                </c:pt>
                <c:pt idx="1708">
                  <c:v>40014</c:v>
                </c:pt>
                <c:pt idx="1709">
                  <c:v>40015</c:v>
                </c:pt>
                <c:pt idx="1710">
                  <c:v>40016</c:v>
                </c:pt>
                <c:pt idx="1711">
                  <c:v>40017</c:v>
                </c:pt>
                <c:pt idx="1712">
                  <c:v>40018</c:v>
                </c:pt>
                <c:pt idx="1713">
                  <c:v>40021</c:v>
                </c:pt>
                <c:pt idx="1714">
                  <c:v>40022</c:v>
                </c:pt>
                <c:pt idx="1715">
                  <c:v>40023</c:v>
                </c:pt>
                <c:pt idx="1716">
                  <c:v>40024</c:v>
                </c:pt>
                <c:pt idx="1717">
                  <c:v>40025</c:v>
                </c:pt>
                <c:pt idx="1718">
                  <c:v>40028</c:v>
                </c:pt>
                <c:pt idx="1719">
                  <c:v>40029</c:v>
                </c:pt>
                <c:pt idx="1720">
                  <c:v>40030</c:v>
                </c:pt>
                <c:pt idx="1721">
                  <c:v>40031</c:v>
                </c:pt>
                <c:pt idx="1722">
                  <c:v>40032</c:v>
                </c:pt>
                <c:pt idx="1723">
                  <c:v>40035</c:v>
                </c:pt>
                <c:pt idx="1724">
                  <c:v>40036</c:v>
                </c:pt>
                <c:pt idx="1725">
                  <c:v>40037</c:v>
                </c:pt>
                <c:pt idx="1726">
                  <c:v>40038</c:v>
                </c:pt>
                <c:pt idx="1727">
                  <c:v>40039</c:v>
                </c:pt>
                <c:pt idx="1728">
                  <c:v>40042</c:v>
                </c:pt>
                <c:pt idx="1729">
                  <c:v>40043</c:v>
                </c:pt>
                <c:pt idx="1730">
                  <c:v>40044</c:v>
                </c:pt>
                <c:pt idx="1731">
                  <c:v>40045</c:v>
                </c:pt>
                <c:pt idx="1732">
                  <c:v>40046</c:v>
                </c:pt>
                <c:pt idx="1733">
                  <c:v>40049</c:v>
                </c:pt>
                <c:pt idx="1734">
                  <c:v>40050</c:v>
                </c:pt>
                <c:pt idx="1735">
                  <c:v>40051</c:v>
                </c:pt>
                <c:pt idx="1736">
                  <c:v>40052</c:v>
                </c:pt>
                <c:pt idx="1737">
                  <c:v>40053</c:v>
                </c:pt>
                <c:pt idx="1738">
                  <c:v>40056</c:v>
                </c:pt>
                <c:pt idx="1739">
                  <c:v>40057</c:v>
                </c:pt>
                <c:pt idx="1740">
                  <c:v>40058</c:v>
                </c:pt>
                <c:pt idx="1741">
                  <c:v>40059</c:v>
                </c:pt>
                <c:pt idx="1742">
                  <c:v>40060</c:v>
                </c:pt>
                <c:pt idx="1743">
                  <c:v>40063</c:v>
                </c:pt>
                <c:pt idx="1744">
                  <c:v>40064</c:v>
                </c:pt>
                <c:pt idx="1745">
                  <c:v>40065</c:v>
                </c:pt>
                <c:pt idx="1746">
                  <c:v>40066</c:v>
                </c:pt>
                <c:pt idx="1747">
                  <c:v>40067</c:v>
                </c:pt>
                <c:pt idx="1748">
                  <c:v>40070</c:v>
                </c:pt>
                <c:pt idx="1749">
                  <c:v>40071</c:v>
                </c:pt>
                <c:pt idx="1750">
                  <c:v>40072</c:v>
                </c:pt>
                <c:pt idx="1751">
                  <c:v>40073</c:v>
                </c:pt>
                <c:pt idx="1752">
                  <c:v>40074</c:v>
                </c:pt>
                <c:pt idx="1753">
                  <c:v>40077</c:v>
                </c:pt>
                <c:pt idx="1754">
                  <c:v>40078</c:v>
                </c:pt>
                <c:pt idx="1755">
                  <c:v>40079</c:v>
                </c:pt>
                <c:pt idx="1756">
                  <c:v>40080</c:v>
                </c:pt>
                <c:pt idx="1757">
                  <c:v>40081</c:v>
                </c:pt>
                <c:pt idx="1758">
                  <c:v>40084</c:v>
                </c:pt>
                <c:pt idx="1759">
                  <c:v>40085</c:v>
                </c:pt>
                <c:pt idx="1760">
                  <c:v>40086</c:v>
                </c:pt>
                <c:pt idx="1761">
                  <c:v>40087</c:v>
                </c:pt>
                <c:pt idx="1762">
                  <c:v>40088</c:v>
                </c:pt>
                <c:pt idx="1763">
                  <c:v>40091</c:v>
                </c:pt>
                <c:pt idx="1764">
                  <c:v>40092</c:v>
                </c:pt>
                <c:pt idx="1765">
                  <c:v>40093</c:v>
                </c:pt>
                <c:pt idx="1766">
                  <c:v>40094</c:v>
                </c:pt>
                <c:pt idx="1767">
                  <c:v>40095</c:v>
                </c:pt>
                <c:pt idx="1768">
                  <c:v>40098</c:v>
                </c:pt>
                <c:pt idx="1769">
                  <c:v>40099</c:v>
                </c:pt>
                <c:pt idx="1770">
                  <c:v>40100</c:v>
                </c:pt>
                <c:pt idx="1771">
                  <c:v>40101</c:v>
                </c:pt>
                <c:pt idx="1772">
                  <c:v>40102</c:v>
                </c:pt>
                <c:pt idx="1773">
                  <c:v>40105</c:v>
                </c:pt>
                <c:pt idx="1774">
                  <c:v>40106</c:v>
                </c:pt>
                <c:pt idx="1775">
                  <c:v>40107</c:v>
                </c:pt>
                <c:pt idx="1776">
                  <c:v>40108</c:v>
                </c:pt>
                <c:pt idx="1777">
                  <c:v>40109</c:v>
                </c:pt>
                <c:pt idx="1778">
                  <c:v>40112</c:v>
                </c:pt>
                <c:pt idx="1779">
                  <c:v>40113</c:v>
                </c:pt>
                <c:pt idx="1780">
                  <c:v>40114</c:v>
                </c:pt>
                <c:pt idx="1781">
                  <c:v>40115</c:v>
                </c:pt>
                <c:pt idx="1782">
                  <c:v>40116</c:v>
                </c:pt>
                <c:pt idx="1783">
                  <c:v>40119</c:v>
                </c:pt>
                <c:pt idx="1784">
                  <c:v>40120</c:v>
                </c:pt>
                <c:pt idx="1785">
                  <c:v>40121</c:v>
                </c:pt>
                <c:pt idx="1786">
                  <c:v>40122</c:v>
                </c:pt>
                <c:pt idx="1787">
                  <c:v>40123</c:v>
                </c:pt>
                <c:pt idx="1788">
                  <c:v>40126</c:v>
                </c:pt>
                <c:pt idx="1789">
                  <c:v>40127</c:v>
                </c:pt>
                <c:pt idx="1790">
                  <c:v>40128</c:v>
                </c:pt>
                <c:pt idx="1791">
                  <c:v>40129</c:v>
                </c:pt>
                <c:pt idx="1792">
                  <c:v>40130</c:v>
                </c:pt>
                <c:pt idx="1793">
                  <c:v>40133</c:v>
                </c:pt>
                <c:pt idx="1794">
                  <c:v>40134</c:v>
                </c:pt>
                <c:pt idx="1795">
                  <c:v>40135</c:v>
                </c:pt>
                <c:pt idx="1796">
                  <c:v>40136</c:v>
                </c:pt>
                <c:pt idx="1797">
                  <c:v>40137</c:v>
                </c:pt>
                <c:pt idx="1798">
                  <c:v>40140</c:v>
                </c:pt>
                <c:pt idx="1799">
                  <c:v>40141</c:v>
                </c:pt>
                <c:pt idx="1800">
                  <c:v>40142</c:v>
                </c:pt>
                <c:pt idx="1801">
                  <c:v>40143</c:v>
                </c:pt>
                <c:pt idx="1802">
                  <c:v>40144</c:v>
                </c:pt>
                <c:pt idx="1803">
                  <c:v>40147</c:v>
                </c:pt>
                <c:pt idx="1804">
                  <c:v>40148</c:v>
                </c:pt>
                <c:pt idx="1805">
                  <c:v>40149</c:v>
                </c:pt>
                <c:pt idx="1806">
                  <c:v>40150</c:v>
                </c:pt>
                <c:pt idx="1807">
                  <c:v>40151</c:v>
                </c:pt>
                <c:pt idx="1808">
                  <c:v>40154</c:v>
                </c:pt>
                <c:pt idx="1809">
                  <c:v>40155</c:v>
                </c:pt>
                <c:pt idx="1810">
                  <c:v>40156</c:v>
                </c:pt>
                <c:pt idx="1811">
                  <c:v>40157</c:v>
                </c:pt>
                <c:pt idx="1812">
                  <c:v>40158</c:v>
                </c:pt>
                <c:pt idx="1813">
                  <c:v>40161</c:v>
                </c:pt>
                <c:pt idx="1814">
                  <c:v>40162</c:v>
                </c:pt>
                <c:pt idx="1815">
                  <c:v>40163</c:v>
                </c:pt>
                <c:pt idx="1816">
                  <c:v>40164</c:v>
                </c:pt>
                <c:pt idx="1817">
                  <c:v>40165</c:v>
                </c:pt>
                <c:pt idx="1818">
                  <c:v>40168</c:v>
                </c:pt>
                <c:pt idx="1819">
                  <c:v>40169</c:v>
                </c:pt>
                <c:pt idx="1820">
                  <c:v>40170</c:v>
                </c:pt>
                <c:pt idx="1821">
                  <c:v>40171</c:v>
                </c:pt>
                <c:pt idx="1822">
                  <c:v>40172</c:v>
                </c:pt>
                <c:pt idx="1823">
                  <c:v>40175</c:v>
                </c:pt>
                <c:pt idx="1824">
                  <c:v>40176</c:v>
                </c:pt>
                <c:pt idx="1825">
                  <c:v>40177</c:v>
                </c:pt>
                <c:pt idx="1826">
                  <c:v>40178</c:v>
                </c:pt>
                <c:pt idx="1827">
                  <c:v>40179</c:v>
                </c:pt>
                <c:pt idx="1828">
                  <c:v>40182</c:v>
                </c:pt>
                <c:pt idx="1829">
                  <c:v>40183</c:v>
                </c:pt>
                <c:pt idx="1830">
                  <c:v>40184</c:v>
                </c:pt>
                <c:pt idx="1831">
                  <c:v>40185</c:v>
                </c:pt>
                <c:pt idx="1832">
                  <c:v>40186</c:v>
                </c:pt>
                <c:pt idx="1833">
                  <c:v>40189</c:v>
                </c:pt>
                <c:pt idx="1834">
                  <c:v>40190</c:v>
                </c:pt>
                <c:pt idx="1835">
                  <c:v>40191</c:v>
                </c:pt>
                <c:pt idx="1836">
                  <c:v>40192</c:v>
                </c:pt>
                <c:pt idx="1837">
                  <c:v>40193</c:v>
                </c:pt>
                <c:pt idx="1838">
                  <c:v>40196</c:v>
                </c:pt>
                <c:pt idx="1839">
                  <c:v>40197</c:v>
                </c:pt>
                <c:pt idx="1840">
                  <c:v>40198</c:v>
                </c:pt>
                <c:pt idx="1841">
                  <c:v>40199</c:v>
                </c:pt>
                <c:pt idx="1842">
                  <c:v>40200</c:v>
                </c:pt>
                <c:pt idx="1843">
                  <c:v>40203</c:v>
                </c:pt>
                <c:pt idx="1844">
                  <c:v>40204</c:v>
                </c:pt>
                <c:pt idx="1845">
                  <c:v>40205</c:v>
                </c:pt>
                <c:pt idx="1846">
                  <c:v>40206</c:v>
                </c:pt>
                <c:pt idx="1847">
                  <c:v>40207</c:v>
                </c:pt>
                <c:pt idx="1848">
                  <c:v>40210</c:v>
                </c:pt>
                <c:pt idx="1849">
                  <c:v>40211</c:v>
                </c:pt>
                <c:pt idx="1850">
                  <c:v>40212</c:v>
                </c:pt>
                <c:pt idx="1851">
                  <c:v>40213</c:v>
                </c:pt>
                <c:pt idx="1852">
                  <c:v>40214</c:v>
                </c:pt>
                <c:pt idx="1853">
                  <c:v>40217</c:v>
                </c:pt>
                <c:pt idx="1854">
                  <c:v>40218</c:v>
                </c:pt>
                <c:pt idx="1855">
                  <c:v>40219</c:v>
                </c:pt>
                <c:pt idx="1856">
                  <c:v>40220</c:v>
                </c:pt>
                <c:pt idx="1857">
                  <c:v>40221</c:v>
                </c:pt>
                <c:pt idx="1858">
                  <c:v>40224</c:v>
                </c:pt>
                <c:pt idx="1859">
                  <c:v>40225</c:v>
                </c:pt>
                <c:pt idx="1860">
                  <c:v>40226</c:v>
                </c:pt>
                <c:pt idx="1861">
                  <c:v>40227</c:v>
                </c:pt>
                <c:pt idx="1862">
                  <c:v>40228</c:v>
                </c:pt>
                <c:pt idx="1863">
                  <c:v>40231</c:v>
                </c:pt>
                <c:pt idx="1864">
                  <c:v>40232</c:v>
                </c:pt>
                <c:pt idx="1865">
                  <c:v>40233</c:v>
                </c:pt>
                <c:pt idx="1866">
                  <c:v>40234</c:v>
                </c:pt>
                <c:pt idx="1867">
                  <c:v>40235</c:v>
                </c:pt>
                <c:pt idx="1868">
                  <c:v>40238</c:v>
                </c:pt>
                <c:pt idx="1869">
                  <c:v>40239</c:v>
                </c:pt>
                <c:pt idx="1870">
                  <c:v>40240</c:v>
                </c:pt>
                <c:pt idx="1871">
                  <c:v>40241</c:v>
                </c:pt>
                <c:pt idx="1872">
                  <c:v>40242</c:v>
                </c:pt>
                <c:pt idx="1873">
                  <c:v>40245</c:v>
                </c:pt>
                <c:pt idx="1874">
                  <c:v>40246</c:v>
                </c:pt>
                <c:pt idx="1875">
                  <c:v>40247</c:v>
                </c:pt>
                <c:pt idx="1876">
                  <c:v>40248</c:v>
                </c:pt>
                <c:pt idx="1877">
                  <c:v>40249</c:v>
                </c:pt>
                <c:pt idx="1878">
                  <c:v>40252</c:v>
                </c:pt>
                <c:pt idx="1879">
                  <c:v>40253</c:v>
                </c:pt>
                <c:pt idx="1880">
                  <c:v>40254</c:v>
                </c:pt>
                <c:pt idx="1881">
                  <c:v>40255</c:v>
                </c:pt>
                <c:pt idx="1882">
                  <c:v>40256</c:v>
                </c:pt>
                <c:pt idx="1883">
                  <c:v>40259</c:v>
                </c:pt>
                <c:pt idx="1884">
                  <c:v>40260</c:v>
                </c:pt>
                <c:pt idx="1885">
                  <c:v>40261</c:v>
                </c:pt>
                <c:pt idx="1886">
                  <c:v>40262</c:v>
                </c:pt>
                <c:pt idx="1887">
                  <c:v>40263</c:v>
                </c:pt>
                <c:pt idx="1888">
                  <c:v>40266</c:v>
                </c:pt>
                <c:pt idx="1889">
                  <c:v>40267</c:v>
                </c:pt>
                <c:pt idx="1890">
                  <c:v>40268</c:v>
                </c:pt>
                <c:pt idx="1891">
                  <c:v>40269</c:v>
                </c:pt>
                <c:pt idx="1892">
                  <c:v>40270</c:v>
                </c:pt>
                <c:pt idx="1893">
                  <c:v>40273</c:v>
                </c:pt>
                <c:pt idx="1894">
                  <c:v>40274</c:v>
                </c:pt>
                <c:pt idx="1895">
                  <c:v>40275</c:v>
                </c:pt>
                <c:pt idx="1896">
                  <c:v>40276</c:v>
                </c:pt>
                <c:pt idx="1897">
                  <c:v>40277</c:v>
                </c:pt>
                <c:pt idx="1898">
                  <c:v>40280</c:v>
                </c:pt>
                <c:pt idx="1899">
                  <c:v>40281</c:v>
                </c:pt>
                <c:pt idx="1900">
                  <c:v>40282</c:v>
                </c:pt>
                <c:pt idx="1901">
                  <c:v>40283</c:v>
                </c:pt>
                <c:pt idx="1902">
                  <c:v>40284</c:v>
                </c:pt>
                <c:pt idx="1903">
                  <c:v>40287</c:v>
                </c:pt>
                <c:pt idx="1904">
                  <c:v>40288</c:v>
                </c:pt>
                <c:pt idx="1905">
                  <c:v>40289</c:v>
                </c:pt>
                <c:pt idx="1906">
                  <c:v>40290</c:v>
                </c:pt>
                <c:pt idx="1907">
                  <c:v>40291</c:v>
                </c:pt>
                <c:pt idx="1908">
                  <c:v>40294</c:v>
                </c:pt>
                <c:pt idx="1909">
                  <c:v>40295</c:v>
                </c:pt>
                <c:pt idx="1910">
                  <c:v>40296</c:v>
                </c:pt>
                <c:pt idx="1911">
                  <c:v>40297</c:v>
                </c:pt>
                <c:pt idx="1912">
                  <c:v>40298</c:v>
                </c:pt>
                <c:pt idx="1913">
                  <c:v>40301</c:v>
                </c:pt>
                <c:pt idx="1914">
                  <c:v>40302</c:v>
                </c:pt>
                <c:pt idx="1915">
                  <c:v>40303</c:v>
                </c:pt>
                <c:pt idx="1916">
                  <c:v>40304</c:v>
                </c:pt>
                <c:pt idx="1917">
                  <c:v>40305</c:v>
                </c:pt>
                <c:pt idx="1918">
                  <c:v>40308</c:v>
                </c:pt>
                <c:pt idx="1919">
                  <c:v>40309</c:v>
                </c:pt>
                <c:pt idx="1920">
                  <c:v>40310</c:v>
                </c:pt>
                <c:pt idx="1921">
                  <c:v>40311</c:v>
                </c:pt>
                <c:pt idx="1922">
                  <c:v>40312</c:v>
                </c:pt>
                <c:pt idx="1923">
                  <c:v>40315</c:v>
                </c:pt>
                <c:pt idx="1924">
                  <c:v>40316</c:v>
                </c:pt>
                <c:pt idx="1925">
                  <c:v>40317</c:v>
                </c:pt>
                <c:pt idx="1926">
                  <c:v>40318</c:v>
                </c:pt>
                <c:pt idx="1927">
                  <c:v>40319</c:v>
                </c:pt>
                <c:pt idx="1928">
                  <c:v>40322</c:v>
                </c:pt>
                <c:pt idx="1929">
                  <c:v>40323</c:v>
                </c:pt>
                <c:pt idx="1930">
                  <c:v>40324</c:v>
                </c:pt>
                <c:pt idx="1931">
                  <c:v>40325</c:v>
                </c:pt>
                <c:pt idx="1932">
                  <c:v>40326</c:v>
                </c:pt>
                <c:pt idx="1933">
                  <c:v>40329</c:v>
                </c:pt>
                <c:pt idx="1934">
                  <c:v>40330</c:v>
                </c:pt>
                <c:pt idx="1935">
                  <c:v>40331</c:v>
                </c:pt>
                <c:pt idx="1936">
                  <c:v>40332</c:v>
                </c:pt>
                <c:pt idx="1937">
                  <c:v>40333</c:v>
                </c:pt>
                <c:pt idx="1938">
                  <c:v>40336</c:v>
                </c:pt>
                <c:pt idx="1939">
                  <c:v>40337</c:v>
                </c:pt>
                <c:pt idx="1940">
                  <c:v>40338</c:v>
                </c:pt>
                <c:pt idx="1941">
                  <c:v>40339</c:v>
                </c:pt>
                <c:pt idx="1942">
                  <c:v>40340</c:v>
                </c:pt>
                <c:pt idx="1943">
                  <c:v>40343</c:v>
                </c:pt>
                <c:pt idx="1944">
                  <c:v>40344</c:v>
                </c:pt>
                <c:pt idx="1945">
                  <c:v>40345</c:v>
                </c:pt>
                <c:pt idx="1946">
                  <c:v>40346</c:v>
                </c:pt>
                <c:pt idx="1947">
                  <c:v>40347</c:v>
                </c:pt>
                <c:pt idx="1948">
                  <c:v>40350</c:v>
                </c:pt>
                <c:pt idx="1949">
                  <c:v>40351</c:v>
                </c:pt>
                <c:pt idx="1950">
                  <c:v>40352</c:v>
                </c:pt>
                <c:pt idx="1951">
                  <c:v>40353</c:v>
                </c:pt>
                <c:pt idx="1952">
                  <c:v>40354</c:v>
                </c:pt>
                <c:pt idx="1953">
                  <c:v>40357</c:v>
                </c:pt>
                <c:pt idx="1954">
                  <c:v>40358</c:v>
                </c:pt>
                <c:pt idx="1955">
                  <c:v>40359</c:v>
                </c:pt>
                <c:pt idx="1956">
                  <c:v>40360</c:v>
                </c:pt>
                <c:pt idx="1957">
                  <c:v>40361</c:v>
                </c:pt>
                <c:pt idx="1958">
                  <c:v>40364</c:v>
                </c:pt>
                <c:pt idx="1959">
                  <c:v>40365</c:v>
                </c:pt>
                <c:pt idx="1960">
                  <c:v>40366</c:v>
                </c:pt>
                <c:pt idx="1961">
                  <c:v>40367</c:v>
                </c:pt>
                <c:pt idx="1962">
                  <c:v>40368</c:v>
                </c:pt>
                <c:pt idx="1963">
                  <c:v>40371</c:v>
                </c:pt>
                <c:pt idx="1964">
                  <c:v>40372</c:v>
                </c:pt>
                <c:pt idx="1965">
                  <c:v>40373</c:v>
                </c:pt>
                <c:pt idx="1966">
                  <c:v>40374</c:v>
                </c:pt>
                <c:pt idx="1967">
                  <c:v>40375</c:v>
                </c:pt>
                <c:pt idx="1968">
                  <c:v>40378</c:v>
                </c:pt>
                <c:pt idx="1969">
                  <c:v>40379</c:v>
                </c:pt>
                <c:pt idx="1970">
                  <c:v>40380</c:v>
                </c:pt>
                <c:pt idx="1971">
                  <c:v>40381</c:v>
                </c:pt>
                <c:pt idx="1972">
                  <c:v>40382</c:v>
                </c:pt>
                <c:pt idx="1973">
                  <c:v>40385</c:v>
                </c:pt>
                <c:pt idx="1974">
                  <c:v>40386</c:v>
                </c:pt>
                <c:pt idx="1975">
                  <c:v>40387</c:v>
                </c:pt>
                <c:pt idx="1976">
                  <c:v>40388</c:v>
                </c:pt>
                <c:pt idx="1977">
                  <c:v>40389</c:v>
                </c:pt>
                <c:pt idx="1978">
                  <c:v>40392</c:v>
                </c:pt>
                <c:pt idx="1979">
                  <c:v>40393</c:v>
                </c:pt>
                <c:pt idx="1980">
                  <c:v>40394</c:v>
                </c:pt>
                <c:pt idx="1981">
                  <c:v>40395</c:v>
                </c:pt>
                <c:pt idx="1982">
                  <c:v>40396</c:v>
                </c:pt>
                <c:pt idx="1983">
                  <c:v>40399</c:v>
                </c:pt>
                <c:pt idx="1984">
                  <c:v>40400</c:v>
                </c:pt>
                <c:pt idx="1985">
                  <c:v>40401</c:v>
                </c:pt>
                <c:pt idx="1986">
                  <c:v>40402</c:v>
                </c:pt>
                <c:pt idx="1987">
                  <c:v>40403</c:v>
                </c:pt>
                <c:pt idx="1988">
                  <c:v>40406</c:v>
                </c:pt>
                <c:pt idx="1989">
                  <c:v>40407</c:v>
                </c:pt>
                <c:pt idx="1990">
                  <c:v>40408</c:v>
                </c:pt>
                <c:pt idx="1991">
                  <c:v>40409</c:v>
                </c:pt>
                <c:pt idx="1992">
                  <c:v>40410</c:v>
                </c:pt>
                <c:pt idx="1993">
                  <c:v>40413</c:v>
                </c:pt>
                <c:pt idx="1994">
                  <c:v>40414</c:v>
                </c:pt>
                <c:pt idx="1995">
                  <c:v>40415</c:v>
                </c:pt>
                <c:pt idx="1996">
                  <c:v>40416</c:v>
                </c:pt>
                <c:pt idx="1997">
                  <c:v>40417</c:v>
                </c:pt>
                <c:pt idx="1998">
                  <c:v>40420</c:v>
                </c:pt>
                <c:pt idx="1999">
                  <c:v>40421</c:v>
                </c:pt>
                <c:pt idx="2000">
                  <c:v>40422</c:v>
                </c:pt>
                <c:pt idx="2001">
                  <c:v>40423</c:v>
                </c:pt>
                <c:pt idx="2002">
                  <c:v>40424</c:v>
                </c:pt>
                <c:pt idx="2003">
                  <c:v>40427</c:v>
                </c:pt>
                <c:pt idx="2004">
                  <c:v>40428</c:v>
                </c:pt>
                <c:pt idx="2005">
                  <c:v>40429</c:v>
                </c:pt>
                <c:pt idx="2006">
                  <c:v>40430</c:v>
                </c:pt>
                <c:pt idx="2007">
                  <c:v>40431</c:v>
                </c:pt>
                <c:pt idx="2008">
                  <c:v>40434</c:v>
                </c:pt>
                <c:pt idx="2009">
                  <c:v>40435</c:v>
                </c:pt>
                <c:pt idx="2010">
                  <c:v>40436</c:v>
                </c:pt>
                <c:pt idx="2011">
                  <c:v>40437</c:v>
                </c:pt>
                <c:pt idx="2012">
                  <c:v>40438</c:v>
                </c:pt>
                <c:pt idx="2013">
                  <c:v>40441</c:v>
                </c:pt>
                <c:pt idx="2014">
                  <c:v>40442</c:v>
                </c:pt>
                <c:pt idx="2015">
                  <c:v>40443</c:v>
                </c:pt>
                <c:pt idx="2016">
                  <c:v>40444</c:v>
                </c:pt>
                <c:pt idx="2017">
                  <c:v>40445</c:v>
                </c:pt>
                <c:pt idx="2018">
                  <c:v>40448</c:v>
                </c:pt>
                <c:pt idx="2019">
                  <c:v>40449</c:v>
                </c:pt>
                <c:pt idx="2020">
                  <c:v>40450</c:v>
                </c:pt>
                <c:pt idx="2021">
                  <c:v>40451</c:v>
                </c:pt>
                <c:pt idx="2022">
                  <c:v>40452</c:v>
                </c:pt>
                <c:pt idx="2023">
                  <c:v>40455</c:v>
                </c:pt>
                <c:pt idx="2024">
                  <c:v>40456</c:v>
                </c:pt>
                <c:pt idx="2025">
                  <c:v>40457</c:v>
                </c:pt>
                <c:pt idx="2026">
                  <c:v>40458</c:v>
                </c:pt>
                <c:pt idx="2027">
                  <c:v>40459</c:v>
                </c:pt>
                <c:pt idx="2028">
                  <c:v>40462</c:v>
                </c:pt>
                <c:pt idx="2029">
                  <c:v>40463</c:v>
                </c:pt>
                <c:pt idx="2030">
                  <c:v>40464</c:v>
                </c:pt>
                <c:pt idx="2031">
                  <c:v>40465</c:v>
                </c:pt>
                <c:pt idx="2032">
                  <c:v>40466</c:v>
                </c:pt>
                <c:pt idx="2033">
                  <c:v>40469</c:v>
                </c:pt>
                <c:pt idx="2034">
                  <c:v>40470</c:v>
                </c:pt>
                <c:pt idx="2035">
                  <c:v>40471</c:v>
                </c:pt>
                <c:pt idx="2036">
                  <c:v>40472</c:v>
                </c:pt>
                <c:pt idx="2037">
                  <c:v>40473</c:v>
                </c:pt>
                <c:pt idx="2038">
                  <c:v>40476</c:v>
                </c:pt>
                <c:pt idx="2039">
                  <c:v>40477</c:v>
                </c:pt>
                <c:pt idx="2040">
                  <c:v>40478</c:v>
                </c:pt>
                <c:pt idx="2041">
                  <c:v>40479</c:v>
                </c:pt>
                <c:pt idx="2042">
                  <c:v>40480</c:v>
                </c:pt>
                <c:pt idx="2043">
                  <c:v>40483</c:v>
                </c:pt>
                <c:pt idx="2044">
                  <c:v>40484</c:v>
                </c:pt>
                <c:pt idx="2045">
                  <c:v>40485</c:v>
                </c:pt>
                <c:pt idx="2046">
                  <c:v>40486</c:v>
                </c:pt>
                <c:pt idx="2047">
                  <c:v>40487</c:v>
                </c:pt>
                <c:pt idx="2048">
                  <c:v>40490</c:v>
                </c:pt>
                <c:pt idx="2049">
                  <c:v>40491</c:v>
                </c:pt>
                <c:pt idx="2050">
                  <c:v>40492</c:v>
                </c:pt>
                <c:pt idx="2051">
                  <c:v>40493</c:v>
                </c:pt>
                <c:pt idx="2052">
                  <c:v>40494</c:v>
                </c:pt>
                <c:pt idx="2053">
                  <c:v>40497</c:v>
                </c:pt>
                <c:pt idx="2054">
                  <c:v>40498</c:v>
                </c:pt>
                <c:pt idx="2055">
                  <c:v>40499</c:v>
                </c:pt>
                <c:pt idx="2056">
                  <c:v>40500</c:v>
                </c:pt>
                <c:pt idx="2057">
                  <c:v>40501</c:v>
                </c:pt>
                <c:pt idx="2058">
                  <c:v>40504</c:v>
                </c:pt>
                <c:pt idx="2059">
                  <c:v>40505</c:v>
                </c:pt>
                <c:pt idx="2060">
                  <c:v>40506</c:v>
                </c:pt>
                <c:pt idx="2061">
                  <c:v>40507</c:v>
                </c:pt>
                <c:pt idx="2062">
                  <c:v>40508</c:v>
                </c:pt>
                <c:pt idx="2063">
                  <c:v>40511</c:v>
                </c:pt>
                <c:pt idx="2064">
                  <c:v>40512</c:v>
                </c:pt>
                <c:pt idx="2065">
                  <c:v>40513</c:v>
                </c:pt>
                <c:pt idx="2066">
                  <c:v>40514</c:v>
                </c:pt>
                <c:pt idx="2067">
                  <c:v>40515</c:v>
                </c:pt>
                <c:pt idx="2068">
                  <c:v>40518</c:v>
                </c:pt>
                <c:pt idx="2069">
                  <c:v>40519</c:v>
                </c:pt>
                <c:pt idx="2070">
                  <c:v>40520</c:v>
                </c:pt>
                <c:pt idx="2071">
                  <c:v>40521</c:v>
                </c:pt>
                <c:pt idx="2072">
                  <c:v>40522</c:v>
                </c:pt>
                <c:pt idx="2073">
                  <c:v>40525</c:v>
                </c:pt>
                <c:pt idx="2074">
                  <c:v>40526</c:v>
                </c:pt>
                <c:pt idx="2075">
                  <c:v>40527</c:v>
                </c:pt>
                <c:pt idx="2076">
                  <c:v>40528</c:v>
                </c:pt>
                <c:pt idx="2077">
                  <c:v>40529</c:v>
                </c:pt>
                <c:pt idx="2078">
                  <c:v>40532</c:v>
                </c:pt>
                <c:pt idx="2079">
                  <c:v>40533</c:v>
                </c:pt>
                <c:pt idx="2080">
                  <c:v>40534</c:v>
                </c:pt>
                <c:pt idx="2081">
                  <c:v>40535</c:v>
                </c:pt>
                <c:pt idx="2082">
                  <c:v>40536</c:v>
                </c:pt>
                <c:pt idx="2083">
                  <c:v>40539</c:v>
                </c:pt>
                <c:pt idx="2084">
                  <c:v>40540</c:v>
                </c:pt>
                <c:pt idx="2085">
                  <c:v>40541</c:v>
                </c:pt>
                <c:pt idx="2086">
                  <c:v>40542</c:v>
                </c:pt>
                <c:pt idx="2087">
                  <c:v>40543</c:v>
                </c:pt>
                <c:pt idx="2088">
                  <c:v>40546</c:v>
                </c:pt>
                <c:pt idx="2089">
                  <c:v>40547</c:v>
                </c:pt>
                <c:pt idx="2090">
                  <c:v>40548</c:v>
                </c:pt>
                <c:pt idx="2091">
                  <c:v>40549</c:v>
                </c:pt>
                <c:pt idx="2092">
                  <c:v>40550</c:v>
                </c:pt>
                <c:pt idx="2093">
                  <c:v>40553</c:v>
                </c:pt>
                <c:pt idx="2094">
                  <c:v>40554</c:v>
                </c:pt>
                <c:pt idx="2095">
                  <c:v>40555</c:v>
                </c:pt>
                <c:pt idx="2096">
                  <c:v>40556</c:v>
                </c:pt>
                <c:pt idx="2097">
                  <c:v>40557</c:v>
                </c:pt>
                <c:pt idx="2098">
                  <c:v>40560</c:v>
                </c:pt>
                <c:pt idx="2099">
                  <c:v>40561</c:v>
                </c:pt>
                <c:pt idx="2100">
                  <c:v>40562</c:v>
                </c:pt>
                <c:pt idx="2101">
                  <c:v>40563</c:v>
                </c:pt>
                <c:pt idx="2102">
                  <c:v>40564</c:v>
                </c:pt>
                <c:pt idx="2103">
                  <c:v>40567</c:v>
                </c:pt>
                <c:pt idx="2104">
                  <c:v>40568</c:v>
                </c:pt>
                <c:pt idx="2105">
                  <c:v>40569</c:v>
                </c:pt>
                <c:pt idx="2106">
                  <c:v>40570</c:v>
                </c:pt>
                <c:pt idx="2107">
                  <c:v>40571</c:v>
                </c:pt>
                <c:pt idx="2108">
                  <c:v>40574</c:v>
                </c:pt>
                <c:pt idx="2109">
                  <c:v>40575</c:v>
                </c:pt>
                <c:pt idx="2110">
                  <c:v>40576</c:v>
                </c:pt>
                <c:pt idx="2111">
                  <c:v>40577</c:v>
                </c:pt>
                <c:pt idx="2112">
                  <c:v>40578</c:v>
                </c:pt>
                <c:pt idx="2113">
                  <c:v>40581</c:v>
                </c:pt>
                <c:pt idx="2114">
                  <c:v>40582</c:v>
                </c:pt>
                <c:pt idx="2115">
                  <c:v>40583</c:v>
                </c:pt>
                <c:pt idx="2116">
                  <c:v>40584</c:v>
                </c:pt>
                <c:pt idx="2117">
                  <c:v>40585</c:v>
                </c:pt>
                <c:pt idx="2118">
                  <c:v>40588</c:v>
                </c:pt>
                <c:pt idx="2119">
                  <c:v>40589</c:v>
                </c:pt>
                <c:pt idx="2120">
                  <c:v>40590</c:v>
                </c:pt>
                <c:pt idx="2121">
                  <c:v>40591</c:v>
                </c:pt>
                <c:pt idx="2122">
                  <c:v>40592</c:v>
                </c:pt>
                <c:pt idx="2123">
                  <c:v>40595</c:v>
                </c:pt>
                <c:pt idx="2124">
                  <c:v>40596</c:v>
                </c:pt>
                <c:pt idx="2125">
                  <c:v>40597</c:v>
                </c:pt>
                <c:pt idx="2126">
                  <c:v>40598</c:v>
                </c:pt>
                <c:pt idx="2127">
                  <c:v>40599</c:v>
                </c:pt>
                <c:pt idx="2128">
                  <c:v>40602</c:v>
                </c:pt>
                <c:pt idx="2129">
                  <c:v>40603</c:v>
                </c:pt>
                <c:pt idx="2130">
                  <c:v>40604</c:v>
                </c:pt>
                <c:pt idx="2131">
                  <c:v>40605</c:v>
                </c:pt>
                <c:pt idx="2132">
                  <c:v>40606</c:v>
                </c:pt>
                <c:pt idx="2133">
                  <c:v>40609</c:v>
                </c:pt>
                <c:pt idx="2134">
                  <c:v>40610</c:v>
                </c:pt>
                <c:pt idx="2135">
                  <c:v>40611</c:v>
                </c:pt>
                <c:pt idx="2136">
                  <c:v>40612</c:v>
                </c:pt>
                <c:pt idx="2137">
                  <c:v>40613</c:v>
                </c:pt>
                <c:pt idx="2138">
                  <c:v>40616</c:v>
                </c:pt>
                <c:pt idx="2139">
                  <c:v>40617</c:v>
                </c:pt>
                <c:pt idx="2140">
                  <c:v>40618</c:v>
                </c:pt>
                <c:pt idx="2141">
                  <c:v>40619</c:v>
                </c:pt>
                <c:pt idx="2142">
                  <c:v>40620</c:v>
                </c:pt>
                <c:pt idx="2143">
                  <c:v>40623</c:v>
                </c:pt>
                <c:pt idx="2144">
                  <c:v>40624</c:v>
                </c:pt>
                <c:pt idx="2145">
                  <c:v>40625</c:v>
                </c:pt>
                <c:pt idx="2146">
                  <c:v>40626</c:v>
                </c:pt>
                <c:pt idx="2147">
                  <c:v>40627</c:v>
                </c:pt>
                <c:pt idx="2148">
                  <c:v>40630</c:v>
                </c:pt>
                <c:pt idx="2149">
                  <c:v>40631</c:v>
                </c:pt>
                <c:pt idx="2150">
                  <c:v>40632</c:v>
                </c:pt>
                <c:pt idx="2151">
                  <c:v>40633</c:v>
                </c:pt>
                <c:pt idx="2152">
                  <c:v>40634</c:v>
                </c:pt>
                <c:pt idx="2153">
                  <c:v>40637</c:v>
                </c:pt>
                <c:pt idx="2154">
                  <c:v>40638</c:v>
                </c:pt>
                <c:pt idx="2155">
                  <c:v>40639</c:v>
                </c:pt>
                <c:pt idx="2156">
                  <c:v>40640</c:v>
                </c:pt>
                <c:pt idx="2157">
                  <c:v>40641</c:v>
                </c:pt>
                <c:pt idx="2158">
                  <c:v>40644</c:v>
                </c:pt>
                <c:pt idx="2159">
                  <c:v>40645</c:v>
                </c:pt>
                <c:pt idx="2160">
                  <c:v>40646</c:v>
                </c:pt>
                <c:pt idx="2161">
                  <c:v>40647</c:v>
                </c:pt>
                <c:pt idx="2162">
                  <c:v>40648</c:v>
                </c:pt>
                <c:pt idx="2163">
                  <c:v>40651</c:v>
                </c:pt>
                <c:pt idx="2164">
                  <c:v>40652</c:v>
                </c:pt>
                <c:pt idx="2165">
                  <c:v>40653</c:v>
                </c:pt>
                <c:pt idx="2166">
                  <c:v>40654</c:v>
                </c:pt>
                <c:pt idx="2167">
                  <c:v>40655</c:v>
                </c:pt>
                <c:pt idx="2168">
                  <c:v>40658</c:v>
                </c:pt>
                <c:pt idx="2169">
                  <c:v>40659</c:v>
                </c:pt>
                <c:pt idx="2170">
                  <c:v>40660</c:v>
                </c:pt>
                <c:pt idx="2171">
                  <c:v>40661</c:v>
                </c:pt>
                <c:pt idx="2172">
                  <c:v>40662</c:v>
                </c:pt>
                <c:pt idx="2173">
                  <c:v>40665</c:v>
                </c:pt>
                <c:pt idx="2174">
                  <c:v>40666</c:v>
                </c:pt>
                <c:pt idx="2175">
                  <c:v>40667</c:v>
                </c:pt>
                <c:pt idx="2176">
                  <c:v>40668</c:v>
                </c:pt>
                <c:pt idx="2177">
                  <c:v>40669</c:v>
                </c:pt>
                <c:pt idx="2178">
                  <c:v>40672</c:v>
                </c:pt>
                <c:pt idx="2179">
                  <c:v>40673</c:v>
                </c:pt>
                <c:pt idx="2180">
                  <c:v>40674</c:v>
                </c:pt>
                <c:pt idx="2181">
                  <c:v>40675</c:v>
                </c:pt>
                <c:pt idx="2182">
                  <c:v>40676</c:v>
                </c:pt>
                <c:pt idx="2183">
                  <c:v>40679</c:v>
                </c:pt>
                <c:pt idx="2184">
                  <c:v>40680</c:v>
                </c:pt>
                <c:pt idx="2185">
                  <c:v>40681</c:v>
                </c:pt>
                <c:pt idx="2186">
                  <c:v>40682</c:v>
                </c:pt>
                <c:pt idx="2187">
                  <c:v>40683</c:v>
                </c:pt>
                <c:pt idx="2188">
                  <c:v>40686</c:v>
                </c:pt>
                <c:pt idx="2189">
                  <c:v>40687</c:v>
                </c:pt>
                <c:pt idx="2190">
                  <c:v>40688</c:v>
                </c:pt>
                <c:pt idx="2191">
                  <c:v>40689</c:v>
                </c:pt>
                <c:pt idx="2192">
                  <c:v>40690</c:v>
                </c:pt>
                <c:pt idx="2193">
                  <c:v>40693</c:v>
                </c:pt>
                <c:pt idx="2194">
                  <c:v>40694</c:v>
                </c:pt>
                <c:pt idx="2195">
                  <c:v>40695</c:v>
                </c:pt>
                <c:pt idx="2196">
                  <c:v>40696</c:v>
                </c:pt>
                <c:pt idx="2197">
                  <c:v>40697</c:v>
                </c:pt>
                <c:pt idx="2198">
                  <c:v>40700</c:v>
                </c:pt>
                <c:pt idx="2199">
                  <c:v>40701</c:v>
                </c:pt>
                <c:pt idx="2200">
                  <c:v>40702</c:v>
                </c:pt>
                <c:pt idx="2201">
                  <c:v>40703</c:v>
                </c:pt>
                <c:pt idx="2202">
                  <c:v>40704</c:v>
                </c:pt>
                <c:pt idx="2203">
                  <c:v>40707</c:v>
                </c:pt>
                <c:pt idx="2204">
                  <c:v>40708</c:v>
                </c:pt>
                <c:pt idx="2205">
                  <c:v>40709</c:v>
                </c:pt>
                <c:pt idx="2206">
                  <c:v>40710</c:v>
                </c:pt>
                <c:pt idx="2207">
                  <c:v>40711</c:v>
                </c:pt>
                <c:pt idx="2208">
                  <c:v>40714</c:v>
                </c:pt>
                <c:pt idx="2209">
                  <c:v>40715</c:v>
                </c:pt>
                <c:pt idx="2210">
                  <c:v>40716</c:v>
                </c:pt>
                <c:pt idx="2211">
                  <c:v>40717</c:v>
                </c:pt>
                <c:pt idx="2212">
                  <c:v>40718</c:v>
                </c:pt>
                <c:pt idx="2213">
                  <c:v>40721</c:v>
                </c:pt>
                <c:pt idx="2214">
                  <c:v>40722</c:v>
                </c:pt>
                <c:pt idx="2215">
                  <c:v>40723</c:v>
                </c:pt>
                <c:pt idx="2216">
                  <c:v>40724</c:v>
                </c:pt>
                <c:pt idx="2217">
                  <c:v>40725</c:v>
                </c:pt>
                <c:pt idx="2218">
                  <c:v>40728</c:v>
                </c:pt>
                <c:pt idx="2219">
                  <c:v>40729</c:v>
                </c:pt>
                <c:pt idx="2220">
                  <c:v>40730</c:v>
                </c:pt>
                <c:pt idx="2221">
                  <c:v>40731</c:v>
                </c:pt>
                <c:pt idx="2222">
                  <c:v>40732</c:v>
                </c:pt>
                <c:pt idx="2223">
                  <c:v>40735</c:v>
                </c:pt>
                <c:pt idx="2224">
                  <c:v>40736</c:v>
                </c:pt>
                <c:pt idx="2225">
                  <c:v>40737</c:v>
                </c:pt>
                <c:pt idx="2226">
                  <c:v>40738</c:v>
                </c:pt>
                <c:pt idx="2227">
                  <c:v>40739</c:v>
                </c:pt>
                <c:pt idx="2228">
                  <c:v>40742</c:v>
                </c:pt>
                <c:pt idx="2229">
                  <c:v>40743</c:v>
                </c:pt>
                <c:pt idx="2230">
                  <c:v>40744</c:v>
                </c:pt>
                <c:pt idx="2231">
                  <c:v>40745</c:v>
                </c:pt>
                <c:pt idx="2232">
                  <c:v>40746</c:v>
                </c:pt>
                <c:pt idx="2233">
                  <c:v>40749</c:v>
                </c:pt>
                <c:pt idx="2234">
                  <c:v>40750</c:v>
                </c:pt>
                <c:pt idx="2235">
                  <c:v>40751</c:v>
                </c:pt>
                <c:pt idx="2236">
                  <c:v>40752</c:v>
                </c:pt>
                <c:pt idx="2237">
                  <c:v>40753</c:v>
                </c:pt>
                <c:pt idx="2238">
                  <c:v>40756</c:v>
                </c:pt>
                <c:pt idx="2239">
                  <c:v>40757</c:v>
                </c:pt>
                <c:pt idx="2240">
                  <c:v>40758</c:v>
                </c:pt>
                <c:pt idx="2241">
                  <c:v>40759</c:v>
                </c:pt>
                <c:pt idx="2242">
                  <c:v>40760</c:v>
                </c:pt>
                <c:pt idx="2243">
                  <c:v>40763</c:v>
                </c:pt>
                <c:pt idx="2244">
                  <c:v>40764</c:v>
                </c:pt>
                <c:pt idx="2245">
                  <c:v>40765</c:v>
                </c:pt>
                <c:pt idx="2246">
                  <c:v>40766</c:v>
                </c:pt>
                <c:pt idx="2247">
                  <c:v>40767</c:v>
                </c:pt>
                <c:pt idx="2248">
                  <c:v>40770</c:v>
                </c:pt>
                <c:pt idx="2249">
                  <c:v>40771</c:v>
                </c:pt>
                <c:pt idx="2250">
                  <c:v>40772</c:v>
                </c:pt>
                <c:pt idx="2251">
                  <c:v>40773</c:v>
                </c:pt>
                <c:pt idx="2252">
                  <c:v>40774</c:v>
                </c:pt>
                <c:pt idx="2253">
                  <c:v>40777</c:v>
                </c:pt>
                <c:pt idx="2254">
                  <c:v>40778</c:v>
                </c:pt>
                <c:pt idx="2255">
                  <c:v>40779</c:v>
                </c:pt>
                <c:pt idx="2256">
                  <c:v>40780</c:v>
                </c:pt>
                <c:pt idx="2257">
                  <c:v>40781</c:v>
                </c:pt>
                <c:pt idx="2258">
                  <c:v>40784</c:v>
                </c:pt>
                <c:pt idx="2259">
                  <c:v>40785</c:v>
                </c:pt>
                <c:pt idx="2260">
                  <c:v>40786</c:v>
                </c:pt>
                <c:pt idx="2261">
                  <c:v>40787</c:v>
                </c:pt>
                <c:pt idx="2262">
                  <c:v>40788</c:v>
                </c:pt>
                <c:pt idx="2263">
                  <c:v>40791</c:v>
                </c:pt>
                <c:pt idx="2264">
                  <c:v>40792</c:v>
                </c:pt>
                <c:pt idx="2265">
                  <c:v>40793</c:v>
                </c:pt>
                <c:pt idx="2266">
                  <c:v>40794</c:v>
                </c:pt>
                <c:pt idx="2267">
                  <c:v>40795</c:v>
                </c:pt>
                <c:pt idx="2268">
                  <c:v>40798</c:v>
                </c:pt>
                <c:pt idx="2269">
                  <c:v>40799</c:v>
                </c:pt>
                <c:pt idx="2270">
                  <c:v>40800</c:v>
                </c:pt>
                <c:pt idx="2271">
                  <c:v>40801</c:v>
                </c:pt>
                <c:pt idx="2272">
                  <c:v>40802</c:v>
                </c:pt>
                <c:pt idx="2273">
                  <c:v>40805</c:v>
                </c:pt>
                <c:pt idx="2274">
                  <c:v>40806</c:v>
                </c:pt>
                <c:pt idx="2275">
                  <c:v>40807</c:v>
                </c:pt>
                <c:pt idx="2276">
                  <c:v>40808</c:v>
                </c:pt>
                <c:pt idx="2277">
                  <c:v>40809</c:v>
                </c:pt>
                <c:pt idx="2278">
                  <c:v>40812</c:v>
                </c:pt>
                <c:pt idx="2279">
                  <c:v>40813</c:v>
                </c:pt>
                <c:pt idx="2280">
                  <c:v>40814</c:v>
                </c:pt>
                <c:pt idx="2281">
                  <c:v>40815</c:v>
                </c:pt>
                <c:pt idx="2282">
                  <c:v>40816</c:v>
                </c:pt>
                <c:pt idx="2283">
                  <c:v>40819</c:v>
                </c:pt>
                <c:pt idx="2284">
                  <c:v>40820</c:v>
                </c:pt>
                <c:pt idx="2285">
                  <c:v>40821</c:v>
                </c:pt>
                <c:pt idx="2286">
                  <c:v>40822</c:v>
                </c:pt>
                <c:pt idx="2287">
                  <c:v>40823</c:v>
                </c:pt>
                <c:pt idx="2288">
                  <c:v>40826</c:v>
                </c:pt>
                <c:pt idx="2289">
                  <c:v>40827</c:v>
                </c:pt>
                <c:pt idx="2290">
                  <c:v>40828</c:v>
                </c:pt>
                <c:pt idx="2291">
                  <c:v>40829</c:v>
                </c:pt>
                <c:pt idx="2292">
                  <c:v>40830</c:v>
                </c:pt>
                <c:pt idx="2293">
                  <c:v>40833</c:v>
                </c:pt>
                <c:pt idx="2294">
                  <c:v>40834</c:v>
                </c:pt>
                <c:pt idx="2295">
                  <c:v>40835</c:v>
                </c:pt>
                <c:pt idx="2296">
                  <c:v>40836</c:v>
                </c:pt>
                <c:pt idx="2297">
                  <c:v>40837</c:v>
                </c:pt>
                <c:pt idx="2298">
                  <c:v>40840</c:v>
                </c:pt>
                <c:pt idx="2299">
                  <c:v>40841</c:v>
                </c:pt>
                <c:pt idx="2300">
                  <c:v>40842</c:v>
                </c:pt>
                <c:pt idx="2301">
                  <c:v>40843</c:v>
                </c:pt>
                <c:pt idx="2302">
                  <c:v>40844</c:v>
                </c:pt>
                <c:pt idx="2303">
                  <c:v>40847</c:v>
                </c:pt>
                <c:pt idx="2304">
                  <c:v>40848</c:v>
                </c:pt>
                <c:pt idx="2305">
                  <c:v>40849</c:v>
                </c:pt>
                <c:pt idx="2306">
                  <c:v>40850</c:v>
                </c:pt>
                <c:pt idx="2307">
                  <c:v>40851</c:v>
                </c:pt>
                <c:pt idx="2308">
                  <c:v>40854</c:v>
                </c:pt>
                <c:pt idx="2309">
                  <c:v>40855</c:v>
                </c:pt>
                <c:pt idx="2310">
                  <c:v>40856</c:v>
                </c:pt>
                <c:pt idx="2311">
                  <c:v>40857</c:v>
                </c:pt>
                <c:pt idx="2312">
                  <c:v>40858</c:v>
                </c:pt>
                <c:pt idx="2313">
                  <c:v>40861</c:v>
                </c:pt>
                <c:pt idx="2314">
                  <c:v>40862</c:v>
                </c:pt>
                <c:pt idx="2315">
                  <c:v>40863</c:v>
                </c:pt>
                <c:pt idx="2316">
                  <c:v>40864</c:v>
                </c:pt>
                <c:pt idx="2317">
                  <c:v>40865</c:v>
                </c:pt>
                <c:pt idx="2318">
                  <c:v>40868</c:v>
                </c:pt>
                <c:pt idx="2319">
                  <c:v>40869</c:v>
                </c:pt>
                <c:pt idx="2320">
                  <c:v>40870</c:v>
                </c:pt>
                <c:pt idx="2321">
                  <c:v>40871</c:v>
                </c:pt>
                <c:pt idx="2322">
                  <c:v>40872</c:v>
                </c:pt>
                <c:pt idx="2323">
                  <c:v>40875</c:v>
                </c:pt>
                <c:pt idx="2324">
                  <c:v>40876</c:v>
                </c:pt>
                <c:pt idx="2325">
                  <c:v>40877</c:v>
                </c:pt>
                <c:pt idx="2326">
                  <c:v>40878</c:v>
                </c:pt>
                <c:pt idx="2327">
                  <c:v>40879</c:v>
                </c:pt>
                <c:pt idx="2328">
                  <c:v>40882</c:v>
                </c:pt>
                <c:pt idx="2329">
                  <c:v>40883</c:v>
                </c:pt>
                <c:pt idx="2330">
                  <c:v>40884</c:v>
                </c:pt>
                <c:pt idx="2331">
                  <c:v>40885</c:v>
                </c:pt>
                <c:pt idx="2332">
                  <c:v>40886</c:v>
                </c:pt>
                <c:pt idx="2333">
                  <c:v>40889</c:v>
                </c:pt>
                <c:pt idx="2334">
                  <c:v>40890</c:v>
                </c:pt>
                <c:pt idx="2335">
                  <c:v>40891</c:v>
                </c:pt>
                <c:pt idx="2336">
                  <c:v>40892</c:v>
                </c:pt>
                <c:pt idx="2337">
                  <c:v>40893</c:v>
                </c:pt>
                <c:pt idx="2338">
                  <c:v>40896</c:v>
                </c:pt>
                <c:pt idx="2339">
                  <c:v>40897</c:v>
                </c:pt>
                <c:pt idx="2340">
                  <c:v>40898</c:v>
                </c:pt>
                <c:pt idx="2341">
                  <c:v>40899</c:v>
                </c:pt>
                <c:pt idx="2342">
                  <c:v>40900</c:v>
                </c:pt>
                <c:pt idx="2343">
                  <c:v>40903</c:v>
                </c:pt>
                <c:pt idx="2344">
                  <c:v>40904</c:v>
                </c:pt>
                <c:pt idx="2345">
                  <c:v>40905</c:v>
                </c:pt>
                <c:pt idx="2346">
                  <c:v>40906</c:v>
                </c:pt>
                <c:pt idx="2347">
                  <c:v>40907</c:v>
                </c:pt>
                <c:pt idx="2348">
                  <c:v>40910</c:v>
                </c:pt>
                <c:pt idx="2349">
                  <c:v>40911</c:v>
                </c:pt>
                <c:pt idx="2350">
                  <c:v>40912</c:v>
                </c:pt>
                <c:pt idx="2351">
                  <c:v>40913</c:v>
                </c:pt>
                <c:pt idx="2352">
                  <c:v>40914</c:v>
                </c:pt>
                <c:pt idx="2353">
                  <c:v>40917</c:v>
                </c:pt>
                <c:pt idx="2354">
                  <c:v>40918</c:v>
                </c:pt>
                <c:pt idx="2355">
                  <c:v>40919</c:v>
                </c:pt>
                <c:pt idx="2356">
                  <c:v>40920</c:v>
                </c:pt>
                <c:pt idx="2357">
                  <c:v>40921</c:v>
                </c:pt>
                <c:pt idx="2358">
                  <c:v>40924</c:v>
                </c:pt>
                <c:pt idx="2359">
                  <c:v>40925</c:v>
                </c:pt>
                <c:pt idx="2360">
                  <c:v>40926</c:v>
                </c:pt>
                <c:pt idx="2361">
                  <c:v>40927</c:v>
                </c:pt>
                <c:pt idx="2362">
                  <c:v>40928</c:v>
                </c:pt>
                <c:pt idx="2363">
                  <c:v>40931</c:v>
                </c:pt>
                <c:pt idx="2364">
                  <c:v>40932</c:v>
                </c:pt>
                <c:pt idx="2365">
                  <c:v>40933</c:v>
                </c:pt>
                <c:pt idx="2366">
                  <c:v>40934</c:v>
                </c:pt>
                <c:pt idx="2367">
                  <c:v>40935</c:v>
                </c:pt>
                <c:pt idx="2368">
                  <c:v>40938</c:v>
                </c:pt>
                <c:pt idx="2369">
                  <c:v>40939</c:v>
                </c:pt>
                <c:pt idx="2370">
                  <c:v>40940</c:v>
                </c:pt>
                <c:pt idx="2371">
                  <c:v>40941</c:v>
                </c:pt>
                <c:pt idx="2372">
                  <c:v>40942</c:v>
                </c:pt>
                <c:pt idx="2373">
                  <c:v>40945</c:v>
                </c:pt>
                <c:pt idx="2374">
                  <c:v>40946</c:v>
                </c:pt>
                <c:pt idx="2375">
                  <c:v>40947</c:v>
                </c:pt>
                <c:pt idx="2376">
                  <c:v>40948</c:v>
                </c:pt>
                <c:pt idx="2377">
                  <c:v>40949</c:v>
                </c:pt>
                <c:pt idx="2378">
                  <c:v>40952</c:v>
                </c:pt>
                <c:pt idx="2379">
                  <c:v>40953</c:v>
                </c:pt>
                <c:pt idx="2380">
                  <c:v>40954</c:v>
                </c:pt>
                <c:pt idx="2381">
                  <c:v>40955</c:v>
                </c:pt>
                <c:pt idx="2382">
                  <c:v>40956</c:v>
                </c:pt>
                <c:pt idx="2383">
                  <c:v>40959</c:v>
                </c:pt>
                <c:pt idx="2384">
                  <c:v>40960</c:v>
                </c:pt>
                <c:pt idx="2385">
                  <c:v>40961</c:v>
                </c:pt>
                <c:pt idx="2386">
                  <c:v>40962</c:v>
                </c:pt>
                <c:pt idx="2387">
                  <c:v>40963</c:v>
                </c:pt>
                <c:pt idx="2388">
                  <c:v>40966</c:v>
                </c:pt>
                <c:pt idx="2389">
                  <c:v>40967</c:v>
                </c:pt>
                <c:pt idx="2390">
                  <c:v>40968</c:v>
                </c:pt>
                <c:pt idx="2391">
                  <c:v>40969</c:v>
                </c:pt>
                <c:pt idx="2392">
                  <c:v>40970</c:v>
                </c:pt>
                <c:pt idx="2393">
                  <c:v>40973</c:v>
                </c:pt>
                <c:pt idx="2394">
                  <c:v>40974</c:v>
                </c:pt>
                <c:pt idx="2395">
                  <c:v>40975</c:v>
                </c:pt>
                <c:pt idx="2396">
                  <c:v>40976</c:v>
                </c:pt>
                <c:pt idx="2397">
                  <c:v>40977</c:v>
                </c:pt>
                <c:pt idx="2398">
                  <c:v>40980</c:v>
                </c:pt>
                <c:pt idx="2399">
                  <c:v>40981</c:v>
                </c:pt>
                <c:pt idx="2400">
                  <c:v>40982</c:v>
                </c:pt>
                <c:pt idx="2401">
                  <c:v>40983</c:v>
                </c:pt>
                <c:pt idx="2402">
                  <c:v>40984</c:v>
                </c:pt>
                <c:pt idx="2403">
                  <c:v>40987</c:v>
                </c:pt>
                <c:pt idx="2404">
                  <c:v>40988</c:v>
                </c:pt>
                <c:pt idx="2405">
                  <c:v>40989</c:v>
                </c:pt>
                <c:pt idx="2406">
                  <c:v>40990</c:v>
                </c:pt>
                <c:pt idx="2407">
                  <c:v>40991</c:v>
                </c:pt>
                <c:pt idx="2408">
                  <c:v>40994</c:v>
                </c:pt>
                <c:pt idx="2409">
                  <c:v>40995</c:v>
                </c:pt>
                <c:pt idx="2410">
                  <c:v>40996</c:v>
                </c:pt>
                <c:pt idx="2411">
                  <c:v>40997</c:v>
                </c:pt>
                <c:pt idx="2412">
                  <c:v>40998</c:v>
                </c:pt>
                <c:pt idx="2413">
                  <c:v>41001</c:v>
                </c:pt>
                <c:pt idx="2414">
                  <c:v>41002</c:v>
                </c:pt>
                <c:pt idx="2415">
                  <c:v>41003</c:v>
                </c:pt>
                <c:pt idx="2416">
                  <c:v>41004</c:v>
                </c:pt>
                <c:pt idx="2417">
                  <c:v>41005</c:v>
                </c:pt>
                <c:pt idx="2418">
                  <c:v>41008</c:v>
                </c:pt>
                <c:pt idx="2419">
                  <c:v>41009</c:v>
                </c:pt>
                <c:pt idx="2420">
                  <c:v>41010</c:v>
                </c:pt>
                <c:pt idx="2421">
                  <c:v>41011</c:v>
                </c:pt>
                <c:pt idx="2422">
                  <c:v>41012</c:v>
                </c:pt>
                <c:pt idx="2423">
                  <c:v>41015</c:v>
                </c:pt>
                <c:pt idx="2424">
                  <c:v>41016</c:v>
                </c:pt>
                <c:pt idx="2425">
                  <c:v>41017</c:v>
                </c:pt>
                <c:pt idx="2426">
                  <c:v>41018</c:v>
                </c:pt>
                <c:pt idx="2427">
                  <c:v>41019</c:v>
                </c:pt>
                <c:pt idx="2428">
                  <c:v>41022</c:v>
                </c:pt>
                <c:pt idx="2429">
                  <c:v>41023</c:v>
                </c:pt>
                <c:pt idx="2430">
                  <c:v>41024</c:v>
                </c:pt>
                <c:pt idx="2431">
                  <c:v>41025</c:v>
                </c:pt>
                <c:pt idx="2432">
                  <c:v>41026</c:v>
                </c:pt>
                <c:pt idx="2433">
                  <c:v>41029</c:v>
                </c:pt>
                <c:pt idx="2434">
                  <c:v>41030</c:v>
                </c:pt>
                <c:pt idx="2435">
                  <c:v>41031</c:v>
                </c:pt>
                <c:pt idx="2436">
                  <c:v>41032</c:v>
                </c:pt>
                <c:pt idx="2437">
                  <c:v>41033</c:v>
                </c:pt>
                <c:pt idx="2438">
                  <c:v>41036</c:v>
                </c:pt>
                <c:pt idx="2439">
                  <c:v>41037</c:v>
                </c:pt>
                <c:pt idx="2440">
                  <c:v>41038</c:v>
                </c:pt>
                <c:pt idx="2441">
                  <c:v>41039</c:v>
                </c:pt>
                <c:pt idx="2442">
                  <c:v>41040</c:v>
                </c:pt>
                <c:pt idx="2443">
                  <c:v>41043</c:v>
                </c:pt>
                <c:pt idx="2444">
                  <c:v>41044</c:v>
                </c:pt>
                <c:pt idx="2445">
                  <c:v>41045</c:v>
                </c:pt>
                <c:pt idx="2446">
                  <c:v>41046</c:v>
                </c:pt>
                <c:pt idx="2447">
                  <c:v>41047</c:v>
                </c:pt>
                <c:pt idx="2448">
                  <c:v>41050</c:v>
                </c:pt>
                <c:pt idx="2449">
                  <c:v>41051</c:v>
                </c:pt>
                <c:pt idx="2450">
                  <c:v>41052</c:v>
                </c:pt>
                <c:pt idx="2451">
                  <c:v>41053</c:v>
                </c:pt>
                <c:pt idx="2452">
                  <c:v>41054</c:v>
                </c:pt>
                <c:pt idx="2453">
                  <c:v>41057</c:v>
                </c:pt>
                <c:pt idx="2454">
                  <c:v>41058</c:v>
                </c:pt>
                <c:pt idx="2455">
                  <c:v>41059</c:v>
                </c:pt>
                <c:pt idx="2456">
                  <c:v>41060</c:v>
                </c:pt>
                <c:pt idx="2457">
                  <c:v>41061</c:v>
                </c:pt>
                <c:pt idx="2458">
                  <c:v>41064</c:v>
                </c:pt>
                <c:pt idx="2459">
                  <c:v>41065</c:v>
                </c:pt>
                <c:pt idx="2460">
                  <c:v>41066</c:v>
                </c:pt>
                <c:pt idx="2461">
                  <c:v>41067</c:v>
                </c:pt>
                <c:pt idx="2462">
                  <c:v>41068</c:v>
                </c:pt>
                <c:pt idx="2463">
                  <c:v>41071</c:v>
                </c:pt>
                <c:pt idx="2464">
                  <c:v>41072</c:v>
                </c:pt>
                <c:pt idx="2465">
                  <c:v>41073</c:v>
                </c:pt>
                <c:pt idx="2466">
                  <c:v>41074</c:v>
                </c:pt>
                <c:pt idx="2467">
                  <c:v>41075</c:v>
                </c:pt>
                <c:pt idx="2468">
                  <c:v>41078</c:v>
                </c:pt>
                <c:pt idx="2469">
                  <c:v>41079</c:v>
                </c:pt>
                <c:pt idx="2470">
                  <c:v>41080</c:v>
                </c:pt>
                <c:pt idx="2471">
                  <c:v>41081</c:v>
                </c:pt>
                <c:pt idx="2472">
                  <c:v>41082</c:v>
                </c:pt>
                <c:pt idx="2473">
                  <c:v>41085</c:v>
                </c:pt>
                <c:pt idx="2474">
                  <c:v>41086</c:v>
                </c:pt>
                <c:pt idx="2475">
                  <c:v>41087</c:v>
                </c:pt>
                <c:pt idx="2476">
                  <c:v>41088</c:v>
                </c:pt>
                <c:pt idx="2477">
                  <c:v>41089</c:v>
                </c:pt>
                <c:pt idx="2478">
                  <c:v>41092</c:v>
                </c:pt>
                <c:pt idx="2479">
                  <c:v>41093</c:v>
                </c:pt>
                <c:pt idx="2480">
                  <c:v>41094</c:v>
                </c:pt>
                <c:pt idx="2481">
                  <c:v>41095</c:v>
                </c:pt>
                <c:pt idx="2482">
                  <c:v>41096</c:v>
                </c:pt>
                <c:pt idx="2483">
                  <c:v>41099</c:v>
                </c:pt>
                <c:pt idx="2484">
                  <c:v>41100</c:v>
                </c:pt>
                <c:pt idx="2485">
                  <c:v>41101</c:v>
                </c:pt>
                <c:pt idx="2486">
                  <c:v>41102</c:v>
                </c:pt>
                <c:pt idx="2487">
                  <c:v>41103</c:v>
                </c:pt>
                <c:pt idx="2488">
                  <c:v>41106</c:v>
                </c:pt>
                <c:pt idx="2489">
                  <c:v>41107</c:v>
                </c:pt>
                <c:pt idx="2490">
                  <c:v>41108</c:v>
                </c:pt>
                <c:pt idx="2491">
                  <c:v>41109</c:v>
                </c:pt>
                <c:pt idx="2492">
                  <c:v>41110</c:v>
                </c:pt>
                <c:pt idx="2493">
                  <c:v>41113</c:v>
                </c:pt>
                <c:pt idx="2494">
                  <c:v>41114</c:v>
                </c:pt>
                <c:pt idx="2495">
                  <c:v>41115</c:v>
                </c:pt>
                <c:pt idx="2496">
                  <c:v>41116</c:v>
                </c:pt>
                <c:pt idx="2497">
                  <c:v>41117</c:v>
                </c:pt>
                <c:pt idx="2498">
                  <c:v>41120</c:v>
                </c:pt>
                <c:pt idx="2499">
                  <c:v>41121</c:v>
                </c:pt>
                <c:pt idx="2500">
                  <c:v>41122</c:v>
                </c:pt>
                <c:pt idx="2501">
                  <c:v>41123</c:v>
                </c:pt>
                <c:pt idx="2502">
                  <c:v>41124</c:v>
                </c:pt>
                <c:pt idx="2503">
                  <c:v>41127</c:v>
                </c:pt>
                <c:pt idx="2504">
                  <c:v>41128</c:v>
                </c:pt>
                <c:pt idx="2505">
                  <c:v>41129</c:v>
                </c:pt>
                <c:pt idx="2506">
                  <c:v>41130</c:v>
                </c:pt>
                <c:pt idx="2507">
                  <c:v>41131</c:v>
                </c:pt>
                <c:pt idx="2508">
                  <c:v>41134</c:v>
                </c:pt>
                <c:pt idx="2509">
                  <c:v>41135</c:v>
                </c:pt>
                <c:pt idx="2510">
                  <c:v>41136</c:v>
                </c:pt>
                <c:pt idx="2511">
                  <c:v>41137</c:v>
                </c:pt>
                <c:pt idx="2512">
                  <c:v>41138</c:v>
                </c:pt>
                <c:pt idx="2513">
                  <c:v>41141</c:v>
                </c:pt>
                <c:pt idx="2514">
                  <c:v>41142</c:v>
                </c:pt>
                <c:pt idx="2515">
                  <c:v>41143</c:v>
                </c:pt>
                <c:pt idx="2516">
                  <c:v>41144</c:v>
                </c:pt>
                <c:pt idx="2517">
                  <c:v>41145</c:v>
                </c:pt>
                <c:pt idx="2518">
                  <c:v>41148</c:v>
                </c:pt>
                <c:pt idx="2519">
                  <c:v>41149</c:v>
                </c:pt>
                <c:pt idx="2520">
                  <c:v>41150</c:v>
                </c:pt>
                <c:pt idx="2521">
                  <c:v>41151</c:v>
                </c:pt>
                <c:pt idx="2522">
                  <c:v>41152</c:v>
                </c:pt>
                <c:pt idx="2523">
                  <c:v>41155</c:v>
                </c:pt>
                <c:pt idx="2524">
                  <c:v>41156</c:v>
                </c:pt>
                <c:pt idx="2525">
                  <c:v>41157</c:v>
                </c:pt>
                <c:pt idx="2526">
                  <c:v>41158</c:v>
                </c:pt>
                <c:pt idx="2527">
                  <c:v>41159</c:v>
                </c:pt>
                <c:pt idx="2528">
                  <c:v>41162</c:v>
                </c:pt>
                <c:pt idx="2529">
                  <c:v>41163</c:v>
                </c:pt>
                <c:pt idx="2530">
                  <c:v>41164</c:v>
                </c:pt>
                <c:pt idx="2531">
                  <c:v>41165</c:v>
                </c:pt>
                <c:pt idx="2532">
                  <c:v>41166</c:v>
                </c:pt>
                <c:pt idx="2533">
                  <c:v>41169</c:v>
                </c:pt>
                <c:pt idx="2534">
                  <c:v>41170</c:v>
                </c:pt>
                <c:pt idx="2535">
                  <c:v>41171</c:v>
                </c:pt>
                <c:pt idx="2536">
                  <c:v>41172</c:v>
                </c:pt>
                <c:pt idx="2537">
                  <c:v>41173</c:v>
                </c:pt>
                <c:pt idx="2538">
                  <c:v>41176</c:v>
                </c:pt>
                <c:pt idx="2539">
                  <c:v>41177</c:v>
                </c:pt>
                <c:pt idx="2540">
                  <c:v>41178</c:v>
                </c:pt>
                <c:pt idx="2541">
                  <c:v>41179</c:v>
                </c:pt>
                <c:pt idx="2542">
                  <c:v>41180</c:v>
                </c:pt>
                <c:pt idx="2543">
                  <c:v>41183</c:v>
                </c:pt>
                <c:pt idx="2544">
                  <c:v>41184</c:v>
                </c:pt>
                <c:pt idx="2545">
                  <c:v>41185</c:v>
                </c:pt>
                <c:pt idx="2546">
                  <c:v>41186</c:v>
                </c:pt>
                <c:pt idx="2547">
                  <c:v>41187</c:v>
                </c:pt>
                <c:pt idx="2548">
                  <c:v>41190</c:v>
                </c:pt>
                <c:pt idx="2549">
                  <c:v>41191</c:v>
                </c:pt>
                <c:pt idx="2550">
                  <c:v>41192</c:v>
                </c:pt>
                <c:pt idx="2551">
                  <c:v>41193</c:v>
                </c:pt>
                <c:pt idx="2552">
                  <c:v>41194</c:v>
                </c:pt>
                <c:pt idx="2553">
                  <c:v>41197</c:v>
                </c:pt>
                <c:pt idx="2554">
                  <c:v>41198</c:v>
                </c:pt>
                <c:pt idx="2555">
                  <c:v>41199</c:v>
                </c:pt>
                <c:pt idx="2556">
                  <c:v>41200</c:v>
                </c:pt>
                <c:pt idx="2557">
                  <c:v>41201</c:v>
                </c:pt>
                <c:pt idx="2558">
                  <c:v>41204</c:v>
                </c:pt>
                <c:pt idx="2559">
                  <c:v>41205</c:v>
                </c:pt>
                <c:pt idx="2560">
                  <c:v>41206</c:v>
                </c:pt>
                <c:pt idx="2561">
                  <c:v>41207</c:v>
                </c:pt>
                <c:pt idx="2562">
                  <c:v>41208</c:v>
                </c:pt>
                <c:pt idx="2563">
                  <c:v>41211</c:v>
                </c:pt>
                <c:pt idx="2564">
                  <c:v>41212</c:v>
                </c:pt>
                <c:pt idx="2565">
                  <c:v>41213</c:v>
                </c:pt>
                <c:pt idx="2566">
                  <c:v>41214</c:v>
                </c:pt>
                <c:pt idx="2567">
                  <c:v>41215</c:v>
                </c:pt>
                <c:pt idx="2568">
                  <c:v>41218</c:v>
                </c:pt>
                <c:pt idx="2569">
                  <c:v>41219</c:v>
                </c:pt>
                <c:pt idx="2570">
                  <c:v>41220</c:v>
                </c:pt>
                <c:pt idx="2571">
                  <c:v>41221</c:v>
                </c:pt>
                <c:pt idx="2572">
                  <c:v>41222</c:v>
                </c:pt>
                <c:pt idx="2573">
                  <c:v>41225</c:v>
                </c:pt>
                <c:pt idx="2574">
                  <c:v>41226</c:v>
                </c:pt>
                <c:pt idx="2575">
                  <c:v>41227</c:v>
                </c:pt>
                <c:pt idx="2576">
                  <c:v>41228</c:v>
                </c:pt>
                <c:pt idx="2577">
                  <c:v>41229</c:v>
                </c:pt>
                <c:pt idx="2578">
                  <c:v>41232</c:v>
                </c:pt>
                <c:pt idx="2579">
                  <c:v>41233</c:v>
                </c:pt>
                <c:pt idx="2580">
                  <c:v>41234</c:v>
                </c:pt>
                <c:pt idx="2581">
                  <c:v>41235</c:v>
                </c:pt>
                <c:pt idx="2582">
                  <c:v>41236</c:v>
                </c:pt>
                <c:pt idx="2583">
                  <c:v>41239</c:v>
                </c:pt>
                <c:pt idx="2584">
                  <c:v>41240</c:v>
                </c:pt>
                <c:pt idx="2585">
                  <c:v>41241</c:v>
                </c:pt>
                <c:pt idx="2586">
                  <c:v>41242</c:v>
                </c:pt>
                <c:pt idx="2587">
                  <c:v>41243</c:v>
                </c:pt>
                <c:pt idx="2588">
                  <c:v>41246</c:v>
                </c:pt>
                <c:pt idx="2589">
                  <c:v>41247</c:v>
                </c:pt>
                <c:pt idx="2590">
                  <c:v>41248</c:v>
                </c:pt>
                <c:pt idx="2591">
                  <c:v>41249</c:v>
                </c:pt>
                <c:pt idx="2592">
                  <c:v>41250</c:v>
                </c:pt>
                <c:pt idx="2593">
                  <c:v>41253</c:v>
                </c:pt>
                <c:pt idx="2594">
                  <c:v>41254</c:v>
                </c:pt>
                <c:pt idx="2595">
                  <c:v>41255</c:v>
                </c:pt>
                <c:pt idx="2596">
                  <c:v>41256</c:v>
                </c:pt>
                <c:pt idx="2597">
                  <c:v>41257</c:v>
                </c:pt>
                <c:pt idx="2598">
                  <c:v>41260</c:v>
                </c:pt>
                <c:pt idx="2599">
                  <c:v>41261</c:v>
                </c:pt>
                <c:pt idx="2600">
                  <c:v>41262</c:v>
                </c:pt>
                <c:pt idx="2601">
                  <c:v>41263</c:v>
                </c:pt>
                <c:pt idx="2602">
                  <c:v>41264</c:v>
                </c:pt>
                <c:pt idx="2603">
                  <c:v>41267</c:v>
                </c:pt>
                <c:pt idx="2604">
                  <c:v>41268</c:v>
                </c:pt>
                <c:pt idx="2605">
                  <c:v>41269</c:v>
                </c:pt>
                <c:pt idx="2606">
                  <c:v>41270</c:v>
                </c:pt>
                <c:pt idx="2607">
                  <c:v>41271</c:v>
                </c:pt>
                <c:pt idx="2608">
                  <c:v>41274</c:v>
                </c:pt>
                <c:pt idx="2609">
                  <c:v>41275</c:v>
                </c:pt>
                <c:pt idx="2610">
                  <c:v>41276</c:v>
                </c:pt>
                <c:pt idx="2611">
                  <c:v>41277</c:v>
                </c:pt>
                <c:pt idx="2612">
                  <c:v>41278</c:v>
                </c:pt>
                <c:pt idx="2613">
                  <c:v>41281</c:v>
                </c:pt>
                <c:pt idx="2614">
                  <c:v>41282</c:v>
                </c:pt>
                <c:pt idx="2615">
                  <c:v>41283</c:v>
                </c:pt>
                <c:pt idx="2616">
                  <c:v>41284</c:v>
                </c:pt>
                <c:pt idx="2617">
                  <c:v>41285</c:v>
                </c:pt>
                <c:pt idx="2618">
                  <c:v>41288</c:v>
                </c:pt>
                <c:pt idx="2619">
                  <c:v>41289</c:v>
                </c:pt>
                <c:pt idx="2620">
                  <c:v>41290</c:v>
                </c:pt>
                <c:pt idx="2621">
                  <c:v>41291</c:v>
                </c:pt>
                <c:pt idx="2622">
                  <c:v>41292</c:v>
                </c:pt>
                <c:pt idx="2623">
                  <c:v>41295</c:v>
                </c:pt>
                <c:pt idx="2624">
                  <c:v>41296</c:v>
                </c:pt>
                <c:pt idx="2625">
                  <c:v>41297</c:v>
                </c:pt>
                <c:pt idx="2626">
                  <c:v>41298</c:v>
                </c:pt>
                <c:pt idx="2627">
                  <c:v>41299</c:v>
                </c:pt>
                <c:pt idx="2628">
                  <c:v>41302</c:v>
                </c:pt>
                <c:pt idx="2629">
                  <c:v>41303</c:v>
                </c:pt>
                <c:pt idx="2630">
                  <c:v>41304</c:v>
                </c:pt>
                <c:pt idx="2631">
                  <c:v>41305</c:v>
                </c:pt>
                <c:pt idx="2632">
                  <c:v>41306</c:v>
                </c:pt>
                <c:pt idx="2633">
                  <c:v>41309</c:v>
                </c:pt>
                <c:pt idx="2634">
                  <c:v>41310</c:v>
                </c:pt>
                <c:pt idx="2635">
                  <c:v>41311</c:v>
                </c:pt>
                <c:pt idx="2636">
                  <c:v>41312</c:v>
                </c:pt>
                <c:pt idx="2637">
                  <c:v>41313</c:v>
                </c:pt>
                <c:pt idx="2638">
                  <c:v>41316</c:v>
                </c:pt>
                <c:pt idx="2639">
                  <c:v>41317</c:v>
                </c:pt>
                <c:pt idx="2640">
                  <c:v>41318</c:v>
                </c:pt>
                <c:pt idx="2641">
                  <c:v>41319</c:v>
                </c:pt>
                <c:pt idx="2642">
                  <c:v>41320</c:v>
                </c:pt>
                <c:pt idx="2643">
                  <c:v>41323</c:v>
                </c:pt>
                <c:pt idx="2644">
                  <c:v>41324</c:v>
                </c:pt>
                <c:pt idx="2645">
                  <c:v>41325</c:v>
                </c:pt>
                <c:pt idx="2646">
                  <c:v>41326</c:v>
                </c:pt>
                <c:pt idx="2647">
                  <c:v>41327</c:v>
                </c:pt>
                <c:pt idx="2648">
                  <c:v>41330</c:v>
                </c:pt>
                <c:pt idx="2649">
                  <c:v>41331</c:v>
                </c:pt>
                <c:pt idx="2650">
                  <c:v>41332</c:v>
                </c:pt>
                <c:pt idx="2651">
                  <c:v>41333</c:v>
                </c:pt>
                <c:pt idx="2652">
                  <c:v>41334</c:v>
                </c:pt>
                <c:pt idx="2653">
                  <c:v>41337</c:v>
                </c:pt>
                <c:pt idx="2654">
                  <c:v>41338</c:v>
                </c:pt>
                <c:pt idx="2655">
                  <c:v>41339</c:v>
                </c:pt>
                <c:pt idx="2656">
                  <c:v>41340</c:v>
                </c:pt>
                <c:pt idx="2657">
                  <c:v>41341</c:v>
                </c:pt>
                <c:pt idx="2658">
                  <c:v>41344</c:v>
                </c:pt>
                <c:pt idx="2659">
                  <c:v>41345</c:v>
                </c:pt>
                <c:pt idx="2660">
                  <c:v>41346</c:v>
                </c:pt>
                <c:pt idx="2661">
                  <c:v>41347</c:v>
                </c:pt>
                <c:pt idx="2662">
                  <c:v>41348</c:v>
                </c:pt>
                <c:pt idx="2663">
                  <c:v>41351</c:v>
                </c:pt>
                <c:pt idx="2664">
                  <c:v>41352</c:v>
                </c:pt>
                <c:pt idx="2665">
                  <c:v>41353</c:v>
                </c:pt>
                <c:pt idx="2666">
                  <c:v>41354</c:v>
                </c:pt>
                <c:pt idx="2667">
                  <c:v>41355</c:v>
                </c:pt>
                <c:pt idx="2668">
                  <c:v>41358</c:v>
                </c:pt>
                <c:pt idx="2669">
                  <c:v>41359</c:v>
                </c:pt>
                <c:pt idx="2670">
                  <c:v>41360</c:v>
                </c:pt>
                <c:pt idx="2671">
                  <c:v>41361</c:v>
                </c:pt>
                <c:pt idx="2672">
                  <c:v>41362</c:v>
                </c:pt>
                <c:pt idx="2673">
                  <c:v>41365</c:v>
                </c:pt>
                <c:pt idx="2674">
                  <c:v>41366</c:v>
                </c:pt>
                <c:pt idx="2675">
                  <c:v>41367</c:v>
                </c:pt>
                <c:pt idx="2676">
                  <c:v>41368</c:v>
                </c:pt>
                <c:pt idx="2677">
                  <c:v>41369</c:v>
                </c:pt>
                <c:pt idx="2678">
                  <c:v>41372</c:v>
                </c:pt>
                <c:pt idx="2679">
                  <c:v>41373</c:v>
                </c:pt>
                <c:pt idx="2680">
                  <c:v>41374</c:v>
                </c:pt>
                <c:pt idx="2681">
                  <c:v>41375</c:v>
                </c:pt>
                <c:pt idx="2682">
                  <c:v>41376</c:v>
                </c:pt>
                <c:pt idx="2683">
                  <c:v>41379</c:v>
                </c:pt>
                <c:pt idx="2684">
                  <c:v>41380</c:v>
                </c:pt>
                <c:pt idx="2685">
                  <c:v>41381</c:v>
                </c:pt>
                <c:pt idx="2686">
                  <c:v>41382</c:v>
                </c:pt>
                <c:pt idx="2687">
                  <c:v>41383</c:v>
                </c:pt>
                <c:pt idx="2688">
                  <c:v>41386</c:v>
                </c:pt>
                <c:pt idx="2689">
                  <c:v>41387</c:v>
                </c:pt>
                <c:pt idx="2690">
                  <c:v>41388</c:v>
                </c:pt>
                <c:pt idx="2691">
                  <c:v>41389</c:v>
                </c:pt>
                <c:pt idx="2692">
                  <c:v>41390</c:v>
                </c:pt>
                <c:pt idx="2693">
                  <c:v>41393</c:v>
                </c:pt>
                <c:pt idx="2694">
                  <c:v>41394</c:v>
                </c:pt>
                <c:pt idx="2695">
                  <c:v>41395</c:v>
                </c:pt>
                <c:pt idx="2696">
                  <c:v>41396</c:v>
                </c:pt>
                <c:pt idx="2697">
                  <c:v>41397</c:v>
                </c:pt>
                <c:pt idx="2698">
                  <c:v>41400</c:v>
                </c:pt>
                <c:pt idx="2699">
                  <c:v>41401</c:v>
                </c:pt>
                <c:pt idx="2700">
                  <c:v>41402</c:v>
                </c:pt>
                <c:pt idx="2701">
                  <c:v>41403</c:v>
                </c:pt>
                <c:pt idx="2702">
                  <c:v>41404</c:v>
                </c:pt>
                <c:pt idx="2703">
                  <c:v>41407</c:v>
                </c:pt>
                <c:pt idx="2704">
                  <c:v>41408</c:v>
                </c:pt>
                <c:pt idx="2705">
                  <c:v>41409</c:v>
                </c:pt>
                <c:pt idx="2706">
                  <c:v>41410</c:v>
                </c:pt>
                <c:pt idx="2707">
                  <c:v>41411</c:v>
                </c:pt>
                <c:pt idx="2708">
                  <c:v>41414</c:v>
                </c:pt>
                <c:pt idx="2709">
                  <c:v>41415</c:v>
                </c:pt>
                <c:pt idx="2710">
                  <c:v>41416</c:v>
                </c:pt>
                <c:pt idx="2711">
                  <c:v>41417</c:v>
                </c:pt>
                <c:pt idx="2712">
                  <c:v>41418</c:v>
                </c:pt>
                <c:pt idx="2713">
                  <c:v>41421</c:v>
                </c:pt>
                <c:pt idx="2714">
                  <c:v>41422</c:v>
                </c:pt>
                <c:pt idx="2715">
                  <c:v>41423</c:v>
                </c:pt>
                <c:pt idx="2716">
                  <c:v>41424</c:v>
                </c:pt>
                <c:pt idx="2717">
                  <c:v>41425</c:v>
                </c:pt>
                <c:pt idx="2718">
                  <c:v>41428</c:v>
                </c:pt>
                <c:pt idx="2719">
                  <c:v>41429</c:v>
                </c:pt>
                <c:pt idx="2720">
                  <c:v>41430</c:v>
                </c:pt>
                <c:pt idx="2721">
                  <c:v>41431</c:v>
                </c:pt>
                <c:pt idx="2722">
                  <c:v>41432</c:v>
                </c:pt>
                <c:pt idx="2723">
                  <c:v>41435</c:v>
                </c:pt>
                <c:pt idx="2724">
                  <c:v>41436</c:v>
                </c:pt>
                <c:pt idx="2725">
                  <c:v>41437</c:v>
                </c:pt>
                <c:pt idx="2726">
                  <c:v>41438</c:v>
                </c:pt>
                <c:pt idx="2727">
                  <c:v>41439</c:v>
                </c:pt>
                <c:pt idx="2728">
                  <c:v>41442</c:v>
                </c:pt>
                <c:pt idx="2729">
                  <c:v>41443</c:v>
                </c:pt>
                <c:pt idx="2730">
                  <c:v>41444</c:v>
                </c:pt>
                <c:pt idx="2731">
                  <c:v>41445</c:v>
                </c:pt>
                <c:pt idx="2732">
                  <c:v>41446</c:v>
                </c:pt>
                <c:pt idx="2733">
                  <c:v>41449</c:v>
                </c:pt>
                <c:pt idx="2734">
                  <c:v>41450</c:v>
                </c:pt>
                <c:pt idx="2735">
                  <c:v>41451</c:v>
                </c:pt>
                <c:pt idx="2736">
                  <c:v>41452</c:v>
                </c:pt>
                <c:pt idx="2737">
                  <c:v>41453</c:v>
                </c:pt>
                <c:pt idx="2738">
                  <c:v>41456</c:v>
                </c:pt>
                <c:pt idx="2739">
                  <c:v>41457</c:v>
                </c:pt>
                <c:pt idx="2740">
                  <c:v>41458</c:v>
                </c:pt>
                <c:pt idx="2741">
                  <c:v>41459</c:v>
                </c:pt>
                <c:pt idx="2742">
                  <c:v>41460</c:v>
                </c:pt>
                <c:pt idx="2743">
                  <c:v>41463</c:v>
                </c:pt>
                <c:pt idx="2744">
                  <c:v>41464</c:v>
                </c:pt>
                <c:pt idx="2745">
                  <c:v>41465</c:v>
                </c:pt>
                <c:pt idx="2746">
                  <c:v>41466</c:v>
                </c:pt>
                <c:pt idx="2747">
                  <c:v>41467</c:v>
                </c:pt>
                <c:pt idx="2748">
                  <c:v>41470</c:v>
                </c:pt>
                <c:pt idx="2749">
                  <c:v>41471</c:v>
                </c:pt>
                <c:pt idx="2750">
                  <c:v>41472</c:v>
                </c:pt>
                <c:pt idx="2751">
                  <c:v>41473</c:v>
                </c:pt>
                <c:pt idx="2752">
                  <c:v>41474</c:v>
                </c:pt>
                <c:pt idx="2753">
                  <c:v>41477</c:v>
                </c:pt>
                <c:pt idx="2754">
                  <c:v>41478</c:v>
                </c:pt>
                <c:pt idx="2755">
                  <c:v>41479</c:v>
                </c:pt>
                <c:pt idx="2756">
                  <c:v>41480</c:v>
                </c:pt>
                <c:pt idx="2757">
                  <c:v>41481</c:v>
                </c:pt>
                <c:pt idx="2758">
                  <c:v>41484</c:v>
                </c:pt>
                <c:pt idx="2759">
                  <c:v>41485</c:v>
                </c:pt>
                <c:pt idx="2760">
                  <c:v>41486</c:v>
                </c:pt>
                <c:pt idx="2761">
                  <c:v>41487</c:v>
                </c:pt>
                <c:pt idx="2762">
                  <c:v>41488</c:v>
                </c:pt>
                <c:pt idx="2763">
                  <c:v>41491</c:v>
                </c:pt>
                <c:pt idx="2764">
                  <c:v>41492</c:v>
                </c:pt>
                <c:pt idx="2765">
                  <c:v>41493</c:v>
                </c:pt>
                <c:pt idx="2766">
                  <c:v>41494</c:v>
                </c:pt>
                <c:pt idx="2767">
                  <c:v>41495</c:v>
                </c:pt>
                <c:pt idx="2768">
                  <c:v>41498</c:v>
                </c:pt>
                <c:pt idx="2769">
                  <c:v>41499</c:v>
                </c:pt>
                <c:pt idx="2770">
                  <c:v>41500</c:v>
                </c:pt>
                <c:pt idx="2771">
                  <c:v>41501</c:v>
                </c:pt>
                <c:pt idx="2772">
                  <c:v>41502</c:v>
                </c:pt>
                <c:pt idx="2773">
                  <c:v>41505</c:v>
                </c:pt>
                <c:pt idx="2774">
                  <c:v>41506</c:v>
                </c:pt>
                <c:pt idx="2775">
                  <c:v>41507</c:v>
                </c:pt>
                <c:pt idx="2776">
                  <c:v>41508</c:v>
                </c:pt>
                <c:pt idx="2777">
                  <c:v>41509</c:v>
                </c:pt>
                <c:pt idx="2778">
                  <c:v>41512</c:v>
                </c:pt>
                <c:pt idx="2779">
                  <c:v>41513</c:v>
                </c:pt>
                <c:pt idx="2780">
                  <c:v>41514</c:v>
                </c:pt>
                <c:pt idx="2781">
                  <c:v>41515</c:v>
                </c:pt>
                <c:pt idx="2782">
                  <c:v>41516</c:v>
                </c:pt>
                <c:pt idx="2783">
                  <c:v>41519</c:v>
                </c:pt>
                <c:pt idx="2784">
                  <c:v>41520</c:v>
                </c:pt>
                <c:pt idx="2785">
                  <c:v>41521</c:v>
                </c:pt>
                <c:pt idx="2786">
                  <c:v>41522</c:v>
                </c:pt>
                <c:pt idx="2787">
                  <c:v>41523</c:v>
                </c:pt>
                <c:pt idx="2788">
                  <c:v>41526</c:v>
                </c:pt>
                <c:pt idx="2789">
                  <c:v>41527</c:v>
                </c:pt>
                <c:pt idx="2790">
                  <c:v>41528</c:v>
                </c:pt>
                <c:pt idx="2791">
                  <c:v>41529</c:v>
                </c:pt>
                <c:pt idx="2792">
                  <c:v>41530</c:v>
                </c:pt>
                <c:pt idx="2793">
                  <c:v>41533</c:v>
                </c:pt>
                <c:pt idx="2794">
                  <c:v>41534</c:v>
                </c:pt>
                <c:pt idx="2795">
                  <c:v>41535</c:v>
                </c:pt>
                <c:pt idx="2796">
                  <c:v>41536</c:v>
                </c:pt>
                <c:pt idx="2797">
                  <c:v>41537</c:v>
                </c:pt>
                <c:pt idx="2798">
                  <c:v>41540</c:v>
                </c:pt>
                <c:pt idx="2799">
                  <c:v>41541</c:v>
                </c:pt>
                <c:pt idx="2800">
                  <c:v>41542</c:v>
                </c:pt>
                <c:pt idx="2801">
                  <c:v>41543</c:v>
                </c:pt>
                <c:pt idx="2802">
                  <c:v>41544</c:v>
                </c:pt>
                <c:pt idx="2803">
                  <c:v>41547</c:v>
                </c:pt>
                <c:pt idx="2804">
                  <c:v>41548</c:v>
                </c:pt>
                <c:pt idx="2805">
                  <c:v>41549</c:v>
                </c:pt>
                <c:pt idx="2806">
                  <c:v>41550</c:v>
                </c:pt>
                <c:pt idx="2807">
                  <c:v>41551</c:v>
                </c:pt>
                <c:pt idx="2808">
                  <c:v>41554</c:v>
                </c:pt>
                <c:pt idx="2809">
                  <c:v>41555</c:v>
                </c:pt>
                <c:pt idx="2810">
                  <c:v>41556</c:v>
                </c:pt>
                <c:pt idx="2811">
                  <c:v>41557</c:v>
                </c:pt>
                <c:pt idx="2812">
                  <c:v>41558</c:v>
                </c:pt>
                <c:pt idx="2813">
                  <c:v>41561</c:v>
                </c:pt>
                <c:pt idx="2814">
                  <c:v>41562</c:v>
                </c:pt>
                <c:pt idx="2815">
                  <c:v>41563</c:v>
                </c:pt>
                <c:pt idx="2816">
                  <c:v>41564</c:v>
                </c:pt>
                <c:pt idx="2817">
                  <c:v>41565</c:v>
                </c:pt>
                <c:pt idx="2818">
                  <c:v>41568</c:v>
                </c:pt>
                <c:pt idx="2819">
                  <c:v>41569</c:v>
                </c:pt>
                <c:pt idx="2820">
                  <c:v>41570</c:v>
                </c:pt>
                <c:pt idx="2821">
                  <c:v>41571</c:v>
                </c:pt>
                <c:pt idx="2822">
                  <c:v>41572</c:v>
                </c:pt>
                <c:pt idx="2823">
                  <c:v>41575</c:v>
                </c:pt>
                <c:pt idx="2824">
                  <c:v>41576</c:v>
                </c:pt>
                <c:pt idx="2825">
                  <c:v>41577</c:v>
                </c:pt>
                <c:pt idx="2826">
                  <c:v>41578</c:v>
                </c:pt>
                <c:pt idx="2827">
                  <c:v>41579</c:v>
                </c:pt>
                <c:pt idx="2828">
                  <c:v>41582</c:v>
                </c:pt>
                <c:pt idx="2829">
                  <c:v>41583</c:v>
                </c:pt>
                <c:pt idx="2830">
                  <c:v>41584</c:v>
                </c:pt>
                <c:pt idx="2831">
                  <c:v>41585</c:v>
                </c:pt>
                <c:pt idx="2832">
                  <c:v>41586</c:v>
                </c:pt>
                <c:pt idx="2833">
                  <c:v>41589</c:v>
                </c:pt>
                <c:pt idx="2834">
                  <c:v>41590</c:v>
                </c:pt>
                <c:pt idx="2835">
                  <c:v>41591</c:v>
                </c:pt>
                <c:pt idx="2836">
                  <c:v>41592</c:v>
                </c:pt>
                <c:pt idx="2837">
                  <c:v>41593</c:v>
                </c:pt>
                <c:pt idx="2838">
                  <c:v>41596</c:v>
                </c:pt>
                <c:pt idx="2839">
                  <c:v>41597</c:v>
                </c:pt>
                <c:pt idx="2840">
                  <c:v>41598</c:v>
                </c:pt>
                <c:pt idx="2841">
                  <c:v>41599</c:v>
                </c:pt>
                <c:pt idx="2842">
                  <c:v>41600</c:v>
                </c:pt>
                <c:pt idx="2843">
                  <c:v>41603</c:v>
                </c:pt>
                <c:pt idx="2844">
                  <c:v>41604</c:v>
                </c:pt>
                <c:pt idx="2845">
                  <c:v>41605</c:v>
                </c:pt>
                <c:pt idx="2846">
                  <c:v>41606</c:v>
                </c:pt>
                <c:pt idx="2847">
                  <c:v>41607</c:v>
                </c:pt>
                <c:pt idx="2848">
                  <c:v>41610</c:v>
                </c:pt>
                <c:pt idx="2849">
                  <c:v>41611</c:v>
                </c:pt>
                <c:pt idx="2850">
                  <c:v>41612</c:v>
                </c:pt>
                <c:pt idx="2851">
                  <c:v>41613</c:v>
                </c:pt>
                <c:pt idx="2852">
                  <c:v>41614</c:v>
                </c:pt>
                <c:pt idx="2853">
                  <c:v>41617</c:v>
                </c:pt>
                <c:pt idx="2854">
                  <c:v>41618</c:v>
                </c:pt>
                <c:pt idx="2855">
                  <c:v>41619</c:v>
                </c:pt>
                <c:pt idx="2856">
                  <c:v>41620</c:v>
                </c:pt>
                <c:pt idx="2857">
                  <c:v>41621</c:v>
                </c:pt>
                <c:pt idx="2858">
                  <c:v>41624</c:v>
                </c:pt>
                <c:pt idx="2859">
                  <c:v>41625</c:v>
                </c:pt>
                <c:pt idx="2860">
                  <c:v>41626</c:v>
                </c:pt>
                <c:pt idx="2861">
                  <c:v>41627</c:v>
                </c:pt>
                <c:pt idx="2862">
                  <c:v>41628</c:v>
                </c:pt>
                <c:pt idx="2863">
                  <c:v>41631</c:v>
                </c:pt>
                <c:pt idx="2864">
                  <c:v>41632</c:v>
                </c:pt>
                <c:pt idx="2865">
                  <c:v>41633</c:v>
                </c:pt>
                <c:pt idx="2866">
                  <c:v>41634</c:v>
                </c:pt>
                <c:pt idx="2867">
                  <c:v>41635</c:v>
                </c:pt>
                <c:pt idx="2868">
                  <c:v>41638</c:v>
                </c:pt>
                <c:pt idx="2869">
                  <c:v>41639</c:v>
                </c:pt>
                <c:pt idx="2870">
                  <c:v>41640</c:v>
                </c:pt>
                <c:pt idx="2871">
                  <c:v>41641</c:v>
                </c:pt>
                <c:pt idx="2872">
                  <c:v>41642</c:v>
                </c:pt>
                <c:pt idx="2873">
                  <c:v>41645</c:v>
                </c:pt>
                <c:pt idx="2874">
                  <c:v>41646</c:v>
                </c:pt>
                <c:pt idx="2875">
                  <c:v>41647</c:v>
                </c:pt>
                <c:pt idx="2876">
                  <c:v>41648</c:v>
                </c:pt>
                <c:pt idx="2877">
                  <c:v>41649</c:v>
                </c:pt>
                <c:pt idx="2878">
                  <c:v>41652</c:v>
                </c:pt>
                <c:pt idx="2879">
                  <c:v>41653</c:v>
                </c:pt>
                <c:pt idx="2880">
                  <c:v>41654</c:v>
                </c:pt>
                <c:pt idx="2881">
                  <c:v>41655</c:v>
                </c:pt>
                <c:pt idx="2882">
                  <c:v>41656</c:v>
                </c:pt>
                <c:pt idx="2883">
                  <c:v>41659</c:v>
                </c:pt>
                <c:pt idx="2884">
                  <c:v>41660</c:v>
                </c:pt>
                <c:pt idx="2885">
                  <c:v>41661</c:v>
                </c:pt>
                <c:pt idx="2886">
                  <c:v>41662</c:v>
                </c:pt>
                <c:pt idx="2887">
                  <c:v>41663</c:v>
                </c:pt>
                <c:pt idx="2888">
                  <c:v>41666</c:v>
                </c:pt>
                <c:pt idx="2889">
                  <c:v>41667</c:v>
                </c:pt>
                <c:pt idx="2890">
                  <c:v>41668</c:v>
                </c:pt>
                <c:pt idx="2891">
                  <c:v>41669</c:v>
                </c:pt>
                <c:pt idx="2892">
                  <c:v>41670</c:v>
                </c:pt>
                <c:pt idx="2893">
                  <c:v>41673</c:v>
                </c:pt>
                <c:pt idx="2894">
                  <c:v>41674</c:v>
                </c:pt>
                <c:pt idx="2895">
                  <c:v>41675</c:v>
                </c:pt>
                <c:pt idx="2896">
                  <c:v>41676</c:v>
                </c:pt>
                <c:pt idx="2897">
                  <c:v>41677</c:v>
                </c:pt>
                <c:pt idx="2898">
                  <c:v>41680</c:v>
                </c:pt>
                <c:pt idx="2899">
                  <c:v>41681</c:v>
                </c:pt>
                <c:pt idx="2900">
                  <c:v>41682</c:v>
                </c:pt>
                <c:pt idx="2901">
                  <c:v>41683</c:v>
                </c:pt>
                <c:pt idx="2902">
                  <c:v>41684</c:v>
                </c:pt>
                <c:pt idx="2903">
                  <c:v>41687</c:v>
                </c:pt>
                <c:pt idx="2904">
                  <c:v>41688</c:v>
                </c:pt>
                <c:pt idx="2905">
                  <c:v>41689</c:v>
                </c:pt>
                <c:pt idx="2906">
                  <c:v>41690</c:v>
                </c:pt>
                <c:pt idx="2907">
                  <c:v>41691</c:v>
                </c:pt>
                <c:pt idx="2908">
                  <c:v>41694</c:v>
                </c:pt>
                <c:pt idx="2909">
                  <c:v>41695</c:v>
                </c:pt>
                <c:pt idx="2910">
                  <c:v>41696</c:v>
                </c:pt>
                <c:pt idx="2911">
                  <c:v>41697</c:v>
                </c:pt>
                <c:pt idx="2912">
                  <c:v>41698</c:v>
                </c:pt>
                <c:pt idx="2913">
                  <c:v>41701</c:v>
                </c:pt>
                <c:pt idx="2914">
                  <c:v>41702</c:v>
                </c:pt>
                <c:pt idx="2915">
                  <c:v>41703</c:v>
                </c:pt>
                <c:pt idx="2916">
                  <c:v>41704</c:v>
                </c:pt>
                <c:pt idx="2917">
                  <c:v>41705</c:v>
                </c:pt>
                <c:pt idx="2918">
                  <c:v>41708</c:v>
                </c:pt>
                <c:pt idx="2919">
                  <c:v>41709</c:v>
                </c:pt>
                <c:pt idx="2920">
                  <c:v>41710</c:v>
                </c:pt>
                <c:pt idx="2921">
                  <c:v>41711</c:v>
                </c:pt>
                <c:pt idx="2922">
                  <c:v>41712</c:v>
                </c:pt>
                <c:pt idx="2923">
                  <c:v>41715</c:v>
                </c:pt>
                <c:pt idx="2924">
                  <c:v>41716</c:v>
                </c:pt>
                <c:pt idx="2925">
                  <c:v>41717</c:v>
                </c:pt>
                <c:pt idx="2926">
                  <c:v>41718</c:v>
                </c:pt>
                <c:pt idx="2927">
                  <c:v>41719</c:v>
                </c:pt>
                <c:pt idx="2928">
                  <c:v>41722</c:v>
                </c:pt>
                <c:pt idx="2929">
                  <c:v>41723</c:v>
                </c:pt>
                <c:pt idx="2930">
                  <c:v>41724</c:v>
                </c:pt>
                <c:pt idx="2931">
                  <c:v>41725</c:v>
                </c:pt>
                <c:pt idx="2932">
                  <c:v>41726</c:v>
                </c:pt>
                <c:pt idx="2933">
                  <c:v>41729</c:v>
                </c:pt>
                <c:pt idx="2934">
                  <c:v>41730</c:v>
                </c:pt>
                <c:pt idx="2935">
                  <c:v>41731</c:v>
                </c:pt>
                <c:pt idx="2936">
                  <c:v>41732</c:v>
                </c:pt>
                <c:pt idx="2937">
                  <c:v>41733</c:v>
                </c:pt>
                <c:pt idx="2938">
                  <c:v>41736</c:v>
                </c:pt>
                <c:pt idx="2939">
                  <c:v>41737</c:v>
                </c:pt>
                <c:pt idx="2940">
                  <c:v>41738</c:v>
                </c:pt>
                <c:pt idx="2941">
                  <c:v>41739</c:v>
                </c:pt>
                <c:pt idx="2942">
                  <c:v>41740</c:v>
                </c:pt>
                <c:pt idx="2943">
                  <c:v>41743</c:v>
                </c:pt>
                <c:pt idx="2944">
                  <c:v>41744</c:v>
                </c:pt>
                <c:pt idx="2945">
                  <c:v>41745</c:v>
                </c:pt>
                <c:pt idx="2946">
                  <c:v>41746</c:v>
                </c:pt>
                <c:pt idx="2947">
                  <c:v>41747</c:v>
                </c:pt>
                <c:pt idx="2948">
                  <c:v>41750</c:v>
                </c:pt>
                <c:pt idx="2949">
                  <c:v>41751</c:v>
                </c:pt>
                <c:pt idx="2950">
                  <c:v>41752</c:v>
                </c:pt>
                <c:pt idx="2951">
                  <c:v>41753</c:v>
                </c:pt>
                <c:pt idx="2952">
                  <c:v>41754</c:v>
                </c:pt>
                <c:pt idx="2953">
                  <c:v>41757</c:v>
                </c:pt>
                <c:pt idx="2954">
                  <c:v>41758</c:v>
                </c:pt>
                <c:pt idx="2955">
                  <c:v>41759</c:v>
                </c:pt>
                <c:pt idx="2956">
                  <c:v>41760</c:v>
                </c:pt>
                <c:pt idx="2957">
                  <c:v>41761</c:v>
                </c:pt>
                <c:pt idx="2958">
                  <c:v>41764</c:v>
                </c:pt>
                <c:pt idx="2959">
                  <c:v>41765</c:v>
                </c:pt>
                <c:pt idx="2960">
                  <c:v>41766</c:v>
                </c:pt>
                <c:pt idx="2961">
                  <c:v>41767</c:v>
                </c:pt>
                <c:pt idx="2962">
                  <c:v>41768</c:v>
                </c:pt>
                <c:pt idx="2963">
                  <c:v>41771</c:v>
                </c:pt>
                <c:pt idx="2964">
                  <c:v>41772</c:v>
                </c:pt>
                <c:pt idx="2965">
                  <c:v>41773</c:v>
                </c:pt>
                <c:pt idx="2966">
                  <c:v>41774</c:v>
                </c:pt>
                <c:pt idx="2967">
                  <c:v>41775</c:v>
                </c:pt>
                <c:pt idx="2968">
                  <c:v>41778</c:v>
                </c:pt>
                <c:pt idx="2969">
                  <c:v>41779</c:v>
                </c:pt>
                <c:pt idx="2970">
                  <c:v>41780</c:v>
                </c:pt>
                <c:pt idx="2971">
                  <c:v>41781</c:v>
                </c:pt>
                <c:pt idx="2972">
                  <c:v>41782</c:v>
                </c:pt>
                <c:pt idx="2973">
                  <c:v>41785</c:v>
                </c:pt>
                <c:pt idx="2974">
                  <c:v>41786</c:v>
                </c:pt>
                <c:pt idx="2975">
                  <c:v>41787</c:v>
                </c:pt>
                <c:pt idx="2976">
                  <c:v>41788</c:v>
                </c:pt>
                <c:pt idx="2977">
                  <c:v>41789</c:v>
                </c:pt>
                <c:pt idx="2978">
                  <c:v>41792</c:v>
                </c:pt>
                <c:pt idx="2979">
                  <c:v>41793</c:v>
                </c:pt>
                <c:pt idx="2980">
                  <c:v>41794</c:v>
                </c:pt>
                <c:pt idx="2981">
                  <c:v>41795</c:v>
                </c:pt>
                <c:pt idx="2982">
                  <c:v>41796</c:v>
                </c:pt>
                <c:pt idx="2983">
                  <c:v>41799</c:v>
                </c:pt>
                <c:pt idx="2984">
                  <c:v>41800</c:v>
                </c:pt>
                <c:pt idx="2985">
                  <c:v>41801</c:v>
                </c:pt>
                <c:pt idx="2986">
                  <c:v>41802</c:v>
                </c:pt>
                <c:pt idx="2987">
                  <c:v>41803</c:v>
                </c:pt>
                <c:pt idx="2988">
                  <c:v>41806</c:v>
                </c:pt>
                <c:pt idx="2989">
                  <c:v>41807</c:v>
                </c:pt>
                <c:pt idx="2990">
                  <c:v>41808</c:v>
                </c:pt>
                <c:pt idx="2991">
                  <c:v>41809</c:v>
                </c:pt>
                <c:pt idx="2992">
                  <c:v>41810</c:v>
                </c:pt>
                <c:pt idx="2993">
                  <c:v>41813</c:v>
                </c:pt>
                <c:pt idx="2994">
                  <c:v>41814</c:v>
                </c:pt>
                <c:pt idx="2995">
                  <c:v>41815</c:v>
                </c:pt>
                <c:pt idx="2996">
                  <c:v>41816</c:v>
                </c:pt>
                <c:pt idx="2997">
                  <c:v>41817</c:v>
                </c:pt>
                <c:pt idx="2998">
                  <c:v>41820</c:v>
                </c:pt>
                <c:pt idx="2999">
                  <c:v>41821</c:v>
                </c:pt>
                <c:pt idx="3000">
                  <c:v>41822</c:v>
                </c:pt>
                <c:pt idx="3001">
                  <c:v>41823</c:v>
                </c:pt>
                <c:pt idx="3002">
                  <c:v>41824</c:v>
                </c:pt>
                <c:pt idx="3003">
                  <c:v>41827</c:v>
                </c:pt>
                <c:pt idx="3004">
                  <c:v>41828</c:v>
                </c:pt>
                <c:pt idx="3005">
                  <c:v>41829</c:v>
                </c:pt>
                <c:pt idx="3006">
                  <c:v>41830</c:v>
                </c:pt>
                <c:pt idx="3007">
                  <c:v>41831</c:v>
                </c:pt>
                <c:pt idx="3008">
                  <c:v>41834</c:v>
                </c:pt>
                <c:pt idx="3009">
                  <c:v>41835</c:v>
                </c:pt>
                <c:pt idx="3010">
                  <c:v>41836</c:v>
                </c:pt>
                <c:pt idx="3011">
                  <c:v>41837</c:v>
                </c:pt>
                <c:pt idx="3012">
                  <c:v>41838</c:v>
                </c:pt>
                <c:pt idx="3013">
                  <c:v>41841</c:v>
                </c:pt>
                <c:pt idx="3014">
                  <c:v>41842</c:v>
                </c:pt>
                <c:pt idx="3015">
                  <c:v>41843</c:v>
                </c:pt>
                <c:pt idx="3016">
                  <c:v>41844</c:v>
                </c:pt>
                <c:pt idx="3017">
                  <c:v>41845</c:v>
                </c:pt>
                <c:pt idx="3018">
                  <c:v>41848</c:v>
                </c:pt>
                <c:pt idx="3019">
                  <c:v>41849</c:v>
                </c:pt>
                <c:pt idx="3020">
                  <c:v>41850</c:v>
                </c:pt>
                <c:pt idx="3021">
                  <c:v>41851</c:v>
                </c:pt>
                <c:pt idx="3022">
                  <c:v>41852</c:v>
                </c:pt>
                <c:pt idx="3023">
                  <c:v>41855</c:v>
                </c:pt>
                <c:pt idx="3024">
                  <c:v>41856</c:v>
                </c:pt>
                <c:pt idx="3025">
                  <c:v>41857</c:v>
                </c:pt>
                <c:pt idx="3026">
                  <c:v>41858</c:v>
                </c:pt>
                <c:pt idx="3027">
                  <c:v>41859</c:v>
                </c:pt>
                <c:pt idx="3028">
                  <c:v>41862</c:v>
                </c:pt>
                <c:pt idx="3029">
                  <c:v>41863</c:v>
                </c:pt>
                <c:pt idx="3030">
                  <c:v>41864</c:v>
                </c:pt>
                <c:pt idx="3031">
                  <c:v>41865</c:v>
                </c:pt>
                <c:pt idx="3032">
                  <c:v>41866</c:v>
                </c:pt>
                <c:pt idx="3033">
                  <c:v>41869</c:v>
                </c:pt>
                <c:pt idx="3034">
                  <c:v>41870</c:v>
                </c:pt>
                <c:pt idx="3035">
                  <c:v>41871</c:v>
                </c:pt>
                <c:pt idx="3036">
                  <c:v>41872</c:v>
                </c:pt>
                <c:pt idx="3037">
                  <c:v>41873</c:v>
                </c:pt>
                <c:pt idx="3038">
                  <c:v>41876</c:v>
                </c:pt>
                <c:pt idx="3039">
                  <c:v>41877</c:v>
                </c:pt>
                <c:pt idx="3040">
                  <c:v>41878</c:v>
                </c:pt>
                <c:pt idx="3041">
                  <c:v>41879</c:v>
                </c:pt>
                <c:pt idx="3042">
                  <c:v>41880</c:v>
                </c:pt>
                <c:pt idx="3043">
                  <c:v>41883</c:v>
                </c:pt>
                <c:pt idx="3044">
                  <c:v>41884</c:v>
                </c:pt>
                <c:pt idx="3045">
                  <c:v>41885</c:v>
                </c:pt>
                <c:pt idx="3046">
                  <c:v>41886</c:v>
                </c:pt>
                <c:pt idx="3047">
                  <c:v>41887</c:v>
                </c:pt>
                <c:pt idx="3048">
                  <c:v>41890</c:v>
                </c:pt>
                <c:pt idx="3049">
                  <c:v>41891</c:v>
                </c:pt>
                <c:pt idx="3050">
                  <c:v>41892</c:v>
                </c:pt>
                <c:pt idx="3051">
                  <c:v>41893</c:v>
                </c:pt>
                <c:pt idx="3052">
                  <c:v>41894</c:v>
                </c:pt>
                <c:pt idx="3053">
                  <c:v>41897</c:v>
                </c:pt>
                <c:pt idx="3054">
                  <c:v>41898</c:v>
                </c:pt>
                <c:pt idx="3055">
                  <c:v>41899</c:v>
                </c:pt>
                <c:pt idx="3056">
                  <c:v>41900</c:v>
                </c:pt>
                <c:pt idx="3057">
                  <c:v>41901</c:v>
                </c:pt>
                <c:pt idx="3058">
                  <c:v>41904</c:v>
                </c:pt>
                <c:pt idx="3059">
                  <c:v>41905</c:v>
                </c:pt>
                <c:pt idx="3060">
                  <c:v>41906</c:v>
                </c:pt>
                <c:pt idx="3061">
                  <c:v>41907</c:v>
                </c:pt>
                <c:pt idx="3062">
                  <c:v>41908</c:v>
                </c:pt>
                <c:pt idx="3063">
                  <c:v>41911</c:v>
                </c:pt>
                <c:pt idx="3064">
                  <c:v>41912</c:v>
                </c:pt>
                <c:pt idx="3065">
                  <c:v>41913</c:v>
                </c:pt>
                <c:pt idx="3066">
                  <c:v>41914</c:v>
                </c:pt>
                <c:pt idx="3067">
                  <c:v>41915</c:v>
                </c:pt>
                <c:pt idx="3068">
                  <c:v>41918</c:v>
                </c:pt>
                <c:pt idx="3069">
                  <c:v>41919</c:v>
                </c:pt>
                <c:pt idx="3070">
                  <c:v>41920</c:v>
                </c:pt>
                <c:pt idx="3071">
                  <c:v>41921</c:v>
                </c:pt>
                <c:pt idx="3072">
                  <c:v>41922</c:v>
                </c:pt>
                <c:pt idx="3073">
                  <c:v>41925</c:v>
                </c:pt>
                <c:pt idx="3074">
                  <c:v>41926</c:v>
                </c:pt>
                <c:pt idx="3075">
                  <c:v>41927</c:v>
                </c:pt>
                <c:pt idx="3076">
                  <c:v>41928</c:v>
                </c:pt>
                <c:pt idx="3077">
                  <c:v>41929</c:v>
                </c:pt>
                <c:pt idx="3078">
                  <c:v>41932</c:v>
                </c:pt>
                <c:pt idx="3079">
                  <c:v>41933</c:v>
                </c:pt>
                <c:pt idx="3080">
                  <c:v>41934</c:v>
                </c:pt>
                <c:pt idx="3081">
                  <c:v>41935</c:v>
                </c:pt>
                <c:pt idx="3082">
                  <c:v>41936</c:v>
                </c:pt>
                <c:pt idx="3083">
                  <c:v>41939</c:v>
                </c:pt>
                <c:pt idx="3084">
                  <c:v>41940</c:v>
                </c:pt>
                <c:pt idx="3085">
                  <c:v>41941</c:v>
                </c:pt>
                <c:pt idx="3086">
                  <c:v>41942</c:v>
                </c:pt>
                <c:pt idx="3087">
                  <c:v>41943</c:v>
                </c:pt>
                <c:pt idx="3088">
                  <c:v>41946</c:v>
                </c:pt>
                <c:pt idx="3089">
                  <c:v>41947</c:v>
                </c:pt>
                <c:pt idx="3090">
                  <c:v>41948</c:v>
                </c:pt>
                <c:pt idx="3091">
                  <c:v>41949</c:v>
                </c:pt>
                <c:pt idx="3092">
                  <c:v>41950</c:v>
                </c:pt>
                <c:pt idx="3093">
                  <c:v>41953</c:v>
                </c:pt>
                <c:pt idx="3094">
                  <c:v>41954</c:v>
                </c:pt>
                <c:pt idx="3095">
                  <c:v>41955</c:v>
                </c:pt>
                <c:pt idx="3096">
                  <c:v>41956</c:v>
                </c:pt>
                <c:pt idx="3097">
                  <c:v>41957</c:v>
                </c:pt>
                <c:pt idx="3098">
                  <c:v>41960</c:v>
                </c:pt>
                <c:pt idx="3099">
                  <c:v>41961</c:v>
                </c:pt>
                <c:pt idx="3100">
                  <c:v>41962</c:v>
                </c:pt>
                <c:pt idx="3101">
                  <c:v>41963</c:v>
                </c:pt>
                <c:pt idx="3102">
                  <c:v>41964</c:v>
                </c:pt>
                <c:pt idx="3103">
                  <c:v>41967</c:v>
                </c:pt>
                <c:pt idx="3104">
                  <c:v>41968</c:v>
                </c:pt>
                <c:pt idx="3105">
                  <c:v>41969</c:v>
                </c:pt>
                <c:pt idx="3106">
                  <c:v>41970</c:v>
                </c:pt>
                <c:pt idx="3107">
                  <c:v>41971</c:v>
                </c:pt>
                <c:pt idx="3108">
                  <c:v>41974</c:v>
                </c:pt>
                <c:pt idx="3109">
                  <c:v>41975</c:v>
                </c:pt>
                <c:pt idx="3110">
                  <c:v>41976</c:v>
                </c:pt>
                <c:pt idx="3111">
                  <c:v>41977</c:v>
                </c:pt>
                <c:pt idx="3112">
                  <c:v>41978</c:v>
                </c:pt>
                <c:pt idx="3113">
                  <c:v>41981</c:v>
                </c:pt>
                <c:pt idx="3114">
                  <c:v>41982</c:v>
                </c:pt>
                <c:pt idx="3115">
                  <c:v>41983</c:v>
                </c:pt>
                <c:pt idx="3116">
                  <c:v>41984</c:v>
                </c:pt>
                <c:pt idx="3117">
                  <c:v>41985</c:v>
                </c:pt>
                <c:pt idx="3118">
                  <c:v>41988</c:v>
                </c:pt>
                <c:pt idx="3119">
                  <c:v>41989</c:v>
                </c:pt>
                <c:pt idx="3120">
                  <c:v>41990</c:v>
                </c:pt>
                <c:pt idx="3121">
                  <c:v>41991</c:v>
                </c:pt>
                <c:pt idx="3122">
                  <c:v>41992</c:v>
                </c:pt>
                <c:pt idx="3123">
                  <c:v>41995</c:v>
                </c:pt>
                <c:pt idx="3124">
                  <c:v>41996</c:v>
                </c:pt>
                <c:pt idx="3125">
                  <c:v>41997</c:v>
                </c:pt>
                <c:pt idx="3126">
                  <c:v>41998</c:v>
                </c:pt>
                <c:pt idx="3127">
                  <c:v>41999</c:v>
                </c:pt>
                <c:pt idx="3128">
                  <c:v>42002</c:v>
                </c:pt>
                <c:pt idx="3129">
                  <c:v>42003</c:v>
                </c:pt>
                <c:pt idx="3130">
                  <c:v>42004</c:v>
                </c:pt>
                <c:pt idx="3131">
                  <c:v>42005</c:v>
                </c:pt>
                <c:pt idx="3132">
                  <c:v>42006</c:v>
                </c:pt>
                <c:pt idx="3133">
                  <c:v>42009</c:v>
                </c:pt>
                <c:pt idx="3134">
                  <c:v>42010</c:v>
                </c:pt>
                <c:pt idx="3135">
                  <c:v>42011</c:v>
                </c:pt>
                <c:pt idx="3136">
                  <c:v>42012</c:v>
                </c:pt>
                <c:pt idx="3137">
                  <c:v>42013</c:v>
                </c:pt>
                <c:pt idx="3138">
                  <c:v>42016</c:v>
                </c:pt>
                <c:pt idx="3139">
                  <c:v>42017</c:v>
                </c:pt>
                <c:pt idx="3140">
                  <c:v>42018</c:v>
                </c:pt>
                <c:pt idx="3141">
                  <c:v>42019</c:v>
                </c:pt>
                <c:pt idx="3142">
                  <c:v>42020</c:v>
                </c:pt>
                <c:pt idx="3143">
                  <c:v>42023</c:v>
                </c:pt>
                <c:pt idx="3144">
                  <c:v>42024</c:v>
                </c:pt>
                <c:pt idx="3145">
                  <c:v>42025</c:v>
                </c:pt>
                <c:pt idx="3146">
                  <c:v>42026</c:v>
                </c:pt>
                <c:pt idx="3147">
                  <c:v>42027</c:v>
                </c:pt>
                <c:pt idx="3148">
                  <c:v>42030</c:v>
                </c:pt>
                <c:pt idx="3149">
                  <c:v>42031</c:v>
                </c:pt>
                <c:pt idx="3150">
                  <c:v>42032</c:v>
                </c:pt>
                <c:pt idx="3151">
                  <c:v>42033</c:v>
                </c:pt>
                <c:pt idx="3152">
                  <c:v>42034</c:v>
                </c:pt>
                <c:pt idx="3153">
                  <c:v>42037</c:v>
                </c:pt>
                <c:pt idx="3154">
                  <c:v>42038</c:v>
                </c:pt>
                <c:pt idx="3155">
                  <c:v>42039</c:v>
                </c:pt>
                <c:pt idx="3156">
                  <c:v>42040</c:v>
                </c:pt>
                <c:pt idx="3157">
                  <c:v>42041</c:v>
                </c:pt>
                <c:pt idx="3158">
                  <c:v>42044</c:v>
                </c:pt>
                <c:pt idx="3159">
                  <c:v>42045</c:v>
                </c:pt>
                <c:pt idx="3160">
                  <c:v>42046</c:v>
                </c:pt>
                <c:pt idx="3161">
                  <c:v>42047</c:v>
                </c:pt>
                <c:pt idx="3162">
                  <c:v>42048</c:v>
                </c:pt>
                <c:pt idx="3163">
                  <c:v>42051</c:v>
                </c:pt>
                <c:pt idx="3164">
                  <c:v>42052</c:v>
                </c:pt>
                <c:pt idx="3165">
                  <c:v>42053</c:v>
                </c:pt>
                <c:pt idx="3166">
                  <c:v>42054</c:v>
                </c:pt>
                <c:pt idx="3167">
                  <c:v>42055</c:v>
                </c:pt>
                <c:pt idx="3168">
                  <c:v>42058</c:v>
                </c:pt>
                <c:pt idx="3169">
                  <c:v>42059</c:v>
                </c:pt>
                <c:pt idx="3170">
                  <c:v>42060</c:v>
                </c:pt>
                <c:pt idx="3171">
                  <c:v>42061</c:v>
                </c:pt>
                <c:pt idx="3172">
                  <c:v>42062</c:v>
                </c:pt>
                <c:pt idx="3173">
                  <c:v>42065</c:v>
                </c:pt>
                <c:pt idx="3174">
                  <c:v>42066</c:v>
                </c:pt>
                <c:pt idx="3175">
                  <c:v>42067</c:v>
                </c:pt>
                <c:pt idx="3176">
                  <c:v>42068</c:v>
                </c:pt>
                <c:pt idx="3177">
                  <c:v>42069</c:v>
                </c:pt>
                <c:pt idx="3178">
                  <c:v>42072</c:v>
                </c:pt>
                <c:pt idx="3179">
                  <c:v>42073</c:v>
                </c:pt>
                <c:pt idx="3180">
                  <c:v>42074</c:v>
                </c:pt>
                <c:pt idx="3181">
                  <c:v>42075</c:v>
                </c:pt>
                <c:pt idx="3182">
                  <c:v>42076</c:v>
                </c:pt>
                <c:pt idx="3183">
                  <c:v>42079</c:v>
                </c:pt>
                <c:pt idx="3184">
                  <c:v>42080</c:v>
                </c:pt>
                <c:pt idx="3185">
                  <c:v>42081</c:v>
                </c:pt>
                <c:pt idx="3186">
                  <c:v>42082</c:v>
                </c:pt>
                <c:pt idx="3187">
                  <c:v>42083</c:v>
                </c:pt>
                <c:pt idx="3188">
                  <c:v>42086</c:v>
                </c:pt>
                <c:pt idx="3189">
                  <c:v>42087</c:v>
                </c:pt>
                <c:pt idx="3190">
                  <c:v>42088</c:v>
                </c:pt>
                <c:pt idx="3191">
                  <c:v>42089</c:v>
                </c:pt>
                <c:pt idx="3192">
                  <c:v>42090</c:v>
                </c:pt>
                <c:pt idx="3193">
                  <c:v>42093</c:v>
                </c:pt>
                <c:pt idx="3194">
                  <c:v>42094</c:v>
                </c:pt>
                <c:pt idx="3195">
                  <c:v>42095</c:v>
                </c:pt>
                <c:pt idx="3196">
                  <c:v>42096</c:v>
                </c:pt>
                <c:pt idx="3197">
                  <c:v>42097</c:v>
                </c:pt>
                <c:pt idx="3198">
                  <c:v>42100</c:v>
                </c:pt>
                <c:pt idx="3199">
                  <c:v>42101</c:v>
                </c:pt>
                <c:pt idx="3200">
                  <c:v>42102</c:v>
                </c:pt>
                <c:pt idx="3201">
                  <c:v>42103</c:v>
                </c:pt>
                <c:pt idx="3202">
                  <c:v>42104</c:v>
                </c:pt>
                <c:pt idx="3203">
                  <c:v>42107</c:v>
                </c:pt>
                <c:pt idx="3204">
                  <c:v>42108</c:v>
                </c:pt>
                <c:pt idx="3205">
                  <c:v>42109</c:v>
                </c:pt>
                <c:pt idx="3206">
                  <c:v>42110</c:v>
                </c:pt>
                <c:pt idx="3207">
                  <c:v>42111</c:v>
                </c:pt>
                <c:pt idx="3208">
                  <c:v>42114</c:v>
                </c:pt>
                <c:pt idx="3209">
                  <c:v>42115</c:v>
                </c:pt>
                <c:pt idx="3210">
                  <c:v>42116</c:v>
                </c:pt>
                <c:pt idx="3211">
                  <c:v>42117</c:v>
                </c:pt>
                <c:pt idx="3212">
                  <c:v>42118</c:v>
                </c:pt>
                <c:pt idx="3213">
                  <c:v>42121</c:v>
                </c:pt>
                <c:pt idx="3214">
                  <c:v>42122</c:v>
                </c:pt>
                <c:pt idx="3215">
                  <c:v>42123</c:v>
                </c:pt>
                <c:pt idx="3216">
                  <c:v>42124</c:v>
                </c:pt>
                <c:pt idx="3217">
                  <c:v>42125</c:v>
                </c:pt>
                <c:pt idx="3218">
                  <c:v>42128</c:v>
                </c:pt>
                <c:pt idx="3219">
                  <c:v>42129</c:v>
                </c:pt>
                <c:pt idx="3220">
                  <c:v>42130</c:v>
                </c:pt>
                <c:pt idx="3221">
                  <c:v>42131</c:v>
                </c:pt>
                <c:pt idx="3222">
                  <c:v>42132</c:v>
                </c:pt>
                <c:pt idx="3223">
                  <c:v>42135</c:v>
                </c:pt>
                <c:pt idx="3224">
                  <c:v>42136</c:v>
                </c:pt>
                <c:pt idx="3225">
                  <c:v>42137</c:v>
                </c:pt>
                <c:pt idx="3226">
                  <c:v>42138</c:v>
                </c:pt>
                <c:pt idx="3227">
                  <c:v>42139</c:v>
                </c:pt>
                <c:pt idx="3228">
                  <c:v>42142</c:v>
                </c:pt>
                <c:pt idx="3229">
                  <c:v>42143</c:v>
                </c:pt>
                <c:pt idx="3230">
                  <c:v>42144</c:v>
                </c:pt>
                <c:pt idx="3231">
                  <c:v>42145</c:v>
                </c:pt>
                <c:pt idx="3232">
                  <c:v>42146</c:v>
                </c:pt>
                <c:pt idx="3233">
                  <c:v>42149</c:v>
                </c:pt>
                <c:pt idx="3234">
                  <c:v>42150</c:v>
                </c:pt>
                <c:pt idx="3235">
                  <c:v>42151</c:v>
                </c:pt>
                <c:pt idx="3236">
                  <c:v>42152</c:v>
                </c:pt>
                <c:pt idx="3237">
                  <c:v>42153</c:v>
                </c:pt>
                <c:pt idx="3238">
                  <c:v>42156</c:v>
                </c:pt>
                <c:pt idx="3239">
                  <c:v>42157</c:v>
                </c:pt>
                <c:pt idx="3240">
                  <c:v>42158</c:v>
                </c:pt>
                <c:pt idx="3241">
                  <c:v>42159</c:v>
                </c:pt>
                <c:pt idx="3242">
                  <c:v>42160</c:v>
                </c:pt>
                <c:pt idx="3243">
                  <c:v>42163</c:v>
                </c:pt>
                <c:pt idx="3244">
                  <c:v>42164</c:v>
                </c:pt>
                <c:pt idx="3245">
                  <c:v>42165</c:v>
                </c:pt>
                <c:pt idx="3246">
                  <c:v>42166</c:v>
                </c:pt>
                <c:pt idx="3247">
                  <c:v>42167</c:v>
                </c:pt>
                <c:pt idx="3248">
                  <c:v>42170</c:v>
                </c:pt>
                <c:pt idx="3249">
                  <c:v>42171</c:v>
                </c:pt>
                <c:pt idx="3250">
                  <c:v>42172</c:v>
                </c:pt>
                <c:pt idx="3251">
                  <c:v>42173</c:v>
                </c:pt>
                <c:pt idx="3252">
                  <c:v>42174</c:v>
                </c:pt>
                <c:pt idx="3253">
                  <c:v>42177</c:v>
                </c:pt>
                <c:pt idx="3254">
                  <c:v>42178</c:v>
                </c:pt>
                <c:pt idx="3255">
                  <c:v>42179</c:v>
                </c:pt>
                <c:pt idx="3256">
                  <c:v>42180</c:v>
                </c:pt>
                <c:pt idx="3257">
                  <c:v>42181</c:v>
                </c:pt>
                <c:pt idx="3258">
                  <c:v>42184</c:v>
                </c:pt>
                <c:pt idx="3259">
                  <c:v>42185</c:v>
                </c:pt>
                <c:pt idx="3260">
                  <c:v>42186</c:v>
                </c:pt>
                <c:pt idx="3261">
                  <c:v>42187</c:v>
                </c:pt>
                <c:pt idx="3262">
                  <c:v>42188</c:v>
                </c:pt>
                <c:pt idx="3263">
                  <c:v>42191</c:v>
                </c:pt>
                <c:pt idx="3264">
                  <c:v>42192</c:v>
                </c:pt>
                <c:pt idx="3265">
                  <c:v>42193</c:v>
                </c:pt>
                <c:pt idx="3266">
                  <c:v>42194</c:v>
                </c:pt>
                <c:pt idx="3267">
                  <c:v>42195</c:v>
                </c:pt>
                <c:pt idx="3268">
                  <c:v>42198</c:v>
                </c:pt>
                <c:pt idx="3269">
                  <c:v>42199</c:v>
                </c:pt>
                <c:pt idx="3270">
                  <c:v>42200</c:v>
                </c:pt>
                <c:pt idx="3271">
                  <c:v>42201</c:v>
                </c:pt>
                <c:pt idx="3272">
                  <c:v>42202</c:v>
                </c:pt>
                <c:pt idx="3273">
                  <c:v>42205</c:v>
                </c:pt>
                <c:pt idx="3274">
                  <c:v>42206</c:v>
                </c:pt>
                <c:pt idx="3275">
                  <c:v>42207</c:v>
                </c:pt>
                <c:pt idx="3276">
                  <c:v>42208</c:v>
                </c:pt>
                <c:pt idx="3277">
                  <c:v>42209</c:v>
                </c:pt>
                <c:pt idx="3278">
                  <c:v>42212</c:v>
                </c:pt>
                <c:pt idx="3279">
                  <c:v>42213</c:v>
                </c:pt>
                <c:pt idx="3280">
                  <c:v>42214</c:v>
                </c:pt>
                <c:pt idx="3281">
                  <c:v>42215</c:v>
                </c:pt>
                <c:pt idx="3282">
                  <c:v>42216</c:v>
                </c:pt>
                <c:pt idx="3283">
                  <c:v>42219</c:v>
                </c:pt>
                <c:pt idx="3284">
                  <c:v>42220</c:v>
                </c:pt>
                <c:pt idx="3285">
                  <c:v>42221</c:v>
                </c:pt>
                <c:pt idx="3286">
                  <c:v>42222</c:v>
                </c:pt>
                <c:pt idx="3287">
                  <c:v>42223</c:v>
                </c:pt>
                <c:pt idx="3288">
                  <c:v>42226</c:v>
                </c:pt>
                <c:pt idx="3289">
                  <c:v>42227</c:v>
                </c:pt>
                <c:pt idx="3290">
                  <c:v>42228</c:v>
                </c:pt>
                <c:pt idx="3291">
                  <c:v>42229</c:v>
                </c:pt>
                <c:pt idx="3292">
                  <c:v>42230</c:v>
                </c:pt>
                <c:pt idx="3293">
                  <c:v>42233</c:v>
                </c:pt>
                <c:pt idx="3294">
                  <c:v>42234</c:v>
                </c:pt>
                <c:pt idx="3295">
                  <c:v>42235</c:v>
                </c:pt>
                <c:pt idx="3296">
                  <c:v>42236</c:v>
                </c:pt>
                <c:pt idx="3297">
                  <c:v>42237</c:v>
                </c:pt>
                <c:pt idx="3298">
                  <c:v>42240</c:v>
                </c:pt>
                <c:pt idx="3299">
                  <c:v>42241</c:v>
                </c:pt>
                <c:pt idx="3300">
                  <c:v>42242</c:v>
                </c:pt>
                <c:pt idx="3301">
                  <c:v>42243</c:v>
                </c:pt>
                <c:pt idx="3302">
                  <c:v>42244</c:v>
                </c:pt>
                <c:pt idx="3303">
                  <c:v>42247</c:v>
                </c:pt>
                <c:pt idx="3304">
                  <c:v>42248</c:v>
                </c:pt>
                <c:pt idx="3305">
                  <c:v>42249</c:v>
                </c:pt>
                <c:pt idx="3306">
                  <c:v>42250</c:v>
                </c:pt>
                <c:pt idx="3307">
                  <c:v>42251</c:v>
                </c:pt>
                <c:pt idx="3308">
                  <c:v>42254</c:v>
                </c:pt>
                <c:pt idx="3309">
                  <c:v>42255</c:v>
                </c:pt>
                <c:pt idx="3310">
                  <c:v>42256</c:v>
                </c:pt>
                <c:pt idx="3311">
                  <c:v>42257</c:v>
                </c:pt>
                <c:pt idx="3312">
                  <c:v>42258</c:v>
                </c:pt>
                <c:pt idx="3313">
                  <c:v>42261</c:v>
                </c:pt>
                <c:pt idx="3314">
                  <c:v>42262</c:v>
                </c:pt>
                <c:pt idx="3315">
                  <c:v>42263</c:v>
                </c:pt>
                <c:pt idx="3316">
                  <c:v>42264</c:v>
                </c:pt>
                <c:pt idx="3317">
                  <c:v>42265</c:v>
                </c:pt>
                <c:pt idx="3318">
                  <c:v>42268</c:v>
                </c:pt>
                <c:pt idx="3319">
                  <c:v>42269</c:v>
                </c:pt>
                <c:pt idx="3320">
                  <c:v>42270</c:v>
                </c:pt>
                <c:pt idx="3321">
                  <c:v>42271</c:v>
                </c:pt>
                <c:pt idx="3322">
                  <c:v>42272</c:v>
                </c:pt>
                <c:pt idx="3323">
                  <c:v>42275</c:v>
                </c:pt>
                <c:pt idx="3324">
                  <c:v>42276</c:v>
                </c:pt>
                <c:pt idx="3325">
                  <c:v>42277</c:v>
                </c:pt>
                <c:pt idx="3326">
                  <c:v>42278</c:v>
                </c:pt>
                <c:pt idx="3327">
                  <c:v>42279</c:v>
                </c:pt>
                <c:pt idx="3328">
                  <c:v>42282</c:v>
                </c:pt>
                <c:pt idx="3329">
                  <c:v>42283</c:v>
                </c:pt>
                <c:pt idx="3330">
                  <c:v>42284</c:v>
                </c:pt>
                <c:pt idx="3331">
                  <c:v>42285</c:v>
                </c:pt>
                <c:pt idx="3332">
                  <c:v>42286</c:v>
                </c:pt>
                <c:pt idx="3333">
                  <c:v>42289</c:v>
                </c:pt>
                <c:pt idx="3334">
                  <c:v>42290</c:v>
                </c:pt>
                <c:pt idx="3335">
                  <c:v>42291</c:v>
                </c:pt>
                <c:pt idx="3336">
                  <c:v>42292</c:v>
                </c:pt>
                <c:pt idx="3337">
                  <c:v>42293</c:v>
                </c:pt>
                <c:pt idx="3338">
                  <c:v>42296</c:v>
                </c:pt>
                <c:pt idx="3339">
                  <c:v>42297</c:v>
                </c:pt>
                <c:pt idx="3340">
                  <c:v>42298</c:v>
                </c:pt>
                <c:pt idx="3341">
                  <c:v>42299</c:v>
                </c:pt>
                <c:pt idx="3342">
                  <c:v>42300</c:v>
                </c:pt>
                <c:pt idx="3343">
                  <c:v>42303</c:v>
                </c:pt>
                <c:pt idx="3344">
                  <c:v>42304</c:v>
                </c:pt>
                <c:pt idx="3345">
                  <c:v>42305</c:v>
                </c:pt>
                <c:pt idx="3346">
                  <c:v>42306</c:v>
                </c:pt>
                <c:pt idx="3347">
                  <c:v>42307</c:v>
                </c:pt>
                <c:pt idx="3348">
                  <c:v>42310</c:v>
                </c:pt>
                <c:pt idx="3349">
                  <c:v>42311</c:v>
                </c:pt>
                <c:pt idx="3350">
                  <c:v>42312</c:v>
                </c:pt>
                <c:pt idx="3351">
                  <c:v>42313</c:v>
                </c:pt>
                <c:pt idx="3352">
                  <c:v>42314</c:v>
                </c:pt>
                <c:pt idx="3353">
                  <c:v>42317</c:v>
                </c:pt>
                <c:pt idx="3354">
                  <c:v>42318</c:v>
                </c:pt>
                <c:pt idx="3355">
                  <c:v>42319</c:v>
                </c:pt>
                <c:pt idx="3356">
                  <c:v>42320</c:v>
                </c:pt>
                <c:pt idx="3357">
                  <c:v>42321</c:v>
                </c:pt>
                <c:pt idx="3358">
                  <c:v>42324</c:v>
                </c:pt>
                <c:pt idx="3359">
                  <c:v>42325</c:v>
                </c:pt>
                <c:pt idx="3360">
                  <c:v>42326</c:v>
                </c:pt>
                <c:pt idx="3361">
                  <c:v>42327</c:v>
                </c:pt>
                <c:pt idx="3362">
                  <c:v>42328</c:v>
                </c:pt>
                <c:pt idx="3363">
                  <c:v>42331</c:v>
                </c:pt>
                <c:pt idx="3364">
                  <c:v>42332</c:v>
                </c:pt>
                <c:pt idx="3365">
                  <c:v>42333</c:v>
                </c:pt>
                <c:pt idx="3366">
                  <c:v>42334</c:v>
                </c:pt>
                <c:pt idx="3367">
                  <c:v>42335</c:v>
                </c:pt>
                <c:pt idx="3368">
                  <c:v>42338</c:v>
                </c:pt>
                <c:pt idx="3369">
                  <c:v>42339</c:v>
                </c:pt>
                <c:pt idx="3370">
                  <c:v>42340</c:v>
                </c:pt>
                <c:pt idx="3371">
                  <c:v>42341</c:v>
                </c:pt>
                <c:pt idx="3372">
                  <c:v>42342</c:v>
                </c:pt>
                <c:pt idx="3373">
                  <c:v>42345</c:v>
                </c:pt>
                <c:pt idx="3374">
                  <c:v>42346</c:v>
                </c:pt>
                <c:pt idx="3375">
                  <c:v>42347</c:v>
                </c:pt>
                <c:pt idx="3376">
                  <c:v>42348</c:v>
                </c:pt>
                <c:pt idx="3377">
                  <c:v>42349</c:v>
                </c:pt>
                <c:pt idx="3378">
                  <c:v>42352</c:v>
                </c:pt>
                <c:pt idx="3379">
                  <c:v>42353</c:v>
                </c:pt>
                <c:pt idx="3380">
                  <c:v>42354</c:v>
                </c:pt>
                <c:pt idx="3381">
                  <c:v>42355</c:v>
                </c:pt>
                <c:pt idx="3382">
                  <c:v>42356</c:v>
                </c:pt>
                <c:pt idx="3383">
                  <c:v>42359</c:v>
                </c:pt>
                <c:pt idx="3384">
                  <c:v>42360</c:v>
                </c:pt>
                <c:pt idx="3385">
                  <c:v>42361</c:v>
                </c:pt>
                <c:pt idx="3386">
                  <c:v>42362</c:v>
                </c:pt>
                <c:pt idx="3387">
                  <c:v>42363</c:v>
                </c:pt>
                <c:pt idx="3388">
                  <c:v>42366</c:v>
                </c:pt>
                <c:pt idx="3389">
                  <c:v>42367</c:v>
                </c:pt>
                <c:pt idx="3390">
                  <c:v>42368</c:v>
                </c:pt>
                <c:pt idx="3391">
                  <c:v>42369</c:v>
                </c:pt>
                <c:pt idx="3392">
                  <c:v>42370</c:v>
                </c:pt>
                <c:pt idx="3393">
                  <c:v>42373</c:v>
                </c:pt>
                <c:pt idx="3394">
                  <c:v>42374</c:v>
                </c:pt>
                <c:pt idx="3395">
                  <c:v>42375</c:v>
                </c:pt>
                <c:pt idx="3396">
                  <c:v>42376</c:v>
                </c:pt>
                <c:pt idx="3397">
                  <c:v>42377</c:v>
                </c:pt>
                <c:pt idx="3398">
                  <c:v>42380</c:v>
                </c:pt>
                <c:pt idx="3399">
                  <c:v>42381</c:v>
                </c:pt>
                <c:pt idx="3400">
                  <c:v>42382</c:v>
                </c:pt>
                <c:pt idx="3401">
                  <c:v>42383</c:v>
                </c:pt>
                <c:pt idx="3402">
                  <c:v>42384</c:v>
                </c:pt>
                <c:pt idx="3403">
                  <c:v>42387</c:v>
                </c:pt>
                <c:pt idx="3404">
                  <c:v>42388</c:v>
                </c:pt>
                <c:pt idx="3405">
                  <c:v>42389</c:v>
                </c:pt>
                <c:pt idx="3406">
                  <c:v>42390</c:v>
                </c:pt>
                <c:pt idx="3407">
                  <c:v>42391</c:v>
                </c:pt>
                <c:pt idx="3408">
                  <c:v>42394</c:v>
                </c:pt>
                <c:pt idx="3409">
                  <c:v>42395</c:v>
                </c:pt>
                <c:pt idx="3410">
                  <c:v>42396</c:v>
                </c:pt>
                <c:pt idx="3411">
                  <c:v>42397</c:v>
                </c:pt>
                <c:pt idx="3412">
                  <c:v>42398</c:v>
                </c:pt>
                <c:pt idx="3413">
                  <c:v>42401</c:v>
                </c:pt>
                <c:pt idx="3414">
                  <c:v>42402</c:v>
                </c:pt>
                <c:pt idx="3415">
                  <c:v>42403</c:v>
                </c:pt>
                <c:pt idx="3416">
                  <c:v>42404</c:v>
                </c:pt>
                <c:pt idx="3417">
                  <c:v>42405</c:v>
                </c:pt>
                <c:pt idx="3418">
                  <c:v>42408</c:v>
                </c:pt>
                <c:pt idx="3419">
                  <c:v>42409</c:v>
                </c:pt>
                <c:pt idx="3420">
                  <c:v>42410</c:v>
                </c:pt>
                <c:pt idx="3421">
                  <c:v>42411</c:v>
                </c:pt>
                <c:pt idx="3422">
                  <c:v>42412</c:v>
                </c:pt>
                <c:pt idx="3423">
                  <c:v>42415</c:v>
                </c:pt>
                <c:pt idx="3424">
                  <c:v>42416</c:v>
                </c:pt>
                <c:pt idx="3425">
                  <c:v>42417</c:v>
                </c:pt>
                <c:pt idx="3426">
                  <c:v>42418</c:v>
                </c:pt>
                <c:pt idx="3427">
                  <c:v>42419</c:v>
                </c:pt>
                <c:pt idx="3428">
                  <c:v>42422</c:v>
                </c:pt>
                <c:pt idx="3429">
                  <c:v>42423</c:v>
                </c:pt>
                <c:pt idx="3430">
                  <c:v>42424</c:v>
                </c:pt>
                <c:pt idx="3431">
                  <c:v>42425</c:v>
                </c:pt>
                <c:pt idx="3432">
                  <c:v>42426</c:v>
                </c:pt>
                <c:pt idx="3433">
                  <c:v>42429</c:v>
                </c:pt>
                <c:pt idx="3434">
                  <c:v>42430</c:v>
                </c:pt>
                <c:pt idx="3435">
                  <c:v>42431</c:v>
                </c:pt>
                <c:pt idx="3436">
                  <c:v>42432</c:v>
                </c:pt>
                <c:pt idx="3437">
                  <c:v>42433</c:v>
                </c:pt>
                <c:pt idx="3438">
                  <c:v>42436</c:v>
                </c:pt>
                <c:pt idx="3439">
                  <c:v>42437</c:v>
                </c:pt>
                <c:pt idx="3440">
                  <c:v>42438</c:v>
                </c:pt>
                <c:pt idx="3441">
                  <c:v>42439</c:v>
                </c:pt>
                <c:pt idx="3442">
                  <c:v>42440</c:v>
                </c:pt>
                <c:pt idx="3443">
                  <c:v>42443</c:v>
                </c:pt>
                <c:pt idx="3444">
                  <c:v>42444</c:v>
                </c:pt>
                <c:pt idx="3445">
                  <c:v>42445</c:v>
                </c:pt>
                <c:pt idx="3446">
                  <c:v>42446</c:v>
                </c:pt>
                <c:pt idx="3447">
                  <c:v>42447</c:v>
                </c:pt>
                <c:pt idx="3448">
                  <c:v>42450</c:v>
                </c:pt>
                <c:pt idx="3449">
                  <c:v>42451</c:v>
                </c:pt>
                <c:pt idx="3450">
                  <c:v>42452</c:v>
                </c:pt>
                <c:pt idx="3451">
                  <c:v>42453</c:v>
                </c:pt>
                <c:pt idx="3452">
                  <c:v>42454</c:v>
                </c:pt>
                <c:pt idx="3453">
                  <c:v>42457</c:v>
                </c:pt>
                <c:pt idx="3454">
                  <c:v>42458</c:v>
                </c:pt>
                <c:pt idx="3455">
                  <c:v>42459</c:v>
                </c:pt>
                <c:pt idx="3456">
                  <c:v>42460</c:v>
                </c:pt>
                <c:pt idx="3457">
                  <c:v>42461</c:v>
                </c:pt>
                <c:pt idx="3458">
                  <c:v>42464</c:v>
                </c:pt>
                <c:pt idx="3459">
                  <c:v>42465</c:v>
                </c:pt>
                <c:pt idx="3460">
                  <c:v>42466</c:v>
                </c:pt>
                <c:pt idx="3461">
                  <c:v>42467</c:v>
                </c:pt>
                <c:pt idx="3462">
                  <c:v>42468</c:v>
                </c:pt>
                <c:pt idx="3463">
                  <c:v>42471</c:v>
                </c:pt>
                <c:pt idx="3464">
                  <c:v>42472</c:v>
                </c:pt>
                <c:pt idx="3465">
                  <c:v>42473</c:v>
                </c:pt>
                <c:pt idx="3466">
                  <c:v>42474</c:v>
                </c:pt>
                <c:pt idx="3467">
                  <c:v>42475</c:v>
                </c:pt>
                <c:pt idx="3468">
                  <c:v>42478</c:v>
                </c:pt>
                <c:pt idx="3469">
                  <c:v>42479</c:v>
                </c:pt>
                <c:pt idx="3470">
                  <c:v>42480</c:v>
                </c:pt>
                <c:pt idx="3471">
                  <c:v>42481</c:v>
                </c:pt>
                <c:pt idx="3472">
                  <c:v>42482</c:v>
                </c:pt>
                <c:pt idx="3473">
                  <c:v>42485</c:v>
                </c:pt>
                <c:pt idx="3474">
                  <c:v>42486</c:v>
                </c:pt>
                <c:pt idx="3475">
                  <c:v>42487</c:v>
                </c:pt>
                <c:pt idx="3476">
                  <c:v>42488</c:v>
                </c:pt>
                <c:pt idx="3477">
                  <c:v>42489</c:v>
                </c:pt>
                <c:pt idx="3478">
                  <c:v>42492</c:v>
                </c:pt>
                <c:pt idx="3479">
                  <c:v>42493</c:v>
                </c:pt>
                <c:pt idx="3480">
                  <c:v>42494</c:v>
                </c:pt>
                <c:pt idx="3481">
                  <c:v>42495</c:v>
                </c:pt>
                <c:pt idx="3482">
                  <c:v>42496</c:v>
                </c:pt>
                <c:pt idx="3483">
                  <c:v>42499</c:v>
                </c:pt>
                <c:pt idx="3484">
                  <c:v>42500</c:v>
                </c:pt>
                <c:pt idx="3485">
                  <c:v>42501</c:v>
                </c:pt>
                <c:pt idx="3486">
                  <c:v>42502</c:v>
                </c:pt>
                <c:pt idx="3487">
                  <c:v>42503</c:v>
                </c:pt>
                <c:pt idx="3488">
                  <c:v>42506</c:v>
                </c:pt>
                <c:pt idx="3489">
                  <c:v>42507</c:v>
                </c:pt>
                <c:pt idx="3490">
                  <c:v>42508</c:v>
                </c:pt>
                <c:pt idx="3491">
                  <c:v>42509</c:v>
                </c:pt>
                <c:pt idx="3492">
                  <c:v>42510</c:v>
                </c:pt>
                <c:pt idx="3493">
                  <c:v>42513</c:v>
                </c:pt>
                <c:pt idx="3494">
                  <c:v>42514</c:v>
                </c:pt>
                <c:pt idx="3495">
                  <c:v>42515</c:v>
                </c:pt>
                <c:pt idx="3496">
                  <c:v>42516</c:v>
                </c:pt>
                <c:pt idx="3497">
                  <c:v>42517</c:v>
                </c:pt>
                <c:pt idx="3498">
                  <c:v>42520</c:v>
                </c:pt>
                <c:pt idx="3499">
                  <c:v>42521</c:v>
                </c:pt>
                <c:pt idx="3500">
                  <c:v>42522</c:v>
                </c:pt>
                <c:pt idx="3501">
                  <c:v>42523</c:v>
                </c:pt>
                <c:pt idx="3502">
                  <c:v>42524</c:v>
                </c:pt>
                <c:pt idx="3503">
                  <c:v>42527</c:v>
                </c:pt>
                <c:pt idx="3504">
                  <c:v>42528</c:v>
                </c:pt>
                <c:pt idx="3505">
                  <c:v>42529</c:v>
                </c:pt>
                <c:pt idx="3506">
                  <c:v>42530</c:v>
                </c:pt>
                <c:pt idx="3507">
                  <c:v>42531</c:v>
                </c:pt>
                <c:pt idx="3508">
                  <c:v>42534</c:v>
                </c:pt>
                <c:pt idx="3509">
                  <c:v>42535</c:v>
                </c:pt>
                <c:pt idx="3510">
                  <c:v>42536</c:v>
                </c:pt>
                <c:pt idx="3511">
                  <c:v>42537</c:v>
                </c:pt>
                <c:pt idx="3512">
                  <c:v>42538</c:v>
                </c:pt>
                <c:pt idx="3513">
                  <c:v>42541</c:v>
                </c:pt>
                <c:pt idx="3514">
                  <c:v>42542</c:v>
                </c:pt>
                <c:pt idx="3515">
                  <c:v>42543</c:v>
                </c:pt>
                <c:pt idx="3516">
                  <c:v>42544</c:v>
                </c:pt>
                <c:pt idx="3517">
                  <c:v>42545</c:v>
                </c:pt>
                <c:pt idx="3518">
                  <c:v>42548</c:v>
                </c:pt>
                <c:pt idx="3519">
                  <c:v>42549</c:v>
                </c:pt>
                <c:pt idx="3520">
                  <c:v>42550</c:v>
                </c:pt>
                <c:pt idx="3521">
                  <c:v>42551</c:v>
                </c:pt>
                <c:pt idx="3522">
                  <c:v>42552</c:v>
                </c:pt>
                <c:pt idx="3523">
                  <c:v>42555</c:v>
                </c:pt>
                <c:pt idx="3524">
                  <c:v>42556</c:v>
                </c:pt>
                <c:pt idx="3525">
                  <c:v>42557</c:v>
                </c:pt>
                <c:pt idx="3526">
                  <c:v>42558</c:v>
                </c:pt>
                <c:pt idx="3527">
                  <c:v>42559</c:v>
                </c:pt>
                <c:pt idx="3528">
                  <c:v>42562</c:v>
                </c:pt>
                <c:pt idx="3529">
                  <c:v>42563</c:v>
                </c:pt>
                <c:pt idx="3530">
                  <c:v>42564</c:v>
                </c:pt>
                <c:pt idx="3531">
                  <c:v>42565</c:v>
                </c:pt>
                <c:pt idx="3532">
                  <c:v>42566</c:v>
                </c:pt>
                <c:pt idx="3533">
                  <c:v>42569</c:v>
                </c:pt>
                <c:pt idx="3534">
                  <c:v>42570</c:v>
                </c:pt>
                <c:pt idx="3535">
                  <c:v>42571</c:v>
                </c:pt>
                <c:pt idx="3536">
                  <c:v>42572</c:v>
                </c:pt>
                <c:pt idx="3537">
                  <c:v>42573</c:v>
                </c:pt>
                <c:pt idx="3538">
                  <c:v>42576</c:v>
                </c:pt>
                <c:pt idx="3539">
                  <c:v>42577</c:v>
                </c:pt>
                <c:pt idx="3540">
                  <c:v>42578</c:v>
                </c:pt>
                <c:pt idx="3541">
                  <c:v>42579</c:v>
                </c:pt>
                <c:pt idx="3542">
                  <c:v>42580</c:v>
                </c:pt>
                <c:pt idx="3543">
                  <c:v>42583</c:v>
                </c:pt>
                <c:pt idx="3544">
                  <c:v>42584</c:v>
                </c:pt>
                <c:pt idx="3545">
                  <c:v>42585</c:v>
                </c:pt>
                <c:pt idx="3546">
                  <c:v>42586</c:v>
                </c:pt>
                <c:pt idx="3547">
                  <c:v>42587</c:v>
                </c:pt>
                <c:pt idx="3548">
                  <c:v>42590</c:v>
                </c:pt>
                <c:pt idx="3549">
                  <c:v>42591</c:v>
                </c:pt>
                <c:pt idx="3550">
                  <c:v>42592</c:v>
                </c:pt>
                <c:pt idx="3551">
                  <c:v>42593</c:v>
                </c:pt>
                <c:pt idx="3552">
                  <c:v>42594</c:v>
                </c:pt>
                <c:pt idx="3553">
                  <c:v>42597</c:v>
                </c:pt>
                <c:pt idx="3554">
                  <c:v>42598</c:v>
                </c:pt>
                <c:pt idx="3555">
                  <c:v>42599</c:v>
                </c:pt>
                <c:pt idx="3556">
                  <c:v>42600</c:v>
                </c:pt>
                <c:pt idx="3557">
                  <c:v>42601</c:v>
                </c:pt>
                <c:pt idx="3558">
                  <c:v>42604</c:v>
                </c:pt>
                <c:pt idx="3559">
                  <c:v>42605</c:v>
                </c:pt>
                <c:pt idx="3560">
                  <c:v>42606</c:v>
                </c:pt>
                <c:pt idx="3561">
                  <c:v>42607</c:v>
                </c:pt>
                <c:pt idx="3562">
                  <c:v>42608</c:v>
                </c:pt>
                <c:pt idx="3563">
                  <c:v>42611</c:v>
                </c:pt>
                <c:pt idx="3564">
                  <c:v>42612</c:v>
                </c:pt>
                <c:pt idx="3565">
                  <c:v>42613</c:v>
                </c:pt>
                <c:pt idx="3566">
                  <c:v>42614</c:v>
                </c:pt>
                <c:pt idx="3567">
                  <c:v>42615</c:v>
                </c:pt>
                <c:pt idx="3568">
                  <c:v>42618</c:v>
                </c:pt>
                <c:pt idx="3569">
                  <c:v>42619</c:v>
                </c:pt>
                <c:pt idx="3570">
                  <c:v>42620</c:v>
                </c:pt>
                <c:pt idx="3571">
                  <c:v>42621</c:v>
                </c:pt>
                <c:pt idx="3572">
                  <c:v>42622</c:v>
                </c:pt>
                <c:pt idx="3573">
                  <c:v>42625</c:v>
                </c:pt>
                <c:pt idx="3574">
                  <c:v>42626</c:v>
                </c:pt>
                <c:pt idx="3575">
                  <c:v>42627</c:v>
                </c:pt>
                <c:pt idx="3576">
                  <c:v>42628</c:v>
                </c:pt>
                <c:pt idx="3577">
                  <c:v>42629</c:v>
                </c:pt>
                <c:pt idx="3578">
                  <c:v>42632</c:v>
                </c:pt>
                <c:pt idx="3579">
                  <c:v>42633</c:v>
                </c:pt>
                <c:pt idx="3580">
                  <c:v>42634</c:v>
                </c:pt>
                <c:pt idx="3581">
                  <c:v>42635</c:v>
                </c:pt>
                <c:pt idx="3582">
                  <c:v>42636</c:v>
                </c:pt>
                <c:pt idx="3583">
                  <c:v>42639</c:v>
                </c:pt>
                <c:pt idx="3584">
                  <c:v>42640</c:v>
                </c:pt>
                <c:pt idx="3585">
                  <c:v>42641</c:v>
                </c:pt>
                <c:pt idx="3586">
                  <c:v>42642</c:v>
                </c:pt>
                <c:pt idx="3587">
                  <c:v>42643</c:v>
                </c:pt>
                <c:pt idx="3588">
                  <c:v>42646</c:v>
                </c:pt>
                <c:pt idx="3589">
                  <c:v>42647</c:v>
                </c:pt>
                <c:pt idx="3590">
                  <c:v>42648</c:v>
                </c:pt>
                <c:pt idx="3591">
                  <c:v>42649</c:v>
                </c:pt>
                <c:pt idx="3592">
                  <c:v>42650</c:v>
                </c:pt>
                <c:pt idx="3593">
                  <c:v>42653</c:v>
                </c:pt>
                <c:pt idx="3594">
                  <c:v>42654</c:v>
                </c:pt>
                <c:pt idx="3595">
                  <c:v>42655</c:v>
                </c:pt>
                <c:pt idx="3596">
                  <c:v>42656</c:v>
                </c:pt>
                <c:pt idx="3597">
                  <c:v>42657</c:v>
                </c:pt>
                <c:pt idx="3598">
                  <c:v>42660</c:v>
                </c:pt>
                <c:pt idx="3599">
                  <c:v>42661</c:v>
                </c:pt>
                <c:pt idx="3600">
                  <c:v>42662</c:v>
                </c:pt>
                <c:pt idx="3601">
                  <c:v>42663</c:v>
                </c:pt>
                <c:pt idx="3602">
                  <c:v>42664</c:v>
                </c:pt>
                <c:pt idx="3603">
                  <c:v>42667</c:v>
                </c:pt>
                <c:pt idx="3604">
                  <c:v>42668</c:v>
                </c:pt>
                <c:pt idx="3605">
                  <c:v>42669</c:v>
                </c:pt>
                <c:pt idx="3606">
                  <c:v>42670</c:v>
                </c:pt>
                <c:pt idx="3607">
                  <c:v>42671</c:v>
                </c:pt>
                <c:pt idx="3608">
                  <c:v>42674</c:v>
                </c:pt>
                <c:pt idx="3609">
                  <c:v>42675</c:v>
                </c:pt>
                <c:pt idx="3610">
                  <c:v>42676</c:v>
                </c:pt>
                <c:pt idx="3611">
                  <c:v>42677</c:v>
                </c:pt>
                <c:pt idx="3612">
                  <c:v>42678</c:v>
                </c:pt>
                <c:pt idx="3613">
                  <c:v>42681</c:v>
                </c:pt>
                <c:pt idx="3614">
                  <c:v>42682</c:v>
                </c:pt>
                <c:pt idx="3615">
                  <c:v>42683</c:v>
                </c:pt>
                <c:pt idx="3616">
                  <c:v>42684</c:v>
                </c:pt>
                <c:pt idx="3617">
                  <c:v>42685</c:v>
                </c:pt>
                <c:pt idx="3618">
                  <c:v>42688</c:v>
                </c:pt>
                <c:pt idx="3619">
                  <c:v>42689</c:v>
                </c:pt>
                <c:pt idx="3620">
                  <c:v>42690</c:v>
                </c:pt>
                <c:pt idx="3621">
                  <c:v>42691</c:v>
                </c:pt>
                <c:pt idx="3622">
                  <c:v>42692</c:v>
                </c:pt>
                <c:pt idx="3623">
                  <c:v>42695</c:v>
                </c:pt>
                <c:pt idx="3624">
                  <c:v>42696</c:v>
                </c:pt>
                <c:pt idx="3625">
                  <c:v>42697</c:v>
                </c:pt>
                <c:pt idx="3626">
                  <c:v>42698</c:v>
                </c:pt>
                <c:pt idx="3627">
                  <c:v>42699</c:v>
                </c:pt>
                <c:pt idx="3628">
                  <c:v>42702</c:v>
                </c:pt>
                <c:pt idx="3629">
                  <c:v>42703</c:v>
                </c:pt>
                <c:pt idx="3630">
                  <c:v>42704</c:v>
                </c:pt>
                <c:pt idx="3631">
                  <c:v>42705</c:v>
                </c:pt>
                <c:pt idx="3632">
                  <c:v>42706</c:v>
                </c:pt>
                <c:pt idx="3633">
                  <c:v>42709</c:v>
                </c:pt>
                <c:pt idx="3634">
                  <c:v>42710</c:v>
                </c:pt>
                <c:pt idx="3635">
                  <c:v>42711</c:v>
                </c:pt>
                <c:pt idx="3636">
                  <c:v>42712</c:v>
                </c:pt>
                <c:pt idx="3637">
                  <c:v>42713</c:v>
                </c:pt>
                <c:pt idx="3638">
                  <c:v>42716</c:v>
                </c:pt>
                <c:pt idx="3639">
                  <c:v>42717</c:v>
                </c:pt>
                <c:pt idx="3640">
                  <c:v>42718</c:v>
                </c:pt>
                <c:pt idx="3641">
                  <c:v>42719</c:v>
                </c:pt>
                <c:pt idx="3642">
                  <c:v>42720</c:v>
                </c:pt>
                <c:pt idx="3643">
                  <c:v>42723</c:v>
                </c:pt>
                <c:pt idx="3644">
                  <c:v>42724</c:v>
                </c:pt>
                <c:pt idx="3645">
                  <c:v>42725</c:v>
                </c:pt>
                <c:pt idx="3646">
                  <c:v>42726</c:v>
                </c:pt>
                <c:pt idx="3647">
                  <c:v>42727</c:v>
                </c:pt>
                <c:pt idx="3648">
                  <c:v>42730</c:v>
                </c:pt>
                <c:pt idx="3649">
                  <c:v>42731</c:v>
                </c:pt>
                <c:pt idx="3650">
                  <c:v>42732</c:v>
                </c:pt>
                <c:pt idx="3651">
                  <c:v>42733</c:v>
                </c:pt>
                <c:pt idx="3652">
                  <c:v>42734</c:v>
                </c:pt>
                <c:pt idx="3653">
                  <c:v>42737</c:v>
                </c:pt>
                <c:pt idx="3654">
                  <c:v>42738</c:v>
                </c:pt>
                <c:pt idx="3655">
                  <c:v>42739</c:v>
                </c:pt>
                <c:pt idx="3656">
                  <c:v>42740</c:v>
                </c:pt>
                <c:pt idx="3657">
                  <c:v>42741</c:v>
                </c:pt>
                <c:pt idx="3658">
                  <c:v>42744</c:v>
                </c:pt>
                <c:pt idx="3659">
                  <c:v>42745</c:v>
                </c:pt>
                <c:pt idx="3660">
                  <c:v>42746</c:v>
                </c:pt>
                <c:pt idx="3661">
                  <c:v>42747</c:v>
                </c:pt>
                <c:pt idx="3662">
                  <c:v>42748</c:v>
                </c:pt>
                <c:pt idx="3663">
                  <c:v>42751</c:v>
                </c:pt>
                <c:pt idx="3664">
                  <c:v>42752</c:v>
                </c:pt>
                <c:pt idx="3665">
                  <c:v>42753</c:v>
                </c:pt>
                <c:pt idx="3666">
                  <c:v>42754</c:v>
                </c:pt>
                <c:pt idx="3667">
                  <c:v>42755</c:v>
                </c:pt>
                <c:pt idx="3668">
                  <c:v>42758</c:v>
                </c:pt>
                <c:pt idx="3669">
                  <c:v>42759</c:v>
                </c:pt>
                <c:pt idx="3670">
                  <c:v>42760</c:v>
                </c:pt>
                <c:pt idx="3671">
                  <c:v>42761</c:v>
                </c:pt>
                <c:pt idx="3672">
                  <c:v>42762</c:v>
                </c:pt>
                <c:pt idx="3673">
                  <c:v>42765</c:v>
                </c:pt>
                <c:pt idx="3674">
                  <c:v>42766</c:v>
                </c:pt>
                <c:pt idx="3675">
                  <c:v>42767</c:v>
                </c:pt>
                <c:pt idx="3676">
                  <c:v>42768</c:v>
                </c:pt>
                <c:pt idx="3677">
                  <c:v>42769</c:v>
                </c:pt>
                <c:pt idx="3678">
                  <c:v>42772</c:v>
                </c:pt>
                <c:pt idx="3679">
                  <c:v>42773</c:v>
                </c:pt>
                <c:pt idx="3680">
                  <c:v>42774</c:v>
                </c:pt>
                <c:pt idx="3681">
                  <c:v>42775</c:v>
                </c:pt>
                <c:pt idx="3682">
                  <c:v>42776</c:v>
                </c:pt>
                <c:pt idx="3683">
                  <c:v>42779</c:v>
                </c:pt>
                <c:pt idx="3684">
                  <c:v>42780</c:v>
                </c:pt>
                <c:pt idx="3685">
                  <c:v>42781</c:v>
                </c:pt>
                <c:pt idx="3686">
                  <c:v>42782</c:v>
                </c:pt>
                <c:pt idx="3687">
                  <c:v>42783</c:v>
                </c:pt>
                <c:pt idx="3688">
                  <c:v>42786</c:v>
                </c:pt>
                <c:pt idx="3689">
                  <c:v>42787</c:v>
                </c:pt>
                <c:pt idx="3690">
                  <c:v>42788</c:v>
                </c:pt>
                <c:pt idx="3691">
                  <c:v>42789</c:v>
                </c:pt>
                <c:pt idx="3692">
                  <c:v>42790</c:v>
                </c:pt>
                <c:pt idx="3693">
                  <c:v>42793</c:v>
                </c:pt>
                <c:pt idx="3694">
                  <c:v>42794</c:v>
                </c:pt>
                <c:pt idx="3695">
                  <c:v>42795</c:v>
                </c:pt>
                <c:pt idx="3696">
                  <c:v>42796</c:v>
                </c:pt>
                <c:pt idx="3697">
                  <c:v>42797</c:v>
                </c:pt>
                <c:pt idx="3698">
                  <c:v>42800</c:v>
                </c:pt>
                <c:pt idx="3699">
                  <c:v>42801</c:v>
                </c:pt>
                <c:pt idx="3700">
                  <c:v>42802</c:v>
                </c:pt>
                <c:pt idx="3701">
                  <c:v>42803</c:v>
                </c:pt>
                <c:pt idx="3702">
                  <c:v>42804</c:v>
                </c:pt>
                <c:pt idx="3703">
                  <c:v>42807</c:v>
                </c:pt>
                <c:pt idx="3704">
                  <c:v>42808</c:v>
                </c:pt>
                <c:pt idx="3705">
                  <c:v>42809</c:v>
                </c:pt>
                <c:pt idx="3706">
                  <c:v>42810</c:v>
                </c:pt>
                <c:pt idx="3707">
                  <c:v>42811</c:v>
                </c:pt>
                <c:pt idx="3708">
                  <c:v>42814</c:v>
                </c:pt>
                <c:pt idx="3709">
                  <c:v>42815</c:v>
                </c:pt>
                <c:pt idx="3710">
                  <c:v>42816</c:v>
                </c:pt>
                <c:pt idx="3711">
                  <c:v>42817</c:v>
                </c:pt>
                <c:pt idx="3712">
                  <c:v>42818</c:v>
                </c:pt>
                <c:pt idx="3713">
                  <c:v>42821</c:v>
                </c:pt>
                <c:pt idx="3714">
                  <c:v>42822</c:v>
                </c:pt>
                <c:pt idx="3715">
                  <c:v>42823</c:v>
                </c:pt>
                <c:pt idx="3716">
                  <c:v>42824</c:v>
                </c:pt>
                <c:pt idx="3717">
                  <c:v>42825</c:v>
                </c:pt>
                <c:pt idx="3718">
                  <c:v>42828</c:v>
                </c:pt>
                <c:pt idx="3719">
                  <c:v>42829</c:v>
                </c:pt>
                <c:pt idx="3720">
                  <c:v>42830</c:v>
                </c:pt>
                <c:pt idx="3721">
                  <c:v>42831</c:v>
                </c:pt>
                <c:pt idx="3722">
                  <c:v>42832</c:v>
                </c:pt>
                <c:pt idx="3723">
                  <c:v>42835</c:v>
                </c:pt>
                <c:pt idx="3724">
                  <c:v>42836</c:v>
                </c:pt>
                <c:pt idx="3725">
                  <c:v>42837</c:v>
                </c:pt>
                <c:pt idx="3726">
                  <c:v>42838</c:v>
                </c:pt>
                <c:pt idx="3727">
                  <c:v>42839</c:v>
                </c:pt>
                <c:pt idx="3728">
                  <c:v>42842</c:v>
                </c:pt>
                <c:pt idx="3729">
                  <c:v>42843</c:v>
                </c:pt>
                <c:pt idx="3730">
                  <c:v>42844</c:v>
                </c:pt>
                <c:pt idx="3731">
                  <c:v>42845</c:v>
                </c:pt>
                <c:pt idx="3732">
                  <c:v>42846</c:v>
                </c:pt>
                <c:pt idx="3733">
                  <c:v>42849</c:v>
                </c:pt>
                <c:pt idx="3734">
                  <c:v>42850</c:v>
                </c:pt>
                <c:pt idx="3735">
                  <c:v>42851</c:v>
                </c:pt>
                <c:pt idx="3736">
                  <c:v>42852</c:v>
                </c:pt>
                <c:pt idx="3737">
                  <c:v>42853</c:v>
                </c:pt>
                <c:pt idx="3738">
                  <c:v>42856</c:v>
                </c:pt>
                <c:pt idx="3739">
                  <c:v>42857</c:v>
                </c:pt>
                <c:pt idx="3740">
                  <c:v>42858</c:v>
                </c:pt>
                <c:pt idx="3741">
                  <c:v>42859</c:v>
                </c:pt>
                <c:pt idx="3742">
                  <c:v>42860</c:v>
                </c:pt>
                <c:pt idx="3743">
                  <c:v>42863</c:v>
                </c:pt>
                <c:pt idx="3744">
                  <c:v>42864</c:v>
                </c:pt>
                <c:pt idx="3745">
                  <c:v>42865</c:v>
                </c:pt>
                <c:pt idx="3746">
                  <c:v>42866</c:v>
                </c:pt>
                <c:pt idx="3747">
                  <c:v>42867</c:v>
                </c:pt>
                <c:pt idx="3748">
                  <c:v>42870</c:v>
                </c:pt>
                <c:pt idx="3749">
                  <c:v>42871</c:v>
                </c:pt>
                <c:pt idx="3750">
                  <c:v>42872</c:v>
                </c:pt>
                <c:pt idx="3751">
                  <c:v>42873</c:v>
                </c:pt>
                <c:pt idx="3752">
                  <c:v>42874</c:v>
                </c:pt>
                <c:pt idx="3753">
                  <c:v>42877</c:v>
                </c:pt>
                <c:pt idx="3754">
                  <c:v>42878</c:v>
                </c:pt>
                <c:pt idx="3755">
                  <c:v>42879</c:v>
                </c:pt>
                <c:pt idx="3756">
                  <c:v>42880</c:v>
                </c:pt>
                <c:pt idx="3757">
                  <c:v>42881</c:v>
                </c:pt>
                <c:pt idx="3758">
                  <c:v>42884</c:v>
                </c:pt>
                <c:pt idx="3759">
                  <c:v>42885</c:v>
                </c:pt>
                <c:pt idx="3760">
                  <c:v>42886</c:v>
                </c:pt>
                <c:pt idx="3761">
                  <c:v>42887</c:v>
                </c:pt>
                <c:pt idx="3762">
                  <c:v>42888</c:v>
                </c:pt>
                <c:pt idx="3763">
                  <c:v>42891</c:v>
                </c:pt>
                <c:pt idx="3764">
                  <c:v>42892</c:v>
                </c:pt>
                <c:pt idx="3765">
                  <c:v>42893</c:v>
                </c:pt>
                <c:pt idx="3766">
                  <c:v>42894</c:v>
                </c:pt>
                <c:pt idx="3767">
                  <c:v>42895</c:v>
                </c:pt>
                <c:pt idx="3768">
                  <c:v>42898</c:v>
                </c:pt>
                <c:pt idx="3769">
                  <c:v>42899</c:v>
                </c:pt>
                <c:pt idx="3770">
                  <c:v>42900</c:v>
                </c:pt>
                <c:pt idx="3771">
                  <c:v>42901</c:v>
                </c:pt>
                <c:pt idx="3772">
                  <c:v>42902</c:v>
                </c:pt>
                <c:pt idx="3773">
                  <c:v>42905</c:v>
                </c:pt>
                <c:pt idx="3774">
                  <c:v>42906</c:v>
                </c:pt>
                <c:pt idx="3775">
                  <c:v>42907</c:v>
                </c:pt>
                <c:pt idx="3776">
                  <c:v>42908</c:v>
                </c:pt>
                <c:pt idx="3777">
                  <c:v>42909</c:v>
                </c:pt>
                <c:pt idx="3778">
                  <c:v>42912</c:v>
                </c:pt>
                <c:pt idx="3779">
                  <c:v>42913</c:v>
                </c:pt>
                <c:pt idx="3780">
                  <c:v>42914</c:v>
                </c:pt>
                <c:pt idx="3781">
                  <c:v>42915</c:v>
                </c:pt>
                <c:pt idx="3782">
                  <c:v>42916</c:v>
                </c:pt>
                <c:pt idx="3783">
                  <c:v>42919</c:v>
                </c:pt>
                <c:pt idx="3784">
                  <c:v>42920</c:v>
                </c:pt>
                <c:pt idx="3785">
                  <c:v>42921</c:v>
                </c:pt>
                <c:pt idx="3786">
                  <c:v>42922</c:v>
                </c:pt>
                <c:pt idx="3787">
                  <c:v>42923</c:v>
                </c:pt>
                <c:pt idx="3788">
                  <c:v>42926</c:v>
                </c:pt>
                <c:pt idx="3789">
                  <c:v>42927</c:v>
                </c:pt>
                <c:pt idx="3790">
                  <c:v>42928</c:v>
                </c:pt>
                <c:pt idx="3791">
                  <c:v>42929</c:v>
                </c:pt>
                <c:pt idx="3792">
                  <c:v>42930</c:v>
                </c:pt>
                <c:pt idx="3793">
                  <c:v>42933</c:v>
                </c:pt>
                <c:pt idx="3794">
                  <c:v>42934</c:v>
                </c:pt>
                <c:pt idx="3795">
                  <c:v>42935</c:v>
                </c:pt>
                <c:pt idx="3796">
                  <c:v>42936</c:v>
                </c:pt>
                <c:pt idx="3797">
                  <c:v>42937</c:v>
                </c:pt>
                <c:pt idx="3798">
                  <c:v>42940</c:v>
                </c:pt>
                <c:pt idx="3799">
                  <c:v>42941</c:v>
                </c:pt>
                <c:pt idx="3800">
                  <c:v>42942</c:v>
                </c:pt>
                <c:pt idx="3801">
                  <c:v>42943</c:v>
                </c:pt>
                <c:pt idx="3802">
                  <c:v>42944</c:v>
                </c:pt>
                <c:pt idx="3803">
                  <c:v>42947</c:v>
                </c:pt>
                <c:pt idx="3804">
                  <c:v>42948</c:v>
                </c:pt>
                <c:pt idx="3805">
                  <c:v>42949</c:v>
                </c:pt>
                <c:pt idx="3806">
                  <c:v>42950</c:v>
                </c:pt>
                <c:pt idx="3807">
                  <c:v>42951</c:v>
                </c:pt>
                <c:pt idx="3808">
                  <c:v>42954</c:v>
                </c:pt>
                <c:pt idx="3809">
                  <c:v>42955</c:v>
                </c:pt>
                <c:pt idx="3810">
                  <c:v>42956</c:v>
                </c:pt>
                <c:pt idx="3811">
                  <c:v>42957</c:v>
                </c:pt>
                <c:pt idx="3812">
                  <c:v>42958</c:v>
                </c:pt>
                <c:pt idx="3813">
                  <c:v>42961</c:v>
                </c:pt>
                <c:pt idx="3814">
                  <c:v>42962</c:v>
                </c:pt>
                <c:pt idx="3815">
                  <c:v>42963</c:v>
                </c:pt>
                <c:pt idx="3816">
                  <c:v>42964</c:v>
                </c:pt>
                <c:pt idx="3817">
                  <c:v>42965</c:v>
                </c:pt>
                <c:pt idx="3818">
                  <c:v>42968</c:v>
                </c:pt>
                <c:pt idx="3819">
                  <c:v>42969</c:v>
                </c:pt>
                <c:pt idx="3820">
                  <c:v>42970</c:v>
                </c:pt>
                <c:pt idx="3821">
                  <c:v>42971</c:v>
                </c:pt>
                <c:pt idx="3822">
                  <c:v>42972</c:v>
                </c:pt>
                <c:pt idx="3823">
                  <c:v>42975</c:v>
                </c:pt>
                <c:pt idx="3824">
                  <c:v>42976</c:v>
                </c:pt>
                <c:pt idx="3825">
                  <c:v>42977</c:v>
                </c:pt>
                <c:pt idx="3826">
                  <c:v>42978</c:v>
                </c:pt>
                <c:pt idx="3827">
                  <c:v>42979</c:v>
                </c:pt>
                <c:pt idx="3828">
                  <c:v>42982</c:v>
                </c:pt>
                <c:pt idx="3829">
                  <c:v>42983</c:v>
                </c:pt>
                <c:pt idx="3830">
                  <c:v>42984</c:v>
                </c:pt>
                <c:pt idx="3831">
                  <c:v>42985</c:v>
                </c:pt>
                <c:pt idx="3832">
                  <c:v>42986</c:v>
                </c:pt>
                <c:pt idx="3833">
                  <c:v>42989</c:v>
                </c:pt>
                <c:pt idx="3834">
                  <c:v>42990</c:v>
                </c:pt>
                <c:pt idx="3835">
                  <c:v>42991</c:v>
                </c:pt>
                <c:pt idx="3836">
                  <c:v>42992</c:v>
                </c:pt>
                <c:pt idx="3837">
                  <c:v>42993</c:v>
                </c:pt>
              </c:numCache>
            </c:numRef>
          </c:cat>
          <c:val>
            <c:numRef>
              <c:f>Sheet1!$C$2:$C$3839</c:f>
              <c:numCache>
                <c:formatCode>General</c:formatCode>
                <c:ptCount val="3838"/>
                <c:pt idx="0">
                  <c:v>19.809999999999999</c:v>
                </c:pt>
                <c:pt idx="1">
                  <c:v>19.79</c:v>
                </c:pt>
                <c:pt idx="2">
                  <c:v>19.77</c:v>
                </c:pt>
                <c:pt idx="3">
                  <c:v>19.739999999999991</c:v>
                </c:pt>
                <c:pt idx="4">
                  <c:v>19.72</c:v>
                </c:pt>
                <c:pt idx="5">
                  <c:v>19.7</c:v>
                </c:pt>
                <c:pt idx="6">
                  <c:v>19.68</c:v>
                </c:pt>
                <c:pt idx="7">
                  <c:v>19.66</c:v>
                </c:pt>
                <c:pt idx="8">
                  <c:v>19.64</c:v>
                </c:pt>
                <c:pt idx="9">
                  <c:v>19.62</c:v>
                </c:pt>
                <c:pt idx="10">
                  <c:v>19.86999999999999</c:v>
                </c:pt>
                <c:pt idx="11">
                  <c:v>19.86999999999999</c:v>
                </c:pt>
                <c:pt idx="12">
                  <c:v>19.62</c:v>
                </c:pt>
                <c:pt idx="13">
                  <c:v>19.61</c:v>
                </c:pt>
                <c:pt idx="14">
                  <c:v>19.66</c:v>
                </c:pt>
                <c:pt idx="15">
                  <c:v>19.559999999999999</c:v>
                </c:pt>
                <c:pt idx="16">
                  <c:v>19.48</c:v>
                </c:pt>
                <c:pt idx="17">
                  <c:v>19.62</c:v>
                </c:pt>
                <c:pt idx="18">
                  <c:v>19.77</c:v>
                </c:pt>
                <c:pt idx="19">
                  <c:v>19.63</c:v>
                </c:pt>
                <c:pt idx="20">
                  <c:v>19.650000000000009</c:v>
                </c:pt>
                <c:pt idx="21">
                  <c:v>19.61</c:v>
                </c:pt>
                <c:pt idx="22">
                  <c:v>19.68</c:v>
                </c:pt>
                <c:pt idx="23">
                  <c:v>19.73</c:v>
                </c:pt>
                <c:pt idx="24">
                  <c:v>19.88</c:v>
                </c:pt>
                <c:pt idx="25">
                  <c:v>19.88</c:v>
                </c:pt>
                <c:pt idx="26">
                  <c:v>19.89</c:v>
                </c:pt>
                <c:pt idx="27">
                  <c:v>19.98</c:v>
                </c:pt>
                <c:pt idx="28">
                  <c:v>20.13</c:v>
                </c:pt>
                <c:pt idx="29">
                  <c:v>20.27</c:v>
                </c:pt>
                <c:pt idx="30">
                  <c:v>20.57</c:v>
                </c:pt>
                <c:pt idx="31">
                  <c:v>20.97</c:v>
                </c:pt>
                <c:pt idx="32">
                  <c:v>20.97</c:v>
                </c:pt>
                <c:pt idx="33">
                  <c:v>20.239999999999991</c:v>
                </c:pt>
                <c:pt idx="34">
                  <c:v>20.150000000000009</c:v>
                </c:pt>
                <c:pt idx="35">
                  <c:v>20.18</c:v>
                </c:pt>
                <c:pt idx="36">
                  <c:v>20.32</c:v>
                </c:pt>
                <c:pt idx="37">
                  <c:v>20.46</c:v>
                </c:pt>
                <c:pt idx="38">
                  <c:v>20.8</c:v>
                </c:pt>
                <c:pt idx="39">
                  <c:v>21.19</c:v>
                </c:pt>
                <c:pt idx="40">
                  <c:v>21.17</c:v>
                </c:pt>
                <c:pt idx="41">
                  <c:v>21.2</c:v>
                </c:pt>
                <c:pt idx="42">
                  <c:v>21.15</c:v>
                </c:pt>
                <c:pt idx="43">
                  <c:v>21.05</c:v>
                </c:pt>
                <c:pt idx="44">
                  <c:v>21.25</c:v>
                </c:pt>
                <c:pt idx="45">
                  <c:v>21.42</c:v>
                </c:pt>
                <c:pt idx="46">
                  <c:v>21.42</c:v>
                </c:pt>
                <c:pt idx="47">
                  <c:v>21.310000000000009</c:v>
                </c:pt>
                <c:pt idx="48">
                  <c:v>21.39</c:v>
                </c:pt>
                <c:pt idx="49">
                  <c:v>21.33</c:v>
                </c:pt>
                <c:pt idx="50">
                  <c:v>21.37</c:v>
                </c:pt>
                <c:pt idx="51">
                  <c:v>21.29</c:v>
                </c:pt>
                <c:pt idx="52">
                  <c:v>20.830000000000009</c:v>
                </c:pt>
                <c:pt idx="53">
                  <c:v>20.71</c:v>
                </c:pt>
                <c:pt idx="54">
                  <c:v>20.41</c:v>
                </c:pt>
                <c:pt idx="55">
                  <c:v>20.51</c:v>
                </c:pt>
                <c:pt idx="56">
                  <c:v>20.63000000000001</c:v>
                </c:pt>
                <c:pt idx="57">
                  <c:v>20.22</c:v>
                </c:pt>
                <c:pt idx="58">
                  <c:v>20.27</c:v>
                </c:pt>
                <c:pt idx="59">
                  <c:v>20.48</c:v>
                </c:pt>
                <c:pt idx="60">
                  <c:v>20.399999999999999</c:v>
                </c:pt>
                <c:pt idx="61">
                  <c:v>20.45</c:v>
                </c:pt>
                <c:pt idx="62">
                  <c:v>20.57</c:v>
                </c:pt>
                <c:pt idx="63">
                  <c:v>20.7</c:v>
                </c:pt>
                <c:pt idx="64">
                  <c:v>20.66</c:v>
                </c:pt>
                <c:pt idx="65">
                  <c:v>20.330000000000009</c:v>
                </c:pt>
                <c:pt idx="66">
                  <c:v>20.23</c:v>
                </c:pt>
                <c:pt idx="67">
                  <c:v>20.2</c:v>
                </c:pt>
                <c:pt idx="68">
                  <c:v>20.100000000000001</c:v>
                </c:pt>
                <c:pt idx="69">
                  <c:v>20.09</c:v>
                </c:pt>
                <c:pt idx="70">
                  <c:v>20.239999999999991</c:v>
                </c:pt>
                <c:pt idx="71">
                  <c:v>20.27</c:v>
                </c:pt>
                <c:pt idx="72">
                  <c:v>20.09</c:v>
                </c:pt>
                <c:pt idx="73">
                  <c:v>20.09</c:v>
                </c:pt>
                <c:pt idx="74">
                  <c:v>20.27</c:v>
                </c:pt>
                <c:pt idx="75">
                  <c:v>20.39</c:v>
                </c:pt>
                <c:pt idx="76">
                  <c:v>20.54</c:v>
                </c:pt>
                <c:pt idx="77">
                  <c:v>20.59</c:v>
                </c:pt>
                <c:pt idx="78">
                  <c:v>20.65</c:v>
                </c:pt>
                <c:pt idx="79">
                  <c:v>20.7</c:v>
                </c:pt>
                <c:pt idx="80">
                  <c:v>20.56</c:v>
                </c:pt>
                <c:pt idx="81">
                  <c:v>20.46</c:v>
                </c:pt>
                <c:pt idx="82">
                  <c:v>20.59</c:v>
                </c:pt>
                <c:pt idx="83">
                  <c:v>20.57</c:v>
                </c:pt>
                <c:pt idx="84">
                  <c:v>20.51</c:v>
                </c:pt>
                <c:pt idx="85">
                  <c:v>20.5</c:v>
                </c:pt>
                <c:pt idx="86">
                  <c:v>20.5</c:v>
                </c:pt>
                <c:pt idx="87">
                  <c:v>20.54</c:v>
                </c:pt>
                <c:pt idx="88">
                  <c:v>20.58</c:v>
                </c:pt>
                <c:pt idx="89">
                  <c:v>20.62</c:v>
                </c:pt>
                <c:pt idx="90">
                  <c:v>20.69</c:v>
                </c:pt>
                <c:pt idx="91">
                  <c:v>20.77</c:v>
                </c:pt>
                <c:pt idx="92">
                  <c:v>20.96</c:v>
                </c:pt>
                <c:pt idx="93">
                  <c:v>20.96</c:v>
                </c:pt>
                <c:pt idx="94">
                  <c:v>20.93</c:v>
                </c:pt>
                <c:pt idx="95">
                  <c:v>21</c:v>
                </c:pt>
                <c:pt idx="96">
                  <c:v>21</c:v>
                </c:pt>
                <c:pt idx="97">
                  <c:v>20.97999999999999</c:v>
                </c:pt>
                <c:pt idx="98">
                  <c:v>21.18</c:v>
                </c:pt>
                <c:pt idx="99">
                  <c:v>21.17</c:v>
                </c:pt>
                <c:pt idx="100">
                  <c:v>21.08</c:v>
                </c:pt>
                <c:pt idx="101">
                  <c:v>20.91</c:v>
                </c:pt>
                <c:pt idx="102">
                  <c:v>20.97</c:v>
                </c:pt>
                <c:pt idx="103">
                  <c:v>20.919999999999991</c:v>
                </c:pt>
                <c:pt idx="104">
                  <c:v>20.88</c:v>
                </c:pt>
                <c:pt idx="105">
                  <c:v>20.69</c:v>
                </c:pt>
                <c:pt idx="106">
                  <c:v>20.62</c:v>
                </c:pt>
                <c:pt idx="107">
                  <c:v>20.84</c:v>
                </c:pt>
                <c:pt idx="108">
                  <c:v>21.13</c:v>
                </c:pt>
                <c:pt idx="109">
                  <c:v>21.08</c:v>
                </c:pt>
                <c:pt idx="110">
                  <c:v>21.099999999999991</c:v>
                </c:pt>
                <c:pt idx="111">
                  <c:v>21.12</c:v>
                </c:pt>
                <c:pt idx="112">
                  <c:v>21.15</c:v>
                </c:pt>
                <c:pt idx="113">
                  <c:v>21.32</c:v>
                </c:pt>
                <c:pt idx="114">
                  <c:v>21.4</c:v>
                </c:pt>
                <c:pt idx="115">
                  <c:v>21.55</c:v>
                </c:pt>
                <c:pt idx="116">
                  <c:v>21.39</c:v>
                </c:pt>
                <c:pt idx="117">
                  <c:v>21.19</c:v>
                </c:pt>
                <c:pt idx="118">
                  <c:v>21.23</c:v>
                </c:pt>
                <c:pt idx="119">
                  <c:v>21.27</c:v>
                </c:pt>
                <c:pt idx="120">
                  <c:v>21.16</c:v>
                </c:pt>
                <c:pt idx="121">
                  <c:v>21</c:v>
                </c:pt>
                <c:pt idx="122">
                  <c:v>21.13</c:v>
                </c:pt>
                <c:pt idx="123">
                  <c:v>21.24</c:v>
                </c:pt>
                <c:pt idx="124">
                  <c:v>21.22</c:v>
                </c:pt>
                <c:pt idx="125">
                  <c:v>21.22</c:v>
                </c:pt>
                <c:pt idx="126">
                  <c:v>21.29</c:v>
                </c:pt>
                <c:pt idx="127">
                  <c:v>21.29</c:v>
                </c:pt>
                <c:pt idx="128">
                  <c:v>21.51</c:v>
                </c:pt>
                <c:pt idx="129">
                  <c:v>21.52999999999999</c:v>
                </c:pt>
                <c:pt idx="130">
                  <c:v>21.46</c:v>
                </c:pt>
                <c:pt idx="131">
                  <c:v>21.46</c:v>
                </c:pt>
                <c:pt idx="132">
                  <c:v>21.45</c:v>
                </c:pt>
                <c:pt idx="133">
                  <c:v>21.49</c:v>
                </c:pt>
                <c:pt idx="134">
                  <c:v>21.48</c:v>
                </c:pt>
                <c:pt idx="135">
                  <c:v>21.56</c:v>
                </c:pt>
                <c:pt idx="136">
                  <c:v>21.83</c:v>
                </c:pt>
                <c:pt idx="137">
                  <c:v>21.95999999999999</c:v>
                </c:pt>
                <c:pt idx="138">
                  <c:v>22.2</c:v>
                </c:pt>
                <c:pt idx="139">
                  <c:v>22.55</c:v>
                </c:pt>
                <c:pt idx="140">
                  <c:v>22.29</c:v>
                </c:pt>
                <c:pt idx="141">
                  <c:v>22.259999999999991</c:v>
                </c:pt>
                <c:pt idx="142">
                  <c:v>22.39</c:v>
                </c:pt>
                <c:pt idx="143">
                  <c:v>22.39</c:v>
                </c:pt>
                <c:pt idx="144">
                  <c:v>22.24</c:v>
                </c:pt>
                <c:pt idx="145">
                  <c:v>22.08</c:v>
                </c:pt>
                <c:pt idx="146">
                  <c:v>22.17</c:v>
                </c:pt>
                <c:pt idx="147">
                  <c:v>22.28</c:v>
                </c:pt>
                <c:pt idx="148">
                  <c:v>22.25</c:v>
                </c:pt>
                <c:pt idx="149">
                  <c:v>22.25</c:v>
                </c:pt>
                <c:pt idx="150">
                  <c:v>22.14</c:v>
                </c:pt>
                <c:pt idx="151">
                  <c:v>22.13</c:v>
                </c:pt>
                <c:pt idx="152">
                  <c:v>22.21</c:v>
                </c:pt>
                <c:pt idx="153">
                  <c:v>22.14</c:v>
                </c:pt>
                <c:pt idx="154">
                  <c:v>22.2</c:v>
                </c:pt>
                <c:pt idx="155">
                  <c:v>22.38</c:v>
                </c:pt>
                <c:pt idx="156">
                  <c:v>22.58</c:v>
                </c:pt>
                <c:pt idx="157">
                  <c:v>22.57</c:v>
                </c:pt>
                <c:pt idx="158">
                  <c:v>22.57</c:v>
                </c:pt>
                <c:pt idx="159">
                  <c:v>22.37</c:v>
                </c:pt>
                <c:pt idx="160">
                  <c:v>22.09</c:v>
                </c:pt>
                <c:pt idx="161">
                  <c:v>21.94</c:v>
                </c:pt>
                <c:pt idx="162">
                  <c:v>21.95999999999999</c:v>
                </c:pt>
                <c:pt idx="163">
                  <c:v>22.14</c:v>
                </c:pt>
                <c:pt idx="164">
                  <c:v>22.27</c:v>
                </c:pt>
                <c:pt idx="165">
                  <c:v>22.22</c:v>
                </c:pt>
                <c:pt idx="166">
                  <c:v>22.33</c:v>
                </c:pt>
                <c:pt idx="167">
                  <c:v>22.33</c:v>
                </c:pt>
                <c:pt idx="168">
                  <c:v>22.33</c:v>
                </c:pt>
                <c:pt idx="169">
                  <c:v>22.24</c:v>
                </c:pt>
                <c:pt idx="170">
                  <c:v>22.24</c:v>
                </c:pt>
                <c:pt idx="171">
                  <c:v>22.29</c:v>
                </c:pt>
                <c:pt idx="172">
                  <c:v>22.39</c:v>
                </c:pt>
                <c:pt idx="173">
                  <c:v>22.37</c:v>
                </c:pt>
                <c:pt idx="174">
                  <c:v>22.21</c:v>
                </c:pt>
                <c:pt idx="175">
                  <c:v>21.97</c:v>
                </c:pt>
                <c:pt idx="176">
                  <c:v>21.93</c:v>
                </c:pt>
                <c:pt idx="177">
                  <c:v>22.03</c:v>
                </c:pt>
                <c:pt idx="178">
                  <c:v>22.09</c:v>
                </c:pt>
                <c:pt idx="179">
                  <c:v>22.14</c:v>
                </c:pt>
                <c:pt idx="180">
                  <c:v>22.22</c:v>
                </c:pt>
                <c:pt idx="181">
                  <c:v>22.22</c:v>
                </c:pt>
                <c:pt idx="182">
                  <c:v>22.13</c:v>
                </c:pt>
                <c:pt idx="183">
                  <c:v>21.97</c:v>
                </c:pt>
                <c:pt idx="184">
                  <c:v>21.83</c:v>
                </c:pt>
                <c:pt idx="185">
                  <c:v>21.87</c:v>
                </c:pt>
                <c:pt idx="186">
                  <c:v>21.85</c:v>
                </c:pt>
                <c:pt idx="187">
                  <c:v>21.89</c:v>
                </c:pt>
                <c:pt idx="188">
                  <c:v>21.9</c:v>
                </c:pt>
                <c:pt idx="189">
                  <c:v>21.99</c:v>
                </c:pt>
                <c:pt idx="190">
                  <c:v>22</c:v>
                </c:pt>
                <c:pt idx="191">
                  <c:v>22.009999999999991</c:v>
                </c:pt>
                <c:pt idx="192">
                  <c:v>22.09</c:v>
                </c:pt>
                <c:pt idx="193">
                  <c:v>22.14</c:v>
                </c:pt>
                <c:pt idx="194">
                  <c:v>22.21</c:v>
                </c:pt>
                <c:pt idx="195">
                  <c:v>22.32</c:v>
                </c:pt>
                <c:pt idx="196">
                  <c:v>22.55</c:v>
                </c:pt>
                <c:pt idx="197">
                  <c:v>22.45</c:v>
                </c:pt>
                <c:pt idx="198">
                  <c:v>22.49</c:v>
                </c:pt>
                <c:pt idx="199">
                  <c:v>22.47</c:v>
                </c:pt>
                <c:pt idx="200">
                  <c:v>22.45</c:v>
                </c:pt>
                <c:pt idx="201">
                  <c:v>22.59</c:v>
                </c:pt>
                <c:pt idx="202">
                  <c:v>22.68</c:v>
                </c:pt>
                <c:pt idx="203">
                  <c:v>22.73</c:v>
                </c:pt>
                <c:pt idx="204">
                  <c:v>22.88</c:v>
                </c:pt>
                <c:pt idx="205">
                  <c:v>23.01</c:v>
                </c:pt>
                <c:pt idx="206">
                  <c:v>23.06</c:v>
                </c:pt>
                <c:pt idx="207">
                  <c:v>23.04</c:v>
                </c:pt>
                <c:pt idx="208">
                  <c:v>23.43</c:v>
                </c:pt>
                <c:pt idx="209">
                  <c:v>23.45</c:v>
                </c:pt>
                <c:pt idx="210">
                  <c:v>23.21</c:v>
                </c:pt>
                <c:pt idx="211">
                  <c:v>23.46</c:v>
                </c:pt>
                <c:pt idx="212">
                  <c:v>23.73</c:v>
                </c:pt>
                <c:pt idx="213">
                  <c:v>24.26</c:v>
                </c:pt>
                <c:pt idx="214">
                  <c:v>25.31</c:v>
                </c:pt>
                <c:pt idx="215">
                  <c:v>25.04</c:v>
                </c:pt>
                <c:pt idx="216">
                  <c:v>24.2</c:v>
                </c:pt>
                <c:pt idx="217">
                  <c:v>24.349999999999991</c:v>
                </c:pt>
                <c:pt idx="218">
                  <c:v>25.34</c:v>
                </c:pt>
                <c:pt idx="219">
                  <c:v>25.4</c:v>
                </c:pt>
                <c:pt idx="220">
                  <c:v>26.150000000000009</c:v>
                </c:pt>
                <c:pt idx="221">
                  <c:v>26</c:v>
                </c:pt>
                <c:pt idx="222">
                  <c:v>25</c:v>
                </c:pt>
                <c:pt idx="223">
                  <c:v>23.74</c:v>
                </c:pt>
                <c:pt idx="224">
                  <c:v>24.41</c:v>
                </c:pt>
                <c:pt idx="225">
                  <c:v>24.58</c:v>
                </c:pt>
                <c:pt idx="226">
                  <c:v>24.04</c:v>
                </c:pt>
                <c:pt idx="227">
                  <c:v>24.07</c:v>
                </c:pt>
                <c:pt idx="228">
                  <c:v>23.76</c:v>
                </c:pt>
                <c:pt idx="229">
                  <c:v>23.89</c:v>
                </c:pt>
                <c:pt idx="230">
                  <c:v>24.21</c:v>
                </c:pt>
                <c:pt idx="231">
                  <c:v>24.5</c:v>
                </c:pt>
                <c:pt idx="232">
                  <c:v>24.33</c:v>
                </c:pt>
                <c:pt idx="233">
                  <c:v>24.52999999999999</c:v>
                </c:pt>
                <c:pt idx="234">
                  <c:v>24.59</c:v>
                </c:pt>
                <c:pt idx="235">
                  <c:v>24.7</c:v>
                </c:pt>
                <c:pt idx="236">
                  <c:v>24.5</c:v>
                </c:pt>
                <c:pt idx="237">
                  <c:v>24.48</c:v>
                </c:pt>
                <c:pt idx="238">
                  <c:v>24.08</c:v>
                </c:pt>
                <c:pt idx="239">
                  <c:v>23.419999999999991</c:v>
                </c:pt>
                <c:pt idx="240">
                  <c:v>23.62</c:v>
                </c:pt>
                <c:pt idx="241">
                  <c:v>24.169999999999991</c:v>
                </c:pt>
                <c:pt idx="242">
                  <c:v>23.919999999999991</c:v>
                </c:pt>
                <c:pt idx="243">
                  <c:v>23.97</c:v>
                </c:pt>
                <c:pt idx="244">
                  <c:v>23.64</c:v>
                </c:pt>
                <c:pt idx="245">
                  <c:v>23.79999999999999</c:v>
                </c:pt>
                <c:pt idx="246">
                  <c:v>23.73</c:v>
                </c:pt>
                <c:pt idx="247">
                  <c:v>23.79999999999999</c:v>
                </c:pt>
                <c:pt idx="248">
                  <c:v>24.07</c:v>
                </c:pt>
                <c:pt idx="249">
                  <c:v>24.16</c:v>
                </c:pt>
                <c:pt idx="250">
                  <c:v>24.099999999999991</c:v>
                </c:pt>
                <c:pt idx="251">
                  <c:v>24.13</c:v>
                </c:pt>
                <c:pt idx="252">
                  <c:v>24.12</c:v>
                </c:pt>
                <c:pt idx="253">
                  <c:v>23.89</c:v>
                </c:pt>
                <c:pt idx="254">
                  <c:v>23.88</c:v>
                </c:pt>
                <c:pt idx="255">
                  <c:v>23.919999999999991</c:v>
                </c:pt>
                <c:pt idx="256">
                  <c:v>23.919999999999991</c:v>
                </c:pt>
                <c:pt idx="257">
                  <c:v>23.919999999999991</c:v>
                </c:pt>
                <c:pt idx="258">
                  <c:v>24.11</c:v>
                </c:pt>
                <c:pt idx="259">
                  <c:v>24.09</c:v>
                </c:pt>
                <c:pt idx="260">
                  <c:v>24.03</c:v>
                </c:pt>
                <c:pt idx="261">
                  <c:v>23.97</c:v>
                </c:pt>
                <c:pt idx="262">
                  <c:v>23.97</c:v>
                </c:pt>
                <c:pt idx="263">
                  <c:v>23.77</c:v>
                </c:pt>
                <c:pt idx="264">
                  <c:v>23.669999999999991</c:v>
                </c:pt>
                <c:pt idx="265">
                  <c:v>23.79</c:v>
                </c:pt>
                <c:pt idx="266">
                  <c:v>23.95</c:v>
                </c:pt>
                <c:pt idx="267">
                  <c:v>24.44</c:v>
                </c:pt>
                <c:pt idx="268">
                  <c:v>24.43</c:v>
                </c:pt>
                <c:pt idx="269">
                  <c:v>24.349999999999991</c:v>
                </c:pt>
                <c:pt idx="270">
                  <c:v>24.14</c:v>
                </c:pt>
                <c:pt idx="271">
                  <c:v>24.21</c:v>
                </c:pt>
                <c:pt idx="272">
                  <c:v>24.16</c:v>
                </c:pt>
                <c:pt idx="273">
                  <c:v>24.68</c:v>
                </c:pt>
                <c:pt idx="274">
                  <c:v>25.13000000000001</c:v>
                </c:pt>
                <c:pt idx="275">
                  <c:v>25.06999999999999</c:v>
                </c:pt>
                <c:pt idx="276">
                  <c:v>24.70999999999999</c:v>
                </c:pt>
                <c:pt idx="277">
                  <c:v>24.66</c:v>
                </c:pt>
                <c:pt idx="278">
                  <c:v>24.4</c:v>
                </c:pt>
                <c:pt idx="279">
                  <c:v>24.47</c:v>
                </c:pt>
                <c:pt idx="280">
                  <c:v>24.41</c:v>
                </c:pt>
                <c:pt idx="281">
                  <c:v>24.4</c:v>
                </c:pt>
                <c:pt idx="282">
                  <c:v>24.37</c:v>
                </c:pt>
                <c:pt idx="283">
                  <c:v>24.39</c:v>
                </c:pt>
                <c:pt idx="284">
                  <c:v>24.36</c:v>
                </c:pt>
                <c:pt idx="285">
                  <c:v>24.36</c:v>
                </c:pt>
                <c:pt idx="286">
                  <c:v>24.38</c:v>
                </c:pt>
                <c:pt idx="287">
                  <c:v>24.27999999999999</c:v>
                </c:pt>
                <c:pt idx="288">
                  <c:v>24.26</c:v>
                </c:pt>
                <c:pt idx="289">
                  <c:v>24.27999999999999</c:v>
                </c:pt>
                <c:pt idx="290">
                  <c:v>24.57</c:v>
                </c:pt>
                <c:pt idx="291">
                  <c:v>24.4</c:v>
                </c:pt>
                <c:pt idx="292">
                  <c:v>24.46</c:v>
                </c:pt>
                <c:pt idx="293">
                  <c:v>24.5</c:v>
                </c:pt>
                <c:pt idx="294">
                  <c:v>24.52</c:v>
                </c:pt>
                <c:pt idx="295">
                  <c:v>24.55</c:v>
                </c:pt>
                <c:pt idx="296">
                  <c:v>24.46</c:v>
                </c:pt>
                <c:pt idx="297">
                  <c:v>24.33</c:v>
                </c:pt>
                <c:pt idx="298">
                  <c:v>24.37</c:v>
                </c:pt>
                <c:pt idx="299">
                  <c:v>24.34</c:v>
                </c:pt>
                <c:pt idx="300">
                  <c:v>24.34</c:v>
                </c:pt>
                <c:pt idx="301">
                  <c:v>24.26</c:v>
                </c:pt>
                <c:pt idx="302">
                  <c:v>24.29</c:v>
                </c:pt>
                <c:pt idx="303">
                  <c:v>24.49</c:v>
                </c:pt>
                <c:pt idx="304">
                  <c:v>24.48</c:v>
                </c:pt>
                <c:pt idx="305">
                  <c:v>24.46</c:v>
                </c:pt>
                <c:pt idx="306">
                  <c:v>24.55</c:v>
                </c:pt>
                <c:pt idx="307">
                  <c:v>24.63</c:v>
                </c:pt>
                <c:pt idx="308">
                  <c:v>24.84</c:v>
                </c:pt>
                <c:pt idx="309">
                  <c:v>24.92</c:v>
                </c:pt>
                <c:pt idx="310">
                  <c:v>24.54</c:v>
                </c:pt>
                <c:pt idx="311">
                  <c:v>24.5</c:v>
                </c:pt>
                <c:pt idx="312">
                  <c:v>24.52</c:v>
                </c:pt>
                <c:pt idx="313">
                  <c:v>24.55</c:v>
                </c:pt>
                <c:pt idx="314">
                  <c:v>24.67</c:v>
                </c:pt>
                <c:pt idx="315">
                  <c:v>24.77999999999999</c:v>
                </c:pt>
                <c:pt idx="316">
                  <c:v>24.83</c:v>
                </c:pt>
                <c:pt idx="317">
                  <c:v>24.77999999999999</c:v>
                </c:pt>
                <c:pt idx="318">
                  <c:v>24.70999999999999</c:v>
                </c:pt>
                <c:pt idx="319">
                  <c:v>24.69</c:v>
                </c:pt>
                <c:pt idx="320">
                  <c:v>24.66</c:v>
                </c:pt>
                <c:pt idx="321">
                  <c:v>24.66</c:v>
                </c:pt>
                <c:pt idx="322">
                  <c:v>24.66</c:v>
                </c:pt>
                <c:pt idx="323">
                  <c:v>24.77</c:v>
                </c:pt>
                <c:pt idx="324">
                  <c:v>24.92</c:v>
                </c:pt>
                <c:pt idx="325">
                  <c:v>24.95999999999999</c:v>
                </c:pt>
                <c:pt idx="326">
                  <c:v>24.95</c:v>
                </c:pt>
                <c:pt idx="327">
                  <c:v>24.9</c:v>
                </c:pt>
                <c:pt idx="328">
                  <c:v>25.03</c:v>
                </c:pt>
                <c:pt idx="329">
                  <c:v>25.24</c:v>
                </c:pt>
                <c:pt idx="330">
                  <c:v>25.54</c:v>
                </c:pt>
                <c:pt idx="331">
                  <c:v>25.54</c:v>
                </c:pt>
                <c:pt idx="332">
                  <c:v>25.68</c:v>
                </c:pt>
                <c:pt idx="333">
                  <c:v>25.82</c:v>
                </c:pt>
                <c:pt idx="334">
                  <c:v>25.96</c:v>
                </c:pt>
                <c:pt idx="335">
                  <c:v>25.82</c:v>
                </c:pt>
                <c:pt idx="336">
                  <c:v>26.05</c:v>
                </c:pt>
                <c:pt idx="337">
                  <c:v>26.16</c:v>
                </c:pt>
                <c:pt idx="338">
                  <c:v>26.35</c:v>
                </c:pt>
                <c:pt idx="339">
                  <c:v>26.27999999999999</c:v>
                </c:pt>
                <c:pt idx="340">
                  <c:v>26.27</c:v>
                </c:pt>
                <c:pt idx="341">
                  <c:v>26.36999999999999</c:v>
                </c:pt>
                <c:pt idx="342">
                  <c:v>26.62</c:v>
                </c:pt>
                <c:pt idx="343">
                  <c:v>27.08</c:v>
                </c:pt>
                <c:pt idx="344">
                  <c:v>27.650000000000009</c:v>
                </c:pt>
                <c:pt idx="345">
                  <c:v>27.76</c:v>
                </c:pt>
                <c:pt idx="346">
                  <c:v>27.27999999999999</c:v>
                </c:pt>
                <c:pt idx="347">
                  <c:v>27.06</c:v>
                </c:pt>
                <c:pt idx="348">
                  <c:v>27.2</c:v>
                </c:pt>
                <c:pt idx="349">
                  <c:v>27.35</c:v>
                </c:pt>
                <c:pt idx="350">
                  <c:v>27.48</c:v>
                </c:pt>
                <c:pt idx="351">
                  <c:v>27.8</c:v>
                </c:pt>
                <c:pt idx="352">
                  <c:v>28.249999999999989</c:v>
                </c:pt>
                <c:pt idx="353">
                  <c:v>28.439999999999991</c:v>
                </c:pt>
                <c:pt idx="354">
                  <c:v>29.22</c:v>
                </c:pt>
                <c:pt idx="355">
                  <c:v>29.48</c:v>
                </c:pt>
                <c:pt idx="356">
                  <c:v>29.330000000000009</c:v>
                </c:pt>
                <c:pt idx="357">
                  <c:v>29.72</c:v>
                </c:pt>
                <c:pt idx="358">
                  <c:v>29.9</c:v>
                </c:pt>
                <c:pt idx="359">
                  <c:v>30.03</c:v>
                </c:pt>
                <c:pt idx="360">
                  <c:v>29.92</c:v>
                </c:pt>
                <c:pt idx="361">
                  <c:v>30.3</c:v>
                </c:pt>
                <c:pt idx="362">
                  <c:v>30.099999999999991</c:v>
                </c:pt>
                <c:pt idx="363">
                  <c:v>30.34</c:v>
                </c:pt>
                <c:pt idx="364">
                  <c:v>30.43</c:v>
                </c:pt>
                <c:pt idx="365">
                  <c:v>30.349999999999991</c:v>
                </c:pt>
                <c:pt idx="366">
                  <c:v>29.70999999999999</c:v>
                </c:pt>
                <c:pt idx="367">
                  <c:v>29.95999999999999</c:v>
                </c:pt>
                <c:pt idx="368">
                  <c:v>30.17</c:v>
                </c:pt>
                <c:pt idx="369">
                  <c:v>30.38</c:v>
                </c:pt>
                <c:pt idx="370">
                  <c:v>30.24</c:v>
                </c:pt>
                <c:pt idx="371">
                  <c:v>30.02</c:v>
                </c:pt>
                <c:pt idx="372">
                  <c:v>29.99</c:v>
                </c:pt>
                <c:pt idx="373">
                  <c:v>29.89</c:v>
                </c:pt>
                <c:pt idx="374">
                  <c:v>30.04</c:v>
                </c:pt>
                <c:pt idx="375">
                  <c:v>29.9</c:v>
                </c:pt>
                <c:pt idx="376">
                  <c:v>29.95999999999999</c:v>
                </c:pt>
                <c:pt idx="377">
                  <c:v>29.95999999999999</c:v>
                </c:pt>
                <c:pt idx="378">
                  <c:v>30.12</c:v>
                </c:pt>
                <c:pt idx="379">
                  <c:v>30.14</c:v>
                </c:pt>
                <c:pt idx="380">
                  <c:v>30.18</c:v>
                </c:pt>
                <c:pt idx="381">
                  <c:v>30.18</c:v>
                </c:pt>
                <c:pt idx="382">
                  <c:v>30.38</c:v>
                </c:pt>
                <c:pt idx="383">
                  <c:v>30.61</c:v>
                </c:pt>
                <c:pt idx="384">
                  <c:v>30.85</c:v>
                </c:pt>
                <c:pt idx="385">
                  <c:v>31.08</c:v>
                </c:pt>
                <c:pt idx="386">
                  <c:v>31.259999999999991</c:v>
                </c:pt>
                <c:pt idx="387">
                  <c:v>31.39</c:v>
                </c:pt>
                <c:pt idx="388">
                  <c:v>31.14</c:v>
                </c:pt>
                <c:pt idx="389">
                  <c:v>31.12</c:v>
                </c:pt>
                <c:pt idx="390">
                  <c:v>31.269999999999989</c:v>
                </c:pt>
                <c:pt idx="391">
                  <c:v>31.39</c:v>
                </c:pt>
                <c:pt idx="392">
                  <c:v>31.31</c:v>
                </c:pt>
                <c:pt idx="393">
                  <c:v>31.47</c:v>
                </c:pt>
                <c:pt idx="394">
                  <c:v>31.41</c:v>
                </c:pt>
                <c:pt idx="395">
                  <c:v>30.79</c:v>
                </c:pt>
                <c:pt idx="396">
                  <c:v>30.61</c:v>
                </c:pt>
                <c:pt idx="397">
                  <c:v>30.44</c:v>
                </c:pt>
                <c:pt idx="398">
                  <c:v>30.44</c:v>
                </c:pt>
                <c:pt idx="399">
                  <c:v>30.58</c:v>
                </c:pt>
                <c:pt idx="400">
                  <c:v>30.74</c:v>
                </c:pt>
                <c:pt idx="401">
                  <c:v>30.89</c:v>
                </c:pt>
                <c:pt idx="402">
                  <c:v>31.06999999999999</c:v>
                </c:pt>
                <c:pt idx="403">
                  <c:v>30.81</c:v>
                </c:pt>
                <c:pt idx="404">
                  <c:v>30.759999999999991</c:v>
                </c:pt>
                <c:pt idx="405">
                  <c:v>30.66</c:v>
                </c:pt>
                <c:pt idx="406">
                  <c:v>30.23</c:v>
                </c:pt>
                <c:pt idx="407">
                  <c:v>30.22</c:v>
                </c:pt>
                <c:pt idx="408">
                  <c:v>30.009999999999991</c:v>
                </c:pt>
                <c:pt idx="409">
                  <c:v>29.98</c:v>
                </c:pt>
                <c:pt idx="410">
                  <c:v>30.37</c:v>
                </c:pt>
                <c:pt idx="411">
                  <c:v>30.36</c:v>
                </c:pt>
                <c:pt idx="412">
                  <c:v>30.68</c:v>
                </c:pt>
                <c:pt idx="413">
                  <c:v>30.72</c:v>
                </c:pt>
                <c:pt idx="414">
                  <c:v>31.06999999999999</c:v>
                </c:pt>
                <c:pt idx="415">
                  <c:v>31.24</c:v>
                </c:pt>
                <c:pt idx="416">
                  <c:v>31.28</c:v>
                </c:pt>
                <c:pt idx="417">
                  <c:v>31.269999999999989</c:v>
                </c:pt>
                <c:pt idx="418">
                  <c:v>31.39</c:v>
                </c:pt>
                <c:pt idx="419">
                  <c:v>31.47</c:v>
                </c:pt>
                <c:pt idx="420">
                  <c:v>31.36</c:v>
                </c:pt>
                <c:pt idx="421">
                  <c:v>31.5</c:v>
                </c:pt>
                <c:pt idx="422">
                  <c:v>31.52</c:v>
                </c:pt>
                <c:pt idx="423">
                  <c:v>31.669999999999991</c:v>
                </c:pt>
                <c:pt idx="424">
                  <c:v>31.86</c:v>
                </c:pt>
                <c:pt idx="425">
                  <c:v>32.01</c:v>
                </c:pt>
                <c:pt idx="426">
                  <c:v>32.22</c:v>
                </c:pt>
                <c:pt idx="427">
                  <c:v>33.06</c:v>
                </c:pt>
                <c:pt idx="428">
                  <c:v>32.93</c:v>
                </c:pt>
                <c:pt idx="429">
                  <c:v>32.979999999999997</c:v>
                </c:pt>
                <c:pt idx="430">
                  <c:v>32.979999999999997</c:v>
                </c:pt>
                <c:pt idx="431">
                  <c:v>32.86</c:v>
                </c:pt>
                <c:pt idx="432">
                  <c:v>33.18</c:v>
                </c:pt>
                <c:pt idx="433">
                  <c:v>33.72</c:v>
                </c:pt>
                <c:pt idx="434">
                  <c:v>34.270000000000003</c:v>
                </c:pt>
                <c:pt idx="435">
                  <c:v>35.659999999999997</c:v>
                </c:pt>
                <c:pt idx="436">
                  <c:v>35.25</c:v>
                </c:pt>
                <c:pt idx="437">
                  <c:v>34.450000000000003</c:v>
                </c:pt>
                <c:pt idx="438">
                  <c:v>33.39</c:v>
                </c:pt>
                <c:pt idx="439">
                  <c:v>34.119999999999997</c:v>
                </c:pt>
                <c:pt idx="440">
                  <c:v>34.200000000000003</c:v>
                </c:pt>
                <c:pt idx="441">
                  <c:v>34.25</c:v>
                </c:pt>
                <c:pt idx="442">
                  <c:v>34.33</c:v>
                </c:pt>
                <c:pt idx="443">
                  <c:v>34.49</c:v>
                </c:pt>
                <c:pt idx="444">
                  <c:v>35.03</c:v>
                </c:pt>
                <c:pt idx="445">
                  <c:v>34.93</c:v>
                </c:pt>
                <c:pt idx="446">
                  <c:v>34.97</c:v>
                </c:pt>
                <c:pt idx="447">
                  <c:v>34.800000000000011</c:v>
                </c:pt>
                <c:pt idx="448">
                  <c:v>35.510000000000012</c:v>
                </c:pt>
                <c:pt idx="449">
                  <c:v>37.200000000000003</c:v>
                </c:pt>
                <c:pt idx="450">
                  <c:v>38.47</c:v>
                </c:pt>
                <c:pt idx="451">
                  <c:v>38.46</c:v>
                </c:pt>
                <c:pt idx="452">
                  <c:v>38.75</c:v>
                </c:pt>
                <c:pt idx="453">
                  <c:v>38.13000000000001</c:v>
                </c:pt>
                <c:pt idx="454">
                  <c:v>39.4</c:v>
                </c:pt>
                <c:pt idx="455">
                  <c:v>40.22</c:v>
                </c:pt>
                <c:pt idx="456">
                  <c:v>40.760000000000012</c:v>
                </c:pt>
                <c:pt idx="457">
                  <c:v>40.70000000000001</c:v>
                </c:pt>
                <c:pt idx="458">
                  <c:v>42.25</c:v>
                </c:pt>
                <c:pt idx="459">
                  <c:v>47.09</c:v>
                </c:pt>
                <c:pt idx="460">
                  <c:v>45.03</c:v>
                </c:pt>
                <c:pt idx="461">
                  <c:v>47.23</c:v>
                </c:pt>
                <c:pt idx="462">
                  <c:v>46.400000000000013</c:v>
                </c:pt>
                <c:pt idx="463">
                  <c:v>42.37</c:v>
                </c:pt>
                <c:pt idx="464">
                  <c:v>40.630000000000003</c:v>
                </c:pt>
                <c:pt idx="465">
                  <c:v>41.39</c:v>
                </c:pt>
                <c:pt idx="466">
                  <c:v>40.619999999999997</c:v>
                </c:pt>
                <c:pt idx="467">
                  <c:v>39.96</c:v>
                </c:pt>
                <c:pt idx="468">
                  <c:v>38.590000000000003</c:v>
                </c:pt>
                <c:pt idx="469">
                  <c:v>39.409999999999997</c:v>
                </c:pt>
                <c:pt idx="470">
                  <c:v>40.61</c:v>
                </c:pt>
                <c:pt idx="471">
                  <c:v>39.83</c:v>
                </c:pt>
                <c:pt idx="472">
                  <c:v>38.97</c:v>
                </c:pt>
                <c:pt idx="473">
                  <c:v>38.340000000000003</c:v>
                </c:pt>
                <c:pt idx="474">
                  <c:v>38.82</c:v>
                </c:pt>
                <c:pt idx="475">
                  <c:v>39.340000000000003</c:v>
                </c:pt>
                <c:pt idx="476">
                  <c:v>39.78</c:v>
                </c:pt>
                <c:pt idx="477">
                  <c:v>38.869999999999997</c:v>
                </c:pt>
                <c:pt idx="478">
                  <c:v>39.43</c:v>
                </c:pt>
                <c:pt idx="479">
                  <c:v>39.450000000000003</c:v>
                </c:pt>
                <c:pt idx="480">
                  <c:v>39.11</c:v>
                </c:pt>
                <c:pt idx="481">
                  <c:v>39.06</c:v>
                </c:pt>
                <c:pt idx="482">
                  <c:v>38.51</c:v>
                </c:pt>
                <c:pt idx="483">
                  <c:v>37.46</c:v>
                </c:pt>
                <c:pt idx="484">
                  <c:v>36.44</c:v>
                </c:pt>
                <c:pt idx="485">
                  <c:v>34.909999999999997</c:v>
                </c:pt>
                <c:pt idx="486">
                  <c:v>35.4</c:v>
                </c:pt>
                <c:pt idx="487">
                  <c:v>35.520000000000003</c:v>
                </c:pt>
                <c:pt idx="488">
                  <c:v>34.54</c:v>
                </c:pt>
                <c:pt idx="489">
                  <c:v>33.96</c:v>
                </c:pt>
                <c:pt idx="490">
                  <c:v>33.25</c:v>
                </c:pt>
                <c:pt idx="491">
                  <c:v>32.950000000000003</c:v>
                </c:pt>
                <c:pt idx="492">
                  <c:v>32.82</c:v>
                </c:pt>
                <c:pt idx="493">
                  <c:v>32.68</c:v>
                </c:pt>
                <c:pt idx="494">
                  <c:v>33.479999999999997</c:v>
                </c:pt>
                <c:pt idx="495">
                  <c:v>33.049999999999997</c:v>
                </c:pt>
                <c:pt idx="496">
                  <c:v>33.07</c:v>
                </c:pt>
                <c:pt idx="497">
                  <c:v>32.85</c:v>
                </c:pt>
                <c:pt idx="498">
                  <c:v>33.32</c:v>
                </c:pt>
                <c:pt idx="499">
                  <c:v>33.21</c:v>
                </c:pt>
                <c:pt idx="500">
                  <c:v>32.200000000000003</c:v>
                </c:pt>
                <c:pt idx="501">
                  <c:v>31.31</c:v>
                </c:pt>
                <c:pt idx="502">
                  <c:v>31.48</c:v>
                </c:pt>
                <c:pt idx="503">
                  <c:v>31.84</c:v>
                </c:pt>
                <c:pt idx="504">
                  <c:v>31.8</c:v>
                </c:pt>
                <c:pt idx="505">
                  <c:v>31.759999999999991</c:v>
                </c:pt>
                <c:pt idx="506">
                  <c:v>31.89</c:v>
                </c:pt>
                <c:pt idx="507">
                  <c:v>31.64</c:v>
                </c:pt>
                <c:pt idx="508">
                  <c:v>31.59</c:v>
                </c:pt>
                <c:pt idx="509">
                  <c:v>31.62</c:v>
                </c:pt>
                <c:pt idx="510">
                  <c:v>31.89</c:v>
                </c:pt>
                <c:pt idx="511">
                  <c:v>32.4</c:v>
                </c:pt>
                <c:pt idx="512">
                  <c:v>32.58</c:v>
                </c:pt>
                <c:pt idx="513">
                  <c:v>32.94</c:v>
                </c:pt>
                <c:pt idx="514">
                  <c:v>33</c:v>
                </c:pt>
                <c:pt idx="515">
                  <c:v>32.86</c:v>
                </c:pt>
                <c:pt idx="516">
                  <c:v>32.5</c:v>
                </c:pt>
                <c:pt idx="517">
                  <c:v>31.97999999999999</c:v>
                </c:pt>
                <c:pt idx="518">
                  <c:v>31.81</c:v>
                </c:pt>
                <c:pt idx="519">
                  <c:v>31.65</c:v>
                </c:pt>
                <c:pt idx="520">
                  <c:v>31.48</c:v>
                </c:pt>
                <c:pt idx="521">
                  <c:v>31.44</c:v>
                </c:pt>
                <c:pt idx="522">
                  <c:v>31.45</c:v>
                </c:pt>
                <c:pt idx="523">
                  <c:v>31.84</c:v>
                </c:pt>
                <c:pt idx="524">
                  <c:v>32.24</c:v>
                </c:pt>
                <c:pt idx="525">
                  <c:v>32.57</c:v>
                </c:pt>
                <c:pt idx="526">
                  <c:v>33.01</c:v>
                </c:pt>
                <c:pt idx="527">
                  <c:v>33.240000000000009</c:v>
                </c:pt>
                <c:pt idx="528">
                  <c:v>33.799999999999997</c:v>
                </c:pt>
                <c:pt idx="529">
                  <c:v>33.450000000000003</c:v>
                </c:pt>
                <c:pt idx="530">
                  <c:v>33.369999999999997</c:v>
                </c:pt>
                <c:pt idx="531">
                  <c:v>33.76</c:v>
                </c:pt>
                <c:pt idx="532">
                  <c:v>34.4</c:v>
                </c:pt>
                <c:pt idx="533">
                  <c:v>34.520000000000003</c:v>
                </c:pt>
                <c:pt idx="534">
                  <c:v>34.4</c:v>
                </c:pt>
                <c:pt idx="535">
                  <c:v>34.1</c:v>
                </c:pt>
                <c:pt idx="536">
                  <c:v>34.150000000000013</c:v>
                </c:pt>
                <c:pt idx="537">
                  <c:v>34.150000000000013</c:v>
                </c:pt>
                <c:pt idx="538">
                  <c:v>35.24</c:v>
                </c:pt>
                <c:pt idx="539">
                  <c:v>35.17</c:v>
                </c:pt>
                <c:pt idx="540">
                  <c:v>34.81</c:v>
                </c:pt>
                <c:pt idx="541">
                  <c:v>34.79</c:v>
                </c:pt>
                <c:pt idx="542">
                  <c:v>34.82</c:v>
                </c:pt>
                <c:pt idx="543">
                  <c:v>34.92</c:v>
                </c:pt>
                <c:pt idx="544">
                  <c:v>35</c:v>
                </c:pt>
                <c:pt idx="545">
                  <c:v>35</c:v>
                </c:pt>
                <c:pt idx="546">
                  <c:v>34.409999999999997</c:v>
                </c:pt>
                <c:pt idx="547">
                  <c:v>33.83</c:v>
                </c:pt>
                <c:pt idx="548">
                  <c:v>33.57</c:v>
                </c:pt>
                <c:pt idx="549">
                  <c:v>33.89</c:v>
                </c:pt>
                <c:pt idx="550">
                  <c:v>34.230000000000011</c:v>
                </c:pt>
                <c:pt idx="551">
                  <c:v>34.260000000000012</c:v>
                </c:pt>
                <c:pt idx="552">
                  <c:v>34.35</c:v>
                </c:pt>
                <c:pt idx="553">
                  <c:v>34.47</c:v>
                </c:pt>
                <c:pt idx="554">
                  <c:v>34.5</c:v>
                </c:pt>
                <c:pt idx="555">
                  <c:v>34.36</c:v>
                </c:pt>
                <c:pt idx="556">
                  <c:v>34.660000000000011</c:v>
                </c:pt>
                <c:pt idx="557">
                  <c:v>34.54</c:v>
                </c:pt>
                <c:pt idx="558">
                  <c:v>34.54</c:v>
                </c:pt>
                <c:pt idx="559">
                  <c:v>35.270000000000003</c:v>
                </c:pt>
                <c:pt idx="560">
                  <c:v>35.24</c:v>
                </c:pt>
                <c:pt idx="561">
                  <c:v>35.590000000000003</c:v>
                </c:pt>
                <c:pt idx="562">
                  <c:v>35.909999999999997</c:v>
                </c:pt>
                <c:pt idx="563">
                  <c:v>35.979999999999997</c:v>
                </c:pt>
                <c:pt idx="564">
                  <c:v>35.82</c:v>
                </c:pt>
                <c:pt idx="565">
                  <c:v>36.19</c:v>
                </c:pt>
                <c:pt idx="566">
                  <c:v>37.020000000000003</c:v>
                </c:pt>
                <c:pt idx="567">
                  <c:v>36.700000000000003</c:v>
                </c:pt>
                <c:pt idx="568">
                  <c:v>36.65</c:v>
                </c:pt>
                <c:pt idx="569">
                  <c:v>37.6</c:v>
                </c:pt>
                <c:pt idx="570">
                  <c:v>38.369999999999997</c:v>
                </c:pt>
                <c:pt idx="571">
                  <c:v>37.86</c:v>
                </c:pt>
                <c:pt idx="572">
                  <c:v>37.46</c:v>
                </c:pt>
                <c:pt idx="573">
                  <c:v>38.200000000000003</c:v>
                </c:pt>
                <c:pt idx="574">
                  <c:v>39.51</c:v>
                </c:pt>
                <c:pt idx="575">
                  <c:v>40.049999999999997</c:v>
                </c:pt>
                <c:pt idx="576">
                  <c:v>40.58</c:v>
                </c:pt>
                <c:pt idx="577">
                  <c:v>40.79</c:v>
                </c:pt>
                <c:pt idx="578">
                  <c:v>41.53</c:v>
                </c:pt>
                <c:pt idx="579">
                  <c:v>42.51</c:v>
                </c:pt>
                <c:pt idx="580">
                  <c:v>41.620000000000012</c:v>
                </c:pt>
                <c:pt idx="581">
                  <c:v>41.57</c:v>
                </c:pt>
                <c:pt idx="582">
                  <c:v>41.57</c:v>
                </c:pt>
                <c:pt idx="583">
                  <c:v>41.57</c:v>
                </c:pt>
                <c:pt idx="584">
                  <c:v>41.57</c:v>
                </c:pt>
                <c:pt idx="585">
                  <c:v>41.54</c:v>
                </c:pt>
                <c:pt idx="586">
                  <c:v>41.52</c:v>
                </c:pt>
                <c:pt idx="587">
                  <c:v>42.24</c:v>
                </c:pt>
                <c:pt idx="588">
                  <c:v>43.1</c:v>
                </c:pt>
                <c:pt idx="589">
                  <c:v>42.54</c:v>
                </c:pt>
                <c:pt idx="590">
                  <c:v>41.91</c:v>
                </c:pt>
                <c:pt idx="591">
                  <c:v>42.43</c:v>
                </c:pt>
                <c:pt idx="592">
                  <c:v>41.97</c:v>
                </c:pt>
                <c:pt idx="593">
                  <c:v>41.08</c:v>
                </c:pt>
                <c:pt idx="594">
                  <c:v>41.75</c:v>
                </c:pt>
                <c:pt idx="595">
                  <c:v>40.96</c:v>
                </c:pt>
                <c:pt idx="596">
                  <c:v>42.11</c:v>
                </c:pt>
                <c:pt idx="597">
                  <c:v>42.13</c:v>
                </c:pt>
                <c:pt idx="598">
                  <c:v>42.48</c:v>
                </c:pt>
                <c:pt idx="599">
                  <c:v>43.55</c:v>
                </c:pt>
                <c:pt idx="600">
                  <c:v>44.41</c:v>
                </c:pt>
                <c:pt idx="601">
                  <c:v>44.230000000000011</c:v>
                </c:pt>
                <c:pt idx="602">
                  <c:v>44.57</c:v>
                </c:pt>
                <c:pt idx="603">
                  <c:v>45.48</c:v>
                </c:pt>
                <c:pt idx="604">
                  <c:v>44.93</c:v>
                </c:pt>
                <c:pt idx="605">
                  <c:v>44.42</c:v>
                </c:pt>
                <c:pt idx="606">
                  <c:v>43.81</c:v>
                </c:pt>
                <c:pt idx="607">
                  <c:v>44.22</c:v>
                </c:pt>
                <c:pt idx="608">
                  <c:v>44.42</c:v>
                </c:pt>
                <c:pt idx="609">
                  <c:v>44.62</c:v>
                </c:pt>
                <c:pt idx="610">
                  <c:v>44.11</c:v>
                </c:pt>
                <c:pt idx="611">
                  <c:v>44.07</c:v>
                </c:pt>
                <c:pt idx="612">
                  <c:v>44.45</c:v>
                </c:pt>
                <c:pt idx="613">
                  <c:v>44.89</c:v>
                </c:pt>
                <c:pt idx="614">
                  <c:v>44.82</c:v>
                </c:pt>
                <c:pt idx="615">
                  <c:v>44.02</c:v>
                </c:pt>
                <c:pt idx="616">
                  <c:v>43.97</c:v>
                </c:pt>
                <c:pt idx="617">
                  <c:v>44.34</c:v>
                </c:pt>
                <c:pt idx="618">
                  <c:v>44.72</c:v>
                </c:pt>
                <c:pt idx="619">
                  <c:v>44.92</c:v>
                </c:pt>
                <c:pt idx="620">
                  <c:v>45.04</c:v>
                </c:pt>
                <c:pt idx="621">
                  <c:v>45.43</c:v>
                </c:pt>
                <c:pt idx="622">
                  <c:v>45.53</c:v>
                </c:pt>
                <c:pt idx="623">
                  <c:v>45.36</c:v>
                </c:pt>
                <c:pt idx="624">
                  <c:v>45.6</c:v>
                </c:pt>
                <c:pt idx="625">
                  <c:v>46.35</c:v>
                </c:pt>
                <c:pt idx="626">
                  <c:v>46.86</c:v>
                </c:pt>
                <c:pt idx="627">
                  <c:v>46.81</c:v>
                </c:pt>
                <c:pt idx="628">
                  <c:v>46.97</c:v>
                </c:pt>
                <c:pt idx="629">
                  <c:v>47.13</c:v>
                </c:pt>
                <c:pt idx="630">
                  <c:v>47.15</c:v>
                </c:pt>
                <c:pt idx="631">
                  <c:v>47.18</c:v>
                </c:pt>
                <c:pt idx="632">
                  <c:v>47.32</c:v>
                </c:pt>
                <c:pt idx="633">
                  <c:v>48.24</c:v>
                </c:pt>
                <c:pt idx="634">
                  <c:v>48.66</c:v>
                </c:pt>
                <c:pt idx="635">
                  <c:v>49.07</c:v>
                </c:pt>
                <c:pt idx="636">
                  <c:v>48.85</c:v>
                </c:pt>
                <c:pt idx="637">
                  <c:v>49.28</c:v>
                </c:pt>
                <c:pt idx="638">
                  <c:v>49.01</c:v>
                </c:pt>
                <c:pt idx="639">
                  <c:v>49.18</c:v>
                </c:pt>
                <c:pt idx="640">
                  <c:v>49.91</c:v>
                </c:pt>
                <c:pt idx="641">
                  <c:v>50.45</c:v>
                </c:pt>
                <c:pt idx="642">
                  <c:v>51.37</c:v>
                </c:pt>
                <c:pt idx="643">
                  <c:v>52.71</c:v>
                </c:pt>
                <c:pt idx="644">
                  <c:v>52.580000000000013</c:v>
                </c:pt>
                <c:pt idx="645">
                  <c:v>52.04</c:v>
                </c:pt>
                <c:pt idx="646">
                  <c:v>52.49</c:v>
                </c:pt>
                <c:pt idx="647">
                  <c:v>53.42</c:v>
                </c:pt>
                <c:pt idx="648">
                  <c:v>54.24</c:v>
                </c:pt>
                <c:pt idx="649">
                  <c:v>54.47</c:v>
                </c:pt>
                <c:pt idx="650">
                  <c:v>54.400000000000013</c:v>
                </c:pt>
                <c:pt idx="651">
                  <c:v>55.15</c:v>
                </c:pt>
                <c:pt idx="652">
                  <c:v>56.67</c:v>
                </c:pt>
                <c:pt idx="653">
                  <c:v>57.230000000000011</c:v>
                </c:pt>
                <c:pt idx="654">
                  <c:v>57.65</c:v>
                </c:pt>
                <c:pt idx="655">
                  <c:v>58.84</c:v>
                </c:pt>
                <c:pt idx="656">
                  <c:v>58.88</c:v>
                </c:pt>
                <c:pt idx="657">
                  <c:v>61.21</c:v>
                </c:pt>
                <c:pt idx="658">
                  <c:v>62.05</c:v>
                </c:pt>
                <c:pt idx="659">
                  <c:v>64.040000000000006</c:v>
                </c:pt>
                <c:pt idx="660">
                  <c:v>61</c:v>
                </c:pt>
                <c:pt idx="661">
                  <c:v>55.06</c:v>
                </c:pt>
                <c:pt idx="662">
                  <c:v>53.53</c:v>
                </c:pt>
                <c:pt idx="663">
                  <c:v>54.990000000000009</c:v>
                </c:pt>
                <c:pt idx="664">
                  <c:v>55.14</c:v>
                </c:pt>
                <c:pt idx="665">
                  <c:v>53.25</c:v>
                </c:pt>
                <c:pt idx="666">
                  <c:v>52.61</c:v>
                </c:pt>
                <c:pt idx="667">
                  <c:v>50.5</c:v>
                </c:pt>
                <c:pt idx="668">
                  <c:v>50.580000000000013</c:v>
                </c:pt>
                <c:pt idx="669">
                  <c:v>51.56</c:v>
                </c:pt>
                <c:pt idx="670">
                  <c:v>54.77000000000001</c:v>
                </c:pt>
                <c:pt idx="671">
                  <c:v>55.57</c:v>
                </c:pt>
                <c:pt idx="672">
                  <c:v>58.67</c:v>
                </c:pt>
                <c:pt idx="673">
                  <c:v>57.47</c:v>
                </c:pt>
                <c:pt idx="674">
                  <c:v>56.58</c:v>
                </c:pt>
                <c:pt idx="675">
                  <c:v>55.780000000000008</c:v>
                </c:pt>
                <c:pt idx="676">
                  <c:v>55.83</c:v>
                </c:pt>
                <c:pt idx="677">
                  <c:v>56.510000000000012</c:v>
                </c:pt>
                <c:pt idx="678">
                  <c:v>57.16</c:v>
                </c:pt>
                <c:pt idx="679">
                  <c:v>57.65</c:v>
                </c:pt>
                <c:pt idx="680">
                  <c:v>57.70000000000001</c:v>
                </c:pt>
                <c:pt idx="681">
                  <c:v>57.63</c:v>
                </c:pt>
                <c:pt idx="682">
                  <c:v>57.27000000000001</c:v>
                </c:pt>
                <c:pt idx="683">
                  <c:v>56.59</c:v>
                </c:pt>
                <c:pt idx="684">
                  <c:v>56.59</c:v>
                </c:pt>
                <c:pt idx="685">
                  <c:v>56.600000000000009</c:v>
                </c:pt>
                <c:pt idx="686">
                  <c:v>56.710000000000008</c:v>
                </c:pt>
                <c:pt idx="687">
                  <c:v>57.05</c:v>
                </c:pt>
                <c:pt idx="688">
                  <c:v>56.610000000000007</c:v>
                </c:pt>
                <c:pt idx="689">
                  <c:v>55.37</c:v>
                </c:pt>
                <c:pt idx="690">
                  <c:v>55.32</c:v>
                </c:pt>
                <c:pt idx="691">
                  <c:v>55.27000000000001</c:v>
                </c:pt>
                <c:pt idx="692">
                  <c:v>55.2</c:v>
                </c:pt>
                <c:pt idx="693">
                  <c:v>55.64</c:v>
                </c:pt>
                <c:pt idx="694">
                  <c:v>56.07</c:v>
                </c:pt>
                <c:pt idx="695">
                  <c:v>57.09</c:v>
                </c:pt>
                <c:pt idx="696">
                  <c:v>58.05</c:v>
                </c:pt>
                <c:pt idx="697">
                  <c:v>58.69</c:v>
                </c:pt>
                <c:pt idx="698">
                  <c:v>56.89</c:v>
                </c:pt>
                <c:pt idx="699">
                  <c:v>56.46</c:v>
                </c:pt>
                <c:pt idx="700">
                  <c:v>56.210000000000008</c:v>
                </c:pt>
                <c:pt idx="701">
                  <c:v>56.36</c:v>
                </c:pt>
                <c:pt idx="702">
                  <c:v>56.53</c:v>
                </c:pt>
                <c:pt idx="703">
                  <c:v>56.2</c:v>
                </c:pt>
                <c:pt idx="704">
                  <c:v>55.98</c:v>
                </c:pt>
                <c:pt idx="705">
                  <c:v>55.620000000000012</c:v>
                </c:pt>
                <c:pt idx="706">
                  <c:v>55.25</c:v>
                </c:pt>
                <c:pt idx="707">
                  <c:v>54.780000000000008</c:v>
                </c:pt>
                <c:pt idx="708">
                  <c:v>55.21</c:v>
                </c:pt>
                <c:pt idx="709">
                  <c:v>55.21</c:v>
                </c:pt>
                <c:pt idx="710">
                  <c:v>55.18</c:v>
                </c:pt>
                <c:pt idx="711">
                  <c:v>54.730000000000011</c:v>
                </c:pt>
                <c:pt idx="712">
                  <c:v>54.52</c:v>
                </c:pt>
                <c:pt idx="713">
                  <c:v>52.78</c:v>
                </c:pt>
                <c:pt idx="714">
                  <c:v>53.13</c:v>
                </c:pt>
                <c:pt idx="715">
                  <c:v>53.36</c:v>
                </c:pt>
                <c:pt idx="716">
                  <c:v>53.93</c:v>
                </c:pt>
                <c:pt idx="717">
                  <c:v>54.03</c:v>
                </c:pt>
                <c:pt idx="718">
                  <c:v>52.91</c:v>
                </c:pt>
                <c:pt idx="719">
                  <c:v>52.690000000000012</c:v>
                </c:pt>
                <c:pt idx="720">
                  <c:v>52.83</c:v>
                </c:pt>
                <c:pt idx="721">
                  <c:v>52.41</c:v>
                </c:pt>
                <c:pt idx="722">
                  <c:v>51.95</c:v>
                </c:pt>
                <c:pt idx="723">
                  <c:v>51.180000000000007</c:v>
                </c:pt>
                <c:pt idx="724">
                  <c:v>51.6</c:v>
                </c:pt>
                <c:pt idx="725">
                  <c:v>52.36</c:v>
                </c:pt>
                <c:pt idx="726">
                  <c:v>53.33</c:v>
                </c:pt>
                <c:pt idx="727">
                  <c:v>52.61</c:v>
                </c:pt>
                <c:pt idx="728">
                  <c:v>52.900000000000013</c:v>
                </c:pt>
                <c:pt idx="729">
                  <c:v>52.92</c:v>
                </c:pt>
                <c:pt idx="730">
                  <c:v>52.87</c:v>
                </c:pt>
                <c:pt idx="731">
                  <c:v>52.470000000000013</c:v>
                </c:pt>
                <c:pt idx="732">
                  <c:v>52.12</c:v>
                </c:pt>
                <c:pt idx="733">
                  <c:v>52.93</c:v>
                </c:pt>
                <c:pt idx="734">
                  <c:v>52.6</c:v>
                </c:pt>
                <c:pt idx="735">
                  <c:v>52.470000000000013</c:v>
                </c:pt>
                <c:pt idx="736">
                  <c:v>52.65</c:v>
                </c:pt>
                <c:pt idx="737">
                  <c:v>52.76</c:v>
                </c:pt>
                <c:pt idx="738">
                  <c:v>52.680000000000007</c:v>
                </c:pt>
                <c:pt idx="739">
                  <c:v>51.8</c:v>
                </c:pt>
                <c:pt idx="740">
                  <c:v>50.71</c:v>
                </c:pt>
                <c:pt idx="741">
                  <c:v>50.78</c:v>
                </c:pt>
                <c:pt idx="742">
                  <c:v>50.48</c:v>
                </c:pt>
                <c:pt idx="743">
                  <c:v>51.25</c:v>
                </c:pt>
                <c:pt idx="744">
                  <c:v>53.54</c:v>
                </c:pt>
                <c:pt idx="745">
                  <c:v>54.280000000000008</c:v>
                </c:pt>
                <c:pt idx="746">
                  <c:v>54.500000000000007</c:v>
                </c:pt>
                <c:pt idx="747">
                  <c:v>54.52</c:v>
                </c:pt>
                <c:pt idx="748">
                  <c:v>55.63</c:v>
                </c:pt>
                <c:pt idx="749">
                  <c:v>55.94</c:v>
                </c:pt>
                <c:pt idx="750">
                  <c:v>55.000000000000007</c:v>
                </c:pt>
                <c:pt idx="751">
                  <c:v>53.41</c:v>
                </c:pt>
                <c:pt idx="752">
                  <c:v>54.43</c:v>
                </c:pt>
                <c:pt idx="753">
                  <c:v>59.06</c:v>
                </c:pt>
                <c:pt idx="754">
                  <c:v>65.83</c:v>
                </c:pt>
                <c:pt idx="755">
                  <c:v>62.56</c:v>
                </c:pt>
                <c:pt idx="756">
                  <c:v>62.27</c:v>
                </c:pt>
                <c:pt idx="757">
                  <c:v>62.580000000000013</c:v>
                </c:pt>
                <c:pt idx="758">
                  <c:v>60.58</c:v>
                </c:pt>
                <c:pt idx="759">
                  <c:v>62.580000000000013</c:v>
                </c:pt>
                <c:pt idx="760">
                  <c:v>63.91</c:v>
                </c:pt>
                <c:pt idx="761">
                  <c:v>64.2</c:v>
                </c:pt>
                <c:pt idx="762">
                  <c:v>65.69</c:v>
                </c:pt>
                <c:pt idx="763">
                  <c:v>65.11</c:v>
                </c:pt>
                <c:pt idx="764">
                  <c:v>64.2</c:v>
                </c:pt>
                <c:pt idx="765">
                  <c:v>62.580000000000013</c:v>
                </c:pt>
                <c:pt idx="766">
                  <c:v>59.98</c:v>
                </c:pt>
                <c:pt idx="767">
                  <c:v>61.06</c:v>
                </c:pt>
                <c:pt idx="768">
                  <c:v>64.02</c:v>
                </c:pt>
                <c:pt idx="769">
                  <c:v>65.100000000000009</c:v>
                </c:pt>
                <c:pt idx="770">
                  <c:v>62.52</c:v>
                </c:pt>
                <c:pt idx="771">
                  <c:v>63.260000000000012</c:v>
                </c:pt>
                <c:pt idx="772">
                  <c:v>62.95</c:v>
                </c:pt>
                <c:pt idx="773">
                  <c:v>61.17</c:v>
                </c:pt>
                <c:pt idx="774">
                  <c:v>61.240000000000009</c:v>
                </c:pt>
                <c:pt idx="775">
                  <c:v>61.42</c:v>
                </c:pt>
                <c:pt idx="776">
                  <c:v>60.84</c:v>
                </c:pt>
                <c:pt idx="777">
                  <c:v>61.07</c:v>
                </c:pt>
                <c:pt idx="778">
                  <c:v>61.07</c:v>
                </c:pt>
                <c:pt idx="779">
                  <c:v>61.07</c:v>
                </c:pt>
                <c:pt idx="780">
                  <c:v>60.63000000000001</c:v>
                </c:pt>
                <c:pt idx="781">
                  <c:v>60.86</c:v>
                </c:pt>
                <c:pt idx="782">
                  <c:v>60.82</c:v>
                </c:pt>
                <c:pt idx="783">
                  <c:v>61.33</c:v>
                </c:pt>
                <c:pt idx="784">
                  <c:v>61.84</c:v>
                </c:pt>
                <c:pt idx="785">
                  <c:v>62.530000000000008</c:v>
                </c:pt>
                <c:pt idx="786">
                  <c:v>62</c:v>
                </c:pt>
                <c:pt idx="787">
                  <c:v>62.1</c:v>
                </c:pt>
                <c:pt idx="788">
                  <c:v>62.91</c:v>
                </c:pt>
                <c:pt idx="789">
                  <c:v>64.679999999999978</c:v>
                </c:pt>
                <c:pt idx="790">
                  <c:v>64.669999999999973</c:v>
                </c:pt>
                <c:pt idx="791">
                  <c:v>63.660000000000011</c:v>
                </c:pt>
                <c:pt idx="792">
                  <c:v>62.860000000000007</c:v>
                </c:pt>
                <c:pt idx="793">
                  <c:v>61.56</c:v>
                </c:pt>
                <c:pt idx="794">
                  <c:v>63.82</c:v>
                </c:pt>
                <c:pt idx="795">
                  <c:v>64.819999999999993</c:v>
                </c:pt>
                <c:pt idx="796">
                  <c:v>64.59</c:v>
                </c:pt>
                <c:pt idx="797">
                  <c:v>65.08</c:v>
                </c:pt>
                <c:pt idx="798">
                  <c:v>64.930000000000007</c:v>
                </c:pt>
                <c:pt idx="799">
                  <c:v>64.3</c:v>
                </c:pt>
                <c:pt idx="800">
                  <c:v>63.55</c:v>
                </c:pt>
                <c:pt idx="801">
                  <c:v>63.12</c:v>
                </c:pt>
                <c:pt idx="802">
                  <c:v>62.37</c:v>
                </c:pt>
                <c:pt idx="803">
                  <c:v>62.37</c:v>
                </c:pt>
                <c:pt idx="804">
                  <c:v>61.21</c:v>
                </c:pt>
                <c:pt idx="805">
                  <c:v>60.96</c:v>
                </c:pt>
                <c:pt idx="806">
                  <c:v>60.85</c:v>
                </c:pt>
                <c:pt idx="807">
                  <c:v>61.260000000000012</c:v>
                </c:pt>
                <c:pt idx="808">
                  <c:v>61.660000000000011</c:v>
                </c:pt>
                <c:pt idx="809">
                  <c:v>60.28</c:v>
                </c:pt>
                <c:pt idx="810">
                  <c:v>59.61</c:v>
                </c:pt>
                <c:pt idx="811">
                  <c:v>59.63</c:v>
                </c:pt>
                <c:pt idx="812">
                  <c:v>59.03</c:v>
                </c:pt>
                <c:pt idx="813">
                  <c:v>56.74</c:v>
                </c:pt>
                <c:pt idx="814">
                  <c:v>57.19</c:v>
                </c:pt>
                <c:pt idx="815">
                  <c:v>55.720000000000013</c:v>
                </c:pt>
                <c:pt idx="816">
                  <c:v>55.84</c:v>
                </c:pt>
                <c:pt idx="817">
                  <c:v>55.82</c:v>
                </c:pt>
                <c:pt idx="818">
                  <c:v>56.42</c:v>
                </c:pt>
                <c:pt idx="819">
                  <c:v>58.18</c:v>
                </c:pt>
                <c:pt idx="820">
                  <c:v>58.08</c:v>
                </c:pt>
                <c:pt idx="821">
                  <c:v>57.36</c:v>
                </c:pt>
                <c:pt idx="822">
                  <c:v>57.38</c:v>
                </c:pt>
                <c:pt idx="823">
                  <c:v>56.74</c:v>
                </c:pt>
                <c:pt idx="824">
                  <c:v>56.54</c:v>
                </c:pt>
                <c:pt idx="825">
                  <c:v>57.24</c:v>
                </c:pt>
                <c:pt idx="826">
                  <c:v>57.86</c:v>
                </c:pt>
                <c:pt idx="827">
                  <c:v>57.84</c:v>
                </c:pt>
                <c:pt idx="828">
                  <c:v>57.96</c:v>
                </c:pt>
                <c:pt idx="829">
                  <c:v>58.44</c:v>
                </c:pt>
                <c:pt idx="830">
                  <c:v>58.86</c:v>
                </c:pt>
                <c:pt idx="831">
                  <c:v>58.96</c:v>
                </c:pt>
                <c:pt idx="832">
                  <c:v>60.33</c:v>
                </c:pt>
                <c:pt idx="833">
                  <c:v>61.45</c:v>
                </c:pt>
                <c:pt idx="834">
                  <c:v>61.5</c:v>
                </c:pt>
                <c:pt idx="835">
                  <c:v>60.98</c:v>
                </c:pt>
                <c:pt idx="836">
                  <c:v>61.38</c:v>
                </c:pt>
                <c:pt idx="837">
                  <c:v>62.6</c:v>
                </c:pt>
                <c:pt idx="838">
                  <c:v>63.5</c:v>
                </c:pt>
                <c:pt idx="839">
                  <c:v>62.04</c:v>
                </c:pt>
                <c:pt idx="840">
                  <c:v>61.49</c:v>
                </c:pt>
                <c:pt idx="841">
                  <c:v>61.02</c:v>
                </c:pt>
                <c:pt idx="842">
                  <c:v>62.59</c:v>
                </c:pt>
                <c:pt idx="843">
                  <c:v>63.82</c:v>
                </c:pt>
                <c:pt idx="844">
                  <c:v>63.37</c:v>
                </c:pt>
                <c:pt idx="845">
                  <c:v>63.61</c:v>
                </c:pt>
                <c:pt idx="846">
                  <c:v>63.92</c:v>
                </c:pt>
                <c:pt idx="847">
                  <c:v>64.23</c:v>
                </c:pt>
                <c:pt idx="848">
                  <c:v>65.540000000000006</c:v>
                </c:pt>
                <c:pt idx="849">
                  <c:v>64.52</c:v>
                </c:pt>
                <c:pt idx="850">
                  <c:v>64.19</c:v>
                </c:pt>
                <c:pt idx="851">
                  <c:v>64.260000000000005</c:v>
                </c:pt>
                <c:pt idx="852">
                  <c:v>64.010000000000005</c:v>
                </c:pt>
                <c:pt idx="853">
                  <c:v>63.1</c:v>
                </c:pt>
                <c:pt idx="854">
                  <c:v>62.84</c:v>
                </c:pt>
                <c:pt idx="855">
                  <c:v>63.21</c:v>
                </c:pt>
                <c:pt idx="856">
                  <c:v>63.76</c:v>
                </c:pt>
                <c:pt idx="857">
                  <c:v>63.93</c:v>
                </c:pt>
                <c:pt idx="858">
                  <c:v>64.11</c:v>
                </c:pt>
                <c:pt idx="859">
                  <c:v>64.28</c:v>
                </c:pt>
                <c:pt idx="860">
                  <c:v>64.05</c:v>
                </c:pt>
                <c:pt idx="861">
                  <c:v>64.28</c:v>
                </c:pt>
                <c:pt idx="862">
                  <c:v>63.89</c:v>
                </c:pt>
                <c:pt idx="863">
                  <c:v>65.47</c:v>
                </c:pt>
                <c:pt idx="864">
                  <c:v>65.84</c:v>
                </c:pt>
                <c:pt idx="865">
                  <c:v>65.03</c:v>
                </c:pt>
                <c:pt idx="866">
                  <c:v>64</c:v>
                </c:pt>
                <c:pt idx="867">
                  <c:v>63.82</c:v>
                </c:pt>
                <c:pt idx="868">
                  <c:v>64.040000000000006</c:v>
                </c:pt>
                <c:pt idx="869">
                  <c:v>64.25</c:v>
                </c:pt>
                <c:pt idx="870">
                  <c:v>63.94</c:v>
                </c:pt>
                <c:pt idx="871">
                  <c:v>63.5</c:v>
                </c:pt>
                <c:pt idx="872">
                  <c:v>62.95</c:v>
                </c:pt>
                <c:pt idx="873">
                  <c:v>62.160000000000011</c:v>
                </c:pt>
                <c:pt idx="874">
                  <c:v>62.64</c:v>
                </c:pt>
                <c:pt idx="875">
                  <c:v>63.23</c:v>
                </c:pt>
                <c:pt idx="876">
                  <c:v>63.61</c:v>
                </c:pt>
                <c:pt idx="877">
                  <c:v>62.23</c:v>
                </c:pt>
                <c:pt idx="878">
                  <c:v>62.59</c:v>
                </c:pt>
                <c:pt idx="879">
                  <c:v>63.52</c:v>
                </c:pt>
                <c:pt idx="880">
                  <c:v>63.71</c:v>
                </c:pt>
                <c:pt idx="881">
                  <c:v>63.61</c:v>
                </c:pt>
                <c:pt idx="882">
                  <c:v>63.61</c:v>
                </c:pt>
                <c:pt idx="883">
                  <c:v>63.34</c:v>
                </c:pt>
                <c:pt idx="884">
                  <c:v>63.740000000000009</c:v>
                </c:pt>
                <c:pt idx="885">
                  <c:v>65.11</c:v>
                </c:pt>
                <c:pt idx="886">
                  <c:v>64.37</c:v>
                </c:pt>
                <c:pt idx="887">
                  <c:v>64.81</c:v>
                </c:pt>
                <c:pt idx="888">
                  <c:v>64.87</c:v>
                </c:pt>
                <c:pt idx="889">
                  <c:v>64.94</c:v>
                </c:pt>
                <c:pt idx="890">
                  <c:v>64.84</c:v>
                </c:pt>
                <c:pt idx="891">
                  <c:v>64.95</c:v>
                </c:pt>
                <c:pt idx="892">
                  <c:v>64.8</c:v>
                </c:pt>
                <c:pt idx="893">
                  <c:v>65.100000000000009</c:v>
                </c:pt>
                <c:pt idx="894">
                  <c:v>63.460000000000008</c:v>
                </c:pt>
                <c:pt idx="895">
                  <c:v>62.23</c:v>
                </c:pt>
                <c:pt idx="896">
                  <c:v>62.14</c:v>
                </c:pt>
                <c:pt idx="897">
                  <c:v>62.63000000000001</c:v>
                </c:pt>
                <c:pt idx="898">
                  <c:v>61.88</c:v>
                </c:pt>
                <c:pt idx="899">
                  <c:v>62.17</c:v>
                </c:pt>
                <c:pt idx="900">
                  <c:v>62.31</c:v>
                </c:pt>
                <c:pt idx="901">
                  <c:v>62.34</c:v>
                </c:pt>
                <c:pt idx="902">
                  <c:v>62.45</c:v>
                </c:pt>
                <c:pt idx="903">
                  <c:v>63</c:v>
                </c:pt>
                <c:pt idx="904">
                  <c:v>62.94</c:v>
                </c:pt>
                <c:pt idx="905">
                  <c:v>62.19</c:v>
                </c:pt>
                <c:pt idx="906">
                  <c:v>62.27</c:v>
                </c:pt>
                <c:pt idx="907">
                  <c:v>62.06</c:v>
                </c:pt>
                <c:pt idx="908">
                  <c:v>61.22</c:v>
                </c:pt>
                <c:pt idx="909">
                  <c:v>61.58</c:v>
                </c:pt>
                <c:pt idx="910">
                  <c:v>61.240000000000009</c:v>
                </c:pt>
                <c:pt idx="911">
                  <c:v>61.09</c:v>
                </c:pt>
                <c:pt idx="912">
                  <c:v>60.650000000000013</c:v>
                </c:pt>
                <c:pt idx="913">
                  <c:v>60.17</c:v>
                </c:pt>
                <c:pt idx="914">
                  <c:v>60.25</c:v>
                </c:pt>
                <c:pt idx="915">
                  <c:v>60.58</c:v>
                </c:pt>
                <c:pt idx="916">
                  <c:v>60.540000000000013</c:v>
                </c:pt>
                <c:pt idx="917">
                  <c:v>61.12</c:v>
                </c:pt>
                <c:pt idx="918">
                  <c:v>60.31</c:v>
                </c:pt>
                <c:pt idx="919">
                  <c:v>60.24</c:v>
                </c:pt>
                <c:pt idx="920">
                  <c:v>60.56</c:v>
                </c:pt>
                <c:pt idx="921">
                  <c:v>61.39</c:v>
                </c:pt>
                <c:pt idx="922">
                  <c:v>61.37</c:v>
                </c:pt>
                <c:pt idx="923">
                  <c:v>61.28</c:v>
                </c:pt>
                <c:pt idx="924">
                  <c:v>62.030000000000008</c:v>
                </c:pt>
                <c:pt idx="925">
                  <c:v>61.49</c:v>
                </c:pt>
                <c:pt idx="926">
                  <c:v>61.71</c:v>
                </c:pt>
                <c:pt idx="927">
                  <c:v>61.28</c:v>
                </c:pt>
                <c:pt idx="928">
                  <c:v>60.91</c:v>
                </c:pt>
                <c:pt idx="929">
                  <c:v>60.70000000000001</c:v>
                </c:pt>
                <c:pt idx="930">
                  <c:v>60.73</c:v>
                </c:pt>
                <c:pt idx="931">
                  <c:v>61.07</c:v>
                </c:pt>
                <c:pt idx="932">
                  <c:v>61.06</c:v>
                </c:pt>
                <c:pt idx="933">
                  <c:v>60.38</c:v>
                </c:pt>
                <c:pt idx="934">
                  <c:v>60.39</c:v>
                </c:pt>
                <c:pt idx="935">
                  <c:v>60.83</c:v>
                </c:pt>
                <c:pt idx="936">
                  <c:v>60.78</c:v>
                </c:pt>
                <c:pt idx="937">
                  <c:v>60.55</c:v>
                </c:pt>
                <c:pt idx="938">
                  <c:v>60.62</c:v>
                </c:pt>
                <c:pt idx="939">
                  <c:v>60.29</c:v>
                </c:pt>
                <c:pt idx="940">
                  <c:v>60.13000000000001</c:v>
                </c:pt>
                <c:pt idx="941">
                  <c:v>60.34</c:v>
                </c:pt>
                <c:pt idx="942">
                  <c:v>60.20000000000001</c:v>
                </c:pt>
                <c:pt idx="943">
                  <c:v>59.27</c:v>
                </c:pt>
                <c:pt idx="944">
                  <c:v>58.77</c:v>
                </c:pt>
                <c:pt idx="945">
                  <c:v>58.29</c:v>
                </c:pt>
                <c:pt idx="946">
                  <c:v>58.430000000000007</c:v>
                </c:pt>
                <c:pt idx="947">
                  <c:v>58.69</c:v>
                </c:pt>
                <c:pt idx="948">
                  <c:v>59.11</c:v>
                </c:pt>
                <c:pt idx="949">
                  <c:v>59.210000000000008</c:v>
                </c:pt>
                <c:pt idx="950">
                  <c:v>59</c:v>
                </c:pt>
                <c:pt idx="951">
                  <c:v>58.56</c:v>
                </c:pt>
                <c:pt idx="952">
                  <c:v>59.01</c:v>
                </c:pt>
                <c:pt idx="953">
                  <c:v>58.720000000000013</c:v>
                </c:pt>
                <c:pt idx="954">
                  <c:v>58.430000000000007</c:v>
                </c:pt>
                <c:pt idx="955">
                  <c:v>58.330000000000013</c:v>
                </c:pt>
                <c:pt idx="956">
                  <c:v>58.61</c:v>
                </c:pt>
                <c:pt idx="957">
                  <c:v>58.34</c:v>
                </c:pt>
                <c:pt idx="958">
                  <c:v>57.74</c:v>
                </c:pt>
                <c:pt idx="959">
                  <c:v>57.120000000000012</c:v>
                </c:pt>
                <c:pt idx="960">
                  <c:v>56.92</c:v>
                </c:pt>
                <c:pt idx="961">
                  <c:v>56.46</c:v>
                </c:pt>
                <c:pt idx="962">
                  <c:v>56.06</c:v>
                </c:pt>
                <c:pt idx="963">
                  <c:v>55.900000000000013</c:v>
                </c:pt>
                <c:pt idx="964">
                  <c:v>56.32</c:v>
                </c:pt>
                <c:pt idx="965">
                  <c:v>56.19</c:v>
                </c:pt>
                <c:pt idx="966">
                  <c:v>56.68</c:v>
                </c:pt>
                <c:pt idx="967">
                  <c:v>56.3</c:v>
                </c:pt>
                <c:pt idx="968">
                  <c:v>54.990000000000009</c:v>
                </c:pt>
                <c:pt idx="969">
                  <c:v>54.48</c:v>
                </c:pt>
                <c:pt idx="970">
                  <c:v>53.38</c:v>
                </c:pt>
                <c:pt idx="971">
                  <c:v>53.03</c:v>
                </c:pt>
                <c:pt idx="972">
                  <c:v>52.670000000000009</c:v>
                </c:pt>
                <c:pt idx="973">
                  <c:v>51.570000000000007</c:v>
                </c:pt>
                <c:pt idx="974">
                  <c:v>50.88</c:v>
                </c:pt>
                <c:pt idx="975">
                  <c:v>51.27</c:v>
                </c:pt>
                <c:pt idx="976">
                  <c:v>52.56</c:v>
                </c:pt>
                <c:pt idx="977">
                  <c:v>52.16</c:v>
                </c:pt>
                <c:pt idx="978">
                  <c:v>51.54</c:v>
                </c:pt>
                <c:pt idx="979">
                  <c:v>50.4</c:v>
                </c:pt>
                <c:pt idx="980">
                  <c:v>50.39</c:v>
                </c:pt>
                <c:pt idx="981">
                  <c:v>50.660000000000011</c:v>
                </c:pt>
                <c:pt idx="982">
                  <c:v>50.43</c:v>
                </c:pt>
                <c:pt idx="983">
                  <c:v>51.03</c:v>
                </c:pt>
                <c:pt idx="984">
                  <c:v>50.93</c:v>
                </c:pt>
                <c:pt idx="985">
                  <c:v>50.970000000000013</c:v>
                </c:pt>
                <c:pt idx="986">
                  <c:v>50.580000000000013</c:v>
                </c:pt>
                <c:pt idx="987">
                  <c:v>50.63000000000001</c:v>
                </c:pt>
                <c:pt idx="988">
                  <c:v>49.71</c:v>
                </c:pt>
                <c:pt idx="989">
                  <c:v>49.56</c:v>
                </c:pt>
                <c:pt idx="990">
                  <c:v>49.5</c:v>
                </c:pt>
                <c:pt idx="991">
                  <c:v>49.46</c:v>
                </c:pt>
                <c:pt idx="992">
                  <c:v>49.4</c:v>
                </c:pt>
                <c:pt idx="993">
                  <c:v>48.95</c:v>
                </c:pt>
                <c:pt idx="994">
                  <c:v>48.48</c:v>
                </c:pt>
                <c:pt idx="995">
                  <c:v>47.9</c:v>
                </c:pt>
                <c:pt idx="996">
                  <c:v>48.32</c:v>
                </c:pt>
                <c:pt idx="997">
                  <c:v>48.41</c:v>
                </c:pt>
                <c:pt idx="998">
                  <c:v>47.84</c:v>
                </c:pt>
                <c:pt idx="999">
                  <c:v>47.33</c:v>
                </c:pt>
                <c:pt idx="1000">
                  <c:v>47.010000000000012</c:v>
                </c:pt>
                <c:pt idx="1001">
                  <c:v>46.79</c:v>
                </c:pt>
                <c:pt idx="1002">
                  <c:v>46.2</c:v>
                </c:pt>
                <c:pt idx="1003">
                  <c:v>45.91</c:v>
                </c:pt>
                <c:pt idx="1004">
                  <c:v>45.51</c:v>
                </c:pt>
                <c:pt idx="1005">
                  <c:v>45.91</c:v>
                </c:pt>
                <c:pt idx="1006">
                  <c:v>46.14</c:v>
                </c:pt>
                <c:pt idx="1007">
                  <c:v>46.01</c:v>
                </c:pt>
                <c:pt idx="1008">
                  <c:v>45.03</c:v>
                </c:pt>
                <c:pt idx="1009">
                  <c:v>45.15</c:v>
                </c:pt>
                <c:pt idx="1010">
                  <c:v>45.08</c:v>
                </c:pt>
                <c:pt idx="1011">
                  <c:v>44.8</c:v>
                </c:pt>
                <c:pt idx="1012">
                  <c:v>44.85</c:v>
                </c:pt>
                <c:pt idx="1013">
                  <c:v>44.63000000000001</c:v>
                </c:pt>
                <c:pt idx="1014">
                  <c:v>44.16</c:v>
                </c:pt>
                <c:pt idx="1015">
                  <c:v>43.95</c:v>
                </c:pt>
                <c:pt idx="1016">
                  <c:v>43.77000000000001</c:v>
                </c:pt>
                <c:pt idx="1017">
                  <c:v>43.28</c:v>
                </c:pt>
                <c:pt idx="1018">
                  <c:v>42.06</c:v>
                </c:pt>
                <c:pt idx="1019">
                  <c:v>41.37</c:v>
                </c:pt>
                <c:pt idx="1020">
                  <c:v>41.25</c:v>
                </c:pt>
                <c:pt idx="1021">
                  <c:v>40.800000000000011</c:v>
                </c:pt>
                <c:pt idx="1022">
                  <c:v>40.36</c:v>
                </c:pt>
                <c:pt idx="1023">
                  <c:v>38.380000000000003</c:v>
                </c:pt>
                <c:pt idx="1024">
                  <c:v>38.190000000000012</c:v>
                </c:pt>
                <c:pt idx="1025">
                  <c:v>38.020000000000003</c:v>
                </c:pt>
                <c:pt idx="1026">
                  <c:v>39.119999999999997</c:v>
                </c:pt>
                <c:pt idx="1027">
                  <c:v>38.83</c:v>
                </c:pt>
                <c:pt idx="1028">
                  <c:v>37.9</c:v>
                </c:pt>
                <c:pt idx="1029">
                  <c:v>36.79</c:v>
                </c:pt>
                <c:pt idx="1030">
                  <c:v>36.83</c:v>
                </c:pt>
                <c:pt idx="1031">
                  <c:v>37.25</c:v>
                </c:pt>
                <c:pt idx="1032">
                  <c:v>38.13000000000001</c:v>
                </c:pt>
                <c:pt idx="1033">
                  <c:v>37.6</c:v>
                </c:pt>
                <c:pt idx="1034">
                  <c:v>37.92</c:v>
                </c:pt>
                <c:pt idx="1035">
                  <c:v>37.380000000000003</c:v>
                </c:pt>
                <c:pt idx="1036">
                  <c:v>36.520000000000003</c:v>
                </c:pt>
                <c:pt idx="1037">
                  <c:v>35.710000000000008</c:v>
                </c:pt>
                <c:pt idx="1038">
                  <c:v>35.710000000000008</c:v>
                </c:pt>
                <c:pt idx="1039">
                  <c:v>35.710000000000008</c:v>
                </c:pt>
                <c:pt idx="1040">
                  <c:v>33.6</c:v>
                </c:pt>
                <c:pt idx="1041">
                  <c:v>33.240000000000009</c:v>
                </c:pt>
                <c:pt idx="1042">
                  <c:v>32.700000000000003</c:v>
                </c:pt>
                <c:pt idx="1043">
                  <c:v>35.020000000000003</c:v>
                </c:pt>
                <c:pt idx="1044">
                  <c:v>37.330000000000013</c:v>
                </c:pt>
                <c:pt idx="1045">
                  <c:v>37.4</c:v>
                </c:pt>
                <c:pt idx="1046">
                  <c:v>38.83</c:v>
                </c:pt>
                <c:pt idx="1047">
                  <c:v>38.39</c:v>
                </c:pt>
                <c:pt idx="1048">
                  <c:v>38.26</c:v>
                </c:pt>
                <c:pt idx="1049">
                  <c:v>38.22</c:v>
                </c:pt>
                <c:pt idx="1050">
                  <c:v>37.979999999999997</c:v>
                </c:pt>
                <c:pt idx="1051">
                  <c:v>37.869999999999997</c:v>
                </c:pt>
                <c:pt idx="1052">
                  <c:v>37.950000000000003</c:v>
                </c:pt>
                <c:pt idx="1053">
                  <c:v>38.39</c:v>
                </c:pt>
                <c:pt idx="1054">
                  <c:v>38.869999999999997</c:v>
                </c:pt>
                <c:pt idx="1055">
                  <c:v>37.869999999999997</c:v>
                </c:pt>
                <c:pt idx="1056">
                  <c:v>37.700000000000003</c:v>
                </c:pt>
                <c:pt idx="1057">
                  <c:v>37.42</c:v>
                </c:pt>
                <c:pt idx="1058">
                  <c:v>36.720000000000013</c:v>
                </c:pt>
                <c:pt idx="1059">
                  <c:v>36.54</c:v>
                </c:pt>
                <c:pt idx="1060">
                  <c:v>36.07</c:v>
                </c:pt>
                <c:pt idx="1061">
                  <c:v>36.450000000000003</c:v>
                </c:pt>
                <c:pt idx="1062">
                  <c:v>35.69</c:v>
                </c:pt>
                <c:pt idx="1063">
                  <c:v>35.20000000000001</c:v>
                </c:pt>
                <c:pt idx="1064">
                  <c:v>35.15</c:v>
                </c:pt>
                <c:pt idx="1065">
                  <c:v>34.64</c:v>
                </c:pt>
                <c:pt idx="1066">
                  <c:v>33.979999999999997</c:v>
                </c:pt>
                <c:pt idx="1067">
                  <c:v>33.090000000000003</c:v>
                </c:pt>
                <c:pt idx="1068">
                  <c:v>33.43</c:v>
                </c:pt>
                <c:pt idx="1069">
                  <c:v>33.4</c:v>
                </c:pt>
                <c:pt idx="1070">
                  <c:v>33.58</c:v>
                </c:pt>
                <c:pt idx="1071">
                  <c:v>33.240000000000009</c:v>
                </c:pt>
                <c:pt idx="1072">
                  <c:v>33.15</c:v>
                </c:pt>
                <c:pt idx="1073">
                  <c:v>32.33</c:v>
                </c:pt>
                <c:pt idx="1074">
                  <c:v>31.19</c:v>
                </c:pt>
                <c:pt idx="1075">
                  <c:v>31.14</c:v>
                </c:pt>
                <c:pt idx="1076">
                  <c:v>32.08</c:v>
                </c:pt>
                <c:pt idx="1077">
                  <c:v>31.95</c:v>
                </c:pt>
                <c:pt idx="1078">
                  <c:v>31.18</c:v>
                </c:pt>
                <c:pt idx="1079">
                  <c:v>30.93</c:v>
                </c:pt>
                <c:pt idx="1080">
                  <c:v>31.12</c:v>
                </c:pt>
                <c:pt idx="1081">
                  <c:v>31.86999999999999</c:v>
                </c:pt>
                <c:pt idx="1082">
                  <c:v>33.39</c:v>
                </c:pt>
                <c:pt idx="1083">
                  <c:v>36.46</c:v>
                </c:pt>
                <c:pt idx="1084">
                  <c:v>36.15</c:v>
                </c:pt>
                <c:pt idx="1085">
                  <c:v>36.4</c:v>
                </c:pt>
                <c:pt idx="1086">
                  <c:v>39.299999999999997</c:v>
                </c:pt>
                <c:pt idx="1087">
                  <c:v>37.53</c:v>
                </c:pt>
                <c:pt idx="1088">
                  <c:v>35.68</c:v>
                </c:pt>
                <c:pt idx="1089">
                  <c:v>36.33</c:v>
                </c:pt>
                <c:pt idx="1090">
                  <c:v>36.56</c:v>
                </c:pt>
                <c:pt idx="1091">
                  <c:v>37.08</c:v>
                </c:pt>
                <c:pt idx="1092">
                  <c:v>37.21</c:v>
                </c:pt>
                <c:pt idx="1093">
                  <c:v>38.27000000000001</c:v>
                </c:pt>
                <c:pt idx="1094">
                  <c:v>38.46</c:v>
                </c:pt>
                <c:pt idx="1095">
                  <c:v>39.24</c:v>
                </c:pt>
                <c:pt idx="1096">
                  <c:v>39.03</c:v>
                </c:pt>
                <c:pt idx="1097">
                  <c:v>38.65</c:v>
                </c:pt>
                <c:pt idx="1098">
                  <c:v>37.520000000000003</c:v>
                </c:pt>
                <c:pt idx="1099">
                  <c:v>37.6</c:v>
                </c:pt>
                <c:pt idx="1100">
                  <c:v>37.71</c:v>
                </c:pt>
                <c:pt idx="1101">
                  <c:v>38.690000000000012</c:v>
                </c:pt>
                <c:pt idx="1102">
                  <c:v>38.700000000000003</c:v>
                </c:pt>
                <c:pt idx="1103">
                  <c:v>39.35</c:v>
                </c:pt>
                <c:pt idx="1104">
                  <c:v>39.57</c:v>
                </c:pt>
                <c:pt idx="1105">
                  <c:v>41.19</c:v>
                </c:pt>
                <c:pt idx="1106">
                  <c:v>41.29</c:v>
                </c:pt>
                <c:pt idx="1107">
                  <c:v>41.19</c:v>
                </c:pt>
                <c:pt idx="1108">
                  <c:v>40.119999999999997</c:v>
                </c:pt>
                <c:pt idx="1109">
                  <c:v>39.090000000000003</c:v>
                </c:pt>
                <c:pt idx="1110">
                  <c:v>38.78</c:v>
                </c:pt>
                <c:pt idx="1111">
                  <c:v>38.549999999999997</c:v>
                </c:pt>
                <c:pt idx="1112">
                  <c:v>38.4</c:v>
                </c:pt>
                <c:pt idx="1113">
                  <c:v>38.25</c:v>
                </c:pt>
                <c:pt idx="1114">
                  <c:v>38.1</c:v>
                </c:pt>
                <c:pt idx="1115">
                  <c:v>38.68</c:v>
                </c:pt>
                <c:pt idx="1116">
                  <c:v>38.230000000000011</c:v>
                </c:pt>
                <c:pt idx="1117">
                  <c:v>38.49</c:v>
                </c:pt>
                <c:pt idx="1118">
                  <c:v>38.44</c:v>
                </c:pt>
                <c:pt idx="1119">
                  <c:v>37.76</c:v>
                </c:pt>
                <c:pt idx="1120">
                  <c:v>37.24</c:v>
                </c:pt>
                <c:pt idx="1121">
                  <c:v>37.1</c:v>
                </c:pt>
                <c:pt idx="1122">
                  <c:v>37.090000000000003</c:v>
                </c:pt>
                <c:pt idx="1123">
                  <c:v>37.03</c:v>
                </c:pt>
                <c:pt idx="1124">
                  <c:v>37.230000000000011</c:v>
                </c:pt>
                <c:pt idx="1125">
                  <c:v>37.580000000000013</c:v>
                </c:pt>
                <c:pt idx="1126">
                  <c:v>36.979999999999997</c:v>
                </c:pt>
                <c:pt idx="1127">
                  <c:v>36.78</c:v>
                </c:pt>
                <c:pt idx="1128">
                  <c:v>36.869999999999997</c:v>
                </c:pt>
                <c:pt idx="1129">
                  <c:v>37.71</c:v>
                </c:pt>
                <c:pt idx="1130">
                  <c:v>37.71</c:v>
                </c:pt>
                <c:pt idx="1131">
                  <c:v>37.76</c:v>
                </c:pt>
                <c:pt idx="1132">
                  <c:v>37.450000000000003</c:v>
                </c:pt>
                <c:pt idx="1133">
                  <c:v>37.92</c:v>
                </c:pt>
                <c:pt idx="1134">
                  <c:v>38.39</c:v>
                </c:pt>
                <c:pt idx="1135">
                  <c:v>38.15</c:v>
                </c:pt>
                <c:pt idx="1136">
                  <c:v>38.14</c:v>
                </c:pt>
                <c:pt idx="1137">
                  <c:v>38.200000000000003</c:v>
                </c:pt>
                <c:pt idx="1138">
                  <c:v>39.119999999999997</c:v>
                </c:pt>
                <c:pt idx="1139">
                  <c:v>38.700000000000003</c:v>
                </c:pt>
                <c:pt idx="1140">
                  <c:v>38.590000000000003</c:v>
                </c:pt>
                <c:pt idx="1141">
                  <c:v>38.96</c:v>
                </c:pt>
                <c:pt idx="1142">
                  <c:v>39.18</c:v>
                </c:pt>
                <c:pt idx="1143">
                  <c:v>38.75</c:v>
                </c:pt>
                <c:pt idx="1144">
                  <c:v>38.78</c:v>
                </c:pt>
                <c:pt idx="1145">
                  <c:v>39.01</c:v>
                </c:pt>
                <c:pt idx="1146">
                  <c:v>39.730000000000011</c:v>
                </c:pt>
                <c:pt idx="1147">
                  <c:v>39.69</c:v>
                </c:pt>
                <c:pt idx="1148">
                  <c:v>39.660000000000011</c:v>
                </c:pt>
                <c:pt idx="1149">
                  <c:v>39.63000000000001</c:v>
                </c:pt>
                <c:pt idx="1150">
                  <c:v>38.96</c:v>
                </c:pt>
                <c:pt idx="1151">
                  <c:v>38.340000000000003</c:v>
                </c:pt>
                <c:pt idx="1152">
                  <c:v>37.74</c:v>
                </c:pt>
                <c:pt idx="1153">
                  <c:v>38.380000000000003</c:v>
                </c:pt>
                <c:pt idx="1154">
                  <c:v>38.32</c:v>
                </c:pt>
                <c:pt idx="1155">
                  <c:v>37.840000000000003</c:v>
                </c:pt>
                <c:pt idx="1156">
                  <c:v>37.880000000000003</c:v>
                </c:pt>
                <c:pt idx="1157">
                  <c:v>37.619999999999997</c:v>
                </c:pt>
                <c:pt idx="1158">
                  <c:v>37.56</c:v>
                </c:pt>
                <c:pt idx="1159">
                  <c:v>37.68</c:v>
                </c:pt>
                <c:pt idx="1160">
                  <c:v>37.25</c:v>
                </c:pt>
                <c:pt idx="1161">
                  <c:v>37.31</c:v>
                </c:pt>
                <c:pt idx="1162">
                  <c:v>37.39</c:v>
                </c:pt>
                <c:pt idx="1163">
                  <c:v>37.580000000000013</c:v>
                </c:pt>
                <c:pt idx="1164">
                  <c:v>37.68</c:v>
                </c:pt>
                <c:pt idx="1165">
                  <c:v>37.6</c:v>
                </c:pt>
                <c:pt idx="1166">
                  <c:v>37.520000000000003</c:v>
                </c:pt>
                <c:pt idx="1167">
                  <c:v>37.26</c:v>
                </c:pt>
                <c:pt idx="1168">
                  <c:v>36.68</c:v>
                </c:pt>
                <c:pt idx="1169">
                  <c:v>36.869999999999997</c:v>
                </c:pt>
                <c:pt idx="1170">
                  <c:v>36.89</c:v>
                </c:pt>
                <c:pt idx="1171">
                  <c:v>36.880000000000003</c:v>
                </c:pt>
                <c:pt idx="1172">
                  <c:v>37.1</c:v>
                </c:pt>
                <c:pt idx="1173">
                  <c:v>37.450000000000003</c:v>
                </c:pt>
                <c:pt idx="1174">
                  <c:v>36.909999999999997</c:v>
                </c:pt>
                <c:pt idx="1175">
                  <c:v>37.28</c:v>
                </c:pt>
                <c:pt idx="1176">
                  <c:v>37.96</c:v>
                </c:pt>
                <c:pt idx="1177">
                  <c:v>38.51</c:v>
                </c:pt>
                <c:pt idx="1178">
                  <c:v>38.200000000000003</c:v>
                </c:pt>
                <c:pt idx="1179">
                  <c:v>37.65</c:v>
                </c:pt>
                <c:pt idx="1180">
                  <c:v>38.230000000000011</c:v>
                </c:pt>
                <c:pt idx="1181">
                  <c:v>38.340000000000003</c:v>
                </c:pt>
                <c:pt idx="1182">
                  <c:v>39.42</c:v>
                </c:pt>
                <c:pt idx="1183">
                  <c:v>39.42</c:v>
                </c:pt>
                <c:pt idx="1184">
                  <c:v>39.160000000000011</c:v>
                </c:pt>
                <c:pt idx="1185">
                  <c:v>38.42</c:v>
                </c:pt>
                <c:pt idx="1186">
                  <c:v>38.99</c:v>
                </c:pt>
                <c:pt idx="1187">
                  <c:v>39.28</c:v>
                </c:pt>
                <c:pt idx="1188">
                  <c:v>39.909999999999997</c:v>
                </c:pt>
                <c:pt idx="1189">
                  <c:v>39.190000000000012</c:v>
                </c:pt>
                <c:pt idx="1190">
                  <c:v>38.76</c:v>
                </c:pt>
                <c:pt idx="1191">
                  <c:v>39.56</c:v>
                </c:pt>
                <c:pt idx="1192">
                  <c:v>39.64</c:v>
                </c:pt>
                <c:pt idx="1193">
                  <c:v>40.04</c:v>
                </c:pt>
                <c:pt idx="1194">
                  <c:v>39.15</c:v>
                </c:pt>
                <c:pt idx="1195">
                  <c:v>39.18</c:v>
                </c:pt>
                <c:pt idx="1196">
                  <c:v>38.97</c:v>
                </c:pt>
                <c:pt idx="1197">
                  <c:v>38.549999999999997</c:v>
                </c:pt>
                <c:pt idx="1198">
                  <c:v>37.78</c:v>
                </c:pt>
                <c:pt idx="1199">
                  <c:v>37.6</c:v>
                </c:pt>
                <c:pt idx="1200">
                  <c:v>37.71</c:v>
                </c:pt>
                <c:pt idx="1201">
                  <c:v>37.96</c:v>
                </c:pt>
                <c:pt idx="1202">
                  <c:v>37.5</c:v>
                </c:pt>
                <c:pt idx="1203">
                  <c:v>37.76</c:v>
                </c:pt>
                <c:pt idx="1204">
                  <c:v>37.909999999999997</c:v>
                </c:pt>
                <c:pt idx="1205">
                  <c:v>38.090000000000003</c:v>
                </c:pt>
                <c:pt idx="1206">
                  <c:v>37.92</c:v>
                </c:pt>
                <c:pt idx="1207">
                  <c:v>37.68</c:v>
                </c:pt>
                <c:pt idx="1208">
                  <c:v>37.06</c:v>
                </c:pt>
                <c:pt idx="1209">
                  <c:v>36.85</c:v>
                </c:pt>
                <c:pt idx="1210">
                  <c:v>36.369999999999997</c:v>
                </c:pt>
                <c:pt idx="1211">
                  <c:v>36.5</c:v>
                </c:pt>
                <c:pt idx="1212">
                  <c:v>36.5</c:v>
                </c:pt>
                <c:pt idx="1213">
                  <c:v>36.42</c:v>
                </c:pt>
                <c:pt idx="1214">
                  <c:v>36.340000000000003</c:v>
                </c:pt>
                <c:pt idx="1215">
                  <c:v>36.24</c:v>
                </c:pt>
                <c:pt idx="1216">
                  <c:v>36.22</c:v>
                </c:pt>
                <c:pt idx="1217">
                  <c:v>36.340000000000003</c:v>
                </c:pt>
                <c:pt idx="1218">
                  <c:v>36.51</c:v>
                </c:pt>
                <c:pt idx="1219">
                  <c:v>36.75</c:v>
                </c:pt>
                <c:pt idx="1220">
                  <c:v>37.27000000000001</c:v>
                </c:pt>
                <c:pt idx="1221">
                  <c:v>37.97</c:v>
                </c:pt>
                <c:pt idx="1222">
                  <c:v>37.96</c:v>
                </c:pt>
                <c:pt idx="1223">
                  <c:v>39.200000000000003</c:v>
                </c:pt>
                <c:pt idx="1224">
                  <c:v>39.22</c:v>
                </c:pt>
                <c:pt idx="1225">
                  <c:v>39.32</c:v>
                </c:pt>
                <c:pt idx="1226">
                  <c:v>39.230000000000011</c:v>
                </c:pt>
                <c:pt idx="1227">
                  <c:v>39.61</c:v>
                </c:pt>
                <c:pt idx="1228">
                  <c:v>39.090000000000003</c:v>
                </c:pt>
                <c:pt idx="1229">
                  <c:v>39.63000000000001</c:v>
                </c:pt>
                <c:pt idx="1230">
                  <c:v>39.950000000000003</c:v>
                </c:pt>
                <c:pt idx="1231">
                  <c:v>41.760000000000012</c:v>
                </c:pt>
                <c:pt idx="1232">
                  <c:v>43.15</c:v>
                </c:pt>
                <c:pt idx="1233">
                  <c:v>42.36</c:v>
                </c:pt>
                <c:pt idx="1234">
                  <c:v>41.45</c:v>
                </c:pt>
                <c:pt idx="1235">
                  <c:v>40.760000000000012</c:v>
                </c:pt>
                <c:pt idx="1236">
                  <c:v>40.70000000000001</c:v>
                </c:pt>
                <c:pt idx="1237">
                  <c:v>41.74</c:v>
                </c:pt>
                <c:pt idx="1238">
                  <c:v>41.68</c:v>
                </c:pt>
                <c:pt idx="1239">
                  <c:v>41.11</c:v>
                </c:pt>
                <c:pt idx="1240">
                  <c:v>40.800000000000011</c:v>
                </c:pt>
                <c:pt idx="1241">
                  <c:v>40.6</c:v>
                </c:pt>
                <c:pt idx="1242">
                  <c:v>40.81</c:v>
                </c:pt>
                <c:pt idx="1243">
                  <c:v>41.13</c:v>
                </c:pt>
                <c:pt idx="1244">
                  <c:v>41.65</c:v>
                </c:pt>
                <c:pt idx="1245">
                  <c:v>41.65</c:v>
                </c:pt>
                <c:pt idx="1246">
                  <c:v>43.49</c:v>
                </c:pt>
                <c:pt idx="1247">
                  <c:v>43.4</c:v>
                </c:pt>
                <c:pt idx="1248">
                  <c:v>44.2</c:v>
                </c:pt>
                <c:pt idx="1249">
                  <c:v>46.05</c:v>
                </c:pt>
                <c:pt idx="1250">
                  <c:v>48.36</c:v>
                </c:pt>
                <c:pt idx="1251">
                  <c:v>48.35</c:v>
                </c:pt>
                <c:pt idx="1252">
                  <c:v>48.41</c:v>
                </c:pt>
                <c:pt idx="1253">
                  <c:v>48</c:v>
                </c:pt>
                <c:pt idx="1254">
                  <c:v>48.68</c:v>
                </c:pt>
                <c:pt idx="1255">
                  <c:v>48.620000000000012</c:v>
                </c:pt>
                <c:pt idx="1256">
                  <c:v>49.18</c:v>
                </c:pt>
                <c:pt idx="1257">
                  <c:v>50.98</c:v>
                </c:pt>
                <c:pt idx="1258">
                  <c:v>50.960000000000008</c:v>
                </c:pt>
                <c:pt idx="1259">
                  <c:v>47.47</c:v>
                </c:pt>
                <c:pt idx="1260">
                  <c:v>47.92</c:v>
                </c:pt>
                <c:pt idx="1261">
                  <c:v>47.89</c:v>
                </c:pt>
                <c:pt idx="1262">
                  <c:v>48.5</c:v>
                </c:pt>
                <c:pt idx="1263">
                  <c:v>47.65</c:v>
                </c:pt>
                <c:pt idx="1264">
                  <c:v>47.100000000000009</c:v>
                </c:pt>
                <c:pt idx="1265">
                  <c:v>46.68</c:v>
                </c:pt>
                <c:pt idx="1266">
                  <c:v>47.18</c:v>
                </c:pt>
                <c:pt idx="1267">
                  <c:v>48.15</c:v>
                </c:pt>
                <c:pt idx="1268">
                  <c:v>48.70000000000001</c:v>
                </c:pt>
                <c:pt idx="1269">
                  <c:v>49.82</c:v>
                </c:pt>
                <c:pt idx="1270">
                  <c:v>50.6</c:v>
                </c:pt>
                <c:pt idx="1271">
                  <c:v>48.63</c:v>
                </c:pt>
                <c:pt idx="1272">
                  <c:v>48.87</c:v>
                </c:pt>
                <c:pt idx="1273">
                  <c:v>49.59</c:v>
                </c:pt>
                <c:pt idx="1274">
                  <c:v>51.61</c:v>
                </c:pt>
                <c:pt idx="1275">
                  <c:v>50.44</c:v>
                </c:pt>
                <c:pt idx="1276">
                  <c:v>49.98</c:v>
                </c:pt>
                <c:pt idx="1277">
                  <c:v>49.28</c:v>
                </c:pt>
                <c:pt idx="1278">
                  <c:v>49.03</c:v>
                </c:pt>
                <c:pt idx="1279">
                  <c:v>48.9</c:v>
                </c:pt>
                <c:pt idx="1280">
                  <c:v>48.5</c:v>
                </c:pt>
                <c:pt idx="1281">
                  <c:v>47.59</c:v>
                </c:pt>
                <c:pt idx="1282">
                  <c:v>46.81</c:v>
                </c:pt>
                <c:pt idx="1283">
                  <c:v>46.21</c:v>
                </c:pt>
                <c:pt idx="1284">
                  <c:v>46.55</c:v>
                </c:pt>
                <c:pt idx="1285">
                  <c:v>47.24</c:v>
                </c:pt>
                <c:pt idx="1286">
                  <c:v>47.73</c:v>
                </c:pt>
                <c:pt idx="1287">
                  <c:v>48.32</c:v>
                </c:pt>
                <c:pt idx="1288">
                  <c:v>49.220000000000013</c:v>
                </c:pt>
                <c:pt idx="1289">
                  <c:v>48.84</c:v>
                </c:pt>
                <c:pt idx="1290">
                  <c:v>50.06</c:v>
                </c:pt>
                <c:pt idx="1291">
                  <c:v>51.03</c:v>
                </c:pt>
                <c:pt idx="1292">
                  <c:v>50.79</c:v>
                </c:pt>
                <c:pt idx="1293">
                  <c:v>51.06</c:v>
                </c:pt>
                <c:pt idx="1294">
                  <c:v>50.690000000000012</c:v>
                </c:pt>
                <c:pt idx="1295">
                  <c:v>49.99</c:v>
                </c:pt>
                <c:pt idx="1296">
                  <c:v>50.73</c:v>
                </c:pt>
                <c:pt idx="1297">
                  <c:v>50.05</c:v>
                </c:pt>
                <c:pt idx="1298">
                  <c:v>49.92</c:v>
                </c:pt>
                <c:pt idx="1299">
                  <c:v>50.080000000000013</c:v>
                </c:pt>
                <c:pt idx="1300">
                  <c:v>50.23</c:v>
                </c:pt>
                <c:pt idx="1301">
                  <c:v>50.39</c:v>
                </c:pt>
                <c:pt idx="1302">
                  <c:v>50.35</c:v>
                </c:pt>
                <c:pt idx="1303">
                  <c:v>50.13000000000001</c:v>
                </c:pt>
                <c:pt idx="1304">
                  <c:v>51.66</c:v>
                </c:pt>
                <c:pt idx="1305">
                  <c:v>53.190000000000012</c:v>
                </c:pt>
                <c:pt idx="1306">
                  <c:v>54.34</c:v>
                </c:pt>
                <c:pt idx="1307">
                  <c:v>54.85</c:v>
                </c:pt>
                <c:pt idx="1308">
                  <c:v>56.35</c:v>
                </c:pt>
                <c:pt idx="1309">
                  <c:v>57.230000000000011</c:v>
                </c:pt>
                <c:pt idx="1310">
                  <c:v>57.820000000000007</c:v>
                </c:pt>
                <c:pt idx="1311">
                  <c:v>57.02</c:v>
                </c:pt>
                <c:pt idx="1312">
                  <c:v>57.02</c:v>
                </c:pt>
                <c:pt idx="1313">
                  <c:v>56.86</c:v>
                </c:pt>
                <c:pt idx="1314">
                  <c:v>56.780000000000008</c:v>
                </c:pt>
                <c:pt idx="1315">
                  <c:v>55.07</c:v>
                </c:pt>
                <c:pt idx="1316">
                  <c:v>54.170000000000009</c:v>
                </c:pt>
                <c:pt idx="1317">
                  <c:v>54.24</c:v>
                </c:pt>
                <c:pt idx="1318">
                  <c:v>52.81</c:v>
                </c:pt>
                <c:pt idx="1319">
                  <c:v>53.61</c:v>
                </c:pt>
                <c:pt idx="1320">
                  <c:v>53.13</c:v>
                </c:pt>
                <c:pt idx="1321">
                  <c:v>53.21</c:v>
                </c:pt>
                <c:pt idx="1322">
                  <c:v>54.790000000000013</c:v>
                </c:pt>
                <c:pt idx="1323">
                  <c:v>54.35</c:v>
                </c:pt>
                <c:pt idx="1324">
                  <c:v>54.510000000000012</c:v>
                </c:pt>
                <c:pt idx="1325">
                  <c:v>53.76</c:v>
                </c:pt>
                <c:pt idx="1326">
                  <c:v>53.49</c:v>
                </c:pt>
                <c:pt idx="1327">
                  <c:v>52.73</c:v>
                </c:pt>
                <c:pt idx="1328">
                  <c:v>52.470000000000013</c:v>
                </c:pt>
                <c:pt idx="1329">
                  <c:v>52.85</c:v>
                </c:pt>
                <c:pt idx="1330">
                  <c:v>53.31</c:v>
                </c:pt>
                <c:pt idx="1331">
                  <c:v>54.33</c:v>
                </c:pt>
                <c:pt idx="1332">
                  <c:v>54.26</c:v>
                </c:pt>
                <c:pt idx="1333">
                  <c:v>55.91</c:v>
                </c:pt>
                <c:pt idx="1334">
                  <c:v>55.48</c:v>
                </c:pt>
                <c:pt idx="1335">
                  <c:v>56.110000000000007</c:v>
                </c:pt>
                <c:pt idx="1336">
                  <c:v>57.320000000000007</c:v>
                </c:pt>
                <c:pt idx="1337">
                  <c:v>57.65</c:v>
                </c:pt>
                <c:pt idx="1338">
                  <c:v>57.20000000000001</c:v>
                </c:pt>
                <c:pt idx="1339">
                  <c:v>58.25</c:v>
                </c:pt>
                <c:pt idx="1340">
                  <c:v>58.650000000000013</c:v>
                </c:pt>
                <c:pt idx="1341">
                  <c:v>59.3</c:v>
                </c:pt>
                <c:pt idx="1342">
                  <c:v>59.17</c:v>
                </c:pt>
                <c:pt idx="1343">
                  <c:v>60.35</c:v>
                </c:pt>
                <c:pt idx="1344">
                  <c:v>59.540000000000013</c:v>
                </c:pt>
                <c:pt idx="1345">
                  <c:v>59.78</c:v>
                </c:pt>
                <c:pt idx="1346">
                  <c:v>59.28</c:v>
                </c:pt>
                <c:pt idx="1347">
                  <c:v>60.18</c:v>
                </c:pt>
                <c:pt idx="1348">
                  <c:v>59.91</c:v>
                </c:pt>
                <c:pt idx="1349">
                  <c:v>59.89</c:v>
                </c:pt>
                <c:pt idx="1350">
                  <c:v>60.73</c:v>
                </c:pt>
                <c:pt idx="1351">
                  <c:v>61.73</c:v>
                </c:pt>
                <c:pt idx="1352">
                  <c:v>61.79</c:v>
                </c:pt>
                <c:pt idx="1353">
                  <c:v>62.14</c:v>
                </c:pt>
                <c:pt idx="1354">
                  <c:v>61.750000000000007</c:v>
                </c:pt>
                <c:pt idx="1355">
                  <c:v>62.160000000000011</c:v>
                </c:pt>
                <c:pt idx="1356">
                  <c:v>62.18</c:v>
                </c:pt>
                <c:pt idx="1357">
                  <c:v>62.08</c:v>
                </c:pt>
                <c:pt idx="1358">
                  <c:v>61.64</c:v>
                </c:pt>
                <c:pt idx="1359">
                  <c:v>61.84</c:v>
                </c:pt>
                <c:pt idx="1360">
                  <c:v>61.58</c:v>
                </c:pt>
                <c:pt idx="1361">
                  <c:v>60.87</c:v>
                </c:pt>
                <c:pt idx="1362">
                  <c:v>60.86</c:v>
                </c:pt>
                <c:pt idx="1363">
                  <c:v>60.85</c:v>
                </c:pt>
                <c:pt idx="1364">
                  <c:v>60.84</c:v>
                </c:pt>
                <c:pt idx="1365">
                  <c:v>62.34</c:v>
                </c:pt>
                <c:pt idx="1366">
                  <c:v>63.030000000000008</c:v>
                </c:pt>
                <c:pt idx="1367">
                  <c:v>63.070000000000007</c:v>
                </c:pt>
                <c:pt idx="1368">
                  <c:v>65.2</c:v>
                </c:pt>
                <c:pt idx="1369">
                  <c:v>64.430000000000007</c:v>
                </c:pt>
                <c:pt idx="1370">
                  <c:v>64.55</c:v>
                </c:pt>
                <c:pt idx="1371">
                  <c:v>65.13</c:v>
                </c:pt>
                <c:pt idx="1372">
                  <c:v>64.66</c:v>
                </c:pt>
                <c:pt idx="1373">
                  <c:v>66.53</c:v>
                </c:pt>
                <c:pt idx="1374">
                  <c:v>66.239999999999995</c:v>
                </c:pt>
                <c:pt idx="1375">
                  <c:v>67.239999999999995</c:v>
                </c:pt>
                <c:pt idx="1376">
                  <c:v>68.14</c:v>
                </c:pt>
                <c:pt idx="1377">
                  <c:v>68.7</c:v>
                </c:pt>
                <c:pt idx="1378">
                  <c:v>70.960000000000022</c:v>
                </c:pt>
                <c:pt idx="1379">
                  <c:v>71.77</c:v>
                </c:pt>
                <c:pt idx="1380">
                  <c:v>71.569999999999993</c:v>
                </c:pt>
                <c:pt idx="1381">
                  <c:v>72.069999999999993</c:v>
                </c:pt>
                <c:pt idx="1382">
                  <c:v>72.63</c:v>
                </c:pt>
                <c:pt idx="1383">
                  <c:v>75.39</c:v>
                </c:pt>
                <c:pt idx="1384">
                  <c:v>75.760000000000005</c:v>
                </c:pt>
                <c:pt idx="1385">
                  <c:v>75.03</c:v>
                </c:pt>
                <c:pt idx="1386">
                  <c:v>74.78</c:v>
                </c:pt>
                <c:pt idx="1387">
                  <c:v>73.78</c:v>
                </c:pt>
                <c:pt idx="1388">
                  <c:v>74.59</c:v>
                </c:pt>
                <c:pt idx="1389">
                  <c:v>72.77</c:v>
                </c:pt>
                <c:pt idx="1390">
                  <c:v>72.86</c:v>
                </c:pt>
                <c:pt idx="1391">
                  <c:v>72.290000000000006</c:v>
                </c:pt>
                <c:pt idx="1392">
                  <c:v>73.7</c:v>
                </c:pt>
                <c:pt idx="1393">
                  <c:v>75.34</c:v>
                </c:pt>
                <c:pt idx="1394">
                  <c:v>76.98</c:v>
                </c:pt>
                <c:pt idx="1395">
                  <c:v>76.959999999999994</c:v>
                </c:pt>
                <c:pt idx="1396">
                  <c:v>77.11</c:v>
                </c:pt>
                <c:pt idx="1397">
                  <c:v>77.91</c:v>
                </c:pt>
                <c:pt idx="1398">
                  <c:v>79.13</c:v>
                </c:pt>
                <c:pt idx="1399">
                  <c:v>79.239999999999995</c:v>
                </c:pt>
                <c:pt idx="1400">
                  <c:v>79.33</c:v>
                </c:pt>
                <c:pt idx="1401">
                  <c:v>80.38</c:v>
                </c:pt>
                <c:pt idx="1402">
                  <c:v>81.849999999999994</c:v>
                </c:pt>
                <c:pt idx="1403">
                  <c:v>82.9</c:v>
                </c:pt>
                <c:pt idx="1404">
                  <c:v>84.19</c:v>
                </c:pt>
                <c:pt idx="1405">
                  <c:v>85.91</c:v>
                </c:pt>
                <c:pt idx="1406">
                  <c:v>86.78</c:v>
                </c:pt>
                <c:pt idx="1407">
                  <c:v>87.26</c:v>
                </c:pt>
                <c:pt idx="1408">
                  <c:v>87.98</c:v>
                </c:pt>
                <c:pt idx="1409">
                  <c:v>88.7</c:v>
                </c:pt>
                <c:pt idx="1410">
                  <c:v>87.36</c:v>
                </c:pt>
                <c:pt idx="1411">
                  <c:v>87.43</c:v>
                </c:pt>
                <c:pt idx="1412">
                  <c:v>83.93</c:v>
                </c:pt>
                <c:pt idx="1413">
                  <c:v>83.9</c:v>
                </c:pt>
                <c:pt idx="1414">
                  <c:v>85.57</c:v>
                </c:pt>
                <c:pt idx="1415">
                  <c:v>83.36</c:v>
                </c:pt>
                <c:pt idx="1416">
                  <c:v>83.75</c:v>
                </c:pt>
                <c:pt idx="1417">
                  <c:v>89.3</c:v>
                </c:pt>
                <c:pt idx="1418">
                  <c:v>92.4</c:v>
                </c:pt>
                <c:pt idx="1419">
                  <c:v>92.78</c:v>
                </c:pt>
                <c:pt idx="1420">
                  <c:v>94.22</c:v>
                </c:pt>
                <c:pt idx="1421">
                  <c:v>94.23</c:v>
                </c:pt>
                <c:pt idx="1422">
                  <c:v>94.32</c:v>
                </c:pt>
                <c:pt idx="1423">
                  <c:v>94.34</c:v>
                </c:pt>
                <c:pt idx="1424">
                  <c:v>94.45</c:v>
                </c:pt>
                <c:pt idx="1425">
                  <c:v>94.37</c:v>
                </c:pt>
                <c:pt idx="1426">
                  <c:v>93.8</c:v>
                </c:pt>
                <c:pt idx="1427">
                  <c:v>93.69</c:v>
                </c:pt>
                <c:pt idx="1428">
                  <c:v>94.3</c:v>
                </c:pt>
                <c:pt idx="1429">
                  <c:v>95.09</c:v>
                </c:pt>
                <c:pt idx="1430">
                  <c:v>93.97</c:v>
                </c:pt>
                <c:pt idx="1431">
                  <c:v>95.49</c:v>
                </c:pt>
                <c:pt idx="1432">
                  <c:v>97.44</c:v>
                </c:pt>
                <c:pt idx="1433">
                  <c:v>99.61</c:v>
                </c:pt>
                <c:pt idx="1434">
                  <c:v>100.78</c:v>
                </c:pt>
                <c:pt idx="1435">
                  <c:v>99.78</c:v>
                </c:pt>
                <c:pt idx="1436">
                  <c:v>101.26</c:v>
                </c:pt>
                <c:pt idx="1437">
                  <c:v>101.32</c:v>
                </c:pt>
                <c:pt idx="1438">
                  <c:v>100.8</c:v>
                </c:pt>
                <c:pt idx="1439">
                  <c:v>98.669999999999973</c:v>
                </c:pt>
                <c:pt idx="1440">
                  <c:v>97.179999999999978</c:v>
                </c:pt>
                <c:pt idx="1441">
                  <c:v>97.37</c:v>
                </c:pt>
                <c:pt idx="1442">
                  <c:v>99.99</c:v>
                </c:pt>
                <c:pt idx="1443">
                  <c:v>99.14</c:v>
                </c:pt>
                <c:pt idx="1444">
                  <c:v>97.57</c:v>
                </c:pt>
                <c:pt idx="1445">
                  <c:v>94.94</c:v>
                </c:pt>
                <c:pt idx="1446">
                  <c:v>93.35</c:v>
                </c:pt>
                <c:pt idx="1447">
                  <c:v>91.46</c:v>
                </c:pt>
                <c:pt idx="1448">
                  <c:v>90.95</c:v>
                </c:pt>
                <c:pt idx="1449">
                  <c:v>90.52</c:v>
                </c:pt>
                <c:pt idx="1450">
                  <c:v>89.89</c:v>
                </c:pt>
                <c:pt idx="1451">
                  <c:v>89.03</c:v>
                </c:pt>
                <c:pt idx="1452">
                  <c:v>88.41</c:v>
                </c:pt>
                <c:pt idx="1453">
                  <c:v>88.1</c:v>
                </c:pt>
                <c:pt idx="1454">
                  <c:v>87.24</c:v>
                </c:pt>
                <c:pt idx="1455">
                  <c:v>87.38</c:v>
                </c:pt>
                <c:pt idx="1456">
                  <c:v>88.950000000000017</c:v>
                </c:pt>
                <c:pt idx="1457">
                  <c:v>88.77000000000001</c:v>
                </c:pt>
                <c:pt idx="1458">
                  <c:v>87.8</c:v>
                </c:pt>
                <c:pt idx="1459">
                  <c:v>85.21</c:v>
                </c:pt>
                <c:pt idx="1460">
                  <c:v>84.830000000000013</c:v>
                </c:pt>
                <c:pt idx="1461">
                  <c:v>85.81</c:v>
                </c:pt>
                <c:pt idx="1462">
                  <c:v>84.99</c:v>
                </c:pt>
                <c:pt idx="1463">
                  <c:v>85.13</c:v>
                </c:pt>
                <c:pt idx="1464">
                  <c:v>85.63</c:v>
                </c:pt>
                <c:pt idx="1465">
                  <c:v>86.31</c:v>
                </c:pt>
                <c:pt idx="1466">
                  <c:v>86.99</c:v>
                </c:pt>
                <c:pt idx="1467">
                  <c:v>85.940000000000026</c:v>
                </c:pt>
                <c:pt idx="1468">
                  <c:v>86.56</c:v>
                </c:pt>
                <c:pt idx="1469">
                  <c:v>86.8</c:v>
                </c:pt>
                <c:pt idx="1470">
                  <c:v>92.5</c:v>
                </c:pt>
                <c:pt idx="1471">
                  <c:v>93.89</c:v>
                </c:pt>
                <c:pt idx="1472">
                  <c:v>93.39</c:v>
                </c:pt>
                <c:pt idx="1473">
                  <c:v>92.84</c:v>
                </c:pt>
                <c:pt idx="1474">
                  <c:v>92.300000000000011</c:v>
                </c:pt>
                <c:pt idx="1475">
                  <c:v>93.9</c:v>
                </c:pt>
                <c:pt idx="1476">
                  <c:v>93.26</c:v>
                </c:pt>
                <c:pt idx="1477">
                  <c:v>95.07</c:v>
                </c:pt>
                <c:pt idx="1478">
                  <c:v>94.28</c:v>
                </c:pt>
                <c:pt idx="1479">
                  <c:v>93.76</c:v>
                </c:pt>
                <c:pt idx="1480">
                  <c:v>93.13</c:v>
                </c:pt>
                <c:pt idx="1481">
                  <c:v>93.26</c:v>
                </c:pt>
                <c:pt idx="1482">
                  <c:v>93.100000000000009</c:v>
                </c:pt>
                <c:pt idx="1483">
                  <c:v>92.62</c:v>
                </c:pt>
                <c:pt idx="1484">
                  <c:v>90.46</c:v>
                </c:pt>
                <c:pt idx="1485">
                  <c:v>89.88000000000001</c:v>
                </c:pt>
                <c:pt idx="1486">
                  <c:v>90.22</c:v>
                </c:pt>
                <c:pt idx="1487">
                  <c:v>90.24</c:v>
                </c:pt>
                <c:pt idx="1488">
                  <c:v>87.38</c:v>
                </c:pt>
                <c:pt idx="1489">
                  <c:v>86.03</c:v>
                </c:pt>
                <c:pt idx="1490">
                  <c:v>85.28</c:v>
                </c:pt>
                <c:pt idx="1491">
                  <c:v>85.12</c:v>
                </c:pt>
                <c:pt idx="1492">
                  <c:v>86.58</c:v>
                </c:pt>
                <c:pt idx="1493">
                  <c:v>89.64</c:v>
                </c:pt>
                <c:pt idx="1494">
                  <c:v>89.38000000000001</c:v>
                </c:pt>
                <c:pt idx="1495">
                  <c:v>89.22</c:v>
                </c:pt>
                <c:pt idx="1496">
                  <c:v>88.58</c:v>
                </c:pt>
                <c:pt idx="1497">
                  <c:v>88.22</c:v>
                </c:pt>
                <c:pt idx="1498">
                  <c:v>85.229999999999976</c:v>
                </c:pt>
                <c:pt idx="1499">
                  <c:v>82.63000000000001</c:v>
                </c:pt>
                <c:pt idx="1500">
                  <c:v>82.63000000000001</c:v>
                </c:pt>
                <c:pt idx="1501">
                  <c:v>82.57</c:v>
                </c:pt>
                <c:pt idx="1502">
                  <c:v>83.62</c:v>
                </c:pt>
                <c:pt idx="1503">
                  <c:v>80.53</c:v>
                </c:pt>
                <c:pt idx="1504">
                  <c:v>79.39</c:v>
                </c:pt>
                <c:pt idx="1505">
                  <c:v>77.73</c:v>
                </c:pt>
                <c:pt idx="1506">
                  <c:v>77.63</c:v>
                </c:pt>
                <c:pt idx="1507">
                  <c:v>74.72</c:v>
                </c:pt>
                <c:pt idx="1508">
                  <c:v>75.92</c:v>
                </c:pt>
                <c:pt idx="1509">
                  <c:v>75.03</c:v>
                </c:pt>
                <c:pt idx="1510">
                  <c:v>71.7</c:v>
                </c:pt>
                <c:pt idx="1511">
                  <c:v>67.52</c:v>
                </c:pt>
                <c:pt idx="1512">
                  <c:v>66.12</c:v>
                </c:pt>
                <c:pt idx="1513">
                  <c:v>66.03</c:v>
                </c:pt>
                <c:pt idx="1514">
                  <c:v>66.63</c:v>
                </c:pt>
                <c:pt idx="1515">
                  <c:v>67.75</c:v>
                </c:pt>
                <c:pt idx="1516">
                  <c:v>68.63</c:v>
                </c:pt>
                <c:pt idx="1517">
                  <c:v>67.210000000000022</c:v>
                </c:pt>
                <c:pt idx="1518">
                  <c:v>65.38000000000001</c:v>
                </c:pt>
                <c:pt idx="1519">
                  <c:v>63.98</c:v>
                </c:pt>
                <c:pt idx="1520">
                  <c:v>65.430000000000007</c:v>
                </c:pt>
                <c:pt idx="1521">
                  <c:v>65.3</c:v>
                </c:pt>
                <c:pt idx="1522">
                  <c:v>65.5</c:v>
                </c:pt>
                <c:pt idx="1523">
                  <c:v>66.8</c:v>
                </c:pt>
                <c:pt idx="1524">
                  <c:v>67.78</c:v>
                </c:pt>
                <c:pt idx="1525">
                  <c:v>66.27</c:v>
                </c:pt>
                <c:pt idx="1526">
                  <c:v>64.84</c:v>
                </c:pt>
                <c:pt idx="1527">
                  <c:v>64.28</c:v>
                </c:pt>
                <c:pt idx="1528">
                  <c:v>63.240000000000009</c:v>
                </c:pt>
                <c:pt idx="1529">
                  <c:v>61.1</c:v>
                </c:pt>
                <c:pt idx="1530">
                  <c:v>61.23</c:v>
                </c:pt>
                <c:pt idx="1531">
                  <c:v>59.63</c:v>
                </c:pt>
                <c:pt idx="1532">
                  <c:v>60.07</c:v>
                </c:pt>
                <c:pt idx="1533">
                  <c:v>60.37</c:v>
                </c:pt>
                <c:pt idx="1534">
                  <c:v>59.530000000000008</c:v>
                </c:pt>
                <c:pt idx="1535">
                  <c:v>57.720000000000013</c:v>
                </c:pt>
                <c:pt idx="1536">
                  <c:v>55.780000000000008</c:v>
                </c:pt>
                <c:pt idx="1537">
                  <c:v>55.780000000000008</c:v>
                </c:pt>
                <c:pt idx="1538">
                  <c:v>55.120000000000012</c:v>
                </c:pt>
                <c:pt idx="1539">
                  <c:v>54.75</c:v>
                </c:pt>
                <c:pt idx="1540">
                  <c:v>54.8</c:v>
                </c:pt>
                <c:pt idx="1541">
                  <c:v>56.280000000000008</c:v>
                </c:pt>
                <c:pt idx="1542">
                  <c:v>55.44</c:v>
                </c:pt>
                <c:pt idx="1543">
                  <c:v>52.690000000000012</c:v>
                </c:pt>
                <c:pt idx="1544">
                  <c:v>51.38</c:v>
                </c:pt>
                <c:pt idx="1545">
                  <c:v>50.91</c:v>
                </c:pt>
                <c:pt idx="1546">
                  <c:v>51.14</c:v>
                </c:pt>
                <c:pt idx="1547">
                  <c:v>50.260000000000012</c:v>
                </c:pt>
                <c:pt idx="1548">
                  <c:v>50.81</c:v>
                </c:pt>
                <c:pt idx="1549">
                  <c:v>51.03</c:v>
                </c:pt>
                <c:pt idx="1550">
                  <c:v>52.84</c:v>
                </c:pt>
                <c:pt idx="1551">
                  <c:v>58.210000000000008</c:v>
                </c:pt>
                <c:pt idx="1552">
                  <c:v>56.280000000000008</c:v>
                </c:pt>
                <c:pt idx="1553">
                  <c:v>56.38</c:v>
                </c:pt>
                <c:pt idx="1554">
                  <c:v>54.620000000000012</c:v>
                </c:pt>
                <c:pt idx="1555">
                  <c:v>54.990000000000009</c:v>
                </c:pt>
                <c:pt idx="1556">
                  <c:v>55.010000000000012</c:v>
                </c:pt>
                <c:pt idx="1557">
                  <c:v>55.06</c:v>
                </c:pt>
                <c:pt idx="1558">
                  <c:v>54.230000000000011</c:v>
                </c:pt>
                <c:pt idx="1559">
                  <c:v>53.33</c:v>
                </c:pt>
                <c:pt idx="1560">
                  <c:v>53.77000000000001</c:v>
                </c:pt>
                <c:pt idx="1561">
                  <c:v>53.77000000000001</c:v>
                </c:pt>
                <c:pt idx="1562">
                  <c:v>53.77000000000001</c:v>
                </c:pt>
                <c:pt idx="1563">
                  <c:v>56.77000000000001</c:v>
                </c:pt>
                <c:pt idx="1564">
                  <c:v>55.91</c:v>
                </c:pt>
                <c:pt idx="1565">
                  <c:v>54.07</c:v>
                </c:pt>
                <c:pt idx="1566">
                  <c:v>56.19</c:v>
                </c:pt>
                <c:pt idx="1567">
                  <c:v>58.31</c:v>
                </c:pt>
                <c:pt idx="1568">
                  <c:v>59.150000000000013</c:v>
                </c:pt>
                <c:pt idx="1569">
                  <c:v>62.150000000000013</c:v>
                </c:pt>
                <c:pt idx="1570">
                  <c:v>60.56</c:v>
                </c:pt>
                <c:pt idx="1571">
                  <c:v>58.56</c:v>
                </c:pt>
                <c:pt idx="1572">
                  <c:v>56.94</c:v>
                </c:pt>
                <c:pt idx="1573">
                  <c:v>55.31</c:v>
                </c:pt>
                <c:pt idx="1574">
                  <c:v>56.44</c:v>
                </c:pt>
                <c:pt idx="1575">
                  <c:v>57.94</c:v>
                </c:pt>
                <c:pt idx="1576">
                  <c:v>57.620000000000012</c:v>
                </c:pt>
                <c:pt idx="1577">
                  <c:v>56.57</c:v>
                </c:pt>
                <c:pt idx="1578">
                  <c:v>53.16</c:v>
                </c:pt>
                <c:pt idx="1579">
                  <c:v>53.82</c:v>
                </c:pt>
                <c:pt idx="1580">
                  <c:v>54.02</c:v>
                </c:pt>
                <c:pt idx="1581">
                  <c:v>54.87</c:v>
                </c:pt>
                <c:pt idx="1582">
                  <c:v>56.44</c:v>
                </c:pt>
                <c:pt idx="1583">
                  <c:v>56.75</c:v>
                </c:pt>
                <c:pt idx="1584">
                  <c:v>56.89</c:v>
                </c:pt>
                <c:pt idx="1585">
                  <c:v>56.9</c:v>
                </c:pt>
                <c:pt idx="1586">
                  <c:v>57.42</c:v>
                </c:pt>
                <c:pt idx="1587">
                  <c:v>57.67</c:v>
                </c:pt>
                <c:pt idx="1588">
                  <c:v>57.17</c:v>
                </c:pt>
                <c:pt idx="1589">
                  <c:v>55.54</c:v>
                </c:pt>
                <c:pt idx="1590">
                  <c:v>55.7</c:v>
                </c:pt>
                <c:pt idx="1591">
                  <c:v>55.900000000000013</c:v>
                </c:pt>
                <c:pt idx="1592">
                  <c:v>55.600000000000009</c:v>
                </c:pt>
                <c:pt idx="1593">
                  <c:v>56.15</c:v>
                </c:pt>
                <c:pt idx="1594">
                  <c:v>55.3</c:v>
                </c:pt>
                <c:pt idx="1595">
                  <c:v>53.49</c:v>
                </c:pt>
                <c:pt idx="1596">
                  <c:v>53.21</c:v>
                </c:pt>
                <c:pt idx="1597">
                  <c:v>52.84</c:v>
                </c:pt>
                <c:pt idx="1598">
                  <c:v>50.11</c:v>
                </c:pt>
                <c:pt idx="1599">
                  <c:v>50.98</c:v>
                </c:pt>
                <c:pt idx="1600">
                  <c:v>51.86</c:v>
                </c:pt>
                <c:pt idx="1601">
                  <c:v>51.04</c:v>
                </c:pt>
                <c:pt idx="1602">
                  <c:v>50.51</c:v>
                </c:pt>
                <c:pt idx="1603">
                  <c:v>48.31</c:v>
                </c:pt>
                <c:pt idx="1604">
                  <c:v>48.66</c:v>
                </c:pt>
                <c:pt idx="1605">
                  <c:v>49.51</c:v>
                </c:pt>
                <c:pt idx="1606">
                  <c:v>51.570000000000007</c:v>
                </c:pt>
                <c:pt idx="1607">
                  <c:v>50.44</c:v>
                </c:pt>
                <c:pt idx="1608">
                  <c:v>50.94</c:v>
                </c:pt>
                <c:pt idx="1609">
                  <c:v>50.95</c:v>
                </c:pt>
                <c:pt idx="1610">
                  <c:v>52.44</c:v>
                </c:pt>
                <c:pt idx="1611">
                  <c:v>50.88</c:v>
                </c:pt>
                <c:pt idx="1612">
                  <c:v>50.9</c:v>
                </c:pt>
                <c:pt idx="1613">
                  <c:v>51.35</c:v>
                </c:pt>
                <c:pt idx="1614">
                  <c:v>52.1</c:v>
                </c:pt>
                <c:pt idx="1615">
                  <c:v>50.33</c:v>
                </c:pt>
                <c:pt idx="1616">
                  <c:v>50.13000000000001</c:v>
                </c:pt>
                <c:pt idx="1617">
                  <c:v>50.7</c:v>
                </c:pt>
                <c:pt idx="1618">
                  <c:v>51</c:v>
                </c:pt>
                <c:pt idx="1619">
                  <c:v>50.45</c:v>
                </c:pt>
                <c:pt idx="1620">
                  <c:v>50.44</c:v>
                </c:pt>
                <c:pt idx="1621">
                  <c:v>51.190000000000012</c:v>
                </c:pt>
                <c:pt idx="1622">
                  <c:v>52.580000000000013</c:v>
                </c:pt>
                <c:pt idx="1623">
                  <c:v>56.08</c:v>
                </c:pt>
                <c:pt idx="1624">
                  <c:v>55.68</c:v>
                </c:pt>
                <c:pt idx="1625">
                  <c:v>55.1</c:v>
                </c:pt>
                <c:pt idx="1626">
                  <c:v>55.91</c:v>
                </c:pt>
                <c:pt idx="1627">
                  <c:v>55.280000000000008</c:v>
                </c:pt>
                <c:pt idx="1628">
                  <c:v>52.96</c:v>
                </c:pt>
                <c:pt idx="1629">
                  <c:v>54.190000000000012</c:v>
                </c:pt>
                <c:pt idx="1630">
                  <c:v>53.690000000000012</c:v>
                </c:pt>
                <c:pt idx="1631">
                  <c:v>54.13</c:v>
                </c:pt>
                <c:pt idx="1632">
                  <c:v>54.66</c:v>
                </c:pt>
                <c:pt idx="1633">
                  <c:v>55.85</c:v>
                </c:pt>
                <c:pt idx="1634">
                  <c:v>55.79</c:v>
                </c:pt>
                <c:pt idx="1635">
                  <c:v>54.41</c:v>
                </c:pt>
                <c:pt idx="1636">
                  <c:v>54.48</c:v>
                </c:pt>
                <c:pt idx="1637">
                  <c:v>54.1</c:v>
                </c:pt>
                <c:pt idx="1638">
                  <c:v>53.73</c:v>
                </c:pt>
                <c:pt idx="1639">
                  <c:v>53.35</c:v>
                </c:pt>
                <c:pt idx="1640">
                  <c:v>53.52</c:v>
                </c:pt>
                <c:pt idx="1641">
                  <c:v>53.21</c:v>
                </c:pt>
                <c:pt idx="1642">
                  <c:v>53.8</c:v>
                </c:pt>
                <c:pt idx="1643">
                  <c:v>52.3</c:v>
                </c:pt>
                <c:pt idx="1644">
                  <c:v>51.92</c:v>
                </c:pt>
                <c:pt idx="1645">
                  <c:v>52.92</c:v>
                </c:pt>
                <c:pt idx="1646">
                  <c:v>51.65</c:v>
                </c:pt>
                <c:pt idx="1647">
                  <c:v>52.22</c:v>
                </c:pt>
                <c:pt idx="1648">
                  <c:v>51.01</c:v>
                </c:pt>
                <c:pt idx="1649">
                  <c:v>49.37</c:v>
                </c:pt>
                <c:pt idx="1650">
                  <c:v>50.21</c:v>
                </c:pt>
                <c:pt idx="1651">
                  <c:v>50.2</c:v>
                </c:pt>
                <c:pt idx="1652">
                  <c:v>50.17</c:v>
                </c:pt>
                <c:pt idx="1653">
                  <c:v>50.49</c:v>
                </c:pt>
                <c:pt idx="1654">
                  <c:v>50.81</c:v>
                </c:pt>
                <c:pt idx="1655">
                  <c:v>51.8</c:v>
                </c:pt>
                <c:pt idx="1656">
                  <c:v>53.3</c:v>
                </c:pt>
                <c:pt idx="1657">
                  <c:v>53.54</c:v>
                </c:pt>
                <c:pt idx="1658">
                  <c:v>53.5</c:v>
                </c:pt>
                <c:pt idx="1659">
                  <c:v>53.900000000000013</c:v>
                </c:pt>
                <c:pt idx="1660">
                  <c:v>54.26</c:v>
                </c:pt>
                <c:pt idx="1661">
                  <c:v>52.86</c:v>
                </c:pt>
                <c:pt idx="1662">
                  <c:v>52.86</c:v>
                </c:pt>
                <c:pt idx="1663">
                  <c:v>52.690000000000012</c:v>
                </c:pt>
                <c:pt idx="1664">
                  <c:v>52.93</c:v>
                </c:pt>
                <c:pt idx="1665">
                  <c:v>53.25</c:v>
                </c:pt>
                <c:pt idx="1666">
                  <c:v>52.1</c:v>
                </c:pt>
                <c:pt idx="1667">
                  <c:v>50.48</c:v>
                </c:pt>
                <c:pt idx="1668">
                  <c:v>50.260000000000012</c:v>
                </c:pt>
                <c:pt idx="1669">
                  <c:v>50.030000000000008</c:v>
                </c:pt>
                <c:pt idx="1670">
                  <c:v>50.84</c:v>
                </c:pt>
                <c:pt idx="1671">
                  <c:v>51.190000000000012</c:v>
                </c:pt>
                <c:pt idx="1672">
                  <c:v>51.51</c:v>
                </c:pt>
                <c:pt idx="1673">
                  <c:v>52.13000000000001</c:v>
                </c:pt>
                <c:pt idx="1674">
                  <c:v>52.57</c:v>
                </c:pt>
                <c:pt idx="1675">
                  <c:v>51.86</c:v>
                </c:pt>
                <c:pt idx="1676">
                  <c:v>53.27000000000001</c:v>
                </c:pt>
                <c:pt idx="1677">
                  <c:v>54.36</c:v>
                </c:pt>
                <c:pt idx="1678">
                  <c:v>53.790000000000013</c:v>
                </c:pt>
                <c:pt idx="1679">
                  <c:v>53.72</c:v>
                </c:pt>
                <c:pt idx="1680">
                  <c:v>54.05</c:v>
                </c:pt>
                <c:pt idx="1681">
                  <c:v>53.6</c:v>
                </c:pt>
                <c:pt idx="1682">
                  <c:v>53.05</c:v>
                </c:pt>
                <c:pt idx="1683">
                  <c:v>52.22</c:v>
                </c:pt>
                <c:pt idx="1684">
                  <c:v>53.02</c:v>
                </c:pt>
                <c:pt idx="1685">
                  <c:v>52.34</c:v>
                </c:pt>
                <c:pt idx="1686">
                  <c:v>52.39</c:v>
                </c:pt>
                <c:pt idx="1687">
                  <c:v>52.190000000000012</c:v>
                </c:pt>
                <c:pt idx="1688">
                  <c:v>50.43</c:v>
                </c:pt>
                <c:pt idx="1689">
                  <c:v>50.48</c:v>
                </c:pt>
                <c:pt idx="1690">
                  <c:v>50.48</c:v>
                </c:pt>
                <c:pt idx="1691">
                  <c:v>50.25</c:v>
                </c:pt>
                <c:pt idx="1692">
                  <c:v>49.3</c:v>
                </c:pt>
                <c:pt idx="1693">
                  <c:v>49.65</c:v>
                </c:pt>
                <c:pt idx="1694">
                  <c:v>48.4</c:v>
                </c:pt>
                <c:pt idx="1695">
                  <c:v>47.89</c:v>
                </c:pt>
                <c:pt idx="1696">
                  <c:v>46.89</c:v>
                </c:pt>
                <c:pt idx="1697">
                  <c:v>46.27</c:v>
                </c:pt>
                <c:pt idx="1698">
                  <c:v>45.3</c:v>
                </c:pt>
                <c:pt idx="1699">
                  <c:v>45.28</c:v>
                </c:pt>
                <c:pt idx="1700">
                  <c:v>45.63000000000001</c:v>
                </c:pt>
                <c:pt idx="1701">
                  <c:v>45.55</c:v>
                </c:pt>
                <c:pt idx="1702">
                  <c:v>44.330000000000013</c:v>
                </c:pt>
                <c:pt idx="1703">
                  <c:v>44.63000000000001</c:v>
                </c:pt>
                <c:pt idx="1704">
                  <c:v>44.98</c:v>
                </c:pt>
                <c:pt idx="1705">
                  <c:v>44.58</c:v>
                </c:pt>
                <c:pt idx="1706">
                  <c:v>44.26</c:v>
                </c:pt>
                <c:pt idx="1707">
                  <c:v>43.76</c:v>
                </c:pt>
                <c:pt idx="1708">
                  <c:v>44.26</c:v>
                </c:pt>
                <c:pt idx="1709">
                  <c:v>46.160000000000011</c:v>
                </c:pt>
                <c:pt idx="1710">
                  <c:v>46.04</c:v>
                </c:pt>
                <c:pt idx="1711">
                  <c:v>46.19</c:v>
                </c:pt>
                <c:pt idx="1712">
                  <c:v>46.6</c:v>
                </c:pt>
                <c:pt idx="1713">
                  <c:v>47.06</c:v>
                </c:pt>
                <c:pt idx="1714">
                  <c:v>46.96</c:v>
                </c:pt>
                <c:pt idx="1715">
                  <c:v>46.09</c:v>
                </c:pt>
                <c:pt idx="1716">
                  <c:v>46.11</c:v>
                </c:pt>
                <c:pt idx="1717">
                  <c:v>45.84</c:v>
                </c:pt>
                <c:pt idx="1718">
                  <c:v>46.05</c:v>
                </c:pt>
                <c:pt idx="1719">
                  <c:v>46.31</c:v>
                </c:pt>
                <c:pt idx="1720">
                  <c:v>46.31</c:v>
                </c:pt>
                <c:pt idx="1721">
                  <c:v>47.79</c:v>
                </c:pt>
                <c:pt idx="1722">
                  <c:v>47.510000000000012</c:v>
                </c:pt>
                <c:pt idx="1723">
                  <c:v>47.34</c:v>
                </c:pt>
                <c:pt idx="1724">
                  <c:v>47.14</c:v>
                </c:pt>
                <c:pt idx="1725">
                  <c:v>47.06</c:v>
                </c:pt>
                <c:pt idx="1726">
                  <c:v>47.59</c:v>
                </c:pt>
                <c:pt idx="1727">
                  <c:v>47.09</c:v>
                </c:pt>
                <c:pt idx="1728">
                  <c:v>46.11</c:v>
                </c:pt>
                <c:pt idx="1729">
                  <c:v>46.06</c:v>
                </c:pt>
                <c:pt idx="1730">
                  <c:v>46.1</c:v>
                </c:pt>
                <c:pt idx="1731">
                  <c:v>45.04</c:v>
                </c:pt>
                <c:pt idx="1732">
                  <c:v>44.37</c:v>
                </c:pt>
                <c:pt idx="1733">
                  <c:v>43.46</c:v>
                </c:pt>
                <c:pt idx="1734">
                  <c:v>43.22</c:v>
                </c:pt>
                <c:pt idx="1735">
                  <c:v>42.47</c:v>
                </c:pt>
                <c:pt idx="1736">
                  <c:v>42.20000000000001</c:v>
                </c:pt>
                <c:pt idx="1737">
                  <c:v>42.53</c:v>
                </c:pt>
                <c:pt idx="1738">
                  <c:v>41.79</c:v>
                </c:pt>
                <c:pt idx="1739">
                  <c:v>41.05</c:v>
                </c:pt>
                <c:pt idx="1740">
                  <c:v>39.68</c:v>
                </c:pt>
                <c:pt idx="1741">
                  <c:v>38.659999999999997</c:v>
                </c:pt>
                <c:pt idx="1742">
                  <c:v>37.61</c:v>
                </c:pt>
                <c:pt idx="1743">
                  <c:v>37.5</c:v>
                </c:pt>
                <c:pt idx="1744">
                  <c:v>39.22</c:v>
                </c:pt>
                <c:pt idx="1745">
                  <c:v>39.94</c:v>
                </c:pt>
                <c:pt idx="1746">
                  <c:v>39.06</c:v>
                </c:pt>
                <c:pt idx="1747">
                  <c:v>39.11</c:v>
                </c:pt>
                <c:pt idx="1748">
                  <c:v>38.22</c:v>
                </c:pt>
                <c:pt idx="1749">
                  <c:v>38.65</c:v>
                </c:pt>
                <c:pt idx="1750">
                  <c:v>39.200000000000003</c:v>
                </c:pt>
                <c:pt idx="1751">
                  <c:v>39.200000000000003</c:v>
                </c:pt>
                <c:pt idx="1752">
                  <c:v>38.9</c:v>
                </c:pt>
                <c:pt idx="1753">
                  <c:v>38.450000000000003</c:v>
                </c:pt>
                <c:pt idx="1754">
                  <c:v>38.58</c:v>
                </c:pt>
                <c:pt idx="1755">
                  <c:v>39.13000000000001</c:v>
                </c:pt>
                <c:pt idx="1756">
                  <c:v>39.08</c:v>
                </c:pt>
                <c:pt idx="1757">
                  <c:v>40.03</c:v>
                </c:pt>
                <c:pt idx="1758">
                  <c:v>41.010000000000012</c:v>
                </c:pt>
                <c:pt idx="1759">
                  <c:v>40.660000000000011</c:v>
                </c:pt>
                <c:pt idx="1760">
                  <c:v>40.18</c:v>
                </c:pt>
                <c:pt idx="1761">
                  <c:v>39.83</c:v>
                </c:pt>
                <c:pt idx="1762">
                  <c:v>39.71</c:v>
                </c:pt>
                <c:pt idx="1763">
                  <c:v>40.26</c:v>
                </c:pt>
                <c:pt idx="1764">
                  <c:v>41.9</c:v>
                </c:pt>
                <c:pt idx="1765">
                  <c:v>41.25</c:v>
                </c:pt>
                <c:pt idx="1766">
                  <c:v>41.25</c:v>
                </c:pt>
                <c:pt idx="1767">
                  <c:v>41.77</c:v>
                </c:pt>
                <c:pt idx="1768">
                  <c:v>44.29</c:v>
                </c:pt>
                <c:pt idx="1769">
                  <c:v>44.330000000000013</c:v>
                </c:pt>
                <c:pt idx="1770">
                  <c:v>43.68</c:v>
                </c:pt>
                <c:pt idx="1771">
                  <c:v>43.1</c:v>
                </c:pt>
                <c:pt idx="1772">
                  <c:v>42.77</c:v>
                </c:pt>
                <c:pt idx="1773">
                  <c:v>43.47</c:v>
                </c:pt>
                <c:pt idx="1774">
                  <c:v>43.86</c:v>
                </c:pt>
                <c:pt idx="1775">
                  <c:v>44.42</c:v>
                </c:pt>
                <c:pt idx="1776">
                  <c:v>44.28</c:v>
                </c:pt>
                <c:pt idx="1777">
                  <c:v>43.61</c:v>
                </c:pt>
                <c:pt idx="1778">
                  <c:v>42.5</c:v>
                </c:pt>
                <c:pt idx="1779">
                  <c:v>42.49</c:v>
                </c:pt>
                <c:pt idx="1780">
                  <c:v>42.29</c:v>
                </c:pt>
                <c:pt idx="1781">
                  <c:v>42.75</c:v>
                </c:pt>
                <c:pt idx="1782">
                  <c:v>41.79</c:v>
                </c:pt>
                <c:pt idx="1783">
                  <c:v>40.67</c:v>
                </c:pt>
                <c:pt idx="1784">
                  <c:v>39.950000000000003</c:v>
                </c:pt>
                <c:pt idx="1785">
                  <c:v>39.6</c:v>
                </c:pt>
                <c:pt idx="1786">
                  <c:v>39.06</c:v>
                </c:pt>
                <c:pt idx="1787">
                  <c:v>37.94</c:v>
                </c:pt>
                <c:pt idx="1788">
                  <c:v>37.69</c:v>
                </c:pt>
                <c:pt idx="1789">
                  <c:v>37.380000000000003</c:v>
                </c:pt>
                <c:pt idx="1790">
                  <c:v>37.590000000000003</c:v>
                </c:pt>
                <c:pt idx="1791">
                  <c:v>36.76</c:v>
                </c:pt>
                <c:pt idx="1792">
                  <c:v>36.18</c:v>
                </c:pt>
                <c:pt idx="1793">
                  <c:v>36.090000000000003</c:v>
                </c:pt>
                <c:pt idx="1794">
                  <c:v>36.75</c:v>
                </c:pt>
                <c:pt idx="1795">
                  <c:v>36.18</c:v>
                </c:pt>
                <c:pt idx="1796">
                  <c:v>34.630000000000003</c:v>
                </c:pt>
                <c:pt idx="1797">
                  <c:v>34.33</c:v>
                </c:pt>
                <c:pt idx="1798">
                  <c:v>34.22</c:v>
                </c:pt>
                <c:pt idx="1799">
                  <c:v>32.79</c:v>
                </c:pt>
                <c:pt idx="1800">
                  <c:v>33.590000000000003</c:v>
                </c:pt>
                <c:pt idx="1801">
                  <c:v>33.479999999999997</c:v>
                </c:pt>
                <c:pt idx="1802">
                  <c:v>33.5</c:v>
                </c:pt>
                <c:pt idx="1803">
                  <c:v>32.42</c:v>
                </c:pt>
                <c:pt idx="1804">
                  <c:v>32.35</c:v>
                </c:pt>
                <c:pt idx="1805">
                  <c:v>32.11</c:v>
                </c:pt>
                <c:pt idx="1806">
                  <c:v>31.85</c:v>
                </c:pt>
                <c:pt idx="1807">
                  <c:v>32.57</c:v>
                </c:pt>
                <c:pt idx="1808">
                  <c:v>34.1</c:v>
                </c:pt>
                <c:pt idx="1809">
                  <c:v>34.200000000000003</c:v>
                </c:pt>
                <c:pt idx="1810">
                  <c:v>34.43</c:v>
                </c:pt>
                <c:pt idx="1811">
                  <c:v>33.89</c:v>
                </c:pt>
                <c:pt idx="1812">
                  <c:v>33.39</c:v>
                </c:pt>
                <c:pt idx="1813">
                  <c:v>33.44</c:v>
                </c:pt>
                <c:pt idx="1814">
                  <c:v>33.6</c:v>
                </c:pt>
                <c:pt idx="1815">
                  <c:v>34.54</c:v>
                </c:pt>
                <c:pt idx="1816">
                  <c:v>34.78</c:v>
                </c:pt>
                <c:pt idx="1817">
                  <c:v>35.590000000000003</c:v>
                </c:pt>
                <c:pt idx="1818">
                  <c:v>36.28</c:v>
                </c:pt>
                <c:pt idx="1819">
                  <c:v>34.9</c:v>
                </c:pt>
                <c:pt idx="1820">
                  <c:v>35.14</c:v>
                </c:pt>
                <c:pt idx="1821">
                  <c:v>35.44</c:v>
                </c:pt>
                <c:pt idx="1822">
                  <c:v>35.83</c:v>
                </c:pt>
                <c:pt idx="1823">
                  <c:v>36.22</c:v>
                </c:pt>
                <c:pt idx="1824">
                  <c:v>36.61</c:v>
                </c:pt>
                <c:pt idx="1825">
                  <c:v>36.64</c:v>
                </c:pt>
                <c:pt idx="1826">
                  <c:v>36.130000000000003</c:v>
                </c:pt>
                <c:pt idx="1827">
                  <c:v>42.28</c:v>
                </c:pt>
                <c:pt idx="1828">
                  <c:v>48.42</c:v>
                </c:pt>
                <c:pt idx="1829">
                  <c:v>48.620000000000012</c:v>
                </c:pt>
                <c:pt idx="1830">
                  <c:v>48.02</c:v>
                </c:pt>
                <c:pt idx="1831">
                  <c:v>47.99</c:v>
                </c:pt>
                <c:pt idx="1832">
                  <c:v>46.67</c:v>
                </c:pt>
                <c:pt idx="1833">
                  <c:v>46.14</c:v>
                </c:pt>
                <c:pt idx="1834">
                  <c:v>45.09</c:v>
                </c:pt>
                <c:pt idx="1835">
                  <c:v>44.26</c:v>
                </c:pt>
                <c:pt idx="1836">
                  <c:v>44.56</c:v>
                </c:pt>
                <c:pt idx="1837">
                  <c:v>44.34</c:v>
                </c:pt>
                <c:pt idx="1838">
                  <c:v>44.690000000000012</c:v>
                </c:pt>
                <c:pt idx="1839">
                  <c:v>45.06</c:v>
                </c:pt>
                <c:pt idx="1840">
                  <c:v>44.81</c:v>
                </c:pt>
                <c:pt idx="1841">
                  <c:v>44.07</c:v>
                </c:pt>
                <c:pt idx="1842">
                  <c:v>43.68</c:v>
                </c:pt>
                <c:pt idx="1843">
                  <c:v>44.62</c:v>
                </c:pt>
                <c:pt idx="1844">
                  <c:v>45.03</c:v>
                </c:pt>
                <c:pt idx="1845">
                  <c:v>44.36</c:v>
                </c:pt>
                <c:pt idx="1846">
                  <c:v>43.56</c:v>
                </c:pt>
                <c:pt idx="1847">
                  <c:v>43.96</c:v>
                </c:pt>
                <c:pt idx="1848">
                  <c:v>43.86</c:v>
                </c:pt>
                <c:pt idx="1849">
                  <c:v>44.59</c:v>
                </c:pt>
                <c:pt idx="1850">
                  <c:v>44.75</c:v>
                </c:pt>
                <c:pt idx="1851">
                  <c:v>44.37</c:v>
                </c:pt>
                <c:pt idx="1852">
                  <c:v>43.98</c:v>
                </c:pt>
                <c:pt idx="1853">
                  <c:v>43.98</c:v>
                </c:pt>
                <c:pt idx="1854">
                  <c:v>43.65</c:v>
                </c:pt>
                <c:pt idx="1855">
                  <c:v>43.45</c:v>
                </c:pt>
                <c:pt idx="1856">
                  <c:v>43.43</c:v>
                </c:pt>
                <c:pt idx="1857">
                  <c:v>43.14</c:v>
                </c:pt>
                <c:pt idx="1858">
                  <c:v>42.36</c:v>
                </c:pt>
                <c:pt idx="1859">
                  <c:v>43.22</c:v>
                </c:pt>
                <c:pt idx="1860">
                  <c:v>42.17</c:v>
                </c:pt>
                <c:pt idx="1861">
                  <c:v>41.67</c:v>
                </c:pt>
                <c:pt idx="1862">
                  <c:v>41.75</c:v>
                </c:pt>
                <c:pt idx="1863">
                  <c:v>41.61</c:v>
                </c:pt>
                <c:pt idx="1864">
                  <c:v>42.01</c:v>
                </c:pt>
                <c:pt idx="1865">
                  <c:v>42.32</c:v>
                </c:pt>
                <c:pt idx="1866">
                  <c:v>42.25</c:v>
                </c:pt>
                <c:pt idx="1867">
                  <c:v>42.05</c:v>
                </c:pt>
                <c:pt idx="1868">
                  <c:v>42.71</c:v>
                </c:pt>
                <c:pt idx="1869">
                  <c:v>42.15</c:v>
                </c:pt>
                <c:pt idx="1870">
                  <c:v>41.86</c:v>
                </c:pt>
                <c:pt idx="1871">
                  <c:v>40.800000000000011</c:v>
                </c:pt>
                <c:pt idx="1872">
                  <c:v>40.72</c:v>
                </c:pt>
                <c:pt idx="1873">
                  <c:v>40.78</c:v>
                </c:pt>
                <c:pt idx="1874">
                  <c:v>40.150000000000013</c:v>
                </c:pt>
                <c:pt idx="1875">
                  <c:v>40.369999999999997</c:v>
                </c:pt>
                <c:pt idx="1876">
                  <c:v>40.200000000000003</c:v>
                </c:pt>
                <c:pt idx="1877">
                  <c:v>40.29</c:v>
                </c:pt>
                <c:pt idx="1878">
                  <c:v>40.67</c:v>
                </c:pt>
                <c:pt idx="1879">
                  <c:v>39.799999999999997</c:v>
                </c:pt>
                <c:pt idx="1880">
                  <c:v>39</c:v>
                </c:pt>
                <c:pt idx="1881">
                  <c:v>38.35</c:v>
                </c:pt>
                <c:pt idx="1882">
                  <c:v>38.300000000000011</c:v>
                </c:pt>
                <c:pt idx="1883">
                  <c:v>38.730000000000011</c:v>
                </c:pt>
                <c:pt idx="1884">
                  <c:v>38.99</c:v>
                </c:pt>
                <c:pt idx="1885">
                  <c:v>38.799999999999997</c:v>
                </c:pt>
                <c:pt idx="1886">
                  <c:v>38.86</c:v>
                </c:pt>
                <c:pt idx="1887">
                  <c:v>39.049999999999997</c:v>
                </c:pt>
                <c:pt idx="1888">
                  <c:v>38.619999999999997</c:v>
                </c:pt>
                <c:pt idx="1889">
                  <c:v>38.77000000000001</c:v>
                </c:pt>
                <c:pt idx="1890">
                  <c:v>38.43</c:v>
                </c:pt>
                <c:pt idx="1891">
                  <c:v>38.300000000000011</c:v>
                </c:pt>
                <c:pt idx="1892">
                  <c:v>38.99</c:v>
                </c:pt>
                <c:pt idx="1893">
                  <c:v>39.67</c:v>
                </c:pt>
                <c:pt idx="1894">
                  <c:v>40.36</c:v>
                </c:pt>
                <c:pt idx="1895">
                  <c:v>39.68</c:v>
                </c:pt>
                <c:pt idx="1896">
                  <c:v>39.28</c:v>
                </c:pt>
                <c:pt idx="1897">
                  <c:v>40.53</c:v>
                </c:pt>
                <c:pt idx="1898">
                  <c:v>40.32</c:v>
                </c:pt>
                <c:pt idx="1899">
                  <c:v>40.56</c:v>
                </c:pt>
                <c:pt idx="1900">
                  <c:v>42.67</c:v>
                </c:pt>
                <c:pt idx="1901">
                  <c:v>41.87</c:v>
                </c:pt>
                <c:pt idx="1902">
                  <c:v>41.21</c:v>
                </c:pt>
                <c:pt idx="1903">
                  <c:v>41.31</c:v>
                </c:pt>
                <c:pt idx="1904">
                  <c:v>42.26</c:v>
                </c:pt>
                <c:pt idx="1905">
                  <c:v>43.51</c:v>
                </c:pt>
                <c:pt idx="1906">
                  <c:v>42.55</c:v>
                </c:pt>
                <c:pt idx="1907">
                  <c:v>43.61</c:v>
                </c:pt>
                <c:pt idx="1908">
                  <c:v>46.47</c:v>
                </c:pt>
                <c:pt idx="1909">
                  <c:v>47.32</c:v>
                </c:pt>
                <c:pt idx="1910">
                  <c:v>46.28</c:v>
                </c:pt>
                <c:pt idx="1911">
                  <c:v>45.76</c:v>
                </c:pt>
                <c:pt idx="1912">
                  <c:v>45.51</c:v>
                </c:pt>
                <c:pt idx="1913">
                  <c:v>46.89</c:v>
                </c:pt>
                <c:pt idx="1914">
                  <c:v>48.27</c:v>
                </c:pt>
                <c:pt idx="1915">
                  <c:v>47.52</c:v>
                </c:pt>
                <c:pt idx="1916">
                  <c:v>49.88</c:v>
                </c:pt>
                <c:pt idx="1917">
                  <c:v>50.530000000000008</c:v>
                </c:pt>
                <c:pt idx="1918">
                  <c:v>49.46</c:v>
                </c:pt>
                <c:pt idx="1919">
                  <c:v>48.07</c:v>
                </c:pt>
                <c:pt idx="1920">
                  <c:v>46.57</c:v>
                </c:pt>
                <c:pt idx="1921">
                  <c:v>46.88</c:v>
                </c:pt>
                <c:pt idx="1922">
                  <c:v>48.13</c:v>
                </c:pt>
                <c:pt idx="1923">
                  <c:v>46.98</c:v>
                </c:pt>
                <c:pt idx="1924">
                  <c:v>48.52</c:v>
                </c:pt>
                <c:pt idx="1925">
                  <c:v>47.61</c:v>
                </c:pt>
                <c:pt idx="1926">
                  <c:v>47.75</c:v>
                </c:pt>
                <c:pt idx="1927">
                  <c:v>49.35</c:v>
                </c:pt>
                <c:pt idx="1928">
                  <c:v>49.95</c:v>
                </c:pt>
                <c:pt idx="1929">
                  <c:v>48.35</c:v>
                </c:pt>
                <c:pt idx="1930">
                  <c:v>48.66</c:v>
                </c:pt>
                <c:pt idx="1931">
                  <c:v>47.70000000000001</c:v>
                </c:pt>
                <c:pt idx="1932">
                  <c:v>48.46</c:v>
                </c:pt>
                <c:pt idx="1933">
                  <c:v>48.09</c:v>
                </c:pt>
                <c:pt idx="1934">
                  <c:v>47.72</c:v>
                </c:pt>
                <c:pt idx="1935">
                  <c:v>48.9</c:v>
                </c:pt>
                <c:pt idx="1936">
                  <c:v>49.58</c:v>
                </c:pt>
                <c:pt idx="1937">
                  <c:v>52.06</c:v>
                </c:pt>
                <c:pt idx="1938">
                  <c:v>53.180000000000007</c:v>
                </c:pt>
                <c:pt idx="1939">
                  <c:v>54.2</c:v>
                </c:pt>
                <c:pt idx="1940">
                  <c:v>54.41</c:v>
                </c:pt>
                <c:pt idx="1941">
                  <c:v>52.63000000000001</c:v>
                </c:pt>
                <c:pt idx="1942">
                  <c:v>52.21</c:v>
                </c:pt>
                <c:pt idx="1943">
                  <c:v>54.06</c:v>
                </c:pt>
                <c:pt idx="1944">
                  <c:v>55.85</c:v>
                </c:pt>
                <c:pt idx="1945">
                  <c:v>54.31</c:v>
                </c:pt>
                <c:pt idx="1946">
                  <c:v>55.42</c:v>
                </c:pt>
                <c:pt idx="1947">
                  <c:v>54.42</c:v>
                </c:pt>
                <c:pt idx="1948">
                  <c:v>54.120000000000012</c:v>
                </c:pt>
                <c:pt idx="1949">
                  <c:v>52.49</c:v>
                </c:pt>
                <c:pt idx="1950">
                  <c:v>52.81</c:v>
                </c:pt>
                <c:pt idx="1951">
                  <c:v>52.290000000000013</c:v>
                </c:pt>
                <c:pt idx="1952">
                  <c:v>52.16</c:v>
                </c:pt>
                <c:pt idx="1953">
                  <c:v>53.55</c:v>
                </c:pt>
                <c:pt idx="1954">
                  <c:v>53.6</c:v>
                </c:pt>
                <c:pt idx="1955">
                  <c:v>54.2</c:v>
                </c:pt>
                <c:pt idx="1956">
                  <c:v>54.95</c:v>
                </c:pt>
                <c:pt idx="1957">
                  <c:v>55.31</c:v>
                </c:pt>
                <c:pt idx="1958">
                  <c:v>57.010000000000012</c:v>
                </c:pt>
                <c:pt idx="1959">
                  <c:v>55.89</c:v>
                </c:pt>
                <c:pt idx="1960">
                  <c:v>55.2</c:v>
                </c:pt>
                <c:pt idx="1961">
                  <c:v>54.95</c:v>
                </c:pt>
                <c:pt idx="1962">
                  <c:v>55.66</c:v>
                </c:pt>
                <c:pt idx="1963">
                  <c:v>53.73</c:v>
                </c:pt>
                <c:pt idx="1964">
                  <c:v>53.780000000000008</c:v>
                </c:pt>
                <c:pt idx="1965">
                  <c:v>51.52</c:v>
                </c:pt>
                <c:pt idx="1966">
                  <c:v>50.83</c:v>
                </c:pt>
                <c:pt idx="1967">
                  <c:v>49.64</c:v>
                </c:pt>
                <c:pt idx="1968">
                  <c:v>49.24</c:v>
                </c:pt>
                <c:pt idx="1969">
                  <c:v>48.24</c:v>
                </c:pt>
                <c:pt idx="1970">
                  <c:v>48.07</c:v>
                </c:pt>
                <c:pt idx="1971">
                  <c:v>49.39</c:v>
                </c:pt>
                <c:pt idx="1972">
                  <c:v>49.59</c:v>
                </c:pt>
                <c:pt idx="1973">
                  <c:v>47.96</c:v>
                </c:pt>
                <c:pt idx="1974">
                  <c:v>47.67</c:v>
                </c:pt>
                <c:pt idx="1975">
                  <c:v>48.43</c:v>
                </c:pt>
                <c:pt idx="1976">
                  <c:v>50.07</c:v>
                </c:pt>
                <c:pt idx="1977">
                  <c:v>49.31</c:v>
                </c:pt>
                <c:pt idx="1978">
                  <c:v>51.570000000000007</c:v>
                </c:pt>
                <c:pt idx="1979">
                  <c:v>51.04</c:v>
                </c:pt>
                <c:pt idx="1980">
                  <c:v>50.98</c:v>
                </c:pt>
                <c:pt idx="1981">
                  <c:v>50.15</c:v>
                </c:pt>
                <c:pt idx="1982">
                  <c:v>49.15</c:v>
                </c:pt>
                <c:pt idx="1983">
                  <c:v>49.7</c:v>
                </c:pt>
                <c:pt idx="1984">
                  <c:v>49.63</c:v>
                </c:pt>
                <c:pt idx="1985">
                  <c:v>49.36</c:v>
                </c:pt>
                <c:pt idx="1986">
                  <c:v>48.92</c:v>
                </c:pt>
                <c:pt idx="1987">
                  <c:v>48.27</c:v>
                </c:pt>
                <c:pt idx="1988">
                  <c:v>47.64</c:v>
                </c:pt>
                <c:pt idx="1989">
                  <c:v>47.73</c:v>
                </c:pt>
                <c:pt idx="1990">
                  <c:v>47.29</c:v>
                </c:pt>
                <c:pt idx="1991">
                  <c:v>47.64</c:v>
                </c:pt>
                <c:pt idx="1992">
                  <c:v>49.07</c:v>
                </c:pt>
                <c:pt idx="1993">
                  <c:v>48.56</c:v>
                </c:pt>
                <c:pt idx="1994">
                  <c:v>47.67</c:v>
                </c:pt>
                <c:pt idx="1995">
                  <c:v>47.72</c:v>
                </c:pt>
                <c:pt idx="1996">
                  <c:v>48.25</c:v>
                </c:pt>
                <c:pt idx="1997">
                  <c:v>48.08</c:v>
                </c:pt>
                <c:pt idx="1998">
                  <c:v>48.28</c:v>
                </c:pt>
                <c:pt idx="1999">
                  <c:v>48.49</c:v>
                </c:pt>
                <c:pt idx="2000">
                  <c:v>48.83</c:v>
                </c:pt>
                <c:pt idx="2001">
                  <c:v>49.5</c:v>
                </c:pt>
                <c:pt idx="2002">
                  <c:v>50.01</c:v>
                </c:pt>
                <c:pt idx="2003">
                  <c:v>48.98</c:v>
                </c:pt>
                <c:pt idx="2004">
                  <c:v>48.87</c:v>
                </c:pt>
                <c:pt idx="2005">
                  <c:v>49.32</c:v>
                </c:pt>
                <c:pt idx="2006">
                  <c:v>49.6</c:v>
                </c:pt>
                <c:pt idx="2007">
                  <c:v>48.98</c:v>
                </c:pt>
                <c:pt idx="2008">
                  <c:v>49.34</c:v>
                </c:pt>
                <c:pt idx="2009">
                  <c:v>49.27</c:v>
                </c:pt>
                <c:pt idx="2010">
                  <c:v>49.42</c:v>
                </c:pt>
                <c:pt idx="2011">
                  <c:v>49.16</c:v>
                </c:pt>
                <c:pt idx="2012">
                  <c:v>48.8</c:v>
                </c:pt>
                <c:pt idx="2013">
                  <c:v>48.8</c:v>
                </c:pt>
                <c:pt idx="2014">
                  <c:v>48.65</c:v>
                </c:pt>
                <c:pt idx="2015">
                  <c:v>49.21</c:v>
                </c:pt>
                <c:pt idx="2016">
                  <c:v>49.31</c:v>
                </c:pt>
                <c:pt idx="2017">
                  <c:v>50.01</c:v>
                </c:pt>
                <c:pt idx="2018">
                  <c:v>49.77000000000001</c:v>
                </c:pt>
                <c:pt idx="2019">
                  <c:v>50.95</c:v>
                </c:pt>
                <c:pt idx="2020">
                  <c:v>50.64</c:v>
                </c:pt>
                <c:pt idx="2021">
                  <c:v>50.01</c:v>
                </c:pt>
                <c:pt idx="2022">
                  <c:v>49.55</c:v>
                </c:pt>
                <c:pt idx="2023">
                  <c:v>49.63</c:v>
                </c:pt>
                <c:pt idx="2024">
                  <c:v>50.65</c:v>
                </c:pt>
                <c:pt idx="2025">
                  <c:v>50.42</c:v>
                </c:pt>
                <c:pt idx="2026">
                  <c:v>50.06</c:v>
                </c:pt>
                <c:pt idx="2027">
                  <c:v>50.05</c:v>
                </c:pt>
                <c:pt idx="2028">
                  <c:v>49.99</c:v>
                </c:pt>
                <c:pt idx="2029">
                  <c:v>49.79</c:v>
                </c:pt>
                <c:pt idx="2030">
                  <c:v>49.89</c:v>
                </c:pt>
                <c:pt idx="2031">
                  <c:v>50.41</c:v>
                </c:pt>
                <c:pt idx="2032">
                  <c:v>50.1</c:v>
                </c:pt>
                <c:pt idx="2033">
                  <c:v>50.05</c:v>
                </c:pt>
                <c:pt idx="2034">
                  <c:v>49.16</c:v>
                </c:pt>
                <c:pt idx="2035">
                  <c:v>49.43</c:v>
                </c:pt>
                <c:pt idx="2036">
                  <c:v>49.14</c:v>
                </c:pt>
                <c:pt idx="2037">
                  <c:v>49.16</c:v>
                </c:pt>
                <c:pt idx="2038">
                  <c:v>49.66</c:v>
                </c:pt>
                <c:pt idx="2039">
                  <c:v>50.04</c:v>
                </c:pt>
                <c:pt idx="2040">
                  <c:v>49.8</c:v>
                </c:pt>
                <c:pt idx="2041">
                  <c:v>49.41</c:v>
                </c:pt>
                <c:pt idx="2042">
                  <c:v>48.66</c:v>
                </c:pt>
                <c:pt idx="2043">
                  <c:v>48.66</c:v>
                </c:pt>
                <c:pt idx="2044">
                  <c:v>49.24</c:v>
                </c:pt>
                <c:pt idx="2045">
                  <c:v>49.25</c:v>
                </c:pt>
                <c:pt idx="2046">
                  <c:v>49.16</c:v>
                </c:pt>
                <c:pt idx="2047">
                  <c:v>48.74</c:v>
                </c:pt>
                <c:pt idx="2048">
                  <c:v>47.94</c:v>
                </c:pt>
                <c:pt idx="2049">
                  <c:v>47.97</c:v>
                </c:pt>
                <c:pt idx="2050">
                  <c:v>48.16</c:v>
                </c:pt>
                <c:pt idx="2051">
                  <c:v>48.19</c:v>
                </c:pt>
                <c:pt idx="2052">
                  <c:v>48.8</c:v>
                </c:pt>
                <c:pt idx="2053">
                  <c:v>49.92</c:v>
                </c:pt>
                <c:pt idx="2054">
                  <c:v>49.730000000000011</c:v>
                </c:pt>
                <c:pt idx="2055">
                  <c:v>49.93</c:v>
                </c:pt>
                <c:pt idx="2056">
                  <c:v>50.02</c:v>
                </c:pt>
                <c:pt idx="2057">
                  <c:v>50.360000000000007</c:v>
                </c:pt>
                <c:pt idx="2058">
                  <c:v>52.75</c:v>
                </c:pt>
                <c:pt idx="2059">
                  <c:v>51.25</c:v>
                </c:pt>
                <c:pt idx="2060">
                  <c:v>52.03</c:v>
                </c:pt>
                <c:pt idx="2061">
                  <c:v>50.960000000000008</c:v>
                </c:pt>
                <c:pt idx="2062">
                  <c:v>51.55</c:v>
                </c:pt>
                <c:pt idx="2063">
                  <c:v>52.88</c:v>
                </c:pt>
                <c:pt idx="2064">
                  <c:v>52.740000000000009</c:v>
                </c:pt>
                <c:pt idx="2065">
                  <c:v>53.890000000000008</c:v>
                </c:pt>
                <c:pt idx="2066">
                  <c:v>54.280000000000008</c:v>
                </c:pt>
                <c:pt idx="2067">
                  <c:v>55.81</c:v>
                </c:pt>
                <c:pt idx="2068">
                  <c:v>56.100000000000009</c:v>
                </c:pt>
                <c:pt idx="2069">
                  <c:v>56.100000000000009</c:v>
                </c:pt>
                <c:pt idx="2070">
                  <c:v>56.42</c:v>
                </c:pt>
                <c:pt idx="2071">
                  <c:v>55.81</c:v>
                </c:pt>
                <c:pt idx="2072">
                  <c:v>55.75</c:v>
                </c:pt>
                <c:pt idx="2073">
                  <c:v>54.46</c:v>
                </c:pt>
                <c:pt idx="2074">
                  <c:v>53.81</c:v>
                </c:pt>
                <c:pt idx="2075">
                  <c:v>53.94</c:v>
                </c:pt>
                <c:pt idx="2076">
                  <c:v>55.3</c:v>
                </c:pt>
                <c:pt idx="2077">
                  <c:v>56.14</c:v>
                </c:pt>
                <c:pt idx="2078">
                  <c:v>54.92</c:v>
                </c:pt>
                <c:pt idx="2079">
                  <c:v>55.16</c:v>
                </c:pt>
                <c:pt idx="2080">
                  <c:v>55.55</c:v>
                </c:pt>
                <c:pt idx="2081">
                  <c:v>55.08</c:v>
                </c:pt>
                <c:pt idx="2082">
                  <c:v>55.49</c:v>
                </c:pt>
                <c:pt idx="2083">
                  <c:v>55.49</c:v>
                </c:pt>
                <c:pt idx="2084">
                  <c:v>55.49</c:v>
                </c:pt>
                <c:pt idx="2085">
                  <c:v>57.4</c:v>
                </c:pt>
                <c:pt idx="2086">
                  <c:v>59.09</c:v>
                </c:pt>
                <c:pt idx="2087">
                  <c:v>58.120000000000012</c:v>
                </c:pt>
                <c:pt idx="2088">
                  <c:v>60.08</c:v>
                </c:pt>
                <c:pt idx="2089">
                  <c:v>59.09</c:v>
                </c:pt>
                <c:pt idx="2090">
                  <c:v>58.53</c:v>
                </c:pt>
                <c:pt idx="2091">
                  <c:v>59.260000000000012</c:v>
                </c:pt>
                <c:pt idx="2092">
                  <c:v>58.84</c:v>
                </c:pt>
                <c:pt idx="2093">
                  <c:v>58.64</c:v>
                </c:pt>
                <c:pt idx="2094">
                  <c:v>59.35</c:v>
                </c:pt>
                <c:pt idx="2095">
                  <c:v>59.85</c:v>
                </c:pt>
                <c:pt idx="2096">
                  <c:v>59.36</c:v>
                </c:pt>
                <c:pt idx="2097">
                  <c:v>59.05</c:v>
                </c:pt>
                <c:pt idx="2098">
                  <c:v>58.96</c:v>
                </c:pt>
                <c:pt idx="2099">
                  <c:v>58.710000000000008</c:v>
                </c:pt>
                <c:pt idx="2100">
                  <c:v>58.61</c:v>
                </c:pt>
                <c:pt idx="2101">
                  <c:v>58.31</c:v>
                </c:pt>
                <c:pt idx="2102">
                  <c:v>57.04</c:v>
                </c:pt>
                <c:pt idx="2103">
                  <c:v>56.39</c:v>
                </c:pt>
                <c:pt idx="2104">
                  <c:v>56.230000000000011</c:v>
                </c:pt>
                <c:pt idx="2105">
                  <c:v>57.31</c:v>
                </c:pt>
                <c:pt idx="2106">
                  <c:v>56.91</c:v>
                </c:pt>
                <c:pt idx="2107">
                  <c:v>56.49</c:v>
                </c:pt>
                <c:pt idx="2108">
                  <c:v>57.110000000000007</c:v>
                </c:pt>
                <c:pt idx="2109">
                  <c:v>57.930000000000007</c:v>
                </c:pt>
                <c:pt idx="2110">
                  <c:v>58.95</c:v>
                </c:pt>
                <c:pt idx="2111">
                  <c:v>59.150000000000013</c:v>
                </c:pt>
                <c:pt idx="2112">
                  <c:v>58.89</c:v>
                </c:pt>
                <c:pt idx="2113">
                  <c:v>58.56</c:v>
                </c:pt>
                <c:pt idx="2114">
                  <c:v>58.19</c:v>
                </c:pt>
                <c:pt idx="2115">
                  <c:v>57.61</c:v>
                </c:pt>
                <c:pt idx="2116">
                  <c:v>57.89</c:v>
                </c:pt>
                <c:pt idx="2117">
                  <c:v>58.77</c:v>
                </c:pt>
                <c:pt idx="2118">
                  <c:v>58.78</c:v>
                </c:pt>
                <c:pt idx="2119">
                  <c:v>58.230000000000011</c:v>
                </c:pt>
                <c:pt idx="2120">
                  <c:v>58.44</c:v>
                </c:pt>
                <c:pt idx="2121">
                  <c:v>58.96</c:v>
                </c:pt>
                <c:pt idx="2122">
                  <c:v>59.11</c:v>
                </c:pt>
                <c:pt idx="2123">
                  <c:v>60.58</c:v>
                </c:pt>
                <c:pt idx="2124">
                  <c:v>61.71</c:v>
                </c:pt>
                <c:pt idx="2125">
                  <c:v>61.11</c:v>
                </c:pt>
                <c:pt idx="2126">
                  <c:v>61.52</c:v>
                </c:pt>
                <c:pt idx="2127">
                  <c:v>62.22</c:v>
                </c:pt>
                <c:pt idx="2128">
                  <c:v>62.240000000000009</c:v>
                </c:pt>
                <c:pt idx="2129">
                  <c:v>62.42</c:v>
                </c:pt>
                <c:pt idx="2130">
                  <c:v>63.49</c:v>
                </c:pt>
                <c:pt idx="2131">
                  <c:v>63.14</c:v>
                </c:pt>
                <c:pt idx="2132">
                  <c:v>63.86</c:v>
                </c:pt>
                <c:pt idx="2133">
                  <c:v>65.02</c:v>
                </c:pt>
                <c:pt idx="2134">
                  <c:v>63.96</c:v>
                </c:pt>
                <c:pt idx="2135">
                  <c:v>63.79</c:v>
                </c:pt>
                <c:pt idx="2136">
                  <c:v>62.93</c:v>
                </c:pt>
                <c:pt idx="2137">
                  <c:v>63.63000000000001</c:v>
                </c:pt>
                <c:pt idx="2138">
                  <c:v>66.490000000000023</c:v>
                </c:pt>
                <c:pt idx="2139">
                  <c:v>68.489999999999995</c:v>
                </c:pt>
                <c:pt idx="2140">
                  <c:v>69.14</c:v>
                </c:pt>
                <c:pt idx="2141">
                  <c:v>67.739999999999995</c:v>
                </c:pt>
                <c:pt idx="2142">
                  <c:v>67.62</c:v>
                </c:pt>
                <c:pt idx="2143">
                  <c:v>67.710000000000022</c:v>
                </c:pt>
                <c:pt idx="2144">
                  <c:v>68.78</c:v>
                </c:pt>
                <c:pt idx="2145">
                  <c:v>69.16</c:v>
                </c:pt>
                <c:pt idx="2146">
                  <c:v>69.489999999999995</c:v>
                </c:pt>
                <c:pt idx="2147">
                  <c:v>69.08</c:v>
                </c:pt>
                <c:pt idx="2148">
                  <c:v>70.709999999999994</c:v>
                </c:pt>
                <c:pt idx="2149">
                  <c:v>69.78</c:v>
                </c:pt>
                <c:pt idx="2150">
                  <c:v>68.86</c:v>
                </c:pt>
                <c:pt idx="2151">
                  <c:v>70.58</c:v>
                </c:pt>
                <c:pt idx="2152">
                  <c:v>70.59</c:v>
                </c:pt>
                <c:pt idx="2153">
                  <c:v>71.97</c:v>
                </c:pt>
                <c:pt idx="2154">
                  <c:v>71.209999999999994</c:v>
                </c:pt>
                <c:pt idx="2155">
                  <c:v>70.489999999999995</c:v>
                </c:pt>
                <c:pt idx="2156">
                  <c:v>69.489999999999995</c:v>
                </c:pt>
                <c:pt idx="2157">
                  <c:v>70.14</c:v>
                </c:pt>
                <c:pt idx="2158">
                  <c:v>69.62</c:v>
                </c:pt>
                <c:pt idx="2159">
                  <c:v>68.489999999999995</c:v>
                </c:pt>
                <c:pt idx="2160">
                  <c:v>67.319999999999993</c:v>
                </c:pt>
                <c:pt idx="2161">
                  <c:v>68.11</c:v>
                </c:pt>
                <c:pt idx="2162">
                  <c:v>69.400000000000006</c:v>
                </c:pt>
                <c:pt idx="2163">
                  <c:v>68.11</c:v>
                </c:pt>
                <c:pt idx="2164">
                  <c:v>68.16</c:v>
                </c:pt>
                <c:pt idx="2165">
                  <c:v>68.61</c:v>
                </c:pt>
                <c:pt idx="2166">
                  <c:v>68.47</c:v>
                </c:pt>
                <c:pt idx="2167">
                  <c:v>68.09</c:v>
                </c:pt>
                <c:pt idx="2168">
                  <c:v>67.7</c:v>
                </c:pt>
                <c:pt idx="2169">
                  <c:v>67.319999999999993</c:v>
                </c:pt>
                <c:pt idx="2170">
                  <c:v>68.489999999999995</c:v>
                </c:pt>
                <c:pt idx="2171">
                  <c:v>69.02000000000001</c:v>
                </c:pt>
                <c:pt idx="2172">
                  <c:v>69.02000000000001</c:v>
                </c:pt>
                <c:pt idx="2173">
                  <c:v>68.78</c:v>
                </c:pt>
                <c:pt idx="2174">
                  <c:v>68.540000000000006</c:v>
                </c:pt>
                <c:pt idx="2175">
                  <c:v>68.790000000000006</c:v>
                </c:pt>
                <c:pt idx="2176">
                  <c:v>67.540000000000006</c:v>
                </c:pt>
                <c:pt idx="2177">
                  <c:v>66.11</c:v>
                </c:pt>
                <c:pt idx="2178">
                  <c:v>66.27</c:v>
                </c:pt>
                <c:pt idx="2179">
                  <c:v>67.02</c:v>
                </c:pt>
                <c:pt idx="2180">
                  <c:v>66.34</c:v>
                </c:pt>
                <c:pt idx="2181">
                  <c:v>66.349999999999994</c:v>
                </c:pt>
                <c:pt idx="2182">
                  <c:v>66.05</c:v>
                </c:pt>
                <c:pt idx="2183">
                  <c:v>66.260000000000005</c:v>
                </c:pt>
                <c:pt idx="2184">
                  <c:v>65.849999999999994</c:v>
                </c:pt>
                <c:pt idx="2185">
                  <c:v>66.260000000000005</c:v>
                </c:pt>
                <c:pt idx="2186">
                  <c:v>66.669999999999973</c:v>
                </c:pt>
                <c:pt idx="2187">
                  <c:v>66.84</c:v>
                </c:pt>
                <c:pt idx="2188">
                  <c:v>66.02</c:v>
                </c:pt>
                <c:pt idx="2189">
                  <c:v>66.52</c:v>
                </c:pt>
                <c:pt idx="2190">
                  <c:v>66.81</c:v>
                </c:pt>
                <c:pt idx="2191">
                  <c:v>67.22</c:v>
                </c:pt>
                <c:pt idx="2192">
                  <c:v>68.300000000000011</c:v>
                </c:pt>
                <c:pt idx="2193">
                  <c:v>68.760000000000005</c:v>
                </c:pt>
                <c:pt idx="2194">
                  <c:v>69.210000000000022</c:v>
                </c:pt>
                <c:pt idx="2195">
                  <c:v>69.02000000000001</c:v>
                </c:pt>
                <c:pt idx="2196">
                  <c:v>68.710000000000022</c:v>
                </c:pt>
                <c:pt idx="2197">
                  <c:v>69.290000000000006</c:v>
                </c:pt>
                <c:pt idx="2198">
                  <c:v>69.12</c:v>
                </c:pt>
                <c:pt idx="2199">
                  <c:v>69.34</c:v>
                </c:pt>
                <c:pt idx="2200">
                  <c:v>69.34</c:v>
                </c:pt>
                <c:pt idx="2201">
                  <c:v>69.959999999999994</c:v>
                </c:pt>
                <c:pt idx="2202">
                  <c:v>70.540000000000006</c:v>
                </c:pt>
                <c:pt idx="2203">
                  <c:v>71.66</c:v>
                </c:pt>
                <c:pt idx="2204">
                  <c:v>71.179999999999978</c:v>
                </c:pt>
                <c:pt idx="2205">
                  <c:v>70.72</c:v>
                </c:pt>
                <c:pt idx="2206">
                  <c:v>69.52000000000001</c:v>
                </c:pt>
                <c:pt idx="2207">
                  <c:v>69.56</c:v>
                </c:pt>
                <c:pt idx="2208">
                  <c:v>68.45</c:v>
                </c:pt>
                <c:pt idx="2209">
                  <c:v>67.81</c:v>
                </c:pt>
                <c:pt idx="2210">
                  <c:v>68.430000000000007</c:v>
                </c:pt>
                <c:pt idx="2211">
                  <c:v>67.02</c:v>
                </c:pt>
                <c:pt idx="2212">
                  <c:v>66.38</c:v>
                </c:pt>
                <c:pt idx="2213">
                  <c:v>66.959999999999994</c:v>
                </c:pt>
                <c:pt idx="2214">
                  <c:v>68.05</c:v>
                </c:pt>
                <c:pt idx="2215">
                  <c:v>68.900000000000006</c:v>
                </c:pt>
                <c:pt idx="2216">
                  <c:v>69.08</c:v>
                </c:pt>
                <c:pt idx="2217">
                  <c:v>68.86</c:v>
                </c:pt>
                <c:pt idx="2218">
                  <c:v>70.02000000000001</c:v>
                </c:pt>
                <c:pt idx="2219">
                  <c:v>70.91</c:v>
                </c:pt>
                <c:pt idx="2220">
                  <c:v>70.41</c:v>
                </c:pt>
                <c:pt idx="2221">
                  <c:v>71.14</c:v>
                </c:pt>
                <c:pt idx="2222">
                  <c:v>70.94</c:v>
                </c:pt>
                <c:pt idx="2223">
                  <c:v>70.09</c:v>
                </c:pt>
                <c:pt idx="2224">
                  <c:v>70.87</c:v>
                </c:pt>
                <c:pt idx="2225">
                  <c:v>71</c:v>
                </c:pt>
                <c:pt idx="2226">
                  <c:v>70.850000000000009</c:v>
                </c:pt>
                <c:pt idx="2227">
                  <c:v>70.7</c:v>
                </c:pt>
                <c:pt idx="2228">
                  <c:v>70.290000000000006</c:v>
                </c:pt>
                <c:pt idx="2229">
                  <c:v>70.75</c:v>
                </c:pt>
                <c:pt idx="2230">
                  <c:v>71.179999999999978</c:v>
                </c:pt>
                <c:pt idx="2231">
                  <c:v>71.16</c:v>
                </c:pt>
                <c:pt idx="2232">
                  <c:v>70.819999999999993</c:v>
                </c:pt>
                <c:pt idx="2233">
                  <c:v>70.62</c:v>
                </c:pt>
                <c:pt idx="2234">
                  <c:v>70.64</c:v>
                </c:pt>
                <c:pt idx="2235">
                  <c:v>70.349999999999994</c:v>
                </c:pt>
                <c:pt idx="2236">
                  <c:v>70.39</c:v>
                </c:pt>
                <c:pt idx="2237">
                  <c:v>69.87</c:v>
                </c:pt>
                <c:pt idx="2238">
                  <c:v>69.740000000000023</c:v>
                </c:pt>
                <c:pt idx="2239">
                  <c:v>69.09</c:v>
                </c:pt>
                <c:pt idx="2240">
                  <c:v>68.819999999999993</c:v>
                </c:pt>
                <c:pt idx="2241">
                  <c:v>68.22</c:v>
                </c:pt>
                <c:pt idx="2242">
                  <c:v>67.41</c:v>
                </c:pt>
                <c:pt idx="2243">
                  <c:v>66.59</c:v>
                </c:pt>
                <c:pt idx="2244">
                  <c:v>67.169999999999973</c:v>
                </c:pt>
                <c:pt idx="2245">
                  <c:v>67.679999999999978</c:v>
                </c:pt>
                <c:pt idx="2246">
                  <c:v>67.979999999999976</c:v>
                </c:pt>
                <c:pt idx="2247">
                  <c:v>68.58</c:v>
                </c:pt>
                <c:pt idx="2248">
                  <c:v>69.27</c:v>
                </c:pt>
                <c:pt idx="2249">
                  <c:v>69.169999999999973</c:v>
                </c:pt>
                <c:pt idx="2250">
                  <c:v>69.69</c:v>
                </c:pt>
                <c:pt idx="2251">
                  <c:v>67.930000000000007</c:v>
                </c:pt>
                <c:pt idx="2252">
                  <c:v>67.89</c:v>
                </c:pt>
                <c:pt idx="2253">
                  <c:v>67.91</c:v>
                </c:pt>
                <c:pt idx="2254">
                  <c:v>68.81</c:v>
                </c:pt>
                <c:pt idx="2255">
                  <c:v>69.77</c:v>
                </c:pt>
                <c:pt idx="2256">
                  <c:v>69.3</c:v>
                </c:pt>
                <c:pt idx="2257">
                  <c:v>71.23</c:v>
                </c:pt>
                <c:pt idx="2258">
                  <c:v>72.02</c:v>
                </c:pt>
                <c:pt idx="2259">
                  <c:v>72.8</c:v>
                </c:pt>
                <c:pt idx="2260">
                  <c:v>72.06</c:v>
                </c:pt>
                <c:pt idx="2261">
                  <c:v>71.31</c:v>
                </c:pt>
                <c:pt idx="2262">
                  <c:v>70.400000000000006</c:v>
                </c:pt>
                <c:pt idx="2263">
                  <c:v>70.400000000000006</c:v>
                </c:pt>
                <c:pt idx="2264">
                  <c:v>70.19</c:v>
                </c:pt>
                <c:pt idx="2265">
                  <c:v>71.16</c:v>
                </c:pt>
                <c:pt idx="2266">
                  <c:v>71.989999999999995</c:v>
                </c:pt>
                <c:pt idx="2267">
                  <c:v>70.69</c:v>
                </c:pt>
                <c:pt idx="2268">
                  <c:v>70.39</c:v>
                </c:pt>
                <c:pt idx="2269">
                  <c:v>69.88</c:v>
                </c:pt>
                <c:pt idx="2270">
                  <c:v>69.930000000000007</c:v>
                </c:pt>
                <c:pt idx="2271">
                  <c:v>70.94</c:v>
                </c:pt>
                <c:pt idx="2272">
                  <c:v>71.38</c:v>
                </c:pt>
                <c:pt idx="2273">
                  <c:v>71.39</c:v>
                </c:pt>
                <c:pt idx="2274">
                  <c:v>71.12</c:v>
                </c:pt>
                <c:pt idx="2275">
                  <c:v>70.790000000000006</c:v>
                </c:pt>
                <c:pt idx="2276">
                  <c:v>70.19</c:v>
                </c:pt>
                <c:pt idx="2277">
                  <c:v>70.14</c:v>
                </c:pt>
                <c:pt idx="2278">
                  <c:v>69.05</c:v>
                </c:pt>
                <c:pt idx="2279">
                  <c:v>69.760000000000005</c:v>
                </c:pt>
                <c:pt idx="2280">
                  <c:v>69.69</c:v>
                </c:pt>
                <c:pt idx="2281">
                  <c:v>69.599999999999994</c:v>
                </c:pt>
                <c:pt idx="2282">
                  <c:v>68.38</c:v>
                </c:pt>
                <c:pt idx="2283">
                  <c:v>67.979999999999976</c:v>
                </c:pt>
                <c:pt idx="2284">
                  <c:v>67.28</c:v>
                </c:pt>
                <c:pt idx="2285">
                  <c:v>67.459999999999994</c:v>
                </c:pt>
                <c:pt idx="2286">
                  <c:v>67.37</c:v>
                </c:pt>
                <c:pt idx="2287">
                  <c:v>66.540000000000006</c:v>
                </c:pt>
                <c:pt idx="2288">
                  <c:v>67.819999999999993</c:v>
                </c:pt>
                <c:pt idx="2289">
                  <c:v>68.349999999999994</c:v>
                </c:pt>
                <c:pt idx="2290">
                  <c:v>68.300000000000011</c:v>
                </c:pt>
                <c:pt idx="2291">
                  <c:v>66.979999999999976</c:v>
                </c:pt>
                <c:pt idx="2292">
                  <c:v>67.760000000000005</c:v>
                </c:pt>
                <c:pt idx="2293">
                  <c:v>67.41</c:v>
                </c:pt>
                <c:pt idx="2294">
                  <c:v>66.33</c:v>
                </c:pt>
                <c:pt idx="2295">
                  <c:v>66.28</c:v>
                </c:pt>
                <c:pt idx="2296">
                  <c:v>65.75</c:v>
                </c:pt>
                <c:pt idx="2297">
                  <c:v>66.33</c:v>
                </c:pt>
                <c:pt idx="2298">
                  <c:v>67.08</c:v>
                </c:pt>
                <c:pt idx="2299">
                  <c:v>66.540000000000006</c:v>
                </c:pt>
                <c:pt idx="2300">
                  <c:v>65.78</c:v>
                </c:pt>
                <c:pt idx="2301">
                  <c:v>66.650000000000006</c:v>
                </c:pt>
                <c:pt idx="2302">
                  <c:v>66.5</c:v>
                </c:pt>
                <c:pt idx="2303">
                  <c:v>65.22</c:v>
                </c:pt>
                <c:pt idx="2304">
                  <c:v>64.42</c:v>
                </c:pt>
                <c:pt idx="2305">
                  <c:v>64.7</c:v>
                </c:pt>
                <c:pt idx="2306">
                  <c:v>65.239999999999995</c:v>
                </c:pt>
                <c:pt idx="2307">
                  <c:v>64.8</c:v>
                </c:pt>
                <c:pt idx="2308">
                  <c:v>66.5</c:v>
                </c:pt>
                <c:pt idx="2309">
                  <c:v>65.849999999999994</c:v>
                </c:pt>
                <c:pt idx="2310">
                  <c:v>64.89</c:v>
                </c:pt>
                <c:pt idx="2311">
                  <c:v>64.47</c:v>
                </c:pt>
                <c:pt idx="2312">
                  <c:v>64.069999999999993</c:v>
                </c:pt>
                <c:pt idx="2313">
                  <c:v>63.83</c:v>
                </c:pt>
                <c:pt idx="2314">
                  <c:v>63.660000000000011</c:v>
                </c:pt>
                <c:pt idx="2315">
                  <c:v>63.84</c:v>
                </c:pt>
                <c:pt idx="2316">
                  <c:v>63.1</c:v>
                </c:pt>
                <c:pt idx="2317">
                  <c:v>63.01</c:v>
                </c:pt>
                <c:pt idx="2318">
                  <c:v>63.29</c:v>
                </c:pt>
                <c:pt idx="2319">
                  <c:v>63.5</c:v>
                </c:pt>
                <c:pt idx="2320">
                  <c:v>62.59</c:v>
                </c:pt>
                <c:pt idx="2321">
                  <c:v>62.160000000000011</c:v>
                </c:pt>
                <c:pt idx="2322">
                  <c:v>61.58</c:v>
                </c:pt>
                <c:pt idx="2323">
                  <c:v>61.41</c:v>
                </c:pt>
                <c:pt idx="2324">
                  <c:v>60.81</c:v>
                </c:pt>
                <c:pt idx="2325">
                  <c:v>60.84</c:v>
                </c:pt>
                <c:pt idx="2326">
                  <c:v>59.55</c:v>
                </c:pt>
                <c:pt idx="2327">
                  <c:v>59.85</c:v>
                </c:pt>
                <c:pt idx="2328">
                  <c:v>59.32</c:v>
                </c:pt>
                <c:pt idx="2329">
                  <c:v>59.59</c:v>
                </c:pt>
                <c:pt idx="2330">
                  <c:v>59.63</c:v>
                </c:pt>
                <c:pt idx="2331">
                  <c:v>60.36</c:v>
                </c:pt>
                <c:pt idx="2332">
                  <c:v>61.59</c:v>
                </c:pt>
                <c:pt idx="2333">
                  <c:v>60.13000000000001</c:v>
                </c:pt>
                <c:pt idx="2334">
                  <c:v>60.46</c:v>
                </c:pt>
                <c:pt idx="2335">
                  <c:v>59.3</c:v>
                </c:pt>
                <c:pt idx="2336">
                  <c:v>59.01</c:v>
                </c:pt>
                <c:pt idx="2337">
                  <c:v>58.53</c:v>
                </c:pt>
                <c:pt idx="2338">
                  <c:v>57.97</c:v>
                </c:pt>
                <c:pt idx="2339">
                  <c:v>58.36</c:v>
                </c:pt>
                <c:pt idx="2340">
                  <c:v>58.02</c:v>
                </c:pt>
                <c:pt idx="2341">
                  <c:v>58.320000000000007</c:v>
                </c:pt>
                <c:pt idx="2342">
                  <c:v>58.05</c:v>
                </c:pt>
                <c:pt idx="2343">
                  <c:v>57.820000000000007</c:v>
                </c:pt>
                <c:pt idx="2344">
                  <c:v>57.600000000000009</c:v>
                </c:pt>
                <c:pt idx="2345">
                  <c:v>57.37</c:v>
                </c:pt>
                <c:pt idx="2346">
                  <c:v>57.220000000000013</c:v>
                </c:pt>
                <c:pt idx="2347">
                  <c:v>56.77000000000001</c:v>
                </c:pt>
                <c:pt idx="2348">
                  <c:v>59.9</c:v>
                </c:pt>
                <c:pt idx="2349">
                  <c:v>63.04</c:v>
                </c:pt>
                <c:pt idx="2350">
                  <c:v>63.62</c:v>
                </c:pt>
                <c:pt idx="2351">
                  <c:v>63.690000000000012</c:v>
                </c:pt>
                <c:pt idx="2352">
                  <c:v>63.190000000000012</c:v>
                </c:pt>
                <c:pt idx="2353">
                  <c:v>64.44</c:v>
                </c:pt>
                <c:pt idx="2354">
                  <c:v>64.099999999999994</c:v>
                </c:pt>
                <c:pt idx="2355">
                  <c:v>63.95</c:v>
                </c:pt>
                <c:pt idx="2356">
                  <c:v>63.95</c:v>
                </c:pt>
                <c:pt idx="2357">
                  <c:v>62.98</c:v>
                </c:pt>
                <c:pt idx="2358">
                  <c:v>62.1</c:v>
                </c:pt>
                <c:pt idx="2359">
                  <c:v>62.27</c:v>
                </c:pt>
                <c:pt idx="2360">
                  <c:v>62.49</c:v>
                </c:pt>
                <c:pt idx="2361">
                  <c:v>62.78</c:v>
                </c:pt>
                <c:pt idx="2362">
                  <c:v>63.1</c:v>
                </c:pt>
                <c:pt idx="2363">
                  <c:v>63.72</c:v>
                </c:pt>
                <c:pt idx="2364">
                  <c:v>64.069999999999993</c:v>
                </c:pt>
                <c:pt idx="2365">
                  <c:v>64.23</c:v>
                </c:pt>
                <c:pt idx="2366">
                  <c:v>63.72</c:v>
                </c:pt>
                <c:pt idx="2367">
                  <c:v>66.930000000000007</c:v>
                </c:pt>
                <c:pt idx="2368">
                  <c:v>66.22</c:v>
                </c:pt>
                <c:pt idx="2369">
                  <c:v>65.569999999999993</c:v>
                </c:pt>
                <c:pt idx="2370">
                  <c:v>66.37</c:v>
                </c:pt>
                <c:pt idx="2371">
                  <c:v>66.540000000000006</c:v>
                </c:pt>
                <c:pt idx="2372">
                  <c:v>66.38</c:v>
                </c:pt>
                <c:pt idx="2373">
                  <c:v>66.55</c:v>
                </c:pt>
                <c:pt idx="2374">
                  <c:v>68.02</c:v>
                </c:pt>
                <c:pt idx="2375">
                  <c:v>67.169999999999973</c:v>
                </c:pt>
                <c:pt idx="2376">
                  <c:v>67.25</c:v>
                </c:pt>
                <c:pt idx="2377">
                  <c:v>66.47</c:v>
                </c:pt>
                <c:pt idx="2378">
                  <c:v>65.87</c:v>
                </c:pt>
                <c:pt idx="2379">
                  <c:v>65.63</c:v>
                </c:pt>
                <c:pt idx="2380">
                  <c:v>66.430000000000007</c:v>
                </c:pt>
                <c:pt idx="2381">
                  <c:v>66.7</c:v>
                </c:pt>
                <c:pt idx="2382">
                  <c:v>66.25</c:v>
                </c:pt>
                <c:pt idx="2383">
                  <c:v>66.819999999999993</c:v>
                </c:pt>
                <c:pt idx="2384">
                  <c:v>67.169999999999973</c:v>
                </c:pt>
                <c:pt idx="2385">
                  <c:v>68.319999999999993</c:v>
                </c:pt>
                <c:pt idx="2386">
                  <c:v>68.61</c:v>
                </c:pt>
                <c:pt idx="2387">
                  <c:v>69.510000000000005</c:v>
                </c:pt>
                <c:pt idx="2388">
                  <c:v>70.22</c:v>
                </c:pt>
                <c:pt idx="2389">
                  <c:v>69.56</c:v>
                </c:pt>
                <c:pt idx="2390">
                  <c:v>67.84</c:v>
                </c:pt>
                <c:pt idx="2391">
                  <c:v>68.19</c:v>
                </c:pt>
                <c:pt idx="2392">
                  <c:v>68.22</c:v>
                </c:pt>
                <c:pt idx="2393">
                  <c:v>67.930000000000007</c:v>
                </c:pt>
                <c:pt idx="2394">
                  <c:v>67.150000000000006</c:v>
                </c:pt>
                <c:pt idx="2395">
                  <c:v>67.290000000000006</c:v>
                </c:pt>
                <c:pt idx="2396">
                  <c:v>68.86</c:v>
                </c:pt>
                <c:pt idx="2397">
                  <c:v>69.16</c:v>
                </c:pt>
                <c:pt idx="2398">
                  <c:v>68.58</c:v>
                </c:pt>
                <c:pt idx="2399">
                  <c:v>69.03</c:v>
                </c:pt>
                <c:pt idx="2400">
                  <c:v>69.25</c:v>
                </c:pt>
                <c:pt idx="2401">
                  <c:v>68.650000000000006</c:v>
                </c:pt>
                <c:pt idx="2402">
                  <c:v>69.13</c:v>
                </c:pt>
                <c:pt idx="2403">
                  <c:v>69.36</c:v>
                </c:pt>
                <c:pt idx="2404">
                  <c:v>69.16</c:v>
                </c:pt>
                <c:pt idx="2405">
                  <c:v>68.55</c:v>
                </c:pt>
                <c:pt idx="2406">
                  <c:v>68.010000000000005</c:v>
                </c:pt>
                <c:pt idx="2407">
                  <c:v>68.03</c:v>
                </c:pt>
                <c:pt idx="2408">
                  <c:v>68.430000000000007</c:v>
                </c:pt>
                <c:pt idx="2409">
                  <c:v>68.58</c:v>
                </c:pt>
                <c:pt idx="2410">
                  <c:v>68.88</c:v>
                </c:pt>
                <c:pt idx="2411">
                  <c:v>68.650000000000006</c:v>
                </c:pt>
                <c:pt idx="2412">
                  <c:v>69.169999999999973</c:v>
                </c:pt>
                <c:pt idx="2413">
                  <c:v>68.979999999999976</c:v>
                </c:pt>
                <c:pt idx="2414">
                  <c:v>68.37</c:v>
                </c:pt>
                <c:pt idx="2415">
                  <c:v>67.78</c:v>
                </c:pt>
                <c:pt idx="2416">
                  <c:v>67.5</c:v>
                </c:pt>
                <c:pt idx="2417">
                  <c:v>67.27</c:v>
                </c:pt>
                <c:pt idx="2418">
                  <c:v>67.05</c:v>
                </c:pt>
                <c:pt idx="2419">
                  <c:v>66.819999999999993</c:v>
                </c:pt>
                <c:pt idx="2420">
                  <c:v>67.25</c:v>
                </c:pt>
                <c:pt idx="2421">
                  <c:v>67.58</c:v>
                </c:pt>
                <c:pt idx="2422">
                  <c:v>67.300000000000011</c:v>
                </c:pt>
                <c:pt idx="2423">
                  <c:v>66.06</c:v>
                </c:pt>
                <c:pt idx="2424">
                  <c:v>66.03</c:v>
                </c:pt>
                <c:pt idx="2425">
                  <c:v>65.260000000000005</c:v>
                </c:pt>
                <c:pt idx="2426">
                  <c:v>65.959999999999994</c:v>
                </c:pt>
                <c:pt idx="2427">
                  <c:v>66.05</c:v>
                </c:pt>
                <c:pt idx="2428">
                  <c:v>65.2</c:v>
                </c:pt>
                <c:pt idx="2429">
                  <c:v>65.2</c:v>
                </c:pt>
                <c:pt idx="2430">
                  <c:v>64.81</c:v>
                </c:pt>
                <c:pt idx="2431">
                  <c:v>65.77</c:v>
                </c:pt>
                <c:pt idx="2432">
                  <c:v>65.77</c:v>
                </c:pt>
                <c:pt idx="2433">
                  <c:v>66.52</c:v>
                </c:pt>
                <c:pt idx="2434">
                  <c:v>67.03</c:v>
                </c:pt>
                <c:pt idx="2435">
                  <c:v>65.87</c:v>
                </c:pt>
                <c:pt idx="2436">
                  <c:v>65.55</c:v>
                </c:pt>
                <c:pt idx="2437">
                  <c:v>64.92</c:v>
                </c:pt>
                <c:pt idx="2438">
                  <c:v>64.600000000000009</c:v>
                </c:pt>
                <c:pt idx="2439">
                  <c:v>64.27000000000001</c:v>
                </c:pt>
                <c:pt idx="2440">
                  <c:v>64.72</c:v>
                </c:pt>
                <c:pt idx="2441">
                  <c:v>64.38000000000001</c:v>
                </c:pt>
                <c:pt idx="2442">
                  <c:v>64.25</c:v>
                </c:pt>
                <c:pt idx="2443">
                  <c:v>63.33</c:v>
                </c:pt>
                <c:pt idx="2444">
                  <c:v>63.11</c:v>
                </c:pt>
                <c:pt idx="2445">
                  <c:v>62.970000000000013</c:v>
                </c:pt>
                <c:pt idx="2446">
                  <c:v>62.21</c:v>
                </c:pt>
                <c:pt idx="2447">
                  <c:v>61.85</c:v>
                </c:pt>
                <c:pt idx="2448">
                  <c:v>62.42</c:v>
                </c:pt>
                <c:pt idx="2449">
                  <c:v>63.22</c:v>
                </c:pt>
                <c:pt idx="2450">
                  <c:v>61.95</c:v>
                </c:pt>
                <c:pt idx="2451">
                  <c:v>62.33</c:v>
                </c:pt>
                <c:pt idx="2452">
                  <c:v>62.28</c:v>
                </c:pt>
                <c:pt idx="2453">
                  <c:v>63.84</c:v>
                </c:pt>
                <c:pt idx="2454">
                  <c:v>63.260000000000012</c:v>
                </c:pt>
                <c:pt idx="2455">
                  <c:v>61.91</c:v>
                </c:pt>
                <c:pt idx="2456">
                  <c:v>62.12</c:v>
                </c:pt>
                <c:pt idx="2457">
                  <c:v>61.88</c:v>
                </c:pt>
                <c:pt idx="2458">
                  <c:v>61.88</c:v>
                </c:pt>
                <c:pt idx="2459">
                  <c:v>61.88</c:v>
                </c:pt>
                <c:pt idx="2460">
                  <c:v>62.41</c:v>
                </c:pt>
                <c:pt idx="2461">
                  <c:v>62.18</c:v>
                </c:pt>
                <c:pt idx="2462">
                  <c:v>62</c:v>
                </c:pt>
                <c:pt idx="2463">
                  <c:v>61.82</c:v>
                </c:pt>
                <c:pt idx="2464">
                  <c:v>61.28</c:v>
                </c:pt>
                <c:pt idx="2465">
                  <c:v>61.41</c:v>
                </c:pt>
                <c:pt idx="2466">
                  <c:v>61.250000000000007</c:v>
                </c:pt>
                <c:pt idx="2467">
                  <c:v>61.71</c:v>
                </c:pt>
                <c:pt idx="2468">
                  <c:v>60.68</c:v>
                </c:pt>
                <c:pt idx="2469">
                  <c:v>60.58</c:v>
                </c:pt>
                <c:pt idx="2470">
                  <c:v>60.8</c:v>
                </c:pt>
                <c:pt idx="2471">
                  <c:v>60.20000000000001</c:v>
                </c:pt>
                <c:pt idx="2472">
                  <c:v>60.73</c:v>
                </c:pt>
                <c:pt idx="2473">
                  <c:v>60.23</c:v>
                </c:pt>
                <c:pt idx="2474">
                  <c:v>60.44</c:v>
                </c:pt>
                <c:pt idx="2475">
                  <c:v>60.97</c:v>
                </c:pt>
                <c:pt idx="2476">
                  <c:v>60.41</c:v>
                </c:pt>
                <c:pt idx="2477">
                  <c:v>61.970000000000013</c:v>
                </c:pt>
                <c:pt idx="2478">
                  <c:v>61.77</c:v>
                </c:pt>
                <c:pt idx="2479">
                  <c:v>62.85</c:v>
                </c:pt>
                <c:pt idx="2480">
                  <c:v>62.48</c:v>
                </c:pt>
                <c:pt idx="2481">
                  <c:v>62.77</c:v>
                </c:pt>
                <c:pt idx="2482">
                  <c:v>61.85</c:v>
                </c:pt>
                <c:pt idx="2483">
                  <c:v>62.5</c:v>
                </c:pt>
                <c:pt idx="2484">
                  <c:v>61.31</c:v>
                </c:pt>
                <c:pt idx="2485">
                  <c:v>61.160000000000011</c:v>
                </c:pt>
                <c:pt idx="2486">
                  <c:v>61.31</c:v>
                </c:pt>
                <c:pt idx="2487">
                  <c:v>61.20000000000001</c:v>
                </c:pt>
                <c:pt idx="2488">
                  <c:v>61.43</c:v>
                </c:pt>
                <c:pt idx="2489">
                  <c:v>61.23</c:v>
                </c:pt>
                <c:pt idx="2490">
                  <c:v>61.28</c:v>
                </c:pt>
                <c:pt idx="2491">
                  <c:v>61.41</c:v>
                </c:pt>
                <c:pt idx="2492">
                  <c:v>61.48</c:v>
                </c:pt>
                <c:pt idx="2493">
                  <c:v>60.67</c:v>
                </c:pt>
                <c:pt idx="2494">
                  <c:v>60.540000000000013</c:v>
                </c:pt>
                <c:pt idx="2495">
                  <c:v>60.710000000000008</c:v>
                </c:pt>
                <c:pt idx="2496">
                  <c:v>61.360000000000007</c:v>
                </c:pt>
                <c:pt idx="2497">
                  <c:v>61.58</c:v>
                </c:pt>
                <c:pt idx="2498">
                  <c:v>61.760000000000012</c:v>
                </c:pt>
                <c:pt idx="2499">
                  <c:v>62.21</c:v>
                </c:pt>
                <c:pt idx="2500">
                  <c:v>62.48</c:v>
                </c:pt>
                <c:pt idx="2501">
                  <c:v>62.04</c:v>
                </c:pt>
                <c:pt idx="2502">
                  <c:v>62.4</c:v>
                </c:pt>
                <c:pt idx="2503">
                  <c:v>62.61</c:v>
                </c:pt>
                <c:pt idx="2504">
                  <c:v>63.49</c:v>
                </c:pt>
                <c:pt idx="2505">
                  <c:v>63.85</c:v>
                </c:pt>
                <c:pt idx="2506">
                  <c:v>64.14</c:v>
                </c:pt>
                <c:pt idx="2507">
                  <c:v>64.05</c:v>
                </c:pt>
                <c:pt idx="2508">
                  <c:v>64.710000000000022</c:v>
                </c:pt>
                <c:pt idx="2509">
                  <c:v>64.81</c:v>
                </c:pt>
                <c:pt idx="2510">
                  <c:v>64.319999999999993</c:v>
                </c:pt>
                <c:pt idx="2511">
                  <c:v>64.510000000000005</c:v>
                </c:pt>
                <c:pt idx="2512">
                  <c:v>64.77000000000001</c:v>
                </c:pt>
                <c:pt idx="2513">
                  <c:v>65.16</c:v>
                </c:pt>
                <c:pt idx="2514">
                  <c:v>65.47</c:v>
                </c:pt>
                <c:pt idx="2515">
                  <c:v>65.319999999999993</c:v>
                </c:pt>
                <c:pt idx="2516">
                  <c:v>65.179999999999978</c:v>
                </c:pt>
                <c:pt idx="2517">
                  <c:v>65.08</c:v>
                </c:pt>
                <c:pt idx="2518">
                  <c:v>64.66</c:v>
                </c:pt>
                <c:pt idx="2519">
                  <c:v>64.25</c:v>
                </c:pt>
                <c:pt idx="2520">
                  <c:v>63.85</c:v>
                </c:pt>
                <c:pt idx="2521">
                  <c:v>64.12</c:v>
                </c:pt>
                <c:pt idx="2522">
                  <c:v>64.81</c:v>
                </c:pt>
                <c:pt idx="2523">
                  <c:v>65.42</c:v>
                </c:pt>
                <c:pt idx="2524">
                  <c:v>65.13</c:v>
                </c:pt>
                <c:pt idx="2525">
                  <c:v>65.02</c:v>
                </c:pt>
                <c:pt idx="2526">
                  <c:v>64.990000000000023</c:v>
                </c:pt>
                <c:pt idx="2527">
                  <c:v>65</c:v>
                </c:pt>
                <c:pt idx="2528">
                  <c:v>64.75</c:v>
                </c:pt>
                <c:pt idx="2529">
                  <c:v>64.600000000000009</c:v>
                </c:pt>
                <c:pt idx="2530">
                  <c:v>64.87</c:v>
                </c:pt>
                <c:pt idx="2531">
                  <c:v>64.88000000000001</c:v>
                </c:pt>
                <c:pt idx="2532">
                  <c:v>65.55</c:v>
                </c:pt>
                <c:pt idx="2533">
                  <c:v>64.739999999999995</c:v>
                </c:pt>
                <c:pt idx="2534">
                  <c:v>64.39</c:v>
                </c:pt>
                <c:pt idx="2535">
                  <c:v>63.9</c:v>
                </c:pt>
                <c:pt idx="2536">
                  <c:v>63.81</c:v>
                </c:pt>
                <c:pt idx="2537">
                  <c:v>63.48</c:v>
                </c:pt>
                <c:pt idx="2538">
                  <c:v>62.960000000000008</c:v>
                </c:pt>
                <c:pt idx="2539">
                  <c:v>63.55</c:v>
                </c:pt>
                <c:pt idx="2540">
                  <c:v>63.190000000000012</c:v>
                </c:pt>
                <c:pt idx="2541">
                  <c:v>63.18</c:v>
                </c:pt>
                <c:pt idx="2542">
                  <c:v>63.55</c:v>
                </c:pt>
                <c:pt idx="2543">
                  <c:v>63.63000000000001</c:v>
                </c:pt>
                <c:pt idx="2544">
                  <c:v>63.470000000000013</c:v>
                </c:pt>
                <c:pt idx="2545">
                  <c:v>63.34</c:v>
                </c:pt>
                <c:pt idx="2546">
                  <c:v>63.4</c:v>
                </c:pt>
                <c:pt idx="2547">
                  <c:v>64.169999999999973</c:v>
                </c:pt>
                <c:pt idx="2548">
                  <c:v>64.349999999999994</c:v>
                </c:pt>
                <c:pt idx="2549">
                  <c:v>63.86</c:v>
                </c:pt>
                <c:pt idx="2550">
                  <c:v>63.970000000000013</c:v>
                </c:pt>
                <c:pt idx="2551">
                  <c:v>63.91</c:v>
                </c:pt>
                <c:pt idx="2552">
                  <c:v>63.77</c:v>
                </c:pt>
                <c:pt idx="2553">
                  <c:v>63.7</c:v>
                </c:pt>
                <c:pt idx="2554">
                  <c:v>64.28</c:v>
                </c:pt>
                <c:pt idx="2555">
                  <c:v>64.55</c:v>
                </c:pt>
                <c:pt idx="2556">
                  <c:v>64.930000000000007</c:v>
                </c:pt>
                <c:pt idx="2557">
                  <c:v>65.790000000000006</c:v>
                </c:pt>
                <c:pt idx="2558">
                  <c:v>66.39</c:v>
                </c:pt>
                <c:pt idx="2559">
                  <c:v>65.849999999999994</c:v>
                </c:pt>
                <c:pt idx="2560">
                  <c:v>64.959999999999994</c:v>
                </c:pt>
                <c:pt idx="2561">
                  <c:v>64.8</c:v>
                </c:pt>
                <c:pt idx="2562">
                  <c:v>65.39</c:v>
                </c:pt>
                <c:pt idx="2563">
                  <c:v>65.239999999999995</c:v>
                </c:pt>
                <c:pt idx="2564">
                  <c:v>65.06</c:v>
                </c:pt>
                <c:pt idx="2565">
                  <c:v>64.760000000000005</c:v>
                </c:pt>
                <c:pt idx="2566">
                  <c:v>64.290000000000006</c:v>
                </c:pt>
                <c:pt idx="2567">
                  <c:v>64</c:v>
                </c:pt>
                <c:pt idx="2568">
                  <c:v>63.87</c:v>
                </c:pt>
                <c:pt idx="2569">
                  <c:v>64.739999999999995</c:v>
                </c:pt>
                <c:pt idx="2570">
                  <c:v>64.349999999999994</c:v>
                </c:pt>
                <c:pt idx="2571">
                  <c:v>64.45</c:v>
                </c:pt>
                <c:pt idx="2572">
                  <c:v>64.7</c:v>
                </c:pt>
                <c:pt idx="2573">
                  <c:v>65.040000000000006</c:v>
                </c:pt>
                <c:pt idx="2574">
                  <c:v>64.81</c:v>
                </c:pt>
                <c:pt idx="2575">
                  <c:v>64.849999999999994</c:v>
                </c:pt>
                <c:pt idx="2576">
                  <c:v>65.27</c:v>
                </c:pt>
                <c:pt idx="2577">
                  <c:v>65.27</c:v>
                </c:pt>
                <c:pt idx="2578">
                  <c:v>65.38000000000001</c:v>
                </c:pt>
                <c:pt idx="2579">
                  <c:v>65.33</c:v>
                </c:pt>
                <c:pt idx="2580">
                  <c:v>65.63</c:v>
                </c:pt>
                <c:pt idx="2581">
                  <c:v>65.69</c:v>
                </c:pt>
                <c:pt idx="2582">
                  <c:v>65.83</c:v>
                </c:pt>
                <c:pt idx="2583">
                  <c:v>65.38000000000001</c:v>
                </c:pt>
                <c:pt idx="2584">
                  <c:v>65.45</c:v>
                </c:pt>
                <c:pt idx="2585">
                  <c:v>65.040000000000006</c:v>
                </c:pt>
                <c:pt idx="2586">
                  <c:v>65.13</c:v>
                </c:pt>
                <c:pt idx="2587">
                  <c:v>65.22</c:v>
                </c:pt>
                <c:pt idx="2588">
                  <c:v>66.14</c:v>
                </c:pt>
                <c:pt idx="2589">
                  <c:v>66.45</c:v>
                </c:pt>
                <c:pt idx="2590">
                  <c:v>66.5</c:v>
                </c:pt>
                <c:pt idx="2591">
                  <c:v>65.710000000000022</c:v>
                </c:pt>
                <c:pt idx="2592">
                  <c:v>65.600000000000009</c:v>
                </c:pt>
                <c:pt idx="2593">
                  <c:v>64.87</c:v>
                </c:pt>
                <c:pt idx="2594">
                  <c:v>64.75</c:v>
                </c:pt>
                <c:pt idx="2595">
                  <c:v>64.900000000000006</c:v>
                </c:pt>
                <c:pt idx="2596">
                  <c:v>64.77000000000001</c:v>
                </c:pt>
                <c:pt idx="2597">
                  <c:v>65.09</c:v>
                </c:pt>
                <c:pt idx="2598">
                  <c:v>64.900000000000006</c:v>
                </c:pt>
                <c:pt idx="2599">
                  <c:v>64.990000000000023</c:v>
                </c:pt>
                <c:pt idx="2600">
                  <c:v>64.990000000000023</c:v>
                </c:pt>
                <c:pt idx="2601">
                  <c:v>64.849999999999994</c:v>
                </c:pt>
                <c:pt idx="2602">
                  <c:v>64.459999999999994</c:v>
                </c:pt>
                <c:pt idx="2603">
                  <c:v>63.71</c:v>
                </c:pt>
                <c:pt idx="2604">
                  <c:v>63.71</c:v>
                </c:pt>
                <c:pt idx="2605">
                  <c:v>63.71</c:v>
                </c:pt>
                <c:pt idx="2606">
                  <c:v>63.4</c:v>
                </c:pt>
                <c:pt idx="2607">
                  <c:v>63.4</c:v>
                </c:pt>
                <c:pt idx="2608">
                  <c:v>63.190000000000012</c:v>
                </c:pt>
                <c:pt idx="2609">
                  <c:v>64.86</c:v>
                </c:pt>
                <c:pt idx="2610">
                  <c:v>66.540000000000006</c:v>
                </c:pt>
                <c:pt idx="2611">
                  <c:v>67</c:v>
                </c:pt>
                <c:pt idx="2612">
                  <c:v>66.97</c:v>
                </c:pt>
                <c:pt idx="2613">
                  <c:v>67.300000000000011</c:v>
                </c:pt>
                <c:pt idx="2614">
                  <c:v>67.27</c:v>
                </c:pt>
                <c:pt idx="2615">
                  <c:v>67.22</c:v>
                </c:pt>
                <c:pt idx="2616">
                  <c:v>67.169999999999973</c:v>
                </c:pt>
                <c:pt idx="2617">
                  <c:v>67.22</c:v>
                </c:pt>
                <c:pt idx="2618">
                  <c:v>66.760000000000005</c:v>
                </c:pt>
                <c:pt idx="2619">
                  <c:v>66.87</c:v>
                </c:pt>
                <c:pt idx="2620">
                  <c:v>66.86</c:v>
                </c:pt>
                <c:pt idx="2621">
                  <c:v>67.02</c:v>
                </c:pt>
                <c:pt idx="2622">
                  <c:v>66.94</c:v>
                </c:pt>
                <c:pt idx="2623">
                  <c:v>67</c:v>
                </c:pt>
                <c:pt idx="2624">
                  <c:v>67.47</c:v>
                </c:pt>
                <c:pt idx="2625">
                  <c:v>67.27</c:v>
                </c:pt>
                <c:pt idx="2626">
                  <c:v>67.38</c:v>
                </c:pt>
                <c:pt idx="2627">
                  <c:v>67.88</c:v>
                </c:pt>
                <c:pt idx="2628">
                  <c:v>68.040000000000006</c:v>
                </c:pt>
                <c:pt idx="2629">
                  <c:v>67.7</c:v>
                </c:pt>
                <c:pt idx="2630">
                  <c:v>67.7</c:v>
                </c:pt>
                <c:pt idx="2631">
                  <c:v>67.55</c:v>
                </c:pt>
                <c:pt idx="2632">
                  <c:v>68.510000000000005</c:v>
                </c:pt>
                <c:pt idx="2633">
                  <c:v>67.94</c:v>
                </c:pt>
                <c:pt idx="2634">
                  <c:v>68.11</c:v>
                </c:pt>
                <c:pt idx="2635">
                  <c:v>67.7</c:v>
                </c:pt>
                <c:pt idx="2636">
                  <c:v>67.800000000000011</c:v>
                </c:pt>
                <c:pt idx="2637">
                  <c:v>67.849999999999994</c:v>
                </c:pt>
                <c:pt idx="2638">
                  <c:v>67.800000000000011</c:v>
                </c:pt>
                <c:pt idx="2639">
                  <c:v>67.94</c:v>
                </c:pt>
                <c:pt idx="2640">
                  <c:v>68.11</c:v>
                </c:pt>
                <c:pt idx="2641">
                  <c:v>68.06</c:v>
                </c:pt>
                <c:pt idx="2642">
                  <c:v>67.600000000000009</c:v>
                </c:pt>
                <c:pt idx="2643">
                  <c:v>67.819999999999993</c:v>
                </c:pt>
                <c:pt idx="2644">
                  <c:v>67.84</c:v>
                </c:pt>
                <c:pt idx="2645">
                  <c:v>68.16</c:v>
                </c:pt>
                <c:pt idx="2646">
                  <c:v>68.150000000000006</c:v>
                </c:pt>
                <c:pt idx="2647">
                  <c:v>68.22</c:v>
                </c:pt>
                <c:pt idx="2648">
                  <c:v>69.19</c:v>
                </c:pt>
                <c:pt idx="2649">
                  <c:v>68.62</c:v>
                </c:pt>
                <c:pt idx="2650">
                  <c:v>69</c:v>
                </c:pt>
                <c:pt idx="2651">
                  <c:v>68.97</c:v>
                </c:pt>
                <c:pt idx="2652">
                  <c:v>69.11</c:v>
                </c:pt>
                <c:pt idx="2653">
                  <c:v>69.09</c:v>
                </c:pt>
                <c:pt idx="2654">
                  <c:v>68.88</c:v>
                </c:pt>
                <c:pt idx="2655">
                  <c:v>68.87</c:v>
                </c:pt>
                <c:pt idx="2656">
                  <c:v>68.92</c:v>
                </c:pt>
                <c:pt idx="2657">
                  <c:v>69.040000000000006</c:v>
                </c:pt>
                <c:pt idx="2658">
                  <c:v>69.430000000000007</c:v>
                </c:pt>
                <c:pt idx="2659">
                  <c:v>69.45</c:v>
                </c:pt>
                <c:pt idx="2660">
                  <c:v>69.040000000000006</c:v>
                </c:pt>
                <c:pt idx="2661">
                  <c:v>68.66</c:v>
                </c:pt>
                <c:pt idx="2662">
                  <c:v>68.600000000000009</c:v>
                </c:pt>
                <c:pt idx="2663">
                  <c:v>68.42</c:v>
                </c:pt>
                <c:pt idx="2664">
                  <c:v>68.5</c:v>
                </c:pt>
                <c:pt idx="2665">
                  <c:v>68.64</c:v>
                </c:pt>
                <c:pt idx="2666">
                  <c:v>68.540000000000006</c:v>
                </c:pt>
                <c:pt idx="2667">
                  <c:v>68.55</c:v>
                </c:pt>
                <c:pt idx="2668">
                  <c:v>69.099999999999994</c:v>
                </c:pt>
                <c:pt idx="2669">
                  <c:v>69.12</c:v>
                </c:pt>
                <c:pt idx="2670">
                  <c:v>68.75</c:v>
                </c:pt>
                <c:pt idx="2671">
                  <c:v>69.12</c:v>
                </c:pt>
                <c:pt idx="2672">
                  <c:v>69.12</c:v>
                </c:pt>
                <c:pt idx="2673">
                  <c:v>69.12</c:v>
                </c:pt>
                <c:pt idx="2674">
                  <c:v>68.83</c:v>
                </c:pt>
                <c:pt idx="2675">
                  <c:v>69.09</c:v>
                </c:pt>
                <c:pt idx="2676">
                  <c:v>68.819999999999993</c:v>
                </c:pt>
                <c:pt idx="2677">
                  <c:v>68.62</c:v>
                </c:pt>
                <c:pt idx="2678">
                  <c:v>68.27</c:v>
                </c:pt>
                <c:pt idx="2679">
                  <c:v>68.22</c:v>
                </c:pt>
                <c:pt idx="2680">
                  <c:v>68.290000000000006</c:v>
                </c:pt>
                <c:pt idx="2681">
                  <c:v>68.27</c:v>
                </c:pt>
                <c:pt idx="2682">
                  <c:v>67.66</c:v>
                </c:pt>
                <c:pt idx="2683">
                  <c:v>67.459999999999994</c:v>
                </c:pt>
                <c:pt idx="2684">
                  <c:v>67.600000000000009</c:v>
                </c:pt>
                <c:pt idx="2685">
                  <c:v>67.56</c:v>
                </c:pt>
                <c:pt idx="2686">
                  <c:v>67.42</c:v>
                </c:pt>
                <c:pt idx="2687">
                  <c:v>67.569999999999993</c:v>
                </c:pt>
                <c:pt idx="2688">
                  <c:v>67.600000000000009</c:v>
                </c:pt>
                <c:pt idx="2689">
                  <c:v>67.52</c:v>
                </c:pt>
                <c:pt idx="2690">
                  <c:v>67.430000000000007</c:v>
                </c:pt>
                <c:pt idx="2691">
                  <c:v>67.27</c:v>
                </c:pt>
                <c:pt idx="2692">
                  <c:v>66.77</c:v>
                </c:pt>
                <c:pt idx="2693">
                  <c:v>67.31</c:v>
                </c:pt>
                <c:pt idx="2694">
                  <c:v>66.94</c:v>
                </c:pt>
                <c:pt idx="2695">
                  <c:v>66.69</c:v>
                </c:pt>
                <c:pt idx="2696">
                  <c:v>66.36</c:v>
                </c:pt>
                <c:pt idx="2697">
                  <c:v>67.010000000000005</c:v>
                </c:pt>
                <c:pt idx="2698">
                  <c:v>67.010000000000005</c:v>
                </c:pt>
                <c:pt idx="2699">
                  <c:v>67.2</c:v>
                </c:pt>
                <c:pt idx="2700">
                  <c:v>67.02</c:v>
                </c:pt>
                <c:pt idx="2701">
                  <c:v>66.849999999999994</c:v>
                </c:pt>
                <c:pt idx="2702">
                  <c:v>66.62</c:v>
                </c:pt>
                <c:pt idx="2703">
                  <c:v>66.75</c:v>
                </c:pt>
                <c:pt idx="2704">
                  <c:v>67.210000000000022</c:v>
                </c:pt>
                <c:pt idx="2705">
                  <c:v>66.900000000000006</c:v>
                </c:pt>
                <c:pt idx="2706">
                  <c:v>67.06</c:v>
                </c:pt>
                <c:pt idx="2707">
                  <c:v>67.179999999999978</c:v>
                </c:pt>
                <c:pt idx="2708">
                  <c:v>67.61</c:v>
                </c:pt>
                <c:pt idx="2709">
                  <c:v>67.849999999999994</c:v>
                </c:pt>
                <c:pt idx="2710">
                  <c:v>67.959999999999994</c:v>
                </c:pt>
                <c:pt idx="2711">
                  <c:v>67.52</c:v>
                </c:pt>
                <c:pt idx="2712">
                  <c:v>67.260000000000005</c:v>
                </c:pt>
                <c:pt idx="2713">
                  <c:v>67.260000000000005</c:v>
                </c:pt>
                <c:pt idx="2714">
                  <c:v>67.760000000000005</c:v>
                </c:pt>
                <c:pt idx="2715">
                  <c:v>67.7</c:v>
                </c:pt>
                <c:pt idx="2716">
                  <c:v>67.679999999999978</c:v>
                </c:pt>
                <c:pt idx="2717">
                  <c:v>67.58</c:v>
                </c:pt>
                <c:pt idx="2718">
                  <c:v>67.210000000000022</c:v>
                </c:pt>
                <c:pt idx="2719">
                  <c:v>67.25</c:v>
                </c:pt>
                <c:pt idx="2720">
                  <c:v>67.23</c:v>
                </c:pt>
                <c:pt idx="2721">
                  <c:v>66.88</c:v>
                </c:pt>
                <c:pt idx="2722">
                  <c:v>66.990000000000023</c:v>
                </c:pt>
                <c:pt idx="2723">
                  <c:v>66.8</c:v>
                </c:pt>
                <c:pt idx="2724">
                  <c:v>66.91</c:v>
                </c:pt>
                <c:pt idx="2725">
                  <c:v>67.05</c:v>
                </c:pt>
                <c:pt idx="2726">
                  <c:v>67.05</c:v>
                </c:pt>
                <c:pt idx="2727">
                  <c:v>68.38</c:v>
                </c:pt>
                <c:pt idx="2728">
                  <c:v>68.489999999999995</c:v>
                </c:pt>
                <c:pt idx="2729">
                  <c:v>68.2</c:v>
                </c:pt>
                <c:pt idx="2730">
                  <c:v>68.430000000000007</c:v>
                </c:pt>
                <c:pt idx="2731">
                  <c:v>67.73</c:v>
                </c:pt>
                <c:pt idx="2732">
                  <c:v>67.459999999999994</c:v>
                </c:pt>
                <c:pt idx="2733">
                  <c:v>67.25</c:v>
                </c:pt>
                <c:pt idx="2734">
                  <c:v>67.510000000000005</c:v>
                </c:pt>
                <c:pt idx="2735">
                  <c:v>67.37</c:v>
                </c:pt>
                <c:pt idx="2736">
                  <c:v>67.73</c:v>
                </c:pt>
                <c:pt idx="2737">
                  <c:v>67.800000000000011</c:v>
                </c:pt>
                <c:pt idx="2738">
                  <c:v>68.05</c:v>
                </c:pt>
                <c:pt idx="2739">
                  <c:v>68.100000000000009</c:v>
                </c:pt>
                <c:pt idx="2740">
                  <c:v>67.959999999999994</c:v>
                </c:pt>
                <c:pt idx="2741">
                  <c:v>68.010000000000005</c:v>
                </c:pt>
                <c:pt idx="2742">
                  <c:v>68.47</c:v>
                </c:pt>
                <c:pt idx="2743">
                  <c:v>68.52000000000001</c:v>
                </c:pt>
                <c:pt idx="2744">
                  <c:v>68.459999999999994</c:v>
                </c:pt>
                <c:pt idx="2745">
                  <c:v>68.410000000000025</c:v>
                </c:pt>
                <c:pt idx="2746">
                  <c:v>68.349999999999994</c:v>
                </c:pt>
                <c:pt idx="2747">
                  <c:v>68.290000000000006</c:v>
                </c:pt>
                <c:pt idx="2748">
                  <c:v>68.169999999999973</c:v>
                </c:pt>
                <c:pt idx="2749">
                  <c:v>68.300000000000011</c:v>
                </c:pt>
                <c:pt idx="2750">
                  <c:v>68.300000000000011</c:v>
                </c:pt>
                <c:pt idx="2751">
                  <c:v>68.239999999999995</c:v>
                </c:pt>
                <c:pt idx="2752">
                  <c:v>68.22</c:v>
                </c:pt>
                <c:pt idx="2753">
                  <c:v>68.19</c:v>
                </c:pt>
                <c:pt idx="2754">
                  <c:v>68.210000000000022</c:v>
                </c:pt>
                <c:pt idx="2755">
                  <c:v>68.09</c:v>
                </c:pt>
                <c:pt idx="2756">
                  <c:v>68.16</c:v>
                </c:pt>
                <c:pt idx="2757">
                  <c:v>68.09</c:v>
                </c:pt>
                <c:pt idx="2758">
                  <c:v>67.989999999999995</c:v>
                </c:pt>
                <c:pt idx="2759">
                  <c:v>68.040000000000006</c:v>
                </c:pt>
                <c:pt idx="2760">
                  <c:v>68.56</c:v>
                </c:pt>
                <c:pt idx="2761">
                  <c:v>68.53</c:v>
                </c:pt>
                <c:pt idx="2762">
                  <c:v>68.44</c:v>
                </c:pt>
                <c:pt idx="2763">
                  <c:v>68.06</c:v>
                </c:pt>
                <c:pt idx="2764">
                  <c:v>68.08</c:v>
                </c:pt>
                <c:pt idx="2765">
                  <c:v>68.05</c:v>
                </c:pt>
                <c:pt idx="2766">
                  <c:v>67.849999999999994</c:v>
                </c:pt>
                <c:pt idx="2767">
                  <c:v>67.739999999999995</c:v>
                </c:pt>
                <c:pt idx="2768">
                  <c:v>67.34</c:v>
                </c:pt>
                <c:pt idx="2769">
                  <c:v>67.400000000000006</c:v>
                </c:pt>
                <c:pt idx="2770">
                  <c:v>67.31</c:v>
                </c:pt>
                <c:pt idx="2771">
                  <c:v>67.319999999999993</c:v>
                </c:pt>
                <c:pt idx="2772">
                  <c:v>67.100000000000009</c:v>
                </c:pt>
                <c:pt idx="2773">
                  <c:v>67.11</c:v>
                </c:pt>
                <c:pt idx="2774">
                  <c:v>67.06</c:v>
                </c:pt>
                <c:pt idx="2775">
                  <c:v>67</c:v>
                </c:pt>
                <c:pt idx="2776">
                  <c:v>67.319999999999993</c:v>
                </c:pt>
                <c:pt idx="2777">
                  <c:v>66.979999999999976</c:v>
                </c:pt>
                <c:pt idx="2778">
                  <c:v>67.25</c:v>
                </c:pt>
                <c:pt idx="2779">
                  <c:v>67.52</c:v>
                </c:pt>
                <c:pt idx="2780">
                  <c:v>67.95</c:v>
                </c:pt>
                <c:pt idx="2781">
                  <c:v>67.89</c:v>
                </c:pt>
                <c:pt idx="2782">
                  <c:v>67.86</c:v>
                </c:pt>
                <c:pt idx="2783">
                  <c:v>67.63</c:v>
                </c:pt>
                <c:pt idx="2784">
                  <c:v>67.669999999999973</c:v>
                </c:pt>
                <c:pt idx="2785">
                  <c:v>67.569999999999993</c:v>
                </c:pt>
                <c:pt idx="2786">
                  <c:v>67.63</c:v>
                </c:pt>
                <c:pt idx="2787">
                  <c:v>67.84</c:v>
                </c:pt>
                <c:pt idx="2788">
                  <c:v>67.790000000000006</c:v>
                </c:pt>
                <c:pt idx="2789">
                  <c:v>67.400000000000006</c:v>
                </c:pt>
                <c:pt idx="2790">
                  <c:v>67.45</c:v>
                </c:pt>
                <c:pt idx="2791">
                  <c:v>67.540000000000006</c:v>
                </c:pt>
                <c:pt idx="2792">
                  <c:v>67.150000000000006</c:v>
                </c:pt>
                <c:pt idx="2793">
                  <c:v>66.930000000000007</c:v>
                </c:pt>
                <c:pt idx="2794">
                  <c:v>66.72</c:v>
                </c:pt>
                <c:pt idx="2795">
                  <c:v>66.650000000000006</c:v>
                </c:pt>
                <c:pt idx="2796">
                  <c:v>66.650000000000006</c:v>
                </c:pt>
                <c:pt idx="2797">
                  <c:v>66.7</c:v>
                </c:pt>
                <c:pt idx="2798">
                  <c:v>66.319999999999993</c:v>
                </c:pt>
                <c:pt idx="2799">
                  <c:v>66.23</c:v>
                </c:pt>
                <c:pt idx="2800">
                  <c:v>66.38</c:v>
                </c:pt>
                <c:pt idx="2801">
                  <c:v>66.540000000000006</c:v>
                </c:pt>
                <c:pt idx="2802">
                  <c:v>66.39</c:v>
                </c:pt>
                <c:pt idx="2803">
                  <c:v>65.86</c:v>
                </c:pt>
                <c:pt idx="2804">
                  <c:v>65.490000000000023</c:v>
                </c:pt>
                <c:pt idx="2805">
                  <c:v>65.64</c:v>
                </c:pt>
                <c:pt idx="2806">
                  <c:v>65.97</c:v>
                </c:pt>
                <c:pt idx="2807">
                  <c:v>66.22</c:v>
                </c:pt>
                <c:pt idx="2808">
                  <c:v>66.59</c:v>
                </c:pt>
                <c:pt idx="2809">
                  <c:v>66.739999999999995</c:v>
                </c:pt>
                <c:pt idx="2810">
                  <c:v>66.86</c:v>
                </c:pt>
                <c:pt idx="2811">
                  <c:v>66.83</c:v>
                </c:pt>
                <c:pt idx="2812">
                  <c:v>67.02</c:v>
                </c:pt>
                <c:pt idx="2813">
                  <c:v>66.94</c:v>
                </c:pt>
                <c:pt idx="2814">
                  <c:v>66.84</c:v>
                </c:pt>
                <c:pt idx="2815">
                  <c:v>66.83</c:v>
                </c:pt>
                <c:pt idx="2816">
                  <c:v>66.710000000000022</c:v>
                </c:pt>
                <c:pt idx="2817">
                  <c:v>66.75</c:v>
                </c:pt>
                <c:pt idx="2818">
                  <c:v>66.7</c:v>
                </c:pt>
                <c:pt idx="2819">
                  <c:v>66.8</c:v>
                </c:pt>
                <c:pt idx="2820">
                  <c:v>66.930000000000007</c:v>
                </c:pt>
                <c:pt idx="2821">
                  <c:v>66.959999999999994</c:v>
                </c:pt>
                <c:pt idx="2822">
                  <c:v>66.88</c:v>
                </c:pt>
                <c:pt idx="2823">
                  <c:v>67.03</c:v>
                </c:pt>
                <c:pt idx="2824">
                  <c:v>66.979999999999976</c:v>
                </c:pt>
                <c:pt idx="2825">
                  <c:v>67</c:v>
                </c:pt>
                <c:pt idx="2826">
                  <c:v>66.5</c:v>
                </c:pt>
                <c:pt idx="2827">
                  <c:v>66.58</c:v>
                </c:pt>
                <c:pt idx="2828">
                  <c:v>66.62</c:v>
                </c:pt>
                <c:pt idx="2829">
                  <c:v>66.679999999999978</c:v>
                </c:pt>
                <c:pt idx="2830">
                  <c:v>66.669999999999973</c:v>
                </c:pt>
                <c:pt idx="2831">
                  <c:v>66.2</c:v>
                </c:pt>
                <c:pt idx="2832">
                  <c:v>66.52</c:v>
                </c:pt>
                <c:pt idx="2833">
                  <c:v>66.979999999999976</c:v>
                </c:pt>
                <c:pt idx="2834">
                  <c:v>67.36</c:v>
                </c:pt>
                <c:pt idx="2835">
                  <c:v>67.300000000000011</c:v>
                </c:pt>
                <c:pt idx="2836">
                  <c:v>67.5</c:v>
                </c:pt>
                <c:pt idx="2837">
                  <c:v>67.84</c:v>
                </c:pt>
                <c:pt idx="2838">
                  <c:v>67.849999999999994</c:v>
                </c:pt>
                <c:pt idx="2839">
                  <c:v>67.63</c:v>
                </c:pt>
                <c:pt idx="2840">
                  <c:v>67.16</c:v>
                </c:pt>
                <c:pt idx="2841">
                  <c:v>67.12</c:v>
                </c:pt>
                <c:pt idx="2842">
                  <c:v>67.25</c:v>
                </c:pt>
                <c:pt idx="2843">
                  <c:v>67.2</c:v>
                </c:pt>
                <c:pt idx="2844">
                  <c:v>67.28</c:v>
                </c:pt>
                <c:pt idx="2845">
                  <c:v>67.47</c:v>
                </c:pt>
                <c:pt idx="2846">
                  <c:v>67.42</c:v>
                </c:pt>
                <c:pt idx="2847">
                  <c:v>67.39</c:v>
                </c:pt>
                <c:pt idx="2848">
                  <c:v>67.72</c:v>
                </c:pt>
                <c:pt idx="2849">
                  <c:v>68.7</c:v>
                </c:pt>
                <c:pt idx="2850">
                  <c:v>68.100000000000009</c:v>
                </c:pt>
                <c:pt idx="2851">
                  <c:v>68.260000000000005</c:v>
                </c:pt>
                <c:pt idx="2852">
                  <c:v>67.900000000000006</c:v>
                </c:pt>
                <c:pt idx="2853">
                  <c:v>67.44</c:v>
                </c:pt>
                <c:pt idx="2854">
                  <c:v>67.290000000000006</c:v>
                </c:pt>
                <c:pt idx="2855">
                  <c:v>67.300000000000011</c:v>
                </c:pt>
                <c:pt idx="2856">
                  <c:v>67.22</c:v>
                </c:pt>
                <c:pt idx="2857">
                  <c:v>67.45</c:v>
                </c:pt>
                <c:pt idx="2858">
                  <c:v>67.81</c:v>
                </c:pt>
                <c:pt idx="2859">
                  <c:v>67.92</c:v>
                </c:pt>
                <c:pt idx="2860">
                  <c:v>67.45</c:v>
                </c:pt>
                <c:pt idx="2861">
                  <c:v>67.62</c:v>
                </c:pt>
                <c:pt idx="2862">
                  <c:v>67.669999999999973</c:v>
                </c:pt>
                <c:pt idx="2863">
                  <c:v>67.760000000000005</c:v>
                </c:pt>
                <c:pt idx="2864">
                  <c:v>67.87</c:v>
                </c:pt>
                <c:pt idx="2865">
                  <c:v>67.83</c:v>
                </c:pt>
                <c:pt idx="2866">
                  <c:v>67.800000000000011</c:v>
                </c:pt>
                <c:pt idx="2867">
                  <c:v>67.760000000000005</c:v>
                </c:pt>
                <c:pt idx="2868">
                  <c:v>67.16</c:v>
                </c:pt>
                <c:pt idx="2869">
                  <c:v>66.760000000000005</c:v>
                </c:pt>
                <c:pt idx="2870">
                  <c:v>66.42</c:v>
                </c:pt>
                <c:pt idx="2871">
                  <c:v>66.080000000000013</c:v>
                </c:pt>
                <c:pt idx="2872">
                  <c:v>65.790000000000006</c:v>
                </c:pt>
                <c:pt idx="2873">
                  <c:v>66</c:v>
                </c:pt>
                <c:pt idx="2874">
                  <c:v>65.7</c:v>
                </c:pt>
                <c:pt idx="2875">
                  <c:v>65.69</c:v>
                </c:pt>
                <c:pt idx="2876">
                  <c:v>65.34</c:v>
                </c:pt>
                <c:pt idx="2877">
                  <c:v>65.349999999999994</c:v>
                </c:pt>
                <c:pt idx="2878">
                  <c:v>65.239999999999995</c:v>
                </c:pt>
                <c:pt idx="2879">
                  <c:v>65.179999999999978</c:v>
                </c:pt>
                <c:pt idx="2880">
                  <c:v>65.78</c:v>
                </c:pt>
                <c:pt idx="2881">
                  <c:v>66.349999999999994</c:v>
                </c:pt>
                <c:pt idx="2882">
                  <c:v>65.77</c:v>
                </c:pt>
                <c:pt idx="2883">
                  <c:v>65.58</c:v>
                </c:pt>
                <c:pt idx="2884">
                  <c:v>65.36</c:v>
                </c:pt>
                <c:pt idx="2885">
                  <c:v>65.179999999999978</c:v>
                </c:pt>
                <c:pt idx="2886">
                  <c:v>65.23</c:v>
                </c:pt>
                <c:pt idx="2887">
                  <c:v>65.47</c:v>
                </c:pt>
                <c:pt idx="2888">
                  <c:v>64.66</c:v>
                </c:pt>
                <c:pt idx="2889">
                  <c:v>64.77000000000001</c:v>
                </c:pt>
                <c:pt idx="2890">
                  <c:v>64.59</c:v>
                </c:pt>
                <c:pt idx="2891">
                  <c:v>64.41</c:v>
                </c:pt>
                <c:pt idx="2892">
                  <c:v>63.680000000000007</c:v>
                </c:pt>
                <c:pt idx="2893">
                  <c:v>63.5</c:v>
                </c:pt>
                <c:pt idx="2894">
                  <c:v>63.54</c:v>
                </c:pt>
                <c:pt idx="2895">
                  <c:v>63.360000000000007</c:v>
                </c:pt>
                <c:pt idx="2896">
                  <c:v>63.9</c:v>
                </c:pt>
                <c:pt idx="2897">
                  <c:v>64.42</c:v>
                </c:pt>
                <c:pt idx="2898">
                  <c:v>64.600000000000009</c:v>
                </c:pt>
                <c:pt idx="2899">
                  <c:v>64.95</c:v>
                </c:pt>
                <c:pt idx="2900">
                  <c:v>64.59</c:v>
                </c:pt>
                <c:pt idx="2901">
                  <c:v>63.93</c:v>
                </c:pt>
                <c:pt idx="2902">
                  <c:v>63.44</c:v>
                </c:pt>
                <c:pt idx="2903">
                  <c:v>63.690000000000012</c:v>
                </c:pt>
                <c:pt idx="2904">
                  <c:v>63.740000000000009</c:v>
                </c:pt>
                <c:pt idx="2905">
                  <c:v>63.63000000000001</c:v>
                </c:pt>
                <c:pt idx="2906">
                  <c:v>63.61</c:v>
                </c:pt>
                <c:pt idx="2907">
                  <c:v>63.360000000000007</c:v>
                </c:pt>
                <c:pt idx="2908">
                  <c:v>62.98</c:v>
                </c:pt>
                <c:pt idx="2909">
                  <c:v>62.660000000000011</c:v>
                </c:pt>
                <c:pt idx="2910">
                  <c:v>62.69</c:v>
                </c:pt>
                <c:pt idx="2911">
                  <c:v>62.98</c:v>
                </c:pt>
                <c:pt idx="2912">
                  <c:v>62.48</c:v>
                </c:pt>
                <c:pt idx="2913">
                  <c:v>65.28</c:v>
                </c:pt>
                <c:pt idx="2914">
                  <c:v>63.260000000000012</c:v>
                </c:pt>
                <c:pt idx="2915">
                  <c:v>63</c:v>
                </c:pt>
                <c:pt idx="2916">
                  <c:v>63.55</c:v>
                </c:pt>
                <c:pt idx="2917">
                  <c:v>63.8</c:v>
                </c:pt>
                <c:pt idx="2918">
                  <c:v>63.160000000000011</c:v>
                </c:pt>
                <c:pt idx="2919">
                  <c:v>63.02</c:v>
                </c:pt>
                <c:pt idx="2920">
                  <c:v>63.31</c:v>
                </c:pt>
                <c:pt idx="2921">
                  <c:v>63.34</c:v>
                </c:pt>
                <c:pt idx="2922">
                  <c:v>63.690000000000012</c:v>
                </c:pt>
                <c:pt idx="2923">
                  <c:v>63.31</c:v>
                </c:pt>
                <c:pt idx="2924">
                  <c:v>63.190000000000012</c:v>
                </c:pt>
                <c:pt idx="2925">
                  <c:v>62.69</c:v>
                </c:pt>
                <c:pt idx="2926">
                  <c:v>62.45</c:v>
                </c:pt>
                <c:pt idx="2927">
                  <c:v>62.59</c:v>
                </c:pt>
                <c:pt idx="2928">
                  <c:v>62.37</c:v>
                </c:pt>
                <c:pt idx="2929">
                  <c:v>62.08</c:v>
                </c:pt>
                <c:pt idx="2930">
                  <c:v>62.11</c:v>
                </c:pt>
                <c:pt idx="2931">
                  <c:v>61.64</c:v>
                </c:pt>
                <c:pt idx="2932">
                  <c:v>61.39</c:v>
                </c:pt>
                <c:pt idx="2933">
                  <c:v>60.58</c:v>
                </c:pt>
                <c:pt idx="2934">
                  <c:v>59.99</c:v>
                </c:pt>
                <c:pt idx="2935">
                  <c:v>58.68</c:v>
                </c:pt>
                <c:pt idx="2936">
                  <c:v>58.69</c:v>
                </c:pt>
                <c:pt idx="2937">
                  <c:v>59</c:v>
                </c:pt>
                <c:pt idx="2938">
                  <c:v>61.040000000000013</c:v>
                </c:pt>
                <c:pt idx="2939">
                  <c:v>60.210000000000008</c:v>
                </c:pt>
                <c:pt idx="2940">
                  <c:v>60.35</c:v>
                </c:pt>
                <c:pt idx="2941">
                  <c:v>60.69</c:v>
                </c:pt>
                <c:pt idx="2942">
                  <c:v>61.3</c:v>
                </c:pt>
                <c:pt idx="2943">
                  <c:v>62.260000000000012</c:v>
                </c:pt>
                <c:pt idx="2944">
                  <c:v>62.160000000000011</c:v>
                </c:pt>
                <c:pt idx="2945">
                  <c:v>62.260000000000012</c:v>
                </c:pt>
                <c:pt idx="2946">
                  <c:v>61.07</c:v>
                </c:pt>
                <c:pt idx="2947">
                  <c:v>60.79</c:v>
                </c:pt>
                <c:pt idx="2948">
                  <c:v>60.5</c:v>
                </c:pt>
                <c:pt idx="2949">
                  <c:v>60.22</c:v>
                </c:pt>
                <c:pt idx="2950">
                  <c:v>60.82</c:v>
                </c:pt>
                <c:pt idx="2951">
                  <c:v>62.21</c:v>
                </c:pt>
                <c:pt idx="2952">
                  <c:v>62.2</c:v>
                </c:pt>
                <c:pt idx="2953">
                  <c:v>61.39</c:v>
                </c:pt>
                <c:pt idx="2954">
                  <c:v>60.88</c:v>
                </c:pt>
                <c:pt idx="2955">
                  <c:v>60.5</c:v>
                </c:pt>
                <c:pt idx="2956">
                  <c:v>60.46</c:v>
                </c:pt>
                <c:pt idx="2957">
                  <c:v>61.78</c:v>
                </c:pt>
                <c:pt idx="2958">
                  <c:v>61.09</c:v>
                </c:pt>
                <c:pt idx="2959">
                  <c:v>60.4</c:v>
                </c:pt>
                <c:pt idx="2960">
                  <c:v>59.46</c:v>
                </c:pt>
                <c:pt idx="2961">
                  <c:v>60.01</c:v>
                </c:pt>
                <c:pt idx="2962">
                  <c:v>60.160000000000011</c:v>
                </c:pt>
                <c:pt idx="2963">
                  <c:v>60.27</c:v>
                </c:pt>
                <c:pt idx="2964">
                  <c:v>60.20000000000001</c:v>
                </c:pt>
                <c:pt idx="2965">
                  <c:v>60.07</c:v>
                </c:pt>
                <c:pt idx="2966">
                  <c:v>59.830000000000013</c:v>
                </c:pt>
                <c:pt idx="2967">
                  <c:v>59.830000000000013</c:v>
                </c:pt>
                <c:pt idx="2968">
                  <c:v>59.730000000000011</c:v>
                </c:pt>
                <c:pt idx="2969">
                  <c:v>59.730000000000011</c:v>
                </c:pt>
                <c:pt idx="2970">
                  <c:v>59.78</c:v>
                </c:pt>
                <c:pt idx="2971">
                  <c:v>59.86</c:v>
                </c:pt>
                <c:pt idx="2972">
                  <c:v>60.02</c:v>
                </c:pt>
                <c:pt idx="2973">
                  <c:v>59.88</c:v>
                </c:pt>
                <c:pt idx="2974">
                  <c:v>59.74</c:v>
                </c:pt>
                <c:pt idx="2975">
                  <c:v>59.59</c:v>
                </c:pt>
                <c:pt idx="2976">
                  <c:v>59.69</c:v>
                </c:pt>
                <c:pt idx="2977">
                  <c:v>59.77</c:v>
                </c:pt>
                <c:pt idx="2978">
                  <c:v>59.20000000000001</c:v>
                </c:pt>
                <c:pt idx="2979">
                  <c:v>59.19</c:v>
                </c:pt>
                <c:pt idx="2980">
                  <c:v>58.67</c:v>
                </c:pt>
                <c:pt idx="2981">
                  <c:v>58.51</c:v>
                </c:pt>
                <c:pt idx="2982">
                  <c:v>58.25</c:v>
                </c:pt>
                <c:pt idx="2983">
                  <c:v>58.31</c:v>
                </c:pt>
                <c:pt idx="2984">
                  <c:v>58.210000000000008</c:v>
                </c:pt>
                <c:pt idx="2985">
                  <c:v>58.24</c:v>
                </c:pt>
                <c:pt idx="2986">
                  <c:v>58.51</c:v>
                </c:pt>
                <c:pt idx="2987">
                  <c:v>59.650000000000013</c:v>
                </c:pt>
                <c:pt idx="2988">
                  <c:v>59.62</c:v>
                </c:pt>
                <c:pt idx="2989">
                  <c:v>59.230000000000011</c:v>
                </c:pt>
                <c:pt idx="2990">
                  <c:v>58.84</c:v>
                </c:pt>
                <c:pt idx="2991">
                  <c:v>58.95</c:v>
                </c:pt>
                <c:pt idx="2992">
                  <c:v>59.11</c:v>
                </c:pt>
                <c:pt idx="2993">
                  <c:v>58.730000000000011</c:v>
                </c:pt>
                <c:pt idx="2994">
                  <c:v>58.330000000000013</c:v>
                </c:pt>
                <c:pt idx="2995">
                  <c:v>57.9</c:v>
                </c:pt>
                <c:pt idx="2996">
                  <c:v>57.64</c:v>
                </c:pt>
                <c:pt idx="2997">
                  <c:v>57.84</c:v>
                </c:pt>
                <c:pt idx="2998">
                  <c:v>57.27000000000001</c:v>
                </c:pt>
                <c:pt idx="2999">
                  <c:v>56.780000000000008</c:v>
                </c:pt>
                <c:pt idx="3000">
                  <c:v>56.38</c:v>
                </c:pt>
                <c:pt idx="3001">
                  <c:v>56.18</c:v>
                </c:pt>
                <c:pt idx="3002">
                  <c:v>56.02</c:v>
                </c:pt>
                <c:pt idx="3003">
                  <c:v>55.63</c:v>
                </c:pt>
                <c:pt idx="3004">
                  <c:v>56.19</c:v>
                </c:pt>
                <c:pt idx="3005">
                  <c:v>55.900000000000013</c:v>
                </c:pt>
                <c:pt idx="3006">
                  <c:v>55.48</c:v>
                </c:pt>
                <c:pt idx="3007">
                  <c:v>55.620000000000012</c:v>
                </c:pt>
                <c:pt idx="3008">
                  <c:v>57.16</c:v>
                </c:pt>
                <c:pt idx="3009">
                  <c:v>56.81</c:v>
                </c:pt>
                <c:pt idx="3010">
                  <c:v>56.88</c:v>
                </c:pt>
                <c:pt idx="3011">
                  <c:v>58.63</c:v>
                </c:pt>
                <c:pt idx="3012">
                  <c:v>58.01</c:v>
                </c:pt>
                <c:pt idx="3013">
                  <c:v>57.27000000000001</c:v>
                </c:pt>
                <c:pt idx="3014">
                  <c:v>57.47</c:v>
                </c:pt>
                <c:pt idx="3015">
                  <c:v>58.13</c:v>
                </c:pt>
                <c:pt idx="3016">
                  <c:v>58.64</c:v>
                </c:pt>
                <c:pt idx="3017">
                  <c:v>59.540000000000013</c:v>
                </c:pt>
                <c:pt idx="3018">
                  <c:v>60.22</c:v>
                </c:pt>
                <c:pt idx="3019">
                  <c:v>58.69</c:v>
                </c:pt>
                <c:pt idx="3020">
                  <c:v>57.53</c:v>
                </c:pt>
                <c:pt idx="3021">
                  <c:v>57.84</c:v>
                </c:pt>
                <c:pt idx="3022">
                  <c:v>57.77000000000001</c:v>
                </c:pt>
                <c:pt idx="3023">
                  <c:v>57.52</c:v>
                </c:pt>
                <c:pt idx="3024">
                  <c:v>58.040000000000013</c:v>
                </c:pt>
                <c:pt idx="3025">
                  <c:v>58.70000000000001</c:v>
                </c:pt>
                <c:pt idx="3026">
                  <c:v>59.39</c:v>
                </c:pt>
                <c:pt idx="3027">
                  <c:v>59.99</c:v>
                </c:pt>
                <c:pt idx="3028">
                  <c:v>59.710000000000008</c:v>
                </c:pt>
                <c:pt idx="3029">
                  <c:v>59.36</c:v>
                </c:pt>
                <c:pt idx="3030">
                  <c:v>59.830000000000013</c:v>
                </c:pt>
                <c:pt idx="3031">
                  <c:v>60.33</c:v>
                </c:pt>
                <c:pt idx="3032">
                  <c:v>61.28</c:v>
                </c:pt>
                <c:pt idx="3033">
                  <c:v>59.48</c:v>
                </c:pt>
                <c:pt idx="3034">
                  <c:v>59.28</c:v>
                </c:pt>
                <c:pt idx="3035">
                  <c:v>58.320000000000007</c:v>
                </c:pt>
                <c:pt idx="3036">
                  <c:v>58.49</c:v>
                </c:pt>
                <c:pt idx="3037">
                  <c:v>58.320000000000007</c:v>
                </c:pt>
                <c:pt idx="3038">
                  <c:v>58.14</c:v>
                </c:pt>
                <c:pt idx="3039">
                  <c:v>57.97</c:v>
                </c:pt>
                <c:pt idx="3040">
                  <c:v>57.94</c:v>
                </c:pt>
                <c:pt idx="3041">
                  <c:v>58.91</c:v>
                </c:pt>
                <c:pt idx="3042">
                  <c:v>59.17</c:v>
                </c:pt>
                <c:pt idx="3043">
                  <c:v>59.68</c:v>
                </c:pt>
                <c:pt idx="3044">
                  <c:v>58.85</c:v>
                </c:pt>
                <c:pt idx="3045">
                  <c:v>58.94</c:v>
                </c:pt>
                <c:pt idx="3046">
                  <c:v>58.98</c:v>
                </c:pt>
                <c:pt idx="3047">
                  <c:v>58.930000000000007</c:v>
                </c:pt>
                <c:pt idx="3048">
                  <c:v>59.36</c:v>
                </c:pt>
                <c:pt idx="3049">
                  <c:v>58.84</c:v>
                </c:pt>
                <c:pt idx="3050">
                  <c:v>59.13</c:v>
                </c:pt>
                <c:pt idx="3051">
                  <c:v>59.260000000000012</c:v>
                </c:pt>
                <c:pt idx="3052">
                  <c:v>59.5</c:v>
                </c:pt>
                <c:pt idx="3053">
                  <c:v>59.650000000000013</c:v>
                </c:pt>
                <c:pt idx="3054">
                  <c:v>59.45</c:v>
                </c:pt>
                <c:pt idx="3055">
                  <c:v>59.09</c:v>
                </c:pt>
                <c:pt idx="3056">
                  <c:v>59.14</c:v>
                </c:pt>
                <c:pt idx="3057">
                  <c:v>59.03</c:v>
                </c:pt>
                <c:pt idx="3058">
                  <c:v>58.600000000000009</c:v>
                </c:pt>
                <c:pt idx="3059">
                  <c:v>57.820000000000007</c:v>
                </c:pt>
                <c:pt idx="3060">
                  <c:v>57.930000000000007</c:v>
                </c:pt>
                <c:pt idx="3061">
                  <c:v>58.230000000000011</c:v>
                </c:pt>
                <c:pt idx="3062">
                  <c:v>57.120000000000012</c:v>
                </c:pt>
                <c:pt idx="3063">
                  <c:v>57.56</c:v>
                </c:pt>
                <c:pt idx="3064">
                  <c:v>57.3</c:v>
                </c:pt>
                <c:pt idx="3065">
                  <c:v>57.600000000000009</c:v>
                </c:pt>
                <c:pt idx="3066">
                  <c:v>57.36</c:v>
                </c:pt>
                <c:pt idx="3067">
                  <c:v>57.02</c:v>
                </c:pt>
                <c:pt idx="3068">
                  <c:v>56.85</c:v>
                </c:pt>
                <c:pt idx="3069">
                  <c:v>56.57</c:v>
                </c:pt>
                <c:pt idx="3070">
                  <c:v>57.15</c:v>
                </c:pt>
                <c:pt idx="3071">
                  <c:v>56.720000000000013</c:v>
                </c:pt>
                <c:pt idx="3072">
                  <c:v>56.24</c:v>
                </c:pt>
                <c:pt idx="3073">
                  <c:v>55.8</c:v>
                </c:pt>
                <c:pt idx="3074">
                  <c:v>55.84</c:v>
                </c:pt>
                <c:pt idx="3075">
                  <c:v>55.94</c:v>
                </c:pt>
                <c:pt idx="3076">
                  <c:v>56.15</c:v>
                </c:pt>
                <c:pt idx="3077">
                  <c:v>55.510000000000012</c:v>
                </c:pt>
                <c:pt idx="3078">
                  <c:v>55.15</c:v>
                </c:pt>
                <c:pt idx="3079">
                  <c:v>54.85</c:v>
                </c:pt>
                <c:pt idx="3080">
                  <c:v>55.45</c:v>
                </c:pt>
                <c:pt idx="3081">
                  <c:v>55.26</c:v>
                </c:pt>
                <c:pt idx="3082">
                  <c:v>55.110000000000007</c:v>
                </c:pt>
                <c:pt idx="3083">
                  <c:v>54.91</c:v>
                </c:pt>
                <c:pt idx="3084">
                  <c:v>55.170000000000009</c:v>
                </c:pt>
                <c:pt idx="3085">
                  <c:v>55.52</c:v>
                </c:pt>
                <c:pt idx="3086">
                  <c:v>54.670000000000009</c:v>
                </c:pt>
                <c:pt idx="3087">
                  <c:v>53.780000000000008</c:v>
                </c:pt>
                <c:pt idx="3088">
                  <c:v>54.02</c:v>
                </c:pt>
                <c:pt idx="3089">
                  <c:v>53.71</c:v>
                </c:pt>
                <c:pt idx="3090">
                  <c:v>53.690000000000012</c:v>
                </c:pt>
                <c:pt idx="3091">
                  <c:v>53.72</c:v>
                </c:pt>
                <c:pt idx="3092">
                  <c:v>54.81</c:v>
                </c:pt>
                <c:pt idx="3093">
                  <c:v>54.75</c:v>
                </c:pt>
                <c:pt idx="3094">
                  <c:v>54.22</c:v>
                </c:pt>
                <c:pt idx="3095">
                  <c:v>54.27000000000001</c:v>
                </c:pt>
                <c:pt idx="3096">
                  <c:v>53.91</c:v>
                </c:pt>
                <c:pt idx="3097">
                  <c:v>53.77000000000001</c:v>
                </c:pt>
                <c:pt idx="3098">
                  <c:v>54.36</c:v>
                </c:pt>
                <c:pt idx="3099">
                  <c:v>54.82</c:v>
                </c:pt>
                <c:pt idx="3100">
                  <c:v>54.81</c:v>
                </c:pt>
                <c:pt idx="3101">
                  <c:v>54.94</c:v>
                </c:pt>
                <c:pt idx="3102">
                  <c:v>55.19</c:v>
                </c:pt>
                <c:pt idx="3103">
                  <c:v>55.87</c:v>
                </c:pt>
                <c:pt idx="3104">
                  <c:v>57.730000000000011</c:v>
                </c:pt>
                <c:pt idx="3105">
                  <c:v>57.24</c:v>
                </c:pt>
                <c:pt idx="3106">
                  <c:v>56.34</c:v>
                </c:pt>
                <c:pt idx="3107">
                  <c:v>55.97</c:v>
                </c:pt>
                <c:pt idx="3108">
                  <c:v>55.280000000000008</c:v>
                </c:pt>
                <c:pt idx="3109">
                  <c:v>54.690000000000012</c:v>
                </c:pt>
                <c:pt idx="3110">
                  <c:v>53.83</c:v>
                </c:pt>
                <c:pt idx="3111">
                  <c:v>53.76</c:v>
                </c:pt>
                <c:pt idx="3112">
                  <c:v>53.65</c:v>
                </c:pt>
                <c:pt idx="3113">
                  <c:v>52.93</c:v>
                </c:pt>
                <c:pt idx="3114">
                  <c:v>53.690000000000012</c:v>
                </c:pt>
                <c:pt idx="3115">
                  <c:v>53.15</c:v>
                </c:pt>
                <c:pt idx="3116">
                  <c:v>52.76</c:v>
                </c:pt>
                <c:pt idx="3117">
                  <c:v>52.8</c:v>
                </c:pt>
                <c:pt idx="3118">
                  <c:v>52.12</c:v>
                </c:pt>
                <c:pt idx="3119">
                  <c:v>52.38</c:v>
                </c:pt>
                <c:pt idx="3120">
                  <c:v>52.17</c:v>
                </c:pt>
                <c:pt idx="3121">
                  <c:v>51.92</c:v>
                </c:pt>
                <c:pt idx="3122">
                  <c:v>51.53</c:v>
                </c:pt>
                <c:pt idx="3123">
                  <c:v>51.01</c:v>
                </c:pt>
                <c:pt idx="3124">
                  <c:v>51.4</c:v>
                </c:pt>
                <c:pt idx="3125">
                  <c:v>51.8</c:v>
                </c:pt>
                <c:pt idx="3126">
                  <c:v>51.23</c:v>
                </c:pt>
                <c:pt idx="3127">
                  <c:v>50.65</c:v>
                </c:pt>
                <c:pt idx="3128">
                  <c:v>50.080000000000013</c:v>
                </c:pt>
                <c:pt idx="3129">
                  <c:v>49.07</c:v>
                </c:pt>
                <c:pt idx="3130">
                  <c:v>48.52</c:v>
                </c:pt>
                <c:pt idx="3131">
                  <c:v>48.77</c:v>
                </c:pt>
                <c:pt idx="3132">
                  <c:v>49.02</c:v>
                </c:pt>
                <c:pt idx="3133">
                  <c:v>48.54</c:v>
                </c:pt>
                <c:pt idx="3134">
                  <c:v>47.47</c:v>
                </c:pt>
                <c:pt idx="3135">
                  <c:v>47.5</c:v>
                </c:pt>
                <c:pt idx="3136">
                  <c:v>47.38</c:v>
                </c:pt>
                <c:pt idx="3137">
                  <c:v>47.41</c:v>
                </c:pt>
                <c:pt idx="3138">
                  <c:v>47.74</c:v>
                </c:pt>
                <c:pt idx="3139">
                  <c:v>47.93</c:v>
                </c:pt>
                <c:pt idx="3140">
                  <c:v>47.58</c:v>
                </c:pt>
                <c:pt idx="3141">
                  <c:v>46.75</c:v>
                </c:pt>
                <c:pt idx="3142">
                  <c:v>46.09</c:v>
                </c:pt>
                <c:pt idx="3143">
                  <c:v>45.72</c:v>
                </c:pt>
                <c:pt idx="3144">
                  <c:v>45.65</c:v>
                </c:pt>
                <c:pt idx="3145">
                  <c:v>46.25</c:v>
                </c:pt>
                <c:pt idx="3146">
                  <c:v>45.84</c:v>
                </c:pt>
                <c:pt idx="3147">
                  <c:v>45.62</c:v>
                </c:pt>
                <c:pt idx="3148">
                  <c:v>45.62</c:v>
                </c:pt>
                <c:pt idx="3149">
                  <c:v>46.02</c:v>
                </c:pt>
                <c:pt idx="3150">
                  <c:v>46.150000000000013</c:v>
                </c:pt>
                <c:pt idx="3151">
                  <c:v>46.8</c:v>
                </c:pt>
                <c:pt idx="3152">
                  <c:v>46.49</c:v>
                </c:pt>
                <c:pt idx="3153">
                  <c:v>47.05</c:v>
                </c:pt>
                <c:pt idx="3154">
                  <c:v>47.59</c:v>
                </c:pt>
                <c:pt idx="3155">
                  <c:v>47.64</c:v>
                </c:pt>
                <c:pt idx="3156">
                  <c:v>49.37</c:v>
                </c:pt>
                <c:pt idx="3157">
                  <c:v>49.07</c:v>
                </c:pt>
                <c:pt idx="3158">
                  <c:v>50.470000000000013</c:v>
                </c:pt>
                <c:pt idx="3159">
                  <c:v>50.15</c:v>
                </c:pt>
                <c:pt idx="3160">
                  <c:v>51.25</c:v>
                </c:pt>
                <c:pt idx="3161">
                  <c:v>52.37</c:v>
                </c:pt>
                <c:pt idx="3162">
                  <c:v>51.85</c:v>
                </c:pt>
                <c:pt idx="3163">
                  <c:v>51.01</c:v>
                </c:pt>
                <c:pt idx="3164">
                  <c:v>51.1</c:v>
                </c:pt>
                <c:pt idx="3165">
                  <c:v>50.72</c:v>
                </c:pt>
                <c:pt idx="3166">
                  <c:v>49.64</c:v>
                </c:pt>
                <c:pt idx="3167">
                  <c:v>49.82</c:v>
                </c:pt>
                <c:pt idx="3168">
                  <c:v>49.01</c:v>
                </c:pt>
                <c:pt idx="3169">
                  <c:v>49.59</c:v>
                </c:pt>
                <c:pt idx="3170">
                  <c:v>50.64</c:v>
                </c:pt>
                <c:pt idx="3171">
                  <c:v>50.27</c:v>
                </c:pt>
                <c:pt idx="3172">
                  <c:v>50.18</c:v>
                </c:pt>
                <c:pt idx="3173">
                  <c:v>49.53</c:v>
                </c:pt>
                <c:pt idx="3174">
                  <c:v>49.13</c:v>
                </c:pt>
                <c:pt idx="3175">
                  <c:v>49.2</c:v>
                </c:pt>
                <c:pt idx="3176">
                  <c:v>48.08</c:v>
                </c:pt>
                <c:pt idx="3177">
                  <c:v>47.58</c:v>
                </c:pt>
                <c:pt idx="3178">
                  <c:v>47.86</c:v>
                </c:pt>
                <c:pt idx="3179">
                  <c:v>47.49</c:v>
                </c:pt>
                <c:pt idx="3180">
                  <c:v>47.56</c:v>
                </c:pt>
                <c:pt idx="3181">
                  <c:v>47.43</c:v>
                </c:pt>
                <c:pt idx="3182">
                  <c:v>47.22</c:v>
                </c:pt>
                <c:pt idx="3183">
                  <c:v>46.55</c:v>
                </c:pt>
                <c:pt idx="3184">
                  <c:v>46.660000000000011</c:v>
                </c:pt>
                <c:pt idx="3185">
                  <c:v>47.47</c:v>
                </c:pt>
                <c:pt idx="3186">
                  <c:v>47.06</c:v>
                </c:pt>
                <c:pt idx="3187">
                  <c:v>47.31</c:v>
                </c:pt>
                <c:pt idx="3188">
                  <c:v>47.88</c:v>
                </c:pt>
                <c:pt idx="3189">
                  <c:v>48.03</c:v>
                </c:pt>
                <c:pt idx="3190">
                  <c:v>47.73</c:v>
                </c:pt>
                <c:pt idx="3191">
                  <c:v>49.14</c:v>
                </c:pt>
                <c:pt idx="3192">
                  <c:v>48.620000000000012</c:v>
                </c:pt>
                <c:pt idx="3193">
                  <c:v>48.28</c:v>
                </c:pt>
                <c:pt idx="3194">
                  <c:v>47.72</c:v>
                </c:pt>
                <c:pt idx="3195">
                  <c:v>48.18</c:v>
                </c:pt>
                <c:pt idx="3196">
                  <c:v>48.18</c:v>
                </c:pt>
                <c:pt idx="3197">
                  <c:v>48.09</c:v>
                </c:pt>
                <c:pt idx="3198">
                  <c:v>48</c:v>
                </c:pt>
                <c:pt idx="3199">
                  <c:v>47.91</c:v>
                </c:pt>
                <c:pt idx="3200">
                  <c:v>47.69</c:v>
                </c:pt>
                <c:pt idx="3201">
                  <c:v>47.99</c:v>
                </c:pt>
                <c:pt idx="3202">
                  <c:v>47.93</c:v>
                </c:pt>
                <c:pt idx="3203">
                  <c:v>48.48</c:v>
                </c:pt>
                <c:pt idx="3204">
                  <c:v>47.87</c:v>
                </c:pt>
                <c:pt idx="3205">
                  <c:v>48.210000000000008</c:v>
                </c:pt>
                <c:pt idx="3206">
                  <c:v>48.19</c:v>
                </c:pt>
                <c:pt idx="3207">
                  <c:v>47.61</c:v>
                </c:pt>
                <c:pt idx="3208">
                  <c:v>47.660000000000011</c:v>
                </c:pt>
                <c:pt idx="3209">
                  <c:v>47.78</c:v>
                </c:pt>
                <c:pt idx="3210">
                  <c:v>47.25</c:v>
                </c:pt>
                <c:pt idx="3211">
                  <c:v>47.14</c:v>
                </c:pt>
                <c:pt idx="3212">
                  <c:v>47.55</c:v>
                </c:pt>
                <c:pt idx="3213">
                  <c:v>47.05</c:v>
                </c:pt>
                <c:pt idx="3214">
                  <c:v>46.96</c:v>
                </c:pt>
                <c:pt idx="3215">
                  <c:v>47.34</c:v>
                </c:pt>
                <c:pt idx="3216">
                  <c:v>47.28</c:v>
                </c:pt>
                <c:pt idx="3217">
                  <c:v>47.260000000000012</c:v>
                </c:pt>
                <c:pt idx="3218">
                  <c:v>47.65</c:v>
                </c:pt>
                <c:pt idx="3219">
                  <c:v>48.04</c:v>
                </c:pt>
                <c:pt idx="3220">
                  <c:v>48.35</c:v>
                </c:pt>
                <c:pt idx="3221">
                  <c:v>47.82</c:v>
                </c:pt>
                <c:pt idx="3222">
                  <c:v>47.38</c:v>
                </c:pt>
                <c:pt idx="3223">
                  <c:v>47.86</c:v>
                </c:pt>
                <c:pt idx="3224">
                  <c:v>47.65</c:v>
                </c:pt>
                <c:pt idx="3225">
                  <c:v>47.59</c:v>
                </c:pt>
                <c:pt idx="3226">
                  <c:v>47.41</c:v>
                </c:pt>
                <c:pt idx="3227">
                  <c:v>47.32</c:v>
                </c:pt>
                <c:pt idx="3228">
                  <c:v>47.010000000000012</c:v>
                </c:pt>
                <c:pt idx="3229">
                  <c:v>46.760000000000012</c:v>
                </c:pt>
                <c:pt idx="3230">
                  <c:v>46.740000000000009</c:v>
                </c:pt>
                <c:pt idx="3231">
                  <c:v>46.51</c:v>
                </c:pt>
                <c:pt idx="3232">
                  <c:v>46.44</c:v>
                </c:pt>
                <c:pt idx="3233">
                  <c:v>46.26</c:v>
                </c:pt>
                <c:pt idx="3234">
                  <c:v>46.09</c:v>
                </c:pt>
                <c:pt idx="3235">
                  <c:v>46.18</c:v>
                </c:pt>
                <c:pt idx="3236">
                  <c:v>46.32</c:v>
                </c:pt>
                <c:pt idx="3237">
                  <c:v>46.400000000000013</c:v>
                </c:pt>
                <c:pt idx="3238">
                  <c:v>46.14</c:v>
                </c:pt>
                <c:pt idx="3239">
                  <c:v>46.68</c:v>
                </c:pt>
                <c:pt idx="3240">
                  <c:v>47.13</c:v>
                </c:pt>
                <c:pt idx="3241">
                  <c:v>46.81</c:v>
                </c:pt>
                <c:pt idx="3242">
                  <c:v>46.86</c:v>
                </c:pt>
                <c:pt idx="3243">
                  <c:v>47.41</c:v>
                </c:pt>
                <c:pt idx="3244">
                  <c:v>47.510000000000012</c:v>
                </c:pt>
                <c:pt idx="3245">
                  <c:v>47.17</c:v>
                </c:pt>
                <c:pt idx="3246">
                  <c:v>46.55</c:v>
                </c:pt>
                <c:pt idx="3247">
                  <c:v>46.45</c:v>
                </c:pt>
                <c:pt idx="3248">
                  <c:v>46.27</c:v>
                </c:pt>
                <c:pt idx="3249">
                  <c:v>46.240000000000009</c:v>
                </c:pt>
                <c:pt idx="3250">
                  <c:v>45.9</c:v>
                </c:pt>
                <c:pt idx="3251">
                  <c:v>46.2</c:v>
                </c:pt>
                <c:pt idx="3252">
                  <c:v>46.14</c:v>
                </c:pt>
                <c:pt idx="3253">
                  <c:v>46.92</c:v>
                </c:pt>
                <c:pt idx="3254">
                  <c:v>46.28</c:v>
                </c:pt>
                <c:pt idx="3255">
                  <c:v>46.23</c:v>
                </c:pt>
                <c:pt idx="3256">
                  <c:v>46.22</c:v>
                </c:pt>
                <c:pt idx="3257">
                  <c:v>46.02</c:v>
                </c:pt>
                <c:pt idx="3258">
                  <c:v>45.77000000000001</c:v>
                </c:pt>
                <c:pt idx="3259">
                  <c:v>46.04</c:v>
                </c:pt>
                <c:pt idx="3260">
                  <c:v>46.160000000000011</c:v>
                </c:pt>
                <c:pt idx="3261">
                  <c:v>46.38</c:v>
                </c:pt>
                <c:pt idx="3262">
                  <c:v>46.11</c:v>
                </c:pt>
                <c:pt idx="3263">
                  <c:v>45.46</c:v>
                </c:pt>
                <c:pt idx="3264">
                  <c:v>45.1</c:v>
                </c:pt>
                <c:pt idx="3265">
                  <c:v>45.36</c:v>
                </c:pt>
                <c:pt idx="3266">
                  <c:v>45.59</c:v>
                </c:pt>
                <c:pt idx="3267">
                  <c:v>45.89</c:v>
                </c:pt>
                <c:pt idx="3268">
                  <c:v>45.33</c:v>
                </c:pt>
                <c:pt idx="3269">
                  <c:v>44.92</c:v>
                </c:pt>
                <c:pt idx="3270">
                  <c:v>44.92</c:v>
                </c:pt>
                <c:pt idx="3271">
                  <c:v>44.81</c:v>
                </c:pt>
                <c:pt idx="3272">
                  <c:v>44.39</c:v>
                </c:pt>
                <c:pt idx="3273">
                  <c:v>44.18</c:v>
                </c:pt>
                <c:pt idx="3274">
                  <c:v>44.28</c:v>
                </c:pt>
                <c:pt idx="3275">
                  <c:v>43.87</c:v>
                </c:pt>
                <c:pt idx="3276">
                  <c:v>44.21</c:v>
                </c:pt>
                <c:pt idx="3277">
                  <c:v>44.18</c:v>
                </c:pt>
                <c:pt idx="3278">
                  <c:v>44.31</c:v>
                </c:pt>
                <c:pt idx="3279">
                  <c:v>44.13</c:v>
                </c:pt>
                <c:pt idx="3280">
                  <c:v>44.03</c:v>
                </c:pt>
                <c:pt idx="3281">
                  <c:v>43.94</c:v>
                </c:pt>
                <c:pt idx="3282">
                  <c:v>43.52</c:v>
                </c:pt>
                <c:pt idx="3283">
                  <c:v>42.77</c:v>
                </c:pt>
                <c:pt idx="3284">
                  <c:v>42.55</c:v>
                </c:pt>
                <c:pt idx="3285">
                  <c:v>42.42</c:v>
                </c:pt>
                <c:pt idx="3286">
                  <c:v>42.79</c:v>
                </c:pt>
                <c:pt idx="3287">
                  <c:v>42.81</c:v>
                </c:pt>
                <c:pt idx="3288">
                  <c:v>42.85</c:v>
                </c:pt>
                <c:pt idx="3289">
                  <c:v>42.92</c:v>
                </c:pt>
                <c:pt idx="3290">
                  <c:v>42.85</c:v>
                </c:pt>
                <c:pt idx="3291">
                  <c:v>42.8</c:v>
                </c:pt>
                <c:pt idx="3292">
                  <c:v>42.74</c:v>
                </c:pt>
                <c:pt idx="3293">
                  <c:v>42.49</c:v>
                </c:pt>
                <c:pt idx="3294">
                  <c:v>42.38</c:v>
                </c:pt>
                <c:pt idx="3295">
                  <c:v>42.09</c:v>
                </c:pt>
                <c:pt idx="3296">
                  <c:v>42.01</c:v>
                </c:pt>
                <c:pt idx="3297">
                  <c:v>42.15</c:v>
                </c:pt>
                <c:pt idx="3298">
                  <c:v>41.63</c:v>
                </c:pt>
                <c:pt idx="3299">
                  <c:v>41.81</c:v>
                </c:pt>
                <c:pt idx="3300">
                  <c:v>41.68</c:v>
                </c:pt>
                <c:pt idx="3301">
                  <c:v>41.95</c:v>
                </c:pt>
                <c:pt idx="3302">
                  <c:v>42.29</c:v>
                </c:pt>
                <c:pt idx="3303">
                  <c:v>42.620000000000012</c:v>
                </c:pt>
                <c:pt idx="3304">
                  <c:v>42.95</c:v>
                </c:pt>
                <c:pt idx="3305">
                  <c:v>43</c:v>
                </c:pt>
                <c:pt idx="3306">
                  <c:v>43.06</c:v>
                </c:pt>
                <c:pt idx="3307">
                  <c:v>42.72</c:v>
                </c:pt>
                <c:pt idx="3308">
                  <c:v>42.36</c:v>
                </c:pt>
                <c:pt idx="3309">
                  <c:v>42.31</c:v>
                </c:pt>
                <c:pt idx="3310">
                  <c:v>42.36</c:v>
                </c:pt>
                <c:pt idx="3311">
                  <c:v>42.5</c:v>
                </c:pt>
                <c:pt idx="3312">
                  <c:v>42.49</c:v>
                </c:pt>
                <c:pt idx="3313">
                  <c:v>42.11</c:v>
                </c:pt>
                <c:pt idx="3314">
                  <c:v>41.9</c:v>
                </c:pt>
                <c:pt idx="3315">
                  <c:v>42.14</c:v>
                </c:pt>
                <c:pt idx="3316">
                  <c:v>41.84</c:v>
                </c:pt>
                <c:pt idx="3317">
                  <c:v>41.56</c:v>
                </c:pt>
                <c:pt idx="3318">
                  <c:v>41.11</c:v>
                </c:pt>
                <c:pt idx="3319">
                  <c:v>41.19</c:v>
                </c:pt>
                <c:pt idx="3320">
                  <c:v>41.27</c:v>
                </c:pt>
                <c:pt idx="3321">
                  <c:v>41.260000000000012</c:v>
                </c:pt>
                <c:pt idx="3322">
                  <c:v>41.4</c:v>
                </c:pt>
                <c:pt idx="3323">
                  <c:v>40.909999999999997</c:v>
                </c:pt>
                <c:pt idx="3324">
                  <c:v>40.909999999999997</c:v>
                </c:pt>
                <c:pt idx="3325">
                  <c:v>40.69</c:v>
                </c:pt>
                <c:pt idx="3326">
                  <c:v>40.39</c:v>
                </c:pt>
                <c:pt idx="3327">
                  <c:v>40.1</c:v>
                </c:pt>
                <c:pt idx="3328">
                  <c:v>40.39</c:v>
                </c:pt>
                <c:pt idx="3329">
                  <c:v>41.53</c:v>
                </c:pt>
                <c:pt idx="3330">
                  <c:v>40.83</c:v>
                </c:pt>
                <c:pt idx="3331">
                  <c:v>41.20000000000001</c:v>
                </c:pt>
                <c:pt idx="3332">
                  <c:v>41.25</c:v>
                </c:pt>
                <c:pt idx="3333">
                  <c:v>40.81</c:v>
                </c:pt>
                <c:pt idx="3334">
                  <c:v>40.47</c:v>
                </c:pt>
                <c:pt idx="3335">
                  <c:v>39.99</c:v>
                </c:pt>
                <c:pt idx="3336">
                  <c:v>39.93</c:v>
                </c:pt>
                <c:pt idx="3337">
                  <c:v>39.89</c:v>
                </c:pt>
                <c:pt idx="3338">
                  <c:v>39.93</c:v>
                </c:pt>
                <c:pt idx="3339">
                  <c:v>39.42</c:v>
                </c:pt>
                <c:pt idx="3340">
                  <c:v>39.26</c:v>
                </c:pt>
                <c:pt idx="3341">
                  <c:v>38.92</c:v>
                </c:pt>
                <c:pt idx="3342">
                  <c:v>38.92</c:v>
                </c:pt>
                <c:pt idx="3343">
                  <c:v>38.43</c:v>
                </c:pt>
                <c:pt idx="3344">
                  <c:v>38.4</c:v>
                </c:pt>
                <c:pt idx="3345">
                  <c:v>38.549999999999997</c:v>
                </c:pt>
                <c:pt idx="3346">
                  <c:v>38.42</c:v>
                </c:pt>
                <c:pt idx="3347">
                  <c:v>37.89</c:v>
                </c:pt>
                <c:pt idx="3348">
                  <c:v>37.549999999999997</c:v>
                </c:pt>
                <c:pt idx="3349">
                  <c:v>37.31</c:v>
                </c:pt>
                <c:pt idx="3350">
                  <c:v>37.39</c:v>
                </c:pt>
                <c:pt idx="3351">
                  <c:v>37.22</c:v>
                </c:pt>
                <c:pt idx="3352">
                  <c:v>37.230000000000011</c:v>
                </c:pt>
                <c:pt idx="3353">
                  <c:v>36.300000000000011</c:v>
                </c:pt>
                <c:pt idx="3354">
                  <c:v>35.83</c:v>
                </c:pt>
                <c:pt idx="3355">
                  <c:v>35.39</c:v>
                </c:pt>
                <c:pt idx="3356">
                  <c:v>35.18</c:v>
                </c:pt>
                <c:pt idx="3357">
                  <c:v>35.520000000000003</c:v>
                </c:pt>
                <c:pt idx="3358">
                  <c:v>36.15</c:v>
                </c:pt>
                <c:pt idx="3359">
                  <c:v>37.330000000000013</c:v>
                </c:pt>
                <c:pt idx="3360">
                  <c:v>36.270000000000003</c:v>
                </c:pt>
                <c:pt idx="3361">
                  <c:v>36.75</c:v>
                </c:pt>
                <c:pt idx="3362">
                  <c:v>36.08</c:v>
                </c:pt>
                <c:pt idx="3363">
                  <c:v>35.94</c:v>
                </c:pt>
                <c:pt idx="3364">
                  <c:v>36.620000000000012</c:v>
                </c:pt>
                <c:pt idx="3365">
                  <c:v>36.82</c:v>
                </c:pt>
                <c:pt idx="3366">
                  <c:v>36.82</c:v>
                </c:pt>
                <c:pt idx="3367">
                  <c:v>36.94</c:v>
                </c:pt>
                <c:pt idx="3368">
                  <c:v>37.580000000000013</c:v>
                </c:pt>
                <c:pt idx="3369">
                  <c:v>37.65</c:v>
                </c:pt>
                <c:pt idx="3370">
                  <c:v>36.979999999999997</c:v>
                </c:pt>
                <c:pt idx="3371">
                  <c:v>36.86</c:v>
                </c:pt>
                <c:pt idx="3372">
                  <c:v>36.950000000000003</c:v>
                </c:pt>
                <c:pt idx="3373">
                  <c:v>35.79</c:v>
                </c:pt>
                <c:pt idx="3374">
                  <c:v>35.93</c:v>
                </c:pt>
                <c:pt idx="3375">
                  <c:v>35.44</c:v>
                </c:pt>
                <c:pt idx="3376">
                  <c:v>35.21</c:v>
                </c:pt>
                <c:pt idx="3377">
                  <c:v>34.730000000000011</c:v>
                </c:pt>
                <c:pt idx="3378">
                  <c:v>34.31</c:v>
                </c:pt>
                <c:pt idx="3379">
                  <c:v>34.450000000000003</c:v>
                </c:pt>
                <c:pt idx="3380">
                  <c:v>33.72</c:v>
                </c:pt>
                <c:pt idx="3381">
                  <c:v>33.76</c:v>
                </c:pt>
                <c:pt idx="3382">
                  <c:v>33.160000000000011</c:v>
                </c:pt>
                <c:pt idx="3383">
                  <c:v>32.78</c:v>
                </c:pt>
                <c:pt idx="3384">
                  <c:v>32.880000000000003</c:v>
                </c:pt>
                <c:pt idx="3385">
                  <c:v>32.190000000000012</c:v>
                </c:pt>
                <c:pt idx="3386">
                  <c:v>32.030000000000008</c:v>
                </c:pt>
                <c:pt idx="3387">
                  <c:v>32.619999999999997</c:v>
                </c:pt>
                <c:pt idx="3388">
                  <c:v>33.21</c:v>
                </c:pt>
                <c:pt idx="3389">
                  <c:v>33.799999999999997</c:v>
                </c:pt>
                <c:pt idx="3390">
                  <c:v>32.78</c:v>
                </c:pt>
                <c:pt idx="3391">
                  <c:v>32.14</c:v>
                </c:pt>
                <c:pt idx="3392">
                  <c:v>32.72</c:v>
                </c:pt>
                <c:pt idx="3393">
                  <c:v>33.299999999999997</c:v>
                </c:pt>
                <c:pt idx="3394">
                  <c:v>33.409999999999997</c:v>
                </c:pt>
                <c:pt idx="3395">
                  <c:v>33.740000000000009</c:v>
                </c:pt>
                <c:pt idx="3396">
                  <c:v>34.240000000000009</c:v>
                </c:pt>
                <c:pt idx="3397">
                  <c:v>33.27000000000001</c:v>
                </c:pt>
                <c:pt idx="3398">
                  <c:v>32.950000000000003</c:v>
                </c:pt>
                <c:pt idx="3399">
                  <c:v>32.11</c:v>
                </c:pt>
                <c:pt idx="3400">
                  <c:v>32.22</c:v>
                </c:pt>
                <c:pt idx="3401">
                  <c:v>31.6</c:v>
                </c:pt>
                <c:pt idx="3402">
                  <c:v>30.919999999999991</c:v>
                </c:pt>
                <c:pt idx="3403">
                  <c:v>30.97</c:v>
                </c:pt>
                <c:pt idx="3404">
                  <c:v>31.09</c:v>
                </c:pt>
                <c:pt idx="3405">
                  <c:v>30.20999999999999</c:v>
                </c:pt>
                <c:pt idx="3406">
                  <c:v>30.23</c:v>
                </c:pt>
                <c:pt idx="3407">
                  <c:v>32.049999999999997</c:v>
                </c:pt>
                <c:pt idx="3408">
                  <c:v>31.38</c:v>
                </c:pt>
                <c:pt idx="3409">
                  <c:v>32.159999999999997</c:v>
                </c:pt>
                <c:pt idx="3410">
                  <c:v>33.07</c:v>
                </c:pt>
                <c:pt idx="3411">
                  <c:v>34.1</c:v>
                </c:pt>
                <c:pt idx="3412">
                  <c:v>33.94</c:v>
                </c:pt>
                <c:pt idx="3413">
                  <c:v>33.21</c:v>
                </c:pt>
                <c:pt idx="3414">
                  <c:v>32.68</c:v>
                </c:pt>
                <c:pt idx="3415">
                  <c:v>32.799999999999997</c:v>
                </c:pt>
                <c:pt idx="3416">
                  <c:v>32.6</c:v>
                </c:pt>
                <c:pt idx="3417">
                  <c:v>32.409999999999997</c:v>
                </c:pt>
                <c:pt idx="3418">
                  <c:v>32.230000000000011</c:v>
                </c:pt>
                <c:pt idx="3419">
                  <c:v>31.82</c:v>
                </c:pt>
                <c:pt idx="3420">
                  <c:v>31.2</c:v>
                </c:pt>
                <c:pt idx="3421">
                  <c:v>31.32</c:v>
                </c:pt>
                <c:pt idx="3422">
                  <c:v>32.15</c:v>
                </c:pt>
                <c:pt idx="3423">
                  <c:v>32.049999999999997</c:v>
                </c:pt>
                <c:pt idx="3424">
                  <c:v>31.919999999999991</c:v>
                </c:pt>
                <c:pt idx="3425">
                  <c:v>32.11</c:v>
                </c:pt>
                <c:pt idx="3426">
                  <c:v>32.33</c:v>
                </c:pt>
                <c:pt idx="3427">
                  <c:v>32.17</c:v>
                </c:pt>
                <c:pt idx="3428">
                  <c:v>33.17</c:v>
                </c:pt>
                <c:pt idx="3429">
                  <c:v>32.5</c:v>
                </c:pt>
                <c:pt idx="3430">
                  <c:v>32.15</c:v>
                </c:pt>
                <c:pt idx="3431">
                  <c:v>32.190000000000012</c:v>
                </c:pt>
                <c:pt idx="3432">
                  <c:v>32.869999999999997</c:v>
                </c:pt>
                <c:pt idx="3433">
                  <c:v>32.56</c:v>
                </c:pt>
                <c:pt idx="3434">
                  <c:v>32.53</c:v>
                </c:pt>
                <c:pt idx="3435">
                  <c:v>32.22</c:v>
                </c:pt>
                <c:pt idx="3436">
                  <c:v>31.95</c:v>
                </c:pt>
                <c:pt idx="3437">
                  <c:v>31.95</c:v>
                </c:pt>
                <c:pt idx="3438">
                  <c:v>32.090000000000003</c:v>
                </c:pt>
                <c:pt idx="3439">
                  <c:v>32.190000000000012</c:v>
                </c:pt>
                <c:pt idx="3440">
                  <c:v>32.36</c:v>
                </c:pt>
                <c:pt idx="3441">
                  <c:v>31.97</c:v>
                </c:pt>
                <c:pt idx="3442">
                  <c:v>32.090000000000003</c:v>
                </c:pt>
                <c:pt idx="3443">
                  <c:v>31.7</c:v>
                </c:pt>
                <c:pt idx="3444">
                  <c:v>31.77</c:v>
                </c:pt>
                <c:pt idx="3445">
                  <c:v>31.9</c:v>
                </c:pt>
                <c:pt idx="3446">
                  <c:v>32.33</c:v>
                </c:pt>
                <c:pt idx="3447">
                  <c:v>32.35</c:v>
                </c:pt>
                <c:pt idx="3448">
                  <c:v>32.07</c:v>
                </c:pt>
                <c:pt idx="3449">
                  <c:v>32.32</c:v>
                </c:pt>
                <c:pt idx="3450">
                  <c:v>32.409999999999997</c:v>
                </c:pt>
                <c:pt idx="3451">
                  <c:v>32.4</c:v>
                </c:pt>
                <c:pt idx="3452">
                  <c:v>32.299999999999997</c:v>
                </c:pt>
                <c:pt idx="3453">
                  <c:v>32.1</c:v>
                </c:pt>
                <c:pt idx="3454">
                  <c:v>32</c:v>
                </c:pt>
                <c:pt idx="3455">
                  <c:v>32.119999999999997</c:v>
                </c:pt>
                <c:pt idx="3456">
                  <c:v>32.17</c:v>
                </c:pt>
                <c:pt idx="3457">
                  <c:v>32.04</c:v>
                </c:pt>
                <c:pt idx="3458">
                  <c:v>31.62</c:v>
                </c:pt>
                <c:pt idx="3459">
                  <c:v>31.56999999999999</c:v>
                </c:pt>
                <c:pt idx="3460">
                  <c:v>31.879999999999988</c:v>
                </c:pt>
                <c:pt idx="3461">
                  <c:v>31.54</c:v>
                </c:pt>
                <c:pt idx="3462">
                  <c:v>31.97999999999999</c:v>
                </c:pt>
                <c:pt idx="3463">
                  <c:v>31.929999999999989</c:v>
                </c:pt>
                <c:pt idx="3464">
                  <c:v>32.08</c:v>
                </c:pt>
                <c:pt idx="3465">
                  <c:v>31.91</c:v>
                </c:pt>
                <c:pt idx="3466">
                  <c:v>31.74</c:v>
                </c:pt>
                <c:pt idx="3467">
                  <c:v>31.66</c:v>
                </c:pt>
                <c:pt idx="3468">
                  <c:v>31.66</c:v>
                </c:pt>
                <c:pt idx="3469">
                  <c:v>32.24</c:v>
                </c:pt>
                <c:pt idx="3470">
                  <c:v>32.619999999999997</c:v>
                </c:pt>
                <c:pt idx="3471">
                  <c:v>34.31</c:v>
                </c:pt>
                <c:pt idx="3472">
                  <c:v>35.21</c:v>
                </c:pt>
                <c:pt idx="3473">
                  <c:v>34.760000000000012</c:v>
                </c:pt>
                <c:pt idx="3474">
                  <c:v>36.82</c:v>
                </c:pt>
                <c:pt idx="3475">
                  <c:v>37.200000000000003</c:v>
                </c:pt>
                <c:pt idx="3476">
                  <c:v>34.65</c:v>
                </c:pt>
                <c:pt idx="3477">
                  <c:v>34.79</c:v>
                </c:pt>
                <c:pt idx="3478">
                  <c:v>34.5</c:v>
                </c:pt>
                <c:pt idx="3479">
                  <c:v>34.22</c:v>
                </c:pt>
                <c:pt idx="3480">
                  <c:v>34.78</c:v>
                </c:pt>
                <c:pt idx="3481">
                  <c:v>35.42</c:v>
                </c:pt>
                <c:pt idx="3482">
                  <c:v>35.510000000000012</c:v>
                </c:pt>
                <c:pt idx="3483">
                  <c:v>35.39</c:v>
                </c:pt>
                <c:pt idx="3484">
                  <c:v>35.590000000000003</c:v>
                </c:pt>
                <c:pt idx="3485">
                  <c:v>36.08</c:v>
                </c:pt>
                <c:pt idx="3486">
                  <c:v>35.39</c:v>
                </c:pt>
                <c:pt idx="3487">
                  <c:v>35.369999999999997</c:v>
                </c:pt>
                <c:pt idx="3488">
                  <c:v>36.03</c:v>
                </c:pt>
                <c:pt idx="3489">
                  <c:v>35.97</c:v>
                </c:pt>
                <c:pt idx="3490">
                  <c:v>35.46</c:v>
                </c:pt>
                <c:pt idx="3491">
                  <c:v>34.79</c:v>
                </c:pt>
                <c:pt idx="3492">
                  <c:v>35.04</c:v>
                </c:pt>
                <c:pt idx="3493">
                  <c:v>34.56</c:v>
                </c:pt>
                <c:pt idx="3494">
                  <c:v>34.18</c:v>
                </c:pt>
                <c:pt idx="3495">
                  <c:v>34.64</c:v>
                </c:pt>
                <c:pt idx="3496">
                  <c:v>35.160000000000011</c:v>
                </c:pt>
                <c:pt idx="3497">
                  <c:v>35.44</c:v>
                </c:pt>
                <c:pt idx="3498">
                  <c:v>35.869999999999997</c:v>
                </c:pt>
                <c:pt idx="3499">
                  <c:v>36.300000000000011</c:v>
                </c:pt>
                <c:pt idx="3500">
                  <c:v>36.44</c:v>
                </c:pt>
                <c:pt idx="3501">
                  <c:v>37.24</c:v>
                </c:pt>
                <c:pt idx="3502">
                  <c:v>37.14</c:v>
                </c:pt>
                <c:pt idx="3503">
                  <c:v>38.9</c:v>
                </c:pt>
                <c:pt idx="3504">
                  <c:v>39.4</c:v>
                </c:pt>
                <c:pt idx="3505">
                  <c:v>39.35</c:v>
                </c:pt>
                <c:pt idx="3506">
                  <c:v>38.730000000000011</c:v>
                </c:pt>
                <c:pt idx="3507">
                  <c:v>38.22</c:v>
                </c:pt>
                <c:pt idx="3508">
                  <c:v>38.53</c:v>
                </c:pt>
                <c:pt idx="3509">
                  <c:v>39.24</c:v>
                </c:pt>
                <c:pt idx="3510">
                  <c:v>39.13000000000001</c:v>
                </c:pt>
                <c:pt idx="3511">
                  <c:v>39.42</c:v>
                </c:pt>
                <c:pt idx="3512">
                  <c:v>39.730000000000011</c:v>
                </c:pt>
                <c:pt idx="3513">
                  <c:v>40.730000000000011</c:v>
                </c:pt>
                <c:pt idx="3514">
                  <c:v>39.57</c:v>
                </c:pt>
                <c:pt idx="3515">
                  <c:v>42</c:v>
                </c:pt>
                <c:pt idx="3516">
                  <c:v>40.36</c:v>
                </c:pt>
                <c:pt idx="3517">
                  <c:v>41.84</c:v>
                </c:pt>
                <c:pt idx="3518">
                  <c:v>41.24</c:v>
                </c:pt>
                <c:pt idx="3519">
                  <c:v>41.19</c:v>
                </c:pt>
                <c:pt idx="3520">
                  <c:v>41.74</c:v>
                </c:pt>
                <c:pt idx="3521">
                  <c:v>41.61</c:v>
                </c:pt>
                <c:pt idx="3522">
                  <c:v>42.45</c:v>
                </c:pt>
                <c:pt idx="3523">
                  <c:v>43.21</c:v>
                </c:pt>
                <c:pt idx="3524">
                  <c:v>43.1</c:v>
                </c:pt>
                <c:pt idx="3525">
                  <c:v>43.36</c:v>
                </c:pt>
                <c:pt idx="3526">
                  <c:v>43.730000000000011</c:v>
                </c:pt>
                <c:pt idx="3527">
                  <c:v>43.01</c:v>
                </c:pt>
                <c:pt idx="3528">
                  <c:v>42.67</c:v>
                </c:pt>
                <c:pt idx="3529">
                  <c:v>42.67</c:v>
                </c:pt>
                <c:pt idx="3530">
                  <c:v>42.33</c:v>
                </c:pt>
                <c:pt idx="3531">
                  <c:v>42.22</c:v>
                </c:pt>
                <c:pt idx="3532">
                  <c:v>43.79</c:v>
                </c:pt>
                <c:pt idx="3533">
                  <c:v>43.09</c:v>
                </c:pt>
                <c:pt idx="3534">
                  <c:v>43.09</c:v>
                </c:pt>
                <c:pt idx="3535">
                  <c:v>43.16</c:v>
                </c:pt>
                <c:pt idx="3536">
                  <c:v>43.44</c:v>
                </c:pt>
                <c:pt idx="3537">
                  <c:v>43.04</c:v>
                </c:pt>
                <c:pt idx="3538">
                  <c:v>42.88</c:v>
                </c:pt>
                <c:pt idx="3539">
                  <c:v>42.75</c:v>
                </c:pt>
                <c:pt idx="3540">
                  <c:v>42.67</c:v>
                </c:pt>
                <c:pt idx="3541">
                  <c:v>42.35</c:v>
                </c:pt>
                <c:pt idx="3542">
                  <c:v>42.02</c:v>
                </c:pt>
                <c:pt idx="3543">
                  <c:v>41.5</c:v>
                </c:pt>
                <c:pt idx="3544">
                  <c:v>40.86</c:v>
                </c:pt>
                <c:pt idx="3545">
                  <c:v>40.54</c:v>
                </c:pt>
                <c:pt idx="3546">
                  <c:v>40.869999999999997</c:v>
                </c:pt>
                <c:pt idx="3547">
                  <c:v>40.08</c:v>
                </c:pt>
                <c:pt idx="3548">
                  <c:v>40.31</c:v>
                </c:pt>
                <c:pt idx="3549">
                  <c:v>40.70000000000001</c:v>
                </c:pt>
                <c:pt idx="3550">
                  <c:v>40.590000000000003</c:v>
                </c:pt>
                <c:pt idx="3551">
                  <c:v>40.78</c:v>
                </c:pt>
                <c:pt idx="3552">
                  <c:v>40.86</c:v>
                </c:pt>
                <c:pt idx="3553">
                  <c:v>40.9</c:v>
                </c:pt>
                <c:pt idx="3554">
                  <c:v>41.4</c:v>
                </c:pt>
                <c:pt idx="3555">
                  <c:v>41.510000000000012</c:v>
                </c:pt>
                <c:pt idx="3556">
                  <c:v>41.37</c:v>
                </c:pt>
                <c:pt idx="3557">
                  <c:v>40.9</c:v>
                </c:pt>
                <c:pt idx="3558">
                  <c:v>39.92</c:v>
                </c:pt>
                <c:pt idx="3559">
                  <c:v>40</c:v>
                </c:pt>
                <c:pt idx="3560">
                  <c:v>39.21</c:v>
                </c:pt>
                <c:pt idx="3561">
                  <c:v>39.520000000000003</c:v>
                </c:pt>
                <c:pt idx="3562">
                  <c:v>40.06</c:v>
                </c:pt>
                <c:pt idx="3563">
                  <c:v>39.840000000000003</c:v>
                </c:pt>
                <c:pt idx="3564">
                  <c:v>39.619999999999997</c:v>
                </c:pt>
                <c:pt idx="3565">
                  <c:v>39.17</c:v>
                </c:pt>
                <c:pt idx="3566">
                  <c:v>38.51</c:v>
                </c:pt>
                <c:pt idx="3567">
                  <c:v>38.54</c:v>
                </c:pt>
                <c:pt idx="3568">
                  <c:v>38.44</c:v>
                </c:pt>
                <c:pt idx="3569">
                  <c:v>38.190000000000012</c:v>
                </c:pt>
                <c:pt idx="3570">
                  <c:v>37.92</c:v>
                </c:pt>
                <c:pt idx="3571">
                  <c:v>38.21</c:v>
                </c:pt>
                <c:pt idx="3572">
                  <c:v>37.830000000000013</c:v>
                </c:pt>
                <c:pt idx="3573">
                  <c:v>37.68</c:v>
                </c:pt>
                <c:pt idx="3574">
                  <c:v>37.99</c:v>
                </c:pt>
                <c:pt idx="3575">
                  <c:v>37.89</c:v>
                </c:pt>
                <c:pt idx="3576">
                  <c:v>38.64</c:v>
                </c:pt>
                <c:pt idx="3577">
                  <c:v>38.619999999999997</c:v>
                </c:pt>
                <c:pt idx="3578">
                  <c:v>39.93</c:v>
                </c:pt>
                <c:pt idx="3579">
                  <c:v>39.27000000000001</c:v>
                </c:pt>
                <c:pt idx="3580">
                  <c:v>39.770000000000003</c:v>
                </c:pt>
                <c:pt idx="3581">
                  <c:v>40.369999999999997</c:v>
                </c:pt>
                <c:pt idx="3582">
                  <c:v>41.79</c:v>
                </c:pt>
                <c:pt idx="3583">
                  <c:v>41.56</c:v>
                </c:pt>
                <c:pt idx="3584">
                  <c:v>39.86</c:v>
                </c:pt>
                <c:pt idx="3585">
                  <c:v>41.18</c:v>
                </c:pt>
                <c:pt idx="3586">
                  <c:v>41.93</c:v>
                </c:pt>
                <c:pt idx="3587">
                  <c:v>41.04</c:v>
                </c:pt>
                <c:pt idx="3588">
                  <c:v>42.01</c:v>
                </c:pt>
                <c:pt idx="3589">
                  <c:v>43.170000000000009</c:v>
                </c:pt>
                <c:pt idx="3590">
                  <c:v>43.79</c:v>
                </c:pt>
                <c:pt idx="3591">
                  <c:v>44.87</c:v>
                </c:pt>
                <c:pt idx="3592">
                  <c:v>44.26</c:v>
                </c:pt>
                <c:pt idx="3593">
                  <c:v>44.28</c:v>
                </c:pt>
                <c:pt idx="3594">
                  <c:v>43.49</c:v>
                </c:pt>
                <c:pt idx="3595">
                  <c:v>43.5</c:v>
                </c:pt>
                <c:pt idx="3596">
                  <c:v>44.43</c:v>
                </c:pt>
                <c:pt idx="3597">
                  <c:v>45.1</c:v>
                </c:pt>
                <c:pt idx="3598">
                  <c:v>45.48</c:v>
                </c:pt>
                <c:pt idx="3599">
                  <c:v>45.8</c:v>
                </c:pt>
                <c:pt idx="3600">
                  <c:v>45.6</c:v>
                </c:pt>
                <c:pt idx="3601">
                  <c:v>45.82</c:v>
                </c:pt>
                <c:pt idx="3602">
                  <c:v>45.61</c:v>
                </c:pt>
                <c:pt idx="3603">
                  <c:v>46.18</c:v>
                </c:pt>
                <c:pt idx="3604">
                  <c:v>46.81</c:v>
                </c:pt>
                <c:pt idx="3605">
                  <c:v>46.22</c:v>
                </c:pt>
                <c:pt idx="3606">
                  <c:v>47.100000000000009</c:v>
                </c:pt>
                <c:pt idx="3607">
                  <c:v>47.4</c:v>
                </c:pt>
                <c:pt idx="3608">
                  <c:v>47.56</c:v>
                </c:pt>
                <c:pt idx="3609">
                  <c:v>48.70000000000001</c:v>
                </c:pt>
                <c:pt idx="3610">
                  <c:v>49.34</c:v>
                </c:pt>
                <c:pt idx="3611">
                  <c:v>48.25</c:v>
                </c:pt>
                <c:pt idx="3612">
                  <c:v>46.84</c:v>
                </c:pt>
                <c:pt idx="3613">
                  <c:v>46.05</c:v>
                </c:pt>
                <c:pt idx="3614">
                  <c:v>46.01</c:v>
                </c:pt>
                <c:pt idx="3615">
                  <c:v>46.05</c:v>
                </c:pt>
                <c:pt idx="3616">
                  <c:v>45.94</c:v>
                </c:pt>
                <c:pt idx="3617">
                  <c:v>44.61</c:v>
                </c:pt>
                <c:pt idx="3618">
                  <c:v>43.64</c:v>
                </c:pt>
                <c:pt idx="3619">
                  <c:v>44.76</c:v>
                </c:pt>
                <c:pt idx="3620">
                  <c:v>43.9</c:v>
                </c:pt>
                <c:pt idx="3621">
                  <c:v>44.03</c:v>
                </c:pt>
                <c:pt idx="3622">
                  <c:v>44.530000000000008</c:v>
                </c:pt>
                <c:pt idx="3623">
                  <c:v>43.57</c:v>
                </c:pt>
                <c:pt idx="3624">
                  <c:v>44.25</c:v>
                </c:pt>
                <c:pt idx="3625">
                  <c:v>44.18</c:v>
                </c:pt>
                <c:pt idx="3626">
                  <c:v>44.52</c:v>
                </c:pt>
                <c:pt idx="3627">
                  <c:v>44.21</c:v>
                </c:pt>
                <c:pt idx="3628">
                  <c:v>44.77000000000001</c:v>
                </c:pt>
                <c:pt idx="3629">
                  <c:v>44.4</c:v>
                </c:pt>
                <c:pt idx="3630">
                  <c:v>45.04</c:v>
                </c:pt>
                <c:pt idx="3631">
                  <c:v>45.01</c:v>
                </c:pt>
                <c:pt idx="3632">
                  <c:v>43.93</c:v>
                </c:pt>
                <c:pt idx="3633">
                  <c:v>42.69</c:v>
                </c:pt>
                <c:pt idx="3634">
                  <c:v>41.41</c:v>
                </c:pt>
                <c:pt idx="3635">
                  <c:v>41.55</c:v>
                </c:pt>
                <c:pt idx="3636">
                  <c:v>41.83</c:v>
                </c:pt>
                <c:pt idx="3637">
                  <c:v>41.74</c:v>
                </c:pt>
                <c:pt idx="3638">
                  <c:v>42.94</c:v>
                </c:pt>
                <c:pt idx="3639">
                  <c:v>43.5</c:v>
                </c:pt>
                <c:pt idx="3640">
                  <c:v>43.34</c:v>
                </c:pt>
                <c:pt idx="3641">
                  <c:v>43.32</c:v>
                </c:pt>
                <c:pt idx="3642">
                  <c:v>44.16</c:v>
                </c:pt>
                <c:pt idx="3643">
                  <c:v>44.1</c:v>
                </c:pt>
                <c:pt idx="3644">
                  <c:v>44.63000000000001</c:v>
                </c:pt>
                <c:pt idx="3645">
                  <c:v>45.14</c:v>
                </c:pt>
                <c:pt idx="3646">
                  <c:v>46.58</c:v>
                </c:pt>
                <c:pt idx="3647">
                  <c:v>46.34</c:v>
                </c:pt>
                <c:pt idx="3648">
                  <c:v>46.79</c:v>
                </c:pt>
                <c:pt idx="3649">
                  <c:v>47.24</c:v>
                </c:pt>
                <c:pt idx="3650">
                  <c:v>47.69</c:v>
                </c:pt>
                <c:pt idx="3651">
                  <c:v>48.38</c:v>
                </c:pt>
                <c:pt idx="3652">
                  <c:v>49.29</c:v>
                </c:pt>
                <c:pt idx="3653">
                  <c:v>47.45</c:v>
                </c:pt>
                <c:pt idx="3654">
                  <c:v>45.6</c:v>
                </c:pt>
                <c:pt idx="3655">
                  <c:v>46.75</c:v>
                </c:pt>
                <c:pt idx="3656">
                  <c:v>46.07</c:v>
                </c:pt>
                <c:pt idx="3657">
                  <c:v>46.1</c:v>
                </c:pt>
                <c:pt idx="3658">
                  <c:v>46.92</c:v>
                </c:pt>
                <c:pt idx="3659">
                  <c:v>47.64</c:v>
                </c:pt>
                <c:pt idx="3660">
                  <c:v>48.29</c:v>
                </c:pt>
                <c:pt idx="3661">
                  <c:v>47.96</c:v>
                </c:pt>
                <c:pt idx="3662">
                  <c:v>47.85</c:v>
                </c:pt>
                <c:pt idx="3663">
                  <c:v>47.27</c:v>
                </c:pt>
                <c:pt idx="3664">
                  <c:v>47.620000000000012</c:v>
                </c:pt>
                <c:pt idx="3665">
                  <c:v>47.72</c:v>
                </c:pt>
                <c:pt idx="3666">
                  <c:v>47.3</c:v>
                </c:pt>
                <c:pt idx="3667">
                  <c:v>48.25</c:v>
                </c:pt>
                <c:pt idx="3668">
                  <c:v>48.20000000000001</c:v>
                </c:pt>
                <c:pt idx="3669">
                  <c:v>47.57</c:v>
                </c:pt>
                <c:pt idx="3670">
                  <c:v>46.48</c:v>
                </c:pt>
                <c:pt idx="3671">
                  <c:v>46.240000000000009</c:v>
                </c:pt>
                <c:pt idx="3672">
                  <c:v>45.87</c:v>
                </c:pt>
                <c:pt idx="3673">
                  <c:v>46.07</c:v>
                </c:pt>
                <c:pt idx="3674">
                  <c:v>46.33</c:v>
                </c:pt>
                <c:pt idx="3675">
                  <c:v>46.56</c:v>
                </c:pt>
                <c:pt idx="3676">
                  <c:v>46.84</c:v>
                </c:pt>
                <c:pt idx="3677">
                  <c:v>46.86</c:v>
                </c:pt>
                <c:pt idx="3678">
                  <c:v>46.67</c:v>
                </c:pt>
                <c:pt idx="3679">
                  <c:v>46.59</c:v>
                </c:pt>
                <c:pt idx="3680">
                  <c:v>46.12</c:v>
                </c:pt>
                <c:pt idx="3681">
                  <c:v>46.36</c:v>
                </c:pt>
                <c:pt idx="3682">
                  <c:v>46.41</c:v>
                </c:pt>
                <c:pt idx="3683">
                  <c:v>45.77000000000001</c:v>
                </c:pt>
                <c:pt idx="3684">
                  <c:v>45.37</c:v>
                </c:pt>
                <c:pt idx="3685">
                  <c:v>45.44</c:v>
                </c:pt>
                <c:pt idx="3686">
                  <c:v>45.94</c:v>
                </c:pt>
                <c:pt idx="3687">
                  <c:v>46.06</c:v>
                </c:pt>
                <c:pt idx="3688">
                  <c:v>46.38</c:v>
                </c:pt>
                <c:pt idx="3689">
                  <c:v>46.08</c:v>
                </c:pt>
                <c:pt idx="3690">
                  <c:v>46.09</c:v>
                </c:pt>
                <c:pt idx="3691">
                  <c:v>46.25</c:v>
                </c:pt>
                <c:pt idx="3692">
                  <c:v>45.62</c:v>
                </c:pt>
                <c:pt idx="3693">
                  <c:v>45.32</c:v>
                </c:pt>
                <c:pt idx="3694">
                  <c:v>44.51</c:v>
                </c:pt>
                <c:pt idx="3695">
                  <c:v>45.04</c:v>
                </c:pt>
                <c:pt idx="3696">
                  <c:v>44.330000000000013</c:v>
                </c:pt>
                <c:pt idx="3697">
                  <c:v>44.7</c:v>
                </c:pt>
                <c:pt idx="3698">
                  <c:v>45.07</c:v>
                </c:pt>
                <c:pt idx="3699">
                  <c:v>44.7</c:v>
                </c:pt>
                <c:pt idx="3700">
                  <c:v>44.44</c:v>
                </c:pt>
                <c:pt idx="3701">
                  <c:v>44.05</c:v>
                </c:pt>
                <c:pt idx="3702">
                  <c:v>44.35</c:v>
                </c:pt>
                <c:pt idx="3703">
                  <c:v>43.65</c:v>
                </c:pt>
                <c:pt idx="3704">
                  <c:v>43.72</c:v>
                </c:pt>
                <c:pt idx="3705">
                  <c:v>43.8</c:v>
                </c:pt>
                <c:pt idx="3706">
                  <c:v>43.6</c:v>
                </c:pt>
                <c:pt idx="3707">
                  <c:v>43.580000000000013</c:v>
                </c:pt>
                <c:pt idx="3708">
                  <c:v>43.32</c:v>
                </c:pt>
                <c:pt idx="3709">
                  <c:v>42.83</c:v>
                </c:pt>
                <c:pt idx="3710">
                  <c:v>42.88</c:v>
                </c:pt>
                <c:pt idx="3711">
                  <c:v>42.56</c:v>
                </c:pt>
                <c:pt idx="3712">
                  <c:v>42.35</c:v>
                </c:pt>
                <c:pt idx="3713">
                  <c:v>41.84</c:v>
                </c:pt>
                <c:pt idx="3714">
                  <c:v>42.26</c:v>
                </c:pt>
                <c:pt idx="3715">
                  <c:v>43.53</c:v>
                </c:pt>
                <c:pt idx="3716">
                  <c:v>43.81</c:v>
                </c:pt>
                <c:pt idx="3717">
                  <c:v>43.02</c:v>
                </c:pt>
                <c:pt idx="3718">
                  <c:v>43.81</c:v>
                </c:pt>
                <c:pt idx="3719">
                  <c:v>43.87</c:v>
                </c:pt>
                <c:pt idx="3720">
                  <c:v>44.01</c:v>
                </c:pt>
                <c:pt idx="3721">
                  <c:v>43.7</c:v>
                </c:pt>
                <c:pt idx="3722">
                  <c:v>43.27000000000001</c:v>
                </c:pt>
                <c:pt idx="3723">
                  <c:v>43.16</c:v>
                </c:pt>
                <c:pt idx="3724">
                  <c:v>43.13</c:v>
                </c:pt>
                <c:pt idx="3725">
                  <c:v>43.46</c:v>
                </c:pt>
                <c:pt idx="3726">
                  <c:v>43.53</c:v>
                </c:pt>
                <c:pt idx="3727">
                  <c:v>43.730000000000011</c:v>
                </c:pt>
                <c:pt idx="3728">
                  <c:v>43.93</c:v>
                </c:pt>
                <c:pt idx="3729">
                  <c:v>44.13</c:v>
                </c:pt>
                <c:pt idx="3730">
                  <c:v>43.45</c:v>
                </c:pt>
                <c:pt idx="3731">
                  <c:v>43.19</c:v>
                </c:pt>
                <c:pt idx="3732">
                  <c:v>43.35</c:v>
                </c:pt>
                <c:pt idx="3733">
                  <c:v>43.14</c:v>
                </c:pt>
                <c:pt idx="3734">
                  <c:v>42.53</c:v>
                </c:pt>
                <c:pt idx="3735">
                  <c:v>42.71</c:v>
                </c:pt>
                <c:pt idx="3736">
                  <c:v>42.37</c:v>
                </c:pt>
                <c:pt idx="3737">
                  <c:v>42.63</c:v>
                </c:pt>
                <c:pt idx="3738">
                  <c:v>42.94</c:v>
                </c:pt>
                <c:pt idx="3739">
                  <c:v>43.25</c:v>
                </c:pt>
                <c:pt idx="3740">
                  <c:v>42.84</c:v>
                </c:pt>
                <c:pt idx="3741">
                  <c:v>42.32</c:v>
                </c:pt>
                <c:pt idx="3742">
                  <c:v>42.39</c:v>
                </c:pt>
                <c:pt idx="3743">
                  <c:v>41.82</c:v>
                </c:pt>
                <c:pt idx="3744">
                  <c:v>41.59</c:v>
                </c:pt>
                <c:pt idx="3745">
                  <c:v>41.55</c:v>
                </c:pt>
                <c:pt idx="3746">
                  <c:v>41.41</c:v>
                </c:pt>
                <c:pt idx="3747">
                  <c:v>41.54</c:v>
                </c:pt>
                <c:pt idx="3748">
                  <c:v>42.08</c:v>
                </c:pt>
                <c:pt idx="3749">
                  <c:v>42.06</c:v>
                </c:pt>
                <c:pt idx="3750">
                  <c:v>42.57</c:v>
                </c:pt>
                <c:pt idx="3751">
                  <c:v>42.75</c:v>
                </c:pt>
                <c:pt idx="3752">
                  <c:v>42.72</c:v>
                </c:pt>
                <c:pt idx="3753">
                  <c:v>43.1</c:v>
                </c:pt>
                <c:pt idx="3754">
                  <c:v>43.48</c:v>
                </c:pt>
                <c:pt idx="3755">
                  <c:v>43.21</c:v>
                </c:pt>
                <c:pt idx="3756">
                  <c:v>42.96</c:v>
                </c:pt>
                <c:pt idx="3757">
                  <c:v>43.3</c:v>
                </c:pt>
                <c:pt idx="3758">
                  <c:v>43.52</c:v>
                </c:pt>
                <c:pt idx="3759">
                  <c:v>43.730000000000011</c:v>
                </c:pt>
                <c:pt idx="3760">
                  <c:v>42.95</c:v>
                </c:pt>
                <c:pt idx="3761">
                  <c:v>42.85</c:v>
                </c:pt>
                <c:pt idx="3762">
                  <c:v>43.09</c:v>
                </c:pt>
                <c:pt idx="3763">
                  <c:v>43.22</c:v>
                </c:pt>
                <c:pt idx="3764">
                  <c:v>42.89</c:v>
                </c:pt>
                <c:pt idx="3765">
                  <c:v>42.82</c:v>
                </c:pt>
                <c:pt idx="3766">
                  <c:v>43.44</c:v>
                </c:pt>
                <c:pt idx="3767">
                  <c:v>43.25</c:v>
                </c:pt>
                <c:pt idx="3768">
                  <c:v>42.99</c:v>
                </c:pt>
                <c:pt idx="3769">
                  <c:v>42.82</c:v>
                </c:pt>
                <c:pt idx="3770">
                  <c:v>42.68</c:v>
                </c:pt>
                <c:pt idx="3771">
                  <c:v>42.17</c:v>
                </c:pt>
                <c:pt idx="3772">
                  <c:v>42.07</c:v>
                </c:pt>
                <c:pt idx="3773">
                  <c:v>42.29</c:v>
                </c:pt>
                <c:pt idx="3774">
                  <c:v>42.25</c:v>
                </c:pt>
                <c:pt idx="3775">
                  <c:v>42.120000000000012</c:v>
                </c:pt>
                <c:pt idx="3776">
                  <c:v>41.89</c:v>
                </c:pt>
                <c:pt idx="3777">
                  <c:v>41.92</c:v>
                </c:pt>
                <c:pt idx="3778">
                  <c:v>42.06</c:v>
                </c:pt>
                <c:pt idx="3779">
                  <c:v>42.29</c:v>
                </c:pt>
                <c:pt idx="3780">
                  <c:v>42.4</c:v>
                </c:pt>
                <c:pt idx="3781">
                  <c:v>42.18</c:v>
                </c:pt>
                <c:pt idx="3782">
                  <c:v>42.18</c:v>
                </c:pt>
                <c:pt idx="3783">
                  <c:v>42.77</c:v>
                </c:pt>
                <c:pt idx="3784">
                  <c:v>42.43</c:v>
                </c:pt>
                <c:pt idx="3785">
                  <c:v>42.3</c:v>
                </c:pt>
                <c:pt idx="3786">
                  <c:v>42.55</c:v>
                </c:pt>
                <c:pt idx="3787">
                  <c:v>42.22</c:v>
                </c:pt>
                <c:pt idx="3788">
                  <c:v>41.97</c:v>
                </c:pt>
                <c:pt idx="3789">
                  <c:v>41.78</c:v>
                </c:pt>
                <c:pt idx="3790">
                  <c:v>41.81</c:v>
                </c:pt>
                <c:pt idx="3791">
                  <c:v>42.06</c:v>
                </c:pt>
                <c:pt idx="3792">
                  <c:v>41.84</c:v>
                </c:pt>
                <c:pt idx="3793">
                  <c:v>42.45</c:v>
                </c:pt>
                <c:pt idx="3794">
                  <c:v>42.33</c:v>
                </c:pt>
                <c:pt idx="3795">
                  <c:v>42.38</c:v>
                </c:pt>
                <c:pt idx="3796">
                  <c:v>42.75</c:v>
                </c:pt>
                <c:pt idx="3797">
                  <c:v>42.4</c:v>
                </c:pt>
                <c:pt idx="3798">
                  <c:v>41.87</c:v>
                </c:pt>
                <c:pt idx="3799">
                  <c:v>42.32</c:v>
                </c:pt>
                <c:pt idx="3800">
                  <c:v>42.70000000000001</c:v>
                </c:pt>
                <c:pt idx="3801">
                  <c:v>42.56</c:v>
                </c:pt>
                <c:pt idx="3802">
                  <c:v>42.83</c:v>
                </c:pt>
                <c:pt idx="3803">
                  <c:v>42.84</c:v>
                </c:pt>
                <c:pt idx="3804">
                  <c:v>42.22</c:v>
                </c:pt>
                <c:pt idx="3805">
                  <c:v>42.56</c:v>
                </c:pt>
                <c:pt idx="3806">
                  <c:v>43.18</c:v>
                </c:pt>
                <c:pt idx="3807">
                  <c:v>43.38</c:v>
                </c:pt>
                <c:pt idx="3808">
                  <c:v>43.84</c:v>
                </c:pt>
                <c:pt idx="3809">
                  <c:v>43.69</c:v>
                </c:pt>
                <c:pt idx="3810">
                  <c:v>44.09</c:v>
                </c:pt>
                <c:pt idx="3811">
                  <c:v>44.52</c:v>
                </c:pt>
                <c:pt idx="3812">
                  <c:v>44.9</c:v>
                </c:pt>
                <c:pt idx="3813">
                  <c:v>44.04</c:v>
                </c:pt>
                <c:pt idx="3814">
                  <c:v>43.9</c:v>
                </c:pt>
                <c:pt idx="3815">
                  <c:v>44.56</c:v>
                </c:pt>
                <c:pt idx="3816">
                  <c:v>44.38</c:v>
                </c:pt>
                <c:pt idx="3817">
                  <c:v>44.6</c:v>
                </c:pt>
                <c:pt idx="3818">
                  <c:v>44.34</c:v>
                </c:pt>
                <c:pt idx="3819">
                  <c:v>44.56</c:v>
                </c:pt>
                <c:pt idx="3820">
                  <c:v>45.01</c:v>
                </c:pt>
                <c:pt idx="3821">
                  <c:v>44.57</c:v>
                </c:pt>
                <c:pt idx="3822">
                  <c:v>44.65</c:v>
                </c:pt>
                <c:pt idx="3823">
                  <c:v>44.84</c:v>
                </c:pt>
                <c:pt idx="3824">
                  <c:v>45.04</c:v>
                </c:pt>
                <c:pt idx="3825">
                  <c:v>44.66</c:v>
                </c:pt>
                <c:pt idx="3826">
                  <c:v>44.58</c:v>
                </c:pt>
                <c:pt idx="3827">
                  <c:v>44.51</c:v>
                </c:pt>
                <c:pt idx="3828">
                  <c:v>44.84</c:v>
                </c:pt>
                <c:pt idx="3829">
                  <c:v>45.72</c:v>
                </c:pt>
                <c:pt idx="3830">
                  <c:v>46.12</c:v>
                </c:pt>
                <c:pt idx="3831">
                  <c:v>46.04</c:v>
                </c:pt>
                <c:pt idx="3832">
                  <c:v>46.18</c:v>
                </c:pt>
                <c:pt idx="3833">
                  <c:v>46.98</c:v>
                </c:pt>
                <c:pt idx="3834">
                  <c:v>46.32</c:v>
                </c:pt>
                <c:pt idx="3835">
                  <c:v>46.63</c:v>
                </c:pt>
                <c:pt idx="3836">
                  <c:v>46.34</c:v>
                </c:pt>
                <c:pt idx="3837">
                  <c:v>46.34</c:v>
                </c:pt>
              </c:numCache>
            </c:numRef>
          </c:val>
          <c:smooth val="0"/>
          <c:extLst>
            <c:ext xmlns:c16="http://schemas.microsoft.com/office/drawing/2014/chart" uri="{C3380CC4-5D6E-409C-BE32-E72D297353CC}">
              <c16:uniqueId val="{00000000-73AB-4982-9E7E-A55E4E7E0818}"/>
            </c:ext>
          </c:extLst>
        </c:ser>
        <c:dLbls>
          <c:showLegendKey val="0"/>
          <c:showVal val="0"/>
          <c:showCatName val="0"/>
          <c:showSerName val="0"/>
          <c:showPercent val="0"/>
          <c:showBubbleSize val="0"/>
        </c:dLbls>
        <c:smooth val="0"/>
        <c:axId val="-2135926200"/>
        <c:axId val="-2135929864"/>
      </c:lineChart>
      <c:dateAx>
        <c:axId val="-2135926200"/>
        <c:scaling>
          <c:orientation val="minMax"/>
          <c:max val="42993"/>
        </c:scaling>
        <c:delete val="0"/>
        <c:axPos val="b"/>
        <c:numFmt formatCode="mmm\ yyyy" sourceLinked="0"/>
        <c:majorTickMark val="none"/>
        <c:minorTickMark val="none"/>
        <c:tickLblPos val="nextTo"/>
        <c:spPr>
          <a:noFill/>
          <a:ln w="9525" cap="flat" cmpd="sng" algn="ctr">
            <a:solidFill>
              <a:srgbClr val="868585"/>
            </a:solidFill>
            <a:round/>
          </a:ln>
          <a:effectLst/>
        </c:spPr>
        <c:txPr>
          <a:bodyPr rot="-5400000" spcFirstLastPara="1" vertOverflow="ellipsis" wrap="square" anchor="ctr" anchorCtr="1"/>
          <a:lstStyle/>
          <a:p>
            <a:pPr>
              <a:defRPr sz="600" b="0" i="0" u="none" strike="noStrike" kern="1200" baseline="0">
                <a:solidFill>
                  <a:schemeClr val="tx1"/>
                </a:solidFill>
                <a:latin typeface="+mn-lt"/>
                <a:ea typeface="+mn-ea"/>
                <a:cs typeface="+mn-cs"/>
              </a:defRPr>
            </a:pPr>
            <a:endParaRPr lang="en-US"/>
          </a:p>
        </c:txPr>
        <c:crossAx val="-2135929864"/>
        <c:crosses val="autoZero"/>
        <c:auto val="1"/>
        <c:lblOffset val="100"/>
        <c:baseTimeUnit val="days"/>
        <c:majorUnit val="6"/>
        <c:majorTimeUnit val="months"/>
      </c:dateAx>
      <c:valAx>
        <c:axId val="-2135929864"/>
        <c:scaling>
          <c:orientation val="minMax"/>
        </c:scaling>
        <c:delete val="0"/>
        <c:axPos val="l"/>
        <c:majorGridlines>
          <c:spPr>
            <a:ln w="9525" cap="flat" cmpd="sng" algn="ctr">
              <a:solidFill>
                <a:schemeClr val="accent6"/>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2135926200"/>
        <c:crosses val="autoZero"/>
        <c:crossBetween val="between"/>
      </c:valAx>
      <c:spPr>
        <a:noFill/>
        <a:ln>
          <a:noFill/>
        </a:ln>
        <a:effectLst/>
      </c:spPr>
    </c:plotArea>
    <c:legend>
      <c:legendPos val="b"/>
      <c:layout>
        <c:manualLayout>
          <c:xMode val="edge"/>
          <c:yMode val="edge"/>
          <c:x val="0.26438250595387103"/>
          <c:y val="0.86513083735020102"/>
          <c:w val="0.471234988092258"/>
          <c:h val="4.2638571647792202E-2"/>
        </c:manualLayout>
      </c:layout>
      <c:overlay val="0"/>
      <c:spPr>
        <a:noFill/>
        <a:ln>
          <a:noFill/>
        </a:ln>
        <a:effectLst/>
      </c:spPr>
      <c:txPr>
        <a:bodyPr rot="0" spcFirstLastPara="1" vertOverflow="ellipsis" vert="horz" wrap="square" anchor="ctr" anchorCtr="1"/>
        <a:lstStyle/>
        <a:p>
          <a:pPr marL="18000">
            <a:defRPr sz="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6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01387510108198E-2"/>
          <c:y val="4.0495529855420098E-2"/>
          <c:w val="0.93111776916433397"/>
          <c:h val="0.72237029091723903"/>
        </c:manualLayout>
      </c:layout>
      <c:areaChart>
        <c:grouping val="standard"/>
        <c:varyColors val="0"/>
        <c:ser>
          <c:idx val="0"/>
          <c:order val="0"/>
          <c:tx>
            <c:strRef>
              <c:f>Sheet1!$F$6</c:f>
              <c:strCache>
                <c:ptCount val="1"/>
                <c:pt idx="0">
                  <c:v>Windy Week</c:v>
                </c:pt>
              </c:strCache>
            </c:strRef>
          </c:tx>
          <c:spPr>
            <a:solidFill>
              <a:srgbClr val="AABC00"/>
            </a:solidFill>
            <a:ln w="25400">
              <a:noFill/>
            </a:ln>
            <a:effectLst/>
          </c:spPr>
          <c:val>
            <c:numRef>
              <c:f>Sheet1!$G$8:$G$175</c:f>
              <c:numCache>
                <c:formatCode>0.0</c:formatCode>
                <c:ptCount val="168"/>
                <c:pt idx="0">
                  <c:v>17.196000000000009</c:v>
                </c:pt>
                <c:pt idx="1">
                  <c:v>17.047999999999991</c:v>
                </c:pt>
                <c:pt idx="2">
                  <c:v>16.899999999999999</c:v>
                </c:pt>
                <c:pt idx="3">
                  <c:v>16.751999999999999</c:v>
                </c:pt>
                <c:pt idx="4">
                  <c:v>16.603999999999999</c:v>
                </c:pt>
                <c:pt idx="5">
                  <c:v>16.456</c:v>
                </c:pt>
                <c:pt idx="6">
                  <c:v>16.308</c:v>
                </c:pt>
                <c:pt idx="7">
                  <c:v>16.436</c:v>
                </c:pt>
                <c:pt idx="8">
                  <c:v>16.564</c:v>
                </c:pt>
                <c:pt idx="9">
                  <c:v>16.692</c:v>
                </c:pt>
                <c:pt idx="10">
                  <c:v>16.82</c:v>
                </c:pt>
                <c:pt idx="11">
                  <c:v>16.948</c:v>
                </c:pt>
                <c:pt idx="12">
                  <c:v>17.076000000000001</c:v>
                </c:pt>
                <c:pt idx="13">
                  <c:v>16.86399999999999</c:v>
                </c:pt>
                <c:pt idx="14">
                  <c:v>16.652000000000001</c:v>
                </c:pt>
                <c:pt idx="15">
                  <c:v>16.440000000000001</c:v>
                </c:pt>
                <c:pt idx="16">
                  <c:v>15.519333334000001</c:v>
                </c:pt>
                <c:pt idx="17">
                  <c:v>14.598666666</c:v>
                </c:pt>
                <c:pt idx="18">
                  <c:v>13.678000000000001</c:v>
                </c:pt>
                <c:pt idx="19">
                  <c:v>13.832666666</c:v>
                </c:pt>
                <c:pt idx="20">
                  <c:v>13.987333334000001</c:v>
                </c:pt>
                <c:pt idx="21">
                  <c:v>14.141999999999999</c:v>
                </c:pt>
                <c:pt idx="22">
                  <c:v>14.296666666</c:v>
                </c:pt>
                <c:pt idx="23">
                  <c:v>14.451333333999999</c:v>
                </c:pt>
                <c:pt idx="24">
                  <c:v>14.606</c:v>
                </c:pt>
                <c:pt idx="25">
                  <c:v>14.537333333999999</c:v>
                </c:pt>
                <c:pt idx="26">
                  <c:v>14.468666666000001</c:v>
                </c:pt>
                <c:pt idx="27">
                  <c:v>14.4</c:v>
                </c:pt>
                <c:pt idx="28">
                  <c:v>14.330666666000001</c:v>
                </c:pt>
                <c:pt idx="29">
                  <c:v>14.261333334</c:v>
                </c:pt>
                <c:pt idx="30">
                  <c:v>14.192</c:v>
                </c:pt>
                <c:pt idx="31">
                  <c:v>14.312666666</c:v>
                </c:pt>
                <c:pt idx="32">
                  <c:v>14.433333334</c:v>
                </c:pt>
                <c:pt idx="33">
                  <c:v>14.554</c:v>
                </c:pt>
                <c:pt idx="34">
                  <c:v>14.673999999999999</c:v>
                </c:pt>
                <c:pt idx="35">
                  <c:v>14.794</c:v>
                </c:pt>
                <c:pt idx="36">
                  <c:v>14.914</c:v>
                </c:pt>
                <c:pt idx="37">
                  <c:v>14.596666666000001</c:v>
                </c:pt>
                <c:pt idx="38">
                  <c:v>14.279333334</c:v>
                </c:pt>
                <c:pt idx="39">
                  <c:v>13.962</c:v>
                </c:pt>
                <c:pt idx="40">
                  <c:v>13.397333334000001</c:v>
                </c:pt>
                <c:pt idx="41">
                  <c:v>12.832666666</c:v>
                </c:pt>
                <c:pt idx="42">
                  <c:v>12.268000000000001</c:v>
                </c:pt>
                <c:pt idx="43">
                  <c:v>11.650666665999999</c:v>
                </c:pt>
                <c:pt idx="44">
                  <c:v>11.033333334</c:v>
                </c:pt>
                <c:pt idx="45">
                  <c:v>10.416</c:v>
                </c:pt>
                <c:pt idx="46">
                  <c:v>9.7986666659999972</c:v>
                </c:pt>
                <c:pt idx="47">
                  <c:v>9.1813333339999996</c:v>
                </c:pt>
                <c:pt idx="48">
                  <c:v>8.5640000000000001</c:v>
                </c:pt>
                <c:pt idx="49">
                  <c:v>8.3813333340000025</c:v>
                </c:pt>
                <c:pt idx="50">
                  <c:v>8.1986666659999994</c:v>
                </c:pt>
                <c:pt idx="51">
                  <c:v>8.016</c:v>
                </c:pt>
                <c:pt idx="52">
                  <c:v>7.8333333339999998</c:v>
                </c:pt>
                <c:pt idx="53">
                  <c:v>7.6506666659999976</c:v>
                </c:pt>
                <c:pt idx="54">
                  <c:v>7.468</c:v>
                </c:pt>
                <c:pt idx="55">
                  <c:v>8.5580000000000016</c:v>
                </c:pt>
                <c:pt idx="56">
                  <c:v>9.6479999999999997</c:v>
                </c:pt>
                <c:pt idx="57">
                  <c:v>10.738</c:v>
                </c:pt>
                <c:pt idx="58">
                  <c:v>11.827333334</c:v>
                </c:pt>
                <c:pt idx="59">
                  <c:v>12.916666665999999</c:v>
                </c:pt>
                <c:pt idx="60">
                  <c:v>14.006</c:v>
                </c:pt>
                <c:pt idx="61">
                  <c:v>13.479333334</c:v>
                </c:pt>
                <c:pt idx="62">
                  <c:v>12.952666666000001</c:v>
                </c:pt>
                <c:pt idx="63">
                  <c:v>12.426</c:v>
                </c:pt>
                <c:pt idx="64">
                  <c:v>12.048</c:v>
                </c:pt>
                <c:pt idx="65">
                  <c:v>11.67</c:v>
                </c:pt>
                <c:pt idx="66">
                  <c:v>11.292</c:v>
                </c:pt>
                <c:pt idx="67">
                  <c:v>11.448666665999999</c:v>
                </c:pt>
                <c:pt idx="68">
                  <c:v>11.605333333999999</c:v>
                </c:pt>
                <c:pt idx="69">
                  <c:v>11.762</c:v>
                </c:pt>
                <c:pt idx="70">
                  <c:v>11.917999999999999</c:v>
                </c:pt>
                <c:pt idx="71">
                  <c:v>12.074</c:v>
                </c:pt>
                <c:pt idx="72">
                  <c:v>12.23</c:v>
                </c:pt>
                <c:pt idx="73">
                  <c:v>12.167999999999999</c:v>
                </c:pt>
                <c:pt idx="74">
                  <c:v>12.106</c:v>
                </c:pt>
                <c:pt idx="75">
                  <c:v>12.044</c:v>
                </c:pt>
                <c:pt idx="76">
                  <c:v>11.981999999999999</c:v>
                </c:pt>
                <c:pt idx="77">
                  <c:v>11.92</c:v>
                </c:pt>
                <c:pt idx="78">
                  <c:v>11.858000000000001</c:v>
                </c:pt>
                <c:pt idx="79">
                  <c:v>12.1</c:v>
                </c:pt>
                <c:pt idx="80">
                  <c:v>12.342000000000001</c:v>
                </c:pt>
                <c:pt idx="81">
                  <c:v>12.584</c:v>
                </c:pt>
                <c:pt idx="82">
                  <c:v>12.826000000000001</c:v>
                </c:pt>
                <c:pt idx="83">
                  <c:v>13.068</c:v>
                </c:pt>
                <c:pt idx="84">
                  <c:v>13.31</c:v>
                </c:pt>
                <c:pt idx="85">
                  <c:v>14.172000000000001</c:v>
                </c:pt>
                <c:pt idx="86">
                  <c:v>15.034000000000001</c:v>
                </c:pt>
                <c:pt idx="87">
                  <c:v>15.896000000000001</c:v>
                </c:pt>
                <c:pt idx="88">
                  <c:v>16.623333334000002</c:v>
                </c:pt>
                <c:pt idx="89">
                  <c:v>17.350666666000009</c:v>
                </c:pt>
                <c:pt idx="90">
                  <c:v>18.077999999999999</c:v>
                </c:pt>
                <c:pt idx="91">
                  <c:v>17.926666665999999</c:v>
                </c:pt>
                <c:pt idx="92">
                  <c:v>17.775333333999999</c:v>
                </c:pt>
                <c:pt idx="93">
                  <c:v>17.624000000000009</c:v>
                </c:pt>
                <c:pt idx="94">
                  <c:v>17.472000000000001</c:v>
                </c:pt>
                <c:pt idx="95">
                  <c:v>17.32</c:v>
                </c:pt>
                <c:pt idx="96">
                  <c:v>17.167999999999999</c:v>
                </c:pt>
                <c:pt idx="97">
                  <c:v>16.84933333399999</c:v>
                </c:pt>
                <c:pt idx="98">
                  <c:v>16.530666666000009</c:v>
                </c:pt>
                <c:pt idx="99">
                  <c:v>16.212</c:v>
                </c:pt>
                <c:pt idx="100">
                  <c:v>15.892666666</c:v>
                </c:pt>
                <c:pt idx="101">
                  <c:v>15.573333334000001</c:v>
                </c:pt>
                <c:pt idx="102">
                  <c:v>15.254</c:v>
                </c:pt>
                <c:pt idx="103">
                  <c:v>15.426666665999999</c:v>
                </c:pt>
                <c:pt idx="104">
                  <c:v>15.599333334000001</c:v>
                </c:pt>
                <c:pt idx="105">
                  <c:v>15.772</c:v>
                </c:pt>
                <c:pt idx="106">
                  <c:v>15.944000000000001</c:v>
                </c:pt>
                <c:pt idx="107">
                  <c:v>16.116</c:v>
                </c:pt>
                <c:pt idx="108">
                  <c:v>16.288</c:v>
                </c:pt>
                <c:pt idx="109">
                  <c:v>16.190000000000001</c:v>
                </c:pt>
                <c:pt idx="110">
                  <c:v>16.091999999999999</c:v>
                </c:pt>
                <c:pt idx="111">
                  <c:v>15.994</c:v>
                </c:pt>
                <c:pt idx="112">
                  <c:v>15.326666665999999</c:v>
                </c:pt>
                <c:pt idx="113">
                  <c:v>14.659333333999999</c:v>
                </c:pt>
                <c:pt idx="114">
                  <c:v>13.992000000000001</c:v>
                </c:pt>
                <c:pt idx="115">
                  <c:v>14.024666666</c:v>
                </c:pt>
                <c:pt idx="116">
                  <c:v>14.057333334000001</c:v>
                </c:pt>
                <c:pt idx="117">
                  <c:v>14.09</c:v>
                </c:pt>
                <c:pt idx="118">
                  <c:v>14.122</c:v>
                </c:pt>
                <c:pt idx="119">
                  <c:v>14.154</c:v>
                </c:pt>
                <c:pt idx="120">
                  <c:v>14.186</c:v>
                </c:pt>
                <c:pt idx="121">
                  <c:v>14.136666666</c:v>
                </c:pt>
                <c:pt idx="122">
                  <c:v>14.087333334</c:v>
                </c:pt>
                <c:pt idx="123">
                  <c:v>14.038</c:v>
                </c:pt>
                <c:pt idx="124">
                  <c:v>13.988666666</c:v>
                </c:pt>
                <c:pt idx="125">
                  <c:v>13.939333334000001</c:v>
                </c:pt>
                <c:pt idx="126">
                  <c:v>13.89</c:v>
                </c:pt>
                <c:pt idx="127">
                  <c:v>13.826000000000001</c:v>
                </c:pt>
                <c:pt idx="128">
                  <c:v>13.762</c:v>
                </c:pt>
                <c:pt idx="129">
                  <c:v>13.698</c:v>
                </c:pt>
                <c:pt idx="130">
                  <c:v>13.634</c:v>
                </c:pt>
                <c:pt idx="131">
                  <c:v>13.57</c:v>
                </c:pt>
                <c:pt idx="132">
                  <c:v>13.506</c:v>
                </c:pt>
                <c:pt idx="133">
                  <c:v>13.196</c:v>
                </c:pt>
                <c:pt idx="134">
                  <c:v>12.885999999999999</c:v>
                </c:pt>
                <c:pt idx="135">
                  <c:v>12.576000000000001</c:v>
                </c:pt>
                <c:pt idx="136">
                  <c:v>11.551333334000001</c:v>
                </c:pt>
                <c:pt idx="137">
                  <c:v>10.526666666000001</c:v>
                </c:pt>
                <c:pt idx="138">
                  <c:v>9.5020000000000024</c:v>
                </c:pt>
                <c:pt idx="139">
                  <c:v>9.0853333340000031</c:v>
                </c:pt>
                <c:pt idx="140">
                  <c:v>8.668666666</c:v>
                </c:pt>
                <c:pt idx="141">
                  <c:v>8.2520000000000024</c:v>
                </c:pt>
                <c:pt idx="142">
                  <c:v>7.8346666659999986</c:v>
                </c:pt>
                <c:pt idx="143">
                  <c:v>7.4173333340000003</c:v>
                </c:pt>
                <c:pt idx="144">
                  <c:v>7</c:v>
                </c:pt>
                <c:pt idx="145">
                  <c:v>6.6539999999999999</c:v>
                </c:pt>
                <c:pt idx="146">
                  <c:v>6.3079999999999989</c:v>
                </c:pt>
                <c:pt idx="147">
                  <c:v>5.9619999999999997</c:v>
                </c:pt>
                <c:pt idx="148">
                  <c:v>5.6159999999999988</c:v>
                </c:pt>
                <c:pt idx="149">
                  <c:v>5.2700000000000014</c:v>
                </c:pt>
                <c:pt idx="150">
                  <c:v>4.9239999999999986</c:v>
                </c:pt>
                <c:pt idx="151">
                  <c:v>4.9119999999999999</c:v>
                </c:pt>
                <c:pt idx="152">
                  <c:v>4.9000000000000004</c:v>
                </c:pt>
                <c:pt idx="153">
                  <c:v>4.887999999999999</c:v>
                </c:pt>
                <c:pt idx="154">
                  <c:v>4.8759999999999986</c:v>
                </c:pt>
                <c:pt idx="155">
                  <c:v>4.863999999999999</c:v>
                </c:pt>
                <c:pt idx="156">
                  <c:v>4.8519999999999994</c:v>
                </c:pt>
                <c:pt idx="157">
                  <c:v>5.0713333340000002</c:v>
                </c:pt>
                <c:pt idx="158">
                  <c:v>5.2906666659999999</c:v>
                </c:pt>
                <c:pt idx="159">
                  <c:v>5.5100000000000007</c:v>
                </c:pt>
                <c:pt idx="160">
                  <c:v>5.5060000000000002</c:v>
                </c:pt>
                <c:pt idx="161">
                  <c:v>5.5020000000000007</c:v>
                </c:pt>
                <c:pt idx="162">
                  <c:v>5.4979999999999984</c:v>
                </c:pt>
                <c:pt idx="163">
                  <c:v>5.267333333999999</c:v>
                </c:pt>
                <c:pt idx="164">
                  <c:v>5.0366666660000003</c:v>
                </c:pt>
                <c:pt idx="165">
                  <c:v>4.806</c:v>
                </c:pt>
                <c:pt idx="166">
                  <c:v>4.5746666660000006</c:v>
                </c:pt>
                <c:pt idx="167">
                  <c:v>4.3433333339999987</c:v>
                </c:pt>
              </c:numCache>
            </c:numRef>
          </c:val>
          <c:extLst>
            <c:ext xmlns:c16="http://schemas.microsoft.com/office/drawing/2014/chart" uri="{C3380CC4-5D6E-409C-BE32-E72D297353CC}">
              <c16:uniqueId val="{00000000-3001-4C45-ADA7-20E5F3949034}"/>
            </c:ext>
          </c:extLst>
        </c:ser>
        <c:ser>
          <c:idx val="1"/>
          <c:order val="1"/>
          <c:tx>
            <c:strRef>
              <c:f>Sheet1!$M$6</c:f>
              <c:strCache>
                <c:ptCount val="1"/>
                <c:pt idx="0">
                  <c:v>Still Week</c:v>
                </c:pt>
              </c:strCache>
            </c:strRef>
          </c:tx>
          <c:spPr>
            <a:solidFill>
              <a:schemeClr val="bg2">
                <a:lumMod val="75000"/>
              </a:schemeClr>
            </a:solidFill>
            <a:ln w="25400">
              <a:noFill/>
            </a:ln>
            <a:effectLst/>
          </c:spPr>
          <c:val>
            <c:numRef>
              <c:f>Sheet1!$N$8:$N$175</c:f>
              <c:numCache>
                <c:formatCode>0.0</c:formatCode>
                <c:ptCount val="168"/>
                <c:pt idx="0">
                  <c:v>7.3360000000000003</c:v>
                </c:pt>
                <c:pt idx="1">
                  <c:v>7.1139999999999999</c:v>
                </c:pt>
                <c:pt idx="2">
                  <c:v>6.7633333339999986</c:v>
                </c:pt>
                <c:pt idx="3">
                  <c:v>6.4126666659999998</c:v>
                </c:pt>
                <c:pt idx="4">
                  <c:v>6.0619999999999976</c:v>
                </c:pt>
                <c:pt idx="5">
                  <c:v>5.7106666660000007</c:v>
                </c:pt>
                <c:pt idx="6">
                  <c:v>5.3593333339999996</c:v>
                </c:pt>
                <c:pt idx="7">
                  <c:v>5.008</c:v>
                </c:pt>
                <c:pt idx="8">
                  <c:v>4.570666666000001</c:v>
                </c:pt>
                <c:pt idx="9">
                  <c:v>4.1333333339999996</c:v>
                </c:pt>
                <c:pt idx="10">
                  <c:v>3.6960000000000002</c:v>
                </c:pt>
                <c:pt idx="11">
                  <c:v>3.258</c:v>
                </c:pt>
                <c:pt idx="12">
                  <c:v>2.82</c:v>
                </c:pt>
                <c:pt idx="13">
                  <c:v>2.3820000000000001</c:v>
                </c:pt>
                <c:pt idx="14">
                  <c:v>2.1240000000000001</c:v>
                </c:pt>
                <c:pt idx="15">
                  <c:v>1.8660000000000001</c:v>
                </c:pt>
                <c:pt idx="16">
                  <c:v>1.607999999999999</c:v>
                </c:pt>
                <c:pt idx="17">
                  <c:v>1.7013333334</c:v>
                </c:pt>
                <c:pt idx="18">
                  <c:v>1.7946666666</c:v>
                </c:pt>
                <c:pt idx="19">
                  <c:v>1.8879999999999999</c:v>
                </c:pt>
                <c:pt idx="20">
                  <c:v>1.8340000000000001</c:v>
                </c:pt>
                <c:pt idx="21">
                  <c:v>1.78</c:v>
                </c:pt>
                <c:pt idx="22">
                  <c:v>1.726</c:v>
                </c:pt>
                <c:pt idx="23">
                  <c:v>1.6719999999999999</c:v>
                </c:pt>
                <c:pt idx="24">
                  <c:v>1.6180000000000001</c:v>
                </c:pt>
                <c:pt idx="25">
                  <c:v>1.5640000000000001</c:v>
                </c:pt>
                <c:pt idx="26">
                  <c:v>1.494</c:v>
                </c:pt>
                <c:pt idx="27">
                  <c:v>1.423999999999999</c:v>
                </c:pt>
                <c:pt idx="28">
                  <c:v>1.3540000000000001</c:v>
                </c:pt>
                <c:pt idx="29">
                  <c:v>1.284</c:v>
                </c:pt>
                <c:pt idx="30">
                  <c:v>1.214</c:v>
                </c:pt>
                <c:pt idx="31">
                  <c:v>1.1439999999999999</c:v>
                </c:pt>
                <c:pt idx="32">
                  <c:v>1.2513333334000001</c:v>
                </c:pt>
                <c:pt idx="33">
                  <c:v>1.3586666666</c:v>
                </c:pt>
                <c:pt idx="34">
                  <c:v>1.466</c:v>
                </c:pt>
                <c:pt idx="35">
                  <c:v>1.5726666666</c:v>
                </c:pt>
                <c:pt idx="36">
                  <c:v>1.6793333334</c:v>
                </c:pt>
                <c:pt idx="37">
                  <c:v>1.786</c:v>
                </c:pt>
                <c:pt idx="38">
                  <c:v>1.738</c:v>
                </c:pt>
                <c:pt idx="39">
                  <c:v>1.69</c:v>
                </c:pt>
                <c:pt idx="40">
                  <c:v>1.6419999999999999</c:v>
                </c:pt>
                <c:pt idx="41">
                  <c:v>1.6213333334</c:v>
                </c:pt>
                <c:pt idx="42">
                  <c:v>1.6006666666</c:v>
                </c:pt>
                <c:pt idx="43">
                  <c:v>1.58</c:v>
                </c:pt>
                <c:pt idx="44">
                  <c:v>1.6246666666</c:v>
                </c:pt>
                <c:pt idx="45">
                  <c:v>1.6693333334</c:v>
                </c:pt>
                <c:pt idx="46">
                  <c:v>1.714</c:v>
                </c:pt>
                <c:pt idx="47">
                  <c:v>1.758</c:v>
                </c:pt>
                <c:pt idx="48">
                  <c:v>1.802</c:v>
                </c:pt>
                <c:pt idx="49">
                  <c:v>1.8460000000000001</c:v>
                </c:pt>
                <c:pt idx="50">
                  <c:v>1.6679999999999999</c:v>
                </c:pt>
                <c:pt idx="51">
                  <c:v>1.49</c:v>
                </c:pt>
                <c:pt idx="52">
                  <c:v>1.3120000000000001</c:v>
                </c:pt>
                <c:pt idx="53">
                  <c:v>1.1339999999999999</c:v>
                </c:pt>
                <c:pt idx="54">
                  <c:v>0.95599999999999996</c:v>
                </c:pt>
                <c:pt idx="55">
                  <c:v>0.77800000000000002</c:v>
                </c:pt>
                <c:pt idx="56">
                  <c:v>0.78</c:v>
                </c:pt>
                <c:pt idx="57">
                  <c:v>0.78200000000000003</c:v>
                </c:pt>
                <c:pt idx="58">
                  <c:v>0.78400000000000003</c:v>
                </c:pt>
                <c:pt idx="59">
                  <c:v>0.7853333334</c:v>
                </c:pt>
                <c:pt idx="60">
                  <c:v>0.78666666659999995</c:v>
                </c:pt>
                <c:pt idx="61">
                  <c:v>0.78800000000000003</c:v>
                </c:pt>
                <c:pt idx="62">
                  <c:v>0.84933333339999995</c:v>
                </c:pt>
                <c:pt idx="63">
                  <c:v>0.91066666659999995</c:v>
                </c:pt>
                <c:pt idx="64">
                  <c:v>0.97199999999999998</c:v>
                </c:pt>
                <c:pt idx="65">
                  <c:v>0.92666666659999997</c:v>
                </c:pt>
                <c:pt idx="66">
                  <c:v>0.88133333339999997</c:v>
                </c:pt>
                <c:pt idx="67">
                  <c:v>0.83599999999999997</c:v>
                </c:pt>
                <c:pt idx="68">
                  <c:v>0.83266666659999999</c:v>
                </c:pt>
                <c:pt idx="69">
                  <c:v>0.82933333340000004</c:v>
                </c:pt>
                <c:pt idx="70">
                  <c:v>0.82599999999999996</c:v>
                </c:pt>
                <c:pt idx="71">
                  <c:v>0.82199999999999995</c:v>
                </c:pt>
                <c:pt idx="72">
                  <c:v>0.81799999999999995</c:v>
                </c:pt>
                <c:pt idx="73">
                  <c:v>0.81399999999999995</c:v>
                </c:pt>
                <c:pt idx="74">
                  <c:v>0.79066666659999996</c:v>
                </c:pt>
                <c:pt idx="75">
                  <c:v>0.76733333339999998</c:v>
                </c:pt>
                <c:pt idx="76">
                  <c:v>0.74399999999999999</c:v>
                </c:pt>
                <c:pt idx="77">
                  <c:v>0.72066666660000001</c:v>
                </c:pt>
                <c:pt idx="78">
                  <c:v>0.69733333340000003</c:v>
                </c:pt>
                <c:pt idx="79">
                  <c:v>0.67400000000000004</c:v>
                </c:pt>
                <c:pt idx="80">
                  <c:v>0.69599999999999995</c:v>
                </c:pt>
                <c:pt idx="81">
                  <c:v>0.71799999999999997</c:v>
                </c:pt>
                <c:pt idx="82">
                  <c:v>0.74</c:v>
                </c:pt>
                <c:pt idx="83">
                  <c:v>0.76200000000000001</c:v>
                </c:pt>
                <c:pt idx="84">
                  <c:v>0.78400000000000003</c:v>
                </c:pt>
                <c:pt idx="85">
                  <c:v>0.80600000000000005</c:v>
                </c:pt>
                <c:pt idx="86">
                  <c:v>0.89</c:v>
                </c:pt>
                <c:pt idx="87">
                  <c:v>0.97399999999999998</c:v>
                </c:pt>
                <c:pt idx="88">
                  <c:v>1.0580000000000001</c:v>
                </c:pt>
                <c:pt idx="89">
                  <c:v>1.04</c:v>
                </c:pt>
                <c:pt idx="90">
                  <c:v>1.022</c:v>
                </c:pt>
                <c:pt idx="91">
                  <c:v>1.004</c:v>
                </c:pt>
                <c:pt idx="92">
                  <c:v>0.96933333340000005</c:v>
                </c:pt>
                <c:pt idx="93">
                  <c:v>0.93466666659999997</c:v>
                </c:pt>
                <c:pt idx="94">
                  <c:v>0.9</c:v>
                </c:pt>
                <c:pt idx="95">
                  <c:v>0.86533333339999996</c:v>
                </c:pt>
                <c:pt idx="96">
                  <c:v>0.83066666659999999</c:v>
                </c:pt>
                <c:pt idx="97">
                  <c:v>0.79600000000000004</c:v>
                </c:pt>
                <c:pt idx="98">
                  <c:v>0.8446666666</c:v>
                </c:pt>
                <c:pt idx="99">
                  <c:v>0.89333333339999998</c:v>
                </c:pt>
                <c:pt idx="100">
                  <c:v>0.94199999999999995</c:v>
                </c:pt>
                <c:pt idx="101">
                  <c:v>0.99</c:v>
                </c:pt>
                <c:pt idx="102">
                  <c:v>1.038</c:v>
                </c:pt>
                <c:pt idx="103">
                  <c:v>1.0860000000000001</c:v>
                </c:pt>
                <c:pt idx="104">
                  <c:v>1.1353333334</c:v>
                </c:pt>
                <c:pt idx="105">
                  <c:v>1.1846666666000001</c:v>
                </c:pt>
                <c:pt idx="106">
                  <c:v>1.234</c:v>
                </c:pt>
                <c:pt idx="107">
                  <c:v>1.2826666665999999</c:v>
                </c:pt>
                <c:pt idx="108">
                  <c:v>1.3313333333999999</c:v>
                </c:pt>
                <c:pt idx="109">
                  <c:v>1.38</c:v>
                </c:pt>
                <c:pt idx="110">
                  <c:v>1.4359999999999991</c:v>
                </c:pt>
                <c:pt idx="111">
                  <c:v>1.492</c:v>
                </c:pt>
                <c:pt idx="112">
                  <c:v>1.548</c:v>
                </c:pt>
                <c:pt idx="113">
                  <c:v>1.7066666666000001</c:v>
                </c:pt>
                <c:pt idx="114">
                  <c:v>1.8653333334</c:v>
                </c:pt>
                <c:pt idx="115">
                  <c:v>2.024</c:v>
                </c:pt>
                <c:pt idx="116">
                  <c:v>2.0306666660000001</c:v>
                </c:pt>
                <c:pt idx="117">
                  <c:v>2.0373333339999999</c:v>
                </c:pt>
                <c:pt idx="118">
                  <c:v>2.044</c:v>
                </c:pt>
                <c:pt idx="119">
                  <c:v>2.0499999999999998</c:v>
                </c:pt>
                <c:pt idx="120">
                  <c:v>2.0559999999999992</c:v>
                </c:pt>
                <c:pt idx="121">
                  <c:v>2.0619999999999998</c:v>
                </c:pt>
                <c:pt idx="122">
                  <c:v>1.962666666599999</c:v>
                </c:pt>
                <c:pt idx="123">
                  <c:v>1.8633333334</c:v>
                </c:pt>
                <c:pt idx="124">
                  <c:v>1.764</c:v>
                </c:pt>
                <c:pt idx="125">
                  <c:v>1.6646666666000001</c:v>
                </c:pt>
                <c:pt idx="126">
                  <c:v>1.5653333333999999</c:v>
                </c:pt>
                <c:pt idx="127">
                  <c:v>1.466</c:v>
                </c:pt>
                <c:pt idx="128">
                  <c:v>1.6286666666</c:v>
                </c:pt>
                <c:pt idx="129">
                  <c:v>1.7913333333999999</c:v>
                </c:pt>
                <c:pt idx="130">
                  <c:v>1.954</c:v>
                </c:pt>
                <c:pt idx="131">
                  <c:v>2.116666666</c:v>
                </c:pt>
                <c:pt idx="132">
                  <c:v>2.2793333339999999</c:v>
                </c:pt>
                <c:pt idx="133">
                  <c:v>2.4420000000000002</c:v>
                </c:pt>
                <c:pt idx="134">
                  <c:v>2.6059999999999999</c:v>
                </c:pt>
                <c:pt idx="135">
                  <c:v>2.7699999999999991</c:v>
                </c:pt>
                <c:pt idx="136">
                  <c:v>2.9340000000000002</c:v>
                </c:pt>
                <c:pt idx="137">
                  <c:v>2.8693333339999998</c:v>
                </c:pt>
                <c:pt idx="138">
                  <c:v>2.8046666660000001</c:v>
                </c:pt>
                <c:pt idx="139">
                  <c:v>2.74</c:v>
                </c:pt>
                <c:pt idx="140">
                  <c:v>2.8926666659999989</c:v>
                </c:pt>
                <c:pt idx="141">
                  <c:v>3.0453333339999999</c:v>
                </c:pt>
                <c:pt idx="142">
                  <c:v>3.198</c:v>
                </c:pt>
                <c:pt idx="143">
                  <c:v>3.3506666659999991</c:v>
                </c:pt>
                <c:pt idx="144">
                  <c:v>3.5033333340000001</c:v>
                </c:pt>
                <c:pt idx="145">
                  <c:v>3.6560000000000001</c:v>
                </c:pt>
                <c:pt idx="146">
                  <c:v>3.664666666</c:v>
                </c:pt>
                <c:pt idx="147">
                  <c:v>3.6733333340000001</c:v>
                </c:pt>
                <c:pt idx="148">
                  <c:v>3.6819999999999999</c:v>
                </c:pt>
                <c:pt idx="149">
                  <c:v>3.69</c:v>
                </c:pt>
                <c:pt idx="150">
                  <c:v>3.6979999999999991</c:v>
                </c:pt>
                <c:pt idx="151">
                  <c:v>3.706</c:v>
                </c:pt>
                <c:pt idx="152">
                  <c:v>3.645333334</c:v>
                </c:pt>
                <c:pt idx="153">
                  <c:v>3.5846666659999999</c:v>
                </c:pt>
                <c:pt idx="154">
                  <c:v>3.524</c:v>
                </c:pt>
                <c:pt idx="155">
                  <c:v>3.4626666660000001</c:v>
                </c:pt>
                <c:pt idx="156">
                  <c:v>3.4013333339999998</c:v>
                </c:pt>
                <c:pt idx="157">
                  <c:v>3.34</c:v>
                </c:pt>
                <c:pt idx="158">
                  <c:v>3.4086666659999998</c:v>
                </c:pt>
                <c:pt idx="159">
                  <c:v>3.4773333339999999</c:v>
                </c:pt>
                <c:pt idx="160">
                  <c:v>3.5459999999999998</c:v>
                </c:pt>
                <c:pt idx="161">
                  <c:v>3.7573333340000001</c:v>
                </c:pt>
                <c:pt idx="162">
                  <c:v>3.9686666659999998</c:v>
                </c:pt>
                <c:pt idx="163">
                  <c:v>4.18</c:v>
                </c:pt>
                <c:pt idx="164">
                  <c:v>4.2320000000000002</c:v>
                </c:pt>
                <c:pt idx="165">
                  <c:v>4.2840000000000007</c:v>
                </c:pt>
                <c:pt idx="166">
                  <c:v>4.3360000000000003</c:v>
                </c:pt>
                <c:pt idx="167">
                  <c:v>4.387333334</c:v>
                </c:pt>
              </c:numCache>
            </c:numRef>
          </c:val>
          <c:extLst>
            <c:ext xmlns:c16="http://schemas.microsoft.com/office/drawing/2014/chart" uri="{C3380CC4-5D6E-409C-BE32-E72D297353CC}">
              <c16:uniqueId val="{00000001-3001-4C45-ADA7-20E5F3949034}"/>
            </c:ext>
          </c:extLst>
        </c:ser>
        <c:dLbls>
          <c:showLegendKey val="0"/>
          <c:showVal val="0"/>
          <c:showCatName val="0"/>
          <c:showSerName val="0"/>
          <c:showPercent val="0"/>
          <c:showBubbleSize val="0"/>
        </c:dLbls>
        <c:axId val="-2134570728"/>
        <c:axId val="-2134567144"/>
      </c:areaChart>
      <c:catAx>
        <c:axId val="-2134570728"/>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2134567144"/>
        <c:crosses val="autoZero"/>
        <c:auto val="1"/>
        <c:lblAlgn val="ctr"/>
        <c:lblOffset val="100"/>
        <c:tickMarkSkip val="7"/>
        <c:noMultiLvlLbl val="0"/>
      </c:catAx>
      <c:valAx>
        <c:axId val="-2134567144"/>
        <c:scaling>
          <c:orientation val="minMax"/>
          <c:max val="30"/>
        </c:scaling>
        <c:delete val="0"/>
        <c:axPos val="l"/>
        <c:majorGridlines>
          <c:spPr>
            <a:ln w="9525" cap="flat" cmpd="sng" algn="ctr">
              <a:solidFill>
                <a:schemeClr val="accent6"/>
              </a:solidFill>
              <a:round/>
            </a:ln>
            <a:effectLst/>
          </c:spPr>
        </c:majorGridlines>
        <c:numFmt formatCode="0" sourceLinked="0"/>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2134570728"/>
        <c:crosses val="autoZero"/>
        <c:crossBetween val="midCat"/>
      </c:valAx>
      <c:spPr>
        <a:noFill/>
        <a:ln>
          <a:noFill/>
        </a:ln>
        <a:effectLst/>
      </c:spPr>
    </c:plotArea>
    <c:plotVisOnly val="1"/>
    <c:dispBlanksAs val="zero"/>
    <c:showDLblsOverMax val="0"/>
  </c:chart>
  <c:spPr>
    <a:noFill/>
    <a:ln>
      <a:noFill/>
    </a:ln>
    <a:effectLst/>
  </c:spPr>
  <c:txPr>
    <a:bodyPr/>
    <a:lstStyle/>
    <a:p>
      <a:pPr>
        <a:defRPr sz="6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01387510108198E-2"/>
          <c:y val="4.0495529855420098E-2"/>
          <c:w val="0.93111776916433397"/>
          <c:h val="0.72237029091723903"/>
        </c:manualLayout>
      </c:layout>
      <c:areaChart>
        <c:grouping val="standard"/>
        <c:varyColors val="0"/>
        <c:ser>
          <c:idx val="0"/>
          <c:order val="0"/>
          <c:tx>
            <c:strRef>
              <c:f>Sheet1!$F$6</c:f>
              <c:strCache>
                <c:ptCount val="1"/>
                <c:pt idx="0">
                  <c:v>Sunny Summer Week</c:v>
                </c:pt>
              </c:strCache>
            </c:strRef>
          </c:tx>
          <c:spPr>
            <a:solidFill>
              <a:srgbClr val="FFFF00"/>
            </a:solidFill>
            <a:ln w="25400">
              <a:noFill/>
            </a:ln>
            <a:effectLst/>
          </c:spPr>
          <c:val>
            <c:numRef>
              <c:f>Sheet1!$G$8:$G$175</c:f>
              <c:numCache>
                <c:formatCode>General</c:formatCode>
                <c:ptCount val="168"/>
                <c:pt idx="0">
                  <c:v>0</c:v>
                </c:pt>
                <c:pt idx="1">
                  <c:v>0</c:v>
                </c:pt>
                <c:pt idx="2">
                  <c:v>0</c:v>
                </c:pt>
                <c:pt idx="3">
                  <c:v>0</c:v>
                </c:pt>
                <c:pt idx="4">
                  <c:v>0</c:v>
                </c:pt>
                <c:pt idx="5">
                  <c:v>0.45307399999999998</c:v>
                </c:pt>
                <c:pt idx="6">
                  <c:v>1.80148</c:v>
                </c:pt>
                <c:pt idx="7">
                  <c:v>3.594554</c:v>
                </c:pt>
                <c:pt idx="8">
                  <c:v>6.2208539999999992</c:v>
                </c:pt>
                <c:pt idx="9">
                  <c:v>9.29556</c:v>
                </c:pt>
                <c:pt idx="10">
                  <c:v>11.716338</c:v>
                </c:pt>
                <c:pt idx="11">
                  <c:v>13.543264000000001</c:v>
                </c:pt>
                <c:pt idx="12">
                  <c:v>14.588634000000001</c:v>
                </c:pt>
                <c:pt idx="13">
                  <c:v>14.722486</c:v>
                </c:pt>
                <c:pt idx="14">
                  <c:v>13.835559999999999</c:v>
                </c:pt>
                <c:pt idx="15">
                  <c:v>12.108634</c:v>
                </c:pt>
                <c:pt idx="16">
                  <c:v>9.5670780000000004</c:v>
                </c:pt>
                <c:pt idx="17">
                  <c:v>6.6208539999999987</c:v>
                </c:pt>
                <c:pt idx="18">
                  <c:v>4.0214799999999986</c:v>
                </c:pt>
                <c:pt idx="19">
                  <c:v>2.0022579999999999</c:v>
                </c:pt>
                <c:pt idx="20">
                  <c:v>0.57307399999999997</c:v>
                </c:pt>
                <c:pt idx="21">
                  <c:v>1.3074000000000001E-2</c:v>
                </c:pt>
                <c:pt idx="22">
                  <c:v>0</c:v>
                </c:pt>
                <c:pt idx="23">
                  <c:v>0</c:v>
                </c:pt>
                <c:pt idx="24">
                  <c:v>0</c:v>
                </c:pt>
                <c:pt idx="25">
                  <c:v>0</c:v>
                </c:pt>
                <c:pt idx="26">
                  <c:v>0</c:v>
                </c:pt>
                <c:pt idx="27">
                  <c:v>0</c:v>
                </c:pt>
                <c:pt idx="28">
                  <c:v>0</c:v>
                </c:pt>
                <c:pt idx="29">
                  <c:v>0.45307399999999998</c:v>
                </c:pt>
                <c:pt idx="30">
                  <c:v>1.7884059999999999</c:v>
                </c:pt>
                <c:pt idx="31">
                  <c:v>3.56148</c:v>
                </c:pt>
                <c:pt idx="32">
                  <c:v>6.1939279999999988</c:v>
                </c:pt>
                <c:pt idx="33">
                  <c:v>9.222486</c:v>
                </c:pt>
                <c:pt idx="34">
                  <c:v>11.683263999999999</c:v>
                </c:pt>
                <c:pt idx="35">
                  <c:v>13.517116</c:v>
                </c:pt>
                <c:pt idx="36">
                  <c:v>14.583264</c:v>
                </c:pt>
                <c:pt idx="37">
                  <c:v>14.56248600000001</c:v>
                </c:pt>
                <c:pt idx="38">
                  <c:v>13.507856</c:v>
                </c:pt>
                <c:pt idx="39">
                  <c:v>11.754004</c:v>
                </c:pt>
                <c:pt idx="40">
                  <c:v>9.2185959999999998</c:v>
                </c:pt>
                <c:pt idx="41">
                  <c:v>6.3531499999999976</c:v>
                </c:pt>
                <c:pt idx="42">
                  <c:v>3.8161099999999988</c:v>
                </c:pt>
                <c:pt idx="43">
                  <c:v>1.8561099999999999</c:v>
                </c:pt>
                <c:pt idx="44">
                  <c:v>0.55307399999999995</c:v>
                </c:pt>
                <c:pt idx="45">
                  <c:v>1.3074000000000001E-2</c:v>
                </c:pt>
                <c:pt idx="46">
                  <c:v>0</c:v>
                </c:pt>
                <c:pt idx="47">
                  <c:v>0</c:v>
                </c:pt>
                <c:pt idx="48">
                  <c:v>0</c:v>
                </c:pt>
                <c:pt idx="49">
                  <c:v>0</c:v>
                </c:pt>
                <c:pt idx="50">
                  <c:v>0</c:v>
                </c:pt>
                <c:pt idx="51">
                  <c:v>0</c:v>
                </c:pt>
                <c:pt idx="52">
                  <c:v>0</c:v>
                </c:pt>
                <c:pt idx="53">
                  <c:v>0.45307399999999998</c:v>
                </c:pt>
                <c:pt idx="54">
                  <c:v>1.7953319999999999</c:v>
                </c:pt>
                <c:pt idx="55">
                  <c:v>3.3761099999999988</c:v>
                </c:pt>
                <c:pt idx="56">
                  <c:v>6.1462240000000001</c:v>
                </c:pt>
                <c:pt idx="57">
                  <c:v>9.321708000000001</c:v>
                </c:pt>
                <c:pt idx="58">
                  <c:v>11.742486</c:v>
                </c:pt>
                <c:pt idx="59">
                  <c:v>13.569412</c:v>
                </c:pt>
                <c:pt idx="60">
                  <c:v>14.182283335999999</c:v>
                </c:pt>
                <c:pt idx="61">
                  <c:v>13.866900663999999</c:v>
                </c:pt>
                <c:pt idx="62">
                  <c:v>12.819374</c:v>
                </c:pt>
                <c:pt idx="63">
                  <c:v>10.898596</c:v>
                </c:pt>
                <c:pt idx="64">
                  <c:v>8.9639660000000028</c:v>
                </c:pt>
                <c:pt idx="65">
                  <c:v>6.3331499999999998</c:v>
                </c:pt>
                <c:pt idx="66">
                  <c:v>3.8891840000000002</c:v>
                </c:pt>
                <c:pt idx="67">
                  <c:v>1.91611</c:v>
                </c:pt>
                <c:pt idx="68">
                  <c:v>0.57307399999999997</c:v>
                </c:pt>
                <c:pt idx="69">
                  <c:v>1.3074000000000001E-2</c:v>
                </c:pt>
                <c:pt idx="70">
                  <c:v>0</c:v>
                </c:pt>
                <c:pt idx="71">
                  <c:v>0</c:v>
                </c:pt>
                <c:pt idx="72">
                  <c:v>0</c:v>
                </c:pt>
                <c:pt idx="73">
                  <c:v>0</c:v>
                </c:pt>
                <c:pt idx="74">
                  <c:v>0</c:v>
                </c:pt>
                <c:pt idx="75">
                  <c:v>0</c:v>
                </c:pt>
                <c:pt idx="76">
                  <c:v>0</c:v>
                </c:pt>
                <c:pt idx="77">
                  <c:v>0.48614800000000002</c:v>
                </c:pt>
                <c:pt idx="78">
                  <c:v>1.88148</c:v>
                </c:pt>
                <c:pt idx="79">
                  <c:v>3.4561100000000011</c:v>
                </c:pt>
                <c:pt idx="80">
                  <c:v>6.2131500000000006</c:v>
                </c:pt>
                <c:pt idx="81">
                  <c:v>9.3947819999999993</c:v>
                </c:pt>
                <c:pt idx="82">
                  <c:v>11.721708</c:v>
                </c:pt>
                <c:pt idx="83">
                  <c:v>13.300152000000001</c:v>
                </c:pt>
                <c:pt idx="84">
                  <c:v>13.587628</c:v>
                </c:pt>
                <c:pt idx="85">
                  <c:v>13.156034</c:v>
                </c:pt>
                <c:pt idx="86">
                  <c:v>12.057665999999999</c:v>
                </c:pt>
                <c:pt idx="87">
                  <c:v>10.710891999999999</c:v>
                </c:pt>
                <c:pt idx="88">
                  <c:v>8.7101139999999972</c:v>
                </c:pt>
                <c:pt idx="89">
                  <c:v>6.1062240000000001</c:v>
                </c:pt>
                <c:pt idx="90">
                  <c:v>3.729962</c:v>
                </c:pt>
                <c:pt idx="91">
                  <c:v>1.8630359999999999</c:v>
                </c:pt>
                <c:pt idx="92">
                  <c:v>0.56614799999999998</c:v>
                </c:pt>
                <c:pt idx="93">
                  <c:v>0.02</c:v>
                </c:pt>
                <c:pt idx="94">
                  <c:v>0</c:v>
                </c:pt>
                <c:pt idx="95">
                  <c:v>0</c:v>
                </c:pt>
                <c:pt idx="96">
                  <c:v>0</c:v>
                </c:pt>
                <c:pt idx="97">
                  <c:v>0</c:v>
                </c:pt>
                <c:pt idx="98">
                  <c:v>0</c:v>
                </c:pt>
                <c:pt idx="99">
                  <c:v>0</c:v>
                </c:pt>
                <c:pt idx="100">
                  <c:v>0</c:v>
                </c:pt>
                <c:pt idx="101">
                  <c:v>0.413074</c:v>
                </c:pt>
                <c:pt idx="102">
                  <c:v>1.516888</c:v>
                </c:pt>
                <c:pt idx="103">
                  <c:v>3.0115180000000001</c:v>
                </c:pt>
                <c:pt idx="104">
                  <c:v>5.3708159999999996</c:v>
                </c:pt>
                <c:pt idx="105">
                  <c:v>8.1439659999999972</c:v>
                </c:pt>
                <c:pt idx="106">
                  <c:v>10.259373999999999</c:v>
                </c:pt>
                <c:pt idx="107">
                  <c:v>11.807078000000001</c:v>
                </c:pt>
                <c:pt idx="108">
                  <c:v>13.063264</c:v>
                </c:pt>
                <c:pt idx="109">
                  <c:v>12.836338</c:v>
                </c:pt>
                <c:pt idx="110">
                  <c:v>11.61556</c:v>
                </c:pt>
                <c:pt idx="111">
                  <c:v>10.182486000000001</c:v>
                </c:pt>
                <c:pt idx="112">
                  <c:v>8.080152</c:v>
                </c:pt>
                <c:pt idx="113">
                  <c:v>5.5954839999999981</c:v>
                </c:pt>
                <c:pt idx="114">
                  <c:v>3.373073999999999</c:v>
                </c:pt>
                <c:pt idx="115">
                  <c:v>1.658444</c:v>
                </c:pt>
                <c:pt idx="116">
                  <c:v>0.52</c:v>
                </c:pt>
                <c:pt idx="117">
                  <c:v>0.02</c:v>
                </c:pt>
                <c:pt idx="118">
                  <c:v>0</c:v>
                </c:pt>
                <c:pt idx="119">
                  <c:v>0</c:v>
                </c:pt>
                <c:pt idx="120">
                  <c:v>0</c:v>
                </c:pt>
                <c:pt idx="121">
                  <c:v>0</c:v>
                </c:pt>
                <c:pt idx="122">
                  <c:v>0</c:v>
                </c:pt>
                <c:pt idx="123">
                  <c:v>0</c:v>
                </c:pt>
                <c:pt idx="124">
                  <c:v>0</c:v>
                </c:pt>
                <c:pt idx="125">
                  <c:v>0.51307400000000003</c:v>
                </c:pt>
                <c:pt idx="126">
                  <c:v>1.869184</c:v>
                </c:pt>
                <c:pt idx="127">
                  <c:v>3.4968879999999989</c:v>
                </c:pt>
                <c:pt idx="128">
                  <c:v>6.1947059999999992</c:v>
                </c:pt>
                <c:pt idx="129">
                  <c:v>9.2832640000000008</c:v>
                </c:pt>
                <c:pt idx="130">
                  <c:v>11.690968</c:v>
                </c:pt>
                <c:pt idx="131">
                  <c:v>13.517894</c:v>
                </c:pt>
                <c:pt idx="132">
                  <c:v>14.576338</c:v>
                </c:pt>
                <c:pt idx="133">
                  <c:v>14.41019</c:v>
                </c:pt>
                <c:pt idx="134">
                  <c:v>13.15019</c:v>
                </c:pt>
                <c:pt idx="135">
                  <c:v>11.363263999999999</c:v>
                </c:pt>
                <c:pt idx="136">
                  <c:v>9.1201520000000009</c:v>
                </c:pt>
                <c:pt idx="137">
                  <c:v>6.3816319999999997</c:v>
                </c:pt>
                <c:pt idx="138">
                  <c:v>3.9038140000000001</c:v>
                </c:pt>
                <c:pt idx="139">
                  <c:v>1.97611</c:v>
                </c:pt>
                <c:pt idx="140">
                  <c:v>0.62</c:v>
                </c:pt>
                <c:pt idx="141">
                  <c:v>3.3073999999999999E-2</c:v>
                </c:pt>
                <c:pt idx="142">
                  <c:v>0</c:v>
                </c:pt>
                <c:pt idx="143">
                  <c:v>0</c:v>
                </c:pt>
                <c:pt idx="144">
                  <c:v>0</c:v>
                </c:pt>
                <c:pt idx="145">
                  <c:v>0</c:v>
                </c:pt>
                <c:pt idx="146">
                  <c:v>0</c:v>
                </c:pt>
                <c:pt idx="147">
                  <c:v>0</c:v>
                </c:pt>
                <c:pt idx="148">
                  <c:v>0</c:v>
                </c:pt>
                <c:pt idx="149">
                  <c:v>0.44614799999999999</c:v>
                </c:pt>
                <c:pt idx="150">
                  <c:v>1.6099619999999999</c:v>
                </c:pt>
                <c:pt idx="151">
                  <c:v>2.9984440000000001</c:v>
                </c:pt>
                <c:pt idx="152">
                  <c:v>5.2769640000000004</c:v>
                </c:pt>
                <c:pt idx="153">
                  <c:v>7.9077799999999998</c:v>
                </c:pt>
                <c:pt idx="154">
                  <c:v>9.6347059999999995</c:v>
                </c:pt>
                <c:pt idx="155">
                  <c:v>10.693149999999999</c:v>
                </c:pt>
                <c:pt idx="156">
                  <c:v>11.62778</c:v>
                </c:pt>
                <c:pt idx="157">
                  <c:v>11.477040000000001</c:v>
                </c:pt>
                <c:pt idx="158">
                  <c:v>10.567078</c:v>
                </c:pt>
                <c:pt idx="159">
                  <c:v>9.5894120000000012</c:v>
                </c:pt>
                <c:pt idx="160">
                  <c:v>7.7809299999999997</c:v>
                </c:pt>
                <c:pt idx="161">
                  <c:v>5.4962620000000024</c:v>
                </c:pt>
                <c:pt idx="162">
                  <c:v>3.3669259999999999</c:v>
                </c:pt>
                <c:pt idx="163">
                  <c:v>1.62537</c:v>
                </c:pt>
                <c:pt idx="164">
                  <c:v>0.50692599999999999</c:v>
                </c:pt>
                <c:pt idx="165">
                  <c:v>0.02</c:v>
                </c:pt>
                <c:pt idx="166">
                  <c:v>0</c:v>
                </c:pt>
                <c:pt idx="167">
                  <c:v>0</c:v>
                </c:pt>
              </c:numCache>
            </c:numRef>
          </c:val>
          <c:extLst>
            <c:ext xmlns:c16="http://schemas.microsoft.com/office/drawing/2014/chart" uri="{C3380CC4-5D6E-409C-BE32-E72D297353CC}">
              <c16:uniqueId val="{00000000-C1BB-4465-902E-765945BF597B}"/>
            </c:ext>
          </c:extLst>
        </c:ser>
        <c:ser>
          <c:idx val="1"/>
          <c:order val="1"/>
          <c:tx>
            <c:strRef>
              <c:f>Sheet1!$M$6</c:f>
              <c:strCache>
                <c:ptCount val="1"/>
                <c:pt idx="0">
                  <c:v>Dull Winter Week</c:v>
                </c:pt>
              </c:strCache>
            </c:strRef>
          </c:tx>
          <c:spPr>
            <a:solidFill>
              <a:srgbClr val="FFCC00"/>
            </a:solidFill>
            <a:ln w="25400">
              <a:noFill/>
            </a:ln>
            <a:effectLst/>
          </c:spPr>
          <c:val>
            <c:numRef>
              <c:f>Sheet1!$N$8:$N$175</c:f>
              <c:numCache>
                <c:formatCode>General</c:formatCode>
                <c:ptCount val="168"/>
                <c:pt idx="0">
                  <c:v>0</c:v>
                </c:pt>
                <c:pt idx="1">
                  <c:v>0</c:v>
                </c:pt>
                <c:pt idx="2">
                  <c:v>0</c:v>
                </c:pt>
                <c:pt idx="3">
                  <c:v>0</c:v>
                </c:pt>
                <c:pt idx="4">
                  <c:v>0</c:v>
                </c:pt>
                <c:pt idx="5">
                  <c:v>0</c:v>
                </c:pt>
                <c:pt idx="6">
                  <c:v>0</c:v>
                </c:pt>
                <c:pt idx="7">
                  <c:v>0</c:v>
                </c:pt>
                <c:pt idx="8">
                  <c:v>0.58233400000000002</c:v>
                </c:pt>
                <c:pt idx="9">
                  <c:v>1.317742</c:v>
                </c:pt>
                <c:pt idx="10">
                  <c:v>1.644668</c:v>
                </c:pt>
                <c:pt idx="11">
                  <c:v>2.0854460000000001</c:v>
                </c:pt>
                <c:pt idx="12">
                  <c:v>2.1792980000000002</c:v>
                </c:pt>
                <c:pt idx="13">
                  <c:v>1.8592979999999999</c:v>
                </c:pt>
                <c:pt idx="14">
                  <c:v>1.37852</c:v>
                </c:pt>
                <c:pt idx="15">
                  <c:v>0.92544599999999999</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0.63618600000000003</c:v>
                </c:pt>
                <c:pt idx="33">
                  <c:v>1.7515940000000001</c:v>
                </c:pt>
                <c:pt idx="34">
                  <c:v>2.5408539999999991</c:v>
                </c:pt>
                <c:pt idx="35">
                  <c:v>3.323188</c:v>
                </c:pt>
                <c:pt idx="36">
                  <c:v>3.4901140000000002</c:v>
                </c:pt>
                <c:pt idx="37">
                  <c:v>2.8354839999999988</c:v>
                </c:pt>
                <c:pt idx="38">
                  <c:v>1.8662240000000001</c:v>
                </c:pt>
                <c:pt idx="39">
                  <c:v>1.1192979999999999</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0.62926000000000004</c:v>
                </c:pt>
                <c:pt idx="57">
                  <c:v>1.830816</c:v>
                </c:pt>
                <c:pt idx="58">
                  <c:v>2.6992980000000002</c:v>
                </c:pt>
                <c:pt idx="59">
                  <c:v>3.5416319999999999</c:v>
                </c:pt>
                <c:pt idx="60">
                  <c:v>3.696261999999999</c:v>
                </c:pt>
                <c:pt idx="61">
                  <c:v>3.0093359999999998</c:v>
                </c:pt>
                <c:pt idx="62">
                  <c:v>1.9600759999999999</c:v>
                </c:pt>
                <c:pt idx="63">
                  <c:v>1.1592979999999999</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0.58233400000000002</c:v>
                </c:pt>
                <c:pt idx="81">
                  <c:v>1.63852</c:v>
                </c:pt>
                <c:pt idx="82">
                  <c:v>2.4077799999999998</c:v>
                </c:pt>
                <c:pt idx="83">
                  <c:v>3.2439660000000008</c:v>
                </c:pt>
                <c:pt idx="84">
                  <c:v>3.6124479999999992</c:v>
                </c:pt>
                <c:pt idx="85">
                  <c:v>3.1647439999999998</c:v>
                </c:pt>
                <c:pt idx="86">
                  <c:v>2.1608540000000001</c:v>
                </c:pt>
                <c:pt idx="87">
                  <c:v>1.2654460000000001</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0.81618599999999997</c:v>
                </c:pt>
                <c:pt idx="105">
                  <c:v>2.6385200000000002</c:v>
                </c:pt>
                <c:pt idx="106">
                  <c:v>3.8754840000000002</c:v>
                </c:pt>
                <c:pt idx="107">
                  <c:v>4.6647439999999989</c:v>
                </c:pt>
                <c:pt idx="108">
                  <c:v>5.1716700000000007</c:v>
                </c:pt>
                <c:pt idx="109">
                  <c:v>4.33704</c:v>
                </c:pt>
                <c:pt idx="110">
                  <c:v>2.7000760000000001</c:v>
                </c:pt>
                <c:pt idx="111">
                  <c:v>1.432372</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0.55540800000000001</c:v>
                </c:pt>
                <c:pt idx="129">
                  <c:v>1.34389</c:v>
                </c:pt>
                <c:pt idx="130">
                  <c:v>1.54389</c:v>
                </c:pt>
                <c:pt idx="131">
                  <c:v>1.810816</c:v>
                </c:pt>
                <c:pt idx="132">
                  <c:v>1.7708159999999999</c:v>
                </c:pt>
                <c:pt idx="133">
                  <c:v>1.4369639999999999</c:v>
                </c:pt>
                <c:pt idx="134">
                  <c:v>1.070038</c:v>
                </c:pt>
                <c:pt idx="135">
                  <c:v>0.80466800000000005</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0.535408</c:v>
                </c:pt>
                <c:pt idx="153">
                  <c:v>1.2308159999999999</c:v>
                </c:pt>
                <c:pt idx="154">
                  <c:v>1.4708159999999999</c:v>
                </c:pt>
                <c:pt idx="155">
                  <c:v>1.811593999999999</c:v>
                </c:pt>
                <c:pt idx="156">
                  <c:v>1.811593999999999</c:v>
                </c:pt>
                <c:pt idx="157">
                  <c:v>1.4908159999999999</c:v>
                </c:pt>
                <c:pt idx="158">
                  <c:v>1.0969640000000001</c:v>
                </c:pt>
                <c:pt idx="159">
                  <c:v>0.81159400000000004</c:v>
                </c:pt>
                <c:pt idx="160">
                  <c:v>0</c:v>
                </c:pt>
                <c:pt idx="161">
                  <c:v>0</c:v>
                </c:pt>
                <c:pt idx="162">
                  <c:v>0</c:v>
                </c:pt>
                <c:pt idx="163">
                  <c:v>0</c:v>
                </c:pt>
                <c:pt idx="164">
                  <c:v>0</c:v>
                </c:pt>
                <c:pt idx="165">
                  <c:v>0</c:v>
                </c:pt>
                <c:pt idx="166">
                  <c:v>0</c:v>
                </c:pt>
                <c:pt idx="167">
                  <c:v>0</c:v>
                </c:pt>
              </c:numCache>
            </c:numRef>
          </c:val>
          <c:extLst>
            <c:ext xmlns:c16="http://schemas.microsoft.com/office/drawing/2014/chart" uri="{C3380CC4-5D6E-409C-BE32-E72D297353CC}">
              <c16:uniqueId val="{00000001-C1BB-4465-902E-765945BF597B}"/>
            </c:ext>
          </c:extLst>
        </c:ser>
        <c:dLbls>
          <c:showLegendKey val="0"/>
          <c:showVal val="0"/>
          <c:showCatName val="0"/>
          <c:showSerName val="0"/>
          <c:showPercent val="0"/>
          <c:showBubbleSize val="0"/>
        </c:dLbls>
        <c:axId val="-2134307304"/>
        <c:axId val="-2134303704"/>
      </c:areaChart>
      <c:catAx>
        <c:axId val="-2134307304"/>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2134303704"/>
        <c:crosses val="autoZero"/>
        <c:auto val="1"/>
        <c:lblAlgn val="ctr"/>
        <c:lblOffset val="100"/>
        <c:tickMarkSkip val="7"/>
        <c:noMultiLvlLbl val="0"/>
      </c:catAx>
      <c:valAx>
        <c:axId val="-2134303704"/>
        <c:scaling>
          <c:orientation val="minMax"/>
          <c:max val="20"/>
        </c:scaling>
        <c:delete val="1"/>
        <c:axPos val="l"/>
        <c:majorGridlines>
          <c:spPr>
            <a:ln w="9525" cap="flat" cmpd="sng" algn="ctr">
              <a:solidFill>
                <a:schemeClr val="accent6"/>
              </a:solidFill>
              <a:round/>
            </a:ln>
            <a:effectLst/>
          </c:spPr>
        </c:majorGridlines>
        <c:numFmt formatCode="General" sourceLinked="1"/>
        <c:majorTickMark val="none"/>
        <c:minorTickMark val="none"/>
        <c:tickLblPos val="nextTo"/>
        <c:crossAx val="-2134307304"/>
        <c:crosses val="autoZero"/>
        <c:crossBetween val="midCat"/>
      </c:valAx>
      <c:spPr>
        <a:noFill/>
        <a:ln>
          <a:noFill/>
        </a:ln>
        <a:effectLst/>
      </c:spPr>
    </c:plotArea>
    <c:plotVisOnly val="1"/>
    <c:dispBlanksAs val="zero"/>
    <c:showDLblsOverMax val="0"/>
  </c:chart>
  <c:spPr>
    <a:noFill/>
    <a:ln>
      <a:noFill/>
    </a:ln>
    <a:effectLst/>
  </c:spPr>
  <c:txPr>
    <a:bodyPr/>
    <a:lstStyle/>
    <a:p>
      <a:pPr>
        <a:defRPr sz="6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marker>
            <c:symbol val="none"/>
          </c:marker>
          <c:cat>
            <c:numRef>
              <c:f>Sheet1!$C$6:$C$17574</c:f>
              <c:numCache>
                <c:formatCode>m/d/yyyy\ h:mm</c:formatCode>
                <c:ptCount val="17569"/>
                <c:pt idx="0">
                  <c:v>42370</c:v>
                </c:pt>
                <c:pt idx="1">
                  <c:v>42370.020833333343</c:v>
                </c:pt>
                <c:pt idx="2">
                  <c:v>42370.041666666657</c:v>
                </c:pt>
                <c:pt idx="3">
                  <c:v>42370.0625</c:v>
                </c:pt>
                <c:pt idx="4">
                  <c:v>42370.083333333343</c:v>
                </c:pt>
                <c:pt idx="5">
                  <c:v>42370.104166666657</c:v>
                </c:pt>
                <c:pt idx="6">
                  <c:v>42370.125</c:v>
                </c:pt>
                <c:pt idx="7">
                  <c:v>42370.145833333343</c:v>
                </c:pt>
                <c:pt idx="8">
                  <c:v>42370.166666666657</c:v>
                </c:pt>
                <c:pt idx="9">
                  <c:v>42370.1875</c:v>
                </c:pt>
                <c:pt idx="10">
                  <c:v>42370.208333333343</c:v>
                </c:pt>
                <c:pt idx="11">
                  <c:v>42370.22916666665</c:v>
                </c:pt>
                <c:pt idx="12">
                  <c:v>42370.25</c:v>
                </c:pt>
                <c:pt idx="13">
                  <c:v>42370.270833333343</c:v>
                </c:pt>
                <c:pt idx="14">
                  <c:v>42370.29166666665</c:v>
                </c:pt>
                <c:pt idx="15">
                  <c:v>42370.3125</c:v>
                </c:pt>
                <c:pt idx="16">
                  <c:v>42370.333333333343</c:v>
                </c:pt>
                <c:pt idx="17">
                  <c:v>42370.354166666657</c:v>
                </c:pt>
                <c:pt idx="18">
                  <c:v>42370.375</c:v>
                </c:pt>
                <c:pt idx="19">
                  <c:v>42370.395833333343</c:v>
                </c:pt>
                <c:pt idx="20">
                  <c:v>42370.416666666657</c:v>
                </c:pt>
                <c:pt idx="21">
                  <c:v>42370.4375</c:v>
                </c:pt>
                <c:pt idx="22">
                  <c:v>42370.458333333343</c:v>
                </c:pt>
                <c:pt idx="23">
                  <c:v>42370.479166666657</c:v>
                </c:pt>
                <c:pt idx="24">
                  <c:v>42370.5</c:v>
                </c:pt>
                <c:pt idx="25">
                  <c:v>42370.520833333343</c:v>
                </c:pt>
                <c:pt idx="26">
                  <c:v>42370.541666666657</c:v>
                </c:pt>
                <c:pt idx="27">
                  <c:v>42370.5625</c:v>
                </c:pt>
                <c:pt idx="28">
                  <c:v>42370.583333333343</c:v>
                </c:pt>
                <c:pt idx="29">
                  <c:v>42370.604166666657</c:v>
                </c:pt>
                <c:pt idx="30">
                  <c:v>42370.625</c:v>
                </c:pt>
                <c:pt idx="31">
                  <c:v>42370.645833333343</c:v>
                </c:pt>
                <c:pt idx="32">
                  <c:v>42370.666666666657</c:v>
                </c:pt>
                <c:pt idx="33">
                  <c:v>42370.6875</c:v>
                </c:pt>
                <c:pt idx="34">
                  <c:v>42370.708333333343</c:v>
                </c:pt>
                <c:pt idx="35">
                  <c:v>42370.72916666665</c:v>
                </c:pt>
                <c:pt idx="36">
                  <c:v>42370.75</c:v>
                </c:pt>
                <c:pt idx="37">
                  <c:v>42370.770833333343</c:v>
                </c:pt>
                <c:pt idx="38">
                  <c:v>42370.79166666665</c:v>
                </c:pt>
                <c:pt idx="39">
                  <c:v>42370.8125</c:v>
                </c:pt>
                <c:pt idx="40">
                  <c:v>42370.833333333343</c:v>
                </c:pt>
                <c:pt idx="41">
                  <c:v>42370.854166666657</c:v>
                </c:pt>
                <c:pt idx="42">
                  <c:v>42370.875</c:v>
                </c:pt>
                <c:pt idx="43">
                  <c:v>42370.895833333343</c:v>
                </c:pt>
                <c:pt idx="44">
                  <c:v>42370.916666666657</c:v>
                </c:pt>
                <c:pt idx="45">
                  <c:v>42370.9375</c:v>
                </c:pt>
                <c:pt idx="46">
                  <c:v>42370.958333333343</c:v>
                </c:pt>
                <c:pt idx="47">
                  <c:v>42370.979166666657</c:v>
                </c:pt>
                <c:pt idx="48">
                  <c:v>42371</c:v>
                </c:pt>
                <c:pt idx="49">
                  <c:v>42371.020833333343</c:v>
                </c:pt>
                <c:pt idx="50">
                  <c:v>42371.041666666657</c:v>
                </c:pt>
                <c:pt idx="51">
                  <c:v>42371.0625</c:v>
                </c:pt>
                <c:pt idx="52">
                  <c:v>42371.083333333343</c:v>
                </c:pt>
                <c:pt idx="53">
                  <c:v>42371.104166666657</c:v>
                </c:pt>
                <c:pt idx="54">
                  <c:v>42371.125</c:v>
                </c:pt>
                <c:pt idx="55">
                  <c:v>42371.145833333343</c:v>
                </c:pt>
                <c:pt idx="56">
                  <c:v>42371.166666666657</c:v>
                </c:pt>
                <c:pt idx="57">
                  <c:v>42371.1875</c:v>
                </c:pt>
                <c:pt idx="58">
                  <c:v>42371.208333333343</c:v>
                </c:pt>
                <c:pt idx="59">
                  <c:v>42371.22916666665</c:v>
                </c:pt>
                <c:pt idx="60">
                  <c:v>42371.25</c:v>
                </c:pt>
                <c:pt idx="61">
                  <c:v>42371.270833333343</c:v>
                </c:pt>
                <c:pt idx="62">
                  <c:v>42371.29166666665</c:v>
                </c:pt>
                <c:pt idx="63">
                  <c:v>42371.3125</c:v>
                </c:pt>
                <c:pt idx="64">
                  <c:v>42371.333333333343</c:v>
                </c:pt>
                <c:pt idx="65">
                  <c:v>42371.354166666657</c:v>
                </c:pt>
                <c:pt idx="66">
                  <c:v>42371.375</c:v>
                </c:pt>
                <c:pt idx="67">
                  <c:v>42371.395833333343</c:v>
                </c:pt>
                <c:pt idx="68">
                  <c:v>42371.416666666657</c:v>
                </c:pt>
                <c:pt idx="69">
                  <c:v>42371.4375</c:v>
                </c:pt>
                <c:pt idx="70">
                  <c:v>42371.458333333343</c:v>
                </c:pt>
                <c:pt idx="71">
                  <c:v>42371.479166666657</c:v>
                </c:pt>
                <c:pt idx="72">
                  <c:v>42371.5</c:v>
                </c:pt>
                <c:pt idx="73">
                  <c:v>42371.520833333343</c:v>
                </c:pt>
                <c:pt idx="74">
                  <c:v>42371.541666666657</c:v>
                </c:pt>
                <c:pt idx="75">
                  <c:v>42371.5625</c:v>
                </c:pt>
                <c:pt idx="76">
                  <c:v>42371.583333333343</c:v>
                </c:pt>
                <c:pt idx="77">
                  <c:v>42371.604166666657</c:v>
                </c:pt>
                <c:pt idx="78">
                  <c:v>42371.625</c:v>
                </c:pt>
                <c:pt idx="79">
                  <c:v>42371.645833333343</c:v>
                </c:pt>
                <c:pt idx="80">
                  <c:v>42371.666666666657</c:v>
                </c:pt>
                <c:pt idx="81">
                  <c:v>42371.6875</c:v>
                </c:pt>
                <c:pt idx="82">
                  <c:v>42371.708333333343</c:v>
                </c:pt>
                <c:pt idx="83">
                  <c:v>42371.72916666665</c:v>
                </c:pt>
                <c:pt idx="84">
                  <c:v>42371.75</c:v>
                </c:pt>
                <c:pt idx="85">
                  <c:v>42371.770833333343</c:v>
                </c:pt>
                <c:pt idx="86">
                  <c:v>42371.79166666665</c:v>
                </c:pt>
                <c:pt idx="87">
                  <c:v>42371.8125</c:v>
                </c:pt>
                <c:pt idx="88">
                  <c:v>42371.833333333343</c:v>
                </c:pt>
                <c:pt idx="89">
                  <c:v>42371.854166666657</c:v>
                </c:pt>
                <c:pt idx="90">
                  <c:v>42371.875</c:v>
                </c:pt>
                <c:pt idx="91">
                  <c:v>42371.895833333343</c:v>
                </c:pt>
                <c:pt idx="92">
                  <c:v>42371.916666666657</c:v>
                </c:pt>
                <c:pt idx="93">
                  <c:v>42371.9375</c:v>
                </c:pt>
                <c:pt idx="94">
                  <c:v>42371.958333333343</c:v>
                </c:pt>
                <c:pt idx="95">
                  <c:v>42371.979166666657</c:v>
                </c:pt>
                <c:pt idx="96">
                  <c:v>42372</c:v>
                </c:pt>
                <c:pt idx="97">
                  <c:v>42372.020833333343</c:v>
                </c:pt>
                <c:pt idx="98">
                  <c:v>42372.041666666657</c:v>
                </c:pt>
                <c:pt idx="99">
                  <c:v>42372.0625</c:v>
                </c:pt>
                <c:pt idx="100">
                  <c:v>42372.083333333343</c:v>
                </c:pt>
                <c:pt idx="101">
                  <c:v>42372.104166666657</c:v>
                </c:pt>
                <c:pt idx="102">
                  <c:v>42372.125</c:v>
                </c:pt>
                <c:pt idx="103">
                  <c:v>42372.145833333343</c:v>
                </c:pt>
                <c:pt idx="104">
                  <c:v>42372.166666666657</c:v>
                </c:pt>
                <c:pt idx="105">
                  <c:v>42372.1875</c:v>
                </c:pt>
                <c:pt idx="106">
                  <c:v>42372.208333333343</c:v>
                </c:pt>
                <c:pt idx="107">
                  <c:v>42372.22916666665</c:v>
                </c:pt>
                <c:pt idx="108">
                  <c:v>42372.25</c:v>
                </c:pt>
                <c:pt idx="109">
                  <c:v>42372.270833333343</c:v>
                </c:pt>
                <c:pt idx="110">
                  <c:v>42372.29166666665</c:v>
                </c:pt>
                <c:pt idx="111">
                  <c:v>42372.3125</c:v>
                </c:pt>
                <c:pt idx="112">
                  <c:v>42372.333333333343</c:v>
                </c:pt>
                <c:pt idx="113">
                  <c:v>42372.354166666657</c:v>
                </c:pt>
                <c:pt idx="114">
                  <c:v>42372.375</c:v>
                </c:pt>
                <c:pt idx="115">
                  <c:v>42372.395833333343</c:v>
                </c:pt>
                <c:pt idx="116">
                  <c:v>42372.416666666657</c:v>
                </c:pt>
                <c:pt idx="117">
                  <c:v>42372.4375</c:v>
                </c:pt>
                <c:pt idx="118">
                  <c:v>42372.458333333343</c:v>
                </c:pt>
                <c:pt idx="119">
                  <c:v>42372.479166666657</c:v>
                </c:pt>
                <c:pt idx="120">
                  <c:v>42372.5</c:v>
                </c:pt>
                <c:pt idx="121">
                  <c:v>42372.520833333343</c:v>
                </c:pt>
                <c:pt idx="122">
                  <c:v>42372.541666666657</c:v>
                </c:pt>
                <c:pt idx="123">
                  <c:v>42372.5625</c:v>
                </c:pt>
                <c:pt idx="124">
                  <c:v>42372.583333333343</c:v>
                </c:pt>
                <c:pt idx="125">
                  <c:v>42372.604166666657</c:v>
                </c:pt>
                <c:pt idx="126">
                  <c:v>42372.625</c:v>
                </c:pt>
                <c:pt idx="127">
                  <c:v>42372.645833333343</c:v>
                </c:pt>
                <c:pt idx="128">
                  <c:v>42372.666666666657</c:v>
                </c:pt>
                <c:pt idx="129">
                  <c:v>42372.6875</c:v>
                </c:pt>
                <c:pt idx="130">
                  <c:v>42372.708333333343</c:v>
                </c:pt>
                <c:pt idx="131">
                  <c:v>42372.72916666665</c:v>
                </c:pt>
                <c:pt idx="132">
                  <c:v>42372.75</c:v>
                </c:pt>
                <c:pt idx="133">
                  <c:v>42372.770833333343</c:v>
                </c:pt>
                <c:pt idx="134">
                  <c:v>42372.79166666665</c:v>
                </c:pt>
                <c:pt idx="135">
                  <c:v>42372.8125</c:v>
                </c:pt>
                <c:pt idx="136">
                  <c:v>42372.833333333343</c:v>
                </c:pt>
                <c:pt idx="137">
                  <c:v>42372.854166666657</c:v>
                </c:pt>
                <c:pt idx="138">
                  <c:v>42372.875</c:v>
                </c:pt>
                <c:pt idx="139">
                  <c:v>42372.895833333343</c:v>
                </c:pt>
                <c:pt idx="140">
                  <c:v>42372.916666666657</c:v>
                </c:pt>
                <c:pt idx="141">
                  <c:v>42372.9375</c:v>
                </c:pt>
                <c:pt idx="142">
                  <c:v>42372.958333333343</c:v>
                </c:pt>
                <c:pt idx="143">
                  <c:v>42372.979166666657</c:v>
                </c:pt>
                <c:pt idx="144">
                  <c:v>42373</c:v>
                </c:pt>
                <c:pt idx="145">
                  <c:v>42373.020833333343</c:v>
                </c:pt>
                <c:pt idx="146">
                  <c:v>42373.041666666657</c:v>
                </c:pt>
                <c:pt idx="147">
                  <c:v>42373.0625</c:v>
                </c:pt>
                <c:pt idx="148">
                  <c:v>42373.083333333343</c:v>
                </c:pt>
                <c:pt idx="149">
                  <c:v>42373.104166666657</c:v>
                </c:pt>
                <c:pt idx="150">
                  <c:v>42373.125</c:v>
                </c:pt>
                <c:pt idx="151">
                  <c:v>42373.145833333343</c:v>
                </c:pt>
                <c:pt idx="152">
                  <c:v>42373.166666666657</c:v>
                </c:pt>
                <c:pt idx="153">
                  <c:v>42373.1875</c:v>
                </c:pt>
                <c:pt idx="154">
                  <c:v>42373.208333333343</c:v>
                </c:pt>
                <c:pt idx="155">
                  <c:v>42373.22916666665</c:v>
                </c:pt>
                <c:pt idx="156">
                  <c:v>42373.25</c:v>
                </c:pt>
                <c:pt idx="157">
                  <c:v>42373.270833333343</c:v>
                </c:pt>
                <c:pt idx="158">
                  <c:v>42373.29166666665</c:v>
                </c:pt>
                <c:pt idx="159">
                  <c:v>42373.3125</c:v>
                </c:pt>
                <c:pt idx="160">
                  <c:v>42373.333333333343</c:v>
                </c:pt>
                <c:pt idx="161">
                  <c:v>42373.354166666657</c:v>
                </c:pt>
                <c:pt idx="162">
                  <c:v>42373.375</c:v>
                </c:pt>
                <c:pt idx="163">
                  <c:v>42373.395833333343</c:v>
                </c:pt>
                <c:pt idx="164">
                  <c:v>42373.416666666657</c:v>
                </c:pt>
                <c:pt idx="165">
                  <c:v>42373.4375</c:v>
                </c:pt>
                <c:pt idx="166">
                  <c:v>42373.458333333343</c:v>
                </c:pt>
                <c:pt idx="167">
                  <c:v>42373.479166666657</c:v>
                </c:pt>
                <c:pt idx="168">
                  <c:v>42373.5</c:v>
                </c:pt>
                <c:pt idx="169">
                  <c:v>42373.520833333343</c:v>
                </c:pt>
                <c:pt idx="170">
                  <c:v>42373.541666666657</c:v>
                </c:pt>
                <c:pt idx="171">
                  <c:v>42373.5625</c:v>
                </c:pt>
                <c:pt idx="172">
                  <c:v>42373.583333333343</c:v>
                </c:pt>
                <c:pt idx="173">
                  <c:v>42373.604166666657</c:v>
                </c:pt>
                <c:pt idx="174">
                  <c:v>42373.625</c:v>
                </c:pt>
                <c:pt idx="175">
                  <c:v>42373.645833333343</c:v>
                </c:pt>
                <c:pt idx="176">
                  <c:v>42373.666666666657</c:v>
                </c:pt>
                <c:pt idx="177">
                  <c:v>42373.6875</c:v>
                </c:pt>
                <c:pt idx="178">
                  <c:v>42373.708333333343</c:v>
                </c:pt>
                <c:pt idx="179">
                  <c:v>42373.72916666665</c:v>
                </c:pt>
                <c:pt idx="180">
                  <c:v>42373.75</c:v>
                </c:pt>
                <c:pt idx="181">
                  <c:v>42373.770833333343</c:v>
                </c:pt>
                <c:pt idx="182">
                  <c:v>42373.79166666665</c:v>
                </c:pt>
                <c:pt idx="183">
                  <c:v>42373.8125</c:v>
                </c:pt>
                <c:pt idx="184">
                  <c:v>42373.833333333343</c:v>
                </c:pt>
                <c:pt idx="185">
                  <c:v>42373.854166666657</c:v>
                </c:pt>
                <c:pt idx="186">
                  <c:v>42373.875</c:v>
                </c:pt>
                <c:pt idx="187">
                  <c:v>42373.895833333343</c:v>
                </c:pt>
                <c:pt idx="188">
                  <c:v>42373.916666666657</c:v>
                </c:pt>
                <c:pt idx="189">
                  <c:v>42373.9375</c:v>
                </c:pt>
                <c:pt idx="190">
                  <c:v>42373.958333333343</c:v>
                </c:pt>
                <c:pt idx="191">
                  <c:v>42373.979166666657</c:v>
                </c:pt>
                <c:pt idx="192">
                  <c:v>42374</c:v>
                </c:pt>
                <c:pt idx="193">
                  <c:v>42374.020833333343</c:v>
                </c:pt>
                <c:pt idx="194">
                  <c:v>42374.041666666657</c:v>
                </c:pt>
                <c:pt idx="195">
                  <c:v>42374.0625</c:v>
                </c:pt>
                <c:pt idx="196">
                  <c:v>42374.083333333343</c:v>
                </c:pt>
                <c:pt idx="197">
                  <c:v>42374.104166666657</c:v>
                </c:pt>
                <c:pt idx="198">
                  <c:v>42374.125</c:v>
                </c:pt>
                <c:pt idx="199">
                  <c:v>42374.145833333343</c:v>
                </c:pt>
                <c:pt idx="200">
                  <c:v>42374.166666666657</c:v>
                </c:pt>
                <c:pt idx="201">
                  <c:v>42374.1875</c:v>
                </c:pt>
                <c:pt idx="202">
                  <c:v>42374.208333333343</c:v>
                </c:pt>
                <c:pt idx="203">
                  <c:v>42374.22916666665</c:v>
                </c:pt>
                <c:pt idx="204">
                  <c:v>42374.25</c:v>
                </c:pt>
                <c:pt idx="205">
                  <c:v>42374.270833333343</c:v>
                </c:pt>
                <c:pt idx="206">
                  <c:v>42374.29166666665</c:v>
                </c:pt>
                <c:pt idx="207">
                  <c:v>42374.3125</c:v>
                </c:pt>
                <c:pt idx="208">
                  <c:v>42374.333333333343</c:v>
                </c:pt>
                <c:pt idx="209">
                  <c:v>42374.354166666657</c:v>
                </c:pt>
                <c:pt idx="210">
                  <c:v>42374.375</c:v>
                </c:pt>
                <c:pt idx="211">
                  <c:v>42374.395833333343</c:v>
                </c:pt>
                <c:pt idx="212">
                  <c:v>42374.416666666657</c:v>
                </c:pt>
                <c:pt idx="213">
                  <c:v>42374.4375</c:v>
                </c:pt>
                <c:pt idx="214">
                  <c:v>42374.458333333343</c:v>
                </c:pt>
                <c:pt idx="215">
                  <c:v>42374.479166666657</c:v>
                </c:pt>
                <c:pt idx="216">
                  <c:v>42374.5</c:v>
                </c:pt>
                <c:pt idx="217">
                  <c:v>42374.520833333343</c:v>
                </c:pt>
                <c:pt idx="218">
                  <c:v>42374.541666666657</c:v>
                </c:pt>
                <c:pt idx="219">
                  <c:v>42374.5625</c:v>
                </c:pt>
                <c:pt idx="220">
                  <c:v>42374.583333333343</c:v>
                </c:pt>
                <c:pt idx="221">
                  <c:v>42374.604166666657</c:v>
                </c:pt>
                <c:pt idx="222">
                  <c:v>42374.625</c:v>
                </c:pt>
                <c:pt idx="223">
                  <c:v>42374.645833333343</c:v>
                </c:pt>
                <c:pt idx="224">
                  <c:v>42374.666666666657</c:v>
                </c:pt>
                <c:pt idx="225">
                  <c:v>42374.6875</c:v>
                </c:pt>
                <c:pt idx="226">
                  <c:v>42374.708333333343</c:v>
                </c:pt>
                <c:pt idx="227">
                  <c:v>42374.72916666665</c:v>
                </c:pt>
                <c:pt idx="228">
                  <c:v>42374.75</c:v>
                </c:pt>
                <c:pt idx="229">
                  <c:v>42374.770833333343</c:v>
                </c:pt>
                <c:pt idx="230">
                  <c:v>42374.79166666665</c:v>
                </c:pt>
                <c:pt idx="231">
                  <c:v>42374.8125</c:v>
                </c:pt>
                <c:pt idx="232">
                  <c:v>42374.833333333343</c:v>
                </c:pt>
                <c:pt idx="233">
                  <c:v>42374.854166666657</c:v>
                </c:pt>
                <c:pt idx="234">
                  <c:v>42374.875</c:v>
                </c:pt>
                <c:pt idx="235">
                  <c:v>42374.895833333343</c:v>
                </c:pt>
                <c:pt idx="236">
                  <c:v>42374.916666666657</c:v>
                </c:pt>
                <c:pt idx="237">
                  <c:v>42374.9375</c:v>
                </c:pt>
                <c:pt idx="238">
                  <c:v>42374.958333333343</c:v>
                </c:pt>
                <c:pt idx="239">
                  <c:v>42374.979166666657</c:v>
                </c:pt>
                <c:pt idx="240">
                  <c:v>42375</c:v>
                </c:pt>
                <c:pt idx="241">
                  <c:v>42375.020833333343</c:v>
                </c:pt>
                <c:pt idx="242">
                  <c:v>42375.041666666657</c:v>
                </c:pt>
                <c:pt idx="243">
                  <c:v>42375.0625</c:v>
                </c:pt>
                <c:pt idx="244">
                  <c:v>42375.083333333343</c:v>
                </c:pt>
                <c:pt idx="245">
                  <c:v>42375.104166666657</c:v>
                </c:pt>
                <c:pt idx="246">
                  <c:v>42375.125</c:v>
                </c:pt>
                <c:pt idx="247">
                  <c:v>42375.145833333343</c:v>
                </c:pt>
                <c:pt idx="248">
                  <c:v>42375.166666666657</c:v>
                </c:pt>
                <c:pt idx="249">
                  <c:v>42375.1875</c:v>
                </c:pt>
                <c:pt idx="250">
                  <c:v>42375.208333333343</c:v>
                </c:pt>
                <c:pt idx="251">
                  <c:v>42375.22916666665</c:v>
                </c:pt>
                <c:pt idx="252">
                  <c:v>42375.25</c:v>
                </c:pt>
                <c:pt idx="253">
                  <c:v>42375.270833333343</c:v>
                </c:pt>
                <c:pt idx="254">
                  <c:v>42375.29166666665</c:v>
                </c:pt>
                <c:pt idx="255">
                  <c:v>42375.3125</c:v>
                </c:pt>
                <c:pt idx="256">
                  <c:v>42375.333333333343</c:v>
                </c:pt>
                <c:pt idx="257">
                  <c:v>42375.354166666657</c:v>
                </c:pt>
                <c:pt idx="258">
                  <c:v>42375.375</c:v>
                </c:pt>
                <c:pt idx="259">
                  <c:v>42375.395833333343</c:v>
                </c:pt>
                <c:pt idx="260">
                  <c:v>42375.416666666657</c:v>
                </c:pt>
                <c:pt idx="261">
                  <c:v>42375.4375</c:v>
                </c:pt>
                <c:pt idx="262">
                  <c:v>42375.458333333343</c:v>
                </c:pt>
                <c:pt idx="263">
                  <c:v>42375.479166666657</c:v>
                </c:pt>
                <c:pt idx="264">
                  <c:v>42375.5</c:v>
                </c:pt>
                <c:pt idx="265">
                  <c:v>42375.520833333343</c:v>
                </c:pt>
                <c:pt idx="266">
                  <c:v>42375.541666666657</c:v>
                </c:pt>
                <c:pt idx="267">
                  <c:v>42375.5625</c:v>
                </c:pt>
                <c:pt idx="268">
                  <c:v>42375.583333333343</c:v>
                </c:pt>
                <c:pt idx="269">
                  <c:v>42375.604166666657</c:v>
                </c:pt>
                <c:pt idx="270">
                  <c:v>42375.625</c:v>
                </c:pt>
                <c:pt idx="271">
                  <c:v>42375.645833333343</c:v>
                </c:pt>
                <c:pt idx="272">
                  <c:v>42375.666666666657</c:v>
                </c:pt>
                <c:pt idx="273">
                  <c:v>42375.6875</c:v>
                </c:pt>
                <c:pt idx="274">
                  <c:v>42375.708333333343</c:v>
                </c:pt>
                <c:pt idx="275">
                  <c:v>42375.72916666665</c:v>
                </c:pt>
                <c:pt idx="276">
                  <c:v>42375.75</c:v>
                </c:pt>
                <c:pt idx="277">
                  <c:v>42375.770833333343</c:v>
                </c:pt>
                <c:pt idx="278">
                  <c:v>42375.79166666665</c:v>
                </c:pt>
                <c:pt idx="279">
                  <c:v>42375.8125</c:v>
                </c:pt>
                <c:pt idx="280">
                  <c:v>42375.833333333343</c:v>
                </c:pt>
                <c:pt idx="281">
                  <c:v>42375.854166666657</c:v>
                </c:pt>
                <c:pt idx="282">
                  <c:v>42375.875</c:v>
                </c:pt>
                <c:pt idx="283">
                  <c:v>42375.895833333343</c:v>
                </c:pt>
                <c:pt idx="284">
                  <c:v>42375.916666666657</c:v>
                </c:pt>
                <c:pt idx="285">
                  <c:v>42375.9375</c:v>
                </c:pt>
                <c:pt idx="286">
                  <c:v>42375.958333333343</c:v>
                </c:pt>
                <c:pt idx="287">
                  <c:v>42375.979166666657</c:v>
                </c:pt>
                <c:pt idx="288">
                  <c:v>42376</c:v>
                </c:pt>
                <c:pt idx="289">
                  <c:v>42376.020833333343</c:v>
                </c:pt>
                <c:pt idx="290">
                  <c:v>42376.041666666657</c:v>
                </c:pt>
                <c:pt idx="291">
                  <c:v>42376.0625</c:v>
                </c:pt>
                <c:pt idx="292">
                  <c:v>42376.083333333343</c:v>
                </c:pt>
                <c:pt idx="293">
                  <c:v>42376.104166666657</c:v>
                </c:pt>
                <c:pt idx="294">
                  <c:v>42376.125</c:v>
                </c:pt>
                <c:pt idx="295">
                  <c:v>42376.145833333343</c:v>
                </c:pt>
                <c:pt idx="296">
                  <c:v>42376.166666666657</c:v>
                </c:pt>
                <c:pt idx="297">
                  <c:v>42376.1875</c:v>
                </c:pt>
                <c:pt idx="298">
                  <c:v>42376.208333333343</c:v>
                </c:pt>
                <c:pt idx="299">
                  <c:v>42376.22916666665</c:v>
                </c:pt>
                <c:pt idx="300">
                  <c:v>42376.25</c:v>
                </c:pt>
                <c:pt idx="301">
                  <c:v>42376.270833333343</c:v>
                </c:pt>
                <c:pt idx="302">
                  <c:v>42376.29166666665</c:v>
                </c:pt>
                <c:pt idx="303">
                  <c:v>42376.3125</c:v>
                </c:pt>
                <c:pt idx="304">
                  <c:v>42376.333333333343</c:v>
                </c:pt>
                <c:pt idx="305">
                  <c:v>42376.354166666657</c:v>
                </c:pt>
                <c:pt idx="306">
                  <c:v>42376.375</c:v>
                </c:pt>
                <c:pt idx="307">
                  <c:v>42376.395833333343</c:v>
                </c:pt>
                <c:pt idx="308">
                  <c:v>42376.416666666657</c:v>
                </c:pt>
                <c:pt idx="309">
                  <c:v>42376.4375</c:v>
                </c:pt>
                <c:pt idx="310">
                  <c:v>42376.458333333343</c:v>
                </c:pt>
                <c:pt idx="311">
                  <c:v>42376.479166666657</c:v>
                </c:pt>
                <c:pt idx="312">
                  <c:v>42376.5</c:v>
                </c:pt>
                <c:pt idx="313">
                  <c:v>42376.520833333343</c:v>
                </c:pt>
                <c:pt idx="314">
                  <c:v>42376.541666666657</c:v>
                </c:pt>
                <c:pt idx="315">
                  <c:v>42376.5625</c:v>
                </c:pt>
                <c:pt idx="316">
                  <c:v>42376.583333333343</c:v>
                </c:pt>
                <c:pt idx="317">
                  <c:v>42376.604166666657</c:v>
                </c:pt>
                <c:pt idx="318">
                  <c:v>42376.625</c:v>
                </c:pt>
                <c:pt idx="319">
                  <c:v>42376.645833333343</c:v>
                </c:pt>
                <c:pt idx="320">
                  <c:v>42376.666666666657</c:v>
                </c:pt>
                <c:pt idx="321">
                  <c:v>42376.6875</c:v>
                </c:pt>
                <c:pt idx="322">
                  <c:v>42376.708333333343</c:v>
                </c:pt>
                <c:pt idx="323">
                  <c:v>42376.72916666665</c:v>
                </c:pt>
                <c:pt idx="324">
                  <c:v>42376.75</c:v>
                </c:pt>
                <c:pt idx="325">
                  <c:v>42376.770833333343</c:v>
                </c:pt>
                <c:pt idx="326">
                  <c:v>42376.79166666665</c:v>
                </c:pt>
                <c:pt idx="327">
                  <c:v>42376.8125</c:v>
                </c:pt>
                <c:pt idx="328">
                  <c:v>42376.833333333343</c:v>
                </c:pt>
                <c:pt idx="329">
                  <c:v>42376.854166666657</c:v>
                </c:pt>
                <c:pt idx="330">
                  <c:v>42376.875</c:v>
                </c:pt>
                <c:pt idx="331">
                  <c:v>42376.895833333343</c:v>
                </c:pt>
                <c:pt idx="332">
                  <c:v>42376.916666666657</c:v>
                </c:pt>
                <c:pt idx="333">
                  <c:v>42376.9375</c:v>
                </c:pt>
                <c:pt idx="334">
                  <c:v>42376.958333333343</c:v>
                </c:pt>
                <c:pt idx="335">
                  <c:v>42376.979166666657</c:v>
                </c:pt>
                <c:pt idx="336">
                  <c:v>42377</c:v>
                </c:pt>
                <c:pt idx="337">
                  <c:v>42377.020833333343</c:v>
                </c:pt>
                <c:pt idx="338">
                  <c:v>42377.041666666657</c:v>
                </c:pt>
                <c:pt idx="339">
                  <c:v>42377.0625</c:v>
                </c:pt>
                <c:pt idx="340">
                  <c:v>42377.083333333343</c:v>
                </c:pt>
                <c:pt idx="341">
                  <c:v>42377.104166666657</c:v>
                </c:pt>
                <c:pt idx="342">
                  <c:v>42377.125</c:v>
                </c:pt>
                <c:pt idx="343">
                  <c:v>42377.145833333343</c:v>
                </c:pt>
                <c:pt idx="344">
                  <c:v>42377.166666666657</c:v>
                </c:pt>
                <c:pt idx="345">
                  <c:v>42377.1875</c:v>
                </c:pt>
                <c:pt idx="346">
                  <c:v>42377.208333333343</c:v>
                </c:pt>
                <c:pt idx="347">
                  <c:v>42377.22916666665</c:v>
                </c:pt>
                <c:pt idx="348">
                  <c:v>42377.25</c:v>
                </c:pt>
                <c:pt idx="349">
                  <c:v>42377.270833333343</c:v>
                </c:pt>
                <c:pt idx="350">
                  <c:v>42377.29166666665</c:v>
                </c:pt>
                <c:pt idx="351">
                  <c:v>42377.3125</c:v>
                </c:pt>
                <c:pt idx="352">
                  <c:v>42377.333333333343</c:v>
                </c:pt>
                <c:pt idx="353">
                  <c:v>42377.354166666657</c:v>
                </c:pt>
                <c:pt idx="354">
                  <c:v>42377.375</c:v>
                </c:pt>
                <c:pt idx="355">
                  <c:v>42377.395833333343</c:v>
                </c:pt>
                <c:pt idx="356">
                  <c:v>42377.416666666657</c:v>
                </c:pt>
                <c:pt idx="357">
                  <c:v>42377.4375</c:v>
                </c:pt>
                <c:pt idx="358">
                  <c:v>42377.458333333343</c:v>
                </c:pt>
                <c:pt idx="359">
                  <c:v>42377.479166666657</c:v>
                </c:pt>
                <c:pt idx="360">
                  <c:v>42377.5</c:v>
                </c:pt>
                <c:pt idx="361">
                  <c:v>42377.520833333343</c:v>
                </c:pt>
                <c:pt idx="362">
                  <c:v>42377.541666666657</c:v>
                </c:pt>
                <c:pt idx="363">
                  <c:v>42377.5625</c:v>
                </c:pt>
                <c:pt idx="364">
                  <c:v>42377.583333333343</c:v>
                </c:pt>
                <c:pt idx="365">
                  <c:v>42377.604166666657</c:v>
                </c:pt>
                <c:pt idx="366">
                  <c:v>42377.625</c:v>
                </c:pt>
                <c:pt idx="367">
                  <c:v>42377.645833333343</c:v>
                </c:pt>
                <c:pt idx="368">
                  <c:v>42377.666666666657</c:v>
                </c:pt>
                <c:pt idx="369">
                  <c:v>42377.6875</c:v>
                </c:pt>
                <c:pt idx="370">
                  <c:v>42377.708333333343</c:v>
                </c:pt>
                <c:pt idx="371">
                  <c:v>42377.72916666665</c:v>
                </c:pt>
                <c:pt idx="372">
                  <c:v>42377.75</c:v>
                </c:pt>
                <c:pt idx="373">
                  <c:v>42377.770833333343</c:v>
                </c:pt>
                <c:pt idx="374">
                  <c:v>42377.79166666665</c:v>
                </c:pt>
                <c:pt idx="375">
                  <c:v>42377.8125</c:v>
                </c:pt>
                <c:pt idx="376">
                  <c:v>42377.833333333343</c:v>
                </c:pt>
                <c:pt idx="377">
                  <c:v>42377.854166666657</c:v>
                </c:pt>
                <c:pt idx="378">
                  <c:v>42377.875</c:v>
                </c:pt>
                <c:pt idx="379">
                  <c:v>42377.895833333343</c:v>
                </c:pt>
                <c:pt idx="380">
                  <c:v>42377.916666666657</c:v>
                </c:pt>
                <c:pt idx="381">
                  <c:v>42377.9375</c:v>
                </c:pt>
                <c:pt idx="382">
                  <c:v>42377.958333333343</c:v>
                </c:pt>
                <c:pt idx="383">
                  <c:v>42377.979166666657</c:v>
                </c:pt>
                <c:pt idx="384">
                  <c:v>42378</c:v>
                </c:pt>
                <c:pt idx="385">
                  <c:v>42378.020833333343</c:v>
                </c:pt>
                <c:pt idx="386">
                  <c:v>42378.041666666657</c:v>
                </c:pt>
                <c:pt idx="387">
                  <c:v>42378.0625</c:v>
                </c:pt>
                <c:pt idx="388">
                  <c:v>42378.083333333343</c:v>
                </c:pt>
                <c:pt idx="389">
                  <c:v>42378.104166666657</c:v>
                </c:pt>
                <c:pt idx="390">
                  <c:v>42378.125</c:v>
                </c:pt>
                <c:pt idx="391">
                  <c:v>42378.145833333343</c:v>
                </c:pt>
                <c:pt idx="392">
                  <c:v>42378.166666666657</c:v>
                </c:pt>
                <c:pt idx="393">
                  <c:v>42378.1875</c:v>
                </c:pt>
                <c:pt idx="394">
                  <c:v>42378.208333333343</c:v>
                </c:pt>
                <c:pt idx="395">
                  <c:v>42378.22916666665</c:v>
                </c:pt>
                <c:pt idx="396">
                  <c:v>42378.25</c:v>
                </c:pt>
                <c:pt idx="397">
                  <c:v>42378.270833333343</c:v>
                </c:pt>
                <c:pt idx="398">
                  <c:v>42378.29166666665</c:v>
                </c:pt>
                <c:pt idx="399">
                  <c:v>42378.3125</c:v>
                </c:pt>
                <c:pt idx="400">
                  <c:v>42378.333333333343</c:v>
                </c:pt>
                <c:pt idx="401">
                  <c:v>42378.354166666657</c:v>
                </c:pt>
                <c:pt idx="402">
                  <c:v>42378.375</c:v>
                </c:pt>
                <c:pt idx="403">
                  <c:v>42378.395833333343</c:v>
                </c:pt>
                <c:pt idx="404">
                  <c:v>42378.416666666657</c:v>
                </c:pt>
                <c:pt idx="405">
                  <c:v>42378.4375</c:v>
                </c:pt>
                <c:pt idx="406">
                  <c:v>42378.458333333343</c:v>
                </c:pt>
                <c:pt idx="407">
                  <c:v>42378.479166666657</c:v>
                </c:pt>
                <c:pt idx="408">
                  <c:v>42378.5</c:v>
                </c:pt>
                <c:pt idx="409">
                  <c:v>42378.520833333343</c:v>
                </c:pt>
                <c:pt idx="410">
                  <c:v>42378.541666666657</c:v>
                </c:pt>
                <c:pt idx="411">
                  <c:v>42378.5625</c:v>
                </c:pt>
                <c:pt idx="412">
                  <c:v>42378.583333333343</c:v>
                </c:pt>
                <c:pt idx="413">
                  <c:v>42378.604166666657</c:v>
                </c:pt>
                <c:pt idx="414">
                  <c:v>42378.625</c:v>
                </c:pt>
                <c:pt idx="415">
                  <c:v>42378.645833333343</c:v>
                </c:pt>
                <c:pt idx="416">
                  <c:v>42378.666666666657</c:v>
                </c:pt>
                <c:pt idx="417">
                  <c:v>42378.6875</c:v>
                </c:pt>
                <c:pt idx="418">
                  <c:v>42378.708333333343</c:v>
                </c:pt>
                <c:pt idx="419">
                  <c:v>42378.72916666665</c:v>
                </c:pt>
                <c:pt idx="420">
                  <c:v>42378.75</c:v>
                </c:pt>
                <c:pt idx="421">
                  <c:v>42378.770833333343</c:v>
                </c:pt>
                <c:pt idx="422">
                  <c:v>42378.79166666665</c:v>
                </c:pt>
                <c:pt idx="423">
                  <c:v>42378.8125</c:v>
                </c:pt>
                <c:pt idx="424">
                  <c:v>42378.833333333343</c:v>
                </c:pt>
                <c:pt idx="425">
                  <c:v>42378.854166666657</c:v>
                </c:pt>
                <c:pt idx="426">
                  <c:v>42378.875</c:v>
                </c:pt>
                <c:pt idx="427">
                  <c:v>42378.895833333343</c:v>
                </c:pt>
                <c:pt idx="428">
                  <c:v>42378.916666666657</c:v>
                </c:pt>
                <c:pt idx="429">
                  <c:v>42378.9375</c:v>
                </c:pt>
                <c:pt idx="430">
                  <c:v>42378.958333333343</c:v>
                </c:pt>
                <c:pt idx="431">
                  <c:v>42378.979166666657</c:v>
                </c:pt>
                <c:pt idx="432">
                  <c:v>42379</c:v>
                </c:pt>
                <c:pt idx="433">
                  <c:v>42379.020833333343</c:v>
                </c:pt>
                <c:pt idx="434">
                  <c:v>42379.041666666657</c:v>
                </c:pt>
                <c:pt idx="435">
                  <c:v>42379.0625</c:v>
                </c:pt>
                <c:pt idx="436">
                  <c:v>42379.083333333343</c:v>
                </c:pt>
                <c:pt idx="437">
                  <c:v>42379.104166666657</c:v>
                </c:pt>
                <c:pt idx="438">
                  <c:v>42379.125</c:v>
                </c:pt>
                <c:pt idx="439">
                  <c:v>42379.145833333343</c:v>
                </c:pt>
                <c:pt idx="440">
                  <c:v>42379.166666666657</c:v>
                </c:pt>
                <c:pt idx="441">
                  <c:v>42379.1875</c:v>
                </c:pt>
                <c:pt idx="442">
                  <c:v>42379.208333333343</c:v>
                </c:pt>
                <c:pt idx="443">
                  <c:v>42379.22916666665</c:v>
                </c:pt>
                <c:pt idx="444">
                  <c:v>42379.25</c:v>
                </c:pt>
                <c:pt idx="445">
                  <c:v>42379.270833333343</c:v>
                </c:pt>
                <c:pt idx="446">
                  <c:v>42379.29166666665</c:v>
                </c:pt>
                <c:pt idx="447">
                  <c:v>42379.3125</c:v>
                </c:pt>
                <c:pt idx="448">
                  <c:v>42379.333333333343</c:v>
                </c:pt>
                <c:pt idx="449">
                  <c:v>42379.354166666657</c:v>
                </c:pt>
                <c:pt idx="450">
                  <c:v>42379.375</c:v>
                </c:pt>
                <c:pt idx="451">
                  <c:v>42379.395833333343</c:v>
                </c:pt>
                <c:pt idx="452">
                  <c:v>42379.416666666657</c:v>
                </c:pt>
                <c:pt idx="453">
                  <c:v>42379.4375</c:v>
                </c:pt>
                <c:pt idx="454">
                  <c:v>42379.458333333343</c:v>
                </c:pt>
                <c:pt idx="455">
                  <c:v>42379.479166666657</c:v>
                </c:pt>
                <c:pt idx="456">
                  <c:v>42379.5</c:v>
                </c:pt>
                <c:pt idx="457">
                  <c:v>42379.520833333343</c:v>
                </c:pt>
                <c:pt idx="458">
                  <c:v>42379.541666666657</c:v>
                </c:pt>
                <c:pt idx="459">
                  <c:v>42379.5625</c:v>
                </c:pt>
                <c:pt idx="460">
                  <c:v>42379.583333333343</c:v>
                </c:pt>
                <c:pt idx="461">
                  <c:v>42379.604166666657</c:v>
                </c:pt>
                <c:pt idx="462">
                  <c:v>42379.625</c:v>
                </c:pt>
                <c:pt idx="463">
                  <c:v>42379.645833333343</c:v>
                </c:pt>
                <c:pt idx="464">
                  <c:v>42379.666666666657</c:v>
                </c:pt>
                <c:pt idx="465">
                  <c:v>42379.6875</c:v>
                </c:pt>
                <c:pt idx="466">
                  <c:v>42379.708333333343</c:v>
                </c:pt>
                <c:pt idx="467">
                  <c:v>42379.72916666665</c:v>
                </c:pt>
                <c:pt idx="468">
                  <c:v>42379.75</c:v>
                </c:pt>
                <c:pt idx="469">
                  <c:v>42379.770833333343</c:v>
                </c:pt>
                <c:pt idx="470">
                  <c:v>42379.79166666665</c:v>
                </c:pt>
                <c:pt idx="471">
                  <c:v>42379.8125</c:v>
                </c:pt>
                <c:pt idx="472">
                  <c:v>42379.833333333343</c:v>
                </c:pt>
                <c:pt idx="473">
                  <c:v>42379.854166666657</c:v>
                </c:pt>
                <c:pt idx="474">
                  <c:v>42379.875</c:v>
                </c:pt>
                <c:pt idx="475">
                  <c:v>42379.895833333343</c:v>
                </c:pt>
                <c:pt idx="476">
                  <c:v>42379.916666666657</c:v>
                </c:pt>
                <c:pt idx="477">
                  <c:v>42379.9375</c:v>
                </c:pt>
                <c:pt idx="478">
                  <c:v>42379.958333333343</c:v>
                </c:pt>
                <c:pt idx="479">
                  <c:v>42379.979166666657</c:v>
                </c:pt>
                <c:pt idx="480">
                  <c:v>42380</c:v>
                </c:pt>
                <c:pt idx="481">
                  <c:v>42380.020833333343</c:v>
                </c:pt>
                <c:pt idx="482">
                  <c:v>42380.041666666657</c:v>
                </c:pt>
                <c:pt idx="483">
                  <c:v>42380.0625</c:v>
                </c:pt>
                <c:pt idx="484">
                  <c:v>42380.083333333343</c:v>
                </c:pt>
                <c:pt idx="485">
                  <c:v>42380.104166666657</c:v>
                </c:pt>
                <c:pt idx="486">
                  <c:v>42380.125</c:v>
                </c:pt>
                <c:pt idx="487">
                  <c:v>42380.145833333343</c:v>
                </c:pt>
                <c:pt idx="488">
                  <c:v>42380.166666666657</c:v>
                </c:pt>
                <c:pt idx="489">
                  <c:v>42380.1875</c:v>
                </c:pt>
                <c:pt idx="490">
                  <c:v>42380.208333333343</c:v>
                </c:pt>
                <c:pt idx="491">
                  <c:v>42380.22916666665</c:v>
                </c:pt>
                <c:pt idx="492">
                  <c:v>42380.25</c:v>
                </c:pt>
                <c:pt idx="493">
                  <c:v>42380.270833333343</c:v>
                </c:pt>
                <c:pt idx="494">
                  <c:v>42380.29166666665</c:v>
                </c:pt>
                <c:pt idx="495">
                  <c:v>42380.3125</c:v>
                </c:pt>
                <c:pt idx="496">
                  <c:v>42380.333333333343</c:v>
                </c:pt>
                <c:pt idx="497">
                  <c:v>42380.354166666657</c:v>
                </c:pt>
                <c:pt idx="498">
                  <c:v>42380.375</c:v>
                </c:pt>
                <c:pt idx="499">
                  <c:v>42380.395833333343</c:v>
                </c:pt>
                <c:pt idx="500">
                  <c:v>42380.416666666657</c:v>
                </c:pt>
                <c:pt idx="501">
                  <c:v>42380.4375</c:v>
                </c:pt>
                <c:pt idx="502">
                  <c:v>42380.458333333343</c:v>
                </c:pt>
                <c:pt idx="503">
                  <c:v>42380.479166666657</c:v>
                </c:pt>
                <c:pt idx="504">
                  <c:v>42380.5</c:v>
                </c:pt>
                <c:pt idx="505">
                  <c:v>42380.520833333343</c:v>
                </c:pt>
                <c:pt idx="506">
                  <c:v>42380.541666666657</c:v>
                </c:pt>
                <c:pt idx="507">
                  <c:v>42380.5625</c:v>
                </c:pt>
                <c:pt idx="508">
                  <c:v>42380.583333333343</c:v>
                </c:pt>
                <c:pt idx="509">
                  <c:v>42380.604166666657</c:v>
                </c:pt>
                <c:pt idx="510">
                  <c:v>42380.625</c:v>
                </c:pt>
                <c:pt idx="511">
                  <c:v>42380.645833333343</c:v>
                </c:pt>
                <c:pt idx="512">
                  <c:v>42380.666666666657</c:v>
                </c:pt>
                <c:pt idx="513">
                  <c:v>42380.6875</c:v>
                </c:pt>
                <c:pt idx="514">
                  <c:v>42380.708333333343</c:v>
                </c:pt>
                <c:pt idx="515">
                  <c:v>42380.72916666665</c:v>
                </c:pt>
                <c:pt idx="516">
                  <c:v>42380.75</c:v>
                </c:pt>
                <c:pt idx="517">
                  <c:v>42380.770833333343</c:v>
                </c:pt>
                <c:pt idx="518">
                  <c:v>42380.79166666665</c:v>
                </c:pt>
                <c:pt idx="519">
                  <c:v>42380.8125</c:v>
                </c:pt>
                <c:pt idx="520">
                  <c:v>42380.833333333343</c:v>
                </c:pt>
                <c:pt idx="521">
                  <c:v>42380.854166666657</c:v>
                </c:pt>
                <c:pt idx="522">
                  <c:v>42380.875</c:v>
                </c:pt>
                <c:pt idx="523">
                  <c:v>42380.895833333343</c:v>
                </c:pt>
                <c:pt idx="524">
                  <c:v>42380.916666666657</c:v>
                </c:pt>
                <c:pt idx="525">
                  <c:v>42380.9375</c:v>
                </c:pt>
                <c:pt idx="526">
                  <c:v>42380.958333333343</c:v>
                </c:pt>
                <c:pt idx="527">
                  <c:v>42380.979166666657</c:v>
                </c:pt>
                <c:pt idx="528">
                  <c:v>42381</c:v>
                </c:pt>
                <c:pt idx="529">
                  <c:v>42381.020833333343</c:v>
                </c:pt>
                <c:pt idx="530">
                  <c:v>42381.041666666657</c:v>
                </c:pt>
                <c:pt idx="531">
                  <c:v>42381.0625</c:v>
                </c:pt>
                <c:pt idx="532">
                  <c:v>42381.083333333343</c:v>
                </c:pt>
                <c:pt idx="533">
                  <c:v>42381.104166666657</c:v>
                </c:pt>
                <c:pt idx="534">
                  <c:v>42381.125</c:v>
                </c:pt>
                <c:pt idx="535">
                  <c:v>42381.145833333343</c:v>
                </c:pt>
                <c:pt idx="536">
                  <c:v>42381.166666666657</c:v>
                </c:pt>
                <c:pt idx="537">
                  <c:v>42381.1875</c:v>
                </c:pt>
                <c:pt idx="538">
                  <c:v>42381.208333333343</c:v>
                </c:pt>
                <c:pt idx="539">
                  <c:v>42381.22916666665</c:v>
                </c:pt>
                <c:pt idx="540">
                  <c:v>42381.25</c:v>
                </c:pt>
                <c:pt idx="541">
                  <c:v>42381.270833333343</c:v>
                </c:pt>
                <c:pt idx="542">
                  <c:v>42381.29166666665</c:v>
                </c:pt>
                <c:pt idx="543">
                  <c:v>42381.3125</c:v>
                </c:pt>
                <c:pt idx="544">
                  <c:v>42381.333333333343</c:v>
                </c:pt>
                <c:pt idx="545">
                  <c:v>42381.354166666657</c:v>
                </c:pt>
                <c:pt idx="546">
                  <c:v>42381.375</c:v>
                </c:pt>
                <c:pt idx="547">
                  <c:v>42381.395833333343</c:v>
                </c:pt>
                <c:pt idx="548">
                  <c:v>42381.416666666657</c:v>
                </c:pt>
                <c:pt idx="549">
                  <c:v>42381.4375</c:v>
                </c:pt>
                <c:pt idx="550">
                  <c:v>42381.458333333343</c:v>
                </c:pt>
                <c:pt idx="551">
                  <c:v>42381.479166666657</c:v>
                </c:pt>
                <c:pt idx="552">
                  <c:v>42381.5</c:v>
                </c:pt>
                <c:pt idx="553">
                  <c:v>42381.520833333343</c:v>
                </c:pt>
                <c:pt idx="554">
                  <c:v>42381.541666666657</c:v>
                </c:pt>
                <c:pt idx="555">
                  <c:v>42381.5625</c:v>
                </c:pt>
                <c:pt idx="556">
                  <c:v>42381.583333333343</c:v>
                </c:pt>
                <c:pt idx="557">
                  <c:v>42381.604166666657</c:v>
                </c:pt>
                <c:pt idx="558">
                  <c:v>42381.625</c:v>
                </c:pt>
                <c:pt idx="559">
                  <c:v>42381.645833333343</c:v>
                </c:pt>
                <c:pt idx="560">
                  <c:v>42381.666666666657</c:v>
                </c:pt>
                <c:pt idx="561">
                  <c:v>42381.6875</c:v>
                </c:pt>
                <c:pt idx="562">
                  <c:v>42381.708333333343</c:v>
                </c:pt>
                <c:pt idx="563">
                  <c:v>42381.72916666665</c:v>
                </c:pt>
                <c:pt idx="564">
                  <c:v>42381.75</c:v>
                </c:pt>
                <c:pt idx="565">
                  <c:v>42381.770833333343</c:v>
                </c:pt>
                <c:pt idx="566">
                  <c:v>42381.79166666665</c:v>
                </c:pt>
                <c:pt idx="567">
                  <c:v>42381.8125</c:v>
                </c:pt>
                <c:pt idx="568">
                  <c:v>42381.833333333343</c:v>
                </c:pt>
                <c:pt idx="569">
                  <c:v>42381.854166666657</c:v>
                </c:pt>
                <c:pt idx="570">
                  <c:v>42381.875</c:v>
                </c:pt>
                <c:pt idx="571">
                  <c:v>42381.895833333343</c:v>
                </c:pt>
                <c:pt idx="572">
                  <c:v>42381.916666666657</c:v>
                </c:pt>
                <c:pt idx="573">
                  <c:v>42381.9375</c:v>
                </c:pt>
                <c:pt idx="574">
                  <c:v>42381.958333333343</c:v>
                </c:pt>
                <c:pt idx="575">
                  <c:v>42381.979166666657</c:v>
                </c:pt>
                <c:pt idx="576">
                  <c:v>42382</c:v>
                </c:pt>
                <c:pt idx="577">
                  <c:v>42382.020833333343</c:v>
                </c:pt>
                <c:pt idx="578">
                  <c:v>42382.041666666657</c:v>
                </c:pt>
                <c:pt idx="579">
                  <c:v>42382.0625</c:v>
                </c:pt>
                <c:pt idx="580">
                  <c:v>42382.083333333343</c:v>
                </c:pt>
                <c:pt idx="581">
                  <c:v>42382.104166666657</c:v>
                </c:pt>
                <c:pt idx="582">
                  <c:v>42382.125</c:v>
                </c:pt>
                <c:pt idx="583">
                  <c:v>42382.145833333343</c:v>
                </c:pt>
                <c:pt idx="584">
                  <c:v>42382.166666666657</c:v>
                </c:pt>
                <c:pt idx="585">
                  <c:v>42382.1875</c:v>
                </c:pt>
                <c:pt idx="586">
                  <c:v>42382.208333333343</c:v>
                </c:pt>
                <c:pt idx="587">
                  <c:v>42382.22916666665</c:v>
                </c:pt>
                <c:pt idx="588">
                  <c:v>42382.25</c:v>
                </c:pt>
                <c:pt idx="589">
                  <c:v>42382.270833333343</c:v>
                </c:pt>
                <c:pt idx="590">
                  <c:v>42382.29166666665</c:v>
                </c:pt>
                <c:pt idx="591">
                  <c:v>42382.3125</c:v>
                </c:pt>
                <c:pt idx="592">
                  <c:v>42382.333333333343</c:v>
                </c:pt>
                <c:pt idx="593">
                  <c:v>42382.354166666657</c:v>
                </c:pt>
                <c:pt idx="594">
                  <c:v>42382.375</c:v>
                </c:pt>
                <c:pt idx="595">
                  <c:v>42382.395833333343</c:v>
                </c:pt>
                <c:pt idx="596">
                  <c:v>42382.416666666657</c:v>
                </c:pt>
                <c:pt idx="597">
                  <c:v>42382.4375</c:v>
                </c:pt>
                <c:pt idx="598">
                  <c:v>42382.458333333343</c:v>
                </c:pt>
                <c:pt idx="599">
                  <c:v>42382.479166666657</c:v>
                </c:pt>
                <c:pt idx="600">
                  <c:v>42382.5</c:v>
                </c:pt>
                <c:pt idx="601">
                  <c:v>42382.520833333343</c:v>
                </c:pt>
                <c:pt idx="602">
                  <c:v>42382.541666666657</c:v>
                </c:pt>
                <c:pt idx="603">
                  <c:v>42382.5625</c:v>
                </c:pt>
                <c:pt idx="604">
                  <c:v>42382.583333333343</c:v>
                </c:pt>
                <c:pt idx="605">
                  <c:v>42382.604166666657</c:v>
                </c:pt>
                <c:pt idx="606">
                  <c:v>42382.625</c:v>
                </c:pt>
                <c:pt idx="607">
                  <c:v>42382.645833333343</c:v>
                </c:pt>
                <c:pt idx="608">
                  <c:v>42382.666666666657</c:v>
                </c:pt>
                <c:pt idx="609">
                  <c:v>42382.6875</c:v>
                </c:pt>
                <c:pt idx="610">
                  <c:v>42382.708333333343</c:v>
                </c:pt>
                <c:pt idx="611">
                  <c:v>42382.72916666665</c:v>
                </c:pt>
                <c:pt idx="612">
                  <c:v>42382.75</c:v>
                </c:pt>
                <c:pt idx="613">
                  <c:v>42382.770833333343</c:v>
                </c:pt>
                <c:pt idx="614">
                  <c:v>42382.79166666665</c:v>
                </c:pt>
                <c:pt idx="615">
                  <c:v>42382.8125</c:v>
                </c:pt>
                <c:pt idx="616">
                  <c:v>42382.833333333343</c:v>
                </c:pt>
                <c:pt idx="617">
                  <c:v>42382.854166666657</c:v>
                </c:pt>
                <c:pt idx="618">
                  <c:v>42382.875</c:v>
                </c:pt>
                <c:pt idx="619">
                  <c:v>42382.895833333343</c:v>
                </c:pt>
                <c:pt idx="620">
                  <c:v>42382.916666666657</c:v>
                </c:pt>
                <c:pt idx="621">
                  <c:v>42382.9375</c:v>
                </c:pt>
                <c:pt idx="622">
                  <c:v>42382.958333333343</c:v>
                </c:pt>
                <c:pt idx="623">
                  <c:v>42382.979166666657</c:v>
                </c:pt>
                <c:pt idx="624">
                  <c:v>42383</c:v>
                </c:pt>
                <c:pt idx="625">
                  <c:v>42383.020833333343</c:v>
                </c:pt>
                <c:pt idx="626">
                  <c:v>42383.041666666657</c:v>
                </c:pt>
                <c:pt idx="627">
                  <c:v>42383.0625</c:v>
                </c:pt>
                <c:pt idx="628">
                  <c:v>42383.083333333343</c:v>
                </c:pt>
                <c:pt idx="629">
                  <c:v>42383.104166666657</c:v>
                </c:pt>
                <c:pt idx="630">
                  <c:v>42383.125</c:v>
                </c:pt>
                <c:pt idx="631">
                  <c:v>42383.145833333343</c:v>
                </c:pt>
                <c:pt idx="632">
                  <c:v>42383.166666666657</c:v>
                </c:pt>
                <c:pt idx="633">
                  <c:v>42383.1875</c:v>
                </c:pt>
                <c:pt idx="634">
                  <c:v>42383.208333333343</c:v>
                </c:pt>
                <c:pt idx="635">
                  <c:v>42383.22916666665</c:v>
                </c:pt>
                <c:pt idx="636">
                  <c:v>42383.25</c:v>
                </c:pt>
                <c:pt idx="637">
                  <c:v>42383.270833333343</c:v>
                </c:pt>
                <c:pt idx="638">
                  <c:v>42383.29166666665</c:v>
                </c:pt>
                <c:pt idx="639">
                  <c:v>42383.3125</c:v>
                </c:pt>
                <c:pt idx="640">
                  <c:v>42383.333333333343</c:v>
                </c:pt>
                <c:pt idx="641">
                  <c:v>42383.354166666657</c:v>
                </c:pt>
                <c:pt idx="642">
                  <c:v>42383.375</c:v>
                </c:pt>
                <c:pt idx="643">
                  <c:v>42383.395833333343</c:v>
                </c:pt>
                <c:pt idx="644">
                  <c:v>42383.416666666657</c:v>
                </c:pt>
                <c:pt idx="645">
                  <c:v>42383.4375</c:v>
                </c:pt>
                <c:pt idx="646">
                  <c:v>42383.458333333343</c:v>
                </c:pt>
                <c:pt idx="647">
                  <c:v>42383.479166666657</c:v>
                </c:pt>
                <c:pt idx="648">
                  <c:v>42383.5</c:v>
                </c:pt>
                <c:pt idx="649">
                  <c:v>42383.520833333343</c:v>
                </c:pt>
                <c:pt idx="650">
                  <c:v>42383.541666666657</c:v>
                </c:pt>
                <c:pt idx="651">
                  <c:v>42383.5625</c:v>
                </c:pt>
                <c:pt idx="652">
                  <c:v>42383.583333333343</c:v>
                </c:pt>
                <c:pt idx="653">
                  <c:v>42383.604166666657</c:v>
                </c:pt>
                <c:pt idx="654">
                  <c:v>42383.625</c:v>
                </c:pt>
                <c:pt idx="655">
                  <c:v>42383.645833333343</c:v>
                </c:pt>
                <c:pt idx="656">
                  <c:v>42383.666666666657</c:v>
                </c:pt>
                <c:pt idx="657">
                  <c:v>42383.6875</c:v>
                </c:pt>
                <c:pt idx="658">
                  <c:v>42383.708333333343</c:v>
                </c:pt>
                <c:pt idx="659">
                  <c:v>42383.72916666665</c:v>
                </c:pt>
                <c:pt idx="660">
                  <c:v>42383.75</c:v>
                </c:pt>
                <c:pt idx="661">
                  <c:v>42383.770833333343</c:v>
                </c:pt>
                <c:pt idx="662">
                  <c:v>42383.79166666665</c:v>
                </c:pt>
                <c:pt idx="663">
                  <c:v>42383.8125</c:v>
                </c:pt>
                <c:pt idx="664">
                  <c:v>42383.833333333343</c:v>
                </c:pt>
                <c:pt idx="665">
                  <c:v>42383.854166666657</c:v>
                </c:pt>
                <c:pt idx="666">
                  <c:v>42383.875</c:v>
                </c:pt>
                <c:pt idx="667">
                  <c:v>42383.895833333343</c:v>
                </c:pt>
                <c:pt idx="668">
                  <c:v>42383.916666666657</c:v>
                </c:pt>
                <c:pt idx="669">
                  <c:v>42383.9375</c:v>
                </c:pt>
                <c:pt idx="670">
                  <c:v>42383.958333333343</c:v>
                </c:pt>
                <c:pt idx="671">
                  <c:v>42383.979166666657</c:v>
                </c:pt>
                <c:pt idx="672">
                  <c:v>42384</c:v>
                </c:pt>
                <c:pt idx="673">
                  <c:v>42384.020833333343</c:v>
                </c:pt>
                <c:pt idx="674">
                  <c:v>42384.041666666657</c:v>
                </c:pt>
                <c:pt idx="675">
                  <c:v>42384.0625</c:v>
                </c:pt>
                <c:pt idx="676">
                  <c:v>42384.083333333343</c:v>
                </c:pt>
                <c:pt idx="677">
                  <c:v>42384.104166666657</c:v>
                </c:pt>
                <c:pt idx="678">
                  <c:v>42384.125</c:v>
                </c:pt>
                <c:pt idx="679">
                  <c:v>42384.145833333343</c:v>
                </c:pt>
                <c:pt idx="680">
                  <c:v>42384.166666666657</c:v>
                </c:pt>
                <c:pt idx="681">
                  <c:v>42384.1875</c:v>
                </c:pt>
                <c:pt idx="682">
                  <c:v>42384.208333333343</c:v>
                </c:pt>
                <c:pt idx="683">
                  <c:v>42384.22916666665</c:v>
                </c:pt>
                <c:pt idx="684">
                  <c:v>42384.25</c:v>
                </c:pt>
                <c:pt idx="685">
                  <c:v>42384.270833333343</c:v>
                </c:pt>
                <c:pt idx="686">
                  <c:v>42384.29166666665</c:v>
                </c:pt>
                <c:pt idx="687">
                  <c:v>42384.3125</c:v>
                </c:pt>
                <c:pt idx="688">
                  <c:v>42384.333333333343</c:v>
                </c:pt>
                <c:pt idx="689">
                  <c:v>42384.354166666657</c:v>
                </c:pt>
                <c:pt idx="690">
                  <c:v>42384.375</c:v>
                </c:pt>
                <c:pt idx="691">
                  <c:v>42384.395833333343</c:v>
                </c:pt>
                <c:pt idx="692">
                  <c:v>42384.416666666657</c:v>
                </c:pt>
                <c:pt idx="693">
                  <c:v>42384.4375</c:v>
                </c:pt>
                <c:pt idx="694">
                  <c:v>42384.458333333343</c:v>
                </c:pt>
                <c:pt idx="695">
                  <c:v>42384.479166666657</c:v>
                </c:pt>
                <c:pt idx="696">
                  <c:v>42384.5</c:v>
                </c:pt>
                <c:pt idx="697">
                  <c:v>42384.520833333343</c:v>
                </c:pt>
                <c:pt idx="698">
                  <c:v>42384.541666666657</c:v>
                </c:pt>
                <c:pt idx="699">
                  <c:v>42384.5625</c:v>
                </c:pt>
                <c:pt idx="700">
                  <c:v>42384.583333333343</c:v>
                </c:pt>
                <c:pt idx="701">
                  <c:v>42384.604166666657</c:v>
                </c:pt>
                <c:pt idx="702">
                  <c:v>42384.625</c:v>
                </c:pt>
                <c:pt idx="703">
                  <c:v>42384.645833333343</c:v>
                </c:pt>
                <c:pt idx="704">
                  <c:v>42384.666666666657</c:v>
                </c:pt>
                <c:pt idx="705">
                  <c:v>42384.6875</c:v>
                </c:pt>
                <c:pt idx="706">
                  <c:v>42384.708333333343</c:v>
                </c:pt>
                <c:pt idx="707">
                  <c:v>42384.72916666665</c:v>
                </c:pt>
                <c:pt idx="708">
                  <c:v>42384.75</c:v>
                </c:pt>
                <c:pt idx="709">
                  <c:v>42384.770833333343</c:v>
                </c:pt>
                <c:pt idx="710">
                  <c:v>42384.79166666665</c:v>
                </c:pt>
                <c:pt idx="711">
                  <c:v>42384.8125</c:v>
                </c:pt>
                <c:pt idx="712">
                  <c:v>42384.833333333343</c:v>
                </c:pt>
                <c:pt idx="713">
                  <c:v>42384.854166666657</c:v>
                </c:pt>
                <c:pt idx="714">
                  <c:v>42384.875</c:v>
                </c:pt>
                <c:pt idx="715">
                  <c:v>42384.895833333343</c:v>
                </c:pt>
                <c:pt idx="716">
                  <c:v>42384.916666666657</c:v>
                </c:pt>
                <c:pt idx="717">
                  <c:v>42384.9375</c:v>
                </c:pt>
                <c:pt idx="718">
                  <c:v>42384.958333333343</c:v>
                </c:pt>
                <c:pt idx="719">
                  <c:v>42384.979166666657</c:v>
                </c:pt>
                <c:pt idx="720">
                  <c:v>42385</c:v>
                </c:pt>
                <c:pt idx="721">
                  <c:v>42385.020833333343</c:v>
                </c:pt>
                <c:pt idx="722">
                  <c:v>42385.041666666657</c:v>
                </c:pt>
                <c:pt idx="723">
                  <c:v>42385.0625</c:v>
                </c:pt>
                <c:pt idx="724">
                  <c:v>42385.083333333343</c:v>
                </c:pt>
                <c:pt idx="725">
                  <c:v>42385.104166666657</c:v>
                </c:pt>
                <c:pt idx="726">
                  <c:v>42385.125</c:v>
                </c:pt>
                <c:pt idx="727">
                  <c:v>42385.145833333343</c:v>
                </c:pt>
                <c:pt idx="728">
                  <c:v>42385.166666666657</c:v>
                </c:pt>
                <c:pt idx="729">
                  <c:v>42385.1875</c:v>
                </c:pt>
                <c:pt idx="730">
                  <c:v>42385.208333333343</c:v>
                </c:pt>
                <c:pt idx="731">
                  <c:v>42385.22916666665</c:v>
                </c:pt>
                <c:pt idx="732">
                  <c:v>42385.25</c:v>
                </c:pt>
                <c:pt idx="733">
                  <c:v>42385.270833333343</c:v>
                </c:pt>
                <c:pt idx="734">
                  <c:v>42385.29166666665</c:v>
                </c:pt>
                <c:pt idx="735">
                  <c:v>42385.3125</c:v>
                </c:pt>
                <c:pt idx="736">
                  <c:v>42385.333333333343</c:v>
                </c:pt>
                <c:pt idx="737">
                  <c:v>42385.354166666657</c:v>
                </c:pt>
                <c:pt idx="738">
                  <c:v>42385.375</c:v>
                </c:pt>
                <c:pt idx="739">
                  <c:v>42385.395833333343</c:v>
                </c:pt>
                <c:pt idx="740">
                  <c:v>42385.416666666657</c:v>
                </c:pt>
                <c:pt idx="741">
                  <c:v>42385.4375</c:v>
                </c:pt>
                <c:pt idx="742">
                  <c:v>42385.458333333343</c:v>
                </c:pt>
                <c:pt idx="743">
                  <c:v>42385.479166666657</c:v>
                </c:pt>
                <c:pt idx="744">
                  <c:v>42385.5</c:v>
                </c:pt>
                <c:pt idx="745">
                  <c:v>42385.520833333343</c:v>
                </c:pt>
                <c:pt idx="746">
                  <c:v>42385.541666666657</c:v>
                </c:pt>
                <c:pt idx="747">
                  <c:v>42385.5625</c:v>
                </c:pt>
                <c:pt idx="748">
                  <c:v>42385.583333333343</c:v>
                </c:pt>
                <c:pt idx="749">
                  <c:v>42385.604166666657</c:v>
                </c:pt>
                <c:pt idx="750">
                  <c:v>42385.625</c:v>
                </c:pt>
                <c:pt idx="751">
                  <c:v>42385.645833333343</c:v>
                </c:pt>
                <c:pt idx="752">
                  <c:v>42385.666666666657</c:v>
                </c:pt>
                <c:pt idx="753">
                  <c:v>42385.6875</c:v>
                </c:pt>
                <c:pt idx="754">
                  <c:v>42385.708333333343</c:v>
                </c:pt>
                <c:pt idx="755">
                  <c:v>42385.72916666665</c:v>
                </c:pt>
                <c:pt idx="756">
                  <c:v>42385.75</c:v>
                </c:pt>
                <c:pt idx="757">
                  <c:v>42385.770833333343</c:v>
                </c:pt>
                <c:pt idx="758">
                  <c:v>42385.79166666665</c:v>
                </c:pt>
                <c:pt idx="759">
                  <c:v>42385.8125</c:v>
                </c:pt>
                <c:pt idx="760">
                  <c:v>42385.833333333343</c:v>
                </c:pt>
                <c:pt idx="761">
                  <c:v>42385.854166666657</c:v>
                </c:pt>
                <c:pt idx="762">
                  <c:v>42385.875</c:v>
                </c:pt>
                <c:pt idx="763">
                  <c:v>42385.895833333343</c:v>
                </c:pt>
                <c:pt idx="764">
                  <c:v>42385.916666666657</c:v>
                </c:pt>
                <c:pt idx="765">
                  <c:v>42385.9375</c:v>
                </c:pt>
                <c:pt idx="766">
                  <c:v>42385.958333333343</c:v>
                </c:pt>
                <c:pt idx="767">
                  <c:v>42385.979166666657</c:v>
                </c:pt>
                <c:pt idx="768">
                  <c:v>42386</c:v>
                </c:pt>
                <c:pt idx="769">
                  <c:v>42386.020833333343</c:v>
                </c:pt>
                <c:pt idx="770">
                  <c:v>42386.041666666657</c:v>
                </c:pt>
                <c:pt idx="771">
                  <c:v>42386.0625</c:v>
                </c:pt>
                <c:pt idx="772">
                  <c:v>42386.083333333343</c:v>
                </c:pt>
                <c:pt idx="773">
                  <c:v>42386.104166666657</c:v>
                </c:pt>
                <c:pt idx="774">
                  <c:v>42386.125</c:v>
                </c:pt>
                <c:pt idx="775">
                  <c:v>42386.145833333343</c:v>
                </c:pt>
                <c:pt idx="776">
                  <c:v>42386.166666666657</c:v>
                </c:pt>
                <c:pt idx="777">
                  <c:v>42386.1875</c:v>
                </c:pt>
                <c:pt idx="778">
                  <c:v>42386.208333333343</c:v>
                </c:pt>
                <c:pt idx="779">
                  <c:v>42386.22916666665</c:v>
                </c:pt>
                <c:pt idx="780">
                  <c:v>42386.25</c:v>
                </c:pt>
                <c:pt idx="781">
                  <c:v>42386.270833333343</c:v>
                </c:pt>
                <c:pt idx="782">
                  <c:v>42386.29166666665</c:v>
                </c:pt>
                <c:pt idx="783">
                  <c:v>42386.3125</c:v>
                </c:pt>
                <c:pt idx="784">
                  <c:v>42386.333333333343</c:v>
                </c:pt>
                <c:pt idx="785">
                  <c:v>42386.354166666657</c:v>
                </c:pt>
                <c:pt idx="786">
                  <c:v>42386.375</c:v>
                </c:pt>
                <c:pt idx="787">
                  <c:v>42386.395833333343</c:v>
                </c:pt>
                <c:pt idx="788">
                  <c:v>42386.416666666657</c:v>
                </c:pt>
                <c:pt idx="789">
                  <c:v>42386.4375</c:v>
                </c:pt>
                <c:pt idx="790">
                  <c:v>42386.458333333343</c:v>
                </c:pt>
                <c:pt idx="791">
                  <c:v>42386.479166666657</c:v>
                </c:pt>
                <c:pt idx="792">
                  <c:v>42386.5</c:v>
                </c:pt>
                <c:pt idx="793">
                  <c:v>42386.520833333343</c:v>
                </c:pt>
                <c:pt idx="794">
                  <c:v>42386.541666666657</c:v>
                </c:pt>
                <c:pt idx="795">
                  <c:v>42386.5625</c:v>
                </c:pt>
                <c:pt idx="796">
                  <c:v>42386.583333333343</c:v>
                </c:pt>
                <c:pt idx="797">
                  <c:v>42386.604166666657</c:v>
                </c:pt>
                <c:pt idx="798">
                  <c:v>42386.625</c:v>
                </c:pt>
                <c:pt idx="799">
                  <c:v>42386.645833333343</c:v>
                </c:pt>
                <c:pt idx="800">
                  <c:v>42386.666666666657</c:v>
                </c:pt>
                <c:pt idx="801">
                  <c:v>42386.6875</c:v>
                </c:pt>
                <c:pt idx="802">
                  <c:v>42386.708333333343</c:v>
                </c:pt>
                <c:pt idx="803">
                  <c:v>42386.72916666665</c:v>
                </c:pt>
                <c:pt idx="804">
                  <c:v>42386.75</c:v>
                </c:pt>
                <c:pt idx="805">
                  <c:v>42386.770833333343</c:v>
                </c:pt>
                <c:pt idx="806">
                  <c:v>42386.79166666665</c:v>
                </c:pt>
                <c:pt idx="807">
                  <c:v>42386.8125</c:v>
                </c:pt>
                <c:pt idx="808">
                  <c:v>42386.833333333343</c:v>
                </c:pt>
                <c:pt idx="809">
                  <c:v>42386.854166666657</c:v>
                </c:pt>
                <c:pt idx="810">
                  <c:v>42386.875</c:v>
                </c:pt>
                <c:pt idx="811">
                  <c:v>42386.895833333343</c:v>
                </c:pt>
                <c:pt idx="812">
                  <c:v>42386.916666666657</c:v>
                </c:pt>
                <c:pt idx="813">
                  <c:v>42386.9375</c:v>
                </c:pt>
                <c:pt idx="814">
                  <c:v>42386.958333333343</c:v>
                </c:pt>
                <c:pt idx="815">
                  <c:v>42386.979166666657</c:v>
                </c:pt>
                <c:pt idx="816">
                  <c:v>42387</c:v>
                </c:pt>
                <c:pt idx="817">
                  <c:v>42387.020833333343</c:v>
                </c:pt>
                <c:pt idx="818">
                  <c:v>42387.041666666657</c:v>
                </c:pt>
                <c:pt idx="819">
                  <c:v>42387.0625</c:v>
                </c:pt>
                <c:pt idx="820">
                  <c:v>42387.083333333343</c:v>
                </c:pt>
                <c:pt idx="821">
                  <c:v>42387.104166666657</c:v>
                </c:pt>
                <c:pt idx="822">
                  <c:v>42387.125</c:v>
                </c:pt>
                <c:pt idx="823">
                  <c:v>42387.145833333343</c:v>
                </c:pt>
                <c:pt idx="824">
                  <c:v>42387.166666666657</c:v>
                </c:pt>
                <c:pt idx="825">
                  <c:v>42387.1875</c:v>
                </c:pt>
                <c:pt idx="826">
                  <c:v>42387.208333333343</c:v>
                </c:pt>
                <c:pt idx="827">
                  <c:v>42387.22916666665</c:v>
                </c:pt>
                <c:pt idx="828">
                  <c:v>42387.25</c:v>
                </c:pt>
                <c:pt idx="829">
                  <c:v>42387.270833333343</c:v>
                </c:pt>
                <c:pt idx="830">
                  <c:v>42387.29166666665</c:v>
                </c:pt>
                <c:pt idx="831">
                  <c:v>42387.3125</c:v>
                </c:pt>
                <c:pt idx="832">
                  <c:v>42387.333333333343</c:v>
                </c:pt>
                <c:pt idx="833">
                  <c:v>42387.354166666657</c:v>
                </c:pt>
                <c:pt idx="834">
                  <c:v>42387.375</c:v>
                </c:pt>
                <c:pt idx="835">
                  <c:v>42387.395833333343</c:v>
                </c:pt>
                <c:pt idx="836">
                  <c:v>42387.416666666657</c:v>
                </c:pt>
                <c:pt idx="837">
                  <c:v>42387.4375</c:v>
                </c:pt>
                <c:pt idx="838">
                  <c:v>42387.458333333343</c:v>
                </c:pt>
                <c:pt idx="839">
                  <c:v>42387.479166666657</c:v>
                </c:pt>
                <c:pt idx="840">
                  <c:v>42387.5</c:v>
                </c:pt>
                <c:pt idx="841">
                  <c:v>42387.520833333343</c:v>
                </c:pt>
                <c:pt idx="842">
                  <c:v>42387.541666666657</c:v>
                </c:pt>
                <c:pt idx="843">
                  <c:v>42387.5625</c:v>
                </c:pt>
                <c:pt idx="844">
                  <c:v>42387.583333333343</c:v>
                </c:pt>
                <c:pt idx="845">
                  <c:v>42387.604166666657</c:v>
                </c:pt>
                <c:pt idx="846">
                  <c:v>42387.625</c:v>
                </c:pt>
                <c:pt idx="847">
                  <c:v>42387.645833333343</c:v>
                </c:pt>
                <c:pt idx="848">
                  <c:v>42387.666666666657</c:v>
                </c:pt>
                <c:pt idx="849">
                  <c:v>42387.6875</c:v>
                </c:pt>
                <c:pt idx="850">
                  <c:v>42387.708333333343</c:v>
                </c:pt>
                <c:pt idx="851">
                  <c:v>42387.72916666665</c:v>
                </c:pt>
                <c:pt idx="852">
                  <c:v>42387.75</c:v>
                </c:pt>
                <c:pt idx="853">
                  <c:v>42387.770833333343</c:v>
                </c:pt>
                <c:pt idx="854">
                  <c:v>42387.79166666665</c:v>
                </c:pt>
                <c:pt idx="855">
                  <c:v>42387.8125</c:v>
                </c:pt>
                <c:pt idx="856">
                  <c:v>42387.833333333343</c:v>
                </c:pt>
                <c:pt idx="857">
                  <c:v>42387.854166666657</c:v>
                </c:pt>
                <c:pt idx="858">
                  <c:v>42387.875</c:v>
                </c:pt>
                <c:pt idx="859">
                  <c:v>42387.895833333343</c:v>
                </c:pt>
                <c:pt idx="860">
                  <c:v>42387.916666666657</c:v>
                </c:pt>
                <c:pt idx="861">
                  <c:v>42387.9375</c:v>
                </c:pt>
                <c:pt idx="862">
                  <c:v>42387.958333333343</c:v>
                </c:pt>
                <c:pt idx="863">
                  <c:v>42387.979166666657</c:v>
                </c:pt>
                <c:pt idx="864">
                  <c:v>42388</c:v>
                </c:pt>
                <c:pt idx="865">
                  <c:v>42388.020833333343</c:v>
                </c:pt>
                <c:pt idx="866">
                  <c:v>42388.041666666657</c:v>
                </c:pt>
                <c:pt idx="867">
                  <c:v>42388.0625</c:v>
                </c:pt>
                <c:pt idx="868">
                  <c:v>42388.083333333343</c:v>
                </c:pt>
                <c:pt idx="869">
                  <c:v>42388.104166666657</c:v>
                </c:pt>
                <c:pt idx="870">
                  <c:v>42388.125</c:v>
                </c:pt>
                <c:pt idx="871">
                  <c:v>42388.145833333343</c:v>
                </c:pt>
                <c:pt idx="872">
                  <c:v>42388.166666666657</c:v>
                </c:pt>
                <c:pt idx="873">
                  <c:v>42388.1875</c:v>
                </c:pt>
                <c:pt idx="874">
                  <c:v>42388.208333333343</c:v>
                </c:pt>
                <c:pt idx="875">
                  <c:v>42388.22916666665</c:v>
                </c:pt>
                <c:pt idx="876">
                  <c:v>42388.25</c:v>
                </c:pt>
                <c:pt idx="877">
                  <c:v>42388.270833333343</c:v>
                </c:pt>
                <c:pt idx="878">
                  <c:v>42388.29166666665</c:v>
                </c:pt>
                <c:pt idx="879">
                  <c:v>42388.3125</c:v>
                </c:pt>
                <c:pt idx="880">
                  <c:v>42388.333333333343</c:v>
                </c:pt>
                <c:pt idx="881">
                  <c:v>42388.354166666657</c:v>
                </c:pt>
                <c:pt idx="882">
                  <c:v>42388.375</c:v>
                </c:pt>
                <c:pt idx="883">
                  <c:v>42388.395833333343</c:v>
                </c:pt>
                <c:pt idx="884">
                  <c:v>42388.416666666657</c:v>
                </c:pt>
                <c:pt idx="885">
                  <c:v>42388.4375</c:v>
                </c:pt>
                <c:pt idx="886">
                  <c:v>42388.458333333343</c:v>
                </c:pt>
                <c:pt idx="887">
                  <c:v>42388.479166666657</c:v>
                </c:pt>
                <c:pt idx="888">
                  <c:v>42388.5</c:v>
                </c:pt>
                <c:pt idx="889">
                  <c:v>42388.520833333343</c:v>
                </c:pt>
                <c:pt idx="890">
                  <c:v>42388.541666666657</c:v>
                </c:pt>
                <c:pt idx="891">
                  <c:v>42388.5625</c:v>
                </c:pt>
                <c:pt idx="892">
                  <c:v>42388.583333333343</c:v>
                </c:pt>
                <c:pt idx="893">
                  <c:v>42388.604166666657</c:v>
                </c:pt>
                <c:pt idx="894">
                  <c:v>42388.625</c:v>
                </c:pt>
                <c:pt idx="895">
                  <c:v>42388.645833333343</c:v>
                </c:pt>
                <c:pt idx="896">
                  <c:v>42388.666666666657</c:v>
                </c:pt>
                <c:pt idx="897">
                  <c:v>42388.6875</c:v>
                </c:pt>
                <c:pt idx="898">
                  <c:v>42388.708333333343</c:v>
                </c:pt>
                <c:pt idx="899">
                  <c:v>42388.72916666665</c:v>
                </c:pt>
                <c:pt idx="900">
                  <c:v>42388.75</c:v>
                </c:pt>
                <c:pt idx="901">
                  <c:v>42388.770833333343</c:v>
                </c:pt>
                <c:pt idx="902">
                  <c:v>42388.79166666665</c:v>
                </c:pt>
                <c:pt idx="903">
                  <c:v>42388.8125</c:v>
                </c:pt>
                <c:pt idx="904">
                  <c:v>42388.833333333343</c:v>
                </c:pt>
                <c:pt idx="905">
                  <c:v>42388.854166666657</c:v>
                </c:pt>
                <c:pt idx="906">
                  <c:v>42388.875</c:v>
                </c:pt>
                <c:pt idx="907">
                  <c:v>42388.895833333343</c:v>
                </c:pt>
                <c:pt idx="908">
                  <c:v>42388.916666666657</c:v>
                </c:pt>
                <c:pt idx="909">
                  <c:v>42388.9375</c:v>
                </c:pt>
                <c:pt idx="910">
                  <c:v>42388.958333333343</c:v>
                </c:pt>
                <c:pt idx="911">
                  <c:v>42388.979166666657</c:v>
                </c:pt>
                <c:pt idx="912">
                  <c:v>42389</c:v>
                </c:pt>
                <c:pt idx="913">
                  <c:v>42389.020833333343</c:v>
                </c:pt>
                <c:pt idx="914">
                  <c:v>42389.041666666657</c:v>
                </c:pt>
                <c:pt idx="915">
                  <c:v>42389.0625</c:v>
                </c:pt>
                <c:pt idx="916">
                  <c:v>42389.083333333343</c:v>
                </c:pt>
                <c:pt idx="917">
                  <c:v>42389.104166666657</c:v>
                </c:pt>
                <c:pt idx="918">
                  <c:v>42389.125</c:v>
                </c:pt>
                <c:pt idx="919">
                  <c:v>42389.145833333343</c:v>
                </c:pt>
                <c:pt idx="920">
                  <c:v>42389.166666666657</c:v>
                </c:pt>
                <c:pt idx="921">
                  <c:v>42389.1875</c:v>
                </c:pt>
                <c:pt idx="922">
                  <c:v>42389.208333333343</c:v>
                </c:pt>
                <c:pt idx="923">
                  <c:v>42389.22916666665</c:v>
                </c:pt>
                <c:pt idx="924">
                  <c:v>42389.25</c:v>
                </c:pt>
                <c:pt idx="925">
                  <c:v>42389.270833333343</c:v>
                </c:pt>
                <c:pt idx="926">
                  <c:v>42389.29166666665</c:v>
                </c:pt>
                <c:pt idx="927">
                  <c:v>42389.3125</c:v>
                </c:pt>
                <c:pt idx="928">
                  <c:v>42389.333333333343</c:v>
                </c:pt>
                <c:pt idx="929">
                  <c:v>42389.354166666657</c:v>
                </c:pt>
                <c:pt idx="930">
                  <c:v>42389.375</c:v>
                </c:pt>
                <c:pt idx="931">
                  <c:v>42389.395833333343</c:v>
                </c:pt>
                <c:pt idx="932">
                  <c:v>42389.416666666657</c:v>
                </c:pt>
                <c:pt idx="933">
                  <c:v>42389.4375</c:v>
                </c:pt>
                <c:pt idx="934">
                  <c:v>42389.458333333343</c:v>
                </c:pt>
                <c:pt idx="935">
                  <c:v>42389.479166666657</c:v>
                </c:pt>
                <c:pt idx="936">
                  <c:v>42389.5</c:v>
                </c:pt>
                <c:pt idx="937">
                  <c:v>42389.520833333343</c:v>
                </c:pt>
                <c:pt idx="938">
                  <c:v>42389.541666666657</c:v>
                </c:pt>
                <c:pt idx="939">
                  <c:v>42389.5625</c:v>
                </c:pt>
                <c:pt idx="940">
                  <c:v>42389.583333333343</c:v>
                </c:pt>
                <c:pt idx="941">
                  <c:v>42389.604166666657</c:v>
                </c:pt>
                <c:pt idx="942">
                  <c:v>42389.625</c:v>
                </c:pt>
                <c:pt idx="943">
                  <c:v>42389.645833333343</c:v>
                </c:pt>
                <c:pt idx="944">
                  <c:v>42389.666666666657</c:v>
                </c:pt>
                <c:pt idx="945">
                  <c:v>42389.6875</c:v>
                </c:pt>
                <c:pt idx="946">
                  <c:v>42389.708333333343</c:v>
                </c:pt>
                <c:pt idx="947">
                  <c:v>42389.72916666665</c:v>
                </c:pt>
                <c:pt idx="948">
                  <c:v>42389.75</c:v>
                </c:pt>
                <c:pt idx="949">
                  <c:v>42389.770833333343</c:v>
                </c:pt>
                <c:pt idx="950">
                  <c:v>42389.79166666665</c:v>
                </c:pt>
                <c:pt idx="951">
                  <c:v>42389.8125</c:v>
                </c:pt>
                <c:pt idx="952">
                  <c:v>42389.833333333343</c:v>
                </c:pt>
                <c:pt idx="953">
                  <c:v>42389.854166666657</c:v>
                </c:pt>
                <c:pt idx="954">
                  <c:v>42389.875</c:v>
                </c:pt>
                <c:pt idx="955">
                  <c:v>42389.895833333343</c:v>
                </c:pt>
                <c:pt idx="956">
                  <c:v>42389.916666666657</c:v>
                </c:pt>
                <c:pt idx="957">
                  <c:v>42389.9375</c:v>
                </c:pt>
                <c:pt idx="958">
                  <c:v>42389.958333333343</c:v>
                </c:pt>
                <c:pt idx="959">
                  <c:v>42389.979166666657</c:v>
                </c:pt>
                <c:pt idx="960">
                  <c:v>42390</c:v>
                </c:pt>
                <c:pt idx="961">
                  <c:v>42390.020833333343</c:v>
                </c:pt>
                <c:pt idx="962">
                  <c:v>42390.041666666657</c:v>
                </c:pt>
                <c:pt idx="963">
                  <c:v>42390.0625</c:v>
                </c:pt>
                <c:pt idx="964">
                  <c:v>42390.083333333343</c:v>
                </c:pt>
                <c:pt idx="965">
                  <c:v>42390.104166666657</c:v>
                </c:pt>
                <c:pt idx="966">
                  <c:v>42390.125</c:v>
                </c:pt>
                <c:pt idx="967">
                  <c:v>42390.145833333343</c:v>
                </c:pt>
                <c:pt idx="968">
                  <c:v>42390.166666666657</c:v>
                </c:pt>
                <c:pt idx="969">
                  <c:v>42390.1875</c:v>
                </c:pt>
                <c:pt idx="970">
                  <c:v>42390.208333333343</c:v>
                </c:pt>
                <c:pt idx="971">
                  <c:v>42390.22916666665</c:v>
                </c:pt>
                <c:pt idx="972">
                  <c:v>42390.25</c:v>
                </c:pt>
                <c:pt idx="973">
                  <c:v>42390.270833333343</c:v>
                </c:pt>
                <c:pt idx="974">
                  <c:v>42390.29166666665</c:v>
                </c:pt>
                <c:pt idx="975">
                  <c:v>42390.3125</c:v>
                </c:pt>
                <c:pt idx="976">
                  <c:v>42390.333333333343</c:v>
                </c:pt>
                <c:pt idx="977">
                  <c:v>42390.354166666657</c:v>
                </c:pt>
                <c:pt idx="978">
                  <c:v>42390.375</c:v>
                </c:pt>
                <c:pt idx="979">
                  <c:v>42390.395833333343</c:v>
                </c:pt>
                <c:pt idx="980">
                  <c:v>42390.416666666657</c:v>
                </c:pt>
                <c:pt idx="981">
                  <c:v>42390.4375</c:v>
                </c:pt>
                <c:pt idx="982">
                  <c:v>42390.458333333343</c:v>
                </c:pt>
                <c:pt idx="983">
                  <c:v>42390.479166666657</c:v>
                </c:pt>
                <c:pt idx="984">
                  <c:v>42390.5</c:v>
                </c:pt>
                <c:pt idx="985">
                  <c:v>42390.520833333343</c:v>
                </c:pt>
                <c:pt idx="986">
                  <c:v>42390.541666666657</c:v>
                </c:pt>
                <c:pt idx="987">
                  <c:v>42390.5625</c:v>
                </c:pt>
                <c:pt idx="988">
                  <c:v>42390.583333333343</c:v>
                </c:pt>
                <c:pt idx="989">
                  <c:v>42390.604166666657</c:v>
                </c:pt>
                <c:pt idx="990">
                  <c:v>42390.625</c:v>
                </c:pt>
                <c:pt idx="991">
                  <c:v>42390.645833333343</c:v>
                </c:pt>
                <c:pt idx="992">
                  <c:v>42390.666666666657</c:v>
                </c:pt>
                <c:pt idx="993">
                  <c:v>42390.6875</c:v>
                </c:pt>
                <c:pt idx="994">
                  <c:v>42390.708333333343</c:v>
                </c:pt>
                <c:pt idx="995">
                  <c:v>42390.72916666665</c:v>
                </c:pt>
                <c:pt idx="996">
                  <c:v>42390.75</c:v>
                </c:pt>
                <c:pt idx="997">
                  <c:v>42390.770833333343</c:v>
                </c:pt>
                <c:pt idx="998">
                  <c:v>42390.79166666665</c:v>
                </c:pt>
                <c:pt idx="999">
                  <c:v>42390.8125</c:v>
                </c:pt>
                <c:pt idx="1000">
                  <c:v>42390.833333333343</c:v>
                </c:pt>
                <c:pt idx="1001">
                  <c:v>42390.854166666657</c:v>
                </c:pt>
                <c:pt idx="1002">
                  <c:v>42390.875</c:v>
                </c:pt>
                <c:pt idx="1003">
                  <c:v>42390.895833333343</c:v>
                </c:pt>
                <c:pt idx="1004">
                  <c:v>42390.916666666657</c:v>
                </c:pt>
                <c:pt idx="1005">
                  <c:v>42390.9375</c:v>
                </c:pt>
                <c:pt idx="1006">
                  <c:v>42390.958333333343</c:v>
                </c:pt>
                <c:pt idx="1007">
                  <c:v>42390.979166666657</c:v>
                </c:pt>
                <c:pt idx="1008">
                  <c:v>42391</c:v>
                </c:pt>
                <c:pt idx="1009">
                  <c:v>42391.020833333343</c:v>
                </c:pt>
                <c:pt idx="1010">
                  <c:v>42391.041666666657</c:v>
                </c:pt>
                <c:pt idx="1011">
                  <c:v>42391.0625</c:v>
                </c:pt>
                <c:pt idx="1012">
                  <c:v>42391.083333333343</c:v>
                </c:pt>
                <c:pt idx="1013">
                  <c:v>42391.104166666657</c:v>
                </c:pt>
                <c:pt idx="1014">
                  <c:v>42391.125</c:v>
                </c:pt>
                <c:pt idx="1015">
                  <c:v>42391.145833333343</c:v>
                </c:pt>
                <c:pt idx="1016">
                  <c:v>42391.166666666657</c:v>
                </c:pt>
                <c:pt idx="1017">
                  <c:v>42391.1875</c:v>
                </c:pt>
                <c:pt idx="1018">
                  <c:v>42391.208333333343</c:v>
                </c:pt>
                <c:pt idx="1019">
                  <c:v>42391.22916666665</c:v>
                </c:pt>
                <c:pt idx="1020">
                  <c:v>42391.25</c:v>
                </c:pt>
                <c:pt idx="1021">
                  <c:v>42391.270833333343</c:v>
                </c:pt>
                <c:pt idx="1022">
                  <c:v>42391.29166666665</c:v>
                </c:pt>
                <c:pt idx="1023">
                  <c:v>42391.3125</c:v>
                </c:pt>
                <c:pt idx="1024">
                  <c:v>42391.333333333343</c:v>
                </c:pt>
                <c:pt idx="1025">
                  <c:v>42391.354166666657</c:v>
                </c:pt>
                <c:pt idx="1026">
                  <c:v>42391.375</c:v>
                </c:pt>
                <c:pt idx="1027">
                  <c:v>42391.395833333343</c:v>
                </c:pt>
                <c:pt idx="1028">
                  <c:v>42391.416666666657</c:v>
                </c:pt>
                <c:pt idx="1029">
                  <c:v>42391.4375</c:v>
                </c:pt>
                <c:pt idx="1030">
                  <c:v>42391.458333333343</c:v>
                </c:pt>
                <c:pt idx="1031">
                  <c:v>42391.479166666657</c:v>
                </c:pt>
                <c:pt idx="1032">
                  <c:v>42391.5</c:v>
                </c:pt>
                <c:pt idx="1033">
                  <c:v>42391.520833333343</c:v>
                </c:pt>
                <c:pt idx="1034">
                  <c:v>42391.541666666657</c:v>
                </c:pt>
                <c:pt idx="1035">
                  <c:v>42391.5625</c:v>
                </c:pt>
                <c:pt idx="1036">
                  <c:v>42391.583333333343</c:v>
                </c:pt>
                <c:pt idx="1037">
                  <c:v>42391.604166666657</c:v>
                </c:pt>
                <c:pt idx="1038">
                  <c:v>42391.625</c:v>
                </c:pt>
                <c:pt idx="1039">
                  <c:v>42391.645833333343</c:v>
                </c:pt>
                <c:pt idx="1040">
                  <c:v>42391.666666666657</c:v>
                </c:pt>
                <c:pt idx="1041">
                  <c:v>42391.6875</c:v>
                </c:pt>
                <c:pt idx="1042">
                  <c:v>42391.708333333343</c:v>
                </c:pt>
                <c:pt idx="1043">
                  <c:v>42391.72916666665</c:v>
                </c:pt>
                <c:pt idx="1044">
                  <c:v>42391.75</c:v>
                </c:pt>
                <c:pt idx="1045">
                  <c:v>42391.770833333343</c:v>
                </c:pt>
                <c:pt idx="1046">
                  <c:v>42391.79166666665</c:v>
                </c:pt>
                <c:pt idx="1047">
                  <c:v>42391.8125</c:v>
                </c:pt>
                <c:pt idx="1048">
                  <c:v>42391.833333333343</c:v>
                </c:pt>
                <c:pt idx="1049">
                  <c:v>42391.854166666657</c:v>
                </c:pt>
                <c:pt idx="1050">
                  <c:v>42391.875</c:v>
                </c:pt>
                <c:pt idx="1051">
                  <c:v>42391.895833333343</c:v>
                </c:pt>
                <c:pt idx="1052">
                  <c:v>42391.916666666657</c:v>
                </c:pt>
                <c:pt idx="1053">
                  <c:v>42391.9375</c:v>
                </c:pt>
                <c:pt idx="1054">
                  <c:v>42391.958333333343</c:v>
                </c:pt>
                <c:pt idx="1055">
                  <c:v>42391.979166666657</c:v>
                </c:pt>
                <c:pt idx="1056">
                  <c:v>42392</c:v>
                </c:pt>
                <c:pt idx="1057">
                  <c:v>42392.020833333343</c:v>
                </c:pt>
                <c:pt idx="1058">
                  <c:v>42392.041666666657</c:v>
                </c:pt>
                <c:pt idx="1059">
                  <c:v>42392.0625</c:v>
                </c:pt>
                <c:pt idx="1060">
                  <c:v>42392.083333333343</c:v>
                </c:pt>
                <c:pt idx="1061">
                  <c:v>42392.104166666657</c:v>
                </c:pt>
                <c:pt idx="1062">
                  <c:v>42392.125</c:v>
                </c:pt>
                <c:pt idx="1063">
                  <c:v>42392.145833333343</c:v>
                </c:pt>
                <c:pt idx="1064">
                  <c:v>42392.166666666657</c:v>
                </c:pt>
                <c:pt idx="1065">
                  <c:v>42392.1875</c:v>
                </c:pt>
                <c:pt idx="1066">
                  <c:v>42392.208333333343</c:v>
                </c:pt>
                <c:pt idx="1067">
                  <c:v>42392.22916666665</c:v>
                </c:pt>
                <c:pt idx="1068">
                  <c:v>42392.25</c:v>
                </c:pt>
                <c:pt idx="1069">
                  <c:v>42392.270833333343</c:v>
                </c:pt>
                <c:pt idx="1070">
                  <c:v>42392.29166666665</c:v>
                </c:pt>
                <c:pt idx="1071">
                  <c:v>42392.3125</c:v>
                </c:pt>
                <c:pt idx="1072">
                  <c:v>42392.333333333343</c:v>
                </c:pt>
                <c:pt idx="1073">
                  <c:v>42392.354166666657</c:v>
                </c:pt>
                <c:pt idx="1074">
                  <c:v>42392.375</c:v>
                </c:pt>
                <c:pt idx="1075">
                  <c:v>42392.395833333343</c:v>
                </c:pt>
                <c:pt idx="1076">
                  <c:v>42392.416666666657</c:v>
                </c:pt>
                <c:pt idx="1077">
                  <c:v>42392.4375</c:v>
                </c:pt>
                <c:pt idx="1078">
                  <c:v>42392.458333333343</c:v>
                </c:pt>
                <c:pt idx="1079">
                  <c:v>42392.479166666657</c:v>
                </c:pt>
                <c:pt idx="1080">
                  <c:v>42392.5</c:v>
                </c:pt>
                <c:pt idx="1081">
                  <c:v>42392.520833333343</c:v>
                </c:pt>
                <c:pt idx="1082">
                  <c:v>42392.541666666657</c:v>
                </c:pt>
                <c:pt idx="1083">
                  <c:v>42392.5625</c:v>
                </c:pt>
                <c:pt idx="1084">
                  <c:v>42392.583333333343</c:v>
                </c:pt>
                <c:pt idx="1085">
                  <c:v>42392.604166666657</c:v>
                </c:pt>
                <c:pt idx="1086">
                  <c:v>42392.625</c:v>
                </c:pt>
                <c:pt idx="1087">
                  <c:v>42392.645833333343</c:v>
                </c:pt>
                <c:pt idx="1088">
                  <c:v>42392.666666666657</c:v>
                </c:pt>
                <c:pt idx="1089">
                  <c:v>42392.6875</c:v>
                </c:pt>
                <c:pt idx="1090">
                  <c:v>42392.708333333343</c:v>
                </c:pt>
                <c:pt idx="1091">
                  <c:v>42392.72916666665</c:v>
                </c:pt>
                <c:pt idx="1092">
                  <c:v>42392.75</c:v>
                </c:pt>
                <c:pt idx="1093">
                  <c:v>42392.770833333343</c:v>
                </c:pt>
                <c:pt idx="1094">
                  <c:v>42392.79166666665</c:v>
                </c:pt>
                <c:pt idx="1095">
                  <c:v>42392.8125</c:v>
                </c:pt>
                <c:pt idx="1096">
                  <c:v>42392.833333333343</c:v>
                </c:pt>
                <c:pt idx="1097">
                  <c:v>42392.854166666657</c:v>
                </c:pt>
                <c:pt idx="1098">
                  <c:v>42392.875</c:v>
                </c:pt>
                <c:pt idx="1099">
                  <c:v>42392.895833333343</c:v>
                </c:pt>
                <c:pt idx="1100">
                  <c:v>42392.916666666657</c:v>
                </c:pt>
                <c:pt idx="1101">
                  <c:v>42392.9375</c:v>
                </c:pt>
                <c:pt idx="1102">
                  <c:v>42392.958333333343</c:v>
                </c:pt>
                <c:pt idx="1103">
                  <c:v>42392.979166666657</c:v>
                </c:pt>
                <c:pt idx="1104">
                  <c:v>42393</c:v>
                </c:pt>
                <c:pt idx="1105">
                  <c:v>42393.020833333343</c:v>
                </c:pt>
                <c:pt idx="1106">
                  <c:v>42393.041666666657</c:v>
                </c:pt>
                <c:pt idx="1107">
                  <c:v>42393.0625</c:v>
                </c:pt>
                <c:pt idx="1108">
                  <c:v>42393.083333333343</c:v>
                </c:pt>
                <c:pt idx="1109">
                  <c:v>42393.104166666657</c:v>
                </c:pt>
                <c:pt idx="1110">
                  <c:v>42393.125</c:v>
                </c:pt>
                <c:pt idx="1111">
                  <c:v>42393.145833333343</c:v>
                </c:pt>
                <c:pt idx="1112">
                  <c:v>42393.166666666657</c:v>
                </c:pt>
                <c:pt idx="1113">
                  <c:v>42393.1875</c:v>
                </c:pt>
                <c:pt idx="1114">
                  <c:v>42393.208333333343</c:v>
                </c:pt>
                <c:pt idx="1115">
                  <c:v>42393.22916666665</c:v>
                </c:pt>
                <c:pt idx="1116">
                  <c:v>42393.25</c:v>
                </c:pt>
                <c:pt idx="1117">
                  <c:v>42393.270833333343</c:v>
                </c:pt>
                <c:pt idx="1118">
                  <c:v>42393.29166666665</c:v>
                </c:pt>
                <c:pt idx="1119">
                  <c:v>42393.3125</c:v>
                </c:pt>
                <c:pt idx="1120">
                  <c:v>42393.333333333343</c:v>
                </c:pt>
                <c:pt idx="1121">
                  <c:v>42393.354166666657</c:v>
                </c:pt>
                <c:pt idx="1122">
                  <c:v>42393.375</c:v>
                </c:pt>
                <c:pt idx="1123">
                  <c:v>42393.395833333343</c:v>
                </c:pt>
                <c:pt idx="1124">
                  <c:v>42393.416666666657</c:v>
                </c:pt>
                <c:pt idx="1125">
                  <c:v>42393.4375</c:v>
                </c:pt>
                <c:pt idx="1126">
                  <c:v>42393.458333333343</c:v>
                </c:pt>
                <c:pt idx="1127">
                  <c:v>42393.479166666657</c:v>
                </c:pt>
                <c:pt idx="1128">
                  <c:v>42393.5</c:v>
                </c:pt>
                <c:pt idx="1129">
                  <c:v>42393.520833333343</c:v>
                </c:pt>
                <c:pt idx="1130">
                  <c:v>42393.541666666657</c:v>
                </c:pt>
                <c:pt idx="1131">
                  <c:v>42393.5625</c:v>
                </c:pt>
                <c:pt idx="1132">
                  <c:v>42393.583333333343</c:v>
                </c:pt>
                <c:pt idx="1133">
                  <c:v>42393.604166666657</c:v>
                </c:pt>
                <c:pt idx="1134">
                  <c:v>42393.625</c:v>
                </c:pt>
                <c:pt idx="1135">
                  <c:v>42393.645833333343</c:v>
                </c:pt>
                <c:pt idx="1136">
                  <c:v>42393.666666666657</c:v>
                </c:pt>
                <c:pt idx="1137">
                  <c:v>42393.6875</c:v>
                </c:pt>
                <c:pt idx="1138">
                  <c:v>42393.708333333343</c:v>
                </c:pt>
                <c:pt idx="1139">
                  <c:v>42393.72916666665</c:v>
                </c:pt>
                <c:pt idx="1140">
                  <c:v>42393.75</c:v>
                </c:pt>
                <c:pt idx="1141">
                  <c:v>42393.770833333343</c:v>
                </c:pt>
                <c:pt idx="1142">
                  <c:v>42393.79166666665</c:v>
                </c:pt>
                <c:pt idx="1143">
                  <c:v>42393.8125</c:v>
                </c:pt>
                <c:pt idx="1144">
                  <c:v>42393.833333333343</c:v>
                </c:pt>
                <c:pt idx="1145">
                  <c:v>42393.854166666657</c:v>
                </c:pt>
                <c:pt idx="1146">
                  <c:v>42393.875</c:v>
                </c:pt>
                <c:pt idx="1147">
                  <c:v>42393.895833333343</c:v>
                </c:pt>
                <c:pt idx="1148">
                  <c:v>42393.916666666657</c:v>
                </c:pt>
                <c:pt idx="1149">
                  <c:v>42393.9375</c:v>
                </c:pt>
                <c:pt idx="1150">
                  <c:v>42393.958333333343</c:v>
                </c:pt>
                <c:pt idx="1151">
                  <c:v>42393.979166666657</c:v>
                </c:pt>
                <c:pt idx="1152">
                  <c:v>42394</c:v>
                </c:pt>
                <c:pt idx="1153">
                  <c:v>42394.020833333343</c:v>
                </c:pt>
                <c:pt idx="1154">
                  <c:v>42394.041666666657</c:v>
                </c:pt>
                <c:pt idx="1155">
                  <c:v>42394.0625</c:v>
                </c:pt>
                <c:pt idx="1156">
                  <c:v>42394.083333333343</c:v>
                </c:pt>
                <c:pt idx="1157">
                  <c:v>42394.104166666657</c:v>
                </c:pt>
                <c:pt idx="1158">
                  <c:v>42394.125</c:v>
                </c:pt>
                <c:pt idx="1159">
                  <c:v>42394.145833333343</c:v>
                </c:pt>
                <c:pt idx="1160">
                  <c:v>42394.166666666657</c:v>
                </c:pt>
                <c:pt idx="1161">
                  <c:v>42394.1875</c:v>
                </c:pt>
                <c:pt idx="1162">
                  <c:v>42394.208333333343</c:v>
                </c:pt>
                <c:pt idx="1163">
                  <c:v>42394.22916666665</c:v>
                </c:pt>
                <c:pt idx="1164">
                  <c:v>42394.25</c:v>
                </c:pt>
                <c:pt idx="1165">
                  <c:v>42394.270833333343</c:v>
                </c:pt>
                <c:pt idx="1166">
                  <c:v>42394.29166666665</c:v>
                </c:pt>
                <c:pt idx="1167">
                  <c:v>42394.3125</c:v>
                </c:pt>
                <c:pt idx="1168">
                  <c:v>42394.333333333343</c:v>
                </c:pt>
                <c:pt idx="1169">
                  <c:v>42394.354166666657</c:v>
                </c:pt>
                <c:pt idx="1170">
                  <c:v>42394.375</c:v>
                </c:pt>
                <c:pt idx="1171">
                  <c:v>42394.395833333343</c:v>
                </c:pt>
                <c:pt idx="1172">
                  <c:v>42394.416666666657</c:v>
                </c:pt>
                <c:pt idx="1173">
                  <c:v>42394.4375</c:v>
                </c:pt>
                <c:pt idx="1174">
                  <c:v>42394.458333333343</c:v>
                </c:pt>
                <c:pt idx="1175">
                  <c:v>42394.479166666657</c:v>
                </c:pt>
                <c:pt idx="1176">
                  <c:v>42394.5</c:v>
                </c:pt>
                <c:pt idx="1177">
                  <c:v>42394.520833333343</c:v>
                </c:pt>
                <c:pt idx="1178">
                  <c:v>42394.541666666657</c:v>
                </c:pt>
                <c:pt idx="1179">
                  <c:v>42394.5625</c:v>
                </c:pt>
                <c:pt idx="1180">
                  <c:v>42394.583333333343</c:v>
                </c:pt>
                <c:pt idx="1181">
                  <c:v>42394.604166666657</c:v>
                </c:pt>
                <c:pt idx="1182">
                  <c:v>42394.625</c:v>
                </c:pt>
                <c:pt idx="1183">
                  <c:v>42394.645833333343</c:v>
                </c:pt>
                <c:pt idx="1184">
                  <c:v>42394.666666666657</c:v>
                </c:pt>
                <c:pt idx="1185">
                  <c:v>42394.6875</c:v>
                </c:pt>
                <c:pt idx="1186">
                  <c:v>42394.708333333343</c:v>
                </c:pt>
                <c:pt idx="1187">
                  <c:v>42394.72916666665</c:v>
                </c:pt>
                <c:pt idx="1188">
                  <c:v>42394.75</c:v>
                </c:pt>
                <c:pt idx="1189">
                  <c:v>42394.770833333343</c:v>
                </c:pt>
                <c:pt idx="1190">
                  <c:v>42394.79166666665</c:v>
                </c:pt>
                <c:pt idx="1191">
                  <c:v>42394.8125</c:v>
                </c:pt>
                <c:pt idx="1192">
                  <c:v>42394.833333333343</c:v>
                </c:pt>
                <c:pt idx="1193">
                  <c:v>42394.854166666657</c:v>
                </c:pt>
                <c:pt idx="1194">
                  <c:v>42394.875</c:v>
                </c:pt>
                <c:pt idx="1195">
                  <c:v>42394.895833333343</c:v>
                </c:pt>
                <c:pt idx="1196">
                  <c:v>42394.916666666657</c:v>
                </c:pt>
                <c:pt idx="1197">
                  <c:v>42394.9375</c:v>
                </c:pt>
                <c:pt idx="1198">
                  <c:v>42394.958333333343</c:v>
                </c:pt>
                <c:pt idx="1199">
                  <c:v>42394.979166666657</c:v>
                </c:pt>
                <c:pt idx="1200">
                  <c:v>42395</c:v>
                </c:pt>
                <c:pt idx="1201">
                  <c:v>42395.020833333343</c:v>
                </c:pt>
                <c:pt idx="1202">
                  <c:v>42395.041666666657</c:v>
                </c:pt>
                <c:pt idx="1203">
                  <c:v>42395.0625</c:v>
                </c:pt>
                <c:pt idx="1204">
                  <c:v>42395.083333333343</c:v>
                </c:pt>
                <c:pt idx="1205">
                  <c:v>42395.104166666657</c:v>
                </c:pt>
                <c:pt idx="1206">
                  <c:v>42395.125</c:v>
                </c:pt>
                <c:pt idx="1207">
                  <c:v>42395.145833333343</c:v>
                </c:pt>
                <c:pt idx="1208">
                  <c:v>42395.166666666657</c:v>
                </c:pt>
                <c:pt idx="1209">
                  <c:v>42395.1875</c:v>
                </c:pt>
                <c:pt idx="1210">
                  <c:v>42395.208333333343</c:v>
                </c:pt>
                <c:pt idx="1211">
                  <c:v>42395.22916666665</c:v>
                </c:pt>
                <c:pt idx="1212">
                  <c:v>42395.25</c:v>
                </c:pt>
                <c:pt idx="1213">
                  <c:v>42395.270833333343</c:v>
                </c:pt>
                <c:pt idx="1214">
                  <c:v>42395.29166666665</c:v>
                </c:pt>
                <c:pt idx="1215">
                  <c:v>42395.3125</c:v>
                </c:pt>
                <c:pt idx="1216">
                  <c:v>42395.333333333343</c:v>
                </c:pt>
                <c:pt idx="1217">
                  <c:v>42395.354166666657</c:v>
                </c:pt>
                <c:pt idx="1218">
                  <c:v>42395.375</c:v>
                </c:pt>
                <c:pt idx="1219">
                  <c:v>42395.395833333343</c:v>
                </c:pt>
                <c:pt idx="1220">
                  <c:v>42395.416666666657</c:v>
                </c:pt>
                <c:pt idx="1221">
                  <c:v>42395.4375</c:v>
                </c:pt>
                <c:pt idx="1222">
                  <c:v>42395.458333333343</c:v>
                </c:pt>
                <c:pt idx="1223">
                  <c:v>42395.479166666657</c:v>
                </c:pt>
                <c:pt idx="1224">
                  <c:v>42395.5</c:v>
                </c:pt>
                <c:pt idx="1225">
                  <c:v>42395.520833333343</c:v>
                </c:pt>
                <c:pt idx="1226">
                  <c:v>42395.541666666657</c:v>
                </c:pt>
                <c:pt idx="1227">
                  <c:v>42395.5625</c:v>
                </c:pt>
                <c:pt idx="1228">
                  <c:v>42395.583333333343</c:v>
                </c:pt>
                <c:pt idx="1229">
                  <c:v>42395.604166666657</c:v>
                </c:pt>
                <c:pt idx="1230">
                  <c:v>42395.625</c:v>
                </c:pt>
                <c:pt idx="1231">
                  <c:v>42395.645833333343</c:v>
                </c:pt>
                <c:pt idx="1232">
                  <c:v>42395.666666666657</c:v>
                </c:pt>
                <c:pt idx="1233">
                  <c:v>42395.6875</c:v>
                </c:pt>
                <c:pt idx="1234">
                  <c:v>42395.708333333343</c:v>
                </c:pt>
                <c:pt idx="1235">
                  <c:v>42395.72916666665</c:v>
                </c:pt>
                <c:pt idx="1236">
                  <c:v>42395.75</c:v>
                </c:pt>
                <c:pt idx="1237">
                  <c:v>42395.770833333343</c:v>
                </c:pt>
                <c:pt idx="1238">
                  <c:v>42395.79166666665</c:v>
                </c:pt>
                <c:pt idx="1239">
                  <c:v>42395.8125</c:v>
                </c:pt>
                <c:pt idx="1240">
                  <c:v>42395.833333333343</c:v>
                </c:pt>
                <c:pt idx="1241">
                  <c:v>42395.854166666657</c:v>
                </c:pt>
                <c:pt idx="1242">
                  <c:v>42395.875</c:v>
                </c:pt>
                <c:pt idx="1243">
                  <c:v>42395.895833333343</c:v>
                </c:pt>
                <c:pt idx="1244">
                  <c:v>42395.916666666657</c:v>
                </c:pt>
                <c:pt idx="1245">
                  <c:v>42395.9375</c:v>
                </c:pt>
                <c:pt idx="1246">
                  <c:v>42395.958333333343</c:v>
                </c:pt>
                <c:pt idx="1247">
                  <c:v>42395.979166666657</c:v>
                </c:pt>
                <c:pt idx="1248">
                  <c:v>42396</c:v>
                </c:pt>
                <c:pt idx="1249">
                  <c:v>42396.020833333343</c:v>
                </c:pt>
                <c:pt idx="1250">
                  <c:v>42396.041666666657</c:v>
                </c:pt>
                <c:pt idx="1251">
                  <c:v>42396.0625</c:v>
                </c:pt>
                <c:pt idx="1252">
                  <c:v>42396.083333333343</c:v>
                </c:pt>
                <c:pt idx="1253">
                  <c:v>42396.104166666657</c:v>
                </c:pt>
                <c:pt idx="1254">
                  <c:v>42396.125</c:v>
                </c:pt>
                <c:pt idx="1255">
                  <c:v>42396.145833333343</c:v>
                </c:pt>
                <c:pt idx="1256">
                  <c:v>42396.166666666657</c:v>
                </c:pt>
                <c:pt idx="1257">
                  <c:v>42396.1875</c:v>
                </c:pt>
                <c:pt idx="1258">
                  <c:v>42396.208333333343</c:v>
                </c:pt>
                <c:pt idx="1259">
                  <c:v>42396.22916666665</c:v>
                </c:pt>
                <c:pt idx="1260">
                  <c:v>42396.25</c:v>
                </c:pt>
                <c:pt idx="1261">
                  <c:v>42396.270833333343</c:v>
                </c:pt>
                <c:pt idx="1262">
                  <c:v>42396.29166666665</c:v>
                </c:pt>
                <c:pt idx="1263">
                  <c:v>42396.3125</c:v>
                </c:pt>
                <c:pt idx="1264">
                  <c:v>42396.333333333343</c:v>
                </c:pt>
                <c:pt idx="1265">
                  <c:v>42396.354166666657</c:v>
                </c:pt>
                <c:pt idx="1266">
                  <c:v>42396.375</c:v>
                </c:pt>
                <c:pt idx="1267">
                  <c:v>42396.395833333343</c:v>
                </c:pt>
                <c:pt idx="1268">
                  <c:v>42396.416666666657</c:v>
                </c:pt>
                <c:pt idx="1269">
                  <c:v>42396.4375</c:v>
                </c:pt>
                <c:pt idx="1270">
                  <c:v>42396.458333333343</c:v>
                </c:pt>
                <c:pt idx="1271">
                  <c:v>42396.479166666657</c:v>
                </c:pt>
                <c:pt idx="1272">
                  <c:v>42396.5</c:v>
                </c:pt>
                <c:pt idx="1273">
                  <c:v>42396.520833333343</c:v>
                </c:pt>
                <c:pt idx="1274">
                  <c:v>42396.541666666657</c:v>
                </c:pt>
                <c:pt idx="1275">
                  <c:v>42396.5625</c:v>
                </c:pt>
                <c:pt idx="1276">
                  <c:v>42396.583333333343</c:v>
                </c:pt>
                <c:pt idx="1277">
                  <c:v>42396.604166666657</c:v>
                </c:pt>
                <c:pt idx="1278">
                  <c:v>42396.625</c:v>
                </c:pt>
                <c:pt idx="1279">
                  <c:v>42396.645833333343</c:v>
                </c:pt>
                <c:pt idx="1280">
                  <c:v>42396.666666666657</c:v>
                </c:pt>
                <c:pt idx="1281">
                  <c:v>42396.6875</c:v>
                </c:pt>
                <c:pt idx="1282">
                  <c:v>42396.708333333343</c:v>
                </c:pt>
                <c:pt idx="1283">
                  <c:v>42396.72916666665</c:v>
                </c:pt>
                <c:pt idx="1284">
                  <c:v>42396.75</c:v>
                </c:pt>
                <c:pt idx="1285">
                  <c:v>42396.770833333343</c:v>
                </c:pt>
                <c:pt idx="1286">
                  <c:v>42396.79166666665</c:v>
                </c:pt>
                <c:pt idx="1287">
                  <c:v>42396.8125</c:v>
                </c:pt>
                <c:pt idx="1288">
                  <c:v>42396.833333333343</c:v>
                </c:pt>
                <c:pt idx="1289">
                  <c:v>42396.854166666657</c:v>
                </c:pt>
                <c:pt idx="1290">
                  <c:v>42396.875</c:v>
                </c:pt>
                <c:pt idx="1291">
                  <c:v>42396.895833333343</c:v>
                </c:pt>
                <c:pt idx="1292">
                  <c:v>42396.916666666657</c:v>
                </c:pt>
                <c:pt idx="1293">
                  <c:v>42396.9375</c:v>
                </c:pt>
                <c:pt idx="1294">
                  <c:v>42396.958333333343</c:v>
                </c:pt>
                <c:pt idx="1295">
                  <c:v>42396.979166666657</c:v>
                </c:pt>
                <c:pt idx="1296">
                  <c:v>42397</c:v>
                </c:pt>
                <c:pt idx="1297">
                  <c:v>42397.020833333343</c:v>
                </c:pt>
                <c:pt idx="1298">
                  <c:v>42397.041666666657</c:v>
                </c:pt>
                <c:pt idx="1299">
                  <c:v>42397.0625</c:v>
                </c:pt>
                <c:pt idx="1300">
                  <c:v>42397.083333333343</c:v>
                </c:pt>
                <c:pt idx="1301">
                  <c:v>42397.104166666657</c:v>
                </c:pt>
                <c:pt idx="1302">
                  <c:v>42397.125</c:v>
                </c:pt>
                <c:pt idx="1303">
                  <c:v>42397.145833333343</c:v>
                </c:pt>
                <c:pt idx="1304">
                  <c:v>42397.166666666657</c:v>
                </c:pt>
                <c:pt idx="1305">
                  <c:v>42397.1875</c:v>
                </c:pt>
                <c:pt idx="1306">
                  <c:v>42397.208333333343</c:v>
                </c:pt>
                <c:pt idx="1307">
                  <c:v>42397.22916666665</c:v>
                </c:pt>
                <c:pt idx="1308">
                  <c:v>42397.25</c:v>
                </c:pt>
                <c:pt idx="1309">
                  <c:v>42397.270833333343</c:v>
                </c:pt>
                <c:pt idx="1310">
                  <c:v>42397.29166666665</c:v>
                </c:pt>
                <c:pt idx="1311">
                  <c:v>42397.3125</c:v>
                </c:pt>
                <c:pt idx="1312">
                  <c:v>42397.333333333343</c:v>
                </c:pt>
                <c:pt idx="1313">
                  <c:v>42397.354166666657</c:v>
                </c:pt>
                <c:pt idx="1314">
                  <c:v>42397.375</c:v>
                </c:pt>
                <c:pt idx="1315">
                  <c:v>42397.395833333343</c:v>
                </c:pt>
                <c:pt idx="1316">
                  <c:v>42397.416666666657</c:v>
                </c:pt>
                <c:pt idx="1317">
                  <c:v>42397.4375</c:v>
                </c:pt>
                <c:pt idx="1318">
                  <c:v>42397.458333333343</c:v>
                </c:pt>
                <c:pt idx="1319">
                  <c:v>42397.479166666657</c:v>
                </c:pt>
                <c:pt idx="1320">
                  <c:v>42397.5</c:v>
                </c:pt>
                <c:pt idx="1321">
                  <c:v>42397.520833333343</c:v>
                </c:pt>
                <c:pt idx="1322">
                  <c:v>42397.541666666657</c:v>
                </c:pt>
                <c:pt idx="1323">
                  <c:v>42397.5625</c:v>
                </c:pt>
                <c:pt idx="1324">
                  <c:v>42397.583333333343</c:v>
                </c:pt>
                <c:pt idx="1325">
                  <c:v>42397.604166666657</c:v>
                </c:pt>
                <c:pt idx="1326">
                  <c:v>42397.625</c:v>
                </c:pt>
                <c:pt idx="1327">
                  <c:v>42397.645833333343</c:v>
                </c:pt>
                <c:pt idx="1328">
                  <c:v>42397.666666666657</c:v>
                </c:pt>
                <c:pt idx="1329">
                  <c:v>42397.6875</c:v>
                </c:pt>
                <c:pt idx="1330">
                  <c:v>42397.708333333343</c:v>
                </c:pt>
                <c:pt idx="1331">
                  <c:v>42397.72916666665</c:v>
                </c:pt>
                <c:pt idx="1332">
                  <c:v>42397.75</c:v>
                </c:pt>
                <c:pt idx="1333">
                  <c:v>42397.770833333343</c:v>
                </c:pt>
                <c:pt idx="1334">
                  <c:v>42397.79166666665</c:v>
                </c:pt>
                <c:pt idx="1335">
                  <c:v>42397.8125</c:v>
                </c:pt>
                <c:pt idx="1336">
                  <c:v>42397.833333333343</c:v>
                </c:pt>
                <c:pt idx="1337">
                  <c:v>42397.854166666657</c:v>
                </c:pt>
                <c:pt idx="1338">
                  <c:v>42397.875</c:v>
                </c:pt>
                <c:pt idx="1339">
                  <c:v>42397.895833333343</c:v>
                </c:pt>
                <c:pt idx="1340">
                  <c:v>42397.916666666657</c:v>
                </c:pt>
                <c:pt idx="1341">
                  <c:v>42397.9375</c:v>
                </c:pt>
                <c:pt idx="1342">
                  <c:v>42397.958333333343</c:v>
                </c:pt>
                <c:pt idx="1343">
                  <c:v>42397.979166666657</c:v>
                </c:pt>
                <c:pt idx="1344">
                  <c:v>42398</c:v>
                </c:pt>
                <c:pt idx="1345">
                  <c:v>42398.020833333343</c:v>
                </c:pt>
                <c:pt idx="1346">
                  <c:v>42398.041666666657</c:v>
                </c:pt>
                <c:pt idx="1347">
                  <c:v>42398.0625</c:v>
                </c:pt>
                <c:pt idx="1348">
                  <c:v>42398.083333333343</c:v>
                </c:pt>
                <c:pt idx="1349">
                  <c:v>42398.104166666657</c:v>
                </c:pt>
                <c:pt idx="1350">
                  <c:v>42398.125</c:v>
                </c:pt>
                <c:pt idx="1351">
                  <c:v>42398.145833333343</c:v>
                </c:pt>
                <c:pt idx="1352">
                  <c:v>42398.166666666657</c:v>
                </c:pt>
                <c:pt idx="1353">
                  <c:v>42398.1875</c:v>
                </c:pt>
                <c:pt idx="1354">
                  <c:v>42398.208333333343</c:v>
                </c:pt>
                <c:pt idx="1355">
                  <c:v>42398.22916666665</c:v>
                </c:pt>
                <c:pt idx="1356">
                  <c:v>42398.25</c:v>
                </c:pt>
                <c:pt idx="1357">
                  <c:v>42398.270833333343</c:v>
                </c:pt>
                <c:pt idx="1358">
                  <c:v>42398.29166666665</c:v>
                </c:pt>
                <c:pt idx="1359">
                  <c:v>42398.3125</c:v>
                </c:pt>
                <c:pt idx="1360">
                  <c:v>42398.333333333343</c:v>
                </c:pt>
                <c:pt idx="1361">
                  <c:v>42398.354166666657</c:v>
                </c:pt>
                <c:pt idx="1362">
                  <c:v>42398.375</c:v>
                </c:pt>
                <c:pt idx="1363">
                  <c:v>42398.395833333343</c:v>
                </c:pt>
                <c:pt idx="1364">
                  <c:v>42398.416666666657</c:v>
                </c:pt>
                <c:pt idx="1365">
                  <c:v>42398.4375</c:v>
                </c:pt>
                <c:pt idx="1366">
                  <c:v>42398.458333333343</c:v>
                </c:pt>
                <c:pt idx="1367">
                  <c:v>42398.479166666657</c:v>
                </c:pt>
                <c:pt idx="1368">
                  <c:v>42398.5</c:v>
                </c:pt>
                <c:pt idx="1369">
                  <c:v>42398.520833333343</c:v>
                </c:pt>
                <c:pt idx="1370">
                  <c:v>42398.541666666657</c:v>
                </c:pt>
                <c:pt idx="1371">
                  <c:v>42398.5625</c:v>
                </c:pt>
                <c:pt idx="1372">
                  <c:v>42398.583333333343</c:v>
                </c:pt>
                <c:pt idx="1373">
                  <c:v>42398.604166666657</c:v>
                </c:pt>
                <c:pt idx="1374">
                  <c:v>42398.625</c:v>
                </c:pt>
                <c:pt idx="1375">
                  <c:v>42398.645833333343</c:v>
                </c:pt>
                <c:pt idx="1376">
                  <c:v>42398.666666666657</c:v>
                </c:pt>
                <c:pt idx="1377">
                  <c:v>42398.6875</c:v>
                </c:pt>
                <c:pt idx="1378">
                  <c:v>42398.708333333343</c:v>
                </c:pt>
                <c:pt idx="1379">
                  <c:v>42398.72916666665</c:v>
                </c:pt>
                <c:pt idx="1380">
                  <c:v>42398.75</c:v>
                </c:pt>
                <c:pt idx="1381">
                  <c:v>42398.770833333343</c:v>
                </c:pt>
                <c:pt idx="1382">
                  <c:v>42398.79166666665</c:v>
                </c:pt>
                <c:pt idx="1383">
                  <c:v>42398.8125</c:v>
                </c:pt>
                <c:pt idx="1384">
                  <c:v>42398.833333333343</c:v>
                </c:pt>
                <c:pt idx="1385">
                  <c:v>42398.854166666657</c:v>
                </c:pt>
                <c:pt idx="1386">
                  <c:v>42398.875</c:v>
                </c:pt>
                <c:pt idx="1387">
                  <c:v>42398.895833333343</c:v>
                </c:pt>
                <c:pt idx="1388">
                  <c:v>42398.916666666657</c:v>
                </c:pt>
                <c:pt idx="1389">
                  <c:v>42398.9375</c:v>
                </c:pt>
                <c:pt idx="1390">
                  <c:v>42398.958333333343</c:v>
                </c:pt>
                <c:pt idx="1391">
                  <c:v>42398.979166666657</c:v>
                </c:pt>
                <c:pt idx="1392">
                  <c:v>42399</c:v>
                </c:pt>
                <c:pt idx="1393">
                  <c:v>42399.020833333343</c:v>
                </c:pt>
                <c:pt idx="1394">
                  <c:v>42399.041666666657</c:v>
                </c:pt>
                <c:pt idx="1395">
                  <c:v>42399.0625</c:v>
                </c:pt>
                <c:pt idx="1396">
                  <c:v>42399.083333333343</c:v>
                </c:pt>
                <c:pt idx="1397">
                  <c:v>42399.104166666657</c:v>
                </c:pt>
                <c:pt idx="1398">
                  <c:v>42399.125</c:v>
                </c:pt>
                <c:pt idx="1399">
                  <c:v>42399.145833333343</c:v>
                </c:pt>
                <c:pt idx="1400">
                  <c:v>42399.166666666657</c:v>
                </c:pt>
                <c:pt idx="1401">
                  <c:v>42399.1875</c:v>
                </c:pt>
                <c:pt idx="1402">
                  <c:v>42399.208333333343</c:v>
                </c:pt>
                <c:pt idx="1403">
                  <c:v>42399.22916666665</c:v>
                </c:pt>
                <c:pt idx="1404">
                  <c:v>42399.25</c:v>
                </c:pt>
                <c:pt idx="1405">
                  <c:v>42399.270833333343</c:v>
                </c:pt>
                <c:pt idx="1406">
                  <c:v>42399.29166666665</c:v>
                </c:pt>
                <c:pt idx="1407">
                  <c:v>42399.3125</c:v>
                </c:pt>
                <c:pt idx="1408">
                  <c:v>42399.333333333343</c:v>
                </c:pt>
                <c:pt idx="1409">
                  <c:v>42399.354166666657</c:v>
                </c:pt>
                <c:pt idx="1410">
                  <c:v>42399.375</c:v>
                </c:pt>
                <c:pt idx="1411">
                  <c:v>42399.395833333343</c:v>
                </c:pt>
                <c:pt idx="1412">
                  <c:v>42399.416666666657</c:v>
                </c:pt>
                <c:pt idx="1413">
                  <c:v>42399.4375</c:v>
                </c:pt>
                <c:pt idx="1414">
                  <c:v>42399.458333333343</c:v>
                </c:pt>
                <c:pt idx="1415">
                  <c:v>42399.479166666657</c:v>
                </c:pt>
                <c:pt idx="1416">
                  <c:v>42399.5</c:v>
                </c:pt>
                <c:pt idx="1417">
                  <c:v>42399.520833333343</c:v>
                </c:pt>
                <c:pt idx="1418">
                  <c:v>42399.541666666657</c:v>
                </c:pt>
                <c:pt idx="1419">
                  <c:v>42399.5625</c:v>
                </c:pt>
                <c:pt idx="1420">
                  <c:v>42399.583333333343</c:v>
                </c:pt>
                <c:pt idx="1421">
                  <c:v>42399.604166666657</c:v>
                </c:pt>
                <c:pt idx="1422">
                  <c:v>42399.625</c:v>
                </c:pt>
                <c:pt idx="1423">
                  <c:v>42399.645833333343</c:v>
                </c:pt>
                <c:pt idx="1424">
                  <c:v>42399.666666666657</c:v>
                </c:pt>
                <c:pt idx="1425">
                  <c:v>42399.6875</c:v>
                </c:pt>
                <c:pt idx="1426">
                  <c:v>42399.708333333343</c:v>
                </c:pt>
                <c:pt idx="1427">
                  <c:v>42399.72916666665</c:v>
                </c:pt>
                <c:pt idx="1428">
                  <c:v>42399.75</c:v>
                </c:pt>
                <c:pt idx="1429">
                  <c:v>42399.770833333343</c:v>
                </c:pt>
                <c:pt idx="1430">
                  <c:v>42399.79166666665</c:v>
                </c:pt>
                <c:pt idx="1431">
                  <c:v>42399.8125</c:v>
                </c:pt>
                <c:pt idx="1432">
                  <c:v>42399.833333333343</c:v>
                </c:pt>
                <c:pt idx="1433">
                  <c:v>42399.854166666657</c:v>
                </c:pt>
                <c:pt idx="1434">
                  <c:v>42399.875</c:v>
                </c:pt>
                <c:pt idx="1435">
                  <c:v>42399.895833333343</c:v>
                </c:pt>
                <c:pt idx="1436">
                  <c:v>42399.916666666657</c:v>
                </c:pt>
                <c:pt idx="1437">
                  <c:v>42399.9375</c:v>
                </c:pt>
                <c:pt idx="1438">
                  <c:v>42399.958333333343</c:v>
                </c:pt>
                <c:pt idx="1439">
                  <c:v>42399.979166666657</c:v>
                </c:pt>
                <c:pt idx="1440">
                  <c:v>42400</c:v>
                </c:pt>
                <c:pt idx="1441">
                  <c:v>42400.020833333343</c:v>
                </c:pt>
                <c:pt idx="1442">
                  <c:v>42400.041666666657</c:v>
                </c:pt>
                <c:pt idx="1443">
                  <c:v>42400.0625</c:v>
                </c:pt>
                <c:pt idx="1444">
                  <c:v>42400.083333333343</c:v>
                </c:pt>
                <c:pt idx="1445">
                  <c:v>42400.104166666657</c:v>
                </c:pt>
                <c:pt idx="1446">
                  <c:v>42400.125</c:v>
                </c:pt>
                <c:pt idx="1447">
                  <c:v>42400.145833333343</c:v>
                </c:pt>
                <c:pt idx="1448">
                  <c:v>42400.166666666657</c:v>
                </c:pt>
                <c:pt idx="1449">
                  <c:v>42400.1875</c:v>
                </c:pt>
                <c:pt idx="1450">
                  <c:v>42400.208333333343</c:v>
                </c:pt>
                <c:pt idx="1451">
                  <c:v>42400.22916666665</c:v>
                </c:pt>
                <c:pt idx="1452">
                  <c:v>42400.25</c:v>
                </c:pt>
                <c:pt idx="1453">
                  <c:v>42400.270833333343</c:v>
                </c:pt>
                <c:pt idx="1454">
                  <c:v>42400.29166666665</c:v>
                </c:pt>
                <c:pt idx="1455">
                  <c:v>42400.3125</c:v>
                </c:pt>
                <c:pt idx="1456">
                  <c:v>42400.333333333343</c:v>
                </c:pt>
                <c:pt idx="1457">
                  <c:v>42400.354166666657</c:v>
                </c:pt>
                <c:pt idx="1458">
                  <c:v>42400.375</c:v>
                </c:pt>
                <c:pt idx="1459">
                  <c:v>42400.395833333343</c:v>
                </c:pt>
                <c:pt idx="1460">
                  <c:v>42400.416666666657</c:v>
                </c:pt>
                <c:pt idx="1461">
                  <c:v>42400.4375</c:v>
                </c:pt>
                <c:pt idx="1462">
                  <c:v>42400.458333333343</c:v>
                </c:pt>
                <c:pt idx="1463">
                  <c:v>42400.479166666657</c:v>
                </c:pt>
                <c:pt idx="1464">
                  <c:v>42400.5</c:v>
                </c:pt>
                <c:pt idx="1465">
                  <c:v>42400.520833333343</c:v>
                </c:pt>
                <c:pt idx="1466">
                  <c:v>42400.541666666657</c:v>
                </c:pt>
                <c:pt idx="1467">
                  <c:v>42400.5625</c:v>
                </c:pt>
                <c:pt idx="1468">
                  <c:v>42400.583333333343</c:v>
                </c:pt>
                <c:pt idx="1469">
                  <c:v>42400.604166666657</c:v>
                </c:pt>
                <c:pt idx="1470">
                  <c:v>42400.625</c:v>
                </c:pt>
                <c:pt idx="1471">
                  <c:v>42400.645833333343</c:v>
                </c:pt>
                <c:pt idx="1472">
                  <c:v>42400.666666666657</c:v>
                </c:pt>
                <c:pt idx="1473">
                  <c:v>42400.6875</c:v>
                </c:pt>
                <c:pt idx="1474">
                  <c:v>42400.708333333343</c:v>
                </c:pt>
                <c:pt idx="1475">
                  <c:v>42400.72916666665</c:v>
                </c:pt>
                <c:pt idx="1476">
                  <c:v>42400.75</c:v>
                </c:pt>
                <c:pt idx="1477">
                  <c:v>42400.770833333343</c:v>
                </c:pt>
                <c:pt idx="1478">
                  <c:v>42400.79166666665</c:v>
                </c:pt>
                <c:pt idx="1479">
                  <c:v>42400.8125</c:v>
                </c:pt>
                <c:pt idx="1480">
                  <c:v>42400.833333333343</c:v>
                </c:pt>
                <c:pt idx="1481">
                  <c:v>42400.854166666657</c:v>
                </c:pt>
                <c:pt idx="1482">
                  <c:v>42400.875</c:v>
                </c:pt>
                <c:pt idx="1483">
                  <c:v>42400.895833333343</c:v>
                </c:pt>
                <c:pt idx="1484">
                  <c:v>42400.916666666657</c:v>
                </c:pt>
                <c:pt idx="1485">
                  <c:v>42400.9375</c:v>
                </c:pt>
                <c:pt idx="1486">
                  <c:v>42400.958333333343</c:v>
                </c:pt>
                <c:pt idx="1487">
                  <c:v>42400.979166666657</c:v>
                </c:pt>
                <c:pt idx="1488">
                  <c:v>42401</c:v>
                </c:pt>
                <c:pt idx="1489">
                  <c:v>42401.020833333343</c:v>
                </c:pt>
                <c:pt idx="1490">
                  <c:v>42401.041666666657</c:v>
                </c:pt>
                <c:pt idx="1491">
                  <c:v>42401.0625</c:v>
                </c:pt>
                <c:pt idx="1492">
                  <c:v>42401.083333333343</c:v>
                </c:pt>
                <c:pt idx="1493">
                  <c:v>42401.104166666657</c:v>
                </c:pt>
                <c:pt idx="1494">
                  <c:v>42401.125</c:v>
                </c:pt>
                <c:pt idx="1495">
                  <c:v>42401.145833333343</c:v>
                </c:pt>
                <c:pt idx="1496">
                  <c:v>42401.166666666657</c:v>
                </c:pt>
                <c:pt idx="1497">
                  <c:v>42401.1875</c:v>
                </c:pt>
                <c:pt idx="1498">
                  <c:v>42401.208333333343</c:v>
                </c:pt>
                <c:pt idx="1499">
                  <c:v>42401.22916666665</c:v>
                </c:pt>
                <c:pt idx="1500">
                  <c:v>42401.25</c:v>
                </c:pt>
                <c:pt idx="1501">
                  <c:v>42401.270833333343</c:v>
                </c:pt>
                <c:pt idx="1502">
                  <c:v>42401.29166666665</c:v>
                </c:pt>
                <c:pt idx="1503">
                  <c:v>42401.3125</c:v>
                </c:pt>
                <c:pt idx="1504">
                  <c:v>42401.333333333343</c:v>
                </c:pt>
                <c:pt idx="1505">
                  <c:v>42401.354166666657</c:v>
                </c:pt>
                <c:pt idx="1506">
                  <c:v>42401.375</c:v>
                </c:pt>
                <c:pt idx="1507">
                  <c:v>42401.395833333343</c:v>
                </c:pt>
                <c:pt idx="1508">
                  <c:v>42401.416666666657</c:v>
                </c:pt>
                <c:pt idx="1509">
                  <c:v>42401.4375</c:v>
                </c:pt>
                <c:pt idx="1510">
                  <c:v>42401.458333333343</c:v>
                </c:pt>
                <c:pt idx="1511">
                  <c:v>42401.479166666657</c:v>
                </c:pt>
                <c:pt idx="1512">
                  <c:v>42401.5</c:v>
                </c:pt>
                <c:pt idx="1513">
                  <c:v>42401.520833333343</c:v>
                </c:pt>
                <c:pt idx="1514">
                  <c:v>42401.541666666657</c:v>
                </c:pt>
                <c:pt idx="1515">
                  <c:v>42401.5625</c:v>
                </c:pt>
                <c:pt idx="1516">
                  <c:v>42401.583333333343</c:v>
                </c:pt>
                <c:pt idx="1517">
                  <c:v>42401.604166666657</c:v>
                </c:pt>
                <c:pt idx="1518">
                  <c:v>42401.625</c:v>
                </c:pt>
                <c:pt idx="1519">
                  <c:v>42401.645833333343</c:v>
                </c:pt>
                <c:pt idx="1520">
                  <c:v>42401.666666666657</c:v>
                </c:pt>
                <c:pt idx="1521">
                  <c:v>42401.6875</c:v>
                </c:pt>
                <c:pt idx="1522">
                  <c:v>42401.708333333343</c:v>
                </c:pt>
                <c:pt idx="1523">
                  <c:v>42401.72916666665</c:v>
                </c:pt>
                <c:pt idx="1524">
                  <c:v>42401.75</c:v>
                </c:pt>
                <c:pt idx="1525">
                  <c:v>42401.770833333343</c:v>
                </c:pt>
                <c:pt idx="1526">
                  <c:v>42401.79166666665</c:v>
                </c:pt>
                <c:pt idx="1527">
                  <c:v>42401.8125</c:v>
                </c:pt>
                <c:pt idx="1528">
                  <c:v>42401.833333333343</c:v>
                </c:pt>
                <c:pt idx="1529">
                  <c:v>42401.854166666657</c:v>
                </c:pt>
                <c:pt idx="1530">
                  <c:v>42401.875</c:v>
                </c:pt>
                <c:pt idx="1531">
                  <c:v>42401.895833333343</c:v>
                </c:pt>
                <c:pt idx="1532">
                  <c:v>42401.916666666657</c:v>
                </c:pt>
                <c:pt idx="1533">
                  <c:v>42401.9375</c:v>
                </c:pt>
                <c:pt idx="1534">
                  <c:v>42401.958333333343</c:v>
                </c:pt>
                <c:pt idx="1535">
                  <c:v>42401.979166666657</c:v>
                </c:pt>
                <c:pt idx="1536">
                  <c:v>42402</c:v>
                </c:pt>
                <c:pt idx="1537">
                  <c:v>42402.020833333343</c:v>
                </c:pt>
                <c:pt idx="1538">
                  <c:v>42402.041666666657</c:v>
                </c:pt>
                <c:pt idx="1539">
                  <c:v>42402.0625</c:v>
                </c:pt>
                <c:pt idx="1540">
                  <c:v>42402.083333333343</c:v>
                </c:pt>
                <c:pt idx="1541">
                  <c:v>42402.104166666657</c:v>
                </c:pt>
                <c:pt idx="1542">
                  <c:v>42402.125</c:v>
                </c:pt>
                <c:pt idx="1543">
                  <c:v>42402.145833333343</c:v>
                </c:pt>
                <c:pt idx="1544">
                  <c:v>42402.166666666657</c:v>
                </c:pt>
                <c:pt idx="1545">
                  <c:v>42402.1875</c:v>
                </c:pt>
                <c:pt idx="1546">
                  <c:v>42402.208333333343</c:v>
                </c:pt>
                <c:pt idx="1547">
                  <c:v>42402.22916666665</c:v>
                </c:pt>
                <c:pt idx="1548">
                  <c:v>42402.25</c:v>
                </c:pt>
                <c:pt idx="1549">
                  <c:v>42402.270833333343</c:v>
                </c:pt>
                <c:pt idx="1550">
                  <c:v>42402.29166666665</c:v>
                </c:pt>
                <c:pt idx="1551">
                  <c:v>42402.3125</c:v>
                </c:pt>
                <c:pt idx="1552">
                  <c:v>42402.333333333343</c:v>
                </c:pt>
                <c:pt idx="1553">
                  <c:v>42402.354166666657</c:v>
                </c:pt>
                <c:pt idx="1554">
                  <c:v>42402.375</c:v>
                </c:pt>
                <c:pt idx="1555">
                  <c:v>42402.395833333343</c:v>
                </c:pt>
                <c:pt idx="1556">
                  <c:v>42402.416666666657</c:v>
                </c:pt>
                <c:pt idx="1557">
                  <c:v>42402.4375</c:v>
                </c:pt>
                <c:pt idx="1558">
                  <c:v>42402.458333333343</c:v>
                </c:pt>
                <c:pt idx="1559">
                  <c:v>42402.479166666657</c:v>
                </c:pt>
                <c:pt idx="1560">
                  <c:v>42402.5</c:v>
                </c:pt>
                <c:pt idx="1561">
                  <c:v>42402.520833333343</c:v>
                </c:pt>
                <c:pt idx="1562">
                  <c:v>42402.541666666657</c:v>
                </c:pt>
                <c:pt idx="1563">
                  <c:v>42402.5625</c:v>
                </c:pt>
                <c:pt idx="1564">
                  <c:v>42402.583333333343</c:v>
                </c:pt>
                <c:pt idx="1565">
                  <c:v>42402.604166666657</c:v>
                </c:pt>
                <c:pt idx="1566">
                  <c:v>42402.625</c:v>
                </c:pt>
                <c:pt idx="1567">
                  <c:v>42402.645833333343</c:v>
                </c:pt>
                <c:pt idx="1568">
                  <c:v>42402.666666666657</c:v>
                </c:pt>
                <c:pt idx="1569">
                  <c:v>42402.6875</c:v>
                </c:pt>
                <c:pt idx="1570">
                  <c:v>42402.708333333343</c:v>
                </c:pt>
                <c:pt idx="1571">
                  <c:v>42402.72916666665</c:v>
                </c:pt>
                <c:pt idx="1572">
                  <c:v>42402.75</c:v>
                </c:pt>
                <c:pt idx="1573">
                  <c:v>42402.770833333343</c:v>
                </c:pt>
                <c:pt idx="1574">
                  <c:v>42402.79166666665</c:v>
                </c:pt>
                <c:pt idx="1575">
                  <c:v>42402.8125</c:v>
                </c:pt>
                <c:pt idx="1576">
                  <c:v>42402.833333333343</c:v>
                </c:pt>
                <c:pt idx="1577">
                  <c:v>42402.854166666657</c:v>
                </c:pt>
                <c:pt idx="1578">
                  <c:v>42402.875</c:v>
                </c:pt>
                <c:pt idx="1579">
                  <c:v>42402.895833333343</c:v>
                </c:pt>
                <c:pt idx="1580">
                  <c:v>42402.916666666657</c:v>
                </c:pt>
                <c:pt idx="1581">
                  <c:v>42402.9375</c:v>
                </c:pt>
                <c:pt idx="1582">
                  <c:v>42402.958333333343</c:v>
                </c:pt>
                <c:pt idx="1583">
                  <c:v>42402.979166666657</c:v>
                </c:pt>
                <c:pt idx="1584">
                  <c:v>42403</c:v>
                </c:pt>
                <c:pt idx="1585">
                  <c:v>42403.020833333343</c:v>
                </c:pt>
                <c:pt idx="1586">
                  <c:v>42403.041666666657</c:v>
                </c:pt>
                <c:pt idx="1587">
                  <c:v>42403.0625</c:v>
                </c:pt>
                <c:pt idx="1588">
                  <c:v>42403.083333333343</c:v>
                </c:pt>
                <c:pt idx="1589">
                  <c:v>42403.104166666657</c:v>
                </c:pt>
                <c:pt idx="1590">
                  <c:v>42403.125</c:v>
                </c:pt>
                <c:pt idx="1591">
                  <c:v>42403.145833333343</c:v>
                </c:pt>
                <c:pt idx="1592">
                  <c:v>42403.166666666657</c:v>
                </c:pt>
                <c:pt idx="1593">
                  <c:v>42403.1875</c:v>
                </c:pt>
                <c:pt idx="1594">
                  <c:v>42403.208333333343</c:v>
                </c:pt>
                <c:pt idx="1595">
                  <c:v>42403.22916666665</c:v>
                </c:pt>
                <c:pt idx="1596">
                  <c:v>42403.25</c:v>
                </c:pt>
                <c:pt idx="1597">
                  <c:v>42403.270833333343</c:v>
                </c:pt>
                <c:pt idx="1598">
                  <c:v>42403.29166666665</c:v>
                </c:pt>
                <c:pt idx="1599">
                  <c:v>42403.3125</c:v>
                </c:pt>
                <c:pt idx="1600">
                  <c:v>42403.333333333343</c:v>
                </c:pt>
                <c:pt idx="1601">
                  <c:v>42403.354166666657</c:v>
                </c:pt>
                <c:pt idx="1602">
                  <c:v>42403.375</c:v>
                </c:pt>
                <c:pt idx="1603">
                  <c:v>42403.395833333343</c:v>
                </c:pt>
                <c:pt idx="1604">
                  <c:v>42403.416666666657</c:v>
                </c:pt>
                <c:pt idx="1605">
                  <c:v>42403.4375</c:v>
                </c:pt>
                <c:pt idx="1606">
                  <c:v>42403.458333333343</c:v>
                </c:pt>
                <c:pt idx="1607">
                  <c:v>42403.479166666657</c:v>
                </c:pt>
                <c:pt idx="1608">
                  <c:v>42403.5</c:v>
                </c:pt>
                <c:pt idx="1609">
                  <c:v>42403.520833333343</c:v>
                </c:pt>
                <c:pt idx="1610">
                  <c:v>42403.541666666657</c:v>
                </c:pt>
                <c:pt idx="1611">
                  <c:v>42403.5625</c:v>
                </c:pt>
                <c:pt idx="1612">
                  <c:v>42403.583333333343</c:v>
                </c:pt>
                <c:pt idx="1613">
                  <c:v>42403.604166666657</c:v>
                </c:pt>
                <c:pt idx="1614">
                  <c:v>42403.625</c:v>
                </c:pt>
                <c:pt idx="1615">
                  <c:v>42403.645833333343</c:v>
                </c:pt>
                <c:pt idx="1616">
                  <c:v>42403.666666666657</c:v>
                </c:pt>
                <c:pt idx="1617">
                  <c:v>42403.6875</c:v>
                </c:pt>
                <c:pt idx="1618">
                  <c:v>42403.708333333343</c:v>
                </c:pt>
                <c:pt idx="1619">
                  <c:v>42403.72916666665</c:v>
                </c:pt>
                <c:pt idx="1620">
                  <c:v>42403.75</c:v>
                </c:pt>
                <c:pt idx="1621">
                  <c:v>42403.770833333343</c:v>
                </c:pt>
                <c:pt idx="1622">
                  <c:v>42403.79166666665</c:v>
                </c:pt>
                <c:pt idx="1623">
                  <c:v>42403.8125</c:v>
                </c:pt>
                <c:pt idx="1624">
                  <c:v>42403.833333333343</c:v>
                </c:pt>
                <c:pt idx="1625">
                  <c:v>42403.854166666657</c:v>
                </c:pt>
                <c:pt idx="1626">
                  <c:v>42403.875</c:v>
                </c:pt>
                <c:pt idx="1627">
                  <c:v>42403.895833333343</c:v>
                </c:pt>
                <c:pt idx="1628">
                  <c:v>42403.916666666657</c:v>
                </c:pt>
                <c:pt idx="1629">
                  <c:v>42403.9375</c:v>
                </c:pt>
                <c:pt idx="1630">
                  <c:v>42403.958333333343</c:v>
                </c:pt>
                <c:pt idx="1631">
                  <c:v>42403.979166666657</c:v>
                </c:pt>
                <c:pt idx="1632">
                  <c:v>42404</c:v>
                </c:pt>
                <c:pt idx="1633">
                  <c:v>42404.020833333343</c:v>
                </c:pt>
                <c:pt idx="1634">
                  <c:v>42404.041666666657</c:v>
                </c:pt>
                <c:pt idx="1635">
                  <c:v>42404.0625</c:v>
                </c:pt>
                <c:pt idx="1636">
                  <c:v>42404.083333333343</c:v>
                </c:pt>
                <c:pt idx="1637">
                  <c:v>42404.104166666657</c:v>
                </c:pt>
                <c:pt idx="1638">
                  <c:v>42404.125</c:v>
                </c:pt>
                <c:pt idx="1639">
                  <c:v>42404.145833333343</c:v>
                </c:pt>
                <c:pt idx="1640">
                  <c:v>42404.166666666657</c:v>
                </c:pt>
                <c:pt idx="1641">
                  <c:v>42404.1875</c:v>
                </c:pt>
                <c:pt idx="1642">
                  <c:v>42404.208333333343</c:v>
                </c:pt>
                <c:pt idx="1643">
                  <c:v>42404.22916666665</c:v>
                </c:pt>
                <c:pt idx="1644">
                  <c:v>42404.25</c:v>
                </c:pt>
                <c:pt idx="1645">
                  <c:v>42404.270833333343</c:v>
                </c:pt>
                <c:pt idx="1646">
                  <c:v>42404.29166666665</c:v>
                </c:pt>
                <c:pt idx="1647">
                  <c:v>42404.3125</c:v>
                </c:pt>
                <c:pt idx="1648">
                  <c:v>42404.333333333343</c:v>
                </c:pt>
                <c:pt idx="1649">
                  <c:v>42404.354166666657</c:v>
                </c:pt>
                <c:pt idx="1650">
                  <c:v>42404.375</c:v>
                </c:pt>
                <c:pt idx="1651">
                  <c:v>42404.395833333343</c:v>
                </c:pt>
                <c:pt idx="1652">
                  <c:v>42404.416666666657</c:v>
                </c:pt>
                <c:pt idx="1653">
                  <c:v>42404.4375</c:v>
                </c:pt>
                <c:pt idx="1654">
                  <c:v>42404.458333333343</c:v>
                </c:pt>
                <c:pt idx="1655">
                  <c:v>42404.479166666657</c:v>
                </c:pt>
                <c:pt idx="1656">
                  <c:v>42404.5</c:v>
                </c:pt>
                <c:pt idx="1657">
                  <c:v>42404.520833333343</c:v>
                </c:pt>
                <c:pt idx="1658">
                  <c:v>42404.541666666657</c:v>
                </c:pt>
                <c:pt idx="1659">
                  <c:v>42404.5625</c:v>
                </c:pt>
                <c:pt idx="1660">
                  <c:v>42404.583333333343</c:v>
                </c:pt>
                <c:pt idx="1661">
                  <c:v>42404.604166666657</c:v>
                </c:pt>
                <c:pt idx="1662">
                  <c:v>42404.625</c:v>
                </c:pt>
                <c:pt idx="1663">
                  <c:v>42404.645833333343</c:v>
                </c:pt>
                <c:pt idx="1664">
                  <c:v>42404.666666666657</c:v>
                </c:pt>
                <c:pt idx="1665">
                  <c:v>42404.6875</c:v>
                </c:pt>
                <c:pt idx="1666">
                  <c:v>42404.708333333343</c:v>
                </c:pt>
                <c:pt idx="1667">
                  <c:v>42404.72916666665</c:v>
                </c:pt>
                <c:pt idx="1668">
                  <c:v>42404.75</c:v>
                </c:pt>
                <c:pt idx="1669">
                  <c:v>42404.770833333343</c:v>
                </c:pt>
                <c:pt idx="1670">
                  <c:v>42404.79166666665</c:v>
                </c:pt>
                <c:pt idx="1671">
                  <c:v>42404.8125</c:v>
                </c:pt>
                <c:pt idx="1672">
                  <c:v>42404.833333333343</c:v>
                </c:pt>
                <c:pt idx="1673">
                  <c:v>42404.854166666657</c:v>
                </c:pt>
                <c:pt idx="1674">
                  <c:v>42404.875</c:v>
                </c:pt>
                <c:pt idx="1675">
                  <c:v>42404.895833333343</c:v>
                </c:pt>
                <c:pt idx="1676">
                  <c:v>42404.916666666657</c:v>
                </c:pt>
                <c:pt idx="1677">
                  <c:v>42404.9375</c:v>
                </c:pt>
                <c:pt idx="1678">
                  <c:v>42404.958333333343</c:v>
                </c:pt>
                <c:pt idx="1679">
                  <c:v>42404.979166666657</c:v>
                </c:pt>
                <c:pt idx="1680">
                  <c:v>42405</c:v>
                </c:pt>
                <c:pt idx="1681">
                  <c:v>42405.020833333343</c:v>
                </c:pt>
                <c:pt idx="1682">
                  <c:v>42405.041666666657</c:v>
                </c:pt>
                <c:pt idx="1683">
                  <c:v>42405.0625</c:v>
                </c:pt>
                <c:pt idx="1684">
                  <c:v>42405.083333333343</c:v>
                </c:pt>
                <c:pt idx="1685">
                  <c:v>42405.104166666657</c:v>
                </c:pt>
                <c:pt idx="1686">
                  <c:v>42405.125</c:v>
                </c:pt>
                <c:pt idx="1687">
                  <c:v>42405.145833333343</c:v>
                </c:pt>
                <c:pt idx="1688">
                  <c:v>42405.166666666657</c:v>
                </c:pt>
                <c:pt idx="1689">
                  <c:v>42405.1875</c:v>
                </c:pt>
                <c:pt idx="1690">
                  <c:v>42405.208333333343</c:v>
                </c:pt>
                <c:pt idx="1691">
                  <c:v>42405.22916666665</c:v>
                </c:pt>
                <c:pt idx="1692">
                  <c:v>42405.25</c:v>
                </c:pt>
                <c:pt idx="1693">
                  <c:v>42405.270833333343</c:v>
                </c:pt>
                <c:pt idx="1694">
                  <c:v>42405.29166666665</c:v>
                </c:pt>
                <c:pt idx="1695">
                  <c:v>42405.3125</c:v>
                </c:pt>
                <c:pt idx="1696">
                  <c:v>42405.333333333343</c:v>
                </c:pt>
                <c:pt idx="1697">
                  <c:v>42405.354166666657</c:v>
                </c:pt>
                <c:pt idx="1698">
                  <c:v>42405.375</c:v>
                </c:pt>
                <c:pt idx="1699">
                  <c:v>42405.395833333343</c:v>
                </c:pt>
                <c:pt idx="1700">
                  <c:v>42405.416666666657</c:v>
                </c:pt>
                <c:pt idx="1701">
                  <c:v>42405.4375</c:v>
                </c:pt>
                <c:pt idx="1702">
                  <c:v>42405.458333333343</c:v>
                </c:pt>
                <c:pt idx="1703">
                  <c:v>42405.479166666657</c:v>
                </c:pt>
                <c:pt idx="1704">
                  <c:v>42405.5</c:v>
                </c:pt>
                <c:pt idx="1705">
                  <c:v>42405.520833333343</c:v>
                </c:pt>
                <c:pt idx="1706">
                  <c:v>42405.541666666657</c:v>
                </c:pt>
                <c:pt idx="1707">
                  <c:v>42405.5625</c:v>
                </c:pt>
                <c:pt idx="1708">
                  <c:v>42405.583333333343</c:v>
                </c:pt>
                <c:pt idx="1709">
                  <c:v>42405.604166666657</c:v>
                </c:pt>
                <c:pt idx="1710">
                  <c:v>42405.625</c:v>
                </c:pt>
                <c:pt idx="1711">
                  <c:v>42405.645833333343</c:v>
                </c:pt>
                <c:pt idx="1712">
                  <c:v>42405.666666666657</c:v>
                </c:pt>
                <c:pt idx="1713">
                  <c:v>42405.6875</c:v>
                </c:pt>
                <c:pt idx="1714">
                  <c:v>42405.708333333343</c:v>
                </c:pt>
                <c:pt idx="1715">
                  <c:v>42405.72916666665</c:v>
                </c:pt>
                <c:pt idx="1716">
                  <c:v>42405.75</c:v>
                </c:pt>
                <c:pt idx="1717">
                  <c:v>42405.770833333343</c:v>
                </c:pt>
                <c:pt idx="1718">
                  <c:v>42405.79166666665</c:v>
                </c:pt>
                <c:pt idx="1719">
                  <c:v>42405.8125</c:v>
                </c:pt>
                <c:pt idx="1720">
                  <c:v>42405.833333333343</c:v>
                </c:pt>
                <c:pt idx="1721">
                  <c:v>42405.854166666657</c:v>
                </c:pt>
                <c:pt idx="1722">
                  <c:v>42405.875</c:v>
                </c:pt>
                <c:pt idx="1723">
                  <c:v>42405.895833333343</c:v>
                </c:pt>
                <c:pt idx="1724">
                  <c:v>42405.916666666657</c:v>
                </c:pt>
                <c:pt idx="1725">
                  <c:v>42405.9375</c:v>
                </c:pt>
                <c:pt idx="1726">
                  <c:v>42405.958333333343</c:v>
                </c:pt>
                <c:pt idx="1727">
                  <c:v>42405.979166666657</c:v>
                </c:pt>
                <c:pt idx="1728">
                  <c:v>42406</c:v>
                </c:pt>
                <c:pt idx="1729">
                  <c:v>42406.020833333343</c:v>
                </c:pt>
                <c:pt idx="1730">
                  <c:v>42406.041666666657</c:v>
                </c:pt>
                <c:pt idx="1731">
                  <c:v>42406.0625</c:v>
                </c:pt>
                <c:pt idx="1732">
                  <c:v>42406.083333333343</c:v>
                </c:pt>
                <c:pt idx="1733">
                  <c:v>42406.104166666657</c:v>
                </c:pt>
                <c:pt idx="1734">
                  <c:v>42406.125</c:v>
                </c:pt>
                <c:pt idx="1735">
                  <c:v>42406.145833333343</c:v>
                </c:pt>
                <c:pt idx="1736">
                  <c:v>42406.166666666657</c:v>
                </c:pt>
                <c:pt idx="1737">
                  <c:v>42406.1875</c:v>
                </c:pt>
                <c:pt idx="1738">
                  <c:v>42406.208333333343</c:v>
                </c:pt>
                <c:pt idx="1739">
                  <c:v>42406.22916666665</c:v>
                </c:pt>
                <c:pt idx="1740">
                  <c:v>42406.25</c:v>
                </c:pt>
                <c:pt idx="1741">
                  <c:v>42406.270833333343</c:v>
                </c:pt>
                <c:pt idx="1742">
                  <c:v>42406.29166666665</c:v>
                </c:pt>
                <c:pt idx="1743">
                  <c:v>42406.3125</c:v>
                </c:pt>
                <c:pt idx="1744">
                  <c:v>42406.333333333343</c:v>
                </c:pt>
                <c:pt idx="1745">
                  <c:v>42406.354166666657</c:v>
                </c:pt>
                <c:pt idx="1746">
                  <c:v>42406.375</c:v>
                </c:pt>
                <c:pt idx="1747">
                  <c:v>42406.395833333343</c:v>
                </c:pt>
                <c:pt idx="1748">
                  <c:v>42406.416666666657</c:v>
                </c:pt>
                <c:pt idx="1749">
                  <c:v>42406.4375</c:v>
                </c:pt>
                <c:pt idx="1750">
                  <c:v>42406.458333333343</c:v>
                </c:pt>
                <c:pt idx="1751">
                  <c:v>42406.479166666657</c:v>
                </c:pt>
                <c:pt idx="1752">
                  <c:v>42406.5</c:v>
                </c:pt>
                <c:pt idx="1753">
                  <c:v>42406.520833333343</c:v>
                </c:pt>
                <c:pt idx="1754">
                  <c:v>42406.541666666657</c:v>
                </c:pt>
                <c:pt idx="1755">
                  <c:v>42406.5625</c:v>
                </c:pt>
                <c:pt idx="1756">
                  <c:v>42406.583333333343</c:v>
                </c:pt>
                <c:pt idx="1757">
                  <c:v>42406.604166666657</c:v>
                </c:pt>
                <c:pt idx="1758">
                  <c:v>42406.625</c:v>
                </c:pt>
                <c:pt idx="1759">
                  <c:v>42406.645833333343</c:v>
                </c:pt>
                <c:pt idx="1760">
                  <c:v>42406.666666666657</c:v>
                </c:pt>
                <c:pt idx="1761">
                  <c:v>42406.6875</c:v>
                </c:pt>
                <c:pt idx="1762">
                  <c:v>42406.708333333343</c:v>
                </c:pt>
                <c:pt idx="1763">
                  <c:v>42406.72916666665</c:v>
                </c:pt>
                <c:pt idx="1764">
                  <c:v>42406.75</c:v>
                </c:pt>
                <c:pt idx="1765">
                  <c:v>42406.770833333343</c:v>
                </c:pt>
                <c:pt idx="1766">
                  <c:v>42406.79166666665</c:v>
                </c:pt>
                <c:pt idx="1767">
                  <c:v>42406.8125</c:v>
                </c:pt>
                <c:pt idx="1768">
                  <c:v>42406.833333333343</c:v>
                </c:pt>
                <c:pt idx="1769">
                  <c:v>42406.854166666657</c:v>
                </c:pt>
                <c:pt idx="1770">
                  <c:v>42406.875</c:v>
                </c:pt>
                <c:pt idx="1771">
                  <c:v>42406.895833333343</c:v>
                </c:pt>
                <c:pt idx="1772">
                  <c:v>42406.916666666657</c:v>
                </c:pt>
                <c:pt idx="1773">
                  <c:v>42406.9375</c:v>
                </c:pt>
                <c:pt idx="1774">
                  <c:v>42406.958333333343</c:v>
                </c:pt>
                <c:pt idx="1775">
                  <c:v>42406.979166666657</c:v>
                </c:pt>
                <c:pt idx="1776">
                  <c:v>42407</c:v>
                </c:pt>
                <c:pt idx="1777">
                  <c:v>42407.020833333343</c:v>
                </c:pt>
                <c:pt idx="1778">
                  <c:v>42407.041666666657</c:v>
                </c:pt>
                <c:pt idx="1779">
                  <c:v>42407.0625</c:v>
                </c:pt>
                <c:pt idx="1780">
                  <c:v>42407.083333333343</c:v>
                </c:pt>
                <c:pt idx="1781">
                  <c:v>42407.104166666657</c:v>
                </c:pt>
                <c:pt idx="1782">
                  <c:v>42407.125</c:v>
                </c:pt>
                <c:pt idx="1783">
                  <c:v>42407.145833333343</c:v>
                </c:pt>
                <c:pt idx="1784">
                  <c:v>42407.166666666657</c:v>
                </c:pt>
                <c:pt idx="1785">
                  <c:v>42407.1875</c:v>
                </c:pt>
                <c:pt idx="1786">
                  <c:v>42407.208333333343</c:v>
                </c:pt>
                <c:pt idx="1787">
                  <c:v>42407.22916666665</c:v>
                </c:pt>
                <c:pt idx="1788">
                  <c:v>42407.25</c:v>
                </c:pt>
                <c:pt idx="1789">
                  <c:v>42407.270833333343</c:v>
                </c:pt>
                <c:pt idx="1790">
                  <c:v>42407.29166666665</c:v>
                </c:pt>
                <c:pt idx="1791">
                  <c:v>42407.3125</c:v>
                </c:pt>
                <c:pt idx="1792">
                  <c:v>42407.333333333343</c:v>
                </c:pt>
                <c:pt idx="1793">
                  <c:v>42407.354166666657</c:v>
                </c:pt>
                <c:pt idx="1794">
                  <c:v>42407.375</c:v>
                </c:pt>
                <c:pt idx="1795">
                  <c:v>42407.395833333343</c:v>
                </c:pt>
                <c:pt idx="1796">
                  <c:v>42407.416666666657</c:v>
                </c:pt>
                <c:pt idx="1797">
                  <c:v>42407.4375</c:v>
                </c:pt>
                <c:pt idx="1798">
                  <c:v>42407.458333333343</c:v>
                </c:pt>
                <c:pt idx="1799">
                  <c:v>42407.479166666657</c:v>
                </c:pt>
                <c:pt idx="1800">
                  <c:v>42407.5</c:v>
                </c:pt>
                <c:pt idx="1801">
                  <c:v>42407.520833333343</c:v>
                </c:pt>
                <c:pt idx="1802">
                  <c:v>42407.541666666657</c:v>
                </c:pt>
                <c:pt idx="1803">
                  <c:v>42407.5625</c:v>
                </c:pt>
                <c:pt idx="1804">
                  <c:v>42407.583333333343</c:v>
                </c:pt>
                <c:pt idx="1805">
                  <c:v>42407.604166666657</c:v>
                </c:pt>
                <c:pt idx="1806">
                  <c:v>42407.625</c:v>
                </c:pt>
                <c:pt idx="1807">
                  <c:v>42407.645833333343</c:v>
                </c:pt>
                <c:pt idx="1808">
                  <c:v>42407.666666666657</c:v>
                </c:pt>
                <c:pt idx="1809">
                  <c:v>42407.6875</c:v>
                </c:pt>
                <c:pt idx="1810">
                  <c:v>42407.708333333343</c:v>
                </c:pt>
                <c:pt idx="1811">
                  <c:v>42407.72916666665</c:v>
                </c:pt>
                <c:pt idx="1812">
                  <c:v>42407.75</c:v>
                </c:pt>
                <c:pt idx="1813">
                  <c:v>42407.770833333343</c:v>
                </c:pt>
                <c:pt idx="1814">
                  <c:v>42407.79166666665</c:v>
                </c:pt>
                <c:pt idx="1815">
                  <c:v>42407.8125</c:v>
                </c:pt>
                <c:pt idx="1816">
                  <c:v>42407.833333333343</c:v>
                </c:pt>
                <c:pt idx="1817">
                  <c:v>42407.854166666657</c:v>
                </c:pt>
                <c:pt idx="1818">
                  <c:v>42407.875</c:v>
                </c:pt>
                <c:pt idx="1819">
                  <c:v>42407.895833333343</c:v>
                </c:pt>
                <c:pt idx="1820">
                  <c:v>42407.916666666657</c:v>
                </c:pt>
                <c:pt idx="1821">
                  <c:v>42407.9375</c:v>
                </c:pt>
                <c:pt idx="1822">
                  <c:v>42407.958333333343</c:v>
                </c:pt>
                <c:pt idx="1823">
                  <c:v>42407.979166666657</c:v>
                </c:pt>
                <c:pt idx="1824">
                  <c:v>42408</c:v>
                </c:pt>
                <c:pt idx="1825">
                  <c:v>42408.020833333343</c:v>
                </c:pt>
                <c:pt idx="1826">
                  <c:v>42408.041666666657</c:v>
                </c:pt>
                <c:pt idx="1827">
                  <c:v>42408.0625</c:v>
                </c:pt>
                <c:pt idx="1828">
                  <c:v>42408.083333333343</c:v>
                </c:pt>
                <c:pt idx="1829">
                  <c:v>42408.104166666657</c:v>
                </c:pt>
                <c:pt idx="1830">
                  <c:v>42408.125</c:v>
                </c:pt>
                <c:pt idx="1831">
                  <c:v>42408.145833333343</c:v>
                </c:pt>
                <c:pt idx="1832">
                  <c:v>42408.166666666657</c:v>
                </c:pt>
                <c:pt idx="1833">
                  <c:v>42408.1875</c:v>
                </c:pt>
                <c:pt idx="1834">
                  <c:v>42408.208333333343</c:v>
                </c:pt>
                <c:pt idx="1835">
                  <c:v>42408.22916666665</c:v>
                </c:pt>
                <c:pt idx="1836">
                  <c:v>42408.25</c:v>
                </c:pt>
                <c:pt idx="1837">
                  <c:v>42408.270833333343</c:v>
                </c:pt>
                <c:pt idx="1838">
                  <c:v>42408.29166666665</c:v>
                </c:pt>
                <c:pt idx="1839">
                  <c:v>42408.3125</c:v>
                </c:pt>
                <c:pt idx="1840">
                  <c:v>42408.333333333343</c:v>
                </c:pt>
                <c:pt idx="1841">
                  <c:v>42408.354166666657</c:v>
                </c:pt>
                <c:pt idx="1842">
                  <c:v>42408.375</c:v>
                </c:pt>
                <c:pt idx="1843">
                  <c:v>42408.395833333343</c:v>
                </c:pt>
                <c:pt idx="1844">
                  <c:v>42408.416666666657</c:v>
                </c:pt>
                <c:pt idx="1845">
                  <c:v>42408.4375</c:v>
                </c:pt>
                <c:pt idx="1846">
                  <c:v>42408.458333333343</c:v>
                </c:pt>
                <c:pt idx="1847">
                  <c:v>42408.479166666657</c:v>
                </c:pt>
                <c:pt idx="1848">
                  <c:v>42408.5</c:v>
                </c:pt>
                <c:pt idx="1849">
                  <c:v>42408.520833333343</c:v>
                </c:pt>
                <c:pt idx="1850">
                  <c:v>42408.541666666657</c:v>
                </c:pt>
                <c:pt idx="1851">
                  <c:v>42408.5625</c:v>
                </c:pt>
                <c:pt idx="1852">
                  <c:v>42408.583333333343</c:v>
                </c:pt>
                <c:pt idx="1853">
                  <c:v>42408.604166666657</c:v>
                </c:pt>
                <c:pt idx="1854">
                  <c:v>42408.625</c:v>
                </c:pt>
                <c:pt idx="1855">
                  <c:v>42408.645833333343</c:v>
                </c:pt>
                <c:pt idx="1856">
                  <c:v>42408.666666666657</c:v>
                </c:pt>
                <c:pt idx="1857">
                  <c:v>42408.6875</c:v>
                </c:pt>
                <c:pt idx="1858">
                  <c:v>42408.708333333343</c:v>
                </c:pt>
                <c:pt idx="1859">
                  <c:v>42408.72916666665</c:v>
                </c:pt>
                <c:pt idx="1860">
                  <c:v>42408.75</c:v>
                </c:pt>
                <c:pt idx="1861">
                  <c:v>42408.770833333343</c:v>
                </c:pt>
                <c:pt idx="1862">
                  <c:v>42408.79166666665</c:v>
                </c:pt>
                <c:pt idx="1863">
                  <c:v>42408.8125</c:v>
                </c:pt>
                <c:pt idx="1864">
                  <c:v>42408.833333333343</c:v>
                </c:pt>
                <c:pt idx="1865">
                  <c:v>42408.854166666657</c:v>
                </c:pt>
                <c:pt idx="1866">
                  <c:v>42408.875</c:v>
                </c:pt>
                <c:pt idx="1867">
                  <c:v>42408.895833333343</c:v>
                </c:pt>
                <c:pt idx="1868">
                  <c:v>42408.916666666657</c:v>
                </c:pt>
                <c:pt idx="1869">
                  <c:v>42408.9375</c:v>
                </c:pt>
                <c:pt idx="1870">
                  <c:v>42408.958333333343</c:v>
                </c:pt>
                <c:pt idx="1871">
                  <c:v>42408.979166666657</c:v>
                </c:pt>
                <c:pt idx="1872">
                  <c:v>42409</c:v>
                </c:pt>
                <c:pt idx="1873">
                  <c:v>42409.020833333343</c:v>
                </c:pt>
                <c:pt idx="1874">
                  <c:v>42409.041666666657</c:v>
                </c:pt>
                <c:pt idx="1875">
                  <c:v>42409.0625</c:v>
                </c:pt>
                <c:pt idx="1876">
                  <c:v>42409.083333333343</c:v>
                </c:pt>
                <c:pt idx="1877">
                  <c:v>42409.104166666657</c:v>
                </c:pt>
                <c:pt idx="1878">
                  <c:v>42409.125</c:v>
                </c:pt>
                <c:pt idx="1879">
                  <c:v>42409.145833333343</c:v>
                </c:pt>
                <c:pt idx="1880">
                  <c:v>42409.166666666657</c:v>
                </c:pt>
                <c:pt idx="1881">
                  <c:v>42409.1875</c:v>
                </c:pt>
                <c:pt idx="1882">
                  <c:v>42409.208333333343</c:v>
                </c:pt>
                <c:pt idx="1883">
                  <c:v>42409.22916666665</c:v>
                </c:pt>
                <c:pt idx="1884">
                  <c:v>42409.25</c:v>
                </c:pt>
                <c:pt idx="1885">
                  <c:v>42409.270833333343</c:v>
                </c:pt>
                <c:pt idx="1886">
                  <c:v>42409.29166666665</c:v>
                </c:pt>
                <c:pt idx="1887">
                  <c:v>42409.3125</c:v>
                </c:pt>
                <c:pt idx="1888">
                  <c:v>42409.333333333343</c:v>
                </c:pt>
                <c:pt idx="1889">
                  <c:v>42409.354166666657</c:v>
                </c:pt>
                <c:pt idx="1890">
                  <c:v>42409.375</c:v>
                </c:pt>
                <c:pt idx="1891">
                  <c:v>42409.395833333343</c:v>
                </c:pt>
                <c:pt idx="1892">
                  <c:v>42409.416666666657</c:v>
                </c:pt>
                <c:pt idx="1893">
                  <c:v>42409.4375</c:v>
                </c:pt>
                <c:pt idx="1894">
                  <c:v>42409.458333333343</c:v>
                </c:pt>
                <c:pt idx="1895">
                  <c:v>42409.479166666657</c:v>
                </c:pt>
                <c:pt idx="1896">
                  <c:v>42409.5</c:v>
                </c:pt>
                <c:pt idx="1897">
                  <c:v>42409.520833333343</c:v>
                </c:pt>
                <c:pt idx="1898">
                  <c:v>42409.541666666657</c:v>
                </c:pt>
                <c:pt idx="1899">
                  <c:v>42409.5625</c:v>
                </c:pt>
                <c:pt idx="1900">
                  <c:v>42409.583333333343</c:v>
                </c:pt>
                <c:pt idx="1901">
                  <c:v>42409.604166666657</c:v>
                </c:pt>
                <c:pt idx="1902">
                  <c:v>42409.625</c:v>
                </c:pt>
                <c:pt idx="1903">
                  <c:v>42409.645833333343</c:v>
                </c:pt>
                <c:pt idx="1904">
                  <c:v>42409.666666666657</c:v>
                </c:pt>
                <c:pt idx="1905">
                  <c:v>42409.6875</c:v>
                </c:pt>
                <c:pt idx="1906">
                  <c:v>42409.708333333343</c:v>
                </c:pt>
                <c:pt idx="1907">
                  <c:v>42409.72916666665</c:v>
                </c:pt>
                <c:pt idx="1908">
                  <c:v>42409.75</c:v>
                </c:pt>
                <c:pt idx="1909">
                  <c:v>42409.770833333343</c:v>
                </c:pt>
                <c:pt idx="1910">
                  <c:v>42409.79166666665</c:v>
                </c:pt>
                <c:pt idx="1911">
                  <c:v>42409.8125</c:v>
                </c:pt>
                <c:pt idx="1912">
                  <c:v>42409.833333333343</c:v>
                </c:pt>
                <c:pt idx="1913">
                  <c:v>42409.854166666657</c:v>
                </c:pt>
                <c:pt idx="1914">
                  <c:v>42409.875</c:v>
                </c:pt>
                <c:pt idx="1915">
                  <c:v>42409.895833333343</c:v>
                </c:pt>
                <c:pt idx="1916">
                  <c:v>42409.916666666657</c:v>
                </c:pt>
                <c:pt idx="1917">
                  <c:v>42409.9375</c:v>
                </c:pt>
                <c:pt idx="1918">
                  <c:v>42409.958333333343</c:v>
                </c:pt>
                <c:pt idx="1919">
                  <c:v>42409.979166666657</c:v>
                </c:pt>
                <c:pt idx="1920">
                  <c:v>42410</c:v>
                </c:pt>
                <c:pt idx="1921">
                  <c:v>42410.020833333343</c:v>
                </c:pt>
                <c:pt idx="1922">
                  <c:v>42410.041666666657</c:v>
                </c:pt>
                <c:pt idx="1923">
                  <c:v>42410.0625</c:v>
                </c:pt>
                <c:pt idx="1924">
                  <c:v>42410.083333333343</c:v>
                </c:pt>
                <c:pt idx="1925">
                  <c:v>42410.104166666657</c:v>
                </c:pt>
                <c:pt idx="1926">
                  <c:v>42410.125</c:v>
                </c:pt>
                <c:pt idx="1927">
                  <c:v>42410.145833333343</c:v>
                </c:pt>
                <c:pt idx="1928">
                  <c:v>42410.166666666657</c:v>
                </c:pt>
                <c:pt idx="1929">
                  <c:v>42410.1875</c:v>
                </c:pt>
                <c:pt idx="1930">
                  <c:v>42410.208333333343</c:v>
                </c:pt>
                <c:pt idx="1931">
                  <c:v>42410.22916666665</c:v>
                </c:pt>
                <c:pt idx="1932">
                  <c:v>42410.25</c:v>
                </c:pt>
                <c:pt idx="1933">
                  <c:v>42410.270833333343</c:v>
                </c:pt>
                <c:pt idx="1934">
                  <c:v>42410.29166666665</c:v>
                </c:pt>
                <c:pt idx="1935">
                  <c:v>42410.3125</c:v>
                </c:pt>
                <c:pt idx="1936">
                  <c:v>42410.333333333343</c:v>
                </c:pt>
                <c:pt idx="1937">
                  <c:v>42410.354166666657</c:v>
                </c:pt>
                <c:pt idx="1938">
                  <c:v>42410.375</c:v>
                </c:pt>
                <c:pt idx="1939">
                  <c:v>42410.395833333343</c:v>
                </c:pt>
                <c:pt idx="1940">
                  <c:v>42410.416666666657</c:v>
                </c:pt>
                <c:pt idx="1941">
                  <c:v>42410.4375</c:v>
                </c:pt>
                <c:pt idx="1942">
                  <c:v>42410.458333333343</c:v>
                </c:pt>
                <c:pt idx="1943">
                  <c:v>42410.479166666657</c:v>
                </c:pt>
                <c:pt idx="1944">
                  <c:v>42410.5</c:v>
                </c:pt>
                <c:pt idx="1945">
                  <c:v>42410.520833333343</c:v>
                </c:pt>
                <c:pt idx="1946">
                  <c:v>42410.541666666657</c:v>
                </c:pt>
                <c:pt idx="1947">
                  <c:v>42410.5625</c:v>
                </c:pt>
                <c:pt idx="1948">
                  <c:v>42410.583333333343</c:v>
                </c:pt>
                <c:pt idx="1949">
                  <c:v>42410.604166666657</c:v>
                </c:pt>
                <c:pt idx="1950">
                  <c:v>42410.625</c:v>
                </c:pt>
                <c:pt idx="1951">
                  <c:v>42410.645833333343</c:v>
                </c:pt>
                <c:pt idx="1952">
                  <c:v>42410.666666666657</c:v>
                </c:pt>
                <c:pt idx="1953">
                  <c:v>42410.6875</c:v>
                </c:pt>
                <c:pt idx="1954">
                  <c:v>42410.708333333343</c:v>
                </c:pt>
                <c:pt idx="1955">
                  <c:v>42410.72916666665</c:v>
                </c:pt>
                <c:pt idx="1956">
                  <c:v>42410.75</c:v>
                </c:pt>
                <c:pt idx="1957">
                  <c:v>42410.770833333343</c:v>
                </c:pt>
                <c:pt idx="1958">
                  <c:v>42410.79166666665</c:v>
                </c:pt>
                <c:pt idx="1959">
                  <c:v>42410.8125</c:v>
                </c:pt>
                <c:pt idx="1960">
                  <c:v>42410.833333333343</c:v>
                </c:pt>
                <c:pt idx="1961">
                  <c:v>42410.854166666657</c:v>
                </c:pt>
                <c:pt idx="1962">
                  <c:v>42410.875</c:v>
                </c:pt>
                <c:pt idx="1963">
                  <c:v>42410.895833333343</c:v>
                </c:pt>
                <c:pt idx="1964">
                  <c:v>42410.916666666657</c:v>
                </c:pt>
                <c:pt idx="1965">
                  <c:v>42410.9375</c:v>
                </c:pt>
                <c:pt idx="1966">
                  <c:v>42410.958333333343</c:v>
                </c:pt>
                <c:pt idx="1967">
                  <c:v>42410.979166666657</c:v>
                </c:pt>
                <c:pt idx="1968">
                  <c:v>42411</c:v>
                </c:pt>
                <c:pt idx="1969">
                  <c:v>42411.020833333343</c:v>
                </c:pt>
                <c:pt idx="1970">
                  <c:v>42411.041666666657</c:v>
                </c:pt>
                <c:pt idx="1971">
                  <c:v>42411.0625</c:v>
                </c:pt>
                <c:pt idx="1972">
                  <c:v>42411.083333333343</c:v>
                </c:pt>
                <c:pt idx="1973">
                  <c:v>42411.104166666657</c:v>
                </c:pt>
                <c:pt idx="1974">
                  <c:v>42411.125</c:v>
                </c:pt>
                <c:pt idx="1975">
                  <c:v>42411.145833333343</c:v>
                </c:pt>
                <c:pt idx="1976">
                  <c:v>42411.166666666657</c:v>
                </c:pt>
                <c:pt idx="1977">
                  <c:v>42411.1875</c:v>
                </c:pt>
                <c:pt idx="1978">
                  <c:v>42411.208333333343</c:v>
                </c:pt>
                <c:pt idx="1979">
                  <c:v>42411.22916666665</c:v>
                </c:pt>
                <c:pt idx="1980">
                  <c:v>42411.25</c:v>
                </c:pt>
                <c:pt idx="1981">
                  <c:v>42411.270833333343</c:v>
                </c:pt>
                <c:pt idx="1982">
                  <c:v>42411.29166666665</c:v>
                </c:pt>
                <c:pt idx="1983">
                  <c:v>42411.3125</c:v>
                </c:pt>
                <c:pt idx="1984">
                  <c:v>42411.333333333343</c:v>
                </c:pt>
                <c:pt idx="1985">
                  <c:v>42411.354166666657</c:v>
                </c:pt>
                <c:pt idx="1986">
                  <c:v>42411.375</c:v>
                </c:pt>
                <c:pt idx="1987">
                  <c:v>42411.395833333343</c:v>
                </c:pt>
                <c:pt idx="1988">
                  <c:v>42411.416666666657</c:v>
                </c:pt>
                <c:pt idx="1989">
                  <c:v>42411.4375</c:v>
                </c:pt>
                <c:pt idx="1990">
                  <c:v>42411.458333333343</c:v>
                </c:pt>
                <c:pt idx="1991">
                  <c:v>42411.479166666657</c:v>
                </c:pt>
                <c:pt idx="1992">
                  <c:v>42411.5</c:v>
                </c:pt>
                <c:pt idx="1993">
                  <c:v>42411.520833333343</c:v>
                </c:pt>
                <c:pt idx="1994">
                  <c:v>42411.541666666657</c:v>
                </c:pt>
                <c:pt idx="1995">
                  <c:v>42411.5625</c:v>
                </c:pt>
                <c:pt idx="1996">
                  <c:v>42411.583333333343</c:v>
                </c:pt>
                <c:pt idx="1997">
                  <c:v>42411.604166666657</c:v>
                </c:pt>
                <c:pt idx="1998">
                  <c:v>42411.625</c:v>
                </c:pt>
                <c:pt idx="1999">
                  <c:v>42411.645833333343</c:v>
                </c:pt>
                <c:pt idx="2000">
                  <c:v>42411.666666666657</c:v>
                </c:pt>
                <c:pt idx="2001">
                  <c:v>42411.6875</c:v>
                </c:pt>
                <c:pt idx="2002">
                  <c:v>42411.708333333343</c:v>
                </c:pt>
                <c:pt idx="2003">
                  <c:v>42411.72916666665</c:v>
                </c:pt>
                <c:pt idx="2004">
                  <c:v>42411.75</c:v>
                </c:pt>
                <c:pt idx="2005">
                  <c:v>42411.770833333343</c:v>
                </c:pt>
                <c:pt idx="2006">
                  <c:v>42411.79166666665</c:v>
                </c:pt>
                <c:pt idx="2007">
                  <c:v>42411.8125</c:v>
                </c:pt>
                <c:pt idx="2008">
                  <c:v>42411.833333333343</c:v>
                </c:pt>
                <c:pt idx="2009">
                  <c:v>42411.854166666657</c:v>
                </c:pt>
                <c:pt idx="2010">
                  <c:v>42411.875</c:v>
                </c:pt>
                <c:pt idx="2011">
                  <c:v>42411.895833333343</c:v>
                </c:pt>
                <c:pt idx="2012">
                  <c:v>42411.916666666657</c:v>
                </c:pt>
                <c:pt idx="2013">
                  <c:v>42411.9375</c:v>
                </c:pt>
                <c:pt idx="2014">
                  <c:v>42411.958333333343</c:v>
                </c:pt>
                <c:pt idx="2015">
                  <c:v>42411.979166666657</c:v>
                </c:pt>
                <c:pt idx="2016">
                  <c:v>42412</c:v>
                </c:pt>
                <c:pt idx="2017">
                  <c:v>42412.020833333343</c:v>
                </c:pt>
                <c:pt idx="2018">
                  <c:v>42412.041666666657</c:v>
                </c:pt>
                <c:pt idx="2019">
                  <c:v>42412.0625</c:v>
                </c:pt>
                <c:pt idx="2020">
                  <c:v>42412.083333333343</c:v>
                </c:pt>
                <c:pt idx="2021">
                  <c:v>42412.104166666657</c:v>
                </c:pt>
                <c:pt idx="2022">
                  <c:v>42412.125</c:v>
                </c:pt>
                <c:pt idx="2023">
                  <c:v>42412.145833333343</c:v>
                </c:pt>
                <c:pt idx="2024">
                  <c:v>42412.166666666657</c:v>
                </c:pt>
                <c:pt idx="2025">
                  <c:v>42412.1875</c:v>
                </c:pt>
                <c:pt idx="2026">
                  <c:v>42412.208333333343</c:v>
                </c:pt>
                <c:pt idx="2027">
                  <c:v>42412.22916666665</c:v>
                </c:pt>
                <c:pt idx="2028">
                  <c:v>42412.25</c:v>
                </c:pt>
                <c:pt idx="2029">
                  <c:v>42412.270833333343</c:v>
                </c:pt>
                <c:pt idx="2030">
                  <c:v>42412.29166666665</c:v>
                </c:pt>
                <c:pt idx="2031">
                  <c:v>42412.3125</c:v>
                </c:pt>
                <c:pt idx="2032">
                  <c:v>42412.333333333343</c:v>
                </c:pt>
                <c:pt idx="2033">
                  <c:v>42412.354166666657</c:v>
                </c:pt>
                <c:pt idx="2034">
                  <c:v>42412.375</c:v>
                </c:pt>
                <c:pt idx="2035">
                  <c:v>42412.395833333343</c:v>
                </c:pt>
                <c:pt idx="2036">
                  <c:v>42412.416666666657</c:v>
                </c:pt>
                <c:pt idx="2037">
                  <c:v>42412.4375</c:v>
                </c:pt>
                <c:pt idx="2038">
                  <c:v>42412.458333333343</c:v>
                </c:pt>
                <c:pt idx="2039">
                  <c:v>42412.479166666657</c:v>
                </c:pt>
                <c:pt idx="2040">
                  <c:v>42412.5</c:v>
                </c:pt>
                <c:pt idx="2041">
                  <c:v>42412.520833333343</c:v>
                </c:pt>
                <c:pt idx="2042">
                  <c:v>42412.541666666657</c:v>
                </c:pt>
                <c:pt idx="2043">
                  <c:v>42412.5625</c:v>
                </c:pt>
                <c:pt idx="2044">
                  <c:v>42412.583333333343</c:v>
                </c:pt>
                <c:pt idx="2045">
                  <c:v>42412.604166666657</c:v>
                </c:pt>
                <c:pt idx="2046">
                  <c:v>42412.625</c:v>
                </c:pt>
                <c:pt idx="2047">
                  <c:v>42412.645833333343</c:v>
                </c:pt>
                <c:pt idx="2048">
                  <c:v>42412.666666666657</c:v>
                </c:pt>
                <c:pt idx="2049">
                  <c:v>42412.6875</c:v>
                </c:pt>
                <c:pt idx="2050">
                  <c:v>42412.708333333343</c:v>
                </c:pt>
                <c:pt idx="2051">
                  <c:v>42412.72916666665</c:v>
                </c:pt>
                <c:pt idx="2052">
                  <c:v>42412.75</c:v>
                </c:pt>
                <c:pt idx="2053">
                  <c:v>42412.770833333343</c:v>
                </c:pt>
                <c:pt idx="2054">
                  <c:v>42412.79166666665</c:v>
                </c:pt>
                <c:pt idx="2055">
                  <c:v>42412.8125</c:v>
                </c:pt>
                <c:pt idx="2056">
                  <c:v>42412.833333333343</c:v>
                </c:pt>
                <c:pt idx="2057">
                  <c:v>42412.854166666657</c:v>
                </c:pt>
                <c:pt idx="2058">
                  <c:v>42412.875</c:v>
                </c:pt>
                <c:pt idx="2059">
                  <c:v>42412.895833333343</c:v>
                </c:pt>
                <c:pt idx="2060">
                  <c:v>42412.916666666657</c:v>
                </c:pt>
                <c:pt idx="2061">
                  <c:v>42412.9375</c:v>
                </c:pt>
                <c:pt idx="2062">
                  <c:v>42412.958333333343</c:v>
                </c:pt>
                <c:pt idx="2063">
                  <c:v>42412.979166666657</c:v>
                </c:pt>
                <c:pt idx="2064">
                  <c:v>42413</c:v>
                </c:pt>
                <c:pt idx="2065">
                  <c:v>42413.020833333343</c:v>
                </c:pt>
                <c:pt idx="2066">
                  <c:v>42413.041666666657</c:v>
                </c:pt>
                <c:pt idx="2067">
                  <c:v>42413.0625</c:v>
                </c:pt>
                <c:pt idx="2068">
                  <c:v>42413.083333333343</c:v>
                </c:pt>
                <c:pt idx="2069">
                  <c:v>42413.104166666657</c:v>
                </c:pt>
                <c:pt idx="2070">
                  <c:v>42413.125</c:v>
                </c:pt>
                <c:pt idx="2071">
                  <c:v>42413.145833333343</c:v>
                </c:pt>
                <c:pt idx="2072">
                  <c:v>42413.166666666657</c:v>
                </c:pt>
                <c:pt idx="2073">
                  <c:v>42413.1875</c:v>
                </c:pt>
                <c:pt idx="2074">
                  <c:v>42413.208333333343</c:v>
                </c:pt>
                <c:pt idx="2075">
                  <c:v>42413.22916666665</c:v>
                </c:pt>
                <c:pt idx="2076">
                  <c:v>42413.25</c:v>
                </c:pt>
                <c:pt idx="2077">
                  <c:v>42413.270833333343</c:v>
                </c:pt>
                <c:pt idx="2078">
                  <c:v>42413.29166666665</c:v>
                </c:pt>
                <c:pt idx="2079">
                  <c:v>42413.3125</c:v>
                </c:pt>
                <c:pt idx="2080">
                  <c:v>42413.333333333343</c:v>
                </c:pt>
                <c:pt idx="2081">
                  <c:v>42413.354166666657</c:v>
                </c:pt>
                <c:pt idx="2082">
                  <c:v>42413.375</c:v>
                </c:pt>
                <c:pt idx="2083">
                  <c:v>42413.395833333343</c:v>
                </c:pt>
                <c:pt idx="2084">
                  <c:v>42413.416666666657</c:v>
                </c:pt>
                <c:pt idx="2085">
                  <c:v>42413.4375</c:v>
                </c:pt>
                <c:pt idx="2086">
                  <c:v>42413.458333333343</c:v>
                </c:pt>
                <c:pt idx="2087">
                  <c:v>42413.479166666657</c:v>
                </c:pt>
                <c:pt idx="2088">
                  <c:v>42413.5</c:v>
                </c:pt>
                <c:pt idx="2089">
                  <c:v>42413.520833333343</c:v>
                </c:pt>
                <c:pt idx="2090">
                  <c:v>42413.541666666657</c:v>
                </c:pt>
                <c:pt idx="2091">
                  <c:v>42413.5625</c:v>
                </c:pt>
                <c:pt idx="2092">
                  <c:v>42413.583333333343</c:v>
                </c:pt>
                <c:pt idx="2093">
                  <c:v>42413.604166666657</c:v>
                </c:pt>
                <c:pt idx="2094">
                  <c:v>42413.625</c:v>
                </c:pt>
                <c:pt idx="2095">
                  <c:v>42413.645833333343</c:v>
                </c:pt>
                <c:pt idx="2096">
                  <c:v>42413.666666666657</c:v>
                </c:pt>
                <c:pt idx="2097">
                  <c:v>42413.6875</c:v>
                </c:pt>
                <c:pt idx="2098">
                  <c:v>42413.708333333343</c:v>
                </c:pt>
                <c:pt idx="2099">
                  <c:v>42413.72916666665</c:v>
                </c:pt>
                <c:pt idx="2100">
                  <c:v>42413.75</c:v>
                </c:pt>
                <c:pt idx="2101">
                  <c:v>42413.770833333343</c:v>
                </c:pt>
                <c:pt idx="2102">
                  <c:v>42413.79166666665</c:v>
                </c:pt>
                <c:pt idx="2103">
                  <c:v>42413.8125</c:v>
                </c:pt>
                <c:pt idx="2104">
                  <c:v>42413.833333333343</c:v>
                </c:pt>
                <c:pt idx="2105">
                  <c:v>42413.854166666657</c:v>
                </c:pt>
                <c:pt idx="2106">
                  <c:v>42413.875</c:v>
                </c:pt>
                <c:pt idx="2107">
                  <c:v>42413.895833333343</c:v>
                </c:pt>
                <c:pt idx="2108">
                  <c:v>42413.916666666657</c:v>
                </c:pt>
                <c:pt idx="2109">
                  <c:v>42413.9375</c:v>
                </c:pt>
                <c:pt idx="2110">
                  <c:v>42413.958333333343</c:v>
                </c:pt>
                <c:pt idx="2111">
                  <c:v>42413.979166666657</c:v>
                </c:pt>
                <c:pt idx="2112">
                  <c:v>42414</c:v>
                </c:pt>
                <c:pt idx="2113">
                  <c:v>42414.020833333343</c:v>
                </c:pt>
                <c:pt idx="2114">
                  <c:v>42414.041666666657</c:v>
                </c:pt>
                <c:pt idx="2115">
                  <c:v>42414.0625</c:v>
                </c:pt>
                <c:pt idx="2116">
                  <c:v>42414.083333333343</c:v>
                </c:pt>
                <c:pt idx="2117">
                  <c:v>42414.104166666657</c:v>
                </c:pt>
                <c:pt idx="2118">
                  <c:v>42414.125</c:v>
                </c:pt>
                <c:pt idx="2119">
                  <c:v>42414.145833333343</c:v>
                </c:pt>
                <c:pt idx="2120">
                  <c:v>42414.166666666657</c:v>
                </c:pt>
                <c:pt idx="2121">
                  <c:v>42414.1875</c:v>
                </c:pt>
                <c:pt idx="2122">
                  <c:v>42414.208333333343</c:v>
                </c:pt>
                <c:pt idx="2123">
                  <c:v>42414.22916666665</c:v>
                </c:pt>
                <c:pt idx="2124">
                  <c:v>42414.25</c:v>
                </c:pt>
                <c:pt idx="2125">
                  <c:v>42414.270833333343</c:v>
                </c:pt>
                <c:pt idx="2126">
                  <c:v>42414.29166666665</c:v>
                </c:pt>
                <c:pt idx="2127">
                  <c:v>42414.3125</c:v>
                </c:pt>
                <c:pt idx="2128">
                  <c:v>42414.333333333343</c:v>
                </c:pt>
                <c:pt idx="2129">
                  <c:v>42414.354166666657</c:v>
                </c:pt>
                <c:pt idx="2130">
                  <c:v>42414.375</c:v>
                </c:pt>
                <c:pt idx="2131">
                  <c:v>42414.395833333343</c:v>
                </c:pt>
                <c:pt idx="2132">
                  <c:v>42414.416666666657</c:v>
                </c:pt>
                <c:pt idx="2133">
                  <c:v>42414.4375</c:v>
                </c:pt>
                <c:pt idx="2134">
                  <c:v>42414.458333333343</c:v>
                </c:pt>
                <c:pt idx="2135">
                  <c:v>42414.479166666657</c:v>
                </c:pt>
                <c:pt idx="2136">
                  <c:v>42414.5</c:v>
                </c:pt>
                <c:pt idx="2137">
                  <c:v>42414.520833333343</c:v>
                </c:pt>
                <c:pt idx="2138">
                  <c:v>42414.541666666657</c:v>
                </c:pt>
                <c:pt idx="2139">
                  <c:v>42414.5625</c:v>
                </c:pt>
                <c:pt idx="2140">
                  <c:v>42414.583333333343</c:v>
                </c:pt>
                <c:pt idx="2141">
                  <c:v>42414.604166666657</c:v>
                </c:pt>
                <c:pt idx="2142">
                  <c:v>42414.625</c:v>
                </c:pt>
                <c:pt idx="2143">
                  <c:v>42414.645833333343</c:v>
                </c:pt>
                <c:pt idx="2144">
                  <c:v>42414.666666666657</c:v>
                </c:pt>
                <c:pt idx="2145">
                  <c:v>42414.6875</c:v>
                </c:pt>
                <c:pt idx="2146">
                  <c:v>42414.708333333343</c:v>
                </c:pt>
                <c:pt idx="2147">
                  <c:v>42414.72916666665</c:v>
                </c:pt>
                <c:pt idx="2148">
                  <c:v>42414.75</c:v>
                </c:pt>
                <c:pt idx="2149">
                  <c:v>42414.770833333343</c:v>
                </c:pt>
                <c:pt idx="2150">
                  <c:v>42414.79166666665</c:v>
                </c:pt>
                <c:pt idx="2151">
                  <c:v>42414.8125</c:v>
                </c:pt>
                <c:pt idx="2152">
                  <c:v>42414.833333333343</c:v>
                </c:pt>
                <c:pt idx="2153">
                  <c:v>42414.854166666657</c:v>
                </c:pt>
                <c:pt idx="2154">
                  <c:v>42414.875</c:v>
                </c:pt>
                <c:pt idx="2155">
                  <c:v>42414.895833333343</c:v>
                </c:pt>
                <c:pt idx="2156">
                  <c:v>42414.916666666657</c:v>
                </c:pt>
                <c:pt idx="2157">
                  <c:v>42414.9375</c:v>
                </c:pt>
                <c:pt idx="2158">
                  <c:v>42414.958333333343</c:v>
                </c:pt>
                <c:pt idx="2159">
                  <c:v>42414.979166666657</c:v>
                </c:pt>
                <c:pt idx="2160">
                  <c:v>42415</c:v>
                </c:pt>
                <c:pt idx="2161">
                  <c:v>42415.020833333343</c:v>
                </c:pt>
                <c:pt idx="2162">
                  <c:v>42415.041666666657</c:v>
                </c:pt>
                <c:pt idx="2163">
                  <c:v>42415.0625</c:v>
                </c:pt>
                <c:pt idx="2164">
                  <c:v>42415.083333333343</c:v>
                </c:pt>
                <c:pt idx="2165">
                  <c:v>42415.104166666657</c:v>
                </c:pt>
                <c:pt idx="2166">
                  <c:v>42415.125</c:v>
                </c:pt>
                <c:pt idx="2167">
                  <c:v>42415.145833333343</c:v>
                </c:pt>
                <c:pt idx="2168">
                  <c:v>42415.166666666657</c:v>
                </c:pt>
                <c:pt idx="2169">
                  <c:v>42415.1875</c:v>
                </c:pt>
                <c:pt idx="2170">
                  <c:v>42415.208333333343</c:v>
                </c:pt>
                <c:pt idx="2171">
                  <c:v>42415.22916666665</c:v>
                </c:pt>
                <c:pt idx="2172">
                  <c:v>42415.25</c:v>
                </c:pt>
                <c:pt idx="2173">
                  <c:v>42415.270833333343</c:v>
                </c:pt>
                <c:pt idx="2174">
                  <c:v>42415.29166666665</c:v>
                </c:pt>
                <c:pt idx="2175">
                  <c:v>42415.3125</c:v>
                </c:pt>
                <c:pt idx="2176">
                  <c:v>42415.333333333343</c:v>
                </c:pt>
                <c:pt idx="2177">
                  <c:v>42415.354166666657</c:v>
                </c:pt>
                <c:pt idx="2178">
                  <c:v>42415.375</c:v>
                </c:pt>
                <c:pt idx="2179">
                  <c:v>42415.395833333343</c:v>
                </c:pt>
                <c:pt idx="2180">
                  <c:v>42415.416666666657</c:v>
                </c:pt>
                <c:pt idx="2181">
                  <c:v>42415.4375</c:v>
                </c:pt>
                <c:pt idx="2182">
                  <c:v>42415.458333333343</c:v>
                </c:pt>
                <c:pt idx="2183">
                  <c:v>42415.479166666657</c:v>
                </c:pt>
                <c:pt idx="2184">
                  <c:v>42415.5</c:v>
                </c:pt>
                <c:pt idx="2185">
                  <c:v>42415.520833333343</c:v>
                </c:pt>
                <c:pt idx="2186">
                  <c:v>42415.541666666657</c:v>
                </c:pt>
                <c:pt idx="2187">
                  <c:v>42415.5625</c:v>
                </c:pt>
                <c:pt idx="2188">
                  <c:v>42415.583333333343</c:v>
                </c:pt>
                <c:pt idx="2189">
                  <c:v>42415.604166666657</c:v>
                </c:pt>
                <c:pt idx="2190">
                  <c:v>42415.625</c:v>
                </c:pt>
                <c:pt idx="2191">
                  <c:v>42415.645833333343</c:v>
                </c:pt>
                <c:pt idx="2192">
                  <c:v>42415.666666666657</c:v>
                </c:pt>
                <c:pt idx="2193">
                  <c:v>42415.6875</c:v>
                </c:pt>
                <c:pt idx="2194">
                  <c:v>42415.708333333343</c:v>
                </c:pt>
                <c:pt idx="2195">
                  <c:v>42415.72916666665</c:v>
                </c:pt>
                <c:pt idx="2196">
                  <c:v>42415.75</c:v>
                </c:pt>
                <c:pt idx="2197">
                  <c:v>42415.770833333343</c:v>
                </c:pt>
                <c:pt idx="2198">
                  <c:v>42415.79166666665</c:v>
                </c:pt>
                <c:pt idx="2199">
                  <c:v>42415.8125</c:v>
                </c:pt>
                <c:pt idx="2200">
                  <c:v>42415.833333333343</c:v>
                </c:pt>
                <c:pt idx="2201">
                  <c:v>42415.854166666657</c:v>
                </c:pt>
                <c:pt idx="2202">
                  <c:v>42415.875</c:v>
                </c:pt>
                <c:pt idx="2203">
                  <c:v>42415.895833333343</c:v>
                </c:pt>
                <c:pt idx="2204">
                  <c:v>42415.916666666657</c:v>
                </c:pt>
                <c:pt idx="2205">
                  <c:v>42415.9375</c:v>
                </c:pt>
                <c:pt idx="2206">
                  <c:v>42415.958333333343</c:v>
                </c:pt>
                <c:pt idx="2207">
                  <c:v>42415.979166666657</c:v>
                </c:pt>
                <c:pt idx="2208">
                  <c:v>42416</c:v>
                </c:pt>
                <c:pt idx="2209">
                  <c:v>42416.020833333343</c:v>
                </c:pt>
                <c:pt idx="2210">
                  <c:v>42416.041666666657</c:v>
                </c:pt>
                <c:pt idx="2211">
                  <c:v>42416.0625</c:v>
                </c:pt>
                <c:pt idx="2212">
                  <c:v>42416.083333333343</c:v>
                </c:pt>
                <c:pt idx="2213">
                  <c:v>42416.104166666657</c:v>
                </c:pt>
                <c:pt idx="2214">
                  <c:v>42416.125</c:v>
                </c:pt>
                <c:pt idx="2215">
                  <c:v>42416.145833333343</c:v>
                </c:pt>
                <c:pt idx="2216">
                  <c:v>42416.166666666657</c:v>
                </c:pt>
                <c:pt idx="2217">
                  <c:v>42416.1875</c:v>
                </c:pt>
                <c:pt idx="2218">
                  <c:v>42416.208333333343</c:v>
                </c:pt>
                <c:pt idx="2219">
                  <c:v>42416.22916666665</c:v>
                </c:pt>
                <c:pt idx="2220">
                  <c:v>42416.25</c:v>
                </c:pt>
                <c:pt idx="2221">
                  <c:v>42416.270833333343</c:v>
                </c:pt>
                <c:pt idx="2222">
                  <c:v>42416.29166666665</c:v>
                </c:pt>
                <c:pt idx="2223">
                  <c:v>42416.3125</c:v>
                </c:pt>
                <c:pt idx="2224">
                  <c:v>42416.333333333343</c:v>
                </c:pt>
                <c:pt idx="2225">
                  <c:v>42416.354166666657</c:v>
                </c:pt>
                <c:pt idx="2226">
                  <c:v>42416.375</c:v>
                </c:pt>
                <c:pt idx="2227">
                  <c:v>42416.395833333343</c:v>
                </c:pt>
                <c:pt idx="2228">
                  <c:v>42416.416666666657</c:v>
                </c:pt>
                <c:pt idx="2229">
                  <c:v>42416.4375</c:v>
                </c:pt>
                <c:pt idx="2230">
                  <c:v>42416.458333333343</c:v>
                </c:pt>
                <c:pt idx="2231">
                  <c:v>42416.479166666657</c:v>
                </c:pt>
                <c:pt idx="2232">
                  <c:v>42416.5</c:v>
                </c:pt>
                <c:pt idx="2233">
                  <c:v>42416.520833333343</c:v>
                </c:pt>
                <c:pt idx="2234">
                  <c:v>42416.541666666657</c:v>
                </c:pt>
                <c:pt idx="2235">
                  <c:v>42416.5625</c:v>
                </c:pt>
                <c:pt idx="2236">
                  <c:v>42416.583333333343</c:v>
                </c:pt>
                <c:pt idx="2237">
                  <c:v>42416.604166666657</c:v>
                </c:pt>
                <c:pt idx="2238">
                  <c:v>42416.625</c:v>
                </c:pt>
                <c:pt idx="2239">
                  <c:v>42416.645833333343</c:v>
                </c:pt>
                <c:pt idx="2240">
                  <c:v>42416.666666666657</c:v>
                </c:pt>
                <c:pt idx="2241">
                  <c:v>42416.6875</c:v>
                </c:pt>
                <c:pt idx="2242">
                  <c:v>42416.708333333343</c:v>
                </c:pt>
                <c:pt idx="2243">
                  <c:v>42416.72916666665</c:v>
                </c:pt>
                <c:pt idx="2244">
                  <c:v>42416.75</c:v>
                </c:pt>
                <c:pt idx="2245">
                  <c:v>42416.770833333343</c:v>
                </c:pt>
                <c:pt idx="2246">
                  <c:v>42416.79166666665</c:v>
                </c:pt>
                <c:pt idx="2247">
                  <c:v>42416.8125</c:v>
                </c:pt>
                <c:pt idx="2248">
                  <c:v>42416.833333333343</c:v>
                </c:pt>
                <c:pt idx="2249">
                  <c:v>42416.854166666657</c:v>
                </c:pt>
                <c:pt idx="2250">
                  <c:v>42416.875</c:v>
                </c:pt>
                <c:pt idx="2251">
                  <c:v>42416.895833333343</c:v>
                </c:pt>
                <c:pt idx="2252">
                  <c:v>42416.916666666657</c:v>
                </c:pt>
                <c:pt idx="2253">
                  <c:v>42416.9375</c:v>
                </c:pt>
                <c:pt idx="2254">
                  <c:v>42416.958333333343</c:v>
                </c:pt>
                <c:pt idx="2255">
                  <c:v>42416.979166666657</c:v>
                </c:pt>
                <c:pt idx="2256">
                  <c:v>42417</c:v>
                </c:pt>
                <c:pt idx="2257">
                  <c:v>42417.020833333343</c:v>
                </c:pt>
                <c:pt idx="2258">
                  <c:v>42417.041666666657</c:v>
                </c:pt>
                <c:pt idx="2259">
                  <c:v>42417.0625</c:v>
                </c:pt>
                <c:pt idx="2260">
                  <c:v>42417.083333333343</c:v>
                </c:pt>
                <c:pt idx="2261">
                  <c:v>42417.104166666657</c:v>
                </c:pt>
                <c:pt idx="2262">
                  <c:v>42417.125</c:v>
                </c:pt>
                <c:pt idx="2263">
                  <c:v>42417.145833333343</c:v>
                </c:pt>
                <c:pt idx="2264">
                  <c:v>42417.166666666657</c:v>
                </c:pt>
                <c:pt idx="2265">
                  <c:v>42417.1875</c:v>
                </c:pt>
                <c:pt idx="2266">
                  <c:v>42417.208333333343</c:v>
                </c:pt>
                <c:pt idx="2267">
                  <c:v>42417.22916666665</c:v>
                </c:pt>
                <c:pt idx="2268">
                  <c:v>42417.25</c:v>
                </c:pt>
                <c:pt idx="2269">
                  <c:v>42417.270833333343</c:v>
                </c:pt>
                <c:pt idx="2270">
                  <c:v>42417.29166666665</c:v>
                </c:pt>
                <c:pt idx="2271">
                  <c:v>42417.3125</c:v>
                </c:pt>
                <c:pt idx="2272">
                  <c:v>42417.333333333343</c:v>
                </c:pt>
                <c:pt idx="2273">
                  <c:v>42417.354166666657</c:v>
                </c:pt>
                <c:pt idx="2274">
                  <c:v>42417.375</c:v>
                </c:pt>
                <c:pt idx="2275">
                  <c:v>42417.395833333343</c:v>
                </c:pt>
                <c:pt idx="2276">
                  <c:v>42417.416666666657</c:v>
                </c:pt>
                <c:pt idx="2277">
                  <c:v>42417.4375</c:v>
                </c:pt>
                <c:pt idx="2278">
                  <c:v>42417.458333333343</c:v>
                </c:pt>
                <c:pt idx="2279">
                  <c:v>42417.479166666657</c:v>
                </c:pt>
                <c:pt idx="2280">
                  <c:v>42417.5</c:v>
                </c:pt>
                <c:pt idx="2281">
                  <c:v>42417.520833333343</c:v>
                </c:pt>
                <c:pt idx="2282">
                  <c:v>42417.541666666657</c:v>
                </c:pt>
                <c:pt idx="2283">
                  <c:v>42417.5625</c:v>
                </c:pt>
                <c:pt idx="2284">
                  <c:v>42417.583333333343</c:v>
                </c:pt>
                <c:pt idx="2285">
                  <c:v>42417.604166666657</c:v>
                </c:pt>
                <c:pt idx="2286">
                  <c:v>42417.625</c:v>
                </c:pt>
                <c:pt idx="2287">
                  <c:v>42417.645833333343</c:v>
                </c:pt>
                <c:pt idx="2288">
                  <c:v>42417.666666666657</c:v>
                </c:pt>
                <c:pt idx="2289">
                  <c:v>42417.6875</c:v>
                </c:pt>
                <c:pt idx="2290">
                  <c:v>42417.708333333343</c:v>
                </c:pt>
                <c:pt idx="2291">
                  <c:v>42417.72916666665</c:v>
                </c:pt>
                <c:pt idx="2292">
                  <c:v>42417.75</c:v>
                </c:pt>
                <c:pt idx="2293">
                  <c:v>42417.770833333343</c:v>
                </c:pt>
                <c:pt idx="2294">
                  <c:v>42417.79166666665</c:v>
                </c:pt>
                <c:pt idx="2295">
                  <c:v>42417.8125</c:v>
                </c:pt>
                <c:pt idx="2296">
                  <c:v>42417.833333333343</c:v>
                </c:pt>
                <c:pt idx="2297">
                  <c:v>42417.854166666657</c:v>
                </c:pt>
                <c:pt idx="2298">
                  <c:v>42417.875</c:v>
                </c:pt>
                <c:pt idx="2299">
                  <c:v>42417.895833333343</c:v>
                </c:pt>
                <c:pt idx="2300">
                  <c:v>42417.916666666657</c:v>
                </c:pt>
                <c:pt idx="2301">
                  <c:v>42417.9375</c:v>
                </c:pt>
                <c:pt idx="2302">
                  <c:v>42417.958333333343</c:v>
                </c:pt>
                <c:pt idx="2303">
                  <c:v>42417.979166666657</c:v>
                </c:pt>
                <c:pt idx="2304">
                  <c:v>42418</c:v>
                </c:pt>
                <c:pt idx="2305">
                  <c:v>42418.020833333343</c:v>
                </c:pt>
                <c:pt idx="2306">
                  <c:v>42418.041666666657</c:v>
                </c:pt>
                <c:pt idx="2307">
                  <c:v>42418.0625</c:v>
                </c:pt>
                <c:pt idx="2308">
                  <c:v>42418.083333333343</c:v>
                </c:pt>
                <c:pt idx="2309">
                  <c:v>42418.104166666657</c:v>
                </c:pt>
                <c:pt idx="2310">
                  <c:v>42418.125</c:v>
                </c:pt>
                <c:pt idx="2311">
                  <c:v>42418.145833333343</c:v>
                </c:pt>
                <c:pt idx="2312">
                  <c:v>42418.166666666657</c:v>
                </c:pt>
                <c:pt idx="2313">
                  <c:v>42418.1875</c:v>
                </c:pt>
                <c:pt idx="2314">
                  <c:v>42418.208333333343</c:v>
                </c:pt>
                <c:pt idx="2315">
                  <c:v>42418.22916666665</c:v>
                </c:pt>
                <c:pt idx="2316">
                  <c:v>42418.25</c:v>
                </c:pt>
                <c:pt idx="2317">
                  <c:v>42418.270833333343</c:v>
                </c:pt>
                <c:pt idx="2318">
                  <c:v>42418.29166666665</c:v>
                </c:pt>
                <c:pt idx="2319">
                  <c:v>42418.3125</c:v>
                </c:pt>
                <c:pt idx="2320">
                  <c:v>42418.333333333343</c:v>
                </c:pt>
                <c:pt idx="2321">
                  <c:v>42418.354166666657</c:v>
                </c:pt>
                <c:pt idx="2322">
                  <c:v>42418.375</c:v>
                </c:pt>
                <c:pt idx="2323">
                  <c:v>42418.395833333343</c:v>
                </c:pt>
                <c:pt idx="2324">
                  <c:v>42418.416666666657</c:v>
                </c:pt>
                <c:pt idx="2325">
                  <c:v>42418.4375</c:v>
                </c:pt>
                <c:pt idx="2326">
                  <c:v>42418.458333333343</c:v>
                </c:pt>
                <c:pt idx="2327">
                  <c:v>42418.479166666657</c:v>
                </c:pt>
                <c:pt idx="2328">
                  <c:v>42418.5</c:v>
                </c:pt>
                <c:pt idx="2329">
                  <c:v>42418.520833333343</c:v>
                </c:pt>
                <c:pt idx="2330">
                  <c:v>42418.541666666657</c:v>
                </c:pt>
                <c:pt idx="2331">
                  <c:v>42418.5625</c:v>
                </c:pt>
                <c:pt idx="2332">
                  <c:v>42418.583333333343</c:v>
                </c:pt>
                <c:pt idx="2333">
                  <c:v>42418.604166666657</c:v>
                </c:pt>
                <c:pt idx="2334">
                  <c:v>42418.625</c:v>
                </c:pt>
                <c:pt idx="2335">
                  <c:v>42418.645833333343</c:v>
                </c:pt>
                <c:pt idx="2336">
                  <c:v>42418.666666666657</c:v>
                </c:pt>
                <c:pt idx="2337">
                  <c:v>42418.6875</c:v>
                </c:pt>
                <c:pt idx="2338">
                  <c:v>42418.708333333343</c:v>
                </c:pt>
                <c:pt idx="2339">
                  <c:v>42418.72916666665</c:v>
                </c:pt>
                <c:pt idx="2340">
                  <c:v>42418.75</c:v>
                </c:pt>
                <c:pt idx="2341">
                  <c:v>42418.770833333343</c:v>
                </c:pt>
                <c:pt idx="2342">
                  <c:v>42418.79166666665</c:v>
                </c:pt>
                <c:pt idx="2343">
                  <c:v>42418.8125</c:v>
                </c:pt>
                <c:pt idx="2344">
                  <c:v>42418.833333333343</c:v>
                </c:pt>
                <c:pt idx="2345">
                  <c:v>42418.854166666657</c:v>
                </c:pt>
                <c:pt idx="2346">
                  <c:v>42418.875</c:v>
                </c:pt>
                <c:pt idx="2347">
                  <c:v>42418.895833333343</c:v>
                </c:pt>
                <c:pt idx="2348">
                  <c:v>42418.916666666657</c:v>
                </c:pt>
                <c:pt idx="2349">
                  <c:v>42418.9375</c:v>
                </c:pt>
                <c:pt idx="2350">
                  <c:v>42418.958333333343</c:v>
                </c:pt>
                <c:pt idx="2351">
                  <c:v>42418.979166666657</c:v>
                </c:pt>
                <c:pt idx="2352">
                  <c:v>42419</c:v>
                </c:pt>
                <c:pt idx="2353">
                  <c:v>42419.020833333343</c:v>
                </c:pt>
                <c:pt idx="2354">
                  <c:v>42419.041666666657</c:v>
                </c:pt>
                <c:pt idx="2355">
                  <c:v>42419.0625</c:v>
                </c:pt>
                <c:pt idx="2356">
                  <c:v>42419.083333333343</c:v>
                </c:pt>
                <c:pt idx="2357">
                  <c:v>42419.104166666657</c:v>
                </c:pt>
                <c:pt idx="2358">
                  <c:v>42419.125</c:v>
                </c:pt>
                <c:pt idx="2359">
                  <c:v>42419.145833333343</c:v>
                </c:pt>
                <c:pt idx="2360">
                  <c:v>42419.166666666657</c:v>
                </c:pt>
                <c:pt idx="2361">
                  <c:v>42419.1875</c:v>
                </c:pt>
                <c:pt idx="2362">
                  <c:v>42419.208333333343</c:v>
                </c:pt>
                <c:pt idx="2363">
                  <c:v>42419.22916666665</c:v>
                </c:pt>
                <c:pt idx="2364">
                  <c:v>42419.25</c:v>
                </c:pt>
                <c:pt idx="2365">
                  <c:v>42419.270833333343</c:v>
                </c:pt>
                <c:pt idx="2366">
                  <c:v>42419.29166666665</c:v>
                </c:pt>
                <c:pt idx="2367">
                  <c:v>42419.3125</c:v>
                </c:pt>
                <c:pt idx="2368">
                  <c:v>42419.333333333343</c:v>
                </c:pt>
                <c:pt idx="2369">
                  <c:v>42419.354166666657</c:v>
                </c:pt>
                <c:pt idx="2370">
                  <c:v>42419.375</c:v>
                </c:pt>
                <c:pt idx="2371">
                  <c:v>42419.395833333343</c:v>
                </c:pt>
                <c:pt idx="2372">
                  <c:v>42419.416666666657</c:v>
                </c:pt>
                <c:pt idx="2373">
                  <c:v>42419.4375</c:v>
                </c:pt>
                <c:pt idx="2374">
                  <c:v>42419.458333333343</c:v>
                </c:pt>
                <c:pt idx="2375">
                  <c:v>42419.479166666657</c:v>
                </c:pt>
                <c:pt idx="2376">
                  <c:v>42419.5</c:v>
                </c:pt>
                <c:pt idx="2377">
                  <c:v>42419.520833333343</c:v>
                </c:pt>
                <c:pt idx="2378">
                  <c:v>42419.541666666657</c:v>
                </c:pt>
                <c:pt idx="2379">
                  <c:v>42419.5625</c:v>
                </c:pt>
                <c:pt idx="2380">
                  <c:v>42419.583333333343</c:v>
                </c:pt>
                <c:pt idx="2381">
                  <c:v>42419.604166666657</c:v>
                </c:pt>
                <c:pt idx="2382">
                  <c:v>42419.625</c:v>
                </c:pt>
                <c:pt idx="2383">
                  <c:v>42419.645833333343</c:v>
                </c:pt>
                <c:pt idx="2384">
                  <c:v>42419.666666666657</c:v>
                </c:pt>
                <c:pt idx="2385">
                  <c:v>42419.6875</c:v>
                </c:pt>
                <c:pt idx="2386">
                  <c:v>42419.708333333343</c:v>
                </c:pt>
                <c:pt idx="2387">
                  <c:v>42419.72916666665</c:v>
                </c:pt>
                <c:pt idx="2388">
                  <c:v>42419.75</c:v>
                </c:pt>
                <c:pt idx="2389">
                  <c:v>42419.770833333343</c:v>
                </c:pt>
                <c:pt idx="2390">
                  <c:v>42419.79166666665</c:v>
                </c:pt>
                <c:pt idx="2391">
                  <c:v>42419.8125</c:v>
                </c:pt>
                <c:pt idx="2392">
                  <c:v>42419.833333333343</c:v>
                </c:pt>
                <c:pt idx="2393">
                  <c:v>42419.854166666657</c:v>
                </c:pt>
                <c:pt idx="2394">
                  <c:v>42419.875</c:v>
                </c:pt>
                <c:pt idx="2395">
                  <c:v>42419.895833333343</c:v>
                </c:pt>
                <c:pt idx="2396">
                  <c:v>42419.916666666657</c:v>
                </c:pt>
                <c:pt idx="2397">
                  <c:v>42419.9375</c:v>
                </c:pt>
                <c:pt idx="2398">
                  <c:v>42419.958333333343</c:v>
                </c:pt>
                <c:pt idx="2399">
                  <c:v>42419.979166666657</c:v>
                </c:pt>
                <c:pt idx="2400">
                  <c:v>42420</c:v>
                </c:pt>
                <c:pt idx="2401">
                  <c:v>42420.020833333343</c:v>
                </c:pt>
                <c:pt idx="2402">
                  <c:v>42420.041666666657</c:v>
                </c:pt>
                <c:pt idx="2403">
                  <c:v>42420.0625</c:v>
                </c:pt>
                <c:pt idx="2404">
                  <c:v>42420.083333333343</c:v>
                </c:pt>
                <c:pt idx="2405">
                  <c:v>42420.104166666657</c:v>
                </c:pt>
                <c:pt idx="2406">
                  <c:v>42420.125</c:v>
                </c:pt>
                <c:pt idx="2407">
                  <c:v>42420.145833333343</c:v>
                </c:pt>
                <c:pt idx="2408">
                  <c:v>42420.166666666657</c:v>
                </c:pt>
                <c:pt idx="2409">
                  <c:v>42420.1875</c:v>
                </c:pt>
                <c:pt idx="2410">
                  <c:v>42420.208333333343</c:v>
                </c:pt>
                <c:pt idx="2411">
                  <c:v>42420.22916666665</c:v>
                </c:pt>
                <c:pt idx="2412">
                  <c:v>42420.25</c:v>
                </c:pt>
                <c:pt idx="2413">
                  <c:v>42420.270833333343</c:v>
                </c:pt>
                <c:pt idx="2414">
                  <c:v>42420.29166666665</c:v>
                </c:pt>
                <c:pt idx="2415">
                  <c:v>42420.3125</c:v>
                </c:pt>
                <c:pt idx="2416">
                  <c:v>42420.333333333343</c:v>
                </c:pt>
                <c:pt idx="2417">
                  <c:v>42420.354166666657</c:v>
                </c:pt>
                <c:pt idx="2418">
                  <c:v>42420.375</c:v>
                </c:pt>
                <c:pt idx="2419">
                  <c:v>42420.395833333343</c:v>
                </c:pt>
                <c:pt idx="2420">
                  <c:v>42420.416666666657</c:v>
                </c:pt>
                <c:pt idx="2421">
                  <c:v>42420.4375</c:v>
                </c:pt>
                <c:pt idx="2422">
                  <c:v>42420.458333333343</c:v>
                </c:pt>
                <c:pt idx="2423">
                  <c:v>42420.479166666657</c:v>
                </c:pt>
                <c:pt idx="2424">
                  <c:v>42420.5</c:v>
                </c:pt>
                <c:pt idx="2425">
                  <c:v>42420.520833333343</c:v>
                </c:pt>
                <c:pt idx="2426">
                  <c:v>42420.541666666657</c:v>
                </c:pt>
                <c:pt idx="2427">
                  <c:v>42420.5625</c:v>
                </c:pt>
                <c:pt idx="2428">
                  <c:v>42420.583333333343</c:v>
                </c:pt>
                <c:pt idx="2429">
                  <c:v>42420.604166666657</c:v>
                </c:pt>
                <c:pt idx="2430">
                  <c:v>42420.625</c:v>
                </c:pt>
                <c:pt idx="2431">
                  <c:v>42420.645833333343</c:v>
                </c:pt>
                <c:pt idx="2432">
                  <c:v>42420.666666666657</c:v>
                </c:pt>
                <c:pt idx="2433">
                  <c:v>42420.6875</c:v>
                </c:pt>
                <c:pt idx="2434">
                  <c:v>42420.708333333343</c:v>
                </c:pt>
                <c:pt idx="2435">
                  <c:v>42420.72916666665</c:v>
                </c:pt>
                <c:pt idx="2436">
                  <c:v>42420.75</c:v>
                </c:pt>
                <c:pt idx="2437">
                  <c:v>42420.770833333343</c:v>
                </c:pt>
                <c:pt idx="2438">
                  <c:v>42420.79166666665</c:v>
                </c:pt>
                <c:pt idx="2439">
                  <c:v>42420.8125</c:v>
                </c:pt>
                <c:pt idx="2440">
                  <c:v>42420.833333333343</c:v>
                </c:pt>
                <c:pt idx="2441">
                  <c:v>42420.854166666657</c:v>
                </c:pt>
                <c:pt idx="2442">
                  <c:v>42420.875</c:v>
                </c:pt>
                <c:pt idx="2443">
                  <c:v>42420.895833333343</c:v>
                </c:pt>
                <c:pt idx="2444">
                  <c:v>42420.916666666657</c:v>
                </c:pt>
                <c:pt idx="2445">
                  <c:v>42420.9375</c:v>
                </c:pt>
                <c:pt idx="2446">
                  <c:v>42420.958333333343</c:v>
                </c:pt>
                <c:pt idx="2447">
                  <c:v>42420.979166666657</c:v>
                </c:pt>
                <c:pt idx="2448">
                  <c:v>42421</c:v>
                </c:pt>
                <c:pt idx="2449">
                  <c:v>42421.020833333343</c:v>
                </c:pt>
                <c:pt idx="2450">
                  <c:v>42421.041666666657</c:v>
                </c:pt>
                <c:pt idx="2451">
                  <c:v>42421.0625</c:v>
                </c:pt>
                <c:pt idx="2452">
                  <c:v>42421.083333333343</c:v>
                </c:pt>
                <c:pt idx="2453">
                  <c:v>42421.104166666657</c:v>
                </c:pt>
                <c:pt idx="2454">
                  <c:v>42421.125</c:v>
                </c:pt>
                <c:pt idx="2455">
                  <c:v>42421.145833333343</c:v>
                </c:pt>
                <c:pt idx="2456">
                  <c:v>42421.166666666657</c:v>
                </c:pt>
                <c:pt idx="2457">
                  <c:v>42421.1875</c:v>
                </c:pt>
                <c:pt idx="2458">
                  <c:v>42421.208333333343</c:v>
                </c:pt>
                <c:pt idx="2459">
                  <c:v>42421.22916666665</c:v>
                </c:pt>
                <c:pt idx="2460">
                  <c:v>42421.25</c:v>
                </c:pt>
                <c:pt idx="2461">
                  <c:v>42421.270833333343</c:v>
                </c:pt>
                <c:pt idx="2462">
                  <c:v>42421.29166666665</c:v>
                </c:pt>
                <c:pt idx="2463">
                  <c:v>42421.3125</c:v>
                </c:pt>
                <c:pt idx="2464">
                  <c:v>42421.333333333343</c:v>
                </c:pt>
                <c:pt idx="2465">
                  <c:v>42421.354166666657</c:v>
                </c:pt>
                <c:pt idx="2466">
                  <c:v>42421.375</c:v>
                </c:pt>
                <c:pt idx="2467">
                  <c:v>42421.395833333343</c:v>
                </c:pt>
                <c:pt idx="2468">
                  <c:v>42421.416666666657</c:v>
                </c:pt>
                <c:pt idx="2469">
                  <c:v>42421.4375</c:v>
                </c:pt>
                <c:pt idx="2470">
                  <c:v>42421.458333333343</c:v>
                </c:pt>
                <c:pt idx="2471">
                  <c:v>42421.479166666657</c:v>
                </c:pt>
                <c:pt idx="2472">
                  <c:v>42421.5</c:v>
                </c:pt>
                <c:pt idx="2473">
                  <c:v>42421.520833333343</c:v>
                </c:pt>
                <c:pt idx="2474">
                  <c:v>42421.541666666657</c:v>
                </c:pt>
                <c:pt idx="2475">
                  <c:v>42421.5625</c:v>
                </c:pt>
                <c:pt idx="2476">
                  <c:v>42421.583333333343</c:v>
                </c:pt>
                <c:pt idx="2477">
                  <c:v>42421.604166666657</c:v>
                </c:pt>
                <c:pt idx="2478">
                  <c:v>42421.625</c:v>
                </c:pt>
                <c:pt idx="2479">
                  <c:v>42421.645833333343</c:v>
                </c:pt>
                <c:pt idx="2480">
                  <c:v>42421.666666666657</c:v>
                </c:pt>
                <c:pt idx="2481">
                  <c:v>42421.6875</c:v>
                </c:pt>
                <c:pt idx="2482">
                  <c:v>42421.708333333343</c:v>
                </c:pt>
                <c:pt idx="2483">
                  <c:v>42421.72916666665</c:v>
                </c:pt>
                <c:pt idx="2484">
                  <c:v>42421.75</c:v>
                </c:pt>
                <c:pt idx="2485">
                  <c:v>42421.770833333343</c:v>
                </c:pt>
                <c:pt idx="2486">
                  <c:v>42421.79166666665</c:v>
                </c:pt>
                <c:pt idx="2487">
                  <c:v>42421.8125</c:v>
                </c:pt>
                <c:pt idx="2488">
                  <c:v>42421.833333333343</c:v>
                </c:pt>
                <c:pt idx="2489">
                  <c:v>42421.854166666657</c:v>
                </c:pt>
                <c:pt idx="2490">
                  <c:v>42421.875</c:v>
                </c:pt>
                <c:pt idx="2491">
                  <c:v>42421.895833333343</c:v>
                </c:pt>
                <c:pt idx="2492">
                  <c:v>42421.916666666657</c:v>
                </c:pt>
                <c:pt idx="2493">
                  <c:v>42421.9375</c:v>
                </c:pt>
                <c:pt idx="2494">
                  <c:v>42421.958333333343</c:v>
                </c:pt>
                <c:pt idx="2495">
                  <c:v>42421.979166666657</c:v>
                </c:pt>
                <c:pt idx="2496">
                  <c:v>42422</c:v>
                </c:pt>
                <c:pt idx="2497">
                  <c:v>42422.020833333343</c:v>
                </c:pt>
                <c:pt idx="2498">
                  <c:v>42422.041666666657</c:v>
                </c:pt>
                <c:pt idx="2499">
                  <c:v>42422.0625</c:v>
                </c:pt>
                <c:pt idx="2500">
                  <c:v>42422.083333333343</c:v>
                </c:pt>
                <c:pt idx="2501">
                  <c:v>42422.104166666657</c:v>
                </c:pt>
                <c:pt idx="2502">
                  <c:v>42422.125</c:v>
                </c:pt>
                <c:pt idx="2503">
                  <c:v>42422.145833333343</c:v>
                </c:pt>
                <c:pt idx="2504">
                  <c:v>42422.166666666657</c:v>
                </c:pt>
                <c:pt idx="2505">
                  <c:v>42422.1875</c:v>
                </c:pt>
                <c:pt idx="2506">
                  <c:v>42422.208333333343</c:v>
                </c:pt>
                <c:pt idx="2507">
                  <c:v>42422.22916666665</c:v>
                </c:pt>
                <c:pt idx="2508">
                  <c:v>42422.25</c:v>
                </c:pt>
                <c:pt idx="2509">
                  <c:v>42422.270833333343</c:v>
                </c:pt>
                <c:pt idx="2510">
                  <c:v>42422.29166666665</c:v>
                </c:pt>
                <c:pt idx="2511">
                  <c:v>42422.3125</c:v>
                </c:pt>
                <c:pt idx="2512">
                  <c:v>42422.333333333343</c:v>
                </c:pt>
                <c:pt idx="2513">
                  <c:v>42422.354166666657</c:v>
                </c:pt>
                <c:pt idx="2514">
                  <c:v>42422.375</c:v>
                </c:pt>
                <c:pt idx="2515">
                  <c:v>42422.395833333343</c:v>
                </c:pt>
                <c:pt idx="2516">
                  <c:v>42422.416666666657</c:v>
                </c:pt>
                <c:pt idx="2517">
                  <c:v>42422.4375</c:v>
                </c:pt>
                <c:pt idx="2518">
                  <c:v>42422.458333333343</c:v>
                </c:pt>
                <c:pt idx="2519">
                  <c:v>42422.479166666657</c:v>
                </c:pt>
                <c:pt idx="2520">
                  <c:v>42422.5</c:v>
                </c:pt>
                <c:pt idx="2521">
                  <c:v>42422.520833333343</c:v>
                </c:pt>
                <c:pt idx="2522">
                  <c:v>42422.541666666657</c:v>
                </c:pt>
                <c:pt idx="2523">
                  <c:v>42422.5625</c:v>
                </c:pt>
                <c:pt idx="2524">
                  <c:v>42422.583333333343</c:v>
                </c:pt>
                <c:pt idx="2525">
                  <c:v>42422.604166666657</c:v>
                </c:pt>
                <c:pt idx="2526">
                  <c:v>42422.625</c:v>
                </c:pt>
                <c:pt idx="2527">
                  <c:v>42422.645833333343</c:v>
                </c:pt>
                <c:pt idx="2528">
                  <c:v>42422.666666666657</c:v>
                </c:pt>
                <c:pt idx="2529">
                  <c:v>42422.6875</c:v>
                </c:pt>
                <c:pt idx="2530">
                  <c:v>42422.708333333343</c:v>
                </c:pt>
                <c:pt idx="2531">
                  <c:v>42422.72916666665</c:v>
                </c:pt>
                <c:pt idx="2532">
                  <c:v>42422.75</c:v>
                </c:pt>
                <c:pt idx="2533">
                  <c:v>42422.770833333343</c:v>
                </c:pt>
                <c:pt idx="2534">
                  <c:v>42422.79166666665</c:v>
                </c:pt>
                <c:pt idx="2535">
                  <c:v>42422.8125</c:v>
                </c:pt>
                <c:pt idx="2536">
                  <c:v>42422.833333333343</c:v>
                </c:pt>
                <c:pt idx="2537">
                  <c:v>42422.854166666657</c:v>
                </c:pt>
                <c:pt idx="2538">
                  <c:v>42422.875</c:v>
                </c:pt>
                <c:pt idx="2539">
                  <c:v>42422.895833333343</c:v>
                </c:pt>
                <c:pt idx="2540">
                  <c:v>42422.916666666657</c:v>
                </c:pt>
                <c:pt idx="2541">
                  <c:v>42422.9375</c:v>
                </c:pt>
                <c:pt idx="2542">
                  <c:v>42422.958333333343</c:v>
                </c:pt>
                <c:pt idx="2543">
                  <c:v>42422.979166666657</c:v>
                </c:pt>
                <c:pt idx="2544">
                  <c:v>42423</c:v>
                </c:pt>
                <c:pt idx="2545">
                  <c:v>42423.020833333343</c:v>
                </c:pt>
                <c:pt idx="2546">
                  <c:v>42423.041666666657</c:v>
                </c:pt>
                <c:pt idx="2547">
                  <c:v>42423.0625</c:v>
                </c:pt>
                <c:pt idx="2548">
                  <c:v>42423.083333333343</c:v>
                </c:pt>
                <c:pt idx="2549">
                  <c:v>42423.104166666657</c:v>
                </c:pt>
                <c:pt idx="2550">
                  <c:v>42423.125</c:v>
                </c:pt>
                <c:pt idx="2551">
                  <c:v>42423.145833333343</c:v>
                </c:pt>
                <c:pt idx="2552">
                  <c:v>42423.166666666657</c:v>
                </c:pt>
                <c:pt idx="2553">
                  <c:v>42423.1875</c:v>
                </c:pt>
                <c:pt idx="2554">
                  <c:v>42423.208333333343</c:v>
                </c:pt>
                <c:pt idx="2555">
                  <c:v>42423.22916666665</c:v>
                </c:pt>
                <c:pt idx="2556">
                  <c:v>42423.25</c:v>
                </c:pt>
                <c:pt idx="2557">
                  <c:v>42423.270833333343</c:v>
                </c:pt>
                <c:pt idx="2558">
                  <c:v>42423.29166666665</c:v>
                </c:pt>
                <c:pt idx="2559">
                  <c:v>42423.3125</c:v>
                </c:pt>
                <c:pt idx="2560">
                  <c:v>42423.333333333343</c:v>
                </c:pt>
                <c:pt idx="2561">
                  <c:v>42423.354166666657</c:v>
                </c:pt>
                <c:pt idx="2562">
                  <c:v>42423.375</c:v>
                </c:pt>
                <c:pt idx="2563">
                  <c:v>42423.395833333343</c:v>
                </c:pt>
                <c:pt idx="2564">
                  <c:v>42423.416666666657</c:v>
                </c:pt>
                <c:pt idx="2565">
                  <c:v>42423.4375</c:v>
                </c:pt>
                <c:pt idx="2566">
                  <c:v>42423.458333333343</c:v>
                </c:pt>
                <c:pt idx="2567">
                  <c:v>42423.479166666657</c:v>
                </c:pt>
                <c:pt idx="2568">
                  <c:v>42423.5</c:v>
                </c:pt>
                <c:pt idx="2569">
                  <c:v>42423.520833333343</c:v>
                </c:pt>
                <c:pt idx="2570">
                  <c:v>42423.541666666657</c:v>
                </c:pt>
                <c:pt idx="2571">
                  <c:v>42423.5625</c:v>
                </c:pt>
                <c:pt idx="2572">
                  <c:v>42423.583333333343</c:v>
                </c:pt>
                <c:pt idx="2573">
                  <c:v>42423.604166666657</c:v>
                </c:pt>
                <c:pt idx="2574">
                  <c:v>42423.625</c:v>
                </c:pt>
                <c:pt idx="2575">
                  <c:v>42423.645833333343</c:v>
                </c:pt>
                <c:pt idx="2576">
                  <c:v>42423.666666666657</c:v>
                </c:pt>
                <c:pt idx="2577">
                  <c:v>42423.6875</c:v>
                </c:pt>
                <c:pt idx="2578">
                  <c:v>42423.708333333343</c:v>
                </c:pt>
                <c:pt idx="2579">
                  <c:v>42423.72916666665</c:v>
                </c:pt>
                <c:pt idx="2580">
                  <c:v>42423.75</c:v>
                </c:pt>
                <c:pt idx="2581">
                  <c:v>42423.770833333343</c:v>
                </c:pt>
                <c:pt idx="2582">
                  <c:v>42423.79166666665</c:v>
                </c:pt>
                <c:pt idx="2583">
                  <c:v>42423.8125</c:v>
                </c:pt>
                <c:pt idx="2584">
                  <c:v>42423.833333333343</c:v>
                </c:pt>
                <c:pt idx="2585">
                  <c:v>42423.854166666657</c:v>
                </c:pt>
                <c:pt idx="2586">
                  <c:v>42423.875</c:v>
                </c:pt>
                <c:pt idx="2587">
                  <c:v>42423.895833333343</c:v>
                </c:pt>
                <c:pt idx="2588">
                  <c:v>42423.916666666657</c:v>
                </c:pt>
                <c:pt idx="2589">
                  <c:v>42423.9375</c:v>
                </c:pt>
                <c:pt idx="2590">
                  <c:v>42423.958333333343</c:v>
                </c:pt>
                <c:pt idx="2591">
                  <c:v>42423.979166666657</c:v>
                </c:pt>
                <c:pt idx="2592">
                  <c:v>42424</c:v>
                </c:pt>
                <c:pt idx="2593">
                  <c:v>42424.020833333343</c:v>
                </c:pt>
                <c:pt idx="2594">
                  <c:v>42424.041666666657</c:v>
                </c:pt>
                <c:pt idx="2595">
                  <c:v>42424.0625</c:v>
                </c:pt>
                <c:pt idx="2596">
                  <c:v>42424.083333333343</c:v>
                </c:pt>
                <c:pt idx="2597">
                  <c:v>42424.104166666657</c:v>
                </c:pt>
                <c:pt idx="2598">
                  <c:v>42424.125</c:v>
                </c:pt>
                <c:pt idx="2599">
                  <c:v>42424.145833333343</c:v>
                </c:pt>
                <c:pt idx="2600">
                  <c:v>42424.166666666657</c:v>
                </c:pt>
                <c:pt idx="2601">
                  <c:v>42424.1875</c:v>
                </c:pt>
                <c:pt idx="2602">
                  <c:v>42424.208333333343</c:v>
                </c:pt>
                <c:pt idx="2603">
                  <c:v>42424.22916666665</c:v>
                </c:pt>
                <c:pt idx="2604">
                  <c:v>42424.25</c:v>
                </c:pt>
                <c:pt idx="2605">
                  <c:v>42424.270833333343</c:v>
                </c:pt>
                <c:pt idx="2606">
                  <c:v>42424.29166666665</c:v>
                </c:pt>
                <c:pt idx="2607">
                  <c:v>42424.3125</c:v>
                </c:pt>
                <c:pt idx="2608">
                  <c:v>42424.333333333343</c:v>
                </c:pt>
                <c:pt idx="2609">
                  <c:v>42424.354166666657</c:v>
                </c:pt>
                <c:pt idx="2610">
                  <c:v>42424.375</c:v>
                </c:pt>
                <c:pt idx="2611">
                  <c:v>42424.395833333343</c:v>
                </c:pt>
                <c:pt idx="2612">
                  <c:v>42424.416666666657</c:v>
                </c:pt>
                <c:pt idx="2613">
                  <c:v>42424.4375</c:v>
                </c:pt>
                <c:pt idx="2614">
                  <c:v>42424.458333333343</c:v>
                </c:pt>
                <c:pt idx="2615">
                  <c:v>42424.479166666657</c:v>
                </c:pt>
                <c:pt idx="2616">
                  <c:v>42424.5</c:v>
                </c:pt>
                <c:pt idx="2617">
                  <c:v>42424.520833333343</c:v>
                </c:pt>
                <c:pt idx="2618">
                  <c:v>42424.541666666657</c:v>
                </c:pt>
                <c:pt idx="2619">
                  <c:v>42424.5625</c:v>
                </c:pt>
                <c:pt idx="2620">
                  <c:v>42424.583333333343</c:v>
                </c:pt>
                <c:pt idx="2621">
                  <c:v>42424.604166666657</c:v>
                </c:pt>
                <c:pt idx="2622">
                  <c:v>42424.625</c:v>
                </c:pt>
                <c:pt idx="2623">
                  <c:v>42424.645833333343</c:v>
                </c:pt>
                <c:pt idx="2624">
                  <c:v>42424.666666666657</c:v>
                </c:pt>
                <c:pt idx="2625">
                  <c:v>42424.6875</c:v>
                </c:pt>
                <c:pt idx="2626">
                  <c:v>42424.708333333343</c:v>
                </c:pt>
                <c:pt idx="2627">
                  <c:v>42424.72916666665</c:v>
                </c:pt>
                <c:pt idx="2628">
                  <c:v>42424.75</c:v>
                </c:pt>
                <c:pt idx="2629">
                  <c:v>42424.770833333343</c:v>
                </c:pt>
                <c:pt idx="2630">
                  <c:v>42424.79166666665</c:v>
                </c:pt>
                <c:pt idx="2631">
                  <c:v>42424.8125</c:v>
                </c:pt>
                <c:pt idx="2632">
                  <c:v>42424.833333333343</c:v>
                </c:pt>
                <c:pt idx="2633">
                  <c:v>42424.854166666657</c:v>
                </c:pt>
                <c:pt idx="2634">
                  <c:v>42424.875</c:v>
                </c:pt>
                <c:pt idx="2635">
                  <c:v>42424.895833333343</c:v>
                </c:pt>
                <c:pt idx="2636">
                  <c:v>42424.916666666657</c:v>
                </c:pt>
                <c:pt idx="2637">
                  <c:v>42424.9375</c:v>
                </c:pt>
                <c:pt idx="2638">
                  <c:v>42424.958333333343</c:v>
                </c:pt>
                <c:pt idx="2639">
                  <c:v>42424.979166666657</c:v>
                </c:pt>
                <c:pt idx="2640">
                  <c:v>42425</c:v>
                </c:pt>
                <c:pt idx="2641">
                  <c:v>42425.020833333343</c:v>
                </c:pt>
                <c:pt idx="2642">
                  <c:v>42425.041666666657</c:v>
                </c:pt>
                <c:pt idx="2643">
                  <c:v>42425.0625</c:v>
                </c:pt>
                <c:pt idx="2644">
                  <c:v>42425.083333333343</c:v>
                </c:pt>
                <c:pt idx="2645">
                  <c:v>42425.104166666657</c:v>
                </c:pt>
                <c:pt idx="2646">
                  <c:v>42425.125</c:v>
                </c:pt>
                <c:pt idx="2647">
                  <c:v>42425.145833333343</c:v>
                </c:pt>
                <c:pt idx="2648">
                  <c:v>42425.166666666657</c:v>
                </c:pt>
                <c:pt idx="2649">
                  <c:v>42425.1875</c:v>
                </c:pt>
                <c:pt idx="2650">
                  <c:v>42425.208333333343</c:v>
                </c:pt>
                <c:pt idx="2651">
                  <c:v>42425.22916666665</c:v>
                </c:pt>
                <c:pt idx="2652">
                  <c:v>42425.25</c:v>
                </c:pt>
                <c:pt idx="2653">
                  <c:v>42425.270833333343</c:v>
                </c:pt>
                <c:pt idx="2654">
                  <c:v>42425.29166666665</c:v>
                </c:pt>
                <c:pt idx="2655">
                  <c:v>42425.3125</c:v>
                </c:pt>
                <c:pt idx="2656">
                  <c:v>42425.333333333343</c:v>
                </c:pt>
                <c:pt idx="2657">
                  <c:v>42425.354166666657</c:v>
                </c:pt>
                <c:pt idx="2658">
                  <c:v>42425.375</c:v>
                </c:pt>
                <c:pt idx="2659">
                  <c:v>42425.395833333343</c:v>
                </c:pt>
                <c:pt idx="2660">
                  <c:v>42425.416666666657</c:v>
                </c:pt>
                <c:pt idx="2661">
                  <c:v>42425.4375</c:v>
                </c:pt>
                <c:pt idx="2662">
                  <c:v>42425.458333333343</c:v>
                </c:pt>
                <c:pt idx="2663">
                  <c:v>42425.479166666657</c:v>
                </c:pt>
                <c:pt idx="2664">
                  <c:v>42425.5</c:v>
                </c:pt>
                <c:pt idx="2665">
                  <c:v>42425.520833333343</c:v>
                </c:pt>
                <c:pt idx="2666">
                  <c:v>42425.541666666657</c:v>
                </c:pt>
                <c:pt idx="2667">
                  <c:v>42425.5625</c:v>
                </c:pt>
                <c:pt idx="2668">
                  <c:v>42425.583333333343</c:v>
                </c:pt>
                <c:pt idx="2669">
                  <c:v>42425.604166666657</c:v>
                </c:pt>
                <c:pt idx="2670">
                  <c:v>42425.625</c:v>
                </c:pt>
                <c:pt idx="2671">
                  <c:v>42425.645833333343</c:v>
                </c:pt>
                <c:pt idx="2672">
                  <c:v>42425.666666666657</c:v>
                </c:pt>
                <c:pt idx="2673">
                  <c:v>42425.6875</c:v>
                </c:pt>
                <c:pt idx="2674">
                  <c:v>42425.708333333343</c:v>
                </c:pt>
                <c:pt idx="2675">
                  <c:v>42425.72916666665</c:v>
                </c:pt>
                <c:pt idx="2676">
                  <c:v>42425.75</c:v>
                </c:pt>
                <c:pt idx="2677">
                  <c:v>42425.770833333343</c:v>
                </c:pt>
                <c:pt idx="2678">
                  <c:v>42425.79166666665</c:v>
                </c:pt>
                <c:pt idx="2679">
                  <c:v>42425.8125</c:v>
                </c:pt>
                <c:pt idx="2680">
                  <c:v>42425.833333333343</c:v>
                </c:pt>
                <c:pt idx="2681">
                  <c:v>42425.854166666657</c:v>
                </c:pt>
                <c:pt idx="2682">
                  <c:v>42425.875</c:v>
                </c:pt>
                <c:pt idx="2683">
                  <c:v>42425.895833333343</c:v>
                </c:pt>
                <c:pt idx="2684">
                  <c:v>42425.916666666657</c:v>
                </c:pt>
                <c:pt idx="2685">
                  <c:v>42425.9375</c:v>
                </c:pt>
                <c:pt idx="2686">
                  <c:v>42425.958333333343</c:v>
                </c:pt>
                <c:pt idx="2687">
                  <c:v>42425.979166666657</c:v>
                </c:pt>
                <c:pt idx="2688">
                  <c:v>42426</c:v>
                </c:pt>
                <c:pt idx="2689">
                  <c:v>42426.020833333343</c:v>
                </c:pt>
                <c:pt idx="2690">
                  <c:v>42426.041666666657</c:v>
                </c:pt>
                <c:pt idx="2691">
                  <c:v>42426.0625</c:v>
                </c:pt>
                <c:pt idx="2692">
                  <c:v>42426.083333333343</c:v>
                </c:pt>
                <c:pt idx="2693">
                  <c:v>42426.104166666657</c:v>
                </c:pt>
                <c:pt idx="2694">
                  <c:v>42426.125</c:v>
                </c:pt>
                <c:pt idx="2695">
                  <c:v>42426.145833333343</c:v>
                </c:pt>
                <c:pt idx="2696">
                  <c:v>42426.166666666657</c:v>
                </c:pt>
                <c:pt idx="2697">
                  <c:v>42426.1875</c:v>
                </c:pt>
                <c:pt idx="2698">
                  <c:v>42426.208333333343</c:v>
                </c:pt>
                <c:pt idx="2699">
                  <c:v>42426.22916666665</c:v>
                </c:pt>
                <c:pt idx="2700">
                  <c:v>42426.25</c:v>
                </c:pt>
                <c:pt idx="2701">
                  <c:v>42426.270833333343</c:v>
                </c:pt>
                <c:pt idx="2702">
                  <c:v>42426.29166666665</c:v>
                </c:pt>
                <c:pt idx="2703">
                  <c:v>42426.3125</c:v>
                </c:pt>
                <c:pt idx="2704">
                  <c:v>42426.333333333343</c:v>
                </c:pt>
                <c:pt idx="2705">
                  <c:v>42426.354166666657</c:v>
                </c:pt>
                <c:pt idx="2706">
                  <c:v>42426.375</c:v>
                </c:pt>
                <c:pt idx="2707">
                  <c:v>42426.395833333343</c:v>
                </c:pt>
                <c:pt idx="2708">
                  <c:v>42426.416666666657</c:v>
                </c:pt>
                <c:pt idx="2709">
                  <c:v>42426.4375</c:v>
                </c:pt>
                <c:pt idx="2710">
                  <c:v>42426.458333333343</c:v>
                </c:pt>
                <c:pt idx="2711">
                  <c:v>42426.479166666657</c:v>
                </c:pt>
                <c:pt idx="2712">
                  <c:v>42426.5</c:v>
                </c:pt>
                <c:pt idx="2713">
                  <c:v>42426.520833333343</c:v>
                </c:pt>
                <c:pt idx="2714">
                  <c:v>42426.541666666657</c:v>
                </c:pt>
                <c:pt idx="2715">
                  <c:v>42426.5625</c:v>
                </c:pt>
                <c:pt idx="2716">
                  <c:v>42426.583333333343</c:v>
                </c:pt>
                <c:pt idx="2717">
                  <c:v>42426.604166666657</c:v>
                </c:pt>
                <c:pt idx="2718">
                  <c:v>42426.625</c:v>
                </c:pt>
                <c:pt idx="2719">
                  <c:v>42426.645833333343</c:v>
                </c:pt>
                <c:pt idx="2720">
                  <c:v>42426.666666666657</c:v>
                </c:pt>
                <c:pt idx="2721">
                  <c:v>42426.6875</c:v>
                </c:pt>
                <c:pt idx="2722">
                  <c:v>42426.708333333343</c:v>
                </c:pt>
                <c:pt idx="2723">
                  <c:v>42426.72916666665</c:v>
                </c:pt>
                <c:pt idx="2724">
                  <c:v>42426.75</c:v>
                </c:pt>
                <c:pt idx="2725">
                  <c:v>42426.770833333343</c:v>
                </c:pt>
                <c:pt idx="2726">
                  <c:v>42426.79166666665</c:v>
                </c:pt>
                <c:pt idx="2727">
                  <c:v>42426.8125</c:v>
                </c:pt>
                <c:pt idx="2728">
                  <c:v>42426.833333333343</c:v>
                </c:pt>
                <c:pt idx="2729">
                  <c:v>42426.854166666657</c:v>
                </c:pt>
                <c:pt idx="2730">
                  <c:v>42426.875</c:v>
                </c:pt>
                <c:pt idx="2731">
                  <c:v>42426.895833333343</c:v>
                </c:pt>
                <c:pt idx="2732">
                  <c:v>42426.916666666657</c:v>
                </c:pt>
                <c:pt idx="2733">
                  <c:v>42426.9375</c:v>
                </c:pt>
                <c:pt idx="2734">
                  <c:v>42426.958333333343</c:v>
                </c:pt>
                <c:pt idx="2735">
                  <c:v>42426.979166666657</c:v>
                </c:pt>
                <c:pt idx="2736">
                  <c:v>42427</c:v>
                </c:pt>
                <c:pt idx="2737">
                  <c:v>42427.020833333343</c:v>
                </c:pt>
                <c:pt idx="2738">
                  <c:v>42427.041666666657</c:v>
                </c:pt>
                <c:pt idx="2739">
                  <c:v>42427.0625</c:v>
                </c:pt>
                <c:pt idx="2740">
                  <c:v>42427.083333333343</c:v>
                </c:pt>
                <c:pt idx="2741">
                  <c:v>42427.104166666657</c:v>
                </c:pt>
                <c:pt idx="2742">
                  <c:v>42427.125</c:v>
                </c:pt>
                <c:pt idx="2743">
                  <c:v>42427.145833333343</c:v>
                </c:pt>
                <c:pt idx="2744">
                  <c:v>42427.166666666657</c:v>
                </c:pt>
                <c:pt idx="2745">
                  <c:v>42427.1875</c:v>
                </c:pt>
                <c:pt idx="2746">
                  <c:v>42427.208333333343</c:v>
                </c:pt>
                <c:pt idx="2747">
                  <c:v>42427.22916666665</c:v>
                </c:pt>
                <c:pt idx="2748">
                  <c:v>42427.25</c:v>
                </c:pt>
                <c:pt idx="2749">
                  <c:v>42427.270833333343</c:v>
                </c:pt>
                <c:pt idx="2750">
                  <c:v>42427.29166666665</c:v>
                </c:pt>
                <c:pt idx="2751">
                  <c:v>42427.3125</c:v>
                </c:pt>
                <c:pt idx="2752">
                  <c:v>42427.333333333343</c:v>
                </c:pt>
                <c:pt idx="2753">
                  <c:v>42427.354166666657</c:v>
                </c:pt>
                <c:pt idx="2754">
                  <c:v>42427.375</c:v>
                </c:pt>
                <c:pt idx="2755">
                  <c:v>42427.395833333343</c:v>
                </c:pt>
                <c:pt idx="2756">
                  <c:v>42427.416666666657</c:v>
                </c:pt>
                <c:pt idx="2757">
                  <c:v>42427.4375</c:v>
                </c:pt>
                <c:pt idx="2758">
                  <c:v>42427.458333333343</c:v>
                </c:pt>
                <c:pt idx="2759">
                  <c:v>42427.479166666657</c:v>
                </c:pt>
                <c:pt idx="2760">
                  <c:v>42427.5</c:v>
                </c:pt>
                <c:pt idx="2761">
                  <c:v>42427.520833333343</c:v>
                </c:pt>
                <c:pt idx="2762">
                  <c:v>42427.541666666657</c:v>
                </c:pt>
                <c:pt idx="2763">
                  <c:v>42427.5625</c:v>
                </c:pt>
                <c:pt idx="2764">
                  <c:v>42427.583333333343</c:v>
                </c:pt>
                <c:pt idx="2765">
                  <c:v>42427.604166666657</c:v>
                </c:pt>
                <c:pt idx="2766">
                  <c:v>42427.625</c:v>
                </c:pt>
                <c:pt idx="2767">
                  <c:v>42427.645833333343</c:v>
                </c:pt>
                <c:pt idx="2768">
                  <c:v>42427.666666666657</c:v>
                </c:pt>
                <c:pt idx="2769">
                  <c:v>42427.6875</c:v>
                </c:pt>
                <c:pt idx="2770">
                  <c:v>42427.708333333343</c:v>
                </c:pt>
                <c:pt idx="2771">
                  <c:v>42427.72916666665</c:v>
                </c:pt>
                <c:pt idx="2772">
                  <c:v>42427.75</c:v>
                </c:pt>
                <c:pt idx="2773">
                  <c:v>42427.770833333343</c:v>
                </c:pt>
                <c:pt idx="2774">
                  <c:v>42427.79166666665</c:v>
                </c:pt>
                <c:pt idx="2775">
                  <c:v>42427.8125</c:v>
                </c:pt>
                <c:pt idx="2776">
                  <c:v>42427.833333333343</c:v>
                </c:pt>
                <c:pt idx="2777">
                  <c:v>42427.854166666657</c:v>
                </c:pt>
                <c:pt idx="2778">
                  <c:v>42427.875</c:v>
                </c:pt>
                <c:pt idx="2779">
                  <c:v>42427.895833333343</c:v>
                </c:pt>
                <c:pt idx="2780">
                  <c:v>42427.916666666657</c:v>
                </c:pt>
                <c:pt idx="2781">
                  <c:v>42427.9375</c:v>
                </c:pt>
                <c:pt idx="2782">
                  <c:v>42427.958333333343</c:v>
                </c:pt>
                <c:pt idx="2783">
                  <c:v>42427.979166666657</c:v>
                </c:pt>
                <c:pt idx="2784">
                  <c:v>42428</c:v>
                </c:pt>
                <c:pt idx="2785">
                  <c:v>42428.020833333343</c:v>
                </c:pt>
                <c:pt idx="2786">
                  <c:v>42428.041666666657</c:v>
                </c:pt>
                <c:pt idx="2787">
                  <c:v>42428.0625</c:v>
                </c:pt>
                <c:pt idx="2788">
                  <c:v>42428.083333333343</c:v>
                </c:pt>
                <c:pt idx="2789">
                  <c:v>42428.104166666657</c:v>
                </c:pt>
                <c:pt idx="2790">
                  <c:v>42428.125</c:v>
                </c:pt>
                <c:pt idx="2791">
                  <c:v>42428.145833333343</c:v>
                </c:pt>
                <c:pt idx="2792">
                  <c:v>42428.166666666657</c:v>
                </c:pt>
                <c:pt idx="2793">
                  <c:v>42428.1875</c:v>
                </c:pt>
                <c:pt idx="2794">
                  <c:v>42428.208333333343</c:v>
                </c:pt>
                <c:pt idx="2795">
                  <c:v>42428.22916666665</c:v>
                </c:pt>
                <c:pt idx="2796">
                  <c:v>42428.25</c:v>
                </c:pt>
                <c:pt idx="2797">
                  <c:v>42428.270833333343</c:v>
                </c:pt>
                <c:pt idx="2798">
                  <c:v>42428.29166666665</c:v>
                </c:pt>
                <c:pt idx="2799">
                  <c:v>42428.3125</c:v>
                </c:pt>
                <c:pt idx="2800">
                  <c:v>42428.333333333343</c:v>
                </c:pt>
                <c:pt idx="2801">
                  <c:v>42428.354166666657</c:v>
                </c:pt>
                <c:pt idx="2802">
                  <c:v>42428.375</c:v>
                </c:pt>
                <c:pt idx="2803">
                  <c:v>42428.395833333343</c:v>
                </c:pt>
                <c:pt idx="2804">
                  <c:v>42428.416666666657</c:v>
                </c:pt>
                <c:pt idx="2805">
                  <c:v>42428.4375</c:v>
                </c:pt>
                <c:pt idx="2806">
                  <c:v>42428.458333333343</c:v>
                </c:pt>
                <c:pt idx="2807">
                  <c:v>42428.479166666657</c:v>
                </c:pt>
                <c:pt idx="2808">
                  <c:v>42428.5</c:v>
                </c:pt>
                <c:pt idx="2809">
                  <c:v>42428.520833333343</c:v>
                </c:pt>
                <c:pt idx="2810">
                  <c:v>42428.541666666657</c:v>
                </c:pt>
                <c:pt idx="2811">
                  <c:v>42428.5625</c:v>
                </c:pt>
                <c:pt idx="2812">
                  <c:v>42428.583333333343</c:v>
                </c:pt>
                <c:pt idx="2813">
                  <c:v>42428.604166666657</c:v>
                </c:pt>
                <c:pt idx="2814">
                  <c:v>42428.625</c:v>
                </c:pt>
                <c:pt idx="2815">
                  <c:v>42428.645833333343</c:v>
                </c:pt>
                <c:pt idx="2816">
                  <c:v>42428.666666666657</c:v>
                </c:pt>
                <c:pt idx="2817">
                  <c:v>42428.6875</c:v>
                </c:pt>
                <c:pt idx="2818">
                  <c:v>42428.708333333343</c:v>
                </c:pt>
                <c:pt idx="2819">
                  <c:v>42428.72916666665</c:v>
                </c:pt>
                <c:pt idx="2820">
                  <c:v>42428.75</c:v>
                </c:pt>
                <c:pt idx="2821">
                  <c:v>42428.770833333343</c:v>
                </c:pt>
                <c:pt idx="2822">
                  <c:v>42428.79166666665</c:v>
                </c:pt>
                <c:pt idx="2823">
                  <c:v>42428.8125</c:v>
                </c:pt>
                <c:pt idx="2824">
                  <c:v>42428.833333333343</c:v>
                </c:pt>
                <c:pt idx="2825">
                  <c:v>42428.854166666657</c:v>
                </c:pt>
                <c:pt idx="2826">
                  <c:v>42428.875</c:v>
                </c:pt>
                <c:pt idx="2827">
                  <c:v>42428.895833333343</c:v>
                </c:pt>
                <c:pt idx="2828">
                  <c:v>42428.916666666657</c:v>
                </c:pt>
                <c:pt idx="2829">
                  <c:v>42428.9375</c:v>
                </c:pt>
                <c:pt idx="2830">
                  <c:v>42428.958333333343</c:v>
                </c:pt>
                <c:pt idx="2831">
                  <c:v>42428.979166666657</c:v>
                </c:pt>
                <c:pt idx="2832">
                  <c:v>42429</c:v>
                </c:pt>
                <c:pt idx="2833">
                  <c:v>42429.020833333343</c:v>
                </c:pt>
                <c:pt idx="2834">
                  <c:v>42429.041666666657</c:v>
                </c:pt>
                <c:pt idx="2835">
                  <c:v>42429.0625</c:v>
                </c:pt>
                <c:pt idx="2836">
                  <c:v>42429.083333333343</c:v>
                </c:pt>
                <c:pt idx="2837">
                  <c:v>42429.104166666657</c:v>
                </c:pt>
                <c:pt idx="2838">
                  <c:v>42429.125</c:v>
                </c:pt>
                <c:pt idx="2839">
                  <c:v>42429.145833333343</c:v>
                </c:pt>
                <c:pt idx="2840">
                  <c:v>42429.166666666657</c:v>
                </c:pt>
                <c:pt idx="2841">
                  <c:v>42429.1875</c:v>
                </c:pt>
                <c:pt idx="2842">
                  <c:v>42429.208333333343</c:v>
                </c:pt>
                <c:pt idx="2843">
                  <c:v>42429.22916666665</c:v>
                </c:pt>
                <c:pt idx="2844">
                  <c:v>42429.25</c:v>
                </c:pt>
                <c:pt idx="2845">
                  <c:v>42429.270833333343</c:v>
                </c:pt>
                <c:pt idx="2846">
                  <c:v>42429.29166666665</c:v>
                </c:pt>
                <c:pt idx="2847">
                  <c:v>42429.3125</c:v>
                </c:pt>
                <c:pt idx="2848">
                  <c:v>42429.333333333343</c:v>
                </c:pt>
                <c:pt idx="2849">
                  <c:v>42429.354166666657</c:v>
                </c:pt>
                <c:pt idx="2850">
                  <c:v>42429.375</c:v>
                </c:pt>
                <c:pt idx="2851">
                  <c:v>42429.395833333343</c:v>
                </c:pt>
                <c:pt idx="2852">
                  <c:v>42429.416666666657</c:v>
                </c:pt>
                <c:pt idx="2853">
                  <c:v>42429.4375</c:v>
                </c:pt>
                <c:pt idx="2854">
                  <c:v>42429.458333333343</c:v>
                </c:pt>
                <c:pt idx="2855">
                  <c:v>42429.479166666657</c:v>
                </c:pt>
                <c:pt idx="2856">
                  <c:v>42429.5</c:v>
                </c:pt>
                <c:pt idx="2857">
                  <c:v>42429.520833333343</c:v>
                </c:pt>
                <c:pt idx="2858">
                  <c:v>42429.541666666657</c:v>
                </c:pt>
                <c:pt idx="2859">
                  <c:v>42429.5625</c:v>
                </c:pt>
                <c:pt idx="2860">
                  <c:v>42429.583333333343</c:v>
                </c:pt>
                <c:pt idx="2861">
                  <c:v>42429.604166666657</c:v>
                </c:pt>
                <c:pt idx="2862">
                  <c:v>42429.625</c:v>
                </c:pt>
                <c:pt idx="2863">
                  <c:v>42429.645833333343</c:v>
                </c:pt>
                <c:pt idx="2864">
                  <c:v>42429.666666666657</c:v>
                </c:pt>
                <c:pt idx="2865">
                  <c:v>42429.6875</c:v>
                </c:pt>
                <c:pt idx="2866">
                  <c:v>42429.708333333343</c:v>
                </c:pt>
                <c:pt idx="2867">
                  <c:v>42429.72916666665</c:v>
                </c:pt>
                <c:pt idx="2868">
                  <c:v>42429.75</c:v>
                </c:pt>
                <c:pt idx="2869">
                  <c:v>42429.770833333343</c:v>
                </c:pt>
                <c:pt idx="2870">
                  <c:v>42429.79166666665</c:v>
                </c:pt>
                <c:pt idx="2871">
                  <c:v>42429.8125</c:v>
                </c:pt>
                <c:pt idx="2872">
                  <c:v>42429.833333333343</c:v>
                </c:pt>
                <c:pt idx="2873">
                  <c:v>42429.854166666657</c:v>
                </c:pt>
                <c:pt idx="2874">
                  <c:v>42429.875</c:v>
                </c:pt>
                <c:pt idx="2875">
                  <c:v>42429.895833333343</c:v>
                </c:pt>
                <c:pt idx="2876">
                  <c:v>42429.916666666657</c:v>
                </c:pt>
                <c:pt idx="2877">
                  <c:v>42429.9375</c:v>
                </c:pt>
                <c:pt idx="2878">
                  <c:v>42429.958333333343</c:v>
                </c:pt>
                <c:pt idx="2879">
                  <c:v>42429.979166666657</c:v>
                </c:pt>
                <c:pt idx="2880">
                  <c:v>42430</c:v>
                </c:pt>
                <c:pt idx="2881">
                  <c:v>42430.020833333343</c:v>
                </c:pt>
                <c:pt idx="2882">
                  <c:v>42430.041666666657</c:v>
                </c:pt>
                <c:pt idx="2883">
                  <c:v>42430.0625</c:v>
                </c:pt>
                <c:pt idx="2884">
                  <c:v>42430.083333333343</c:v>
                </c:pt>
                <c:pt idx="2885">
                  <c:v>42430.104166666657</c:v>
                </c:pt>
                <c:pt idx="2886">
                  <c:v>42430.125</c:v>
                </c:pt>
                <c:pt idx="2887">
                  <c:v>42430.145833333343</c:v>
                </c:pt>
                <c:pt idx="2888">
                  <c:v>42430.166666666657</c:v>
                </c:pt>
                <c:pt idx="2889">
                  <c:v>42430.1875</c:v>
                </c:pt>
                <c:pt idx="2890">
                  <c:v>42430.208333333343</c:v>
                </c:pt>
                <c:pt idx="2891">
                  <c:v>42430.22916666665</c:v>
                </c:pt>
                <c:pt idx="2892">
                  <c:v>42430.25</c:v>
                </c:pt>
                <c:pt idx="2893">
                  <c:v>42430.270833333343</c:v>
                </c:pt>
                <c:pt idx="2894">
                  <c:v>42430.29166666665</c:v>
                </c:pt>
                <c:pt idx="2895">
                  <c:v>42430.3125</c:v>
                </c:pt>
                <c:pt idx="2896">
                  <c:v>42430.333333333343</c:v>
                </c:pt>
                <c:pt idx="2897">
                  <c:v>42430.354166666657</c:v>
                </c:pt>
                <c:pt idx="2898">
                  <c:v>42430.375</c:v>
                </c:pt>
                <c:pt idx="2899">
                  <c:v>42430.395833333343</c:v>
                </c:pt>
                <c:pt idx="2900">
                  <c:v>42430.416666666657</c:v>
                </c:pt>
                <c:pt idx="2901">
                  <c:v>42430.4375</c:v>
                </c:pt>
                <c:pt idx="2902">
                  <c:v>42430.458333333343</c:v>
                </c:pt>
                <c:pt idx="2903">
                  <c:v>42430.479166666657</c:v>
                </c:pt>
                <c:pt idx="2904">
                  <c:v>42430.5</c:v>
                </c:pt>
                <c:pt idx="2905">
                  <c:v>42430.520833333343</c:v>
                </c:pt>
                <c:pt idx="2906">
                  <c:v>42430.541666666657</c:v>
                </c:pt>
                <c:pt idx="2907">
                  <c:v>42430.5625</c:v>
                </c:pt>
                <c:pt idx="2908">
                  <c:v>42430.583333333343</c:v>
                </c:pt>
                <c:pt idx="2909">
                  <c:v>42430.604166666657</c:v>
                </c:pt>
                <c:pt idx="2910">
                  <c:v>42430.625</c:v>
                </c:pt>
                <c:pt idx="2911">
                  <c:v>42430.645833333343</c:v>
                </c:pt>
                <c:pt idx="2912">
                  <c:v>42430.666666666657</c:v>
                </c:pt>
                <c:pt idx="2913">
                  <c:v>42430.6875</c:v>
                </c:pt>
                <c:pt idx="2914">
                  <c:v>42430.708333333343</c:v>
                </c:pt>
                <c:pt idx="2915">
                  <c:v>42430.72916666665</c:v>
                </c:pt>
                <c:pt idx="2916">
                  <c:v>42430.75</c:v>
                </c:pt>
                <c:pt idx="2917">
                  <c:v>42430.770833333343</c:v>
                </c:pt>
                <c:pt idx="2918">
                  <c:v>42430.79166666665</c:v>
                </c:pt>
                <c:pt idx="2919">
                  <c:v>42430.8125</c:v>
                </c:pt>
                <c:pt idx="2920">
                  <c:v>42430.833333333343</c:v>
                </c:pt>
                <c:pt idx="2921">
                  <c:v>42430.854166666657</c:v>
                </c:pt>
                <c:pt idx="2922">
                  <c:v>42430.875</c:v>
                </c:pt>
                <c:pt idx="2923">
                  <c:v>42430.895833333343</c:v>
                </c:pt>
                <c:pt idx="2924">
                  <c:v>42430.916666666657</c:v>
                </c:pt>
                <c:pt idx="2925">
                  <c:v>42430.9375</c:v>
                </c:pt>
                <c:pt idx="2926">
                  <c:v>42430.958333333343</c:v>
                </c:pt>
                <c:pt idx="2927">
                  <c:v>42430.979166666657</c:v>
                </c:pt>
                <c:pt idx="2928">
                  <c:v>42431</c:v>
                </c:pt>
                <c:pt idx="2929">
                  <c:v>42431.020833333343</c:v>
                </c:pt>
                <c:pt idx="2930">
                  <c:v>42431.041666666657</c:v>
                </c:pt>
                <c:pt idx="2931">
                  <c:v>42431.0625</c:v>
                </c:pt>
                <c:pt idx="2932">
                  <c:v>42431.083333333343</c:v>
                </c:pt>
                <c:pt idx="2933">
                  <c:v>42431.104166666657</c:v>
                </c:pt>
                <c:pt idx="2934">
                  <c:v>42431.125</c:v>
                </c:pt>
                <c:pt idx="2935">
                  <c:v>42431.145833333343</c:v>
                </c:pt>
                <c:pt idx="2936">
                  <c:v>42431.166666666657</c:v>
                </c:pt>
                <c:pt idx="2937">
                  <c:v>42431.1875</c:v>
                </c:pt>
                <c:pt idx="2938">
                  <c:v>42431.208333333343</c:v>
                </c:pt>
                <c:pt idx="2939">
                  <c:v>42431.22916666665</c:v>
                </c:pt>
                <c:pt idx="2940">
                  <c:v>42431.25</c:v>
                </c:pt>
                <c:pt idx="2941">
                  <c:v>42431.270833333343</c:v>
                </c:pt>
                <c:pt idx="2942">
                  <c:v>42431.29166666665</c:v>
                </c:pt>
                <c:pt idx="2943">
                  <c:v>42431.3125</c:v>
                </c:pt>
                <c:pt idx="2944">
                  <c:v>42431.333333333343</c:v>
                </c:pt>
                <c:pt idx="2945">
                  <c:v>42431.354166666657</c:v>
                </c:pt>
                <c:pt idx="2946">
                  <c:v>42431.375</c:v>
                </c:pt>
                <c:pt idx="2947">
                  <c:v>42431.395833333343</c:v>
                </c:pt>
                <c:pt idx="2948">
                  <c:v>42431.416666666657</c:v>
                </c:pt>
                <c:pt idx="2949">
                  <c:v>42431.4375</c:v>
                </c:pt>
                <c:pt idx="2950">
                  <c:v>42431.458333333343</c:v>
                </c:pt>
                <c:pt idx="2951">
                  <c:v>42431.479166666657</c:v>
                </c:pt>
                <c:pt idx="2952">
                  <c:v>42431.5</c:v>
                </c:pt>
                <c:pt idx="2953">
                  <c:v>42431.520833333343</c:v>
                </c:pt>
                <c:pt idx="2954">
                  <c:v>42431.541666666657</c:v>
                </c:pt>
                <c:pt idx="2955">
                  <c:v>42431.5625</c:v>
                </c:pt>
                <c:pt idx="2956">
                  <c:v>42431.583333333343</c:v>
                </c:pt>
                <c:pt idx="2957">
                  <c:v>42431.604166666657</c:v>
                </c:pt>
                <c:pt idx="2958">
                  <c:v>42431.625</c:v>
                </c:pt>
                <c:pt idx="2959">
                  <c:v>42431.645833333343</c:v>
                </c:pt>
                <c:pt idx="2960">
                  <c:v>42431.666666666657</c:v>
                </c:pt>
                <c:pt idx="2961">
                  <c:v>42431.6875</c:v>
                </c:pt>
                <c:pt idx="2962">
                  <c:v>42431.708333333343</c:v>
                </c:pt>
                <c:pt idx="2963">
                  <c:v>42431.72916666665</c:v>
                </c:pt>
                <c:pt idx="2964">
                  <c:v>42431.75</c:v>
                </c:pt>
                <c:pt idx="2965">
                  <c:v>42431.770833333343</c:v>
                </c:pt>
                <c:pt idx="2966">
                  <c:v>42431.79166666665</c:v>
                </c:pt>
                <c:pt idx="2967">
                  <c:v>42431.8125</c:v>
                </c:pt>
                <c:pt idx="2968">
                  <c:v>42431.833333333343</c:v>
                </c:pt>
                <c:pt idx="2969">
                  <c:v>42431.854166666657</c:v>
                </c:pt>
                <c:pt idx="2970">
                  <c:v>42431.875</c:v>
                </c:pt>
                <c:pt idx="2971">
                  <c:v>42431.895833333343</c:v>
                </c:pt>
                <c:pt idx="2972">
                  <c:v>42431.916666666657</c:v>
                </c:pt>
                <c:pt idx="2973">
                  <c:v>42431.9375</c:v>
                </c:pt>
                <c:pt idx="2974">
                  <c:v>42431.958333333343</c:v>
                </c:pt>
                <c:pt idx="2975">
                  <c:v>42431.979166666657</c:v>
                </c:pt>
                <c:pt idx="2976">
                  <c:v>42432</c:v>
                </c:pt>
                <c:pt idx="2977">
                  <c:v>42432.020833333343</c:v>
                </c:pt>
                <c:pt idx="2978">
                  <c:v>42432.041666666657</c:v>
                </c:pt>
                <c:pt idx="2979">
                  <c:v>42432.0625</c:v>
                </c:pt>
                <c:pt idx="2980">
                  <c:v>42432.083333333343</c:v>
                </c:pt>
                <c:pt idx="2981">
                  <c:v>42432.104166666657</c:v>
                </c:pt>
                <c:pt idx="2982">
                  <c:v>42432.125</c:v>
                </c:pt>
                <c:pt idx="2983">
                  <c:v>42432.145833333343</c:v>
                </c:pt>
                <c:pt idx="2984">
                  <c:v>42432.166666666657</c:v>
                </c:pt>
                <c:pt idx="2985">
                  <c:v>42432.1875</c:v>
                </c:pt>
                <c:pt idx="2986">
                  <c:v>42432.208333333343</c:v>
                </c:pt>
                <c:pt idx="2987">
                  <c:v>42432.22916666665</c:v>
                </c:pt>
                <c:pt idx="2988">
                  <c:v>42432.25</c:v>
                </c:pt>
                <c:pt idx="2989">
                  <c:v>42432.270833333343</c:v>
                </c:pt>
                <c:pt idx="2990">
                  <c:v>42432.29166666665</c:v>
                </c:pt>
                <c:pt idx="2991">
                  <c:v>42432.3125</c:v>
                </c:pt>
                <c:pt idx="2992">
                  <c:v>42432.333333333343</c:v>
                </c:pt>
                <c:pt idx="2993">
                  <c:v>42432.354166666657</c:v>
                </c:pt>
                <c:pt idx="2994">
                  <c:v>42432.375</c:v>
                </c:pt>
                <c:pt idx="2995">
                  <c:v>42432.395833333343</c:v>
                </c:pt>
                <c:pt idx="2996">
                  <c:v>42432.416666666657</c:v>
                </c:pt>
                <c:pt idx="2997">
                  <c:v>42432.4375</c:v>
                </c:pt>
                <c:pt idx="2998">
                  <c:v>42432.458333333343</c:v>
                </c:pt>
                <c:pt idx="2999">
                  <c:v>42432.479166666657</c:v>
                </c:pt>
                <c:pt idx="3000">
                  <c:v>42432.5</c:v>
                </c:pt>
                <c:pt idx="3001">
                  <c:v>42432.520833333343</c:v>
                </c:pt>
                <c:pt idx="3002">
                  <c:v>42432.541666666657</c:v>
                </c:pt>
                <c:pt idx="3003">
                  <c:v>42432.5625</c:v>
                </c:pt>
                <c:pt idx="3004">
                  <c:v>42432.583333333343</c:v>
                </c:pt>
                <c:pt idx="3005">
                  <c:v>42432.604166666657</c:v>
                </c:pt>
                <c:pt idx="3006">
                  <c:v>42432.625</c:v>
                </c:pt>
                <c:pt idx="3007">
                  <c:v>42432.645833333343</c:v>
                </c:pt>
                <c:pt idx="3008">
                  <c:v>42432.666666666657</c:v>
                </c:pt>
                <c:pt idx="3009">
                  <c:v>42432.6875</c:v>
                </c:pt>
                <c:pt idx="3010">
                  <c:v>42432.708333333343</c:v>
                </c:pt>
                <c:pt idx="3011">
                  <c:v>42432.72916666665</c:v>
                </c:pt>
                <c:pt idx="3012">
                  <c:v>42432.75</c:v>
                </c:pt>
                <c:pt idx="3013">
                  <c:v>42432.770833333343</c:v>
                </c:pt>
                <c:pt idx="3014">
                  <c:v>42432.79166666665</c:v>
                </c:pt>
                <c:pt idx="3015">
                  <c:v>42432.8125</c:v>
                </c:pt>
                <c:pt idx="3016">
                  <c:v>42432.833333333343</c:v>
                </c:pt>
                <c:pt idx="3017">
                  <c:v>42432.854166666657</c:v>
                </c:pt>
                <c:pt idx="3018">
                  <c:v>42432.875</c:v>
                </c:pt>
                <c:pt idx="3019">
                  <c:v>42432.895833333343</c:v>
                </c:pt>
                <c:pt idx="3020">
                  <c:v>42432.916666666657</c:v>
                </c:pt>
                <c:pt idx="3021">
                  <c:v>42432.9375</c:v>
                </c:pt>
                <c:pt idx="3022">
                  <c:v>42432.958333333343</c:v>
                </c:pt>
                <c:pt idx="3023">
                  <c:v>42432.979166666657</c:v>
                </c:pt>
                <c:pt idx="3024">
                  <c:v>42433</c:v>
                </c:pt>
                <c:pt idx="3025">
                  <c:v>42433.020833333343</c:v>
                </c:pt>
                <c:pt idx="3026">
                  <c:v>42433.041666666657</c:v>
                </c:pt>
                <c:pt idx="3027">
                  <c:v>42433.0625</c:v>
                </c:pt>
                <c:pt idx="3028">
                  <c:v>42433.083333333343</c:v>
                </c:pt>
                <c:pt idx="3029">
                  <c:v>42433.104166666657</c:v>
                </c:pt>
                <c:pt idx="3030">
                  <c:v>42433.125</c:v>
                </c:pt>
                <c:pt idx="3031">
                  <c:v>42433.145833333343</c:v>
                </c:pt>
                <c:pt idx="3032">
                  <c:v>42433.166666666657</c:v>
                </c:pt>
                <c:pt idx="3033">
                  <c:v>42433.1875</c:v>
                </c:pt>
                <c:pt idx="3034">
                  <c:v>42433.208333333343</c:v>
                </c:pt>
                <c:pt idx="3035">
                  <c:v>42433.22916666665</c:v>
                </c:pt>
                <c:pt idx="3036">
                  <c:v>42433.25</c:v>
                </c:pt>
                <c:pt idx="3037">
                  <c:v>42433.270833333343</c:v>
                </c:pt>
                <c:pt idx="3038">
                  <c:v>42433.29166666665</c:v>
                </c:pt>
                <c:pt idx="3039">
                  <c:v>42433.3125</c:v>
                </c:pt>
                <c:pt idx="3040">
                  <c:v>42433.333333333343</c:v>
                </c:pt>
                <c:pt idx="3041">
                  <c:v>42433.354166666657</c:v>
                </c:pt>
                <c:pt idx="3042">
                  <c:v>42433.375</c:v>
                </c:pt>
                <c:pt idx="3043">
                  <c:v>42433.395833333343</c:v>
                </c:pt>
                <c:pt idx="3044">
                  <c:v>42433.416666666657</c:v>
                </c:pt>
                <c:pt idx="3045">
                  <c:v>42433.4375</c:v>
                </c:pt>
                <c:pt idx="3046">
                  <c:v>42433.458333333343</c:v>
                </c:pt>
                <c:pt idx="3047">
                  <c:v>42433.479166666657</c:v>
                </c:pt>
                <c:pt idx="3048">
                  <c:v>42433.5</c:v>
                </c:pt>
                <c:pt idx="3049">
                  <c:v>42433.520833333343</c:v>
                </c:pt>
                <c:pt idx="3050">
                  <c:v>42433.541666666657</c:v>
                </c:pt>
                <c:pt idx="3051">
                  <c:v>42433.5625</c:v>
                </c:pt>
                <c:pt idx="3052">
                  <c:v>42433.583333333343</c:v>
                </c:pt>
                <c:pt idx="3053">
                  <c:v>42433.604166666657</c:v>
                </c:pt>
                <c:pt idx="3054">
                  <c:v>42433.625</c:v>
                </c:pt>
                <c:pt idx="3055">
                  <c:v>42433.645833333343</c:v>
                </c:pt>
                <c:pt idx="3056">
                  <c:v>42433.666666666657</c:v>
                </c:pt>
                <c:pt idx="3057">
                  <c:v>42433.6875</c:v>
                </c:pt>
                <c:pt idx="3058">
                  <c:v>42433.708333333343</c:v>
                </c:pt>
                <c:pt idx="3059">
                  <c:v>42433.72916666665</c:v>
                </c:pt>
                <c:pt idx="3060">
                  <c:v>42433.75</c:v>
                </c:pt>
                <c:pt idx="3061">
                  <c:v>42433.770833333343</c:v>
                </c:pt>
                <c:pt idx="3062">
                  <c:v>42433.79166666665</c:v>
                </c:pt>
                <c:pt idx="3063">
                  <c:v>42433.8125</c:v>
                </c:pt>
                <c:pt idx="3064">
                  <c:v>42433.833333333343</c:v>
                </c:pt>
                <c:pt idx="3065">
                  <c:v>42433.854166666657</c:v>
                </c:pt>
                <c:pt idx="3066">
                  <c:v>42433.875</c:v>
                </c:pt>
                <c:pt idx="3067">
                  <c:v>42433.895833333343</c:v>
                </c:pt>
                <c:pt idx="3068">
                  <c:v>42433.916666666657</c:v>
                </c:pt>
                <c:pt idx="3069">
                  <c:v>42433.9375</c:v>
                </c:pt>
                <c:pt idx="3070">
                  <c:v>42433.958333333343</c:v>
                </c:pt>
                <c:pt idx="3071">
                  <c:v>42433.979166666657</c:v>
                </c:pt>
                <c:pt idx="3072">
                  <c:v>42434</c:v>
                </c:pt>
                <c:pt idx="3073">
                  <c:v>42434.020833333343</c:v>
                </c:pt>
                <c:pt idx="3074">
                  <c:v>42434.041666666657</c:v>
                </c:pt>
                <c:pt idx="3075">
                  <c:v>42434.0625</c:v>
                </c:pt>
                <c:pt idx="3076">
                  <c:v>42434.083333333343</c:v>
                </c:pt>
                <c:pt idx="3077">
                  <c:v>42434.104166666657</c:v>
                </c:pt>
                <c:pt idx="3078">
                  <c:v>42434.125</c:v>
                </c:pt>
                <c:pt idx="3079">
                  <c:v>42434.145833333343</c:v>
                </c:pt>
                <c:pt idx="3080">
                  <c:v>42434.166666666657</c:v>
                </c:pt>
                <c:pt idx="3081">
                  <c:v>42434.1875</c:v>
                </c:pt>
                <c:pt idx="3082">
                  <c:v>42434.208333333343</c:v>
                </c:pt>
                <c:pt idx="3083">
                  <c:v>42434.22916666665</c:v>
                </c:pt>
                <c:pt idx="3084">
                  <c:v>42434.25</c:v>
                </c:pt>
                <c:pt idx="3085">
                  <c:v>42434.270833333343</c:v>
                </c:pt>
                <c:pt idx="3086">
                  <c:v>42434.29166666665</c:v>
                </c:pt>
                <c:pt idx="3087">
                  <c:v>42434.3125</c:v>
                </c:pt>
                <c:pt idx="3088">
                  <c:v>42434.333333333343</c:v>
                </c:pt>
                <c:pt idx="3089">
                  <c:v>42434.354166666657</c:v>
                </c:pt>
                <c:pt idx="3090">
                  <c:v>42434.375</c:v>
                </c:pt>
                <c:pt idx="3091">
                  <c:v>42434.395833333343</c:v>
                </c:pt>
                <c:pt idx="3092">
                  <c:v>42434.416666666657</c:v>
                </c:pt>
                <c:pt idx="3093">
                  <c:v>42434.4375</c:v>
                </c:pt>
                <c:pt idx="3094">
                  <c:v>42434.458333333343</c:v>
                </c:pt>
                <c:pt idx="3095">
                  <c:v>42434.479166666657</c:v>
                </c:pt>
                <c:pt idx="3096">
                  <c:v>42434.5</c:v>
                </c:pt>
                <c:pt idx="3097">
                  <c:v>42434.520833333343</c:v>
                </c:pt>
                <c:pt idx="3098">
                  <c:v>42434.541666666657</c:v>
                </c:pt>
                <c:pt idx="3099">
                  <c:v>42434.5625</c:v>
                </c:pt>
                <c:pt idx="3100">
                  <c:v>42434.583333333343</c:v>
                </c:pt>
                <c:pt idx="3101">
                  <c:v>42434.604166666657</c:v>
                </c:pt>
                <c:pt idx="3102">
                  <c:v>42434.625</c:v>
                </c:pt>
                <c:pt idx="3103">
                  <c:v>42434.645833333343</c:v>
                </c:pt>
                <c:pt idx="3104">
                  <c:v>42434.666666666657</c:v>
                </c:pt>
                <c:pt idx="3105">
                  <c:v>42434.6875</c:v>
                </c:pt>
                <c:pt idx="3106">
                  <c:v>42434.708333333343</c:v>
                </c:pt>
                <c:pt idx="3107">
                  <c:v>42434.72916666665</c:v>
                </c:pt>
                <c:pt idx="3108">
                  <c:v>42434.75</c:v>
                </c:pt>
                <c:pt idx="3109">
                  <c:v>42434.770833333343</c:v>
                </c:pt>
                <c:pt idx="3110">
                  <c:v>42434.79166666665</c:v>
                </c:pt>
                <c:pt idx="3111">
                  <c:v>42434.8125</c:v>
                </c:pt>
                <c:pt idx="3112">
                  <c:v>42434.833333333343</c:v>
                </c:pt>
                <c:pt idx="3113">
                  <c:v>42434.854166666657</c:v>
                </c:pt>
                <c:pt idx="3114">
                  <c:v>42434.875</c:v>
                </c:pt>
                <c:pt idx="3115">
                  <c:v>42434.895833333343</c:v>
                </c:pt>
                <c:pt idx="3116">
                  <c:v>42434.916666666657</c:v>
                </c:pt>
                <c:pt idx="3117">
                  <c:v>42434.9375</c:v>
                </c:pt>
                <c:pt idx="3118">
                  <c:v>42434.958333333343</c:v>
                </c:pt>
                <c:pt idx="3119">
                  <c:v>42434.979166666657</c:v>
                </c:pt>
                <c:pt idx="3120">
                  <c:v>42435</c:v>
                </c:pt>
                <c:pt idx="3121">
                  <c:v>42435.020833333343</c:v>
                </c:pt>
                <c:pt idx="3122">
                  <c:v>42435.041666666657</c:v>
                </c:pt>
                <c:pt idx="3123">
                  <c:v>42435.0625</c:v>
                </c:pt>
                <c:pt idx="3124">
                  <c:v>42435.083333333343</c:v>
                </c:pt>
                <c:pt idx="3125">
                  <c:v>42435.104166666657</c:v>
                </c:pt>
                <c:pt idx="3126">
                  <c:v>42435.125</c:v>
                </c:pt>
                <c:pt idx="3127">
                  <c:v>42435.145833333343</c:v>
                </c:pt>
                <c:pt idx="3128">
                  <c:v>42435.166666666657</c:v>
                </c:pt>
                <c:pt idx="3129">
                  <c:v>42435.1875</c:v>
                </c:pt>
                <c:pt idx="3130">
                  <c:v>42435.208333333343</c:v>
                </c:pt>
                <c:pt idx="3131">
                  <c:v>42435.22916666665</c:v>
                </c:pt>
                <c:pt idx="3132">
                  <c:v>42435.25</c:v>
                </c:pt>
                <c:pt idx="3133">
                  <c:v>42435.270833333343</c:v>
                </c:pt>
                <c:pt idx="3134">
                  <c:v>42435.29166666665</c:v>
                </c:pt>
                <c:pt idx="3135">
                  <c:v>42435.3125</c:v>
                </c:pt>
                <c:pt idx="3136">
                  <c:v>42435.333333333343</c:v>
                </c:pt>
                <c:pt idx="3137">
                  <c:v>42435.354166666657</c:v>
                </c:pt>
                <c:pt idx="3138">
                  <c:v>42435.375</c:v>
                </c:pt>
                <c:pt idx="3139">
                  <c:v>42435.395833333343</c:v>
                </c:pt>
                <c:pt idx="3140">
                  <c:v>42435.416666666657</c:v>
                </c:pt>
                <c:pt idx="3141">
                  <c:v>42435.4375</c:v>
                </c:pt>
                <c:pt idx="3142">
                  <c:v>42435.458333333343</c:v>
                </c:pt>
                <c:pt idx="3143">
                  <c:v>42435.479166666657</c:v>
                </c:pt>
                <c:pt idx="3144">
                  <c:v>42435.5</c:v>
                </c:pt>
                <c:pt idx="3145">
                  <c:v>42435.520833333343</c:v>
                </c:pt>
                <c:pt idx="3146">
                  <c:v>42435.541666666657</c:v>
                </c:pt>
                <c:pt idx="3147">
                  <c:v>42435.5625</c:v>
                </c:pt>
                <c:pt idx="3148">
                  <c:v>42435.583333333343</c:v>
                </c:pt>
                <c:pt idx="3149">
                  <c:v>42435.604166666657</c:v>
                </c:pt>
                <c:pt idx="3150">
                  <c:v>42435.625</c:v>
                </c:pt>
                <c:pt idx="3151">
                  <c:v>42435.645833333343</c:v>
                </c:pt>
                <c:pt idx="3152">
                  <c:v>42435.666666666657</c:v>
                </c:pt>
                <c:pt idx="3153">
                  <c:v>42435.6875</c:v>
                </c:pt>
                <c:pt idx="3154">
                  <c:v>42435.708333333343</c:v>
                </c:pt>
                <c:pt idx="3155">
                  <c:v>42435.72916666665</c:v>
                </c:pt>
                <c:pt idx="3156">
                  <c:v>42435.75</c:v>
                </c:pt>
                <c:pt idx="3157">
                  <c:v>42435.770833333343</c:v>
                </c:pt>
                <c:pt idx="3158">
                  <c:v>42435.79166666665</c:v>
                </c:pt>
                <c:pt idx="3159">
                  <c:v>42435.8125</c:v>
                </c:pt>
                <c:pt idx="3160">
                  <c:v>42435.833333333343</c:v>
                </c:pt>
                <c:pt idx="3161">
                  <c:v>42435.854166666657</c:v>
                </c:pt>
                <c:pt idx="3162">
                  <c:v>42435.875</c:v>
                </c:pt>
                <c:pt idx="3163">
                  <c:v>42435.895833333343</c:v>
                </c:pt>
                <c:pt idx="3164">
                  <c:v>42435.916666666657</c:v>
                </c:pt>
                <c:pt idx="3165">
                  <c:v>42435.9375</c:v>
                </c:pt>
                <c:pt idx="3166">
                  <c:v>42435.958333333343</c:v>
                </c:pt>
                <c:pt idx="3167">
                  <c:v>42435.979166666657</c:v>
                </c:pt>
                <c:pt idx="3168">
                  <c:v>42436</c:v>
                </c:pt>
                <c:pt idx="3169">
                  <c:v>42436.020833333343</c:v>
                </c:pt>
                <c:pt idx="3170">
                  <c:v>42436.041666666657</c:v>
                </c:pt>
                <c:pt idx="3171">
                  <c:v>42436.0625</c:v>
                </c:pt>
                <c:pt idx="3172">
                  <c:v>42436.083333333343</c:v>
                </c:pt>
                <c:pt idx="3173">
                  <c:v>42436.104166666657</c:v>
                </c:pt>
                <c:pt idx="3174">
                  <c:v>42436.125</c:v>
                </c:pt>
                <c:pt idx="3175">
                  <c:v>42436.145833333343</c:v>
                </c:pt>
                <c:pt idx="3176">
                  <c:v>42436.166666666657</c:v>
                </c:pt>
                <c:pt idx="3177">
                  <c:v>42436.1875</c:v>
                </c:pt>
                <c:pt idx="3178">
                  <c:v>42436.208333333343</c:v>
                </c:pt>
                <c:pt idx="3179">
                  <c:v>42436.22916666665</c:v>
                </c:pt>
                <c:pt idx="3180">
                  <c:v>42436.25</c:v>
                </c:pt>
                <c:pt idx="3181">
                  <c:v>42436.270833333343</c:v>
                </c:pt>
                <c:pt idx="3182">
                  <c:v>42436.29166666665</c:v>
                </c:pt>
                <c:pt idx="3183">
                  <c:v>42436.3125</c:v>
                </c:pt>
                <c:pt idx="3184">
                  <c:v>42436.333333333343</c:v>
                </c:pt>
                <c:pt idx="3185">
                  <c:v>42436.354166666657</c:v>
                </c:pt>
                <c:pt idx="3186">
                  <c:v>42436.375</c:v>
                </c:pt>
                <c:pt idx="3187">
                  <c:v>42436.395833333343</c:v>
                </c:pt>
                <c:pt idx="3188">
                  <c:v>42436.416666666657</c:v>
                </c:pt>
                <c:pt idx="3189">
                  <c:v>42436.4375</c:v>
                </c:pt>
                <c:pt idx="3190">
                  <c:v>42436.458333333343</c:v>
                </c:pt>
                <c:pt idx="3191">
                  <c:v>42436.479166666657</c:v>
                </c:pt>
                <c:pt idx="3192">
                  <c:v>42436.5</c:v>
                </c:pt>
                <c:pt idx="3193">
                  <c:v>42436.520833333343</c:v>
                </c:pt>
                <c:pt idx="3194">
                  <c:v>42436.541666666657</c:v>
                </c:pt>
                <c:pt idx="3195">
                  <c:v>42436.5625</c:v>
                </c:pt>
                <c:pt idx="3196">
                  <c:v>42436.583333333343</c:v>
                </c:pt>
                <c:pt idx="3197">
                  <c:v>42436.604166666657</c:v>
                </c:pt>
                <c:pt idx="3198">
                  <c:v>42436.625</c:v>
                </c:pt>
                <c:pt idx="3199">
                  <c:v>42436.645833333343</c:v>
                </c:pt>
                <c:pt idx="3200">
                  <c:v>42436.666666666657</c:v>
                </c:pt>
                <c:pt idx="3201">
                  <c:v>42436.6875</c:v>
                </c:pt>
                <c:pt idx="3202">
                  <c:v>42436.708333333343</c:v>
                </c:pt>
                <c:pt idx="3203">
                  <c:v>42436.72916666665</c:v>
                </c:pt>
                <c:pt idx="3204">
                  <c:v>42436.75</c:v>
                </c:pt>
                <c:pt idx="3205">
                  <c:v>42436.770833333343</c:v>
                </c:pt>
                <c:pt idx="3206">
                  <c:v>42436.79166666665</c:v>
                </c:pt>
                <c:pt idx="3207">
                  <c:v>42436.8125</c:v>
                </c:pt>
                <c:pt idx="3208">
                  <c:v>42436.833333333343</c:v>
                </c:pt>
                <c:pt idx="3209">
                  <c:v>42436.854166666657</c:v>
                </c:pt>
                <c:pt idx="3210">
                  <c:v>42436.875</c:v>
                </c:pt>
                <c:pt idx="3211">
                  <c:v>42436.895833333343</c:v>
                </c:pt>
                <c:pt idx="3212">
                  <c:v>42436.916666666657</c:v>
                </c:pt>
                <c:pt idx="3213">
                  <c:v>42436.9375</c:v>
                </c:pt>
                <c:pt idx="3214">
                  <c:v>42436.958333333343</c:v>
                </c:pt>
                <c:pt idx="3215">
                  <c:v>42436.979166666657</c:v>
                </c:pt>
                <c:pt idx="3216">
                  <c:v>42437</c:v>
                </c:pt>
                <c:pt idx="3217">
                  <c:v>42437.020833333343</c:v>
                </c:pt>
                <c:pt idx="3218">
                  <c:v>42437.041666666657</c:v>
                </c:pt>
                <c:pt idx="3219">
                  <c:v>42437.0625</c:v>
                </c:pt>
                <c:pt idx="3220">
                  <c:v>42437.083333333343</c:v>
                </c:pt>
                <c:pt idx="3221">
                  <c:v>42437.104166666657</c:v>
                </c:pt>
                <c:pt idx="3222">
                  <c:v>42437.125</c:v>
                </c:pt>
                <c:pt idx="3223">
                  <c:v>42437.145833333343</c:v>
                </c:pt>
                <c:pt idx="3224">
                  <c:v>42437.166666666657</c:v>
                </c:pt>
                <c:pt idx="3225">
                  <c:v>42437.1875</c:v>
                </c:pt>
                <c:pt idx="3226">
                  <c:v>42437.208333333343</c:v>
                </c:pt>
                <c:pt idx="3227">
                  <c:v>42437.22916666665</c:v>
                </c:pt>
                <c:pt idx="3228">
                  <c:v>42437.25</c:v>
                </c:pt>
                <c:pt idx="3229">
                  <c:v>42437.270833333343</c:v>
                </c:pt>
                <c:pt idx="3230">
                  <c:v>42437.29166666665</c:v>
                </c:pt>
                <c:pt idx="3231">
                  <c:v>42437.3125</c:v>
                </c:pt>
                <c:pt idx="3232">
                  <c:v>42437.333333333343</c:v>
                </c:pt>
                <c:pt idx="3233">
                  <c:v>42437.354166666657</c:v>
                </c:pt>
                <c:pt idx="3234">
                  <c:v>42437.375</c:v>
                </c:pt>
                <c:pt idx="3235">
                  <c:v>42437.395833333343</c:v>
                </c:pt>
                <c:pt idx="3236">
                  <c:v>42437.416666666657</c:v>
                </c:pt>
                <c:pt idx="3237">
                  <c:v>42437.4375</c:v>
                </c:pt>
                <c:pt idx="3238">
                  <c:v>42437.458333333343</c:v>
                </c:pt>
                <c:pt idx="3239">
                  <c:v>42437.479166666657</c:v>
                </c:pt>
                <c:pt idx="3240">
                  <c:v>42437.5</c:v>
                </c:pt>
                <c:pt idx="3241">
                  <c:v>42437.520833333343</c:v>
                </c:pt>
                <c:pt idx="3242">
                  <c:v>42437.541666666657</c:v>
                </c:pt>
                <c:pt idx="3243">
                  <c:v>42437.5625</c:v>
                </c:pt>
                <c:pt idx="3244">
                  <c:v>42437.583333333343</c:v>
                </c:pt>
                <c:pt idx="3245">
                  <c:v>42437.604166666657</c:v>
                </c:pt>
                <c:pt idx="3246">
                  <c:v>42437.625</c:v>
                </c:pt>
                <c:pt idx="3247">
                  <c:v>42437.645833333343</c:v>
                </c:pt>
                <c:pt idx="3248">
                  <c:v>42437.666666666657</c:v>
                </c:pt>
                <c:pt idx="3249">
                  <c:v>42437.6875</c:v>
                </c:pt>
                <c:pt idx="3250">
                  <c:v>42437.708333333343</c:v>
                </c:pt>
                <c:pt idx="3251">
                  <c:v>42437.72916666665</c:v>
                </c:pt>
                <c:pt idx="3252">
                  <c:v>42437.75</c:v>
                </c:pt>
                <c:pt idx="3253">
                  <c:v>42437.770833333343</c:v>
                </c:pt>
                <c:pt idx="3254">
                  <c:v>42437.79166666665</c:v>
                </c:pt>
                <c:pt idx="3255">
                  <c:v>42437.8125</c:v>
                </c:pt>
                <c:pt idx="3256">
                  <c:v>42437.833333333343</c:v>
                </c:pt>
                <c:pt idx="3257">
                  <c:v>42437.854166666657</c:v>
                </c:pt>
                <c:pt idx="3258">
                  <c:v>42437.875</c:v>
                </c:pt>
                <c:pt idx="3259">
                  <c:v>42437.895833333343</c:v>
                </c:pt>
                <c:pt idx="3260">
                  <c:v>42437.916666666657</c:v>
                </c:pt>
                <c:pt idx="3261">
                  <c:v>42437.9375</c:v>
                </c:pt>
                <c:pt idx="3262">
                  <c:v>42437.958333333343</c:v>
                </c:pt>
                <c:pt idx="3263">
                  <c:v>42437.979166666657</c:v>
                </c:pt>
                <c:pt idx="3264">
                  <c:v>42438</c:v>
                </c:pt>
                <c:pt idx="3265">
                  <c:v>42438.020833333343</c:v>
                </c:pt>
                <c:pt idx="3266">
                  <c:v>42438.041666666657</c:v>
                </c:pt>
                <c:pt idx="3267">
                  <c:v>42438.0625</c:v>
                </c:pt>
                <c:pt idx="3268">
                  <c:v>42438.083333333343</c:v>
                </c:pt>
                <c:pt idx="3269">
                  <c:v>42438.104166666657</c:v>
                </c:pt>
                <c:pt idx="3270">
                  <c:v>42438.125</c:v>
                </c:pt>
                <c:pt idx="3271">
                  <c:v>42438.145833333343</c:v>
                </c:pt>
                <c:pt idx="3272">
                  <c:v>42438.166666666657</c:v>
                </c:pt>
                <c:pt idx="3273">
                  <c:v>42438.1875</c:v>
                </c:pt>
                <c:pt idx="3274">
                  <c:v>42438.208333333343</c:v>
                </c:pt>
                <c:pt idx="3275">
                  <c:v>42438.22916666665</c:v>
                </c:pt>
                <c:pt idx="3276">
                  <c:v>42438.25</c:v>
                </c:pt>
                <c:pt idx="3277">
                  <c:v>42438.270833333343</c:v>
                </c:pt>
                <c:pt idx="3278">
                  <c:v>42438.29166666665</c:v>
                </c:pt>
                <c:pt idx="3279">
                  <c:v>42438.3125</c:v>
                </c:pt>
                <c:pt idx="3280">
                  <c:v>42438.333333333343</c:v>
                </c:pt>
                <c:pt idx="3281">
                  <c:v>42438.354166666657</c:v>
                </c:pt>
                <c:pt idx="3282">
                  <c:v>42438.375</c:v>
                </c:pt>
                <c:pt idx="3283">
                  <c:v>42438.395833333343</c:v>
                </c:pt>
                <c:pt idx="3284">
                  <c:v>42438.416666666657</c:v>
                </c:pt>
                <c:pt idx="3285">
                  <c:v>42438.4375</c:v>
                </c:pt>
                <c:pt idx="3286">
                  <c:v>42438.458333333343</c:v>
                </c:pt>
                <c:pt idx="3287">
                  <c:v>42438.479166666657</c:v>
                </c:pt>
                <c:pt idx="3288">
                  <c:v>42438.5</c:v>
                </c:pt>
                <c:pt idx="3289">
                  <c:v>42438.520833333343</c:v>
                </c:pt>
                <c:pt idx="3290">
                  <c:v>42438.541666666657</c:v>
                </c:pt>
                <c:pt idx="3291">
                  <c:v>42438.5625</c:v>
                </c:pt>
                <c:pt idx="3292">
                  <c:v>42438.583333333343</c:v>
                </c:pt>
                <c:pt idx="3293">
                  <c:v>42438.604166666657</c:v>
                </c:pt>
                <c:pt idx="3294">
                  <c:v>42438.625</c:v>
                </c:pt>
                <c:pt idx="3295">
                  <c:v>42438.645833333343</c:v>
                </c:pt>
                <c:pt idx="3296">
                  <c:v>42438.666666666657</c:v>
                </c:pt>
                <c:pt idx="3297">
                  <c:v>42438.6875</c:v>
                </c:pt>
                <c:pt idx="3298">
                  <c:v>42438.708333333343</c:v>
                </c:pt>
                <c:pt idx="3299">
                  <c:v>42438.72916666665</c:v>
                </c:pt>
                <c:pt idx="3300">
                  <c:v>42438.75</c:v>
                </c:pt>
                <c:pt idx="3301">
                  <c:v>42438.770833333343</c:v>
                </c:pt>
                <c:pt idx="3302">
                  <c:v>42438.79166666665</c:v>
                </c:pt>
                <c:pt idx="3303">
                  <c:v>42438.8125</c:v>
                </c:pt>
                <c:pt idx="3304">
                  <c:v>42438.833333333343</c:v>
                </c:pt>
                <c:pt idx="3305">
                  <c:v>42438.854166666657</c:v>
                </c:pt>
                <c:pt idx="3306">
                  <c:v>42438.875</c:v>
                </c:pt>
                <c:pt idx="3307">
                  <c:v>42438.895833333343</c:v>
                </c:pt>
                <c:pt idx="3308">
                  <c:v>42438.916666666657</c:v>
                </c:pt>
                <c:pt idx="3309">
                  <c:v>42438.9375</c:v>
                </c:pt>
                <c:pt idx="3310">
                  <c:v>42438.958333333343</c:v>
                </c:pt>
                <c:pt idx="3311">
                  <c:v>42438.979166666657</c:v>
                </c:pt>
                <c:pt idx="3312">
                  <c:v>42439</c:v>
                </c:pt>
                <c:pt idx="3313">
                  <c:v>42439.020833333343</c:v>
                </c:pt>
                <c:pt idx="3314">
                  <c:v>42439.041666666657</c:v>
                </c:pt>
                <c:pt idx="3315">
                  <c:v>42439.0625</c:v>
                </c:pt>
                <c:pt idx="3316">
                  <c:v>42439.083333333343</c:v>
                </c:pt>
                <c:pt idx="3317">
                  <c:v>42439.104166666657</c:v>
                </c:pt>
                <c:pt idx="3318">
                  <c:v>42439.125</c:v>
                </c:pt>
                <c:pt idx="3319">
                  <c:v>42439.145833333343</c:v>
                </c:pt>
                <c:pt idx="3320">
                  <c:v>42439.166666666657</c:v>
                </c:pt>
                <c:pt idx="3321">
                  <c:v>42439.1875</c:v>
                </c:pt>
                <c:pt idx="3322">
                  <c:v>42439.208333333343</c:v>
                </c:pt>
                <c:pt idx="3323">
                  <c:v>42439.22916666665</c:v>
                </c:pt>
                <c:pt idx="3324">
                  <c:v>42439.25</c:v>
                </c:pt>
                <c:pt idx="3325">
                  <c:v>42439.270833333343</c:v>
                </c:pt>
                <c:pt idx="3326">
                  <c:v>42439.29166666665</c:v>
                </c:pt>
                <c:pt idx="3327">
                  <c:v>42439.3125</c:v>
                </c:pt>
                <c:pt idx="3328">
                  <c:v>42439.333333333343</c:v>
                </c:pt>
                <c:pt idx="3329">
                  <c:v>42439.354166666657</c:v>
                </c:pt>
                <c:pt idx="3330">
                  <c:v>42439.375</c:v>
                </c:pt>
                <c:pt idx="3331">
                  <c:v>42439.395833333343</c:v>
                </c:pt>
                <c:pt idx="3332">
                  <c:v>42439.416666666657</c:v>
                </c:pt>
                <c:pt idx="3333">
                  <c:v>42439.4375</c:v>
                </c:pt>
                <c:pt idx="3334">
                  <c:v>42439.458333333343</c:v>
                </c:pt>
                <c:pt idx="3335">
                  <c:v>42439.479166666657</c:v>
                </c:pt>
                <c:pt idx="3336">
                  <c:v>42439.5</c:v>
                </c:pt>
                <c:pt idx="3337">
                  <c:v>42439.520833333343</c:v>
                </c:pt>
                <c:pt idx="3338">
                  <c:v>42439.541666666657</c:v>
                </c:pt>
                <c:pt idx="3339">
                  <c:v>42439.5625</c:v>
                </c:pt>
                <c:pt idx="3340">
                  <c:v>42439.583333333343</c:v>
                </c:pt>
                <c:pt idx="3341">
                  <c:v>42439.604166666657</c:v>
                </c:pt>
                <c:pt idx="3342">
                  <c:v>42439.625</c:v>
                </c:pt>
                <c:pt idx="3343">
                  <c:v>42439.645833333343</c:v>
                </c:pt>
                <c:pt idx="3344">
                  <c:v>42439.666666666657</c:v>
                </c:pt>
                <c:pt idx="3345">
                  <c:v>42439.6875</c:v>
                </c:pt>
                <c:pt idx="3346">
                  <c:v>42439.708333333343</c:v>
                </c:pt>
                <c:pt idx="3347">
                  <c:v>42439.72916666665</c:v>
                </c:pt>
                <c:pt idx="3348">
                  <c:v>42439.75</c:v>
                </c:pt>
                <c:pt idx="3349">
                  <c:v>42439.770833333343</c:v>
                </c:pt>
                <c:pt idx="3350">
                  <c:v>42439.79166666665</c:v>
                </c:pt>
                <c:pt idx="3351">
                  <c:v>42439.8125</c:v>
                </c:pt>
                <c:pt idx="3352">
                  <c:v>42439.833333333343</c:v>
                </c:pt>
                <c:pt idx="3353">
                  <c:v>42439.854166666657</c:v>
                </c:pt>
                <c:pt idx="3354">
                  <c:v>42439.875</c:v>
                </c:pt>
                <c:pt idx="3355">
                  <c:v>42439.895833333343</c:v>
                </c:pt>
                <c:pt idx="3356">
                  <c:v>42439.916666666657</c:v>
                </c:pt>
                <c:pt idx="3357">
                  <c:v>42439.9375</c:v>
                </c:pt>
                <c:pt idx="3358">
                  <c:v>42439.958333333343</c:v>
                </c:pt>
                <c:pt idx="3359">
                  <c:v>42439.979166666657</c:v>
                </c:pt>
                <c:pt idx="3360">
                  <c:v>42440</c:v>
                </c:pt>
                <c:pt idx="3361">
                  <c:v>42440.020833333343</c:v>
                </c:pt>
                <c:pt idx="3362">
                  <c:v>42440.041666666657</c:v>
                </c:pt>
                <c:pt idx="3363">
                  <c:v>42440.0625</c:v>
                </c:pt>
                <c:pt idx="3364">
                  <c:v>42440.083333333343</c:v>
                </c:pt>
                <c:pt idx="3365">
                  <c:v>42440.104166666657</c:v>
                </c:pt>
                <c:pt idx="3366">
                  <c:v>42440.125</c:v>
                </c:pt>
                <c:pt idx="3367">
                  <c:v>42440.145833333343</c:v>
                </c:pt>
                <c:pt idx="3368">
                  <c:v>42440.166666666657</c:v>
                </c:pt>
                <c:pt idx="3369">
                  <c:v>42440.1875</c:v>
                </c:pt>
                <c:pt idx="3370">
                  <c:v>42440.208333333343</c:v>
                </c:pt>
                <c:pt idx="3371">
                  <c:v>42440.22916666665</c:v>
                </c:pt>
                <c:pt idx="3372">
                  <c:v>42440.25</c:v>
                </c:pt>
                <c:pt idx="3373">
                  <c:v>42440.270833333343</c:v>
                </c:pt>
                <c:pt idx="3374">
                  <c:v>42440.29166666665</c:v>
                </c:pt>
                <c:pt idx="3375">
                  <c:v>42440.3125</c:v>
                </c:pt>
                <c:pt idx="3376">
                  <c:v>42440.333333333343</c:v>
                </c:pt>
                <c:pt idx="3377">
                  <c:v>42440.354166666657</c:v>
                </c:pt>
                <c:pt idx="3378">
                  <c:v>42440.375</c:v>
                </c:pt>
                <c:pt idx="3379">
                  <c:v>42440.395833333343</c:v>
                </c:pt>
                <c:pt idx="3380">
                  <c:v>42440.416666666657</c:v>
                </c:pt>
                <c:pt idx="3381">
                  <c:v>42440.4375</c:v>
                </c:pt>
                <c:pt idx="3382">
                  <c:v>42440.458333333343</c:v>
                </c:pt>
                <c:pt idx="3383">
                  <c:v>42440.479166666657</c:v>
                </c:pt>
                <c:pt idx="3384">
                  <c:v>42440.5</c:v>
                </c:pt>
                <c:pt idx="3385">
                  <c:v>42440.520833333343</c:v>
                </c:pt>
                <c:pt idx="3386">
                  <c:v>42440.541666666657</c:v>
                </c:pt>
                <c:pt idx="3387">
                  <c:v>42440.5625</c:v>
                </c:pt>
                <c:pt idx="3388">
                  <c:v>42440.583333333343</c:v>
                </c:pt>
                <c:pt idx="3389">
                  <c:v>42440.604166666657</c:v>
                </c:pt>
                <c:pt idx="3390">
                  <c:v>42440.625</c:v>
                </c:pt>
                <c:pt idx="3391">
                  <c:v>42440.645833333343</c:v>
                </c:pt>
                <c:pt idx="3392">
                  <c:v>42440.666666666657</c:v>
                </c:pt>
                <c:pt idx="3393">
                  <c:v>42440.6875</c:v>
                </c:pt>
                <c:pt idx="3394">
                  <c:v>42440.708333333343</c:v>
                </c:pt>
                <c:pt idx="3395">
                  <c:v>42440.72916666665</c:v>
                </c:pt>
                <c:pt idx="3396">
                  <c:v>42440.75</c:v>
                </c:pt>
                <c:pt idx="3397">
                  <c:v>42440.770833333343</c:v>
                </c:pt>
                <c:pt idx="3398">
                  <c:v>42440.79166666665</c:v>
                </c:pt>
                <c:pt idx="3399">
                  <c:v>42440.8125</c:v>
                </c:pt>
                <c:pt idx="3400">
                  <c:v>42440.833333333343</c:v>
                </c:pt>
                <c:pt idx="3401">
                  <c:v>42440.854166666657</c:v>
                </c:pt>
                <c:pt idx="3402">
                  <c:v>42440.875</c:v>
                </c:pt>
                <c:pt idx="3403">
                  <c:v>42440.895833333343</c:v>
                </c:pt>
                <c:pt idx="3404">
                  <c:v>42440.916666666657</c:v>
                </c:pt>
                <c:pt idx="3405">
                  <c:v>42440.9375</c:v>
                </c:pt>
                <c:pt idx="3406">
                  <c:v>42440.958333333343</c:v>
                </c:pt>
                <c:pt idx="3407">
                  <c:v>42440.979166666657</c:v>
                </c:pt>
                <c:pt idx="3408">
                  <c:v>42441</c:v>
                </c:pt>
                <c:pt idx="3409">
                  <c:v>42441.020833333343</c:v>
                </c:pt>
                <c:pt idx="3410">
                  <c:v>42441.041666666657</c:v>
                </c:pt>
                <c:pt idx="3411">
                  <c:v>42441.0625</c:v>
                </c:pt>
                <c:pt idx="3412">
                  <c:v>42441.083333333343</c:v>
                </c:pt>
                <c:pt idx="3413">
                  <c:v>42441.104166666657</c:v>
                </c:pt>
                <c:pt idx="3414">
                  <c:v>42441.125</c:v>
                </c:pt>
                <c:pt idx="3415">
                  <c:v>42441.145833333343</c:v>
                </c:pt>
                <c:pt idx="3416">
                  <c:v>42441.166666666657</c:v>
                </c:pt>
                <c:pt idx="3417">
                  <c:v>42441.1875</c:v>
                </c:pt>
                <c:pt idx="3418">
                  <c:v>42441.208333333343</c:v>
                </c:pt>
                <c:pt idx="3419">
                  <c:v>42441.22916666665</c:v>
                </c:pt>
                <c:pt idx="3420">
                  <c:v>42441.25</c:v>
                </c:pt>
                <c:pt idx="3421">
                  <c:v>42441.270833333343</c:v>
                </c:pt>
                <c:pt idx="3422">
                  <c:v>42441.29166666665</c:v>
                </c:pt>
                <c:pt idx="3423">
                  <c:v>42441.3125</c:v>
                </c:pt>
                <c:pt idx="3424">
                  <c:v>42441.333333333343</c:v>
                </c:pt>
                <c:pt idx="3425">
                  <c:v>42441.354166666657</c:v>
                </c:pt>
                <c:pt idx="3426">
                  <c:v>42441.375</c:v>
                </c:pt>
                <c:pt idx="3427">
                  <c:v>42441.395833333343</c:v>
                </c:pt>
                <c:pt idx="3428">
                  <c:v>42441.416666666657</c:v>
                </c:pt>
                <c:pt idx="3429">
                  <c:v>42441.4375</c:v>
                </c:pt>
                <c:pt idx="3430">
                  <c:v>42441.458333333343</c:v>
                </c:pt>
                <c:pt idx="3431">
                  <c:v>42441.479166666657</c:v>
                </c:pt>
                <c:pt idx="3432">
                  <c:v>42441.5</c:v>
                </c:pt>
                <c:pt idx="3433">
                  <c:v>42441.520833333343</c:v>
                </c:pt>
                <c:pt idx="3434">
                  <c:v>42441.541666666657</c:v>
                </c:pt>
                <c:pt idx="3435">
                  <c:v>42441.5625</c:v>
                </c:pt>
                <c:pt idx="3436">
                  <c:v>42441.583333333343</c:v>
                </c:pt>
                <c:pt idx="3437">
                  <c:v>42441.604166666657</c:v>
                </c:pt>
                <c:pt idx="3438">
                  <c:v>42441.625</c:v>
                </c:pt>
                <c:pt idx="3439">
                  <c:v>42441.645833333343</c:v>
                </c:pt>
                <c:pt idx="3440">
                  <c:v>42441.666666666657</c:v>
                </c:pt>
                <c:pt idx="3441">
                  <c:v>42441.6875</c:v>
                </c:pt>
                <c:pt idx="3442">
                  <c:v>42441.708333333343</c:v>
                </c:pt>
                <c:pt idx="3443">
                  <c:v>42441.72916666665</c:v>
                </c:pt>
                <c:pt idx="3444">
                  <c:v>42441.75</c:v>
                </c:pt>
                <c:pt idx="3445">
                  <c:v>42441.770833333343</c:v>
                </c:pt>
                <c:pt idx="3446">
                  <c:v>42441.79166666665</c:v>
                </c:pt>
                <c:pt idx="3447">
                  <c:v>42441.8125</c:v>
                </c:pt>
                <c:pt idx="3448">
                  <c:v>42441.833333333343</c:v>
                </c:pt>
                <c:pt idx="3449">
                  <c:v>42441.854166666657</c:v>
                </c:pt>
                <c:pt idx="3450">
                  <c:v>42441.875</c:v>
                </c:pt>
                <c:pt idx="3451">
                  <c:v>42441.895833333343</c:v>
                </c:pt>
                <c:pt idx="3452">
                  <c:v>42441.916666666657</c:v>
                </c:pt>
                <c:pt idx="3453">
                  <c:v>42441.9375</c:v>
                </c:pt>
                <c:pt idx="3454">
                  <c:v>42441.958333333343</c:v>
                </c:pt>
                <c:pt idx="3455">
                  <c:v>42441.979166666657</c:v>
                </c:pt>
                <c:pt idx="3456">
                  <c:v>42442</c:v>
                </c:pt>
                <c:pt idx="3457">
                  <c:v>42442.020833333343</c:v>
                </c:pt>
                <c:pt idx="3458">
                  <c:v>42442.041666666657</c:v>
                </c:pt>
                <c:pt idx="3459">
                  <c:v>42442.0625</c:v>
                </c:pt>
                <c:pt idx="3460">
                  <c:v>42442.083333333343</c:v>
                </c:pt>
                <c:pt idx="3461">
                  <c:v>42442.104166666657</c:v>
                </c:pt>
                <c:pt idx="3462">
                  <c:v>42442.125</c:v>
                </c:pt>
                <c:pt idx="3463">
                  <c:v>42442.145833333343</c:v>
                </c:pt>
                <c:pt idx="3464">
                  <c:v>42442.166666666657</c:v>
                </c:pt>
                <c:pt idx="3465">
                  <c:v>42442.1875</c:v>
                </c:pt>
                <c:pt idx="3466">
                  <c:v>42442.208333333343</c:v>
                </c:pt>
                <c:pt idx="3467">
                  <c:v>42442.22916666665</c:v>
                </c:pt>
                <c:pt idx="3468">
                  <c:v>42442.25</c:v>
                </c:pt>
                <c:pt idx="3469">
                  <c:v>42442.270833333343</c:v>
                </c:pt>
                <c:pt idx="3470">
                  <c:v>42442.29166666665</c:v>
                </c:pt>
                <c:pt idx="3471">
                  <c:v>42442.3125</c:v>
                </c:pt>
                <c:pt idx="3472">
                  <c:v>42442.333333333343</c:v>
                </c:pt>
                <c:pt idx="3473">
                  <c:v>42442.354166666657</c:v>
                </c:pt>
                <c:pt idx="3474">
                  <c:v>42442.375</c:v>
                </c:pt>
                <c:pt idx="3475">
                  <c:v>42442.395833333343</c:v>
                </c:pt>
                <c:pt idx="3476">
                  <c:v>42442.416666666657</c:v>
                </c:pt>
                <c:pt idx="3477">
                  <c:v>42442.4375</c:v>
                </c:pt>
                <c:pt idx="3478">
                  <c:v>42442.458333333343</c:v>
                </c:pt>
                <c:pt idx="3479">
                  <c:v>42442.479166666657</c:v>
                </c:pt>
                <c:pt idx="3480">
                  <c:v>42442.5</c:v>
                </c:pt>
                <c:pt idx="3481">
                  <c:v>42442.520833333343</c:v>
                </c:pt>
                <c:pt idx="3482">
                  <c:v>42442.541666666657</c:v>
                </c:pt>
                <c:pt idx="3483">
                  <c:v>42442.5625</c:v>
                </c:pt>
                <c:pt idx="3484">
                  <c:v>42442.583333333343</c:v>
                </c:pt>
                <c:pt idx="3485">
                  <c:v>42442.604166666657</c:v>
                </c:pt>
                <c:pt idx="3486">
                  <c:v>42442.625</c:v>
                </c:pt>
                <c:pt idx="3487">
                  <c:v>42442.645833333343</c:v>
                </c:pt>
                <c:pt idx="3488">
                  <c:v>42442.666666666657</c:v>
                </c:pt>
                <c:pt idx="3489">
                  <c:v>42442.6875</c:v>
                </c:pt>
                <c:pt idx="3490">
                  <c:v>42442.708333333343</c:v>
                </c:pt>
                <c:pt idx="3491">
                  <c:v>42442.72916666665</c:v>
                </c:pt>
                <c:pt idx="3492">
                  <c:v>42442.75</c:v>
                </c:pt>
                <c:pt idx="3493">
                  <c:v>42442.770833333343</c:v>
                </c:pt>
                <c:pt idx="3494">
                  <c:v>42442.79166666665</c:v>
                </c:pt>
                <c:pt idx="3495">
                  <c:v>42442.8125</c:v>
                </c:pt>
                <c:pt idx="3496">
                  <c:v>42442.833333333343</c:v>
                </c:pt>
                <c:pt idx="3497">
                  <c:v>42442.854166666657</c:v>
                </c:pt>
                <c:pt idx="3498">
                  <c:v>42442.875</c:v>
                </c:pt>
                <c:pt idx="3499">
                  <c:v>42442.895833333343</c:v>
                </c:pt>
                <c:pt idx="3500">
                  <c:v>42442.916666666657</c:v>
                </c:pt>
                <c:pt idx="3501">
                  <c:v>42442.9375</c:v>
                </c:pt>
                <c:pt idx="3502">
                  <c:v>42442.958333333343</c:v>
                </c:pt>
                <c:pt idx="3503">
                  <c:v>42442.979166666657</c:v>
                </c:pt>
                <c:pt idx="3504">
                  <c:v>42443</c:v>
                </c:pt>
                <c:pt idx="3505">
                  <c:v>42443.020833333343</c:v>
                </c:pt>
                <c:pt idx="3506">
                  <c:v>42443.041666666657</c:v>
                </c:pt>
                <c:pt idx="3507">
                  <c:v>42443.0625</c:v>
                </c:pt>
                <c:pt idx="3508">
                  <c:v>42443.083333333343</c:v>
                </c:pt>
                <c:pt idx="3509">
                  <c:v>42443.104166666657</c:v>
                </c:pt>
                <c:pt idx="3510">
                  <c:v>42443.125</c:v>
                </c:pt>
                <c:pt idx="3511">
                  <c:v>42443.145833333343</c:v>
                </c:pt>
                <c:pt idx="3512">
                  <c:v>42443.166666666657</c:v>
                </c:pt>
                <c:pt idx="3513">
                  <c:v>42443.1875</c:v>
                </c:pt>
                <c:pt idx="3514">
                  <c:v>42443.208333333343</c:v>
                </c:pt>
                <c:pt idx="3515">
                  <c:v>42443.22916666665</c:v>
                </c:pt>
                <c:pt idx="3516">
                  <c:v>42443.25</c:v>
                </c:pt>
                <c:pt idx="3517">
                  <c:v>42443.270833333343</c:v>
                </c:pt>
                <c:pt idx="3518">
                  <c:v>42443.29166666665</c:v>
                </c:pt>
                <c:pt idx="3519">
                  <c:v>42443.3125</c:v>
                </c:pt>
                <c:pt idx="3520">
                  <c:v>42443.333333333343</c:v>
                </c:pt>
                <c:pt idx="3521">
                  <c:v>42443.354166666657</c:v>
                </c:pt>
                <c:pt idx="3522">
                  <c:v>42443.375</c:v>
                </c:pt>
                <c:pt idx="3523">
                  <c:v>42443.395833333343</c:v>
                </c:pt>
                <c:pt idx="3524">
                  <c:v>42443.416666666657</c:v>
                </c:pt>
                <c:pt idx="3525">
                  <c:v>42443.4375</c:v>
                </c:pt>
                <c:pt idx="3526">
                  <c:v>42443.458333333343</c:v>
                </c:pt>
                <c:pt idx="3527">
                  <c:v>42443.479166666657</c:v>
                </c:pt>
                <c:pt idx="3528">
                  <c:v>42443.5</c:v>
                </c:pt>
                <c:pt idx="3529">
                  <c:v>42443.520833333343</c:v>
                </c:pt>
                <c:pt idx="3530">
                  <c:v>42443.541666666657</c:v>
                </c:pt>
                <c:pt idx="3531">
                  <c:v>42443.5625</c:v>
                </c:pt>
                <c:pt idx="3532">
                  <c:v>42443.583333333343</c:v>
                </c:pt>
                <c:pt idx="3533">
                  <c:v>42443.604166666657</c:v>
                </c:pt>
                <c:pt idx="3534">
                  <c:v>42443.625</c:v>
                </c:pt>
                <c:pt idx="3535">
                  <c:v>42443.645833333343</c:v>
                </c:pt>
                <c:pt idx="3536">
                  <c:v>42443.666666666657</c:v>
                </c:pt>
                <c:pt idx="3537">
                  <c:v>42443.6875</c:v>
                </c:pt>
                <c:pt idx="3538">
                  <c:v>42443.708333333343</c:v>
                </c:pt>
                <c:pt idx="3539">
                  <c:v>42443.72916666665</c:v>
                </c:pt>
                <c:pt idx="3540">
                  <c:v>42443.75</c:v>
                </c:pt>
                <c:pt idx="3541">
                  <c:v>42443.770833333343</c:v>
                </c:pt>
                <c:pt idx="3542">
                  <c:v>42443.79166666665</c:v>
                </c:pt>
                <c:pt idx="3543">
                  <c:v>42443.8125</c:v>
                </c:pt>
                <c:pt idx="3544">
                  <c:v>42443.833333333343</c:v>
                </c:pt>
                <c:pt idx="3545">
                  <c:v>42443.854166666657</c:v>
                </c:pt>
                <c:pt idx="3546">
                  <c:v>42443.875</c:v>
                </c:pt>
                <c:pt idx="3547">
                  <c:v>42443.895833333343</c:v>
                </c:pt>
                <c:pt idx="3548">
                  <c:v>42443.916666666657</c:v>
                </c:pt>
                <c:pt idx="3549">
                  <c:v>42443.9375</c:v>
                </c:pt>
                <c:pt idx="3550">
                  <c:v>42443.958333333343</c:v>
                </c:pt>
                <c:pt idx="3551">
                  <c:v>42443.979166666657</c:v>
                </c:pt>
                <c:pt idx="3552">
                  <c:v>42444</c:v>
                </c:pt>
                <c:pt idx="3553">
                  <c:v>42444.020833333343</c:v>
                </c:pt>
                <c:pt idx="3554">
                  <c:v>42444.041666666657</c:v>
                </c:pt>
                <c:pt idx="3555">
                  <c:v>42444.0625</c:v>
                </c:pt>
                <c:pt idx="3556">
                  <c:v>42444.083333333343</c:v>
                </c:pt>
                <c:pt idx="3557">
                  <c:v>42444.104166666657</c:v>
                </c:pt>
                <c:pt idx="3558">
                  <c:v>42444.125</c:v>
                </c:pt>
                <c:pt idx="3559">
                  <c:v>42444.145833333343</c:v>
                </c:pt>
                <c:pt idx="3560">
                  <c:v>42444.166666666657</c:v>
                </c:pt>
                <c:pt idx="3561">
                  <c:v>42444.1875</c:v>
                </c:pt>
                <c:pt idx="3562">
                  <c:v>42444.208333333343</c:v>
                </c:pt>
                <c:pt idx="3563">
                  <c:v>42444.22916666665</c:v>
                </c:pt>
                <c:pt idx="3564">
                  <c:v>42444.25</c:v>
                </c:pt>
                <c:pt idx="3565">
                  <c:v>42444.270833333343</c:v>
                </c:pt>
                <c:pt idx="3566">
                  <c:v>42444.29166666665</c:v>
                </c:pt>
                <c:pt idx="3567">
                  <c:v>42444.3125</c:v>
                </c:pt>
                <c:pt idx="3568">
                  <c:v>42444.333333333343</c:v>
                </c:pt>
                <c:pt idx="3569">
                  <c:v>42444.354166666657</c:v>
                </c:pt>
                <c:pt idx="3570">
                  <c:v>42444.375</c:v>
                </c:pt>
                <c:pt idx="3571">
                  <c:v>42444.395833333343</c:v>
                </c:pt>
                <c:pt idx="3572">
                  <c:v>42444.416666666657</c:v>
                </c:pt>
                <c:pt idx="3573">
                  <c:v>42444.4375</c:v>
                </c:pt>
                <c:pt idx="3574">
                  <c:v>42444.458333333343</c:v>
                </c:pt>
                <c:pt idx="3575">
                  <c:v>42444.479166666657</c:v>
                </c:pt>
                <c:pt idx="3576">
                  <c:v>42444.5</c:v>
                </c:pt>
                <c:pt idx="3577">
                  <c:v>42444.520833333343</c:v>
                </c:pt>
                <c:pt idx="3578">
                  <c:v>42444.541666666657</c:v>
                </c:pt>
                <c:pt idx="3579">
                  <c:v>42444.5625</c:v>
                </c:pt>
                <c:pt idx="3580">
                  <c:v>42444.583333333343</c:v>
                </c:pt>
                <c:pt idx="3581">
                  <c:v>42444.604166666657</c:v>
                </c:pt>
                <c:pt idx="3582">
                  <c:v>42444.625</c:v>
                </c:pt>
                <c:pt idx="3583">
                  <c:v>42444.645833333343</c:v>
                </c:pt>
                <c:pt idx="3584">
                  <c:v>42444.666666666657</c:v>
                </c:pt>
                <c:pt idx="3585">
                  <c:v>42444.6875</c:v>
                </c:pt>
                <c:pt idx="3586">
                  <c:v>42444.708333333343</c:v>
                </c:pt>
                <c:pt idx="3587">
                  <c:v>42444.72916666665</c:v>
                </c:pt>
                <c:pt idx="3588">
                  <c:v>42444.75</c:v>
                </c:pt>
                <c:pt idx="3589">
                  <c:v>42444.770833333343</c:v>
                </c:pt>
                <c:pt idx="3590">
                  <c:v>42444.79166666665</c:v>
                </c:pt>
                <c:pt idx="3591">
                  <c:v>42444.8125</c:v>
                </c:pt>
                <c:pt idx="3592">
                  <c:v>42444.833333333343</c:v>
                </c:pt>
                <c:pt idx="3593">
                  <c:v>42444.854166666657</c:v>
                </c:pt>
                <c:pt idx="3594">
                  <c:v>42444.875</c:v>
                </c:pt>
                <c:pt idx="3595">
                  <c:v>42444.895833333343</c:v>
                </c:pt>
                <c:pt idx="3596">
                  <c:v>42444.916666666657</c:v>
                </c:pt>
                <c:pt idx="3597">
                  <c:v>42444.9375</c:v>
                </c:pt>
                <c:pt idx="3598">
                  <c:v>42444.958333333343</c:v>
                </c:pt>
                <c:pt idx="3599">
                  <c:v>42444.979166666657</c:v>
                </c:pt>
                <c:pt idx="3600">
                  <c:v>42445</c:v>
                </c:pt>
                <c:pt idx="3601">
                  <c:v>42445.020833333343</c:v>
                </c:pt>
                <c:pt idx="3602">
                  <c:v>42445.041666666657</c:v>
                </c:pt>
                <c:pt idx="3603">
                  <c:v>42445.0625</c:v>
                </c:pt>
                <c:pt idx="3604">
                  <c:v>42445.083333333343</c:v>
                </c:pt>
                <c:pt idx="3605">
                  <c:v>42445.104166666657</c:v>
                </c:pt>
                <c:pt idx="3606">
                  <c:v>42445.125</c:v>
                </c:pt>
                <c:pt idx="3607">
                  <c:v>42445.145833333343</c:v>
                </c:pt>
                <c:pt idx="3608">
                  <c:v>42445.166666666657</c:v>
                </c:pt>
                <c:pt idx="3609">
                  <c:v>42445.1875</c:v>
                </c:pt>
                <c:pt idx="3610">
                  <c:v>42445.208333333343</c:v>
                </c:pt>
                <c:pt idx="3611">
                  <c:v>42445.22916666665</c:v>
                </c:pt>
                <c:pt idx="3612">
                  <c:v>42445.25</c:v>
                </c:pt>
                <c:pt idx="3613">
                  <c:v>42445.270833333343</c:v>
                </c:pt>
                <c:pt idx="3614">
                  <c:v>42445.29166666665</c:v>
                </c:pt>
                <c:pt idx="3615">
                  <c:v>42445.3125</c:v>
                </c:pt>
                <c:pt idx="3616">
                  <c:v>42445.333333333343</c:v>
                </c:pt>
                <c:pt idx="3617">
                  <c:v>42445.354166666657</c:v>
                </c:pt>
                <c:pt idx="3618">
                  <c:v>42445.375</c:v>
                </c:pt>
                <c:pt idx="3619">
                  <c:v>42445.395833333343</c:v>
                </c:pt>
                <c:pt idx="3620">
                  <c:v>42445.416666666657</c:v>
                </c:pt>
                <c:pt idx="3621">
                  <c:v>42445.4375</c:v>
                </c:pt>
                <c:pt idx="3622">
                  <c:v>42445.458333333343</c:v>
                </c:pt>
                <c:pt idx="3623">
                  <c:v>42445.479166666657</c:v>
                </c:pt>
                <c:pt idx="3624">
                  <c:v>42445.5</c:v>
                </c:pt>
                <c:pt idx="3625">
                  <c:v>42445.520833333343</c:v>
                </c:pt>
                <c:pt idx="3626">
                  <c:v>42445.541666666657</c:v>
                </c:pt>
                <c:pt idx="3627">
                  <c:v>42445.5625</c:v>
                </c:pt>
                <c:pt idx="3628">
                  <c:v>42445.583333333343</c:v>
                </c:pt>
                <c:pt idx="3629">
                  <c:v>42445.604166666657</c:v>
                </c:pt>
                <c:pt idx="3630">
                  <c:v>42445.625</c:v>
                </c:pt>
                <c:pt idx="3631">
                  <c:v>42445.645833333343</c:v>
                </c:pt>
                <c:pt idx="3632">
                  <c:v>42445.666666666657</c:v>
                </c:pt>
                <c:pt idx="3633">
                  <c:v>42445.6875</c:v>
                </c:pt>
                <c:pt idx="3634">
                  <c:v>42445.708333333343</c:v>
                </c:pt>
                <c:pt idx="3635">
                  <c:v>42445.72916666665</c:v>
                </c:pt>
                <c:pt idx="3636">
                  <c:v>42445.75</c:v>
                </c:pt>
                <c:pt idx="3637">
                  <c:v>42445.770833333343</c:v>
                </c:pt>
                <c:pt idx="3638">
                  <c:v>42445.79166666665</c:v>
                </c:pt>
                <c:pt idx="3639">
                  <c:v>42445.8125</c:v>
                </c:pt>
                <c:pt idx="3640">
                  <c:v>42445.833333333343</c:v>
                </c:pt>
                <c:pt idx="3641">
                  <c:v>42445.854166666657</c:v>
                </c:pt>
                <c:pt idx="3642">
                  <c:v>42445.875</c:v>
                </c:pt>
                <c:pt idx="3643">
                  <c:v>42445.895833333343</c:v>
                </c:pt>
                <c:pt idx="3644">
                  <c:v>42445.916666666657</c:v>
                </c:pt>
                <c:pt idx="3645">
                  <c:v>42445.9375</c:v>
                </c:pt>
                <c:pt idx="3646">
                  <c:v>42445.958333333343</c:v>
                </c:pt>
                <c:pt idx="3647">
                  <c:v>42445.979166666657</c:v>
                </c:pt>
                <c:pt idx="3648">
                  <c:v>42446</c:v>
                </c:pt>
                <c:pt idx="3649">
                  <c:v>42446.020833333343</c:v>
                </c:pt>
                <c:pt idx="3650">
                  <c:v>42446.041666666657</c:v>
                </c:pt>
                <c:pt idx="3651">
                  <c:v>42446.0625</c:v>
                </c:pt>
                <c:pt idx="3652">
                  <c:v>42446.083333333343</c:v>
                </c:pt>
                <c:pt idx="3653">
                  <c:v>42446.104166666657</c:v>
                </c:pt>
                <c:pt idx="3654">
                  <c:v>42446.125</c:v>
                </c:pt>
                <c:pt idx="3655">
                  <c:v>42446.145833333343</c:v>
                </c:pt>
                <c:pt idx="3656">
                  <c:v>42446.166666666657</c:v>
                </c:pt>
                <c:pt idx="3657">
                  <c:v>42446.1875</c:v>
                </c:pt>
                <c:pt idx="3658">
                  <c:v>42446.208333333343</c:v>
                </c:pt>
                <c:pt idx="3659">
                  <c:v>42446.22916666665</c:v>
                </c:pt>
                <c:pt idx="3660">
                  <c:v>42446.25</c:v>
                </c:pt>
                <c:pt idx="3661">
                  <c:v>42446.270833333343</c:v>
                </c:pt>
                <c:pt idx="3662">
                  <c:v>42446.29166666665</c:v>
                </c:pt>
                <c:pt idx="3663">
                  <c:v>42446.3125</c:v>
                </c:pt>
                <c:pt idx="3664">
                  <c:v>42446.333333333343</c:v>
                </c:pt>
                <c:pt idx="3665">
                  <c:v>42446.354166666657</c:v>
                </c:pt>
                <c:pt idx="3666">
                  <c:v>42446.375</c:v>
                </c:pt>
                <c:pt idx="3667">
                  <c:v>42446.395833333343</c:v>
                </c:pt>
                <c:pt idx="3668">
                  <c:v>42446.416666666657</c:v>
                </c:pt>
                <c:pt idx="3669">
                  <c:v>42446.4375</c:v>
                </c:pt>
                <c:pt idx="3670">
                  <c:v>42446.458333333343</c:v>
                </c:pt>
                <c:pt idx="3671">
                  <c:v>42446.479166666657</c:v>
                </c:pt>
                <c:pt idx="3672">
                  <c:v>42446.5</c:v>
                </c:pt>
                <c:pt idx="3673">
                  <c:v>42446.520833333343</c:v>
                </c:pt>
                <c:pt idx="3674">
                  <c:v>42446.541666666657</c:v>
                </c:pt>
                <c:pt idx="3675">
                  <c:v>42446.5625</c:v>
                </c:pt>
                <c:pt idx="3676">
                  <c:v>42446.583333333343</c:v>
                </c:pt>
                <c:pt idx="3677">
                  <c:v>42446.604166666657</c:v>
                </c:pt>
                <c:pt idx="3678">
                  <c:v>42446.625</c:v>
                </c:pt>
                <c:pt idx="3679">
                  <c:v>42446.645833333343</c:v>
                </c:pt>
                <c:pt idx="3680">
                  <c:v>42446.666666666657</c:v>
                </c:pt>
                <c:pt idx="3681">
                  <c:v>42446.6875</c:v>
                </c:pt>
                <c:pt idx="3682">
                  <c:v>42446.708333333343</c:v>
                </c:pt>
                <c:pt idx="3683">
                  <c:v>42446.72916666665</c:v>
                </c:pt>
                <c:pt idx="3684">
                  <c:v>42446.75</c:v>
                </c:pt>
                <c:pt idx="3685">
                  <c:v>42446.770833333343</c:v>
                </c:pt>
                <c:pt idx="3686">
                  <c:v>42446.79166666665</c:v>
                </c:pt>
                <c:pt idx="3687">
                  <c:v>42446.8125</c:v>
                </c:pt>
                <c:pt idx="3688">
                  <c:v>42446.833333333343</c:v>
                </c:pt>
                <c:pt idx="3689">
                  <c:v>42446.854166666657</c:v>
                </c:pt>
                <c:pt idx="3690">
                  <c:v>42446.875</c:v>
                </c:pt>
                <c:pt idx="3691">
                  <c:v>42446.895833333343</c:v>
                </c:pt>
                <c:pt idx="3692">
                  <c:v>42446.916666666657</c:v>
                </c:pt>
                <c:pt idx="3693">
                  <c:v>42446.9375</c:v>
                </c:pt>
                <c:pt idx="3694">
                  <c:v>42446.958333333343</c:v>
                </c:pt>
                <c:pt idx="3695">
                  <c:v>42446.979166666657</c:v>
                </c:pt>
                <c:pt idx="3696">
                  <c:v>42447</c:v>
                </c:pt>
                <c:pt idx="3697">
                  <c:v>42447.020833333343</c:v>
                </c:pt>
                <c:pt idx="3698">
                  <c:v>42447.041666666657</c:v>
                </c:pt>
                <c:pt idx="3699">
                  <c:v>42447.0625</c:v>
                </c:pt>
                <c:pt idx="3700">
                  <c:v>42447.083333333343</c:v>
                </c:pt>
                <c:pt idx="3701">
                  <c:v>42447.104166666657</c:v>
                </c:pt>
                <c:pt idx="3702">
                  <c:v>42447.125</c:v>
                </c:pt>
                <c:pt idx="3703">
                  <c:v>42447.145833333343</c:v>
                </c:pt>
                <c:pt idx="3704">
                  <c:v>42447.166666666657</c:v>
                </c:pt>
                <c:pt idx="3705">
                  <c:v>42447.1875</c:v>
                </c:pt>
                <c:pt idx="3706">
                  <c:v>42447.208333333343</c:v>
                </c:pt>
                <c:pt idx="3707">
                  <c:v>42447.22916666665</c:v>
                </c:pt>
                <c:pt idx="3708">
                  <c:v>42447.25</c:v>
                </c:pt>
                <c:pt idx="3709">
                  <c:v>42447.270833333343</c:v>
                </c:pt>
                <c:pt idx="3710">
                  <c:v>42447.29166666665</c:v>
                </c:pt>
                <c:pt idx="3711">
                  <c:v>42447.3125</c:v>
                </c:pt>
                <c:pt idx="3712">
                  <c:v>42447.333333333343</c:v>
                </c:pt>
                <c:pt idx="3713">
                  <c:v>42447.354166666657</c:v>
                </c:pt>
                <c:pt idx="3714">
                  <c:v>42447.375</c:v>
                </c:pt>
                <c:pt idx="3715">
                  <c:v>42447.395833333343</c:v>
                </c:pt>
                <c:pt idx="3716">
                  <c:v>42447.416666666657</c:v>
                </c:pt>
                <c:pt idx="3717">
                  <c:v>42447.4375</c:v>
                </c:pt>
                <c:pt idx="3718">
                  <c:v>42447.458333333343</c:v>
                </c:pt>
                <c:pt idx="3719">
                  <c:v>42447.479166666657</c:v>
                </c:pt>
                <c:pt idx="3720">
                  <c:v>42447.5</c:v>
                </c:pt>
                <c:pt idx="3721">
                  <c:v>42447.520833333343</c:v>
                </c:pt>
                <c:pt idx="3722">
                  <c:v>42447.541666666657</c:v>
                </c:pt>
                <c:pt idx="3723">
                  <c:v>42447.5625</c:v>
                </c:pt>
                <c:pt idx="3724">
                  <c:v>42447.583333333343</c:v>
                </c:pt>
                <c:pt idx="3725">
                  <c:v>42447.604166666657</c:v>
                </c:pt>
                <c:pt idx="3726">
                  <c:v>42447.625</c:v>
                </c:pt>
                <c:pt idx="3727">
                  <c:v>42447.645833333343</c:v>
                </c:pt>
                <c:pt idx="3728">
                  <c:v>42447.666666666657</c:v>
                </c:pt>
                <c:pt idx="3729">
                  <c:v>42447.6875</c:v>
                </c:pt>
                <c:pt idx="3730">
                  <c:v>42447.708333333343</c:v>
                </c:pt>
                <c:pt idx="3731">
                  <c:v>42447.72916666665</c:v>
                </c:pt>
                <c:pt idx="3732">
                  <c:v>42447.75</c:v>
                </c:pt>
                <c:pt idx="3733">
                  <c:v>42447.770833333343</c:v>
                </c:pt>
                <c:pt idx="3734">
                  <c:v>42447.79166666665</c:v>
                </c:pt>
                <c:pt idx="3735">
                  <c:v>42447.8125</c:v>
                </c:pt>
                <c:pt idx="3736">
                  <c:v>42447.833333333343</c:v>
                </c:pt>
                <c:pt idx="3737">
                  <c:v>42447.854166666657</c:v>
                </c:pt>
                <c:pt idx="3738">
                  <c:v>42447.875</c:v>
                </c:pt>
                <c:pt idx="3739">
                  <c:v>42447.895833333343</c:v>
                </c:pt>
                <c:pt idx="3740">
                  <c:v>42447.916666666657</c:v>
                </c:pt>
                <c:pt idx="3741">
                  <c:v>42447.9375</c:v>
                </c:pt>
                <c:pt idx="3742">
                  <c:v>42447.958333333343</c:v>
                </c:pt>
                <c:pt idx="3743">
                  <c:v>42447.979166666657</c:v>
                </c:pt>
                <c:pt idx="3744">
                  <c:v>42448</c:v>
                </c:pt>
                <c:pt idx="3745">
                  <c:v>42448.020833333343</c:v>
                </c:pt>
                <c:pt idx="3746">
                  <c:v>42448.041666666657</c:v>
                </c:pt>
                <c:pt idx="3747">
                  <c:v>42448.0625</c:v>
                </c:pt>
                <c:pt idx="3748">
                  <c:v>42448.083333333343</c:v>
                </c:pt>
                <c:pt idx="3749">
                  <c:v>42448.104166666657</c:v>
                </c:pt>
                <c:pt idx="3750">
                  <c:v>42448.125</c:v>
                </c:pt>
                <c:pt idx="3751">
                  <c:v>42448.145833333343</c:v>
                </c:pt>
                <c:pt idx="3752">
                  <c:v>42448.166666666657</c:v>
                </c:pt>
                <c:pt idx="3753">
                  <c:v>42448.1875</c:v>
                </c:pt>
                <c:pt idx="3754">
                  <c:v>42448.208333333343</c:v>
                </c:pt>
                <c:pt idx="3755">
                  <c:v>42448.22916666665</c:v>
                </c:pt>
                <c:pt idx="3756">
                  <c:v>42448.25</c:v>
                </c:pt>
                <c:pt idx="3757">
                  <c:v>42448.270833333343</c:v>
                </c:pt>
                <c:pt idx="3758">
                  <c:v>42448.29166666665</c:v>
                </c:pt>
                <c:pt idx="3759">
                  <c:v>42448.3125</c:v>
                </c:pt>
                <c:pt idx="3760">
                  <c:v>42448.333333333343</c:v>
                </c:pt>
                <c:pt idx="3761">
                  <c:v>42448.354166666657</c:v>
                </c:pt>
                <c:pt idx="3762">
                  <c:v>42448.375</c:v>
                </c:pt>
                <c:pt idx="3763">
                  <c:v>42448.395833333343</c:v>
                </c:pt>
                <c:pt idx="3764">
                  <c:v>42448.416666666657</c:v>
                </c:pt>
                <c:pt idx="3765">
                  <c:v>42448.4375</c:v>
                </c:pt>
                <c:pt idx="3766">
                  <c:v>42448.458333333343</c:v>
                </c:pt>
                <c:pt idx="3767">
                  <c:v>42448.479166666657</c:v>
                </c:pt>
                <c:pt idx="3768">
                  <c:v>42448.5</c:v>
                </c:pt>
                <c:pt idx="3769">
                  <c:v>42448.520833333343</c:v>
                </c:pt>
                <c:pt idx="3770">
                  <c:v>42448.541666666657</c:v>
                </c:pt>
                <c:pt idx="3771">
                  <c:v>42448.5625</c:v>
                </c:pt>
                <c:pt idx="3772">
                  <c:v>42448.583333333343</c:v>
                </c:pt>
                <c:pt idx="3773">
                  <c:v>42448.604166666657</c:v>
                </c:pt>
                <c:pt idx="3774">
                  <c:v>42448.625</c:v>
                </c:pt>
                <c:pt idx="3775">
                  <c:v>42448.645833333343</c:v>
                </c:pt>
                <c:pt idx="3776">
                  <c:v>42448.666666666657</c:v>
                </c:pt>
                <c:pt idx="3777">
                  <c:v>42448.6875</c:v>
                </c:pt>
                <c:pt idx="3778">
                  <c:v>42448.708333333343</c:v>
                </c:pt>
                <c:pt idx="3779">
                  <c:v>42448.72916666665</c:v>
                </c:pt>
                <c:pt idx="3780">
                  <c:v>42448.75</c:v>
                </c:pt>
                <c:pt idx="3781">
                  <c:v>42448.770833333343</c:v>
                </c:pt>
                <c:pt idx="3782">
                  <c:v>42448.79166666665</c:v>
                </c:pt>
                <c:pt idx="3783">
                  <c:v>42448.8125</c:v>
                </c:pt>
                <c:pt idx="3784">
                  <c:v>42448.833333333343</c:v>
                </c:pt>
                <c:pt idx="3785">
                  <c:v>42448.854166666657</c:v>
                </c:pt>
                <c:pt idx="3786">
                  <c:v>42448.875</c:v>
                </c:pt>
                <c:pt idx="3787">
                  <c:v>42448.895833333343</c:v>
                </c:pt>
                <c:pt idx="3788">
                  <c:v>42448.916666666657</c:v>
                </c:pt>
                <c:pt idx="3789">
                  <c:v>42448.9375</c:v>
                </c:pt>
                <c:pt idx="3790">
                  <c:v>42448.958333333343</c:v>
                </c:pt>
                <c:pt idx="3791">
                  <c:v>42448.979166666657</c:v>
                </c:pt>
                <c:pt idx="3792">
                  <c:v>42449</c:v>
                </c:pt>
                <c:pt idx="3793">
                  <c:v>42449.020833333343</c:v>
                </c:pt>
                <c:pt idx="3794">
                  <c:v>42449.041666666657</c:v>
                </c:pt>
                <c:pt idx="3795">
                  <c:v>42449.0625</c:v>
                </c:pt>
                <c:pt idx="3796">
                  <c:v>42449.083333333343</c:v>
                </c:pt>
                <c:pt idx="3797">
                  <c:v>42449.104166666657</c:v>
                </c:pt>
                <c:pt idx="3798">
                  <c:v>42449.125</c:v>
                </c:pt>
                <c:pt idx="3799">
                  <c:v>42449.145833333343</c:v>
                </c:pt>
                <c:pt idx="3800">
                  <c:v>42449.166666666657</c:v>
                </c:pt>
                <c:pt idx="3801">
                  <c:v>42449.1875</c:v>
                </c:pt>
                <c:pt idx="3802">
                  <c:v>42449.208333333343</c:v>
                </c:pt>
                <c:pt idx="3803">
                  <c:v>42449.22916666665</c:v>
                </c:pt>
                <c:pt idx="3804">
                  <c:v>42449.25</c:v>
                </c:pt>
                <c:pt idx="3805">
                  <c:v>42449.270833333343</c:v>
                </c:pt>
                <c:pt idx="3806">
                  <c:v>42449.29166666665</c:v>
                </c:pt>
                <c:pt idx="3807">
                  <c:v>42449.3125</c:v>
                </c:pt>
                <c:pt idx="3808">
                  <c:v>42449.333333333343</c:v>
                </c:pt>
                <c:pt idx="3809">
                  <c:v>42449.354166666657</c:v>
                </c:pt>
                <c:pt idx="3810">
                  <c:v>42449.375</c:v>
                </c:pt>
                <c:pt idx="3811">
                  <c:v>42449.395833333343</c:v>
                </c:pt>
                <c:pt idx="3812">
                  <c:v>42449.416666666657</c:v>
                </c:pt>
                <c:pt idx="3813">
                  <c:v>42449.4375</c:v>
                </c:pt>
                <c:pt idx="3814">
                  <c:v>42449.458333333343</c:v>
                </c:pt>
                <c:pt idx="3815">
                  <c:v>42449.479166666657</c:v>
                </c:pt>
                <c:pt idx="3816">
                  <c:v>42449.5</c:v>
                </c:pt>
                <c:pt idx="3817">
                  <c:v>42449.520833333343</c:v>
                </c:pt>
                <c:pt idx="3818">
                  <c:v>42449.541666666657</c:v>
                </c:pt>
                <c:pt idx="3819">
                  <c:v>42449.5625</c:v>
                </c:pt>
                <c:pt idx="3820">
                  <c:v>42449.583333333343</c:v>
                </c:pt>
                <c:pt idx="3821">
                  <c:v>42449.604166666657</c:v>
                </c:pt>
                <c:pt idx="3822">
                  <c:v>42449.625</c:v>
                </c:pt>
                <c:pt idx="3823">
                  <c:v>42449.645833333343</c:v>
                </c:pt>
                <c:pt idx="3824">
                  <c:v>42449.666666666657</c:v>
                </c:pt>
                <c:pt idx="3825">
                  <c:v>42449.6875</c:v>
                </c:pt>
                <c:pt idx="3826">
                  <c:v>42449.708333333343</c:v>
                </c:pt>
                <c:pt idx="3827">
                  <c:v>42449.72916666665</c:v>
                </c:pt>
                <c:pt idx="3828">
                  <c:v>42449.75</c:v>
                </c:pt>
                <c:pt idx="3829">
                  <c:v>42449.770833333343</c:v>
                </c:pt>
                <c:pt idx="3830">
                  <c:v>42449.79166666665</c:v>
                </c:pt>
                <c:pt idx="3831">
                  <c:v>42449.8125</c:v>
                </c:pt>
                <c:pt idx="3832">
                  <c:v>42449.833333333343</c:v>
                </c:pt>
                <c:pt idx="3833">
                  <c:v>42449.854166666657</c:v>
                </c:pt>
                <c:pt idx="3834">
                  <c:v>42449.875</c:v>
                </c:pt>
                <c:pt idx="3835">
                  <c:v>42449.895833333343</c:v>
                </c:pt>
                <c:pt idx="3836">
                  <c:v>42449.916666666657</c:v>
                </c:pt>
                <c:pt idx="3837">
                  <c:v>42449.9375</c:v>
                </c:pt>
                <c:pt idx="3838">
                  <c:v>42449.958333333343</c:v>
                </c:pt>
                <c:pt idx="3839">
                  <c:v>42449.979166666657</c:v>
                </c:pt>
                <c:pt idx="3840">
                  <c:v>42450</c:v>
                </c:pt>
                <c:pt idx="3841">
                  <c:v>42450.020833333343</c:v>
                </c:pt>
                <c:pt idx="3842">
                  <c:v>42450.041666666657</c:v>
                </c:pt>
                <c:pt idx="3843">
                  <c:v>42450.0625</c:v>
                </c:pt>
                <c:pt idx="3844">
                  <c:v>42450.083333333343</c:v>
                </c:pt>
                <c:pt idx="3845">
                  <c:v>42450.104166666657</c:v>
                </c:pt>
                <c:pt idx="3846">
                  <c:v>42450.125</c:v>
                </c:pt>
                <c:pt idx="3847">
                  <c:v>42450.145833333343</c:v>
                </c:pt>
                <c:pt idx="3848">
                  <c:v>42450.166666666657</c:v>
                </c:pt>
                <c:pt idx="3849">
                  <c:v>42450.1875</c:v>
                </c:pt>
                <c:pt idx="3850">
                  <c:v>42450.208333333343</c:v>
                </c:pt>
                <c:pt idx="3851">
                  <c:v>42450.22916666665</c:v>
                </c:pt>
                <c:pt idx="3852">
                  <c:v>42450.25</c:v>
                </c:pt>
                <c:pt idx="3853">
                  <c:v>42450.270833333343</c:v>
                </c:pt>
                <c:pt idx="3854">
                  <c:v>42450.29166666665</c:v>
                </c:pt>
                <c:pt idx="3855">
                  <c:v>42450.3125</c:v>
                </c:pt>
                <c:pt idx="3856">
                  <c:v>42450.333333333343</c:v>
                </c:pt>
                <c:pt idx="3857">
                  <c:v>42450.354166666657</c:v>
                </c:pt>
                <c:pt idx="3858">
                  <c:v>42450.375</c:v>
                </c:pt>
                <c:pt idx="3859">
                  <c:v>42450.395833333343</c:v>
                </c:pt>
                <c:pt idx="3860">
                  <c:v>42450.416666666657</c:v>
                </c:pt>
                <c:pt idx="3861">
                  <c:v>42450.4375</c:v>
                </c:pt>
                <c:pt idx="3862">
                  <c:v>42450.458333333343</c:v>
                </c:pt>
                <c:pt idx="3863">
                  <c:v>42450.479166666657</c:v>
                </c:pt>
                <c:pt idx="3864">
                  <c:v>42450.5</c:v>
                </c:pt>
                <c:pt idx="3865">
                  <c:v>42450.520833333343</c:v>
                </c:pt>
                <c:pt idx="3866">
                  <c:v>42450.541666666657</c:v>
                </c:pt>
                <c:pt idx="3867">
                  <c:v>42450.5625</c:v>
                </c:pt>
                <c:pt idx="3868">
                  <c:v>42450.583333333343</c:v>
                </c:pt>
                <c:pt idx="3869">
                  <c:v>42450.604166666657</c:v>
                </c:pt>
                <c:pt idx="3870">
                  <c:v>42450.625</c:v>
                </c:pt>
                <c:pt idx="3871">
                  <c:v>42450.645833333343</c:v>
                </c:pt>
                <c:pt idx="3872">
                  <c:v>42450.666666666657</c:v>
                </c:pt>
                <c:pt idx="3873">
                  <c:v>42450.6875</c:v>
                </c:pt>
                <c:pt idx="3874">
                  <c:v>42450.708333333343</c:v>
                </c:pt>
                <c:pt idx="3875">
                  <c:v>42450.72916666665</c:v>
                </c:pt>
                <c:pt idx="3876">
                  <c:v>42450.75</c:v>
                </c:pt>
                <c:pt idx="3877">
                  <c:v>42450.770833333343</c:v>
                </c:pt>
                <c:pt idx="3878">
                  <c:v>42450.79166666665</c:v>
                </c:pt>
                <c:pt idx="3879">
                  <c:v>42450.8125</c:v>
                </c:pt>
                <c:pt idx="3880">
                  <c:v>42450.833333333343</c:v>
                </c:pt>
                <c:pt idx="3881">
                  <c:v>42450.854166666657</c:v>
                </c:pt>
                <c:pt idx="3882">
                  <c:v>42450.875</c:v>
                </c:pt>
                <c:pt idx="3883">
                  <c:v>42450.895833333343</c:v>
                </c:pt>
                <c:pt idx="3884">
                  <c:v>42450.916666666657</c:v>
                </c:pt>
                <c:pt idx="3885">
                  <c:v>42450.9375</c:v>
                </c:pt>
                <c:pt idx="3886">
                  <c:v>42450.958333333343</c:v>
                </c:pt>
                <c:pt idx="3887">
                  <c:v>42450.979166666657</c:v>
                </c:pt>
                <c:pt idx="3888">
                  <c:v>42451</c:v>
                </c:pt>
                <c:pt idx="3889">
                  <c:v>42451.020833333343</c:v>
                </c:pt>
                <c:pt idx="3890">
                  <c:v>42451.041666666657</c:v>
                </c:pt>
                <c:pt idx="3891">
                  <c:v>42451.0625</c:v>
                </c:pt>
                <c:pt idx="3892">
                  <c:v>42451.083333333343</c:v>
                </c:pt>
                <c:pt idx="3893">
                  <c:v>42451.104166666657</c:v>
                </c:pt>
                <c:pt idx="3894">
                  <c:v>42451.125</c:v>
                </c:pt>
                <c:pt idx="3895">
                  <c:v>42451.145833333343</c:v>
                </c:pt>
                <c:pt idx="3896">
                  <c:v>42451.166666666657</c:v>
                </c:pt>
                <c:pt idx="3897">
                  <c:v>42451.1875</c:v>
                </c:pt>
                <c:pt idx="3898">
                  <c:v>42451.208333333343</c:v>
                </c:pt>
                <c:pt idx="3899">
                  <c:v>42451.22916666665</c:v>
                </c:pt>
                <c:pt idx="3900">
                  <c:v>42451.25</c:v>
                </c:pt>
                <c:pt idx="3901">
                  <c:v>42451.270833333343</c:v>
                </c:pt>
                <c:pt idx="3902">
                  <c:v>42451.29166666665</c:v>
                </c:pt>
                <c:pt idx="3903">
                  <c:v>42451.3125</c:v>
                </c:pt>
                <c:pt idx="3904">
                  <c:v>42451.333333333343</c:v>
                </c:pt>
                <c:pt idx="3905">
                  <c:v>42451.354166666657</c:v>
                </c:pt>
                <c:pt idx="3906">
                  <c:v>42451.375</c:v>
                </c:pt>
                <c:pt idx="3907">
                  <c:v>42451.395833333343</c:v>
                </c:pt>
                <c:pt idx="3908">
                  <c:v>42451.416666666657</c:v>
                </c:pt>
                <c:pt idx="3909">
                  <c:v>42451.4375</c:v>
                </c:pt>
                <c:pt idx="3910">
                  <c:v>42451.458333333343</c:v>
                </c:pt>
                <c:pt idx="3911">
                  <c:v>42451.479166666657</c:v>
                </c:pt>
                <c:pt idx="3912">
                  <c:v>42451.5</c:v>
                </c:pt>
                <c:pt idx="3913">
                  <c:v>42451.520833333343</c:v>
                </c:pt>
                <c:pt idx="3914">
                  <c:v>42451.541666666657</c:v>
                </c:pt>
                <c:pt idx="3915">
                  <c:v>42451.5625</c:v>
                </c:pt>
                <c:pt idx="3916">
                  <c:v>42451.583333333343</c:v>
                </c:pt>
                <c:pt idx="3917">
                  <c:v>42451.604166666657</c:v>
                </c:pt>
                <c:pt idx="3918">
                  <c:v>42451.625</c:v>
                </c:pt>
                <c:pt idx="3919">
                  <c:v>42451.645833333343</c:v>
                </c:pt>
                <c:pt idx="3920">
                  <c:v>42451.666666666657</c:v>
                </c:pt>
                <c:pt idx="3921">
                  <c:v>42451.6875</c:v>
                </c:pt>
                <c:pt idx="3922">
                  <c:v>42451.708333333343</c:v>
                </c:pt>
                <c:pt idx="3923">
                  <c:v>42451.72916666665</c:v>
                </c:pt>
                <c:pt idx="3924">
                  <c:v>42451.75</c:v>
                </c:pt>
                <c:pt idx="3925">
                  <c:v>42451.770833333343</c:v>
                </c:pt>
                <c:pt idx="3926">
                  <c:v>42451.79166666665</c:v>
                </c:pt>
                <c:pt idx="3927">
                  <c:v>42451.8125</c:v>
                </c:pt>
                <c:pt idx="3928">
                  <c:v>42451.833333333343</c:v>
                </c:pt>
                <c:pt idx="3929">
                  <c:v>42451.854166666657</c:v>
                </c:pt>
                <c:pt idx="3930">
                  <c:v>42451.875</c:v>
                </c:pt>
                <c:pt idx="3931">
                  <c:v>42451.895833333343</c:v>
                </c:pt>
                <c:pt idx="3932">
                  <c:v>42451.916666666657</c:v>
                </c:pt>
                <c:pt idx="3933">
                  <c:v>42451.9375</c:v>
                </c:pt>
                <c:pt idx="3934">
                  <c:v>42451.958333333343</c:v>
                </c:pt>
                <c:pt idx="3935">
                  <c:v>42451.979166666657</c:v>
                </c:pt>
                <c:pt idx="3936">
                  <c:v>42452</c:v>
                </c:pt>
                <c:pt idx="3937">
                  <c:v>42452.020833333343</c:v>
                </c:pt>
                <c:pt idx="3938">
                  <c:v>42452.041666666657</c:v>
                </c:pt>
                <c:pt idx="3939">
                  <c:v>42452.0625</c:v>
                </c:pt>
                <c:pt idx="3940">
                  <c:v>42452.083333333343</c:v>
                </c:pt>
                <c:pt idx="3941">
                  <c:v>42452.104166666657</c:v>
                </c:pt>
                <c:pt idx="3942">
                  <c:v>42452.125</c:v>
                </c:pt>
                <c:pt idx="3943">
                  <c:v>42452.145833333343</c:v>
                </c:pt>
                <c:pt idx="3944">
                  <c:v>42452.166666666657</c:v>
                </c:pt>
                <c:pt idx="3945">
                  <c:v>42452.1875</c:v>
                </c:pt>
                <c:pt idx="3946">
                  <c:v>42452.208333333343</c:v>
                </c:pt>
                <c:pt idx="3947">
                  <c:v>42452.22916666665</c:v>
                </c:pt>
                <c:pt idx="3948">
                  <c:v>42452.25</c:v>
                </c:pt>
                <c:pt idx="3949">
                  <c:v>42452.270833333343</c:v>
                </c:pt>
                <c:pt idx="3950">
                  <c:v>42452.29166666665</c:v>
                </c:pt>
                <c:pt idx="3951">
                  <c:v>42452.3125</c:v>
                </c:pt>
                <c:pt idx="3952">
                  <c:v>42452.333333333343</c:v>
                </c:pt>
                <c:pt idx="3953">
                  <c:v>42452.354166666657</c:v>
                </c:pt>
                <c:pt idx="3954">
                  <c:v>42452.375</c:v>
                </c:pt>
                <c:pt idx="3955">
                  <c:v>42452.395833333343</c:v>
                </c:pt>
                <c:pt idx="3956">
                  <c:v>42452.416666666657</c:v>
                </c:pt>
                <c:pt idx="3957">
                  <c:v>42452.4375</c:v>
                </c:pt>
                <c:pt idx="3958">
                  <c:v>42452.458333333343</c:v>
                </c:pt>
                <c:pt idx="3959">
                  <c:v>42452.479166666657</c:v>
                </c:pt>
                <c:pt idx="3960">
                  <c:v>42452.5</c:v>
                </c:pt>
                <c:pt idx="3961">
                  <c:v>42452.520833333343</c:v>
                </c:pt>
                <c:pt idx="3962">
                  <c:v>42452.541666666657</c:v>
                </c:pt>
                <c:pt idx="3963">
                  <c:v>42452.5625</c:v>
                </c:pt>
                <c:pt idx="3964">
                  <c:v>42452.583333333343</c:v>
                </c:pt>
                <c:pt idx="3965">
                  <c:v>42452.604166666657</c:v>
                </c:pt>
                <c:pt idx="3966">
                  <c:v>42452.625</c:v>
                </c:pt>
                <c:pt idx="3967">
                  <c:v>42452.645833333343</c:v>
                </c:pt>
                <c:pt idx="3968">
                  <c:v>42452.666666666657</c:v>
                </c:pt>
                <c:pt idx="3969">
                  <c:v>42452.6875</c:v>
                </c:pt>
                <c:pt idx="3970">
                  <c:v>42452.708333333343</c:v>
                </c:pt>
                <c:pt idx="3971">
                  <c:v>42452.72916666665</c:v>
                </c:pt>
                <c:pt idx="3972">
                  <c:v>42452.75</c:v>
                </c:pt>
                <c:pt idx="3973">
                  <c:v>42452.770833333343</c:v>
                </c:pt>
                <c:pt idx="3974">
                  <c:v>42452.79166666665</c:v>
                </c:pt>
                <c:pt idx="3975">
                  <c:v>42452.8125</c:v>
                </c:pt>
                <c:pt idx="3976">
                  <c:v>42452.833333333343</c:v>
                </c:pt>
                <c:pt idx="3977">
                  <c:v>42452.854166666657</c:v>
                </c:pt>
                <c:pt idx="3978">
                  <c:v>42452.875</c:v>
                </c:pt>
                <c:pt idx="3979">
                  <c:v>42452.895833333343</c:v>
                </c:pt>
                <c:pt idx="3980">
                  <c:v>42452.916666666657</c:v>
                </c:pt>
                <c:pt idx="3981">
                  <c:v>42452.9375</c:v>
                </c:pt>
                <c:pt idx="3982">
                  <c:v>42452.958333333343</c:v>
                </c:pt>
                <c:pt idx="3983">
                  <c:v>42452.979166666657</c:v>
                </c:pt>
                <c:pt idx="3984">
                  <c:v>42453</c:v>
                </c:pt>
                <c:pt idx="3985">
                  <c:v>42453.020833333343</c:v>
                </c:pt>
                <c:pt idx="3986">
                  <c:v>42453.041666666657</c:v>
                </c:pt>
                <c:pt idx="3987">
                  <c:v>42453.0625</c:v>
                </c:pt>
                <c:pt idx="3988">
                  <c:v>42453.083333333343</c:v>
                </c:pt>
                <c:pt idx="3989">
                  <c:v>42453.104166666657</c:v>
                </c:pt>
                <c:pt idx="3990">
                  <c:v>42453.125</c:v>
                </c:pt>
                <c:pt idx="3991">
                  <c:v>42453.145833333343</c:v>
                </c:pt>
                <c:pt idx="3992">
                  <c:v>42453.166666666657</c:v>
                </c:pt>
                <c:pt idx="3993">
                  <c:v>42453.1875</c:v>
                </c:pt>
                <c:pt idx="3994">
                  <c:v>42453.208333333343</c:v>
                </c:pt>
                <c:pt idx="3995">
                  <c:v>42453.22916666665</c:v>
                </c:pt>
                <c:pt idx="3996">
                  <c:v>42453.25</c:v>
                </c:pt>
                <c:pt idx="3997">
                  <c:v>42453.270833333343</c:v>
                </c:pt>
                <c:pt idx="3998">
                  <c:v>42453.29166666665</c:v>
                </c:pt>
                <c:pt idx="3999">
                  <c:v>42453.3125</c:v>
                </c:pt>
                <c:pt idx="4000">
                  <c:v>42453.333333333343</c:v>
                </c:pt>
                <c:pt idx="4001">
                  <c:v>42453.354166666657</c:v>
                </c:pt>
                <c:pt idx="4002">
                  <c:v>42453.375</c:v>
                </c:pt>
                <c:pt idx="4003">
                  <c:v>42453.395833333343</c:v>
                </c:pt>
                <c:pt idx="4004">
                  <c:v>42453.416666666657</c:v>
                </c:pt>
                <c:pt idx="4005">
                  <c:v>42453.4375</c:v>
                </c:pt>
                <c:pt idx="4006">
                  <c:v>42453.458333333343</c:v>
                </c:pt>
                <c:pt idx="4007">
                  <c:v>42453.479166666657</c:v>
                </c:pt>
                <c:pt idx="4008">
                  <c:v>42453.5</c:v>
                </c:pt>
                <c:pt idx="4009">
                  <c:v>42453.520833333343</c:v>
                </c:pt>
                <c:pt idx="4010">
                  <c:v>42453.541666666657</c:v>
                </c:pt>
                <c:pt idx="4011">
                  <c:v>42453.5625</c:v>
                </c:pt>
                <c:pt idx="4012">
                  <c:v>42453.583333333343</c:v>
                </c:pt>
                <c:pt idx="4013">
                  <c:v>42453.604166666657</c:v>
                </c:pt>
                <c:pt idx="4014">
                  <c:v>42453.625</c:v>
                </c:pt>
                <c:pt idx="4015">
                  <c:v>42453.645833333343</c:v>
                </c:pt>
                <c:pt idx="4016">
                  <c:v>42453.666666666657</c:v>
                </c:pt>
                <c:pt idx="4017">
                  <c:v>42453.6875</c:v>
                </c:pt>
                <c:pt idx="4018">
                  <c:v>42453.708333333343</c:v>
                </c:pt>
                <c:pt idx="4019">
                  <c:v>42453.72916666665</c:v>
                </c:pt>
                <c:pt idx="4020">
                  <c:v>42453.75</c:v>
                </c:pt>
                <c:pt idx="4021">
                  <c:v>42453.770833333343</c:v>
                </c:pt>
                <c:pt idx="4022">
                  <c:v>42453.79166666665</c:v>
                </c:pt>
                <c:pt idx="4023">
                  <c:v>42453.8125</c:v>
                </c:pt>
                <c:pt idx="4024">
                  <c:v>42453.833333333343</c:v>
                </c:pt>
                <c:pt idx="4025">
                  <c:v>42453.854166666657</c:v>
                </c:pt>
                <c:pt idx="4026">
                  <c:v>42453.875</c:v>
                </c:pt>
                <c:pt idx="4027">
                  <c:v>42453.895833333343</c:v>
                </c:pt>
                <c:pt idx="4028">
                  <c:v>42453.916666666657</c:v>
                </c:pt>
                <c:pt idx="4029">
                  <c:v>42453.9375</c:v>
                </c:pt>
                <c:pt idx="4030">
                  <c:v>42453.958333333343</c:v>
                </c:pt>
                <c:pt idx="4031">
                  <c:v>42453.979166666657</c:v>
                </c:pt>
                <c:pt idx="4032">
                  <c:v>42454</c:v>
                </c:pt>
                <c:pt idx="4033">
                  <c:v>42454.020833333343</c:v>
                </c:pt>
                <c:pt idx="4034">
                  <c:v>42454.041666666657</c:v>
                </c:pt>
                <c:pt idx="4035">
                  <c:v>42454.0625</c:v>
                </c:pt>
                <c:pt idx="4036">
                  <c:v>42454.083333333343</c:v>
                </c:pt>
                <c:pt idx="4037">
                  <c:v>42454.104166666657</c:v>
                </c:pt>
                <c:pt idx="4038">
                  <c:v>42454.125</c:v>
                </c:pt>
                <c:pt idx="4039">
                  <c:v>42454.145833333343</c:v>
                </c:pt>
                <c:pt idx="4040">
                  <c:v>42454.166666666657</c:v>
                </c:pt>
                <c:pt idx="4041">
                  <c:v>42454.1875</c:v>
                </c:pt>
                <c:pt idx="4042">
                  <c:v>42454.208333333343</c:v>
                </c:pt>
                <c:pt idx="4043">
                  <c:v>42454.22916666665</c:v>
                </c:pt>
                <c:pt idx="4044">
                  <c:v>42454.25</c:v>
                </c:pt>
                <c:pt idx="4045">
                  <c:v>42454.270833333343</c:v>
                </c:pt>
                <c:pt idx="4046">
                  <c:v>42454.29166666665</c:v>
                </c:pt>
                <c:pt idx="4047">
                  <c:v>42454.3125</c:v>
                </c:pt>
                <c:pt idx="4048">
                  <c:v>42454.333333333343</c:v>
                </c:pt>
                <c:pt idx="4049">
                  <c:v>42454.354166666657</c:v>
                </c:pt>
                <c:pt idx="4050">
                  <c:v>42454.375</c:v>
                </c:pt>
                <c:pt idx="4051">
                  <c:v>42454.395833333343</c:v>
                </c:pt>
                <c:pt idx="4052">
                  <c:v>42454.416666666657</c:v>
                </c:pt>
                <c:pt idx="4053">
                  <c:v>42454.4375</c:v>
                </c:pt>
                <c:pt idx="4054">
                  <c:v>42454.458333333343</c:v>
                </c:pt>
                <c:pt idx="4055">
                  <c:v>42454.479166666657</c:v>
                </c:pt>
                <c:pt idx="4056">
                  <c:v>42454.5</c:v>
                </c:pt>
                <c:pt idx="4057">
                  <c:v>42454.520833333343</c:v>
                </c:pt>
                <c:pt idx="4058">
                  <c:v>42454.541666666657</c:v>
                </c:pt>
                <c:pt idx="4059">
                  <c:v>42454.5625</c:v>
                </c:pt>
                <c:pt idx="4060">
                  <c:v>42454.583333333343</c:v>
                </c:pt>
                <c:pt idx="4061">
                  <c:v>42454.604166666657</c:v>
                </c:pt>
                <c:pt idx="4062">
                  <c:v>42454.625</c:v>
                </c:pt>
                <c:pt idx="4063">
                  <c:v>42454.645833333343</c:v>
                </c:pt>
                <c:pt idx="4064">
                  <c:v>42454.666666666657</c:v>
                </c:pt>
                <c:pt idx="4065">
                  <c:v>42454.6875</c:v>
                </c:pt>
                <c:pt idx="4066">
                  <c:v>42454.708333333343</c:v>
                </c:pt>
                <c:pt idx="4067">
                  <c:v>42454.72916666665</c:v>
                </c:pt>
                <c:pt idx="4068">
                  <c:v>42454.75</c:v>
                </c:pt>
                <c:pt idx="4069">
                  <c:v>42454.770833333343</c:v>
                </c:pt>
                <c:pt idx="4070">
                  <c:v>42454.79166666665</c:v>
                </c:pt>
                <c:pt idx="4071">
                  <c:v>42454.8125</c:v>
                </c:pt>
                <c:pt idx="4072">
                  <c:v>42454.833333333343</c:v>
                </c:pt>
                <c:pt idx="4073">
                  <c:v>42454.854166666657</c:v>
                </c:pt>
                <c:pt idx="4074">
                  <c:v>42454.875</c:v>
                </c:pt>
                <c:pt idx="4075">
                  <c:v>42454.895833333343</c:v>
                </c:pt>
                <c:pt idx="4076">
                  <c:v>42454.916666666657</c:v>
                </c:pt>
                <c:pt idx="4077">
                  <c:v>42454.9375</c:v>
                </c:pt>
                <c:pt idx="4078">
                  <c:v>42454.958333333343</c:v>
                </c:pt>
                <c:pt idx="4079">
                  <c:v>42454.979166666657</c:v>
                </c:pt>
                <c:pt idx="4080">
                  <c:v>42455</c:v>
                </c:pt>
                <c:pt idx="4081">
                  <c:v>42455.020833333343</c:v>
                </c:pt>
                <c:pt idx="4082">
                  <c:v>42455.041666666657</c:v>
                </c:pt>
                <c:pt idx="4083">
                  <c:v>42455.0625</c:v>
                </c:pt>
                <c:pt idx="4084">
                  <c:v>42455.083333333343</c:v>
                </c:pt>
                <c:pt idx="4085">
                  <c:v>42455.104166666657</c:v>
                </c:pt>
                <c:pt idx="4086">
                  <c:v>42455.125</c:v>
                </c:pt>
                <c:pt idx="4087">
                  <c:v>42455.145833333343</c:v>
                </c:pt>
                <c:pt idx="4088">
                  <c:v>42455.166666666657</c:v>
                </c:pt>
                <c:pt idx="4089">
                  <c:v>42455.1875</c:v>
                </c:pt>
                <c:pt idx="4090">
                  <c:v>42455.208333333343</c:v>
                </c:pt>
                <c:pt idx="4091">
                  <c:v>42455.22916666665</c:v>
                </c:pt>
                <c:pt idx="4092">
                  <c:v>42455.25</c:v>
                </c:pt>
                <c:pt idx="4093">
                  <c:v>42455.270833333343</c:v>
                </c:pt>
                <c:pt idx="4094">
                  <c:v>42455.29166666665</c:v>
                </c:pt>
                <c:pt idx="4095">
                  <c:v>42455.3125</c:v>
                </c:pt>
                <c:pt idx="4096">
                  <c:v>42455.333333333343</c:v>
                </c:pt>
                <c:pt idx="4097">
                  <c:v>42455.354166666657</c:v>
                </c:pt>
                <c:pt idx="4098">
                  <c:v>42455.375</c:v>
                </c:pt>
                <c:pt idx="4099">
                  <c:v>42455.395833333343</c:v>
                </c:pt>
                <c:pt idx="4100">
                  <c:v>42455.416666666657</c:v>
                </c:pt>
                <c:pt idx="4101">
                  <c:v>42455.4375</c:v>
                </c:pt>
                <c:pt idx="4102">
                  <c:v>42455.458333333343</c:v>
                </c:pt>
                <c:pt idx="4103">
                  <c:v>42455.479166666657</c:v>
                </c:pt>
                <c:pt idx="4104">
                  <c:v>42455.5</c:v>
                </c:pt>
                <c:pt idx="4105">
                  <c:v>42455.520833333343</c:v>
                </c:pt>
                <c:pt idx="4106">
                  <c:v>42455.541666666657</c:v>
                </c:pt>
                <c:pt idx="4107">
                  <c:v>42455.5625</c:v>
                </c:pt>
                <c:pt idx="4108">
                  <c:v>42455.583333333343</c:v>
                </c:pt>
                <c:pt idx="4109">
                  <c:v>42455.604166666657</c:v>
                </c:pt>
                <c:pt idx="4110">
                  <c:v>42455.625</c:v>
                </c:pt>
                <c:pt idx="4111">
                  <c:v>42455.645833333343</c:v>
                </c:pt>
                <c:pt idx="4112">
                  <c:v>42455.666666666657</c:v>
                </c:pt>
                <c:pt idx="4113">
                  <c:v>42455.6875</c:v>
                </c:pt>
                <c:pt idx="4114">
                  <c:v>42455.708333333343</c:v>
                </c:pt>
                <c:pt idx="4115">
                  <c:v>42455.72916666665</c:v>
                </c:pt>
                <c:pt idx="4116">
                  <c:v>42455.75</c:v>
                </c:pt>
                <c:pt idx="4117">
                  <c:v>42455.770833333343</c:v>
                </c:pt>
                <c:pt idx="4118">
                  <c:v>42455.79166666665</c:v>
                </c:pt>
                <c:pt idx="4119">
                  <c:v>42455.8125</c:v>
                </c:pt>
                <c:pt idx="4120">
                  <c:v>42455.833333333343</c:v>
                </c:pt>
                <c:pt idx="4121">
                  <c:v>42455.854166666657</c:v>
                </c:pt>
                <c:pt idx="4122">
                  <c:v>42455.875</c:v>
                </c:pt>
                <c:pt idx="4123">
                  <c:v>42455.895833333343</c:v>
                </c:pt>
                <c:pt idx="4124">
                  <c:v>42455.916666666657</c:v>
                </c:pt>
                <c:pt idx="4125">
                  <c:v>42455.9375</c:v>
                </c:pt>
                <c:pt idx="4126">
                  <c:v>42455.958333333343</c:v>
                </c:pt>
                <c:pt idx="4127">
                  <c:v>42455.979166666657</c:v>
                </c:pt>
                <c:pt idx="4128">
                  <c:v>42456</c:v>
                </c:pt>
                <c:pt idx="4129">
                  <c:v>42456.020833333343</c:v>
                </c:pt>
                <c:pt idx="4130">
                  <c:v>42456.083333333343</c:v>
                </c:pt>
                <c:pt idx="4131">
                  <c:v>42456.104166666657</c:v>
                </c:pt>
                <c:pt idx="4132">
                  <c:v>42456.125</c:v>
                </c:pt>
                <c:pt idx="4133">
                  <c:v>42456.145833333343</c:v>
                </c:pt>
                <c:pt idx="4134">
                  <c:v>42456.166666666657</c:v>
                </c:pt>
                <c:pt idx="4135">
                  <c:v>42456.1875</c:v>
                </c:pt>
                <c:pt idx="4136">
                  <c:v>42456.208333333343</c:v>
                </c:pt>
                <c:pt idx="4137">
                  <c:v>42456.22916666665</c:v>
                </c:pt>
                <c:pt idx="4138">
                  <c:v>42456.25</c:v>
                </c:pt>
                <c:pt idx="4139">
                  <c:v>42456.270833333343</c:v>
                </c:pt>
                <c:pt idx="4140">
                  <c:v>42456.29166666665</c:v>
                </c:pt>
                <c:pt idx="4141">
                  <c:v>42456.3125</c:v>
                </c:pt>
                <c:pt idx="4142">
                  <c:v>42456.333333333343</c:v>
                </c:pt>
                <c:pt idx="4143">
                  <c:v>42456.354166666657</c:v>
                </c:pt>
                <c:pt idx="4144">
                  <c:v>42456.375</c:v>
                </c:pt>
                <c:pt idx="4145">
                  <c:v>42456.395833333343</c:v>
                </c:pt>
                <c:pt idx="4146">
                  <c:v>42456.416666666657</c:v>
                </c:pt>
                <c:pt idx="4147">
                  <c:v>42456.4375</c:v>
                </c:pt>
                <c:pt idx="4148">
                  <c:v>42456.458333333343</c:v>
                </c:pt>
                <c:pt idx="4149">
                  <c:v>42456.479166666657</c:v>
                </c:pt>
                <c:pt idx="4150">
                  <c:v>42456.5</c:v>
                </c:pt>
                <c:pt idx="4151">
                  <c:v>42456.520833333343</c:v>
                </c:pt>
                <c:pt idx="4152">
                  <c:v>42456.541666666657</c:v>
                </c:pt>
                <c:pt idx="4153">
                  <c:v>42456.5625</c:v>
                </c:pt>
                <c:pt idx="4154">
                  <c:v>42456.583333333343</c:v>
                </c:pt>
                <c:pt idx="4155">
                  <c:v>42456.604166666657</c:v>
                </c:pt>
                <c:pt idx="4156">
                  <c:v>42456.625</c:v>
                </c:pt>
                <c:pt idx="4157">
                  <c:v>42456.645833333343</c:v>
                </c:pt>
                <c:pt idx="4158">
                  <c:v>42456.666666666657</c:v>
                </c:pt>
                <c:pt idx="4159">
                  <c:v>42456.6875</c:v>
                </c:pt>
                <c:pt idx="4160">
                  <c:v>42456.708333333343</c:v>
                </c:pt>
                <c:pt idx="4161">
                  <c:v>42456.72916666665</c:v>
                </c:pt>
                <c:pt idx="4162">
                  <c:v>42456.75</c:v>
                </c:pt>
                <c:pt idx="4163">
                  <c:v>42456.770833333343</c:v>
                </c:pt>
                <c:pt idx="4164">
                  <c:v>42456.79166666665</c:v>
                </c:pt>
                <c:pt idx="4165">
                  <c:v>42456.8125</c:v>
                </c:pt>
                <c:pt idx="4166">
                  <c:v>42456.833333333343</c:v>
                </c:pt>
                <c:pt idx="4167">
                  <c:v>42456.854166666657</c:v>
                </c:pt>
                <c:pt idx="4168">
                  <c:v>42456.875</c:v>
                </c:pt>
                <c:pt idx="4169">
                  <c:v>42456.895833333343</c:v>
                </c:pt>
                <c:pt idx="4170">
                  <c:v>42456.916666666657</c:v>
                </c:pt>
                <c:pt idx="4171">
                  <c:v>42456.9375</c:v>
                </c:pt>
                <c:pt idx="4172">
                  <c:v>42456.958333333343</c:v>
                </c:pt>
                <c:pt idx="4173">
                  <c:v>42456.979166666657</c:v>
                </c:pt>
                <c:pt idx="4174">
                  <c:v>42457</c:v>
                </c:pt>
                <c:pt idx="4175">
                  <c:v>42457.020833333343</c:v>
                </c:pt>
                <c:pt idx="4176">
                  <c:v>42457.041666666657</c:v>
                </c:pt>
                <c:pt idx="4177">
                  <c:v>42457.0625</c:v>
                </c:pt>
                <c:pt idx="4178">
                  <c:v>42457.083333333343</c:v>
                </c:pt>
                <c:pt idx="4179">
                  <c:v>42457.104166666657</c:v>
                </c:pt>
                <c:pt idx="4180">
                  <c:v>42457.125</c:v>
                </c:pt>
                <c:pt idx="4181">
                  <c:v>42457.145833333343</c:v>
                </c:pt>
                <c:pt idx="4182">
                  <c:v>42457.166666666657</c:v>
                </c:pt>
                <c:pt idx="4183">
                  <c:v>42457.1875</c:v>
                </c:pt>
                <c:pt idx="4184">
                  <c:v>42457.208333333343</c:v>
                </c:pt>
                <c:pt idx="4185">
                  <c:v>42457.22916666665</c:v>
                </c:pt>
                <c:pt idx="4186">
                  <c:v>42457.25</c:v>
                </c:pt>
                <c:pt idx="4187">
                  <c:v>42457.270833333343</c:v>
                </c:pt>
                <c:pt idx="4188">
                  <c:v>42457.29166666665</c:v>
                </c:pt>
                <c:pt idx="4189">
                  <c:v>42457.3125</c:v>
                </c:pt>
                <c:pt idx="4190">
                  <c:v>42457.333333333343</c:v>
                </c:pt>
                <c:pt idx="4191">
                  <c:v>42457.354166666657</c:v>
                </c:pt>
                <c:pt idx="4192">
                  <c:v>42457.375</c:v>
                </c:pt>
                <c:pt idx="4193">
                  <c:v>42457.395833333343</c:v>
                </c:pt>
                <c:pt idx="4194">
                  <c:v>42457.416666666657</c:v>
                </c:pt>
                <c:pt idx="4195">
                  <c:v>42457.4375</c:v>
                </c:pt>
                <c:pt idx="4196">
                  <c:v>42457.458333333343</c:v>
                </c:pt>
                <c:pt idx="4197">
                  <c:v>42457.479166666657</c:v>
                </c:pt>
                <c:pt idx="4198">
                  <c:v>42457.5</c:v>
                </c:pt>
                <c:pt idx="4199">
                  <c:v>42457.520833333343</c:v>
                </c:pt>
                <c:pt idx="4200">
                  <c:v>42457.541666666657</c:v>
                </c:pt>
                <c:pt idx="4201">
                  <c:v>42457.5625</c:v>
                </c:pt>
                <c:pt idx="4202">
                  <c:v>42457.583333333343</c:v>
                </c:pt>
                <c:pt idx="4203">
                  <c:v>42457.604166666657</c:v>
                </c:pt>
                <c:pt idx="4204">
                  <c:v>42457.625</c:v>
                </c:pt>
                <c:pt idx="4205">
                  <c:v>42457.645833333343</c:v>
                </c:pt>
                <c:pt idx="4206">
                  <c:v>42457.666666666657</c:v>
                </c:pt>
                <c:pt idx="4207">
                  <c:v>42457.6875</c:v>
                </c:pt>
                <c:pt idx="4208">
                  <c:v>42457.708333333343</c:v>
                </c:pt>
                <c:pt idx="4209">
                  <c:v>42457.72916666665</c:v>
                </c:pt>
                <c:pt idx="4210">
                  <c:v>42457.75</c:v>
                </c:pt>
                <c:pt idx="4211">
                  <c:v>42457.770833333343</c:v>
                </c:pt>
                <c:pt idx="4212">
                  <c:v>42457.79166666665</c:v>
                </c:pt>
                <c:pt idx="4213">
                  <c:v>42457.8125</c:v>
                </c:pt>
                <c:pt idx="4214">
                  <c:v>42457.833333333343</c:v>
                </c:pt>
                <c:pt idx="4215">
                  <c:v>42457.854166666657</c:v>
                </c:pt>
                <c:pt idx="4216">
                  <c:v>42457.875</c:v>
                </c:pt>
                <c:pt idx="4217">
                  <c:v>42457.895833333343</c:v>
                </c:pt>
                <c:pt idx="4218">
                  <c:v>42457.916666666657</c:v>
                </c:pt>
                <c:pt idx="4219">
                  <c:v>42457.9375</c:v>
                </c:pt>
                <c:pt idx="4220">
                  <c:v>42457.958333333343</c:v>
                </c:pt>
                <c:pt idx="4221">
                  <c:v>42457.979166666657</c:v>
                </c:pt>
                <c:pt idx="4222">
                  <c:v>42458</c:v>
                </c:pt>
                <c:pt idx="4223">
                  <c:v>42458.020833333343</c:v>
                </c:pt>
                <c:pt idx="4224">
                  <c:v>42458.041666666657</c:v>
                </c:pt>
                <c:pt idx="4225">
                  <c:v>42458.0625</c:v>
                </c:pt>
                <c:pt idx="4226">
                  <c:v>42458.083333333343</c:v>
                </c:pt>
                <c:pt idx="4227">
                  <c:v>42458.104166666657</c:v>
                </c:pt>
                <c:pt idx="4228">
                  <c:v>42458.125</c:v>
                </c:pt>
                <c:pt idx="4229">
                  <c:v>42458.145833333343</c:v>
                </c:pt>
                <c:pt idx="4230">
                  <c:v>42458.166666666657</c:v>
                </c:pt>
                <c:pt idx="4231">
                  <c:v>42458.1875</c:v>
                </c:pt>
                <c:pt idx="4232">
                  <c:v>42458.208333333343</c:v>
                </c:pt>
                <c:pt idx="4233">
                  <c:v>42458.22916666665</c:v>
                </c:pt>
                <c:pt idx="4234">
                  <c:v>42458.25</c:v>
                </c:pt>
                <c:pt idx="4235">
                  <c:v>42458.270833333343</c:v>
                </c:pt>
                <c:pt idx="4236">
                  <c:v>42458.29166666665</c:v>
                </c:pt>
                <c:pt idx="4237">
                  <c:v>42458.3125</c:v>
                </c:pt>
                <c:pt idx="4238">
                  <c:v>42458.333333333343</c:v>
                </c:pt>
                <c:pt idx="4239">
                  <c:v>42458.354166666657</c:v>
                </c:pt>
                <c:pt idx="4240">
                  <c:v>42458.375</c:v>
                </c:pt>
                <c:pt idx="4241">
                  <c:v>42458.395833333343</c:v>
                </c:pt>
                <c:pt idx="4242">
                  <c:v>42458.416666666657</c:v>
                </c:pt>
                <c:pt idx="4243">
                  <c:v>42458.4375</c:v>
                </c:pt>
                <c:pt idx="4244">
                  <c:v>42458.458333333343</c:v>
                </c:pt>
                <c:pt idx="4245">
                  <c:v>42458.479166666657</c:v>
                </c:pt>
                <c:pt idx="4246">
                  <c:v>42458.5</c:v>
                </c:pt>
                <c:pt idx="4247">
                  <c:v>42458.520833333343</c:v>
                </c:pt>
                <c:pt idx="4248">
                  <c:v>42458.541666666657</c:v>
                </c:pt>
                <c:pt idx="4249">
                  <c:v>42458.5625</c:v>
                </c:pt>
                <c:pt idx="4250">
                  <c:v>42458.583333333343</c:v>
                </c:pt>
                <c:pt idx="4251">
                  <c:v>42458.604166666657</c:v>
                </c:pt>
                <c:pt idx="4252">
                  <c:v>42458.625</c:v>
                </c:pt>
                <c:pt idx="4253">
                  <c:v>42458.645833333343</c:v>
                </c:pt>
                <c:pt idx="4254">
                  <c:v>42458.666666666657</c:v>
                </c:pt>
                <c:pt idx="4255">
                  <c:v>42458.6875</c:v>
                </c:pt>
                <c:pt idx="4256">
                  <c:v>42458.708333333343</c:v>
                </c:pt>
                <c:pt idx="4257">
                  <c:v>42458.72916666665</c:v>
                </c:pt>
                <c:pt idx="4258">
                  <c:v>42458.75</c:v>
                </c:pt>
                <c:pt idx="4259">
                  <c:v>42458.770833333343</c:v>
                </c:pt>
                <c:pt idx="4260">
                  <c:v>42458.79166666665</c:v>
                </c:pt>
                <c:pt idx="4261">
                  <c:v>42458.8125</c:v>
                </c:pt>
                <c:pt idx="4262">
                  <c:v>42458.833333333343</c:v>
                </c:pt>
                <c:pt idx="4263">
                  <c:v>42458.854166666657</c:v>
                </c:pt>
                <c:pt idx="4264">
                  <c:v>42458.875</c:v>
                </c:pt>
                <c:pt idx="4265">
                  <c:v>42458.895833333343</c:v>
                </c:pt>
                <c:pt idx="4266">
                  <c:v>42458.916666666657</c:v>
                </c:pt>
                <c:pt idx="4267">
                  <c:v>42458.9375</c:v>
                </c:pt>
                <c:pt idx="4268">
                  <c:v>42458.958333333343</c:v>
                </c:pt>
                <c:pt idx="4269">
                  <c:v>42458.979166666657</c:v>
                </c:pt>
                <c:pt idx="4270">
                  <c:v>42459</c:v>
                </c:pt>
                <c:pt idx="4271">
                  <c:v>42459.020833333343</c:v>
                </c:pt>
                <c:pt idx="4272">
                  <c:v>42459.041666666657</c:v>
                </c:pt>
                <c:pt idx="4273">
                  <c:v>42459.0625</c:v>
                </c:pt>
                <c:pt idx="4274">
                  <c:v>42459.083333333343</c:v>
                </c:pt>
                <c:pt idx="4275">
                  <c:v>42459.104166666657</c:v>
                </c:pt>
                <c:pt idx="4276">
                  <c:v>42459.125</c:v>
                </c:pt>
                <c:pt idx="4277">
                  <c:v>42459.145833333343</c:v>
                </c:pt>
                <c:pt idx="4278">
                  <c:v>42459.166666666657</c:v>
                </c:pt>
                <c:pt idx="4279">
                  <c:v>42459.1875</c:v>
                </c:pt>
                <c:pt idx="4280">
                  <c:v>42459.208333333343</c:v>
                </c:pt>
                <c:pt idx="4281">
                  <c:v>42459.22916666665</c:v>
                </c:pt>
                <c:pt idx="4282">
                  <c:v>42459.25</c:v>
                </c:pt>
                <c:pt idx="4283">
                  <c:v>42459.270833333343</c:v>
                </c:pt>
                <c:pt idx="4284">
                  <c:v>42459.29166666665</c:v>
                </c:pt>
                <c:pt idx="4285">
                  <c:v>42459.3125</c:v>
                </c:pt>
                <c:pt idx="4286">
                  <c:v>42459.333333333343</c:v>
                </c:pt>
                <c:pt idx="4287">
                  <c:v>42459.354166666657</c:v>
                </c:pt>
                <c:pt idx="4288">
                  <c:v>42459.375</c:v>
                </c:pt>
                <c:pt idx="4289">
                  <c:v>42459.395833333343</c:v>
                </c:pt>
                <c:pt idx="4290">
                  <c:v>42459.416666666657</c:v>
                </c:pt>
                <c:pt idx="4291">
                  <c:v>42459.4375</c:v>
                </c:pt>
                <c:pt idx="4292">
                  <c:v>42459.458333333343</c:v>
                </c:pt>
                <c:pt idx="4293">
                  <c:v>42459.479166666657</c:v>
                </c:pt>
                <c:pt idx="4294">
                  <c:v>42459.5</c:v>
                </c:pt>
                <c:pt idx="4295">
                  <c:v>42459.520833333343</c:v>
                </c:pt>
                <c:pt idx="4296">
                  <c:v>42459.541666666657</c:v>
                </c:pt>
                <c:pt idx="4297">
                  <c:v>42459.5625</c:v>
                </c:pt>
                <c:pt idx="4298">
                  <c:v>42459.583333333343</c:v>
                </c:pt>
                <c:pt idx="4299">
                  <c:v>42459.604166666657</c:v>
                </c:pt>
                <c:pt idx="4300">
                  <c:v>42459.625</c:v>
                </c:pt>
                <c:pt idx="4301">
                  <c:v>42459.645833333343</c:v>
                </c:pt>
                <c:pt idx="4302">
                  <c:v>42459.666666666657</c:v>
                </c:pt>
                <c:pt idx="4303">
                  <c:v>42459.6875</c:v>
                </c:pt>
                <c:pt idx="4304">
                  <c:v>42459.708333333343</c:v>
                </c:pt>
                <c:pt idx="4305">
                  <c:v>42459.72916666665</c:v>
                </c:pt>
                <c:pt idx="4306">
                  <c:v>42459.75</c:v>
                </c:pt>
                <c:pt idx="4307">
                  <c:v>42459.770833333343</c:v>
                </c:pt>
                <c:pt idx="4308">
                  <c:v>42459.79166666665</c:v>
                </c:pt>
                <c:pt idx="4309">
                  <c:v>42459.8125</c:v>
                </c:pt>
                <c:pt idx="4310">
                  <c:v>42459.833333333343</c:v>
                </c:pt>
                <c:pt idx="4311">
                  <c:v>42459.854166666657</c:v>
                </c:pt>
                <c:pt idx="4312">
                  <c:v>42459.875</c:v>
                </c:pt>
                <c:pt idx="4313">
                  <c:v>42459.895833333343</c:v>
                </c:pt>
                <c:pt idx="4314">
                  <c:v>42459.916666666657</c:v>
                </c:pt>
                <c:pt idx="4315">
                  <c:v>42459.9375</c:v>
                </c:pt>
                <c:pt idx="4316">
                  <c:v>42459.958333333343</c:v>
                </c:pt>
                <c:pt idx="4317">
                  <c:v>42459.979166666657</c:v>
                </c:pt>
                <c:pt idx="4318">
                  <c:v>42460</c:v>
                </c:pt>
                <c:pt idx="4319">
                  <c:v>42460.020833333343</c:v>
                </c:pt>
                <c:pt idx="4320">
                  <c:v>42460.041666666657</c:v>
                </c:pt>
                <c:pt idx="4321">
                  <c:v>42460.0625</c:v>
                </c:pt>
                <c:pt idx="4322">
                  <c:v>42460.083333333343</c:v>
                </c:pt>
                <c:pt idx="4323">
                  <c:v>42460.104166666657</c:v>
                </c:pt>
                <c:pt idx="4324">
                  <c:v>42460.125</c:v>
                </c:pt>
                <c:pt idx="4325">
                  <c:v>42460.145833333343</c:v>
                </c:pt>
                <c:pt idx="4326">
                  <c:v>42460.166666666657</c:v>
                </c:pt>
                <c:pt idx="4327">
                  <c:v>42460.1875</c:v>
                </c:pt>
                <c:pt idx="4328">
                  <c:v>42460.208333333343</c:v>
                </c:pt>
                <c:pt idx="4329">
                  <c:v>42460.22916666665</c:v>
                </c:pt>
                <c:pt idx="4330">
                  <c:v>42460.25</c:v>
                </c:pt>
                <c:pt idx="4331">
                  <c:v>42460.270833333343</c:v>
                </c:pt>
                <c:pt idx="4332">
                  <c:v>42460.29166666665</c:v>
                </c:pt>
                <c:pt idx="4333">
                  <c:v>42460.3125</c:v>
                </c:pt>
                <c:pt idx="4334">
                  <c:v>42460.333333333343</c:v>
                </c:pt>
                <c:pt idx="4335">
                  <c:v>42460.354166666657</c:v>
                </c:pt>
                <c:pt idx="4336">
                  <c:v>42460.375</c:v>
                </c:pt>
                <c:pt idx="4337">
                  <c:v>42460.395833333343</c:v>
                </c:pt>
                <c:pt idx="4338">
                  <c:v>42460.416666666657</c:v>
                </c:pt>
                <c:pt idx="4339">
                  <c:v>42460.4375</c:v>
                </c:pt>
                <c:pt idx="4340">
                  <c:v>42460.458333333343</c:v>
                </c:pt>
                <c:pt idx="4341">
                  <c:v>42460.479166666657</c:v>
                </c:pt>
                <c:pt idx="4342">
                  <c:v>42460.5</c:v>
                </c:pt>
                <c:pt idx="4343">
                  <c:v>42460.520833333343</c:v>
                </c:pt>
                <c:pt idx="4344">
                  <c:v>42460.541666666657</c:v>
                </c:pt>
                <c:pt idx="4345">
                  <c:v>42460.5625</c:v>
                </c:pt>
                <c:pt idx="4346">
                  <c:v>42460.583333333343</c:v>
                </c:pt>
                <c:pt idx="4347">
                  <c:v>42460.604166666657</c:v>
                </c:pt>
                <c:pt idx="4348">
                  <c:v>42460.625</c:v>
                </c:pt>
                <c:pt idx="4349">
                  <c:v>42460.645833333343</c:v>
                </c:pt>
                <c:pt idx="4350">
                  <c:v>42460.666666666657</c:v>
                </c:pt>
                <c:pt idx="4351">
                  <c:v>42460.6875</c:v>
                </c:pt>
                <c:pt idx="4352">
                  <c:v>42460.708333333343</c:v>
                </c:pt>
                <c:pt idx="4353">
                  <c:v>42460.72916666665</c:v>
                </c:pt>
                <c:pt idx="4354">
                  <c:v>42460.75</c:v>
                </c:pt>
                <c:pt idx="4355">
                  <c:v>42460.770833333343</c:v>
                </c:pt>
                <c:pt idx="4356">
                  <c:v>42460.79166666665</c:v>
                </c:pt>
                <c:pt idx="4357">
                  <c:v>42460.8125</c:v>
                </c:pt>
                <c:pt idx="4358">
                  <c:v>42460.833333333343</c:v>
                </c:pt>
                <c:pt idx="4359">
                  <c:v>42460.854166666657</c:v>
                </c:pt>
                <c:pt idx="4360">
                  <c:v>42460.875</c:v>
                </c:pt>
                <c:pt idx="4361">
                  <c:v>42460.895833333343</c:v>
                </c:pt>
                <c:pt idx="4362">
                  <c:v>42460.916666666657</c:v>
                </c:pt>
                <c:pt idx="4363">
                  <c:v>42460.9375</c:v>
                </c:pt>
                <c:pt idx="4364">
                  <c:v>42460.958333333343</c:v>
                </c:pt>
                <c:pt idx="4365">
                  <c:v>42460.979166666657</c:v>
                </c:pt>
                <c:pt idx="4366">
                  <c:v>42461</c:v>
                </c:pt>
                <c:pt idx="4367">
                  <c:v>42461.020833333343</c:v>
                </c:pt>
                <c:pt idx="4368">
                  <c:v>42461.041666666657</c:v>
                </c:pt>
                <c:pt idx="4369">
                  <c:v>42461.0625</c:v>
                </c:pt>
                <c:pt idx="4370">
                  <c:v>42461.083333333343</c:v>
                </c:pt>
                <c:pt idx="4371">
                  <c:v>42461.104166666657</c:v>
                </c:pt>
                <c:pt idx="4372">
                  <c:v>42461.125</c:v>
                </c:pt>
                <c:pt idx="4373">
                  <c:v>42461.145833333343</c:v>
                </c:pt>
                <c:pt idx="4374">
                  <c:v>42461.166666666657</c:v>
                </c:pt>
                <c:pt idx="4375">
                  <c:v>42461.1875</c:v>
                </c:pt>
                <c:pt idx="4376">
                  <c:v>42461.208333333343</c:v>
                </c:pt>
                <c:pt idx="4377">
                  <c:v>42461.22916666665</c:v>
                </c:pt>
                <c:pt idx="4378">
                  <c:v>42461.25</c:v>
                </c:pt>
                <c:pt idx="4379">
                  <c:v>42461.270833333343</c:v>
                </c:pt>
                <c:pt idx="4380">
                  <c:v>42461.29166666665</c:v>
                </c:pt>
                <c:pt idx="4381">
                  <c:v>42461.3125</c:v>
                </c:pt>
                <c:pt idx="4382">
                  <c:v>42461.333333333343</c:v>
                </c:pt>
                <c:pt idx="4383">
                  <c:v>42461.354166666657</c:v>
                </c:pt>
                <c:pt idx="4384">
                  <c:v>42461.375</c:v>
                </c:pt>
                <c:pt idx="4385">
                  <c:v>42461.395833333343</c:v>
                </c:pt>
                <c:pt idx="4386">
                  <c:v>42461.416666666657</c:v>
                </c:pt>
                <c:pt idx="4387">
                  <c:v>42461.4375</c:v>
                </c:pt>
                <c:pt idx="4388">
                  <c:v>42461.458333333343</c:v>
                </c:pt>
                <c:pt idx="4389">
                  <c:v>42461.479166666657</c:v>
                </c:pt>
                <c:pt idx="4390">
                  <c:v>42461.5</c:v>
                </c:pt>
                <c:pt idx="4391">
                  <c:v>42461.520833333343</c:v>
                </c:pt>
                <c:pt idx="4392">
                  <c:v>42461.541666666657</c:v>
                </c:pt>
                <c:pt idx="4393">
                  <c:v>42461.5625</c:v>
                </c:pt>
                <c:pt idx="4394">
                  <c:v>42461.583333333343</c:v>
                </c:pt>
                <c:pt idx="4395">
                  <c:v>42461.604166666657</c:v>
                </c:pt>
                <c:pt idx="4396">
                  <c:v>42461.625</c:v>
                </c:pt>
                <c:pt idx="4397">
                  <c:v>42461.645833333343</c:v>
                </c:pt>
                <c:pt idx="4398">
                  <c:v>42461.666666666657</c:v>
                </c:pt>
                <c:pt idx="4399">
                  <c:v>42461.6875</c:v>
                </c:pt>
                <c:pt idx="4400">
                  <c:v>42461.708333333343</c:v>
                </c:pt>
                <c:pt idx="4401">
                  <c:v>42461.72916666665</c:v>
                </c:pt>
                <c:pt idx="4402">
                  <c:v>42461.75</c:v>
                </c:pt>
                <c:pt idx="4403">
                  <c:v>42461.770833333343</c:v>
                </c:pt>
                <c:pt idx="4404">
                  <c:v>42461.79166666665</c:v>
                </c:pt>
                <c:pt idx="4405">
                  <c:v>42461.8125</c:v>
                </c:pt>
                <c:pt idx="4406">
                  <c:v>42461.833333333343</c:v>
                </c:pt>
                <c:pt idx="4407">
                  <c:v>42461.854166666657</c:v>
                </c:pt>
                <c:pt idx="4408">
                  <c:v>42461.875</c:v>
                </c:pt>
                <c:pt idx="4409">
                  <c:v>42461.895833333343</c:v>
                </c:pt>
                <c:pt idx="4410">
                  <c:v>42461.916666666657</c:v>
                </c:pt>
                <c:pt idx="4411">
                  <c:v>42461.9375</c:v>
                </c:pt>
                <c:pt idx="4412">
                  <c:v>42461.958333333343</c:v>
                </c:pt>
                <c:pt idx="4413">
                  <c:v>42461.979166666657</c:v>
                </c:pt>
                <c:pt idx="4414">
                  <c:v>42462</c:v>
                </c:pt>
                <c:pt idx="4415">
                  <c:v>42462.020833333343</c:v>
                </c:pt>
                <c:pt idx="4416">
                  <c:v>42462.041666666657</c:v>
                </c:pt>
                <c:pt idx="4417">
                  <c:v>42462.0625</c:v>
                </c:pt>
                <c:pt idx="4418">
                  <c:v>42462.083333333343</c:v>
                </c:pt>
                <c:pt idx="4419">
                  <c:v>42462.104166666657</c:v>
                </c:pt>
                <c:pt idx="4420">
                  <c:v>42462.125</c:v>
                </c:pt>
                <c:pt idx="4421">
                  <c:v>42462.145833333343</c:v>
                </c:pt>
                <c:pt idx="4422">
                  <c:v>42462.166666666657</c:v>
                </c:pt>
                <c:pt idx="4423">
                  <c:v>42462.1875</c:v>
                </c:pt>
                <c:pt idx="4424">
                  <c:v>42462.208333333343</c:v>
                </c:pt>
                <c:pt idx="4425">
                  <c:v>42462.22916666665</c:v>
                </c:pt>
                <c:pt idx="4426">
                  <c:v>42462.25</c:v>
                </c:pt>
                <c:pt idx="4427">
                  <c:v>42462.270833333343</c:v>
                </c:pt>
                <c:pt idx="4428">
                  <c:v>42462.29166666665</c:v>
                </c:pt>
                <c:pt idx="4429">
                  <c:v>42462.3125</c:v>
                </c:pt>
                <c:pt idx="4430">
                  <c:v>42462.333333333343</c:v>
                </c:pt>
                <c:pt idx="4431">
                  <c:v>42462.354166666657</c:v>
                </c:pt>
                <c:pt idx="4432">
                  <c:v>42462.375</c:v>
                </c:pt>
                <c:pt idx="4433">
                  <c:v>42462.395833333343</c:v>
                </c:pt>
                <c:pt idx="4434">
                  <c:v>42462.416666666657</c:v>
                </c:pt>
                <c:pt idx="4435">
                  <c:v>42462.4375</c:v>
                </c:pt>
                <c:pt idx="4436">
                  <c:v>42462.458333333343</c:v>
                </c:pt>
                <c:pt idx="4437">
                  <c:v>42462.479166666657</c:v>
                </c:pt>
                <c:pt idx="4438">
                  <c:v>42462.5</c:v>
                </c:pt>
                <c:pt idx="4439">
                  <c:v>42462.520833333343</c:v>
                </c:pt>
                <c:pt idx="4440">
                  <c:v>42462.541666666657</c:v>
                </c:pt>
                <c:pt idx="4441">
                  <c:v>42462.5625</c:v>
                </c:pt>
                <c:pt idx="4442">
                  <c:v>42462.583333333343</c:v>
                </c:pt>
                <c:pt idx="4443">
                  <c:v>42462.604166666657</c:v>
                </c:pt>
                <c:pt idx="4444">
                  <c:v>42462.625</c:v>
                </c:pt>
                <c:pt idx="4445">
                  <c:v>42462.645833333343</c:v>
                </c:pt>
                <c:pt idx="4446">
                  <c:v>42462.666666666657</c:v>
                </c:pt>
                <c:pt idx="4447">
                  <c:v>42462.6875</c:v>
                </c:pt>
                <c:pt idx="4448">
                  <c:v>42462.708333333343</c:v>
                </c:pt>
                <c:pt idx="4449">
                  <c:v>42462.72916666665</c:v>
                </c:pt>
                <c:pt idx="4450">
                  <c:v>42462.75</c:v>
                </c:pt>
                <c:pt idx="4451">
                  <c:v>42462.770833333343</c:v>
                </c:pt>
                <c:pt idx="4452">
                  <c:v>42462.79166666665</c:v>
                </c:pt>
                <c:pt idx="4453">
                  <c:v>42462.8125</c:v>
                </c:pt>
                <c:pt idx="4454">
                  <c:v>42462.833333333343</c:v>
                </c:pt>
                <c:pt idx="4455">
                  <c:v>42462.854166666657</c:v>
                </c:pt>
                <c:pt idx="4456">
                  <c:v>42462.875</c:v>
                </c:pt>
                <c:pt idx="4457">
                  <c:v>42462.895833333343</c:v>
                </c:pt>
                <c:pt idx="4458">
                  <c:v>42462.916666666657</c:v>
                </c:pt>
                <c:pt idx="4459">
                  <c:v>42462.9375</c:v>
                </c:pt>
                <c:pt idx="4460">
                  <c:v>42462.958333333343</c:v>
                </c:pt>
                <c:pt idx="4461">
                  <c:v>42462.979166666657</c:v>
                </c:pt>
                <c:pt idx="4462">
                  <c:v>42463</c:v>
                </c:pt>
                <c:pt idx="4463">
                  <c:v>42463.020833333343</c:v>
                </c:pt>
                <c:pt idx="4464">
                  <c:v>42463.041666666657</c:v>
                </c:pt>
                <c:pt idx="4465">
                  <c:v>42463.0625</c:v>
                </c:pt>
                <c:pt idx="4466">
                  <c:v>42463.083333333343</c:v>
                </c:pt>
                <c:pt idx="4467">
                  <c:v>42463.104166666657</c:v>
                </c:pt>
                <c:pt idx="4468">
                  <c:v>42463.125</c:v>
                </c:pt>
                <c:pt idx="4469">
                  <c:v>42463.145833333343</c:v>
                </c:pt>
                <c:pt idx="4470">
                  <c:v>42463.166666666657</c:v>
                </c:pt>
                <c:pt idx="4471">
                  <c:v>42463.1875</c:v>
                </c:pt>
                <c:pt idx="4472">
                  <c:v>42463.208333333343</c:v>
                </c:pt>
                <c:pt idx="4473">
                  <c:v>42463.22916666665</c:v>
                </c:pt>
                <c:pt idx="4474">
                  <c:v>42463.25</c:v>
                </c:pt>
                <c:pt idx="4475">
                  <c:v>42463.270833333343</c:v>
                </c:pt>
                <c:pt idx="4476">
                  <c:v>42463.29166666665</c:v>
                </c:pt>
                <c:pt idx="4477">
                  <c:v>42463.3125</c:v>
                </c:pt>
                <c:pt idx="4478">
                  <c:v>42463.333333333343</c:v>
                </c:pt>
                <c:pt idx="4479">
                  <c:v>42463.354166666657</c:v>
                </c:pt>
                <c:pt idx="4480">
                  <c:v>42463.375</c:v>
                </c:pt>
                <c:pt idx="4481">
                  <c:v>42463.395833333343</c:v>
                </c:pt>
                <c:pt idx="4482">
                  <c:v>42463.416666666657</c:v>
                </c:pt>
                <c:pt idx="4483">
                  <c:v>42463.4375</c:v>
                </c:pt>
                <c:pt idx="4484">
                  <c:v>42463.458333333343</c:v>
                </c:pt>
                <c:pt idx="4485">
                  <c:v>42463.479166666657</c:v>
                </c:pt>
                <c:pt idx="4486">
                  <c:v>42463.5</c:v>
                </c:pt>
                <c:pt idx="4487">
                  <c:v>42463.520833333343</c:v>
                </c:pt>
                <c:pt idx="4488">
                  <c:v>42463.541666666657</c:v>
                </c:pt>
                <c:pt idx="4489">
                  <c:v>42463.5625</c:v>
                </c:pt>
                <c:pt idx="4490">
                  <c:v>42463.583333333343</c:v>
                </c:pt>
                <c:pt idx="4491">
                  <c:v>42463.604166666657</c:v>
                </c:pt>
                <c:pt idx="4492">
                  <c:v>42463.625</c:v>
                </c:pt>
                <c:pt idx="4493">
                  <c:v>42463.645833333343</c:v>
                </c:pt>
                <c:pt idx="4494">
                  <c:v>42463.666666666657</c:v>
                </c:pt>
                <c:pt idx="4495">
                  <c:v>42463.6875</c:v>
                </c:pt>
                <c:pt idx="4496">
                  <c:v>42463.708333333343</c:v>
                </c:pt>
                <c:pt idx="4497">
                  <c:v>42463.72916666665</c:v>
                </c:pt>
                <c:pt idx="4498">
                  <c:v>42463.75</c:v>
                </c:pt>
                <c:pt idx="4499">
                  <c:v>42463.770833333343</c:v>
                </c:pt>
                <c:pt idx="4500">
                  <c:v>42463.79166666665</c:v>
                </c:pt>
                <c:pt idx="4501">
                  <c:v>42463.8125</c:v>
                </c:pt>
                <c:pt idx="4502">
                  <c:v>42463.833333333343</c:v>
                </c:pt>
                <c:pt idx="4503">
                  <c:v>42463.854166666657</c:v>
                </c:pt>
                <c:pt idx="4504">
                  <c:v>42463.875</c:v>
                </c:pt>
                <c:pt idx="4505">
                  <c:v>42463.895833333343</c:v>
                </c:pt>
                <c:pt idx="4506">
                  <c:v>42463.916666666657</c:v>
                </c:pt>
                <c:pt idx="4507">
                  <c:v>42463.9375</c:v>
                </c:pt>
                <c:pt idx="4508">
                  <c:v>42463.958333333343</c:v>
                </c:pt>
                <c:pt idx="4509">
                  <c:v>42463.979166666657</c:v>
                </c:pt>
                <c:pt idx="4510">
                  <c:v>42464</c:v>
                </c:pt>
                <c:pt idx="4511">
                  <c:v>42464.020833333343</c:v>
                </c:pt>
                <c:pt idx="4512">
                  <c:v>42464.041666666657</c:v>
                </c:pt>
                <c:pt idx="4513">
                  <c:v>42464.0625</c:v>
                </c:pt>
                <c:pt idx="4514">
                  <c:v>42464.083333333343</c:v>
                </c:pt>
                <c:pt idx="4515">
                  <c:v>42464.104166666657</c:v>
                </c:pt>
                <c:pt idx="4516">
                  <c:v>42464.125</c:v>
                </c:pt>
                <c:pt idx="4517">
                  <c:v>42464.145833333343</c:v>
                </c:pt>
                <c:pt idx="4518">
                  <c:v>42464.166666666657</c:v>
                </c:pt>
                <c:pt idx="4519">
                  <c:v>42464.1875</c:v>
                </c:pt>
                <c:pt idx="4520">
                  <c:v>42464.208333333343</c:v>
                </c:pt>
                <c:pt idx="4521">
                  <c:v>42464.22916666665</c:v>
                </c:pt>
                <c:pt idx="4522">
                  <c:v>42464.25</c:v>
                </c:pt>
                <c:pt idx="4523">
                  <c:v>42464.270833333343</c:v>
                </c:pt>
                <c:pt idx="4524">
                  <c:v>42464.29166666665</c:v>
                </c:pt>
                <c:pt idx="4525">
                  <c:v>42464.3125</c:v>
                </c:pt>
                <c:pt idx="4526">
                  <c:v>42464.333333333343</c:v>
                </c:pt>
                <c:pt idx="4527">
                  <c:v>42464.354166666657</c:v>
                </c:pt>
                <c:pt idx="4528">
                  <c:v>42464.375</c:v>
                </c:pt>
                <c:pt idx="4529">
                  <c:v>42464.395833333343</c:v>
                </c:pt>
                <c:pt idx="4530">
                  <c:v>42464.416666666657</c:v>
                </c:pt>
                <c:pt idx="4531">
                  <c:v>42464.4375</c:v>
                </c:pt>
                <c:pt idx="4532">
                  <c:v>42464.458333333343</c:v>
                </c:pt>
                <c:pt idx="4533">
                  <c:v>42464.479166666657</c:v>
                </c:pt>
                <c:pt idx="4534">
                  <c:v>42464.5</c:v>
                </c:pt>
                <c:pt idx="4535">
                  <c:v>42464.520833333343</c:v>
                </c:pt>
                <c:pt idx="4536">
                  <c:v>42464.541666666657</c:v>
                </c:pt>
                <c:pt idx="4537">
                  <c:v>42464.5625</c:v>
                </c:pt>
                <c:pt idx="4538">
                  <c:v>42464.583333333343</c:v>
                </c:pt>
                <c:pt idx="4539">
                  <c:v>42464.604166666657</c:v>
                </c:pt>
                <c:pt idx="4540">
                  <c:v>42464.625</c:v>
                </c:pt>
                <c:pt idx="4541">
                  <c:v>42464.645833333343</c:v>
                </c:pt>
                <c:pt idx="4542">
                  <c:v>42464.666666666657</c:v>
                </c:pt>
                <c:pt idx="4543">
                  <c:v>42464.6875</c:v>
                </c:pt>
                <c:pt idx="4544">
                  <c:v>42464.708333333343</c:v>
                </c:pt>
                <c:pt idx="4545">
                  <c:v>42464.72916666665</c:v>
                </c:pt>
                <c:pt idx="4546">
                  <c:v>42464.75</c:v>
                </c:pt>
                <c:pt idx="4547">
                  <c:v>42464.770833333343</c:v>
                </c:pt>
                <c:pt idx="4548">
                  <c:v>42464.79166666665</c:v>
                </c:pt>
                <c:pt idx="4549">
                  <c:v>42464.8125</c:v>
                </c:pt>
                <c:pt idx="4550">
                  <c:v>42464.833333333343</c:v>
                </c:pt>
                <c:pt idx="4551">
                  <c:v>42464.854166666657</c:v>
                </c:pt>
                <c:pt idx="4552">
                  <c:v>42464.875</c:v>
                </c:pt>
                <c:pt idx="4553">
                  <c:v>42464.895833333343</c:v>
                </c:pt>
                <c:pt idx="4554">
                  <c:v>42464.916666666657</c:v>
                </c:pt>
                <c:pt idx="4555">
                  <c:v>42464.9375</c:v>
                </c:pt>
                <c:pt idx="4556">
                  <c:v>42464.958333333343</c:v>
                </c:pt>
                <c:pt idx="4557">
                  <c:v>42464.979166666657</c:v>
                </c:pt>
                <c:pt idx="4558">
                  <c:v>42465</c:v>
                </c:pt>
                <c:pt idx="4559">
                  <c:v>42465.020833333343</c:v>
                </c:pt>
                <c:pt idx="4560">
                  <c:v>42465.041666666657</c:v>
                </c:pt>
                <c:pt idx="4561">
                  <c:v>42465.0625</c:v>
                </c:pt>
                <c:pt idx="4562">
                  <c:v>42465.083333333343</c:v>
                </c:pt>
                <c:pt idx="4563">
                  <c:v>42465.104166666657</c:v>
                </c:pt>
                <c:pt idx="4564">
                  <c:v>42465.125</c:v>
                </c:pt>
                <c:pt idx="4565">
                  <c:v>42465.145833333343</c:v>
                </c:pt>
                <c:pt idx="4566">
                  <c:v>42465.166666666657</c:v>
                </c:pt>
                <c:pt idx="4567">
                  <c:v>42465.1875</c:v>
                </c:pt>
                <c:pt idx="4568">
                  <c:v>42465.208333333343</c:v>
                </c:pt>
                <c:pt idx="4569">
                  <c:v>42465.22916666665</c:v>
                </c:pt>
                <c:pt idx="4570">
                  <c:v>42465.25</c:v>
                </c:pt>
                <c:pt idx="4571">
                  <c:v>42465.270833333343</c:v>
                </c:pt>
                <c:pt idx="4572">
                  <c:v>42465.29166666665</c:v>
                </c:pt>
                <c:pt idx="4573">
                  <c:v>42465.3125</c:v>
                </c:pt>
                <c:pt idx="4574">
                  <c:v>42465.333333333343</c:v>
                </c:pt>
                <c:pt idx="4575">
                  <c:v>42465.354166666657</c:v>
                </c:pt>
                <c:pt idx="4576">
                  <c:v>42465.375</c:v>
                </c:pt>
                <c:pt idx="4577">
                  <c:v>42465.395833333343</c:v>
                </c:pt>
                <c:pt idx="4578">
                  <c:v>42465.416666666657</c:v>
                </c:pt>
                <c:pt idx="4579">
                  <c:v>42465.4375</c:v>
                </c:pt>
                <c:pt idx="4580">
                  <c:v>42465.458333333343</c:v>
                </c:pt>
                <c:pt idx="4581">
                  <c:v>42465.479166666657</c:v>
                </c:pt>
                <c:pt idx="4582">
                  <c:v>42465.5</c:v>
                </c:pt>
                <c:pt idx="4583">
                  <c:v>42465.520833333343</c:v>
                </c:pt>
                <c:pt idx="4584">
                  <c:v>42465.541666666657</c:v>
                </c:pt>
                <c:pt idx="4585">
                  <c:v>42465.5625</c:v>
                </c:pt>
                <c:pt idx="4586">
                  <c:v>42465.583333333343</c:v>
                </c:pt>
                <c:pt idx="4587">
                  <c:v>42465.604166666657</c:v>
                </c:pt>
                <c:pt idx="4588">
                  <c:v>42465.625</c:v>
                </c:pt>
                <c:pt idx="4589">
                  <c:v>42465.645833333343</c:v>
                </c:pt>
                <c:pt idx="4590">
                  <c:v>42465.666666666657</c:v>
                </c:pt>
                <c:pt idx="4591">
                  <c:v>42465.6875</c:v>
                </c:pt>
                <c:pt idx="4592">
                  <c:v>42465.708333333343</c:v>
                </c:pt>
                <c:pt idx="4593">
                  <c:v>42465.72916666665</c:v>
                </c:pt>
                <c:pt idx="4594">
                  <c:v>42465.75</c:v>
                </c:pt>
                <c:pt idx="4595">
                  <c:v>42465.770833333343</c:v>
                </c:pt>
                <c:pt idx="4596">
                  <c:v>42465.79166666665</c:v>
                </c:pt>
                <c:pt idx="4597">
                  <c:v>42465.8125</c:v>
                </c:pt>
                <c:pt idx="4598">
                  <c:v>42465.833333333343</c:v>
                </c:pt>
                <c:pt idx="4599">
                  <c:v>42465.854166666657</c:v>
                </c:pt>
                <c:pt idx="4600">
                  <c:v>42465.875</c:v>
                </c:pt>
                <c:pt idx="4601">
                  <c:v>42465.895833333343</c:v>
                </c:pt>
                <c:pt idx="4602">
                  <c:v>42465.916666666657</c:v>
                </c:pt>
                <c:pt idx="4603">
                  <c:v>42465.9375</c:v>
                </c:pt>
                <c:pt idx="4604">
                  <c:v>42465.958333333343</c:v>
                </c:pt>
                <c:pt idx="4605">
                  <c:v>42465.979166666657</c:v>
                </c:pt>
                <c:pt idx="4606">
                  <c:v>42466</c:v>
                </c:pt>
                <c:pt idx="4607">
                  <c:v>42466.020833333343</c:v>
                </c:pt>
                <c:pt idx="4608">
                  <c:v>42466.041666666657</c:v>
                </c:pt>
                <c:pt idx="4609">
                  <c:v>42466.0625</c:v>
                </c:pt>
                <c:pt idx="4610">
                  <c:v>42466.083333333343</c:v>
                </c:pt>
                <c:pt idx="4611">
                  <c:v>42466.104166666657</c:v>
                </c:pt>
                <c:pt idx="4612">
                  <c:v>42466.125</c:v>
                </c:pt>
                <c:pt idx="4613">
                  <c:v>42466.145833333343</c:v>
                </c:pt>
                <c:pt idx="4614">
                  <c:v>42466.166666666657</c:v>
                </c:pt>
                <c:pt idx="4615">
                  <c:v>42466.1875</c:v>
                </c:pt>
                <c:pt idx="4616">
                  <c:v>42466.208333333343</c:v>
                </c:pt>
                <c:pt idx="4617">
                  <c:v>42466.22916666665</c:v>
                </c:pt>
                <c:pt idx="4618">
                  <c:v>42466.25</c:v>
                </c:pt>
                <c:pt idx="4619">
                  <c:v>42466.270833333343</c:v>
                </c:pt>
                <c:pt idx="4620">
                  <c:v>42466.29166666665</c:v>
                </c:pt>
                <c:pt idx="4621">
                  <c:v>42466.3125</c:v>
                </c:pt>
                <c:pt idx="4622">
                  <c:v>42466.333333333343</c:v>
                </c:pt>
                <c:pt idx="4623">
                  <c:v>42466.354166666657</c:v>
                </c:pt>
                <c:pt idx="4624">
                  <c:v>42466.375</c:v>
                </c:pt>
                <c:pt idx="4625">
                  <c:v>42466.395833333343</c:v>
                </c:pt>
                <c:pt idx="4626">
                  <c:v>42466.416666666657</c:v>
                </c:pt>
                <c:pt idx="4627">
                  <c:v>42466.4375</c:v>
                </c:pt>
                <c:pt idx="4628">
                  <c:v>42466.458333333343</c:v>
                </c:pt>
                <c:pt idx="4629">
                  <c:v>42466.479166666657</c:v>
                </c:pt>
                <c:pt idx="4630">
                  <c:v>42466.5</c:v>
                </c:pt>
                <c:pt idx="4631">
                  <c:v>42466.520833333343</c:v>
                </c:pt>
                <c:pt idx="4632">
                  <c:v>42466.541666666657</c:v>
                </c:pt>
                <c:pt idx="4633">
                  <c:v>42466.5625</c:v>
                </c:pt>
                <c:pt idx="4634">
                  <c:v>42466.583333333343</c:v>
                </c:pt>
                <c:pt idx="4635">
                  <c:v>42466.604166666657</c:v>
                </c:pt>
                <c:pt idx="4636">
                  <c:v>42466.625</c:v>
                </c:pt>
                <c:pt idx="4637">
                  <c:v>42466.645833333343</c:v>
                </c:pt>
                <c:pt idx="4638">
                  <c:v>42466.666666666657</c:v>
                </c:pt>
                <c:pt idx="4639">
                  <c:v>42466.6875</c:v>
                </c:pt>
                <c:pt idx="4640">
                  <c:v>42466.708333333343</c:v>
                </c:pt>
                <c:pt idx="4641">
                  <c:v>42466.72916666665</c:v>
                </c:pt>
                <c:pt idx="4642">
                  <c:v>42466.75</c:v>
                </c:pt>
                <c:pt idx="4643">
                  <c:v>42466.770833333343</c:v>
                </c:pt>
                <c:pt idx="4644">
                  <c:v>42466.79166666665</c:v>
                </c:pt>
                <c:pt idx="4645">
                  <c:v>42466.8125</c:v>
                </c:pt>
                <c:pt idx="4646">
                  <c:v>42466.833333333343</c:v>
                </c:pt>
                <c:pt idx="4647">
                  <c:v>42466.854166666657</c:v>
                </c:pt>
                <c:pt idx="4648">
                  <c:v>42466.875</c:v>
                </c:pt>
                <c:pt idx="4649">
                  <c:v>42466.895833333343</c:v>
                </c:pt>
                <c:pt idx="4650">
                  <c:v>42466.916666666657</c:v>
                </c:pt>
                <c:pt idx="4651">
                  <c:v>42466.9375</c:v>
                </c:pt>
                <c:pt idx="4652">
                  <c:v>42466.958333333343</c:v>
                </c:pt>
                <c:pt idx="4653">
                  <c:v>42466.979166666657</c:v>
                </c:pt>
                <c:pt idx="4654">
                  <c:v>42467</c:v>
                </c:pt>
                <c:pt idx="4655">
                  <c:v>42467.020833333343</c:v>
                </c:pt>
                <c:pt idx="4656">
                  <c:v>42467.041666666657</c:v>
                </c:pt>
                <c:pt idx="4657">
                  <c:v>42467.0625</c:v>
                </c:pt>
                <c:pt idx="4658">
                  <c:v>42467.083333333343</c:v>
                </c:pt>
                <c:pt idx="4659">
                  <c:v>42467.104166666657</c:v>
                </c:pt>
                <c:pt idx="4660">
                  <c:v>42467.125</c:v>
                </c:pt>
                <c:pt idx="4661">
                  <c:v>42467.145833333343</c:v>
                </c:pt>
                <c:pt idx="4662">
                  <c:v>42467.166666666657</c:v>
                </c:pt>
                <c:pt idx="4663">
                  <c:v>42467.1875</c:v>
                </c:pt>
                <c:pt idx="4664">
                  <c:v>42467.208333333343</c:v>
                </c:pt>
                <c:pt idx="4665">
                  <c:v>42467.22916666665</c:v>
                </c:pt>
                <c:pt idx="4666">
                  <c:v>42467.25</c:v>
                </c:pt>
                <c:pt idx="4667">
                  <c:v>42467.270833333343</c:v>
                </c:pt>
                <c:pt idx="4668">
                  <c:v>42467.29166666665</c:v>
                </c:pt>
                <c:pt idx="4669">
                  <c:v>42467.3125</c:v>
                </c:pt>
                <c:pt idx="4670">
                  <c:v>42467.333333333343</c:v>
                </c:pt>
                <c:pt idx="4671">
                  <c:v>42467.354166666657</c:v>
                </c:pt>
                <c:pt idx="4672">
                  <c:v>42467.375</c:v>
                </c:pt>
                <c:pt idx="4673">
                  <c:v>42467.395833333343</c:v>
                </c:pt>
                <c:pt idx="4674">
                  <c:v>42467.416666666657</c:v>
                </c:pt>
                <c:pt idx="4675">
                  <c:v>42467.4375</c:v>
                </c:pt>
                <c:pt idx="4676">
                  <c:v>42467.458333333343</c:v>
                </c:pt>
                <c:pt idx="4677">
                  <c:v>42467.479166666657</c:v>
                </c:pt>
                <c:pt idx="4678">
                  <c:v>42467.5</c:v>
                </c:pt>
                <c:pt idx="4679">
                  <c:v>42467.520833333343</c:v>
                </c:pt>
                <c:pt idx="4680">
                  <c:v>42467.541666666657</c:v>
                </c:pt>
                <c:pt idx="4681">
                  <c:v>42467.5625</c:v>
                </c:pt>
                <c:pt idx="4682">
                  <c:v>42467.583333333343</c:v>
                </c:pt>
                <c:pt idx="4683">
                  <c:v>42467.604166666657</c:v>
                </c:pt>
                <c:pt idx="4684">
                  <c:v>42467.625</c:v>
                </c:pt>
                <c:pt idx="4685">
                  <c:v>42467.645833333343</c:v>
                </c:pt>
                <c:pt idx="4686">
                  <c:v>42467.666666666657</c:v>
                </c:pt>
                <c:pt idx="4687">
                  <c:v>42467.6875</c:v>
                </c:pt>
                <c:pt idx="4688">
                  <c:v>42467.708333333343</c:v>
                </c:pt>
                <c:pt idx="4689">
                  <c:v>42467.72916666665</c:v>
                </c:pt>
                <c:pt idx="4690">
                  <c:v>42467.75</c:v>
                </c:pt>
                <c:pt idx="4691">
                  <c:v>42467.770833333343</c:v>
                </c:pt>
                <c:pt idx="4692">
                  <c:v>42467.79166666665</c:v>
                </c:pt>
                <c:pt idx="4693">
                  <c:v>42467.8125</c:v>
                </c:pt>
                <c:pt idx="4694">
                  <c:v>42467.833333333343</c:v>
                </c:pt>
                <c:pt idx="4695">
                  <c:v>42467.854166666657</c:v>
                </c:pt>
                <c:pt idx="4696">
                  <c:v>42467.875</c:v>
                </c:pt>
                <c:pt idx="4697">
                  <c:v>42467.895833333343</c:v>
                </c:pt>
                <c:pt idx="4698">
                  <c:v>42467.916666666657</c:v>
                </c:pt>
                <c:pt idx="4699">
                  <c:v>42467.9375</c:v>
                </c:pt>
                <c:pt idx="4700">
                  <c:v>42467.958333333343</c:v>
                </c:pt>
                <c:pt idx="4701">
                  <c:v>42467.979166666657</c:v>
                </c:pt>
                <c:pt idx="4702">
                  <c:v>42468</c:v>
                </c:pt>
                <c:pt idx="4703">
                  <c:v>42468.020833333343</c:v>
                </c:pt>
                <c:pt idx="4704">
                  <c:v>42468.041666666657</c:v>
                </c:pt>
                <c:pt idx="4705">
                  <c:v>42468.0625</c:v>
                </c:pt>
                <c:pt idx="4706">
                  <c:v>42468.083333333343</c:v>
                </c:pt>
                <c:pt idx="4707">
                  <c:v>42468.104166666657</c:v>
                </c:pt>
                <c:pt idx="4708">
                  <c:v>42468.125</c:v>
                </c:pt>
                <c:pt idx="4709">
                  <c:v>42468.145833333343</c:v>
                </c:pt>
                <c:pt idx="4710">
                  <c:v>42468.166666666657</c:v>
                </c:pt>
                <c:pt idx="4711">
                  <c:v>42468.1875</c:v>
                </c:pt>
                <c:pt idx="4712">
                  <c:v>42468.208333333343</c:v>
                </c:pt>
                <c:pt idx="4713">
                  <c:v>42468.22916666665</c:v>
                </c:pt>
                <c:pt idx="4714">
                  <c:v>42468.25</c:v>
                </c:pt>
                <c:pt idx="4715">
                  <c:v>42468.270833333343</c:v>
                </c:pt>
                <c:pt idx="4716">
                  <c:v>42468.29166666665</c:v>
                </c:pt>
                <c:pt idx="4717">
                  <c:v>42468.3125</c:v>
                </c:pt>
                <c:pt idx="4718">
                  <c:v>42468.333333333343</c:v>
                </c:pt>
                <c:pt idx="4719">
                  <c:v>42468.354166666657</c:v>
                </c:pt>
                <c:pt idx="4720">
                  <c:v>42468.375</c:v>
                </c:pt>
                <c:pt idx="4721">
                  <c:v>42468.395833333343</c:v>
                </c:pt>
                <c:pt idx="4722">
                  <c:v>42468.416666666657</c:v>
                </c:pt>
                <c:pt idx="4723">
                  <c:v>42468.4375</c:v>
                </c:pt>
                <c:pt idx="4724">
                  <c:v>42468.458333333343</c:v>
                </c:pt>
                <c:pt idx="4725">
                  <c:v>42468.479166666657</c:v>
                </c:pt>
                <c:pt idx="4726">
                  <c:v>42468.5</c:v>
                </c:pt>
                <c:pt idx="4727">
                  <c:v>42468.520833333343</c:v>
                </c:pt>
                <c:pt idx="4728">
                  <c:v>42468.541666666657</c:v>
                </c:pt>
                <c:pt idx="4729">
                  <c:v>42468.5625</c:v>
                </c:pt>
                <c:pt idx="4730">
                  <c:v>42468.583333333343</c:v>
                </c:pt>
                <c:pt idx="4731">
                  <c:v>42468.604166666657</c:v>
                </c:pt>
                <c:pt idx="4732">
                  <c:v>42468.625</c:v>
                </c:pt>
                <c:pt idx="4733">
                  <c:v>42468.645833333343</c:v>
                </c:pt>
                <c:pt idx="4734">
                  <c:v>42468.666666666657</c:v>
                </c:pt>
                <c:pt idx="4735">
                  <c:v>42468.6875</c:v>
                </c:pt>
                <c:pt idx="4736">
                  <c:v>42468.708333333343</c:v>
                </c:pt>
                <c:pt idx="4737">
                  <c:v>42468.72916666665</c:v>
                </c:pt>
                <c:pt idx="4738">
                  <c:v>42468.75</c:v>
                </c:pt>
                <c:pt idx="4739">
                  <c:v>42468.770833333343</c:v>
                </c:pt>
                <c:pt idx="4740">
                  <c:v>42468.79166666665</c:v>
                </c:pt>
                <c:pt idx="4741">
                  <c:v>42468.8125</c:v>
                </c:pt>
                <c:pt idx="4742">
                  <c:v>42468.833333333343</c:v>
                </c:pt>
                <c:pt idx="4743">
                  <c:v>42468.854166666657</c:v>
                </c:pt>
                <c:pt idx="4744">
                  <c:v>42468.875</c:v>
                </c:pt>
                <c:pt idx="4745">
                  <c:v>42468.895833333343</c:v>
                </c:pt>
                <c:pt idx="4746">
                  <c:v>42468.916666666657</c:v>
                </c:pt>
                <c:pt idx="4747">
                  <c:v>42468.9375</c:v>
                </c:pt>
                <c:pt idx="4748">
                  <c:v>42468.958333333343</c:v>
                </c:pt>
                <c:pt idx="4749">
                  <c:v>42468.979166666657</c:v>
                </c:pt>
                <c:pt idx="4750">
                  <c:v>42469</c:v>
                </c:pt>
                <c:pt idx="4751">
                  <c:v>42469.020833333343</c:v>
                </c:pt>
                <c:pt idx="4752">
                  <c:v>42469.041666666657</c:v>
                </c:pt>
                <c:pt idx="4753">
                  <c:v>42469.0625</c:v>
                </c:pt>
                <c:pt idx="4754">
                  <c:v>42469.083333333343</c:v>
                </c:pt>
                <c:pt idx="4755">
                  <c:v>42469.104166666657</c:v>
                </c:pt>
                <c:pt idx="4756">
                  <c:v>42469.125</c:v>
                </c:pt>
                <c:pt idx="4757">
                  <c:v>42469.145833333343</c:v>
                </c:pt>
                <c:pt idx="4758">
                  <c:v>42469.166666666657</c:v>
                </c:pt>
                <c:pt idx="4759">
                  <c:v>42469.1875</c:v>
                </c:pt>
                <c:pt idx="4760">
                  <c:v>42469.208333333343</c:v>
                </c:pt>
                <c:pt idx="4761">
                  <c:v>42469.22916666665</c:v>
                </c:pt>
                <c:pt idx="4762">
                  <c:v>42469.25</c:v>
                </c:pt>
                <c:pt idx="4763">
                  <c:v>42469.270833333343</c:v>
                </c:pt>
                <c:pt idx="4764">
                  <c:v>42469.29166666665</c:v>
                </c:pt>
                <c:pt idx="4765">
                  <c:v>42469.3125</c:v>
                </c:pt>
                <c:pt idx="4766">
                  <c:v>42469.333333333343</c:v>
                </c:pt>
                <c:pt idx="4767">
                  <c:v>42469.354166666657</c:v>
                </c:pt>
                <c:pt idx="4768">
                  <c:v>42469.375</c:v>
                </c:pt>
                <c:pt idx="4769">
                  <c:v>42469.395833333343</c:v>
                </c:pt>
                <c:pt idx="4770">
                  <c:v>42469.416666666657</c:v>
                </c:pt>
                <c:pt idx="4771">
                  <c:v>42469.4375</c:v>
                </c:pt>
                <c:pt idx="4772">
                  <c:v>42469.458333333343</c:v>
                </c:pt>
                <c:pt idx="4773">
                  <c:v>42469.479166666657</c:v>
                </c:pt>
                <c:pt idx="4774">
                  <c:v>42469.5</c:v>
                </c:pt>
                <c:pt idx="4775">
                  <c:v>42469.520833333343</c:v>
                </c:pt>
                <c:pt idx="4776">
                  <c:v>42469.541666666657</c:v>
                </c:pt>
                <c:pt idx="4777">
                  <c:v>42469.5625</c:v>
                </c:pt>
                <c:pt idx="4778">
                  <c:v>42469.583333333343</c:v>
                </c:pt>
                <c:pt idx="4779">
                  <c:v>42469.604166666657</c:v>
                </c:pt>
                <c:pt idx="4780">
                  <c:v>42469.625</c:v>
                </c:pt>
                <c:pt idx="4781">
                  <c:v>42469.645833333343</c:v>
                </c:pt>
                <c:pt idx="4782">
                  <c:v>42469.666666666657</c:v>
                </c:pt>
                <c:pt idx="4783">
                  <c:v>42469.6875</c:v>
                </c:pt>
                <c:pt idx="4784">
                  <c:v>42469.708333333343</c:v>
                </c:pt>
                <c:pt idx="4785">
                  <c:v>42469.72916666665</c:v>
                </c:pt>
                <c:pt idx="4786">
                  <c:v>42469.75</c:v>
                </c:pt>
                <c:pt idx="4787">
                  <c:v>42469.770833333343</c:v>
                </c:pt>
                <c:pt idx="4788">
                  <c:v>42469.79166666665</c:v>
                </c:pt>
                <c:pt idx="4789">
                  <c:v>42469.8125</c:v>
                </c:pt>
                <c:pt idx="4790">
                  <c:v>42469.833333333343</c:v>
                </c:pt>
                <c:pt idx="4791">
                  <c:v>42469.854166666657</c:v>
                </c:pt>
                <c:pt idx="4792">
                  <c:v>42469.875</c:v>
                </c:pt>
                <c:pt idx="4793">
                  <c:v>42469.895833333343</c:v>
                </c:pt>
                <c:pt idx="4794">
                  <c:v>42469.916666666657</c:v>
                </c:pt>
                <c:pt idx="4795">
                  <c:v>42469.9375</c:v>
                </c:pt>
                <c:pt idx="4796">
                  <c:v>42469.958333333343</c:v>
                </c:pt>
                <c:pt idx="4797">
                  <c:v>42469.979166666657</c:v>
                </c:pt>
                <c:pt idx="4798">
                  <c:v>42470</c:v>
                </c:pt>
                <c:pt idx="4799">
                  <c:v>42470.020833333343</c:v>
                </c:pt>
                <c:pt idx="4800">
                  <c:v>42470.041666666657</c:v>
                </c:pt>
                <c:pt idx="4801">
                  <c:v>42470.0625</c:v>
                </c:pt>
                <c:pt idx="4802">
                  <c:v>42470.083333333343</c:v>
                </c:pt>
                <c:pt idx="4803">
                  <c:v>42470.104166666657</c:v>
                </c:pt>
                <c:pt idx="4804">
                  <c:v>42470.125</c:v>
                </c:pt>
                <c:pt idx="4805">
                  <c:v>42470.145833333343</c:v>
                </c:pt>
                <c:pt idx="4806">
                  <c:v>42470.166666666657</c:v>
                </c:pt>
                <c:pt idx="4807">
                  <c:v>42470.1875</c:v>
                </c:pt>
                <c:pt idx="4808">
                  <c:v>42470.208333333343</c:v>
                </c:pt>
                <c:pt idx="4809">
                  <c:v>42470.22916666665</c:v>
                </c:pt>
                <c:pt idx="4810">
                  <c:v>42470.25</c:v>
                </c:pt>
                <c:pt idx="4811">
                  <c:v>42470.270833333343</c:v>
                </c:pt>
                <c:pt idx="4812">
                  <c:v>42470.29166666665</c:v>
                </c:pt>
                <c:pt idx="4813">
                  <c:v>42470.3125</c:v>
                </c:pt>
                <c:pt idx="4814">
                  <c:v>42470.333333333343</c:v>
                </c:pt>
                <c:pt idx="4815">
                  <c:v>42470.354166666657</c:v>
                </c:pt>
                <c:pt idx="4816">
                  <c:v>42470.375</c:v>
                </c:pt>
                <c:pt idx="4817">
                  <c:v>42470.395833333343</c:v>
                </c:pt>
                <c:pt idx="4818">
                  <c:v>42470.416666666657</c:v>
                </c:pt>
                <c:pt idx="4819">
                  <c:v>42470.4375</c:v>
                </c:pt>
                <c:pt idx="4820">
                  <c:v>42470.458333333343</c:v>
                </c:pt>
                <c:pt idx="4821">
                  <c:v>42470.479166666657</c:v>
                </c:pt>
                <c:pt idx="4822">
                  <c:v>42470.5</c:v>
                </c:pt>
                <c:pt idx="4823">
                  <c:v>42470.520833333343</c:v>
                </c:pt>
                <c:pt idx="4824">
                  <c:v>42470.541666666657</c:v>
                </c:pt>
                <c:pt idx="4825">
                  <c:v>42470.5625</c:v>
                </c:pt>
                <c:pt idx="4826">
                  <c:v>42470.583333333343</c:v>
                </c:pt>
                <c:pt idx="4827">
                  <c:v>42470.604166666657</c:v>
                </c:pt>
                <c:pt idx="4828">
                  <c:v>42470.625</c:v>
                </c:pt>
                <c:pt idx="4829">
                  <c:v>42470.645833333343</c:v>
                </c:pt>
                <c:pt idx="4830">
                  <c:v>42470.666666666657</c:v>
                </c:pt>
                <c:pt idx="4831">
                  <c:v>42470.6875</c:v>
                </c:pt>
                <c:pt idx="4832">
                  <c:v>42470.708333333343</c:v>
                </c:pt>
                <c:pt idx="4833">
                  <c:v>42470.72916666665</c:v>
                </c:pt>
                <c:pt idx="4834">
                  <c:v>42470.75</c:v>
                </c:pt>
                <c:pt idx="4835">
                  <c:v>42470.770833333343</c:v>
                </c:pt>
                <c:pt idx="4836">
                  <c:v>42470.79166666665</c:v>
                </c:pt>
                <c:pt idx="4837">
                  <c:v>42470.8125</c:v>
                </c:pt>
                <c:pt idx="4838">
                  <c:v>42470.833333333343</c:v>
                </c:pt>
                <c:pt idx="4839">
                  <c:v>42470.854166666657</c:v>
                </c:pt>
                <c:pt idx="4840">
                  <c:v>42470.875</c:v>
                </c:pt>
                <c:pt idx="4841">
                  <c:v>42470.895833333343</c:v>
                </c:pt>
                <c:pt idx="4842">
                  <c:v>42470.916666666657</c:v>
                </c:pt>
                <c:pt idx="4843">
                  <c:v>42470.9375</c:v>
                </c:pt>
                <c:pt idx="4844">
                  <c:v>42470.958333333343</c:v>
                </c:pt>
                <c:pt idx="4845">
                  <c:v>42470.979166666657</c:v>
                </c:pt>
                <c:pt idx="4846">
                  <c:v>42471</c:v>
                </c:pt>
                <c:pt idx="4847">
                  <c:v>42471.020833333343</c:v>
                </c:pt>
                <c:pt idx="4848">
                  <c:v>42471.041666666657</c:v>
                </c:pt>
                <c:pt idx="4849">
                  <c:v>42471.0625</c:v>
                </c:pt>
                <c:pt idx="4850">
                  <c:v>42471.083333333343</c:v>
                </c:pt>
                <c:pt idx="4851">
                  <c:v>42471.104166666657</c:v>
                </c:pt>
                <c:pt idx="4852">
                  <c:v>42471.125</c:v>
                </c:pt>
                <c:pt idx="4853">
                  <c:v>42471.145833333343</c:v>
                </c:pt>
                <c:pt idx="4854">
                  <c:v>42471.166666666657</c:v>
                </c:pt>
                <c:pt idx="4855">
                  <c:v>42471.1875</c:v>
                </c:pt>
                <c:pt idx="4856">
                  <c:v>42471.208333333343</c:v>
                </c:pt>
                <c:pt idx="4857">
                  <c:v>42471.22916666665</c:v>
                </c:pt>
                <c:pt idx="4858">
                  <c:v>42471.25</c:v>
                </c:pt>
                <c:pt idx="4859">
                  <c:v>42471.270833333343</c:v>
                </c:pt>
                <c:pt idx="4860">
                  <c:v>42471.29166666665</c:v>
                </c:pt>
                <c:pt idx="4861">
                  <c:v>42471.3125</c:v>
                </c:pt>
                <c:pt idx="4862">
                  <c:v>42471.333333333343</c:v>
                </c:pt>
                <c:pt idx="4863">
                  <c:v>42471.354166666657</c:v>
                </c:pt>
                <c:pt idx="4864">
                  <c:v>42471.375</c:v>
                </c:pt>
                <c:pt idx="4865">
                  <c:v>42471.395833333343</c:v>
                </c:pt>
                <c:pt idx="4866">
                  <c:v>42471.416666666657</c:v>
                </c:pt>
                <c:pt idx="4867">
                  <c:v>42471.4375</c:v>
                </c:pt>
                <c:pt idx="4868">
                  <c:v>42471.458333333343</c:v>
                </c:pt>
                <c:pt idx="4869">
                  <c:v>42471.479166666657</c:v>
                </c:pt>
                <c:pt idx="4870">
                  <c:v>42471.5</c:v>
                </c:pt>
                <c:pt idx="4871">
                  <c:v>42471.520833333343</c:v>
                </c:pt>
                <c:pt idx="4872">
                  <c:v>42471.541666666657</c:v>
                </c:pt>
                <c:pt idx="4873">
                  <c:v>42471.5625</c:v>
                </c:pt>
                <c:pt idx="4874">
                  <c:v>42471.583333333343</c:v>
                </c:pt>
                <c:pt idx="4875">
                  <c:v>42471.604166666657</c:v>
                </c:pt>
                <c:pt idx="4876">
                  <c:v>42471.625</c:v>
                </c:pt>
                <c:pt idx="4877">
                  <c:v>42471.645833333343</c:v>
                </c:pt>
                <c:pt idx="4878">
                  <c:v>42471.666666666657</c:v>
                </c:pt>
                <c:pt idx="4879">
                  <c:v>42471.6875</c:v>
                </c:pt>
                <c:pt idx="4880">
                  <c:v>42471.708333333343</c:v>
                </c:pt>
                <c:pt idx="4881">
                  <c:v>42471.72916666665</c:v>
                </c:pt>
                <c:pt idx="4882">
                  <c:v>42471.75</c:v>
                </c:pt>
                <c:pt idx="4883">
                  <c:v>42471.770833333343</c:v>
                </c:pt>
                <c:pt idx="4884">
                  <c:v>42471.79166666665</c:v>
                </c:pt>
                <c:pt idx="4885">
                  <c:v>42471.8125</c:v>
                </c:pt>
                <c:pt idx="4886">
                  <c:v>42471.833333333343</c:v>
                </c:pt>
                <c:pt idx="4887">
                  <c:v>42471.854166666657</c:v>
                </c:pt>
                <c:pt idx="4888">
                  <c:v>42471.875</c:v>
                </c:pt>
                <c:pt idx="4889">
                  <c:v>42471.895833333343</c:v>
                </c:pt>
                <c:pt idx="4890">
                  <c:v>42471.916666666657</c:v>
                </c:pt>
                <c:pt idx="4891">
                  <c:v>42471.9375</c:v>
                </c:pt>
                <c:pt idx="4892">
                  <c:v>42471.958333333343</c:v>
                </c:pt>
                <c:pt idx="4893">
                  <c:v>42471.979166666657</c:v>
                </c:pt>
                <c:pt idx="4894">
                  <c:v>42472</c:v>
                </c:pt>
                <c:pt idx="4895">
                  <c:v>42472.020833333343</c:v>
                </c:pt>
                <c:pt idx="4896">
                  <c:v>42472.041666666657</c:v>
                </c:pt>
                <c:pt idx="4897">
                  <c:v>42472.0625</c:v>
                </c:pt>
                <c:pt idx="4898">
                  <c:v>42472.083333333343</c:v>
                </c:pt>
                <c:pt idx="4899">
                  <c:v>42472.104166666657</c:v>
                </c:pt>
                <c:pt idx="4900">
                  <c:v>42472.125</c:v>
                </c:pt>
                <c:pt idx="4901">
                  <c:v>42472.145833333343</c:v>
                </c:pt>
                <c:pt idx="4902">
                  <c:v>42472.166666666657</c:v>
                </c:pt>
                <c:pt idx="4903">
                  <c:v>42472.1875</c:v>
                </c:pt>
                <c:pt idx="4904">
                  <c:v>42472.208333333343</c:v>
                </c:pt>
                <c:pt idx="4905">
                  <c:v>42472.22916666665</c:v>
                </c:pt>
                <c:pt idx="4906">
                  <c:v>42472.25</c:v>
                </c:pt>
                <c:pt idx="4907">
                  <c:v>42472.270833333343</c:v>
                </c:pt>
                <c:pt idx="4908">
                  <c:v>42472.29166666665</c:v>
                </c:pt>
                <c:pt idx="4909">
                  <c:v>42472.3125</c:v>
                </c:pt>
                <c:pt idx="4910">
                  <c:v>42472.333333333343</c:v>
                </c:pt>
                <c:pt idx="4911">
                  <c:v>42472.354166666657</c:v>
                </c:pt>
                <c:pt idx="4912">
                  <c:v>42472.375</c:v>
                </c:pt>
                <c:pt idx="4913">
                  <c:v>42472.395833333343</c:v>
                </c:pt>
                <c:pt idx="4914">
                  <c:v>42472.416666666657</c:v>
                </c:pt>
                <c:pt idx="4915">
                  <c:v>42472.4375</c:v>
                </c:pt>
                <c:pt idx="4916">
                  <c:v>42472.458333333343</c:v>
                </c:pt>
                <c:pt idx="4917">
                  <c:v>42472.479166666657</c:v>
                </c:pt>
                <c:pt idx="4918">
                  <c:v>42472.5</c:v>
                </c:pt>
                <c:pt idx="4919">
                  <c:v>42472.520833333343</c:v>
                </c:pt>
                <c:pt idx="4920">
                  <c:v>42472.541666666657</c:v>
                </c:pt>
                <c:pt idx="4921">
                  <c:v>42472.5625</c:v>
                </c:pt>
                <c:pt idx="4922">
                  <c:v>42472.583333333343</c:v>
                </c:pt>
                <c:pt idx="4923">
                  <c:v>42472.604166666657</c:v>
                </c:pt>
                <c:pt idx="4924">
                  <c:v>42472.625</c:v>
                </c:pt>
                <c:pt idx="4925">
                  <c:v>42472.645833333343</c:v>
                </c:pt>
                <c:pt idx="4926">
                  <c:v>42472.666666666657</c:v>
                </c:pt>
                <c:pt idx="4927">
                  <c:v>42472.6875</c:v>
                </c:pt>
                <c:pt idx="4928">
                  <c:v>42472.708333333343</c:v>
                </c:pt>
                <c:pt idx="4929">
                  <c:v>42472.72916666665</c:v>
                </c:pt>
                <c:pt idx="4930">
                  <c:v>42472.75</c:v>
                </c:pt>
                <c:pt idx="4931">
                  <c:v>42472.770833333343</c:v>
                </c:pt>
                <c:pt idx="4932">
                  <c:v>42472.79166666665</c:v>
                </c:pt>
                <c:pt idx="4933">
                  <c:v>42472.8125</c:v>
                </c:pt>
                <c:pt idx="4934">
                  <c:v>42472.833333333343</c:v>
                </c:pt>
                <c:pt idx="4935">
                  <c:v>42472.854166666657</c:v>
                </c:pt>
                <c:pt idx="4936">
                  <c:v>42472.875</c:v>
                </c:pt>
                <c:pt idx="4937">
                  <c:v>42472.895833333343</c:v>
                </c:pt>
                <c:pt idx="4938">
                  <c:v>42472.916666666657</c:v>
                </c:pt>
                <c:pt idx="4939">
                  <c:v>42472.9375</c:v>
                </c:pt>
                <c:pt idx="4940">
                  <c:v>42472.958333333343</c:v>
                </c:pt>
                <c:pt idx="4941">
                  <c:v>42472.979166666657</c:v>
                </c:pt>
                <c:pt idx="4942">
                  <c:v>42473</c:v>
                </c:pt>
                <c:pt idx="4943">
                  <c:v>42473.020833333343</c:v>
                </c:pt>
                <c:pt idx="4944">
                  <c:v>42473.041666666657</c:v>
                </c:pt>
                <c:pt idx="4945">
                  <c:v>42473.0625</c:v>
                </c:pt>
                <c:pt idx="4946">
                  <c:v>42473.083333333343</c:v>
                </c:pt>
                <c:pt idx="4947">
                  <c:v>42473.104166666657</c:v>
                </c:pt>
                <c:pt idx="4948">
                  <c:v>42473.125</c:v>
                </c:pt>
                <c:pt idx="4949">
                  <c:v>42473.145833333343</c:v>
                </c:pt>
                <c:pt idx="4950">
                  <c:v>42473.166666666657</c:v>
                </c:pt>
                <c:pt idx="4951">
                  <c:v>42473.1875</c:v>
                </c:pt>
                <c:pt idx="4952">
                  <c:v>42473.208333333343</c:v>
                </c:pt>
                <c:pt idx="4953">
                  <c:v>42473.22916666665</c:v>
                </c:pt>
                <c:pt idx="4954">
                  <c:v>42473.25</c:v>
                </c:pt>
                <c:pt idx="4955">
                  <c:v>42473.270833333343</c:v>
                </c:pt>
                <c:pt idx="4956">
                  <c:v>42473.29166666665</c:v>
                </c:pt>
                <c:pt idx="4957">
                  <c:v>42473.3125</c:v>
                </c:pt>
                <c:pt idx="4958">
                  <c:v>42473.333333333343</c:v>
                </c:pt>
                <c:pt idx="4959">
                  <c:v>42473.354166666657</c:v>
                </c:pt>
                <c:pt idx="4960">
                  <c:v>42473.375</c:v>
                </c:pt>
                <c:pt idx="4961">
                  <c:v>42473.395833333343</c:v>
                </c:pt>
                <c:pt idx="4962">
                  <c:v>42473.416666666657</c:v>
                </c:pt>
                <c:pt idx="4963">
                  <c:v>42473.4375</c:v>
                </c:pt>
                <c:pt idx="4964">
                  <c:v>42473.458333333343</c:v>
                </c:pt>
                <c:pt idx="4965">
                  <c:v>42473.479166666657</c:v>
                </c:pt>
                <c:pt idx="4966">
                  <c:v>42473.5</c:v>
                </c:pt>
                <c:pt idx="4967">
                  <c:v>42473.520833333343</c:v>
                </c:pt>
                <c:pt idx="4968">
                  <c:v>42473.541666666657</c:v>
                </c:pt>
                <c:pt idx="4969">
                  <c:v>42473.5625</c:v>
                </c:pt>
                <c:pt idx="4970">
                  <c:v>42473.583333333343</c:v>
                </c:pt>
                <c:pt idx="4971">
                  <c:v>42473.604166666657</c:v>
                </c:pt>
                <c:pt idx="4972">
                  <c:v>42473.625</c:v>
                </c:pt>
                <c:pt idx="4973">
                  <c:v>42473.645833333343</c:v>
                </c:pt>
                <c:pt idx="4974">
                  <c:v>42473.666666666657</c:v>
                </c:pt>
                <c:pt idx="4975">
                  <c:v>42473.6875</c:v>
                </c:pt>
                <c:pt idx="4976">
                  <c:v>42473.708333333343</c:v>
                </c:pt>
                <c:pt idx="4977">
                  <c:v>42473.72916666665</c:v>
                </c:pt>
                <c:pt idx="4978">
                  <c:v>42473.75</c:v>
                </c:pt>
                <c:pt idx="4979">
                  <c:v>42473.770833333343</c:v>
                </c:pt>
                <c:pt idx="4980">
                  <c:v>42473.79166666665</c:v>
                </c:pt>
                <c:pt idx="4981">
                  <c:v>42473.8125</c:v>
                </c:pt>
                <c:pt idx="4982">
                  <c:v>42473.833333333343</c:v>
                </c:pt>
                <c:pt idx="4983">
                  <c:v>42473.854166666657</c:v>
                </c:pt>
                <c:pt idx="4984">
                  <c:v>42473.875</c:v>
                </c:pt>
                <c:pt idx="4985">
                  <c:v>42473.895833333343</c:v>
                </c:pt>
                <c:pt idx="4986">
                  <c:v>42473.916666666657</c:v>
                </c:pt>
                <c:pt idx="4987">
                  <c:v>42473.9375</c:v>
                </c:pt>
                <c:pt idx="4988">
                  <c:v>42473.958333333343</c:v>
                </c:pt>
                <c:pt idx="4989">
                  <c:v>42473.979166666657</c:v>
                </c:pt>
                <c:pt idx="4990">
                  <c:v>42474</c:v>
                </c:pt>
                <c:pt idx="4991">
                  <c:v>42474.020833333343</c:v>
                </c:pt>
                <c:pt idx="4992">
                  <c:v>42474.041666666657</c:v>
                </c:pt>
                <c:pt idx="4993">
                  <c:v>42474.0625</c:v>
                </c:pt>
                <c:pt idx="4994">
                  <c:v>42474.083333333343</c:v>
                </c:pt>
                <c:pt idx="4995">
                  <c:v>42474.104166666657</c:v>
                </c:pt>
                <c:pt idx="4996">
                  <c:v>42474.125</c:v>
                </c:pt>
                <c:pt idx="4997">
                  <c:v>42474.145833333343</c:v>
                </c:pt>
                <c:pt idx="4998">
                  <c:v>42474.166666666657</c:v>
                </c:pt>
                <c:pt idx="4999">
                  <c:v>42474.1875</c:v>
                </c:pt>
                <c:pt idx="5000">
                  <c:v>42474.208333333343</c:v>
                </c:pt>
                <c:pt idx="5001">
                  <c:v>42474.22916666665</c:v>
                </c:pt>
                <c:pt idx="5002">
                  <c:v>42474.25</c:v>
                </c:pt>
                <c:pt idx="5003">
                  <c:v>42474.270833333343</c:v>
                </c:pt>
                <c:pt idx="5004">
                  <c:v>42474.29166666665</c:v>
                </c:pt>
                <c:pt idx="5005">
                  <c:v>42474.3125</c:v>
                </c:pt>
                <c:pt idx="5006">
                  <c:v>42474.333333333343</c:v>
                </c:pt>
                <c:pt idx="5007">
                  <c:v>42474.354166666657</c:v>
                </c:pt>
                <c:pt idx="5008">
                  <c:v>42474.375</c:v>
                </c:pt>
                <c:pt idx="5009">
                  <c:v>42474.395833333343</c:v>
                </c:pt>
                <c:pt idx="5010">
                  <c:v>42474.416666666657</c:v>
                </c:pt>
                <c:pt idx="5011">
                  <c:v>42474.4375</c:v>
                </c:pt>
                <c:pt idx="5012">
                  <c:v>42474.458333333343</c:v>
                </c:pt>
                <c:pt idx="5013">
                  <c:v>42474.479166666657</c:v>
                </c:pt>
                <c:pt idx="5014">
                  <c:v>42474.5</c:v>
                </c:pt>
                <c:pt idx="5015">
                  <c:v>42474.520833333343</c:v>
                </c:pt>
                <c:pt idx="5016">
                  <c:v>42474.541666666657</c:v>
                </c:pt>
                <c:pt idx="5017">
                  <c:v>42474.5625</c:v>
                </c:pt>
                <c:pt idx="5018">
                  <c:v>42474.583333333343</c:v>
                </c:pt>
                <c:pt idx="5019">
                  <c:v>42474.604166666657</c:v>
                </c:pt>
                <c:pt idx="5020">
                  <c:v>42474.625</c:v>
                </c:pt>
                <c:pt idx="5021">
                  <c:v>42474.645833333343</c:v>
                </c:pt>
                <c:pt idx="5022">
                  <c:v>42474.666666666657</c:v>
                </c:pt>
                <c:pt idx="5023">
                  <c:v>42474.6875</c:v>
                </c:pt>
                <c:pt idx="5024">
                  <c:v>42474.708333333343</c:v>
                </c:pt>
                <c:pt idx="5025">
                  <c:v>42474.72916666665</c:v>
                </c:pt>
                <c:pt idx="5026">
                  <c:v>42474.75</c:v>
                </c:pt>
                <c:pt idx="5027">
                  <c:v>42474.770833333343</c:v>
                </c:pt>
                <c:pt idx="5028">
                  <c:v>42474.79166666665</c:v>
                </c:pt>
                <c:pt idx="5029">
                  <c:v>42474.8125</c:v>
                </c:pt>
                <c:pt idx="5030">
                  <c:v>42474.833333333343</c:v>
                </c:pt>
                <c:pt idx="5031">
                  <c:v>42474.854166666657</c:v>
                </c:pt>
                <c:pt idx="5032">
                  <c:v>42474.875</c:v>
                </c:pt>
                <c:pt idx="5033">
                  <c:v>42474.895833333343</c:v>
                </c:pt>
                <c:pt idx="5034">
                  <c:v>42474.916666666657</c:v>
                </c:pt>
                <c:pt idx="5035">
                  <c:v>42474.9375</c:v>
                </c:pt>
                <c:pt idx="5036">
                  <c:v>42474.958333333343</c:v>
                </c:pt>
                <c:pt idx="5037">
                  <c:v>42474.979166666657</c:v>
                </c:pt>
                <c:pt idx="5038">
                  <c:v>42475</c:v>
                </c:pt>
                <c:pt idx="5039">
                  <c:v>42475.020833333343</c:v>
                </c:pt>
                <c:pt idx="5040">
                  <c:v>42475.041666666657</c:v>
                </c:pt>
                <c:pt idx="5041">
                  <c:v>42475.0625</c:v>
                </c:pt>
                <c:pt idx="5042">
                  <c:v>42475.083333333343</c:v>
                </c:pt>
                <c:pt idx="5043">
                  <c:v>42475.104166666657</c:v>
                </c:pt>
                <c:pt idx="5044">
                  <c:v>42475.125</c:v>
                </c:pt>
                <c:pt idx="5045">
                  <c:v>42475.145833333343</c:v>
                </c:pt>
                <c:pt idx="5046">
                  <c:v>42475.166666666657</c:v>
                </c:pt>
                <c:pt idx="5047">
                  <c:v>42475.1875</c:v>
                </c:pt>
                <c:pt idx="5048">
                  <c:v>42475.208333333343</c:v>
                </c:pt>
                <c:pt idx="5049">
                  <c:v>42475.22916666665</c:v>
                </c:pt>
                <c:pt idx="5050">
                  <c:v>42475.25</c:v>
                </c:pt>
                <c:pt idx="5051">
                  <c:v>42475.270833333343</c:v>
                </c:pt>
                <c:pt idx="5052">
                  <c:v>42475.29166666665</c:v>
                </c:pt>
                <c:pt idx="5053">
                  <c:v>42475.3125</c:v>
                </c:pt>
                <c:pt idx="5054">
                  <c:v>42475.333333333343</c:v>
                </c:pt>
                <c:pt idx="5055">
                  <c:v>42475.354166666657</c:v>
                </c:pt>
                <c:pt idx="5056">
                  <c:v>42475.375</c:v>
                </c:pt>
                <c:pt idx="5057">
                  <c:v>42475.395833333343</c:v>
                </c:pt>
                <c:pt idx="5058">
                  <c:v>42475.416666666657</c:v>
                </c:pt>
                <c:pt idx="5059">
                  <c:v>42475.4375</c:v>
                </c:pt>
                <c:pt idx="5060">
                  <c:v>42475.458333333343</c:v>
                </c:pt>
                <c:pt idx="5061">
                  <c:v>42475.479166666657</c:v>
                </c:pt>
                <c:pt idx="5062">
                  <c:v>42475.5</c:v>
                </c:pt>
                <c:pt idx="5063">
                  <c:v>42475.520833333343</c:v>
                </c:pt>
                <c:pt idx="5064">
                  <c:v>42475.541666666657</c:v>
                </c:pt>
                <c:pt idx="5065">
                  <c:v>42475.5625</c:v>
                </c:pt>
                <c:pt idx="5066">
                  <c:v>42475.583333333343</c:v>
                </c:pt>
                <c:pt idx="5067">
                  <c:v>42475.604166666657</c:v>
                </c:pt>
                <c:pt idx="5068">
                  <c:v>42475.625</c:v>
                </c:pt>
                <c:pt idx="5069">
                  <c:v>42475.645833333343</c:v>
                </c:pt>
                <c:pt idx="5070">
                  <c:v>42475.666666666657</c:v>
                </c:pt>
                <c:pt idx="5071">
                  <c:v>42475.6875</c:v>
                </c:pt>
                <c:pt idx="5072">
                  <c:v>42475.708333333343</c:v>
                </c:pt>
                <c:pt idx="5073">
                  <c:v>42475.72916666665</c:v>
                </c:pt>
                <c:pt idx="5074">
                  <c:v>42475.75</c:v>
                </c:pt>
                <c:pt idx="5075">
                  <c:v>42475.770833333343</c:v>
                </c:pt>
                <c:pt idx="5076">
                  <c:v>42475.79166666665</c:v>
                </c:pt>
                <c:pt idx="5077">
                  <c:v>42475.8125</c:v>
                </c:pt>
                <c:pt idx="5078">
                  <c:v>42475.833333333343</c:v>
                </c:pt>
                <c:pt idx="5079">
                  <c:v>42475.854166666657</c:v>
                </c:pt>
                <c:pt idx="5080">
                  <c:v>42475.875</c:v>
                </c:pt>
                <c:pt idx="5081">
                  <c:v>42475.895833333343</c:v>
                </c:pt>
                <c:pt idx="5082">
                  <c:v>42475.916666666657</c:v>
                </c:pt>
                <c:pt idx="5083">
                  <c:v>42475.9375</c:v>
                </c:pt>
                <c:pt idx="5084">
                  <c:v>42475.958333333343</c:v>
                </c:pt>
                <c:pt idx="5085">
                  <c:v>42475.979166666657</c:v>
                </c:pt>
                <c:pt idx="5086">
                  <c:v>42476</c:v>
                </c:pt>
                <c:pt idx="5087">
                  <c:v>42476.020833333343</c:v>
                </c:pt>
                <c:pt idx="5088">
                  <c:v>42476.041666666657</c:v>
                </c:pt>
                <c:pt idx="5089">
                  <c:v>42476.0625</c:v>
                </c:pt>
                <c:pt idx="5090">
                  <c:v>42476.083333333343</c:v>
                </c:pt>
                <c:pt idx="5091">
                  <c:v>42476.104166666657</c:v>
                </c:pt>
                <c:pt idx="5092">
                  <c:v>42476.125</c:v>
                </c:pt>
                <c:pt idx="5093">
                  <c:v>42476.145833333343</c:v>
                </c:pt>
                <c:pt idx="5094">
                  <c:v>42476.166666666657</c:v>
                </c:pt>
                <c:pt idx="5095">
                  <c:v>42476.1875</c:v>
                </c:pt>
                <c:pt idx="5096">
                  <c:v>42476.208333333343</c:v>
                </c:pt>
                <c:pt idx="5097">
                  <c:v>42476.22916666665</c:v>
                </c:pt>
                <c:pt idx="5098">
                  <c:v>42476.25</c:v>
                </c:pt>
                <c:pt idx="5099">
                  <c:v>42476.270833333343</c:v>
                </c:pt>
                <c:pt idx="5100">
                  <c:v>42476.29166666665</c:v>
                </c:pt>
                <c:pt idx="5101">
                  <c:v>42476.3125</c:v>
                </c:pt>
                <c:pt idx="5102">
                  <c:v>42476.333333333343</c:v>
                </c:pt>
                <c:pt idx="5103">
                  <c:v>42476.354166666657</c:v>
                </c:pt>
                <c:pt idx="5104">
                  <c:v>42476.375</c:v>
                </c:pt>
                <c:pt idx="5105">
                  <c:v>42476.395833333343</c:v>
                </c:pt>
                <c:pt idx="5106">
                  <c:v>42476.416666666657</c:v>
                </c:pt>
                <c:pt idx="5107">
                  <c:v>42476.4375</c:v>
                </c:pt>
                <c:pt idx="5108">
                  <c:v>42476.458333333343</c:v>
                </c:pt>
                <c:pt idx="5109">
                  <c:v>42476.479166666657</c:v>
                </c:pt>
                <c:pt idx="5110">
                  <c:v>42476.5</c:v>
                </c:pt>
                <c:pt idx="5111">
                  <c:v>42476.520833333343</c:v>
                </c:pt>
                <c:pt idx="5112">
                  <c:v>42476.541666666657</c:v>
                </c:pt>
                <c:pt idx="5113">
                  <c:v>42476.5625</c:v>
                </c:pt>
                <c:pt idx="5114">
                  <c:v>42476.583333333343</c:v>
                </c:pt>
                <c:pt idx="5115">
                  <c:v>42476.604166666657</c:v>
                </c:pt>
                <c:pt idx="5116">
                  <c:v>42476.625</c:v>
                </c:pt>
                <c:pt idx="5117">
                  <c:v>42476.645833333343</c:v>
                </c:pt>
                <c:pt idx="5118">
                  <c:v>42476.666666666657</c:v>
                </c:pt>
                <c:pt idx="5119">
                  <c:v>42476.6875</c:v>
                </c:pt>
                <c:pt idx="5120">
                  <c:v>42476.708333333343</c:v>
                </c:pt>
                <c:pt idx="5121">
                  <c:v>42476.72916666665</c:v>
                </c:pt>
                <c:pt idx="5122">
                  <c:v>42476.75</c:v>
                </c:pt>
                <c:pt idx="5123">
                  <c:v>42476.770833333343</c:v>
                </c:pt>
                <c:pt idx="5124">
                  <c:v>42476.79166666665</c:v>
                </c:pt>
                <c:pt idx="5125">
                  <c:v>42476.8125</c:v>
                </c:pt>
                <c:pt idx="5126">
                  <c:v>42476.833333333343</c:v>
                </c:pt>
                <c:pt idx="5127">
                  <c:v>42476.854166666657</c:v>
                </c:pt>
                <c:pt idx="5128">
                  <c:v>42476.875</c:v>
                </c:pt>
                <c:pt idx="5129">
                  <c:v>42476.895833333343</c:v>
                </c:pt>
                <c:pt idx="5130">
                  <c:v>42476.916666666657</c:v>
                </c:pt>
                <c:pt idx="5131">
                  <c:v>42476.9375</c:v>
                </c:pt>
                <c:pt idx="5132">
                  <c:v>42476.958333333343</c:v>
                </c:pt>
                <c:pt idx="5133">
                  <c:v>42476.979166666657</c:v>
                </c:pt>
                <c:pt idx="5134">
                  <c:v>42477</c:v>
                </c:pt>
                <c:pt idx="5135">
                  <c:v>42477.020833333343</c:v>
                </c:pt>
                <c:pt idx="5136">
                  <c:v>42477.041666666657</c:v>
                </c:pt>
                <c:pt idx="5137">
                  <c:v>42477.0625</c:v>
                </c:pt>
                <c:pt idx="5138">
                  <c:v>42477.083333333343</c:v>
                </c:pt>
                <c:pt idx="5139">
                  <c:v>42477.104166666657</c:v>
                </c:pt>
                <c:pt idx="5140">
                  <c:v>42477.125</c:v>
                </c:pt>
                <c:pt idx="5141">
                  <c:v>42477.145833333343</c:v>
                </c:pt>
                <c:pt idx="5142">
                  <c:v>42477.166666666657</c:v>
                </c:pt>
                <c:pt idx="5143">
                  <c:v>42477.1875</c:v>
                </c:pt>
                <c:pt idx="5144">
                  <c:v>42477.208333333343</c:v>
                </c:pt>
                <c:pt idx="5145">
                  <c:v>42477.22916666665</c:v>
                </c:pt>
                <c:pt idx="5146">
                  <c:v>42477.25</c:v>
                </c:pt>
                <c:pt idx="5147">
                  <c:v>42477.270833333343</c:v>
                </c:pt>
                <c:pt idx="5148">
                  <c:v>42477.29166666665</c:v>
                </c:pt>
                <c:pt idx="5149">
                  <c:v>42477.3125</c:v>
                </c:pt>
                <c:pt idx="5150">
                  <c:v>42477.333333333343</c:v>
                </c:pt>
                <c:pt idx="5151">
                  <c:v>42477.354166666657</c:v>
                </c:pt>
                <c:pt idx="5152">
                  <c:v>42477.375</c:v>
                </c:pt>
                <c:pt idx="5153">
                  <c:v>42477.395833333343</c:v>
                </c:pt>
                <c:pt idx="5154">
                  <c:v>42477.416666666657</c:v>
                </c:pt>
                <c:pt idx="5155">
                  <c:v>42477.4375</c:v>
                </c:pt>
                <c:pt idx="5156">
                  <c:v>42477.458333333343</c:v>
                </c:pt>
                <c:pt idx="5157">
                  <c:v>42477.479166666657</c:v>
                </c:pt>
                <c:pt idx="5158">
                  <c:v>42477.5</c:v>
                </c:pt>
                <c:pt idx="5159">
                  <c:v>42477.520833333343</c:v>
                </c:pt>
                <c:pt idx="5160">
                  <c:v>42477.541666666657</c:v>
                </c:pt>
                <c:pt idx="5161">
                  <c:v>42477.5625</c:v>
                </c:pt>
                <c:pt idx="5162">
                  <c:v>42477.583333333343</c:v>
                </c:pt>
                <c:pt idx="5163">
                  <c:v>42477.604166666657</c:v>
                </c:pt>
                <c:pt idx="5164">
                  <c:v>42477.625</c:v>
                </c:pt>
                <c:pt idx="5165">
                  <c:v>42477.645833333343</c:v>
                </c:pt>
                <c:pt idx="5166">
                  <c:v>42477.666666666657</c:v>
                </c:pt>
                <c:pt idx="5167">
                  <c:v>42477.6875</c:v>
                </c:pt>
                <c:pt idx="5168">
                  <c:v>42477.708333333343</c:v>
                </c:pt>
                <c:pt idx="5169">
                  <c:v>42477.72916666665</c:v>
                </c:pt>
                <c:pt idx="5170">
                  <c:v>42477.75</c:v>
                </c:pt>
                <c:pt idx="5171">
                  <c:v>42477.770833333343</c:v>
                </c:pt>
                <c:pt idx="5172">
                  <c:v>42477.79166666665</c:v>
                </c:pt>
                <c:pt idx="5173">
                  <c:v>42477.8125</c:v>
                </c:pt>
                <c:pt idx="5174">
                  <c:v>42477.833333333343</c:v>
                </c:pt>
                <c:pt idx="5175">
                  <c:v>42477.854166666657</c:v>
                </c:pt>
                <c:pt idx="5176">
                  <c:v>42477.875</c:v>
                </c:pt>
                <c:pt idx="5177">
                  <c:v>42477.895833333343</c:v>
                </c:pt>
                <c:pt idx="5178">
                  <c:v>42477.916666666657</c:v>
                </c:pt>
                <c:pt idx="5179">
                  <c:v>42477.9375</c:v>
                </c:pt>
                <c:pt idx="5180">
                  <c:v>42477.958333333343</c:v>
                </c:pt>
                <c:pt idx="5181">
                  <c:v>42477.979166666657</c:v>
                </c:pt>
                <c:pt idx="5182">
                  <c:v>42478</c:v>
                </c:pt>
                <c:pt idx="5183">
                  <c:v>42478.020833333343</c:v>
                </c:pt>
                <c:pt idx="5184">
                  <c:v>42478.041666666657</c:v>
                </c:pt>
                <c:pt idx="5185">
                  <c:v>42478.0625</c:v>
                </c:pt>
                <c:pt idx="5186">
                  <c:v>42478.083333333343</c:v>
                </c:pt>
                <c:pt idx="5187">
                  <c:v>42478.104166666657</c:v>
                </c:pt>
                <c:pt idx="5188">
                  <c:v>42478.125</c:v>
                </c:pt>
                <c:pt idx="5189">
                  <c:v>42478.145833333343</c:v>
                </c:pt>
                <c:pt idx="5190">
                  <c:v>42478.166666666657</c:v>
                </c:pt>
                <c:pt idx="5191">
                  <c:v>42478.1875</c:v>
                </c:pt>
                <c:pt idx="5192">
                  <c:v>42478.208333333343</c:v>
                </c:pt>
                <c:pt idx="5193">
                  <c:v>42478.22916666665</c:v>
                </c:pt>
                <c:pt idx="5194">
                  <c:v>42478.25</c:v>
                </c:pt>
                <c:pt idx="5195">
                  <c:v>42478.270833333343</c:v>
                </c:pt>
                <c:pt idx="5196">
                  <c:v>42478.29166666665</c:v>
                </c:pt>
                <c:pt idx="5197">
                  <c:v>42478.3125</c:v>
                </c:pt>
                <c:pt idx="5198">
                  <c:v>42478.333333333343</c:v>
                </c:pt>
                <c:pt idx="5199">
                  <c:v>42478.354166666657</c:v>
                </c:pt>
                <c:pt idx="5200">
                  <c:v>42478.375</c:v>
                </c:pt>
                <c:pt idx="5201">
                  <c:v>42478.395833333343</c:v>
                </c:pt>
                <c:pt idx="5202">
                  <c:v>42478.416666666657</c:v>
                </c:pt>
                <c:pt idx="5203">
                  <c:v>42478.4375</c:v>
                </c:pt>
                <c:pt idx="5204">
                  <c:v>42478.458333333343</c:v>
                </c:pt>
                <c:pt idx="5205">
                  <c:v>42478.479166666657</c:v>
                </c:pt>
                <c:pt idx="5206">
                  <c:v>42478.5</c:v>
                </c:pt>
                <c:pt idx="5207">
                  <c:v>42478.520833333343</c:v>
                </c:pt>
                <c:pt idx="5208">
                  <c:v>42478.541666666657</c:v>
                </c:pt>
                <c:pt idx="5209">
                  <c:v>42478.5625</c:v>
                </c:pt>
                <c:pt idx="5210">
                  <c:v>42478.583333333343</c:v>
                </c:pt>
                <c:pt idx="5211">
                  <c:v>42478.604166666657</c:v>
                </c:pt>
                <c:pt idx="5212">
                  <c:v>42478.625</c:v>
                </c:pt>
                <c:pt idx="5213">
                  <c:v>42478.645833333343</c:v>
                </c:pt>
                <c:pt idx="5214">
                  <c:v>42478.666666666657</c:v>
                </c:pt>
                <c:pt idx="5215">
                  <c:v>42478.6875</c:v>
                </c:pt>
                <c:pt idx="5216">
                  <c:v>42478.708333333343</c:v>
                </c:pt>
                <c:pt idx="5217">
                  <c:v>42478.72916666665</c:v>
                </c:pt>
                <c:pt idx="5218">
                  <c:v>42478.75</c:v>
                </c:pt>
                <c:pt idx="5219">
                  <c:v>42478.770833333343</c:v>
                </c:pt>
                <c:pt idx="5220">
                  <c:v>42478.79166666665</c:v>
                </c:pt>
                <c:pt idx="5221">
                  <c:v>42478.8125</c:v>
                </c:pt>
                <c:pt idx="5222">
                  <c:v>42478.833333333343</c:v>
                </c:pt>
                <c:pt idx="5223">
                  <c:v>42478.854166666657</c:v>
                </c:pt>
                <c:pt idx="5224">
                  <c:v>42478.875</c:v>
                </c:pt>
                <c:pt idx="5225">
                  <c:v>42478.895833333343</c:v>
                </c:pt>
                <c:pt idx="5226">
                  <c:v>42478.916666666657</c:v>
                </c:pt>
                <c:pt idx="5227">
                  <c:v>42478.9375</c:v>
                </c:pt>
                <c:pt idx="5228">
                  <c:v>42478.958333333343</c:v>
                </c:pt>
                <c:pt idx="5229">
                  <c:v>42478.979166666657</c:v>
                </c:pt>
                <c:pt idx="5230">
                  <c:v>42479</c:v>
                </c:pt>
                <c:pt idx="5231">
                  <c:v>42479.020833333343</c:v>
                </c:pt>
                <c:pt idx="5232">
                  <c:v>42479.041666666657</c:v>
                </c:pt>
                <c:pt idx="5233">
                  <c:v>42479.0625</c:v>
                </c:pt>
                <c:pt idx="5234">
                  <c:v>42479.083333333343</c:v>
                </c:pt>
                <c:pt idx="5235">
                  <c:v>42479.104166666657</c:v>
                </c:pt>
                <c:pt idx="5236">
                  <c:v>42479.125</c:v>
                </c:pt>
                <c:pt idx="5237">
                  <c:v>42479.145833333343</c:v>
                </c:pt>
                <c:pt idx="5238">
                  <c:v>42479.166666666657</c:v>
                </c:pt>
                <c:pt idx="5239">
                  <c:v>42479.1875</c:v>
                </c:pt>
                <c:pt idx="5240">
                  <c:v>42479.208333333343</c:v>
                </c:pt>
                <c:pt idx="5241">
                  <c:v>42479.22916666665</c:v>
                </c:pt>
                <c:pt idx="5242">
                  <c:v>42479.25</c:v>
                </c:pt>
                <c:pt idx="5243">
                  <c:v>42479.270833333343</c:v>
                </c:pt>
                <c:pt idx="5244">
                  <c:v>42479.29166666665</c:v>
                </c:pt>
                <c:pt idx="5245">
                  <c:v>42479.3125</c:v>
                </c:pt>
                <c:pt idx="5246">
                  <c:v>42479.333333333343</c:v>
                </c:pt>
                <c:pt idx="5247">
                  <c:v>42479.354166666657</c:v>
                </c:pt>
                <c:pt idx="5248">
                  <c:v>42479.375</c:v>
                </c:pt>
                <c:pt idx="5249">
                  <c:v>42479.395833333343</c:v>
                </c:pt>
                <c:pt idx="5250">
                  <c:v>42479.416666666657</c:v>
                </c:pt>
                <c:pt idx="5251">
                  <c:v>42479.4375</c:v>
                </c:pt>
                <c:pt idx="5252">
                  <c:v>42479.458333333343</c:v>
                </c:pt>
                <c:pt idx="5253">
                  <c:v>42479.479166666657</c:v>
                </c:pt>
                <c:pt idx="5254">
                  <c:v>42479.5</c:v>
                </c:pt>
                <c:pt idx="5255">
                  <c:v>42479.520833333343</c:v>
                </c:pt>
                <c:pt idx="5256">
                  <c:v>42479.541666666657</c:v>
                </c:pt>
                <c:pt idx="5257">
                  <c:v>42479.5625</c:v>
                </c:pt>
                <c:pt idx="5258">
                  <c:v>42479.583333333343</c:v>
                </c:pt>
                <c:pt idx="5259">
                  <c:v>42479.604166666657</c:v>
                </c:pt>
                <c:pt idx="5260">
                  <c:v>42479.625</c:v>
                </c:pt>
                <c:pt idx="5261">
                  <c:v>42479.645833333343</c:v>
                </c:pt>
                <c:pt idx="5262">
                  <c:v>42479.666666666657</c:v>
                </c:pt>
                <c:pt idx="5263">
                  <c:v>42479.6875</c:v>
                </c:pt>
                <c:pt idx="5264">
                  <c:v>42479.708333333343</c:v>
                </c:pt>
                <c:pt idx="5265">
                  <c:v>42479.72916666665</c:v>
                </c:pt>
                <c:pt idx="5266">
                  <c:v>42479.75</c:v>
                </c:pt>
                <c:pt idx="5267">
                  <c:v>42479.770833333343</c:v>
                </c:pt>
                <c:pt idx="5268">
                  <c:v>42479.79166666665</c:v>
                </c:pt>
                <c:pt idx="5269">
                  <c:v>42479.8125</c:v>
                </c:pt>
                <c:pt idx="5270">
                  <c:v>42479.833333333343</c:v>
                </c:pt>
                <c:pt idx="5271">
                  <c:v>42479.854166666657</c:v>
                </c:pt>
                <c:pt idx="5272">
                  <c:v>42479.875</c:v>
                </c:pt>
                <c:pt idx="5273">
                  <c:v>42479.895833333343</c:v>
                </c:pt>
                <c:pt idx="5274">
                  <c:v>42479.916666666657</c:v>
                </c:pt>
                <c:pt idx="5275">
                  <c:v>42479.9375</c:v>
                </c:pt>
                <c:pt idx="5276">
                  <c:v>42479.958333333343</c:v>
                </c:pt>
                <c:pt idx="5277">
                  <c:v>42479.979166666657</c:v>
                </c:pt>
                <c:pt idx="5278">
                  <c:v>42480</c:v>
                </c:pt>
                <c:pt idx="5279">
                  <c:v>42480.020833333343</c:v>
                </c:pt>
                <c:pt idx="5280">
                  <c:v>42480.041666666657</c:v>
                </c:pt>
                <c:pt idx="5281">
                  <c:v>42480.0625</c:v>
                </c:pt>
                <c:pt idx="5282">
                  <c:v>42480.083333333343</c:v>
                </c:pt>
                <c:pt idx="5283">
                  <c:v>42480.104166666657</c:v>
                </c:pt>
                <c:pt idx="5284">
                  <c:v>42480.125</c:v>
                </c:pt>
                <c:pt idx="5285">
                  <c:v>42480.145833333343</c:v>
                </c:pt>
                <c:pt idx="5286">
                  <c:v>42480.166666666657</c:v>
                </c:pt>
                <c:pt idx="5287">
                  <c:v>42480.1875</c:v>
                </c:pt>
                <c:pt idx="5288">
                  <c:v>42480.208333333343</c:v>
                </c:pt>
                <c:pt idx="5289">
                  <c:v>42480.22916666665</c:v>
                </c:pt>
                <c:pt idx="5290">
                  <c:v>42480.25</c:v>
                </c:pt>
                <c:pt idx="5291">
                  <c:v>42480.270833333343</c:v>
                </c:pt>
                <c:pt idx="5292">
                  <c:v>42480.29166666665</c:v>
                </c:pt>
                <c:pt idx="5293">
                  <c:v>42480.3125</c:v>
                </c:pt>
                <c:pt idx="5294">
                  <c:v>42480.333333333343</c:v>
                </c:pt>
                <c:pt idx="5295">
                  <c:v>42480.354166666657</c:v>
                </c:pt>
                <c:pt idx="5296">
                  <c:v>42480.375</c:v>
                </c:pt>
                <c:pt idx="5297">
                  <c:v>42480.395833333343</c:v>
                </c:pt>
                <c:pt idx="5298">
                  <c:v>42480.416666666657</c:v>
                </c:pt>
                <c:pt idx="5299">
                  <c:v>42480.4375</c:v>
                </c:pt>
                <c:pt idx="5300">
                  <c:v>42480.458333333343</c:v>
                </c:pt>
                <c:pt idx="5301">
                  <c:v>42480.479166666657</c:v>
                </c:pt>
                <c:pt idx="5302">
                  <c:v>42480.5</c:v>
                </c:pt>
                <c:pt idx="5303">
                  <c:v>42480.520833333343</c:v>
                </c:pt>
                <c:pt idx="5304">
                  <c:v>42480.541666666657</c:v>
                </c:pt>
                <c:pt idx="5305">
                  <c:v>42480.5625</c:v>
                </c:pt>
                <c:pt idx="5306">
                  <c:v>42480.583333333343</c:v>
                </c:pt>
                <c:pt idx="5307">
                  <c:v>42480.604166666657</c:v>
                </c:pt>
                <c:pt idx="5308">
                  <c:v>42480.625</c:v>
                </c:pt>
                <c:pt idx="5309">
                  <c:v>42480.645833333343</c:v>
                </c:pt>
                <c:pt idx="5310">
                  <c:v>42480.666666666657</c:v>
                </c:pt>
                <c:pt idx="5311">
                  <c:v>42480.6875</c:v>
                </c:pt>
                <c:pt idx="5312">
                  <c:v>42480.708333333343</c:v>
                </c:pt>
                <c:pt idx="5313">
                  <c:v>42480.72916666665</c:v>
                </c:pt>
                <c:pt idx="5314">
                  <c:v>42480.75</c:v>
                </c:pt>
                <c:pt idx="5315">
                  <c:v>42480.770833333343</c:v>
                </c:pt>
                <c:pt idx="5316">
                  <c:v>42480.79166666665</c:v>
                </c:pt>
                <c:pt idx="5317">
                  <c:v>42480.8125</c:v>
                </c:pt>
                <c:pt idx="5318">
                  <c:v>42480.833333333343</c:v>
                </c:pt>
                <c:pt idx="5319">
                  <c:v>42480.854166666657</c:v>
                </c:pt>
                <c:pt idx="5320">
                  <c:v>42480.875</c:v>
                </c:pt>
                <c:pt idx="5321">
                  <c:v>42480.895833333343</c:v>
                </c:pt>
                <c:pt idx="5322">
                  <c:v>42480.916666666657</c:v>
                </c:pt>
                <c:pt idx="5323">
                  <c:v>42480.9375</c:v>
                </c:pt>
                <c:pt idx="5324">
                  <c:v>42480.958333333343</c:v>
                </c:pt>
                <c:pt idx="5325">
                  <c:v>42480.979166666657</c:v>
                </c:pt>
                <c:pt idx="5326">
                  <c:v>42481</c:v>
                </c:pt>
                <c:pt idx="5327">
                  <c:v>42481.020833333343</c:v>
                </c:pt>
                <c:pt idx="5328">
                  <c:v>42481.041666666657</c:v>
                </c:pt>
                <c:pt idx="5329">
                  <c:v>42481.0625</c:v>
                </c:pt>
                <c:pt idx="5330">
                  <c:v>42481.083333333343</c:v>
                </c:pt>
                <c:pt idx="5331">
                  <c:v>42481.104166666657</c:v>
                </c:pt>
                <c:pt idx="5332">
                  <c:v>42481.125</c:v>
                </c:pt>
                <c:pt idx="5333">
                  <c:v>42481.145833333343</c:v>
                </c:pt>
                <c:pt idx="5334">
                  <c:v>42481.166666666657</c:v>
                </c:pt>
                <c:pt idx="5335">
                  <c:v>42481.1875</c:v>
                </c:pt>
                <c:pt idx="5336">
                  <c:v>42481.208333333343</c:v>
                </c:pt>
                <c:pt idx="5337">
                  <c:v>42481.22916666665</c:v>
                </c:pt>
                <c:pt idx="5338">
                  <c:v>42481.25</c:v>
                </c:pt>
                <c:pt idx="5339">
                  <c:v>42481.270833333343</c:v>
                </c:pt>
                <c:pt idx="5340">
                  <c:v>42481.29166666665</c:v>
                </c:pt>
                <c:pt idx="5341">
                  <c:v>42481.3125</c:v>
                </c:pt>
                <c:pt idx="5342">
                  <c:v>42481.333333333343</c:v>
                </c:pt>
                <c:pt idx="5343">
                  <c:v>42481.354166666657</c:v>
                </c:pt>
                <c:pt idx="5344">
                  <c:v>42481.375</c:v>
                </c:pt>
                <c:pt idx="5345">
                  <c:v>42481.395833333343</c:v>
                </c:pt>
                <c:pt idx="5346">
                  <c:v>42481.416666666657</c:v>
                </c:pt>
                <c:pt idx="5347">
                  <c:v>42481.4375</c:v>
                </c:pt>
                <c:pt idx="5348">
                  <c:v>42481.458333333343</c:v>
                </c:pt>
                <c:pt idx="5349">
                  <c:v>42481.479166666657</c:v>
                </c:pt>
                <c:pt idx="5350">
                  <c:v>42481.5</c:v>
                </c:pt>
                <c:pt idx="5351">
                  <c:v>42481.520833333343</c:v>
                </c:pt>
                <c:pt idx="5352">
                  <c:v>42481.541666666657</c:v>
                </c:pt>
                <c:pt idx="5353">
                  <c:v>42481.5625</c:v>
                </c:pt>
                <c:pt idx="5354">
                  <c:v>42481.583333333343</c:v>
                </c:pt>
                <c:pt idx="5355">
                  <c:v>42481.604166666657</c:v>
                </c:pt>
                <c:pt idx="5356">
                  <c:v>42481.625</c:v>
                </c:pt>
                <c:pt idx="5357">
                  <c:v>42481.645833333343</c:v>
                </c:pt>
                <c:pt idx="5358">
                  <c:v>42481.666666666657</c:v>
                </c:pt>
                <c:pt idx="5359">
                  <c:v>42481.6875</c:v>
                </c:pt>
                <c:pt idx="5360">
                  <c:v>42481.708333333343</c:v>
                </c:pt>
                <c:pt idx="5361">
                  <c:v>42481.72916666665</c:v>
                </c:pt>
                <c:pt idx="5362">
                  <c:v>42481.75</c:v>
                </c:pt>
                <c:pt idx="5363">
                  <c:v>42481.770833333343</c:v>
                </c:pt>
                <c:pt idx="5364">
                  <c:v>42481.79166666665</c:v>
                </c:pt>
                <c:pt idx="5365">
                  <c:v>42481.8125</c:v>
                </c:pt>
                <c:pt idx="5366">
                  <c:v>42481.833333333343</c:v>
                </c:pt>
                <c:pt idx="5367">
                  <c:v>42481.854166666657</c:v>
                </c:pt>
                <c:pt idx="5368">
                  <c:v>42481.875</c:v>
                </c:pt>
                <c:pt idx="5369">
                  <c:v>42481.895833333343</c:v>
                </c:pt>
                <c:pt idx="5370">
                  <c:v>42481.916666666657</c:v>
                </c:pt>
                <c:pt idx="5371">
                  <c:v>42481.9375</c:v>
                </c:pt>
                <c:pt idx="5372">
                  <c:v>42481.958333333343</c:v>
                </c:pt>
                <c:pt idx="5373">
                  <c:v>42481.979166666657</c:v>
                </c:pt>
                <c:pt idx="5374">
                  <c:v>42482</c:v>
                </c:pt>
                <c:pt idx="5375">
                  <c:v>42482.020833333343</c:v>
                </c:pt>
                <c:pt idx="5376">
                  <c:v>42482.041666666657</c:v>
                </c:pt>
                <c:pt idx="5377">
                  <c:v>42482.0625</c:v>
                </c:pt>
                <c:pt idx="5378">
                  <c:v>42482.083333333343</c:v>
                </c:pt>
                <c:pt idx="5379">
                  <c:v>42482.104166666657</c:v>
                </c:pt>
                <c:pt idx="5380">
                  <c:v>42482.125</c:v>
                </c:pt>
                <c:pt idx="5381">
                  <c:v>42482.145833333343</c:v>
                </c:pt>
                <c:pt idx="5382">
                  <c:v>42482.166666666657</c:v>
                </c:pt>
                <c:pt idx="5383">
                  <c:v>42482.1875</c:v>
                </c:pt>
                <c:pt idx="5384">
                  <c:v>42482.208333333343</c:v>
                </c:pt>
                <c:pt idx="5385">
                  <c:v>42482.22916666665</c:v>
                </c:pt>
                <c:pt idx="5386">
                  <c:v>42482.25</c:v>
                </c:pt>
                <c:pt idx="5387">
                  <c:v>42482.270833333343</c:v>
                </c:pt>
                <c:pt idx="5388">
                  <c:v>42482.29166666665</c:v>
                </c:pt>
                <c:pt idx="5389">
                  <c:v>42482.3125</c:v>
                </c:pt>
                <c:pt idx="5390">
                  <c:v>42482.333333333343</c:v>
                </c:pt>
                <c:pt idx="5391">
                  <c:v>42482.354166666657</c:v>
                </c:pt>
                <c:pt idx="5392">
                  <c:v>42482.375</c:v>
                </c:pt>
                <c:pt idx="5393">
                  <c:v>42482.395833333343</c:v>
                </c:pt>
                <c:pt idx="5394">
                  <c:v>42482.416666666657</c:v>
                </c:pt>
                <c:pt idx="5395">
                  <c:v>42482.4375</c:v>
                </c:pt>
                <c:pt idx="5396">
                  <c:v>42482.458333333343</c:v>
                </c:pt>
                <c:pt idx="5397">
                  <c:v>42482.479166666657</c:v>
                </c:pt>
                <c:pt idx="5398">
                  <c:v>42482.5</c:v>
                </c:pt>
                <c:pt idx="5399">
                  <c:v>42482.520833333343</c:v>
                </c:pt>
                <c:pt idx="5400">
                  <c:v>42482.541666666657</c:v>
                </c:pt>
                <c:pt idx="5401">
                  <c:v>42482.5625</c:v>
                </c:pt>
                <c:pt idx="5402">
                  <c:v>42482.583333333343</c:v>
                </c:pt>
                <c:pt idx="5403">
                  <c:v>42482.604166666657</c:v>
                </c:pt>
                <c:pt idx="5404">
                  <c:v>42482.625</c:v>
                </c:pt>
                <c:pt idx="5405">
                  <c:v>42482.645833333343</c:v>
                </c:pt>
                <c:pt idx="5406">
                  <c:v>42482.666666666657</c:v>
                </c:pt>
                <c:pt idx="5407">
                  <c:v>42482.6875</c:v>
                </c:pt>
                <c:pt idx="5408">
                  <c:v>42482.708333333343</c:v>
                </c:pt>
                <c:pt idx="5409">
                  <c:v>42482.72916666665</c:v>
                </c:pt>
                <c:pt idx="5410">
                  <c:v>42482.75</c:v>
                </c:pt>
                <c:pt idx="5411">
                  <c:v>42482.770833333343</c:v>
                </c:pt>
                <c:pt idx="5412">
                  <c:v>42482.79166666665</c:v>
                </c:pt>
                <c:pt idx="5413">
                  <c:v>42482.8125</c:v>
                </c:pt>
                <c:pt idx="5414">
                  <c:v>42482.833333333343</c:v>
                </c:pt>
                <c:pt idx="5415">
                  <c:v>42482.854166666657</c:v>
                </c:pt>
                <c:pt idx="5416">
                  <c:v>42482.875</c:v>
                </c:pt>
                <c:pt idx="5417">
                  <c:v>42482.895833333343</c:v>
                </c:pt>
                <c:pt idx="5418">
                  <c:v>42482.916666666657</c:v>
                </c:pt>
                <c:pt idx="5419">
                  <c:v>42482.9375</c:v>
                </c:pt>
                <c:pt idx="5420">
                  <c:v>42482.958333333343</c:v>
                </c:pt>
                <c:pt idx="5421">
                  <c:v>42482.979166666657</c:v>
                </c:pt>
                <c:pt idx="5422">
                  <c:v>42483</c:v>
                </c:pt>
                <c:pt idx="5423">
                  <c:v>42483.020833333343</c:v>
                </c:pt>
                <c:pt idx="5424">
                  <c:v>42483.041666666657</c:v>
                </c:pt>
                <c:pt idx="5425">
                  <c:v>42483.0625</c:v>
                </c:pt>
                <c:pt idx="5426">
                  <c:v>42483.083333333343</c:v>
                </c:pt>
                <c:pt idx="5427">
                  <c:v>42483.104166666657</c:v>
                </c:pt>
                <c:pt idx="5428">
                  <c:v>42483.125</c:v>
                </c:pt>
                <c:pt idx="5429">
                  <c:v>42483.145833333343</c:v>
                </c:pt>
                <c:pt idx="5430">
                  <c:v>42483.166666666657</c:v>
                </c:pt>
                <c:pt idx="5431">
                  <c:v>42483.1875</c:v>
                </c:pt>
                <c:pt idx="5432">
                  <c:v>42483.208333333343</c:v>
                </c:pt>
                <c:pt idx="5433">
                  <c:v>42483.22916666665</c:v>
                </c:pt>
                <c:pt idx="5434">
                  <c:v>42483.25</c:v>
                </c:pt>
                <c:pt idx="5435">
                  <c:v>42483.270833333343</c:v>
                </c:pt>
                <c:pt idx="5436">
                  <c:v>42483.29166666665</c:v>
                </c:pt>
                <c:pt idx="5437">
                  <c:v>42483.3125</c:v>
                </c:pt>
                <c:pt idx="5438">
                  <c:v>42483.333333333343</c:v>
                </c:pt>
                <c:pt idx="5439">
                  <c:v>42483.354166666657</c:v>
                </c:pt>
                <c:pt idx="5440">
                  <c:v>42483.375</c:v>
                </c:pt>
                <c:pt idx="5441">
                  <c:v>42483.395833333343</c:v>
                </c:pt>
                <c:pt idx="5442">
                  <c:v>42483.416666666657</c:v>
                </c:pt>
                <c:pt idx="5443">
                  <c:v>42483.4375</c:v>
                </c:pt>
                <c:pt idx="5444">
                  <c:v>42483.458333333343</c:v>
                </c:pt>
                <c:pt idx="5445">
                  <c:v>42483.479166666657</c:v>
                </c:pt>
                <c:pt idx="5446">
                  <c:v>42483.5</c:v>
                </c:pt>
                <c:pt idx="5447">
                  <c:v>42483.520833333343</c:v>
                </c:pt>
                <c:pt idx="5448">
                  <c:v>42483.541666666657</c:v>
                </c:pt>
                <c:pt idx="5449">
                  <c:v>42483.5625</c:v>
                </c:pt>
                <c:pt idx="5450">
                  <c:v>42483.583333333343</c:v>
                </c:pt>
                <c:pt idx="5451">
                  <c:v>42483.604166666657</c:v>
                </c:pt>
                <c:pt idx="5452">
                  <c:v>42483.625</c:v>
                </c:pt>
                <c:pt idx="5453">
                  <c:v>42483.645833333343</c:v>
                </c:pt>
                <c:pt idx="5454">
                  <c:v>42483.666666666657</c:v>
                </c:pt>
                <c:pt idx="5455">
                  <c:v>42483.6875</c:v>
                </c:pt>
                <c:pt idx="5456">
                  <c:v>42483.708333333343</c:v>
                </c:pt>
                <c:pt idx="5457">
                  <c:v>42483.72916666665</c:v>
                </c:pt>
                <c:pt idx="5458">
                  <c:v>42483.75</c:v>
                </c:pt>
                <c:pt idx="5459">
                  <c:v>42483.770833333343</c:v>
                </c:pt>
                <c:pt idx="5460">
                  <c:v>42483.79166666665</c:v>
                </c:pt>
                <c:pt idx="5461">
                  <c:v>42483.8125</c:v>
                </c:pt>
                <c:pt idx="5462">
                  <c:v>42483.833333333343</c:v>
                </c:pt>
                <c:pt idx="5463">
                  <c:v>42483.854166666657</c:v>
                </c:pt>
                <c:pt idx="5464">
                  <c:v>42483.875</c:v>
                </c:pt>
                <c:pt idx="5465">
                  <c:v>42483.895833333343</c:v>
                </c:pt>
                <c:pt idx="5466">
                  <c:v>42483.916666666657</c:v>
                </c:pt>
                <c:pt idx="5467">
                  <c:v>42483.9375</c:v>
                </c:pt>
                <c:pt idx="5468">
                  <c:v>42483.958333333343</c:v>
                </c:pt>
                <c:pt idx="5469">
                  <c:v>42483.979166666657</c:v>
                </c:pt>
                <c:pt idx="5470">
                  <c:v>42484</c:v>
                </c:pt>
                <c:pt idx="5471">
                  <c:v>42484.020833333343</c:v>
                </c:pt>
                <c:pt idx="5472">
                  <c:v>42484.041666666657</c:v>
                </c:pt>
                <c:pt idx="5473">
                  <c:v>42484.0625</c:v>
                </c:pt>
                <c:pt idx="5474">
                  <c:v>42484.083333333343</c:v>
                </c:pt>
                <c:pt idx="5475">
                  <c:v>42484.104166666657</c:v>
                </c:pt>
                <c:pt idx="5476">
                  <c:v>42484.125</c:v>
                </c:pt>
                <c:pt idx="5477">
                  <c:v>42484.145833333343</c:v>
                </c:pt>
                <c:pt idx="5478">
                  <c:v>42484.166666666657</c:v>
                </c:pt>
                <c:pt idx="5479">
                  <c:v>42484.1875</c:v>
                </c:pt>
                <c:pt idx="5480">
                  <c:v>42484.208333333343</c:v>
                </c:pt>
                <c:pt idx="5481">
                  <c:v>42484.22916666665</c:v>
                </c:pt>
                <c:pt idx="5482">
                  <c:v>42484.25</c:v>
                </c:pt>
                <c:pt idx="5483">
                  <c:v>42484.270833333343</c:v>
                </c:pt>
                <c:pt idx="5484">
                  <c:v>42484.29166666665</c:v>
                </c:pt>
                <c:pt idx="5485">
                  <c:v>42484.3125</c:v>
                </c:pt>
                <c:pt idx="5486">
                  <c:v>42484.333333333343</c:v>
                </c:pt>
                <c:pt idx="5487">
                  <c:v>42484.354166666657</c:v>
                </c:pt>
                <c:pt idx="5488">
                  <c:v>42484.375</c:v>
                </c:pt>
                <c:pt idx="5489">
                  <c:v>42484.395833333343</c:v>
                </c:pt>
                <c:pt idx="5490">
                  <c:v>42484.416666666657</c:v>
                </c:pt>
                <c:pt idx="5491">
                  <c:v>42484.4375</c:v>
                </c:pt>
                <c:pt idx="5492">
                  <c:v>42484.458333333343</c:v>
                </c:pt>
                <c:pt idx="5493">
                  <c:v>42484.479166666657</c:v>
                </c:pt>
                <c:pt idx="5494">
                  <c:v>42484.5</c:v>
                </c:pt>
                <c:pt idx="5495">
                  <c:v>42484.520833333343</c:v>
                </c:pt>
                <c:pt idx="5496">
                  <c:v>42484.541666666657</c:v>
                </c:pt>
                <c:pt idx="5497">
                  <c:v>42484.5625</c:v>
                </c:pt>
                <c:pt idx="5498">
                  <c:v>42484.583333333343</c:v>
                </c:pt>
                <c:pt idx="5499">
                  <c:v>42484.604166666657</c:v>
                </c:pt>
                <c:pt idx="5500">
                  <c:v>42484.625</c:v>
                </c:pt>
                <c:pt idx="5501">
                  <c:v>42484.645833333343</c:v>
                </c:pt>
                <c:pt idx="5502">
                  <c:v>42484.666666666657</c:v>
                </c:pt>
                <c:pt idx="5503">
                  <c:v>42484.6875</c:v>
                </c:pt>
                <c:pt idx="5504">
                  <c:v>42484.708333333343</c:v>
                </c:pt>
                <c:pt idx="5505">
                  <c:v>42484.72916666665</c:v>
                </c:pt>
                <c:pt idx="5506">
                  <c:v>42484.75</c:v>
                </c:pt>
                <c:pt idx="5507">
                  <c:v>42484.770833333343</c:v>
                </c:pt>
                <c:pt idx="5508">
                  <c:v>42484.79166666665</c:v>
                </c:pt>
                <c:pt idx="5509">
                  <c:v>42484.8125</c:v>
                </c:pt>
                <c:pt idx="5510">
                  <c:v>42484.833333333343</c:v>
                </c:pt>
                <c:pt idx="5511">
                  <c:v>42484.854166666657</c:v>
                </c:pt>
                <c:pt idx="5512">
                  <c:v>42484.875</c:v>
                </c:pt>
                <c:pt idx="5513">
                  <c:v>42484.895833333343</c:v>
                </c:pt>
                <c:pt idx="5514">
                  <c:v>42484.916666666657</c:v>
                </c:pt>
                <c:pt idx="5515">
                  <c:v>42484.9375</c:v>
                </c:pt>
                <c:pt idx="5516">
                  <c:v>42484.958333333343</c:v>
                </c:pt>
                <c:pt idx="5517">
                  <c:v>42484.979166666657</c:v>
                </c:pt>
                <c:pt idx="5518">
                  <c:v>42485</c:v>
                </c:pt>
                <c:pt idx="5519">
                  <c:v>42485.020833333343</c:v>
                </c:pt>
                <c:pt idx="5520">
                  <c:v>42485.041666666657</c:v>
                </c:pt>
                <c:pt idx="5521">
                  <c:v>42485.0625</c:v>
                </c:pt>
                <c:pt idx="5522">
                  <c:v>42485.083333333343</c:v>
                </c:pt>
                <c:pt idx="5523">
                  <c:v>42485.104166666657</c:v>
                </c:pt>
                <c:pt idx="5524">
                  <c:v>42485.125</c:v>
                </c:pt>
                <c:pt idx="5525">
                  <c:v>42485.145833333343</c:v>
                </c:pt>
                <c:pt idx="5526">
                  <c:v>42485.166666666657</c:v>
                </c:pt>
                <c:pt idx="5527">
                  <c:v>42485.1875</c:v>
                </c:pt>
                <c:pt idx="5528">
                  <c:v>42485.208333333343</c:v>
                </c:pt>
                <c:pt idx="5529">
                  <c:v>42485.22916666665</c:v>
                </c:pt>
                <c:pt idx="5530">
                  <c:v>42485.25</c:v>
                </c:pt>
                <c:pt idx="5531">
                  <c:v>42485.270833333343</c:v>
                </c:pt>
                <c:pt idx="5532">
                  <c:v>42485.29166666665</c:v>
                </c:pt>
                <c:pt idx="5533">
                  <c:v>42485.3125</c:v>
                </c:pt>
                <c:pt idx="5534">
                  <c:v>42485.333333333343</c:v>
                </c:pt>
                <c:pt idx="5535">
                  <c:v>42485.354166666657</c:v>
                </c:pt>
                <c:pt idx="5536">
                  <c:v>42485.375</c:v>
                </c:pt>
                <c:pt idx="5537">
                  <c:v>42485.395833333343</c:v>
                </c:pt>
                <c:pt idx="5538">
                  <c:v>42485.416666666657</c:v>
                </c:pt>
                <c:pt idx="5539">
                  <c:v>42485.4375</c:v>
                </c:pt>
                <c:pt idx="5540">
                  <c:v>42485.458333333343</c:v>
                </c:pt>
                <c:pt idx="5541">
                  <c:v>42485.479166666657</c:v>
                </c:pt>
                <c:pt idx="5542">
                  <c:v>42485.5</c:v>
                </c:pt>
                <c:pt idx="5543">
                  <c:v>42485.520833333343</c:v>
                </c:pt>
                <c:pt idx="5544">
                  <c:v>42485.541666666657</c:v>
                </c:pt>
                <c:pt idx="5545">
                  <c:v>42485.5625</c:v>
                </c:pt>
                <c:pt idx="5546">
                  <c:v>42485.583333333343</c:v>
                </c:pt>
                <c:pt idx="5547">
                  <c:v>42485.604166666657</c:v>
                </c:pt>
                <c:pt idx="5548">
                  <c:v>42485.625</c:v>
                </c:pt>
                <c:pt idx="5549">
                  <c:v>42485.645833333343</c:v>
                </c:pt>
                <c:pt idx="5550">
                  <c:v>42485.666666666657</c:v>
                </c:pt>
                <c:pt idx="5551">
                  <c:v>42485.6875</c:v>
                </c:pt>
                <c:pt idx="5552">
                  <c:v>42485.708333333343</c:v>
                </c:pt>
                <c:pt idx="5553">
                  <c:v>42485.72916666665</c:v>
                </c:pt>
                <c:pt idx="5554">
                  <c:v>42485.75</c:v>
                </c:pt>
                <c:pt idx="5555">
                  <c:v>42485.770833333343</c:v>
                </c:pt>
                <c:pt idx="5556">
                  <c:v>42485.79166666665</c:v>
                </c:pt>
                <c:pt idx="5557">
                  <c:v>42485.8125</c:v>
                </c:pt>
                <c:pt idx="5558">
                  <c:v>42485.833333333343</c:v>
                </c:pt>
                <c:pt idx="5559">
                  <c:v>42485.854166666657</c:v>
                </c:pt>
                <c:pt idx="5560">
                  <c:v>42485.875</c:v>
                </c:pt>
                <c:pt idx="5561">
                  <c:v>42485.895833333343</c:v>
                </c:pt>
                <c:pt idx="5562">
                  <c:v>42485.916666666657</c:v>
                </c:pt>
                <c:pt idx="5563">
                  <c:v>42485.9375</c:v>
                </c:pt>
                <c:pt idx="5564">
                  <c:v>42485.958333333343</c:v>
                </c:pt>
                <c:pt idx="5565">
                  <c:v>42485.979166666657</c:v>
                </c:pt>
                <c:pt idx="5566">
                  <c:v>42486</c:v>
                </c:pt>
                <c:pt idx="5567">
                  <c:v>42486.020833333343</c:v>
                </c:pt>
                <c:pt idx="5568">
                  <c:v>42486.041666666657</c:v>
                </c:pt>
                <c:pt idx="5569">
                  <c:v>42486.0625</c:v>
                </c:pt>
                <c:pt idx="5570">
                  <c:v>42486.083333333343</c:v>
                </c:pt>
                <c:pt idx="5571">
                  <c:v>42486.104166666657</c:v>
                </c:pt>
                <c:pt idx="5572">
                  <c:v>42486.125</c:v>
                </c:pt>
                <c:pt idx="5573">
                  <c:v>42486.145833333343</c:v>
                </c:pt>
                <c:pt idx="5574">
                  <c:v>42486.166666666657</c:v>
                </c:pt>
                <c:pt idx="5575">
                  <c:v>42486.1875</c:v>
                </c:pt>
                <c:pt idx="5576">
                  <c:v>42486.208333333343</c:v>
                </c:pt>
                <c:pt idx="5577">
                  <c:v>42486.22916666665</c:v>
                </c:pt>
                <c:pt idx="5578">
                  <c:v>42486.25</c:v>
                </c:pt>
                <c:pt idx="5579">
                  <c:v>42486.270833333343</c:v>
                </c:pt>
                <c:pt idx="5580">
                  <c:v>42486.29166666665</c:v>
                </c:pt>
                <c:pt idx="5581">
                  <c:v>42486.3125</c:v>
                </c:pt>
                <c:pt idx="5582">
                  <c:v>42486.333333333343</c:v>
                </c:pt>
                <c:pt idx="5583">
                  <c:v>42486.354166666657</c:v>
                </c:pt>
                <c:pt idx="5584">
                  <c:v>42486.375</c:v>
                </c:pt>
                <c:pt idx="5585">
                  <c:v>42486.395833333343</c:v>
                </c:pt>
                <c:pt idx="5586">
                  <c:v>42486.416666666657</c:v>
                </c:pt>
                <c:pt idx="5587">
                  <c:v>42486.4375</c:v>
                </c:pt>
                <c:pt idx="5588">
                  <c:v>42486.458333333343</c:v>
                </c:pt>
                <c:pt idx="5589">
                  <c:v>42486.479166666657</c:v>
                </c:pt>
                <c:pt idx="5590">
                  <c:v>42486.5</c:v>
                </c:pt>
                <c:pt idx="5591">
                  <c:v>42486.520833333343</c:v>
                </c:pt>
                <c:pt idx="5592">
                  <c:v>42486.541666666657</c:v>
                </c:pt>
                <c:pt idx="5593">
                  <c:v>42486.5625</c:v>
                </c:pt>
                <c:pt idx="5594">
                  <c:v>42486.583333333343</c:v>
                </c:pt>
                <c:pt idx="5595">
                  <c:v>42486.604166666657</c:v>
                </c:pt>
                <c:pt idx="5596">
                  <c:v>42486.625</c:v>
                </c:pt>
                <c:pt idx="5597">
                  <c:v>42486.645833333343</c:v>
                </c:pt>
                <c:pt idx="5598">
                  <c:v>42486.666666666657</c:v>
                </c:pt>
                <c:pt idx="5599">
                  <c:v>42486.6875</c:v>
                </c:pt>
                <c:pt idx="5600">
                  <c:v>42486.708333333343</c:v>
                </c:pt>
                <c:pt idx="5601">
                  <c:v>42486.72916666665</c:v>
                </c:pt>
                <c:pt idx="5602">
                  <c:v>42486.75</c:v>
                </c:pt>
                <c:pt idx="5603">
                  <c:v>42486.770833333343</c:v>
                </c:pt>
                <c:pt idx="5604">
                  <c:v>42486.79166666665</c:v>
                </c:pt>
                <c:pt idx="5605">
                  <c:v>42486.8125</c:v>
                </c:pt>
                <c:pt idx="5606">
                  <c:v>42486.833333333343</c:v>
                </c:pt>
                <c:pt idx="5607">
                  <c:v>42486.854166666657</c:v>
                </c:pt>
                <c:pt idx="5608">
                  <c:v>42486.875</c:v>
                </c:pt>
                <c:pt idx="5609">
                  <c:v>42486.895833333343</c:v>
                </c:pt>
                <c:pt idx="5610">
                  <c:v>42486.916666666657</c:v>
                </c:pt>
                <c:pt idx="5611">
                  <c:v>42486.9375</c:v>
                </c:pt>
                <c:pt idx="5612">
                  <c:v>42486.958333333343</c:v>
                </c:pt>
                <c:pt idx="5613">
                  <c:v>42486.979166666657</c:v>
                </c:pt>
                <c:pt idx="5614">
                  <c:v>42487</c:v>
                </c:pt>
                <c:pt idx="5615">
                  <c:v>42487.020833333343</c:v>
                </c:pt>
                <c:pt idx="5616">
                  <c:v>42487.041666666657</c:v>
                </c:pt>
                <c:pt idx="5617">
                  <c:v>42487.0625</c:v>
                </c:pt>
                <c:pt idx="5618">
                  <c:v>42487.083333333343</c:v>
                </c:pt>
                <c:pt idx="5619">
                  <c:v>42487.104166666657</c:v>
                </c:pt>
                <c:pt idx="5620">
                  <c:v>42487.125</c:v>
                </c:pt>
                <c:pt idx="5621">
                  <c:v>42487.145833333343</c:v>
                </c:pt>
                <c:pt idx="5622">
                  <c:v>42487.166666666657</c:v>
                </c:pt>
                <c:pt idx="5623">
                  <c:v>42487.1875</c:v>
                </c:pt>
                <c:pt idx="5624">
                  <c:v>42487.208333333343</c:v>
                </c:pt>
                <c:pt idx="5625">
                  <c:v>42487.22916666665</c:v>
                </c:pt>
                <c:pt idx="5626">
                  <c:v>42487.25</c:v>
                </c:pt>
                <c:pt idx="5627">
                  <c:v>42487.270833333343</c:v>
                </c:pt>
                <c:pt idx="5628">
                  <c:v>42487.29166666665</c:v>
                </c:pt>
                <c:pt idx="5629">
                  <c:v>42487.3125</c:v>
                </c:pt>
                <c:pt idx="5630">
                  <c:v>42487.333333333343</c:v>
                </c:pt>
                <c:pt idx="5631">
                  <c:v>42487.354166666657</c:v>
                </c:pt>
                <c:pt idx="5632">
                  <c:v>42487.375</c:v>
                </c:pt>
                <c:pt idx="5633">
                  <c:v>42487.395833333343</c:v>
                </c:pt>
                <c:pt idx="5634">
                  <c:v>42487.416666666657</c:v>
                </c:pt>
                <c:pt idx="5635">
                  <c:v>42487.4375</c:v>
                </c:pt>
                <c:pt idx="5636">
                  <c:v>42487.458333333343</c:v>
                </c:pt>
                <c:pt idx="5637">
                  <c:v>42487.479166666657</c:v>
                </c:pt>
                <c:pt idx="5638">
                  <c:v>42487.5</c:v>
                </c:pt>
                <c:pt idx="5639">
                  <c:v>42487.520833333343</c:v>
                </c:pt>
                <c:pt idx="5640">
                  <c:v>42487.541666666657</c:v>
                </c:pt>
                <c:pt idx="5641">
                  <c:v>42487.5625</c:v>
                </c:pt>
                <c:pt idx="5642">
                  <c:v>42487.583333333343</c:v>
                </c:pt>
                <c:pt idx="5643">
                  <c:v>42487.604166666657</c:v>
                </c:pt>
                <c:pt idx="5644">
                  <c:v>42487.625</c:v>
                </c:pt>
                <c:pt idx="5645">
                  <c:v>42487.645833333343</c:v>
                </c:pt>
                <c:pt idx="5646">
                  <c:v>42487.666666666657</c:v>
                </c:pt>
                <c:pt idx="5647">
                  <c:v>42487.6875</c:v>
                </c:pt>
                <c:pt idx="5648">
                  <c:v>42487.708333333343</c:v>
                </c:pt>
                <c:pt idx="5649">
                  <c:v>42487.72916666665</c:v>
                </c:pt>
                <c:pt idx="5650">
                  <c:v>42487.75</c:v>
                </c:pt>
                <c:pt idx="5651">
                  <c:v>42487.770833333343</c:v>
                </c:pt>
                <c:pt idx="5652">
                  <c:v>42487.79166666665</c:v>
                </c:pt>
                <c:pt idx="5653">
                  <c:v>42487.8125</c:v>
                </c:pt>
                <c:pt idx="5654">
                  <c:v>42487.833333333343</c:v>
                </c:pt>
                <c:pt idx="5655">
                  <c:v>42487.854166666657</c:v>
                </c:pt>
                <c:pt idx="5656">
                  <c:v>42487.875</c:v>
                </c:pt>
                <c:pt idx="5657">
                  <c:v>42487.895833333343</c:v>
                </c:pt>
                <c:pt idx="5658">
                  <c:v>42487.916666666657</c:v>
                </c:pt>
                <c:pt idx="5659">
                  <c:v>42487.9375</c:v>
                </c:pt>
                <c:pt idx="5660">
                  <c:v>42487.958333333343</c:v>
                </c:pt>
                <c:pt idx="5661">
                  <c:v>42487.979166666657</c:v>
                </c:pt>
                <c:pt idx="5662">
                  <c:v>42488</c:v>
                </c:pt>
                <c:pt idx="5663">
                  <c:v>42488.020833333343</c:v>
                </c:pt>
                <c:pt idx="5664">
                  <c:v>42488.041666666657</c:v>
                </c:pt>
                <c:pt idx="5665">
                  <c:v>42488.0625</c:v>
                </c:pt>
                <c:pt idx="5666">
                  <c:v>42488.083333333343</c:v>
                </c:pt>
                <c:pt idx="5667">
                  <c:v>42488.104166666657</c:v>
                </c:pt>
                <c:pt idx="5668">
                  <c:v>42488.125</c:v>
                </c:pt>
                <c:pt idx="5669">
                  <c:v>42488.145833333343</c:v>
                </c:pt>
                <c:pt idx="5670">
                  <c:v>42488.166666666657</c:v>
                </c:pt>
                <c:pt idx="5671">
                  <c:v>42488.1875</c:v>
                </c:pt>
                <c:pt idx="5672">
                  <c:v>42488.208333333343</c:v>
                </c:pt>
                <c:pt idx="5673">
                  <c:v>42488.22916666665</c:v>
                </c:pt>
                <c:pt idx="5674">
                  <c:v>42488.25</c:v>
                </c:pt>
                <c:pt idx="5675">
                  <c:v>42488.270833333343</c:v>
                </c:pt>
                <c:pt idx="5676">
                  <c:v>42488.29166666665</c:v>
                </c:pt>
                <c:pt idx="5677">
                  <c:v>42488.3125</c:v>
                </c:pt>
                <c:pt idx="5678">
                  <c:v>42488.333333333343</c:v>
                </c:pt>
                <c:pt idx="5679">
                  <c:v>42488.354166666657</c:v>
                </c:pt>
                <c:pt idx="5680">
                  <c:v>42488.375</c:v>
                </c:pt>
                <c:pt idx="5681">
                  <c:v>42488.395833333343</c:v>
                </c:pt>
                <c:pt idx="5682">
                  <c:v>42488.416666666657</c:v>
                </c:pt>
                <c:pt idx="5683">
                  <c:v>42488.4375</c:v>
                </c:pt>
                <c:pt idx="5684">
                  <c:v>42488.458333333343</c:v>
                </c:pt>
                <c:pt idx="5685">
                  <c:v>42488.479166666657</c:v>
                </c:pt>
                <c:pt idx="5686">
                  <c:v>42488.5</c:v>
                </c:pt>
                <c:pt idx="5687">
                  <c:v>42488.520833333343</c:v>
                </c:pt>
                <c:pt idx="5688">
                  <c:v>42488.541666666657</c:v>
                </c:pt>
                <c:pt idx="5689">
                  <c:v>42488.5625</c:v>
                </c:pt>
                <c:pt idx="5690">
                  <c:v>42488.583333333343</c:v>
                </c:pt>
                <c:pt idx="5691">
                  <c:v>42488.604166666657</c:v>
                </c:pt>
                <c:pt idx="5692">
                  <c:v>42488.625</c:v>
                </c:pt>
                <c:pt idx="5693">
                  <c:v>42488.645833333343</c:v>
                </c:pt>
                <c:pt idx="5694">
                  <c:v>42488.666666666657</c:v>
                </c:pt>
                <c:pt idx="5695">
                  <c:v>42488.6875</c:v>
                </c:pt>
                <c:pt idx="5696">
                  <c:v>42488.708333333343</c:v>
                </c:pt>
                <c:pt idx="5697">
                  <c:v>42488.72916666665</c:v>
                </c:pt>
                <c:pt idx="5698">
                  <c:v>42488.75</c:v>
                </c:pt>
                <c:pt idx="5699">
                  <c:v>42488.770833333343</c:v>
                </c:pt>
                <c:pt idx="5700">
                  <c:v>42488.79166666665</c:v>
                </c:pt>
                <c:pt idx="5701">
                  <c:v>42488.8125</c:v>
                </c:pt>
                <c:pt idx="5702">
                  <c:v>42488.833333333343</c:v>
                </c:pt>
                <c:pt idx="5703">
                  <c:v>42488.854166666657</c:v>
                </c:pt>
                <c:pt idx="5704">
                  <c:v>42488.875</c:v>
                </c:pt>
                <c:pt idx="5705">
                  <c:v>42488.895833333343</c:v>
                </c:pt>
                <c:pt idx="5706">
                  <c:v>42488.916666666657</c:v>
                </c:pt>
                <c:pt idx="5707">
                  <c:v>42488.9375</c:v>
                </c:pt>
                <c:pt idx="5708">
                  <c:v>42488.958333333343</c:v>
                </c:pt>
                <c:pt idx="5709">
                  <c:v>42488.979166666657</c:v>
                </c:pt>
                <c:pt idx="5710">
                  <c:v>42489</c:v>
                </c:pt>
                <c:pt idx="5711">
                  <c:v>42489.020833333343</c:v>
                </c:pt>
                <c:pt idx="5712">
                  <c:v>42489.041666666657</c:v>
                </c:pt>
                <c:pt idx="5713">
                  <c:v>42489.0625</c:v>
                </c:pt>
                <c:pt idx="5714">
                  <c:v>42489.083333333343</c:v>
                </c:pt>
                <c:pt idx="5715">
                  <c:v>42489.104166666657</c:v>
                </c:pt>
                <c:pt idx="5716">
                  <c:v>42489.125</c:v>
                </c:pt>
                <c:pt idx="5717">
                  <c:v>42489.145833333343</c:v>
                </c:pt>
                <c:pt idx="5718">
                  <c:v>42489.166666666657</c:v>
                </c:pt>
                <c:pt idx="5719">
                  <c:v>42489.1875</c:v>
                </c:pt>
                <c:pt idx="5720">
                  <c:v>42489.208333333343</c:v>
                </c:pt>
                <c:pt idx="5721">
                  <c:v>42489.22916666665</c:v>
                </c:pt>
                <c:pt idx="5722">
                  <c:v>42489.25</c:v>
                </c:pt>
                <c:pt idx="5723">
                  <c:v>42489.270833333343</c:v>
                </c:pt>
                <c:pt idx="5724">
                  <c:v>42489.29166666665</c:v>
                </c:pt>
                <c:pt idx="5725">
                  <c:v>42489.3125</c:v>
                </c:pt>
                <c:pt idx="5726">
                  <c:v>42489.333333333343</c:v>
                </c:pt>
                <c:pt idx="5727">
                  <c:v>42489.354166666657</c:v>
                </c:pt>
                <c:pt idx="5728">
                  <c:v>42489.375</c:v>
                </c:pt>
                <c:pt idx="5729">
                  <c:v>42489.395833333343</c:v>
                </c:pt>
                <c:pt idx="5730">
                  <c:v>42489.416666666657</c:v>
                </c:pt>
                <c:pt idx="5731">
                  <c:v>42489.4375</c:v>
                </c:pt>
                <c:pt idx="5732">
                  <c:v>42489.458333333343</c:v>
                </c:pt>
                <c:pt idx="5733">
                  <c:v>42489.479166666657</c:v>
                </c:pt>
                <c:pt idx="5734">
                  <c:v>42489.5</c:v>
                </c:pt>
                <c:pt idx="5735">
                  <c:v>42489.520833333343</c:v>
                </c:pt>
                <c:pt idx="5736">
                  <c:v>42489.541666666657</c:v>
                </c:pt>
                <c:pt idx="5737">
                  <c:v>42489.5625</c:v>
                </c:pt>
                <c:pt idx="5738">
                  <c:v>42489.583333333343</c:v>
                </c:pt>
                <c:pt idx="5739">
                  <c:v>42489.604166666657</c:v>
                </c:pt>
                <c:pt idx="5740">
                  <c:v>42489.625</c:v>
                </c:pt>
                <c:pt idx="5741">
                  <c:v>42489.645833333343</c:v>
                </c:pt>
                <c:pt idx="5742">
                  <c:v>42489.666666666657</c:v>
                </c:pt>
                <c:pt idx="5743">
                  <c:v>42489.6875</c:v>
                </c:pt>
                <c:pt idx="5744">
                  <c:v>42489.708333333343</c:v>
                </c:pt>
                <c:pt idx="5745">
                  <c:v>42489.72916666665</c:v>
                </c:pt>
                <c:pt idx="5746">
                  <c:v>42489.75</c:v>
                </c:pt>
                <c:pt idx="5747">
                  <c:v>42489.770833333343</c:v>
                </c:pt>
                <c:pt idx="5748">
                  <c:v>42489.79166666665</c:v>
                </c:pt>
                <c:pt idx="5749">
                  <c:v>42489.8125</c:v>
                </c:pt>
                <c:pt idx="5750">
                  <c:v>42489.833333333343</c:v>
                </c:pt>
                <c:pt idx="5751">
                  <c:v>42489.854166666657</c:v>
                </c:pt>
                <c:pt idx="5752">
                  <c:v>42489.875</c:v>
                </c:pt>
                <c:pt idx="5753">
                  <c:v>42489.895833333343</c:v>
                </c:pt>
                <c:pt idx="5754">
                  <c:v>42489.916666666657</c:v>
                </c:pt>
                <c:pt idx="5755">
                  <c:v>42489.9375</c:v>
                </c:pt>
                <c:pt idx="5756">
                  <c:v>42489.958333333343</c:v>
                </c:pt>
                <c:pt idx="5757">
                  <c:v>42489.979166666657</c:v>
                </c:pt>
                <c:pt idx="5758">
                  <c:v>42490</c:v>
                </c:pt>
                <c:pt idx="5759">
                  <c:v>42490.020833333343</c:v>
                </c:pt>
                <c:pt idx="5760">
                  <c:v>42490.041666666657</c:v>
                </c:pt>
                <c:pt idx="5761">
                  <c:v>42490.0625</c:v>
                </c:pt>
                <c:pt idx="5762">
                  <c:v>42490.083333333343</c:v>
                </c:pt>
                <c:pt idx="5763">
                  <c:v>42490.104166666657</c:v>
                </c:pt>
                <c:pt idx="5764">
                  <c:v>42490.125</c:v>
                </c:pt>
                <c:pt idx="5765">
                  <c:v>42490.145833333343</c:v>
                </c:pt>
                <c:pt idx="5766">
                  <c:v>42490.166666666657</c:v>
                </c:pt>
                <c:pt idx="5767">
                  <c:v>42490.1875</c:v>
                </c:pt>
                <c:pt idx="5768">
                  <c:v>42490.208333333343</c:v>
                </c:pt>
                <c:pt idx="5769">
                  <c:v>42490.22916666665</c:v>
                </c:pt>
                <c:pt idx="5770">
                  <c:v>42490.25</c:v>
                </c:pt>
                <c:pt idx="5771">
                  <c:v>42490.270833333343</c:v>
                </c:pt>
                <c:pt idx="5772">
                  <c:v>42490.29166666665</c:v>
                </c:pt>
                <c:pt idx="5773">
                  <c:v>42490.3125</c:v>
                </c:pt>
                <c:pt idx="5774">
                  <c:v>42490.333333333343</c:v>
                </c:pt>
                <c:pt idx="5775">
                  <c:v>42490.354166666657</c:v>
                </c:pt>
                <c:pt idx="5776">
                  <c:v>42490.375</c:v>
                </c:pt>
                <c:pt idx="5777">
                  <c:v>42490.395833333343</c:v>
                </c:pt>
                <c:pt idx="5778">
                  <c:v>42490.416666666657</c:v>
                </c:pt>
                <c:pt idx="5779">
                  <c:v>42490.4375</c:v>
                </c:pt>
                <c:pt idx="5780">
                  <c:v>42490.458333333343</c:v>
                </c:pt>
                <c:pt idx="5781">
                  <c:v>42490.479166666657</c:v>
                </c:pt>
                <c:pt idx="5782">
                  <c:v>42490.5</c:v>
                </c:pt>
                <c:pt idx="5783">
                  <c:v>42490.520833333343</c:v>
                </c:pt>
                <c:pt idx="5784">
                  <c:v>42490.541666666657</c:v>
                </c:pt>
                <c:pt idx="5785">
                  <c:v>42490.5625</c:v>
                </c:pt>
                <c:pt idx="5786">
                  <c:v>42490.583333333343</c:v>
                </c:pt>
                <c:pt idx="5787">
                  <c:v>42490.604166666657</c:v>
                </c:pt>
                <c:pt idx="5788">
                  <c:v>42490.625</c:v>
                </c:pt>
                <c:pt idx="5789">
                  <c:v>42490.645833333343</c:v>
                </c:pt>
                <c:pt idx="5790">
                  <c:v>42490.666666666657</c:v>
                </c:pt>
                <c:pt idx="5791">
                  <c:v>42490.6875</c:v>
                </c:pt>
                <c:pt idx="5792">
                  <c:v>42490.708333333343</c:v>
                </c:pt>
                <c:pt idx="5793">
                  <c:v>42490.72916666665</c:v>
                </c:pt>
                <c:pt idx="5794">
                  <c:v>42490.75</c:v>
                </c:pt>
                <c:pt idx="5795">
                  <c:v>42490.770833333343</c:v>
                </c:pt>
                <c:pt idx="5796">
                  <c:v>42490.79166666665</c:v>
                </c:pt>
                <c:pt idx="5797">
                  <c:v>42490.8125</c:v>
                </c:pt>
                <c:pt idx="5798">
                  <c:v>42490.833333333343</c:v>
                </c:pt>
                <c:pt idx="5799">
                  <c:v>42490.854166666657</c:v>
                </c:pt>
                <c:pt idx="5800">
                  <c:v>42490.875</c:v>
                </c:pt>
                <c:pt idx="5801">
                  <c:v>42490.895833333343</c:v>
                </c:pt>
                <c:pt idx="5802">
                  <c:v>42490.916666666657</c:v>
                </c:pt>
                <c:pt idx="5803">
                  <c:v>42490.9375</c:v>
                </c:pt>
                <c:pt idx="5804">
                  <c:v>42490.958333333343</c:v>
                </c:pt>
                <c:pt idx="5805">
                  <c:v>42490.979166666657</c:v>
                </c:pt>
                <c:pt idx="5806">
                  <c:v>42491</c:v>
                </c:pt>
                <c:pt idx="5807">
                  <c:v>42491.020833333343</c:v>
                </c:pt>
                <c:pt idx="5808">
                  <c:v>42491.041666666657</c:v>
                </c:pt>
                <c:pt idx="5809">
                  <c:v>42491.0625</c:v>
                </c:pt>
                <c:pt idx="5810">
                  <c:v>42491.083333333343</c:v>
                </c:pt>
                <c:pt idx="5811">
                  <c:v>42491.104166666657</c:v>
                </c:pt>
                <c:pt idx="5812">
                  <c:v>42491.125</c:v>
                </c:pt>
                <c:pt idx="5813">
                  <c:v>42491.145833333343</c:v>
                </c:pt>
                <c:pt idx="5814">
                  <c:v>42491.166666666657</c:v>
                </c:pt>
                <c:pt idx="5815">
                  <c:v>42491.1875</c:v>
                </c:pt>
                <c:pt idx="5816">
                  <c:v>42491.208333333343</c:v>
                </c:pt>
                <c:pt idx="5817">
                  <c:v>42491.22916666665</c:v>
                </c:pt>
                <c:pt idx="5818">
                  <c:v>42491.25</c:v>
                </c:pt>
                <c:pt idx="5819">
                  <c:v>42491.270833333343</c:v>
                </c:pt>
                <c:pt idx="5820">
                  <c:v>42491.29166666665</c:v>
                </c:pt>
                <c:pt idx="5821">
                  <c:v>42491.3125</c:v>
                </c:pt>
                <c:pt idx="5822">
                  <c:v>42491.333333333343</c:v>
                </c:pt>
                <c:pt idx="5823">
                  <c:v>42491.354166666657</c:v>
                </c:pt>
                <c:pt idx="5824">
                  <c:v>42491.375</c:v>
                </c:pt>
                <c:pt idx="5825">
                  <c:v>42491.395833333343</c:v>
                </c:pt>
                <c:pt idx="5826">
                  <c:v>42491.416666666657</c:v>
                </c:pt>
                <c:pt idx="5827">
                  <c:v>42491.4375</c:v>
                </c:pt>
                <c:pt idx="5828">
                  <c:v>42491.458333333343</c:v>
                </c:pt>
                <c:pt idx="5829">
                  <c:v>42491.479166666657</c:v>
                </c:pt>
                <c:pt idx="5830">
                  <c:v>42491.5</c:v>
                </c:pt>
                <c:pt idx="5831">
                  <c:v>42491.520833333343</c:v>
                </c:pt>
                <c:pt idx="5832">
                  <c:v>42491.541666666657</c:v>
                </c:pt>
                <c:pt idx="5833">
                  <c:v>42491.5625</c:v>
                </c:pt>
                <c:pt idx="5834">
                  <c:v>42491.583333333343</c:v>
                </c:pt>
                <c:pt idx="5835">
                  <c:v>42491.604166666657</c:v>
                </c:pt>
                <c:pt idx="5836">
                  <c:v>42491.625</c:v>
                </c:pt>
                <c:pt idx="5837">
                  <c:v>42491.645833333343</c:v>
                </c:pt>
                <c:pt idx="5838">
                  <c:v>42491.666666666657</c:v>
                </c:pt>
                <c:pt idx="5839">
                  <c:v>42491.6875</c:v>
                </c:pt>
                <c:pt idx="5840">
                  <c:v>42491.708333333343</c:v>
                </c:pt>
                <c:pt idx="5841">
                  <c:v>42491.72916666665</c:v>
                </c:pt>
                <c:pt idx="5842">
                  <c:v>42491.75</c:v>
                </c:pt>
                <c:pt idx="5843">
                  <c:v>42491.770833333343</c:v>
                </c:pt>
                <c:pt idx="5844">
                  <c:v>42491.79166666665</c:v>
                </c:pt>
                <c:pt idx="5845">
                  <c:v>42491.8125</c:v>
                </c:pt>
                <c:pt idx="5846">
                  <c:v>42491.833333333343</c:v>
                </c:pt>
                <c:pt idx="5847">
                  <c:v>42491.854166666657</c:v>
                </c:pt>
                <c:pt idx="5848">
                  <c:v>42491.875</c:v>
                </c:pt>
                <c:pt idx="5849">
                  <c:v>42491.895833333343</c:v>
                </c:pt>
                <c:pt idx="5850">
                  <c:v>42491.916666666657</c:v>
                </c:pt>
                <c:pt idx="5851">
                  <c:v>42491.9375</c:v>
                </c:pt>
                <c:pt idx="5852">
                  <c:v>42491.958333333343</c:v>
                </c:pt>
                <c:pt idx="5853">
                  <c:v>42491.979166666657</c:v>
                </c:pt>
                <c:pt idx="5854">
                  <c:v>42492</c:v>
                </c:pt>
                <c:pt idx="5855">
                  <c:v>42492.020833333343</c:v>
                </c:pt>
                <c:pt idx="5856">
                  <c:v>42492.041666666657</c:v>
                </c:pt>
                <c:pt idx="5857">
                  <c:v>42492.0625</c:v>
                </c:pt>
                <c:pt idx="5858">
                  <c:v>42492.083333333343</c:v>
                </c:pt>
                <c:pt idx="5859">
                  <c:v>42492.104166666657</c:v>
                </c:pt>
                <c:pt idx="5860">
                  <c:v>42492.125</c:v>
                </c:pt>
                <c:pt idx="5861">
                  <c:v>42492.145833333343</c:v>
                </c:pt>
                <c:pt idx="5862">
                  <c:v>42492.166666666657</c:v>
                </c:pt>
                <c:pt idx="5863">
                  <c:v>42492.1875</c:v>
                </c:pt>
                <c:pt idx="5864">
                  <c:v>42492.208333333343</c:v>
                </c:pt>
                <c:pt idx="5865">
                  <c:v>42492.22916666665</c:v>
                </c:pt>
                <c:pt idx="5866">
                  <c:v>42492.25</c:v>
                </c:pt>
                <c:pt idx="5867">
                  <c:v>42492.270833333343</c:v>
                </c:pt>
                <c:pt idx="5868">
                  <c:v>42492.29166666665</c:v>
                </c:pt>
                <c:pt idx="5869">
                  <c:v>42492.3125</c:v>
                </c:pt>
                <c:pt idx="5870">
                  <c:v>42492.333333333343</c:v>
                </c:pt>
                <c:pt idx="5871">
                  <c:v>42492.354166666657</c:v>
                </c:pt>
                <c:pt idx="5872">
                  <c:v>42492.375</c:v>
                </c:pt>
                <c:pt idx="5873">
                  <c:v>42492.395833333343</c:v>
                </c:pt>
                <c:pt idx="5874">
                  <c:v>42492.416666666657</c:v>
                </c:pt>
                <c:pt idx="5875">
                  <c:v>42492.4375</c:v>
                </c:pt>
                <c:pt idx="5876">
                  <c:v>42492.458333333343</c:v>
                </c:pt>
                <c:pt idx="5877">
                  <c:v>42492.479166666657</c:v>
                </c:pt>
                <c:pt idx="5878">
                  <c:v>42492.5</c:v>
                </c:pt>
                <c:pt idx="5879">
                  <c:v>42492.520833333343</c:v>
                </c:pt>
                <c:pt idx="5880">
                  <c:v>42492.541666666657</c:v>
                </c:pt>
                <c:pt idx="5881">
                  <c:v>42492.5625</c:v>
                </c:pt>
                <c:pt idx="5882">
                  <c:v>42492.583333333343</c:v>
                </c:pt>
                <c:pt idx="5883">
                  <c:v>42492.604166666657</c:v>
                </c:pt>
                <c:pt idx="5884">
                  <c:v>42492.625</c:v>
                </c:pt>
                <c:pt idx="5885">
                  <c:v>42492.645833333343</c:v>
                </c:pt>
                <c:pt idx="5886">
                  <c:v>42492.666666666657</c:v>
                </c:pt>
                <c:pt idx="5887">
                  <c:v>42492.6875</c:v>
                </c:pt>
                <c:pt idx="5888">
                  <c:v>42492.708333333343</c:v>
                </c:pt>
                <c:pt idx="5889">
                  <c:v>42492.72916666665</c:v>
                </c:pt>
                <c:pt idx="5890">
                  <c:v>42492.75</c:v>
                </c:pt>
                <c:pt idx="5891">
                  <c:v>42492.770833333343</c:v>
                </c:pt>
                <c:pt idx="5892">
                  <c:v>42492.79166666665</c:v>
                </c:pt>
                <c:pt idx="5893">
                  <c:v>42492.8125</c:v>
                </c:pt>
                <c:pt idx="5894">
                  <c:v>42492.833333333343</c:v>
                </c:pt>
                <c:pt idx="5895">
                  <c:v>42492.854166666657</c:v>
                </c:pt>
                <c:pt idx="5896">
                  <c:v>42492.875</c:v>
                </c:pt>
                <c:pt idx="5897">
                  <c:v>42492.895833333343</c:v>
                </c:pt>
                <c:pt idx="5898">
                  <c:v>42492.916666666657</c:v>
                </c:pt>
                <c:pt idx="5899">
                  <c:v>42492.9375</c:v>
                </c:pt>
                <c:pt idx="5900">
                  <c:v>42492.958333333343</c:v>
                </c:pt>
                <c:pt idx="5901">
                  <c:v>42492.979166666657</c:v>
                </c:pt>
                <c:pt idx="5902">
                  <c:v>42493</c:v>
                </c:pt>
                <c:pt idx="5903">
                  <c:v>42493.020833333343</c:v>
                </c:pt>
                <c:pt idx="5904">
                  <c:v>42493.041666666657</c:v>
                </c:pt>
                <c:pt idx="5905">
                  <c:v>42493.0625</c:v>
                </c:pt>
                <c:pt idx="5906">
                  <c:v>42493.083333333343</c:v>
                </c:pt>
                <c:pt idx="5907">
                  <c:v>42493.104166666657</c:v>
                </c:pt>
                <c:pt idx="5908">
                  <c:v>42493.125</c:v>
                </c:pt>
                <c:pt idx="5909">
                  <c:v>42493.145833333343</c:v>
                </c:pt>
                <c:pt idx="5910">
                  <c:v>42493.166666666657</c:v>
                </c:pt>
                <c:pt idx="5911">
                  <c:v>42493.1875</c:v>
                </c:pt>
                <c:pt idx="5912">
                  <c:v>42493.208333333343</c:v>
                </c:pt>
                <c:pt idx="5913">
                  <c:v>42493.22916666665</c:v>
                </c:pt>
                <c:pt idx="5914">
                  <c:v>42493.25</c:v>
                </c:pt>
                <c:pt idx="5915">
                  <c:v>42493.270833333343</c:v>
                </c:pt>
                <c:pt idx="5916">
                  <c:v>42493.29166666665</c:v>
                </c:pt>
                <c:pt idx="5917">
                  <c:v>42493.3125</c:v>
                </c:pt>
                <c:pt idx="5918">
                  <c:v>42493.333333333343</c:v>
                </c:pt>
                <c:pt idx="5919">
                  <c:v>42493.354166666657</c:v>
                </c:pt>
                <c:pt idx="5920">
                  <c:v>42493.375</c:v>
                </c:pt>
                <c:pt idx="5921">
                  <c:v>42493.395833333343</c:v>
                </c:pt>
                <c:pt idx="5922">
                  <c:v>42493.416666666657</c:v>
                </c:pt>
                <c:pt idx="5923">
                  <c:v>42493.4375</c:v>
                </c:pt>
                <c:pt idx="5924">
                  <c:v>42493.458333333343</c:v>
                </c:pt>
                <c:pt idx="5925">
                  <c:v>42493.479166666657</c:v>
                </c:pt>
                <c:pt idx="5926">
                  <c:v>42493.5</c:v>
                </c:pt>
                <c:pt idx="5927">
                  <c:v>42493.520833333343</c:v>
                </c:pt>
                <c:pt idx="5928">
                  <c:v>42493.541666666657</c:v>
                </c:pt>
                <c:pt idx="5929">
                  <c:v>42493.5625</c:v>
                </c:pt>
                <c:pt idx="5930">
                  <c:v>42493.583333333343</c:v>
                </c:pt>
                <c:pt idx="5931">
                  <c:v>42493.604166666657</c:v>
                </c:pt>
                <c:pt idx="5932">
                  <c:v>42493.625</c:v>
                </c:pt>
                <c:pt idx="5933">
                  <c:v>42493.645833333343</c:v>
                </c:pt>
                <c:pt idx="5934">
                  <c:v>42493.666666666657</c:v>
                </c:pt>
                <c:pt idx="5935">
                  <c:v>42493.6875</c:v>
                </c:pt>
                <c:pt idx="5936">
                  <c:v>42493.708333333343</c:v>
                </c:pt>
                <c:pt idx="5937">
                  <c:v>42493.72916666665</c:v>
                </c:pt>
                <c:pt idx="5938">
                  <c:v>42493.75</c:v>
                </c:pt>
                <c:pt idx="5939">
                  <c:v>42493.770833333343</c:v>
                </c:pt>
                <c:pt idx="5940">
                  <c:v>42493.79166666665</c:v>
                </c:pt>
                <c:pt idx="5941">
                  <c:v>42493.8125</c:v>
                </c:pt>
                <c:pt idx="5942">
                  <c:v>42493.833333333343</c:v>
                </c:pt>
                <c:pt idx="5943">
                  <c:v>42493.854166666657</c:v>
                </c:pt>
                <c:pt idx="5944">
                  <c:v>42493.875</c:v>
                </c:pt>
                <c:pt idx="5945">
                  <c:v>42493.895833333343</c:v>
                </c:pt>
                <c:pt idx="5946">
                  <c:v>42493.916666666657</c:v>
                </c:pt>
                <c:pt idx="5947">
                  <c:v>42493.9375</c:v>
                </c:pt>
                <c:pt idx="5948">
                  <c:v>42493.958333333343</c:v>
                </c:pt>
                <c:pt idx="5949">
                  <c:v>42493.979166666657</c:v>
                </c:pt>
                <c:pt idx="5950">
                  <c:v>42494</c:v>
                </c:pt>
                <c:pt idx="5951">
                  <c:v>42494.020833333343</c:v>
                </c:pt>
                <c:pt idx="5952">
                  <c:v>42494.041666666657</c:v>
                </c:pt>
                <c:pt idx="5953">
                  <c:v>42494.0625</c:v>
                </c:pt>
                <c:pt idx="5954">
                  <c:v>42494.083333333343</c:v>
                </c:pt>
                <c:pt idx="5955">
                  <c:v>42494.104166666657</c:v>
                </c:pt>
                <c:pt idx="5956">
                  <c:v>42494.125</c:v>
                </c:pt>
                <c:pt idx="5957">
                  <c:v>42494.145833333343</c:v>
                </c:pt>
                <c:pt idx="5958">
                  <c:v>42494.166666666657</c:v>
                </c:pt>
                <c:pt idx="5959">
                  <c:v>42494.1875</c:v>
                </c:pt>
                <c:pt idx="5960">
                  <c:v>42494.208333333343</c:v>
                </c:pt>
                <c:pt idx="5961">
                  <c:v>42494.22916666665</c:v>
                </c:pt>
                <c:pt idx="5962">
                  <c:v>42494.25</c:v>
                </c:pt>
                <c:pt idx="5963">
                  <c:v>42494.270833333343</c:v>
                </c:pt>
                <c:pt idx="5964">
                  <c:v>42494.29166666665</c:v>
                </c:pt>
                <c:pt idx="5965">
                  <c:v>42494.3125</c:v>
                </c:pt>
                <c:pt idx="5966">
                  <c:v>42494.333333333343</c:v>
                </c:pt>
                <c:pt idx="5967">
                  <c:v>42494.354166666657</c:v>
                </c:pt>
                <c:pt idx="5968">
                  <c:v>42494.375</c:v>
                </c:pt>
                <c:pt idx="5969">
                  <c:v>42494.395833333343</c:v>
                </c:pt>
                <c:pt idx="5970">
                  <c:v>42494.416666666657</c:v>
                </c:pt>
                <c:pt idx="5971">
                  <c:v>42494.4375</c:v>
                </c:pt>
                <c:pt idx="5972">
                  <c:v>42494.458333333343</c:v>
                </c:pt>
                <c:pt idx="5973">
                  <c:v>42494.479166666657</c:v>
                </c:pt>
                <c:pt idx="5974">
                  <c:v>42494.5</c:v>
                </c:pt>
                <c:pt idx="5975">
                  <c:v>42494.520833333343</c:v>
                </c:pt>
                <c:pt idx="5976">
                  <c:v>42494.541666666657</c:v>
                </c:pt>
                <c:pt idx="5977">
                  <c:v>42494.5625</c:v>
                </c:pt>
                <c:pt idx="5978">
                  <c:v>42494.583333333343</c:v>
                </c:pt>
                <c:pt idx="5979">
                  <c:v>42494.604166666657</c:v>
                </c:pt>
                <c:pt idx="5980">
                  <c:v>42494.625</c:v>
                </c:pt>
                <c:pt idx="5981">
                  <c:v>42494.645833333343</c:v>
                </c:pt>
                <c:pt idx="5982">
                  <c:v>42494.666666666657</c:v>
                </c:pt>
                <c:pt idx="5983">
                  <c:v>42494.6875</c:v>
                </c:pt>
                <c:pt idx="5984">
                  <c:v>42494.708333333343</c:v>
                </c:pt>
                <c:pt idx="5985">
                  <c:v>42494.72916666665</c:v>
                </c:pt>
                <c:pt idx="5986">
                  <c:v>42494.75</c:v>
                </c:pt>
                <c:pt idx="5987">
                  <c:v>42494.770833333343</c:v>
                </c:pt>
                <c:pt idx="5988">
                  <c:v>42494.79166666665</c:v>
                </c:pt>
                <c:pt idx="5989">
                  <c:v>42494.8125</c:v>
                </c:pt>
                <c:pt idx="5990">
                  <c:v>42494.833333333343</c:v>
                </c:pt>
                <c:pt idx="5991">
                  <c:v>42494.854166666657</c:v>
                </c:pt>
                <c:pt idx="5992">
                  <c:v>42494.875</c:v>
                </c:pt>
                <c:pt idx="5993">
                  <c:v>42494.895833333343</c:v>
                </c:pt>
                <c:pt idx="5994">
                  <c:v>42494.916666666657</c:v>
                </c:pt>
                <c:pt idx="5995">
                  <c:v>42494.9375</c:v>
                </c:pt>
                <c:pt idx="5996">
                  <c:v>42494.958333333343</c:v>
                </c:pt>
                <c:pt idx="5997">
                  <c:v>42494.979166666657</c:v>
                </c:pt>
                <c:pt idx="5998">
                  <c:v>42495</c:v>
                </c:pt>
                <c:pt idx="5999">
                  <c:v>42495.020833333343</c:v>
                </c:pt>
                <c:pt idx="6000">
                  <c:v>42495.041666666657</c:v>
                </c:pt>
                <c:pt idx="6001">
                  <c:v>42495.0625</c:v>
                </c:pt>
                <c:pt idx="6002">
                  <c:v>42495.083333333343</c:v>
                </c:pt>
                <c:pt idx="6003">
                  <c:v>42495.104166666657</c:v>
                </c:pt>
                <c:pt idx="6004">
                  <c:v>42495.125</c:v>
                </c:pt>
                <c:pt idx="6005">
                  <c:v>42495.145833333343</c:v>
                </c:pt>
                <c:pt idx="6006">
                  <c:v>42495.166666666657</c:v>
                </c:pt>
                <c:pt idx="6007">
                  <c:v>42495.1875</c:v>
                </c:pt>
                <c:pt idx="6008">
                  <c:v>42495.208333333343</c:v>
                </c:pt>
                <c:pt idx="6009">
                  <c:v>42495.22916666665</c:v>
                </c:pt>
                <c:pt idx="6010">
                  <c:v>42495.25</c:v>
                </c:pt>
                <c:pt idx="6011">
                  <c:v>42495.270833333343</c:v>
                </c:pt>
                <c:pt idx="6012">
                  <c:v>42495.29166666665</c:v>
                </c:pt>
                <c:pt idx="6013">
                  <c:v>42495.3125</c:v>
                </c:pt>
                <c:pt idx="6014">
                  <c:v>42495.333333333343</c:v>
                </c:pt>
                <c:pt idx="6015">
                  <c:v>42495.354166666657</c:v>
                </c:pt>
                <c:pt idx="6016">
                  <c:v>42495.375</c:v>
                </c:pt>
                <c:pt idx="6017">
                  <c:v>42495.395833333343</c:v>
                </c:pt>
                <c:pt idx="6018">
                  <c:v>42495.416666666657</c:v>
                </c:pt>
                <c:pt idx="6019">
                  <c:v>42495.4375</c:v>
                </c:pt>
                <c:pt idx="6020">
                  <c:v>42495.458333333343</c:v>
                </c:pt>
                <c:pt idx="6021">
                  <c:v>42495.479166666657</c:v>
                </c:pt>
                <c:pt idx="6022">
                  <c:v>42495.5</c:v>
                </c:pt>
                <c:pt idx="6023">
                  <c:v>42495.520833333343</c:v>
                </c:pt>
                <c:pt idx="6024">
                  <c:v>42495.541666666657</c:v>
                </c:pt>
                <c:pt idx="6025">
                  <c:v>42495.5625</c:v>
                </c:pt>
                <c:pt idx="6026">
                  <c:v>42495.583333333343</c:v>
                </c:pt>
                <c:pt idx="6027">
                  <c:v>42495.604166666657</c:v>
                </c:pt>
                <c:pt idx="6028">
                  <c:v>42495.625</c:v>
                </c:pt>
                <c:pt idx="6029">
                  <c:v>42495.645833333343</c:v>
                </c:pt>
                <c:pt idx="6030">
                  <c:v>42495.666666666657</c:v>
                </c:pt>
                <c:pt idx="6031">
                  <c:v>42495.6875</c:v>
                </c:pt>
                <c:pt idx="6032">
                  <c:v>42495.708333333343</c:v>
                </c:pt>
                <c:pt idx="6033">
                  <c:v>42495.72916666665</c:v>
                </c:pt>
                <c:pt idx="6034">
                  <c:v>42495.75</c:v>
                </c:pt>
                <c:pt idx="6035">
                  <c:v>42495.770833333343</c:v>
                </c:pt>
                <c:pt idx="6036">
                  <c:v>42495.79166666665</c:v>
                </c:pt>
                <c:pt idx="6037">
                  <c:v>42495.8125</c:v>
                </c:pt>
                <c:pt idx="6038">
                  <c:v>42495.833333333343</c:v>
                </c:pt>
                <c:pt idx="6039">
                  <c:v>42495.854166666657</c:v>
                </c:pt>
                <c:pt idx="6040">
                  <c:v>42495.875</c:v>
                </c:pt>
                <c:pt idx="6041">
                  <c:v>42495.895833333343</c:v>
                </c:pt>
                <c:pt idx="6042">
                  <c:v>42495.916666666657</c:v>
                </c:pt>
                <c:pt idx="6043">
                  <c:v>42495.9375</c:v>
                </c:pt>
                <c:pt idx="6044">
                  <c:v>42495.958333333343</c:v>
                </c:pt>
                <c:pt idx="6045">
                  <c:v>42495.979166666657</c:v>
                </c:pt>
                <c:pt idx="6046">
                  <c:v>42496</c:v>
                </c:pt>
                <c:pt idx="6047">
                  <c:v>42496.020833333343</c:v>
                </c:pt>
                <c:pt idx="6048">
                  <c:v>42496.041666666657</c:v>
                </c:pt>
                <c:pt idx="6049">
                  <c:v>42496.0625</c:v>
                </c:pt>
                <c:pt idx="6050">
                  <c:v>42496.083333333343</c:v>
                </c:pt>
                <c:pt idx="6051">
                  <c:v>42496.104166666657</c:v>
                </c:pt>
                <c:pt idx="6052">
                  <c:v>42496.125</c:v>
                </c:pt>
                <c:pt idx="6053">
                  <c:v>42496.145833333343</c:v>
                </c:pt>
                <c:pt idx="6054">
                  <c:v>42496.166666666657</c:v>
                </c:pt>
                <c:pt idx="6055">
                  <c:v>42496.1875</c:v>
                </c:pt>
                <c:pt idx="6056">
                  <c:v>42496.208333333343</c:v>
                </c:pt>
                <c:pt idx="6057">
                  <c:v>42496.22916666665</c:v>
                </c:pt>
                <c:pt idx="6058">
                  <c:v>42496.25</c:v>
                </c:pt>
                <c:pt idx="6059">
                  <c:v>42496.270833333343</c:v>
                </c:pt>
                <c:pt idx="6060">
                  <c:v>42496.29166666665</c:v>
                </c:pt>
                <c:pt idx="6061">
                  <c:v>42496.3125</c:v>
                </c:pt>
                <c:pt idx="6062">
                  <c:v>42496.333333333343</c:v>
                </c:pt>
                <c:pt idx="6063">
                  <c:v>42496.354166666657</c:v>
                </c:pt>
                <c:pt idx="6064">
                  <c:v>42496.375</c:v>
                </c:pt>
                <c:pt idx="6065">
                  <c:v>42496.395833333343</c:v>
                </c:pt>
                <c:pt idx="6066">
                  <c:v>42496.416666666657</c:v>
                </c:pt>
                <c:pt idx="6067">
                  <c:v>42496.4375</c:v>
                </c:pt>
                <c:pt idx="6068">
                  <c:v>42496.458333333343</c:v>
                </c:pt>
                <c:pt idx="6069">
                  <c:v>42496.479166666657</c:v>
                </c:pt>
                <c:pt idx="6070">
                  <c:v>42496.5</c:v>
                </c:pt>
                <c:pt idx="6071">
                  <c:v>42496.520833333343</c:v>
                </c:pt>
                <c:pt idx="6072">
                  <c:v>42496.541666666657</c:v>
                </c:pt>
                <c:pt idx="6073">
                  <c:v>42496.5625</c:v>
                </c:pt>
                <c:pt idx="6074">
                  <c:v>42496.583333333343</c:v>
                </c:pt>
                <c:pt idx="6075">
                  <c:v>42496.604166666657</c:v>
                </c:pt>
                <c:pt idx="6076">
                  <c:v>42496.625</c:v>
                </c:pt>
                <c:pt idx="6077">
                  <c:v>42496.645833333343</c:v>
                </c:pt>
                <c:pt idx="6078">
                  <c:v>42496.666666666657</c:v>
                </c:pt>
                <c:pt idx="6079">
                  <c:v>42496.6875</c:v>
                </c:pt>
                <c:pt idx="6080">
                  <c:v>42496.708333333343</c:v>
                </c:pt>
                <c:pt idx="6081">
                  <c:v>42496.72916666665</c:v>
                </c:pt>
                <c:pt idx="6082">
                  <c:v>42496.75</c:v>
                </c:pt>
                <c:pt idx="6083">
                  <c:v>42496.770833333343</c:v>
                </c:pt>
                <c:pt idx="6084">
                  <c:v>42496.79166666665</c:v>
                </c:pt>
                <c:pt idx="6085">
                  <c:v>42496.8125</c:v>
                </c:pt>
                <c:pt idx="6086">
                  <c:v>42496.833333333343</c:v>
                </c:pt>
                <c:pt idx="6087">
                  <c:v>42496.854166666657</c:v>
                </c:pt>
                <c:pt idx="6088">
                  <c:v>42496.875</c:v>
                </c:pt>
                <c:pt idx="6089">
                  <c:v>42496.895833333343</c:v>
                </c:pt>
                <c:pt idx="6090">
                  <c:v>42496.916666666657</c:v>
                </c:pt>
                <c:pt idx="6091">
                  <c:v>42496.9375</c:v>
                </c:pt>
                <c:pt idx="6092">
                  <c:v>42496.958333333343</c:v>
                </c:pt>
                <c:pt idx="6093">
                  <c:v>42496.979166666657</c:v>
                </c:pt>
                <c:pt idx="6094">
                  <c:v>42497</c:v>
                </c:pt>
                <c:pt idx="6095">
                  <c:v>42497.020833333343</c:v>
                </c:pt>
                <c:pt idx="6096">
                  <c:v>42497.041666666657</c:v>
                </c:pt>
                <c:pt idx="6097">
                  <c:v>42497.0625</c:v>
                </c:pt>
                <c:pt idx="6098">
                  <c:v>42497.083333333343</c:v>
                </c:pt>
                <c:pt idx="6099">
                  <c:v>42497.104166666657</c:v>
                </c:pt>
                <c:pt idx="6100">
                  <c:v>42497.125</c:v>
                </c:pt>
                <c:pt idx="6101">
                  <c:v>42497.145833333343</c:v>
                </c:pt>
                <c:pt idx="6102">
                  <c:v>42497.166666666657</c:v>
                </c:pt>
                <c:pt idx="6103">
                  <c:v>42497.1875</c:v>
                </c:pt>
                <c:pt idx="6104">
                  <c:v>42497.208333333343</c:v>
                </c:pt>
                <c:pt idx="6105">
                  <c:v>42497.22916666665</c:v>
                </c:pt>
                <c:pt idx="6106">
                  <c:v>42497.25</c:v>
                </c:pt>
                <c:pt idx="6107">
                  <c:v>42497.270833333343</c:v>
                </c:pt>
                <c:pt idx="6108">
                  <c:v>42497.29166666665</c:v>
                </c:pt>
                <c:pt idx="6109">
                  <c:v>42497.3125</c:v>
                </c:pt>
                <c:pt idx="6110">
                  <c:v>42497.333333333343</c:v>
                </c:pt>
                <c:pt idx="6111">
                  <c:v>42497.354166666657</c:v>
                </c:pt>
                <c:pt idx="6112">
                  <c:v>42497.375</c:v>
                </c:pt>
                <c:pt idx="6113">
                  <c:v>42497.395833333343</c:v>
                </c:pt>
                <c:pt idx="6114">
                  <c:v>42497.416666666657</c:v>
                </c:pt>
                <c:pt idx="6115">
                  <c:v>42497.4375</c:v>
                </c:pt>
                <c:pt idx="6116">
                  <c:v>42497.458333333343</c:v>
                </c:pt>
                <c:pt idx="6117">
                  <c:v>42497.479166666657</c:v>
                </c:pt>
                <c:pt idx="6118">
                  <c:v>42497.5</c:v>
                </c:pt>
                <c:pt idx="6119">
                  <c:v>42497.520833333343</c:v>
                </c:pt>
                <c:pt idx="6120">
                  <c:v>42497.541666666657</c:v>
                </c:pt>
                <c:pt idx="6121">
                  <c:v>42497.5625</c:v>
                </c:pt>
                <c:pt idx="6122">
                  <c:v>42497.583333333343</c:v>
                </c:pt>
                <c:pt idx="6123">
                  <c:v>42497.604166666657</c:v>
                </c:pt>
                <c:pt idx="6124">
                  <c:v>42497.625</c:v>
                </c:pt>
                <c:pt idx="6125">
                  <c:v>42497.645833333343</c:v>
                </c:pt>
                <c:pt idx="6126">
                  <c:v>42497.666666666657</c:v>
                </c:pt>
                <c:pt idx="6127">
                  <c:v>42497.6875</c:v>
                </c:pt>
                <c:pt idx="6128">
                  <c:v>42497.708333333343</c:v>
                </c:pt>
                <c:pt idx="6129">
                  <c:v>42497.72916666665</c:v>
                </c:pt>
                <c:pt idx="6130">
                  <c:v>42497.75</c:v>
                </c:pt>
                <c:pt idx="6131">
                  <c:v>42497.770833333343</c:v>
                </c:pt>
                <c:pt idx="6132">
                  <c:v>42497.79166666665</c:v>
                </c:pt>
                <c:pt idx="6133">
                  <c:v>42497.8125</c:v>
                </c:pt>
                <c:pt idx="6134">
                  <c:v>42497.833333333343</c:v>
                </c:pt>
                <c:pt idx="6135">
                  <c:v>42497.854166666657</c:v>
                </c:pt>
                <c:pt idx="6136">
                  <c:v>42497.875</c:v>
                </c:pt>
                <c:pt idx="6137">
                  <c:v>42497.895833333343</c:v>
                </c:pt>
                <c:pt idx="6138">
                  <c:v>42497.916666666657</c:v>
                </c:pt>
                <c:pt idx="6139">
                  <c:v>42497.9375</c:v>
                </c:pt>
                <c:pt idx="6140">
                  <c:v>42497.958333333343</c:v>
                </c:pt>
                <c:pt idx="6141">
                  <c:v>42497.979166666657</c:v>
                </c:pt>
                <c:pt idx="6142">
                  <c:v>42498</c:v>
                </c:pt>
                <c:pt idx="6143">
                  <c:v>42498.020833333343</c:v>
                </c:pt>
                <c:pt idx="6144">
                  <c:v>42498.041666666657</c:v>
                </c:pt>
                <c:pt idx="6145">
                  <c:v>42498.0625</c:v>
                </c:pt>
                <c:pt idx="6146">
                  <c:v>42498.083333333343</c:v>
                </c:pt>
                <c:pt idx="6147">
                  <c:v>42498.104166666657</c:v>
                </c:pt>
                <c:pt idx="6148">
                  <c:v>42498.125</c:v>
                </c:pt>
                <c:pt idx="6149">
                  <c:v>42498.145833333343</c:v>
                </c:pt>
                <c:pt idx="6150">
                  <c:v>42498.166666666657</c:v>
                </c:pt>
                <c:pt idx="6151">
                  <c:v>42498.1875</c:v>
                </c:pt>
                <c:pt idx="6152">
                  <c:v>42498.208333333343</c:v>
                </c:pt>
                <c:pt idx="6153">
                  <c:v>42498.22916666665</c:v>
                </c:pt>
                <c:pt idx="6154">
                  <c:v>42498.25</c:v>
                </c:pt>
                <c:pt idx="6155">
                  <c:v>42498.270833333343</c:v>
                </c:pt>
                <c:pt idx="6156">
                  <c:v>42498.29166666665</c:v>
                </c:pt>
                <c:pt idx="6157">
                  <c:v>42498.3125</c:v>
                </c:pt>
                <c:pt idx="6158">
                  <c:v>42498.333333333343</c:v>
                </c:pt>
                <c:pt idx="6159">
                  <c:v>42498.354166666657</c:v>
                </c:pt>
                <c:pt idx="6160">
                  <c:v>42498.375</c:v>
                </c:pt>
                <c:pt idx="6161">
                  <c:v>42498.395833333343</c:v>
                </c:pt>
                <c:pt idx="6162">
                  <c:v>42498.416666666657</c:v>
                </c:pt>
                <c:pt idx="6163">
                  <c:v>42498.4375</c:v>
                </c:pt>
                <c:pt idx="6164">
                  <c:v>42498.458333333343</c:v>
                </c:pt>
                <c:pt idx="6165">
                  <c:v>42498.479166666657</c:v>
                </c:pt>
                <c:pt idx="6166">
                  <c:v>42498.5</c:v>
                </c:pt>
                <c:pt idx="6167">
                  <c:v>42498.520833333343</c:v>
                </c:pt>
                <c:pt idx="6168">
                  <c:v>42498.541666666657</c:v>
                </c:pt>
                <c:pt idx="6169">
                  <c:v>42498.5625</c:v>
                </c:pt>
                <c:pt idx="6170">
                  <c:v>42498.583333333343</c:v>
                </c:pt>
                <c:pt idx="6171">
                  <c:v>42498.604166666657</c:v>
                </c:pt>
                <c:pt idx="6172">
                  <c:v>42498.625</c:v>
                </c:pt>
                <c:pt idx="6173">
                  <c:v>42498.645833333343</c:v>
                </c:pt>
                <c:pt idx="6174">
                  <c:v>42498.666666666657</c:v>
                </c:pt>
                <c:pt idx="6175">
                  <c:v>42498.6875</c:v>
                </c:pt>
                <c:pt idx="6176">
                  <c:v>42498.708333333343</c:v>
                </c:pt>
                <c:pt idx="6177">
                  <c:v>42498.72916666665</c:v>
                </c:pt>
                <c:pt idx="6178">
                  <c:v>42498.75</c:v>
                </c:pt>
                <c:pt idx="6179">
                  <c:v>42498.770833333343</c:v>
                </c:pt>
                <c:pt idx="6180">
                  <c:v>42498.79166666665</c:v>
                </c:pt>
                <c:pt idx="6181">
                  <c:v>42498.8125</c:v>
                </c:pt>
                <c:pt idx="6182">
                  <c:v>42498.833333333343</c:v>
                </c:pt>
                <c:pt idx="6183">
                  <c:v>42498.854166666657</c:v>
                </c:pt>
                <c:pt idx="6184">
                  <c:v>42498.875</c:v>
                </c:pt>
                <c:pt idx="6185">
                  <c:v>42498.895833333343</c:v>
                </c:pt>
                <c:pt idx="6186">
                  <c:v>42498.916666666657</c:v>
                </c:pt>
                <c:pt idx="6187">
                  <c:v>42498.9375</c:v>
                </c:pt>
                <c:pt idx="6188">
                  <c:v>42498.958333333343</c:v>
                </c:pt>
                <c:pt idx="6189">
                  <c:v>42498.979166666657</c:v>
                </c:pt>
                <c:pt idx="6190">
                  <c:v>42499</c:v>
                </c:pt>
                <c:pt idx="6191">
                  <c:v>42499.020833333343</c:v>
                </c:pt>
                <c:pt idx="6192">
                  <c:v>42499.041666666657</c:v>
                </c:pt>
                <c:pt idx="6193">
                  <c:v>42499.0625</c:v>
                </c:pt>
                <c:pt idx="6194">
                  <c:v>42499.083333333343</c:v>
                </c:pt>
                <c:pt idx="6195">
                  <c:v>42499.104166666657</c:v>
                </c:pt>
                <c:pt idx="6196">
                  <c:v>42499.125</c:v>
                </c:pt>
                <c:pt idx="6197">
                  <c:v>42499.145833333343</c:v>
                </c:pt>
                <c:pt idx="6198">
                  <c:v>42499.166666666657</c:v>
                </c:pt>
                <c:pt idx="6199">
                  <c:v>42499.1875</c:v>
                </c:pt>
                <c:pt idx="6200">
                  <c:v>42499.208333333343</c:v>
                </c:pt>
                <c:pt idx="6201">
                  <c:v>42499.22916666665</c:v>
                </c:pt>
                <c:pt idx="6202">
                  <c:v>42499.25</c:v>
                </c:pt>
                <c:pt idx="6203">
                  <c:v>42499.270833333343</c:v>
                </c:pt>
                <c:pt idx="6204">
                  <c:v>42499.29166666665</c:v>
                </c:pt>
                <c:pt idx="6205">
                  <c:v>42499.3125</c:v>
                </c:pt>
                <c:pt idx="6206">
                  <c:v>42499.333333333343</c:v>
                </c:pt>
                <c:pt idx="6207">
                  <c:v>42499.354166666657</c:v>
                </c:pt>
                <c:pt idx="6208">
                  <c:v>42499.375</c:v>
                </c:pt>
                <c:pt idx="6209">
                  <c:v>42499.395833333343</c:v>
                </c:pt>
                <c:pt idx="6210">
                  <c:v>42499.416666666657</c:v>
                </c:pt>
                <c:pt idx="6211">
                  <c:v>42499.4375</c:v>
                </c:pt>
                <c:pt idx="6212">
                  <c:v>42499.458333333343</c:v>
                </c:pt>
                <c:pt idx="6213">
                  <c:v>42499.479166666657</c:v>
                </c:pt>
                <c:pt idx="6214">
                  <c:v>42499.5</c:v>
                </c:pt>
                <c:pt idx="6215">
                  <c:v>42499.520833333343</c:v>
                </c:pt>
                <c:pt idx="6216">
                  <c:v>42499.541666666657</c:v>
                </c:pt>
                <c:pt idx="6217">
                  <c:v>42499.5625</c:v>
                </c:pt>
                <c:pt idx="6218">
                  <c:v>42499.583333333343</c:v>
                </c:pt>
                <c:pt idx="6219">
                  <c:v>42499.604166666657</c:v>
                </c:pt>
                <c:pt idx="6220">
                  <c:v>42499.625</c:v>
                </c:pt>
                <c:pt idx="6221">
                  <c:v>42499.645833333343</c:v>
                </c:pt>
                <c:pt idx="6222">
                  <c:v>42499.666666666657</c:v>
                </c:pt>
                <c:pt idx="6223">
                  <c:v>42499.6875</c:v>
                </c:pt>
                <c:pt idx="6224">
                  <c:v>42499.708333333343</c:v>
                </c:pt>
                <c:pt idx="6225">
                  <c:v>42499.72916666665</c:v>
                </c:pt>
                <c:pt idx="6226">
                  <c:v>42499.75</c:v>
                </c:pt>
                <c:pt idx="6227">
                  <c:v>42499.770833333343</c:v>
                </c:pt>
                <c:pt idx="6228">
                  <c:v>42499.79166666665</c:v>
                </c:pt>
                <c:pt idx="6229">
                  <c:v>42499.8125</c:v>
                </c:pt>
                <c:pt idx="6230">
                  <c:v>42499.833333333343</c:v>
                </c:pt>
                <c:pt idx="6231">
                  <c:v>42499.854166666657</c:v>
                </c:pt>
                <c:pt idx="6232">
                  <c:v>42499.875</c:v>
                </c:pt>
                <c:pt idx="6233">
                  <c:v>42499.895833333343</c:v>
                </c:pt>
                <c:pt idx="6234">
                  <c:v>42499.916666666657</c:v>
                </c:pt>
                <c:pt idx="6235">
                  <c:v>42499.9375</c:v>
                </c:pt>
                <c:pt idx="6236">
                  <c:v>42499.958333333343</c:v>
                </c:pt>
                <c:pt idx="6237">
                  <c:v>42499.979166666657</c:v>
                </c:pt>
                <c:pt idx="6238">
                  <c:v>42500</c:v>
                </c:pt>
                <c:pt idx="6239">
                  <c:v>42500.020833333343</c:v>
                </c:pt>
                <c:pt idx="6240">
                  <c:v>42500.041666666657</c:v>
                </c:pt>
                <c:pt idx="6241">
                  <c:v>42500.0625</c:v>
                </c:pt>
                <c:pt idx="6242">
                  <c:v>42500.083333333343</c:v>
                </c:pt>
                <c:pt idx="6243">
                  <c:v>42500.104166666657</c:v>
                </c:pt>
                <c:pt idx="6244">
                  <c:v>42500.125</c:v>
                </c:pt>
                <c:pt idx="6245">
                  <c:v>42500.145833333343</c:v>
                </c:pt>
                <c:pt idx="6246">
                  <c:v>42500.166666666657</c:v>
                </c:pt>
                <c:pt idx="6247">
                  <c:v>42500.1875</c:v>
                </c:pt>
                <c:pt idx="6248">
                  <c:v>42500.208333333343</c:v>
                </c:pt>
                <c:pt idx="6249">
                  <c:v>42500.22916666665</c:v>
                </c:pt>
                <c:pt idx="6250">
                  <c:v>42500.25</c:v>
                </c:pt>
                <c:pt idx="6251">
                  <c:v>42500.270833333343</c:v>
                </c:pt>
                <c:pt idx="6252">
                  <c:v>42500.29166666665</c:v>
                </c:pt>
                <c:pt idx="6253">
                  <c:v>42500.3125</c:v>
                </c:pt>
                <c:pt idx="6254">
                  <c:v>42500.333333333343</c:v>
                </c:pt>
                <c:pt idx="6255">
                  <c:v>42500.354166666657</c:v>
                </c:pt>
                <c:pt idx="6256">
                  <c:v>42500.375</c:v>
                </c:pt>
                <c:pt idx="6257">
                  <c:v>42500.395833333343</c:v>
                </c:pt>
                <c:pt idx="6258">
                  <c:v>42500.416666666657</c:v>
                </c:pt>
                <c:pt idx="6259">
                  <c:v>42500.4375</c:v>
                </c:pt>
                <c:pt idx="6260">
                  <c:v>42500.458333333343</c:v>
                </c:pt>
                <c:pt idx="6261">
                  <c:v>42500.479166666657</c:v>
                </c:pt>
                <c:pt idx="6262">
                  <c:v>42500.5</c:v>
                </c:pt>
                <c:pt idx="6263">
                  <c:v>42500.520833333343</c:v>
                </c:pt>
                <c:pt idx="6264">
                  <c:v>42500.541666666657</c:v>
                </c:pt>
                <c:pt idx="6265">
                  <c:v>42500.5625</c:v>
                </c:pt>
                <c:pt idx="6266">
                  <c:v>42500.583333333343</c:v>
                </c:pt>
                <c:pt idx="6267">
                  <c:v>42500.604166666657</c:v>
                </c:pt>
                <c:pt idx="6268">
                  <c:v>42500.625</c:v>
                </c:pt>
                <c:pt idx="6269">
                  <c:v>42500.645833333343</c:v>
                </c:pt>
                <c:pt idx="6270">
                  <c:v>42500.666666666657</c:v>
                </c:pt>
                <c:pt idx="6271">
                  <c:v>42500.6875</c:v>
                </c:pt>
                <c:pt idx="6272">
                  <c:v>42500.708333333343</c:v>
                </c:pt>
                <c:pt idx="6273">
                  <c:v>42500.72916666665</c:v>
                </c:pt>
                <c:pt idx="6274">
                  <c:v>42500.75</c:v>
                </c:pt>
                <c:pt idx="6275">
                  <c:v>42500.770833333343</c:v>
                </c:pt>
                <c:pt idx="6276">
                  <c:v>42500.79166666665</c:v>
                </c:pt>
                <c:pt idx="6277">
                  <c:v>42500.8125</c:v>
                </c:pt>
                <c:pt idx="6278">
                  <c:v>42500.833333333343</c:v>
                </c:pt>
                <c:pt idx="6279">
                  <c:v>42500.854166666657</c:v>
                </c:pt>
                <c:pt idx="6280">
                  <c:v>42500.875</c:v>
                </c:pt>
                <c:pt idx="6281">
                  <c:v>42500.895833333343</c:v>
                </c:pt>
                <c:pt idx="6282">
                  <c:v>42500.916666666657</c:v>
                </c:pt>
                <c:pt idx="6283">
                  <c:v>42500.9375</c:v>
                </c:pt>
                <c:pt idx="6284">
                  <c:v>42500.958333333343</c:v>
                </c:pt>
                <c:pt idx="6285">
                  <c:v>42500.979166666657</c:v>
                </c:pt>
                <c:pt idx="6286">
                  <c:v>42501</c:v>
                </c:pt>
                <c:pt idx="6287">
                  <c:v>42501.020833333343</c:v>
                </c:pt>
                <c:pt idx="6288">
                  <c:v>42501.041666666657</c:v>
                </c:pt>
                <c:pt idx="6289">
                  <c:v>42501.0625</c:v>
                </c:pt>
                <c:pt idx="6290">
                  <c:v>42501.083333333343</c:v>
                </c:pt>
                <c:pt idx="6291">
                  <c:v>42501.104166666657</c:v>
                </c:pt>
                <c:pt idx="6292">
                  <c:v>42501.125</c:v>
                </c:pt>
                <c:pt idx="6293">
                  <c:v>42501.145833333343</c:v>
                </c:pt>
                <c:pt idx="6294">
                  <c:v>42501.166666666657</c:v>
                </c:pt>
                <c:pt idx="6295">
                  <c:v>42501.1875</c:v>
                </c:pt>
                <c:pt idx="6296">
                  <c:v>42501.208333333343</c:v>
                </c:pt>
                <c:pt idx="6297">
                  <c:v>42501.22916666665</c:v>
                </c:pt>
                <c:pt idx="6298">
                  <c:v>42501.25</c:v>
                </c:pt>
                <c:pt idx="6299">
                  <c:v>42501.270833333343</c:v>
                </c:pt>
                <c:pt idx="6300">
                  <c:v>42501.29166666665</c:v>
                </c:pt>
                <c:pt idx="6301">
                  <c:v>42501.3125</c:v>
                </c:pt>
                <c:pt idx="6302">
                  <c:v>42501.333333333343</c:v>
                </c:pt>
                <c:pt idx="6303">
                  <c:v>42501.354166666657</c:v>
                </c:pt>
                <c:pt idx="6304">
                  <c:v>42501.375</c:v>
                </c:pt>
                <c:pt idx="6305">
                  <c:v>42501.395833333343</c:v>
                </c:pt>
                <c:pt idx="6306">
                  <c:v>42501.416666666657</c:v>
                </c:pt>
                <c:pt idx="6307">
                  <c:v>42501.4375</c:v>
                </c:pt>
                <c:pt idx="6308">
                  <c:v>42501.458333333343</c:v>
                </c:pt>
                <c:pt idx="6309">
                  <c:v>42501.479166666657</c:v>
                </c:pt>
                <c:pt idx="6310">
                  <c:v>42501.5</c:v>
                </c:pt>
                <c:pt idx="6311">
                  <c:v>42501.520833333343</c:v>
                </c:pt>
                <c:pt idx="6312">
                  <c:v>42501.541666666657</c:v>
                </c:pt>
                <c:pt idx="6313">
                  <c:v>42501.5625</c:v>
                </c:pt>
                <c:pt idx="6314">
                  <c:v>42501.583333333343</c:v>
                </c:pt>
                <c:pt idx="6315">
                  <c:v>42501.604166666657</c:v>
                </c:pt>
                <c:pt idx="6316">
                  <c:v>42501.625</c:v>
                </c:pt>
                <c:pt idx="6317">
                  <c:v>42501.645833333343</c:v>
                </c:pt>
                <c:pt idx="6318">
                  <c:v>42501.666666666657</c:v>
                </c:pt>
                <c:pt idx="6319">
                  <c:v>42501.6875</c:v>
                </c:pt>
                <c:pt idx="6320">
                  <c:v>42501.708333333343</c:v>
                </c:pt>
                <c:pt idx="6321">
                  <c:v>42501.72916666665</c:v>
                </c:pt>
                <c:pt idx="6322">
                  <c:v>42501.75</c:v>
                </c:pt>
                <c:pt idx="6323">
                  <c:v>42501.770833333343</c:v>
                </c:pt>
                <c:pt idx="6324">
                  <c:v>42501.79166666665</c:v>
                </c:pt>
                <c:pt idx="6325">
                  <c:v>42501.8125</c:v>
                </c:pt>
                <c:pt idx="6326">
                  <c:v>42501.833333333343</c:v>
                </c:pt>
                <c:pt idx="6327">
                  <c:v>42501.854166666657</c:v>
                </c:pt>
                <c:pt idx="6328">
                  <c:v>42501.875</c:v>
                </c:pt>
                <c:pt idx="6329">
                  <c:v>42501.895833333343</c:v>
                </c:pt>
                <c:pt idx="6330">
                  <c:v>42501.916666666657</c:v>
                </c:pt>
                <c:pt idx="6331">
                  <c:v>42501.9375</c:v>
                </c:pt>
                <c:pt idx="6332">
                  <c:v>42501.958333333343</c:v>
                </c:pt>
                <c:pt idx="6333">
                  <c:v>42501.979166666657</c:v>
                </c:pt>
                <c:pt idx="6334">
                  <c:v>42502</c:v>
                </c:pt>
                <c:pt idx="6335">
                  <c:v>42502.020833333343</c:v>
                </c:pt>
                <c:pt idx="6336">
                  <c:v>42502.041666666657</c:v>
                </c:pt>
                <c:pt idx="6337">
                  <c:v>42502.0625</c:v>
                </c:pt>
                <c:pt idx="6338">
                  <c:v>42502.083333333343</c:v>
                </c:pt>
                <c:pt idx="6339">
                  <c:v>42502.104166666657</c:v>
                </c:pt>
                <c:pt idx="6340">
                  <c:v>42502.125</c:v>
                </c:pt>
                <c:pt idx="6341">
                  <c:v>42502.145833333343</c:v>
                </c:pt>
                <c:pt idx="6342">
                  <c:v>42502.166666666657</c:v>
                </c:pt>
                <c:pt idx="6343">
                  <c:v>42502.1875</c:v>
                </c:pt>
                <c:pt idx="6344">
                  <c:v>42502.208333333343</c:v>
                </c:pt>
                <c:pt idx="6345">
                  <c:v>42502.22916666665</c:v>
                </c:pt>
                <c:pt idx="6346">
                  <c:v>42502.25</c:v>
                </c:pt>
                <c:pt idx="6347">
                  <c:v>42502.270833333343</c:v>
                </c:pt>
                <c:pt idx="6348">
                  <c:v>42502.29166666665</c:v>
                </c:pt>
                <c:pt idx="6349">
                  <c:v>42502.3125</c:v>
                </c:pt>
                <c:pt idx="6350">
                  <c:v>42502.333333333343</c:v>
                </c:pt>
                <c:pt idx="6351">
                  <c:v>42502.354166666657</c:v>
                </c:pt>
                <c:pt idx="6352">
                  <c:v>42502.375</c:v>
                </c:pt>
                <c:pt idx="6353">
                  <c:v>42502.395833333343</c:v>
                </c:pt>
                <c:pt idx="6354">
                  <c:v>42502.416666666657</c:v>
                </c:pt>
                <c:pt idx="6355">
                  <c:v>42502.4375</c:v>
                </c:pt>
                <c:pt idx="6356">
                  <c:v>42502.458333333343</c:v>
                </c:pt>
                <c:pt idx="6357">
                  <c:v>42502.479166666657</c:v>
                </c:pt>
                <c:pt idx="6358">
                  <c:v>42502.5</c:v>
                </c:pt>
                <c:pt idx="6359">
                  <c:v>42502.520833333343</c:v>
                </c:pt>
                <c:pt idx="6360">
                  <c:v>42502.541666666657</c:v>
                </c:pt>
                <c:pt idx="6361">
                  <c:v>42502.5625</c:v>
                </c:pt>
                <c:pt idx="6362">
                  <c:v>42502.583333333343</c:v>
                </c:pt>
                <c:pt idx="6363">
                  <c:v>42502.604166666657</c:v>
                </c:pt>
                <c:pt idx="6364">
                  <c:v>42502.625</c:v>
                </c:pt>
                <c:pt idx="6365">
                  <c:v>42502.645833333343</c:v>
                </c:pt>
                <c:pt idx="6366">
                  <c:v>42502.666666666657</c:v>
                </c:pt>
                <c:pt idx="6367">
                  <c:v>42502.6875</c:v>
                </c:pt>
                <c:pt idx="6368">
                  <c:v>42502.708333333343</c:v>
                </c:pt>
                <c:pt idx="6369">
                  <c:v>42502.72916666665</c:v>
                </c:pt>
                <c:pt idx="6370">
                  <c:v>42502.75</c:v>
                </c:pt>
                <c:pt idx="6371">
                  <c:v>42502.770833333343</c:v>
                </c:pt>
                <c:pt idx="6372">
                  <c:v>42502.79166666665</c:v>
                </c:pt>
                <c:pt idx="6373">
                  <c:v>42502.8125</c:v>
                </c:pt>
                <c:pt idx="6374">
                  <c:v>42502.833333333343</c:v>
                </c:pt>
                <c:pt idx="6375">
                  <c:v>42502.854166666657</c:v>
                </c:pt>
                <c:pt idx="6376">
                  <c:v>42502.875</c:v>
                </c:pt>
                <c:pt idx="6377">
                  <c:v>42502.895833333343</c:v>
                </c:pt>
                <c:pt idx="6378">
                  <c:v>42502.916666666657</c:v>
                </c:pt>
                <c:pt idx="6379">
                  <c:v>42502.9375</c:v>
                </c:pt>
                <c:pt idx="6380">
                  <c:v>42502.958333333343</c:v>
                </c:pt>
                <c:pt idx="6381">
                  <c:v>42502.979166666657</c:v>
                </c:pt>
                <c:pt idx="6382">
                  <c:v>42503</c:v>
                </c:pt>
                <c:pt idx="6383">
                  <c:v>42503.020833333343</c:v>
                </c:pt>
                <c:pt idx="6384">
                  <c:v>42503.041666666657</c:v>
                </c:pt>
                <c:pt idx="6385">
                  <c:v>42503.0625</c:v>
                </c:pt>
                <c:pt idx="6386">
                  <c:v>42503.083333333343</c:v>
                </c:pt>
                <c:pt idx="6387">
                  <c:v>42503.104166666657</c:v>
                </c:pt>
                <c:pt idx="6388">
                  <c:v>42503.125</c:v>
                </c:pt>
                <c:pt idx="6389">
                  <c:v>42503.145833333343</c:v>
                </c:pt>
                <c:pt idx="6390">
                  <c:v>42503.166666666657</c:v>
                </c:pt>
                <c:pt idx="6391">
                  <c:v>42503.1875</c:v>
                </c:pt>
                <c:pt idx="6392">
                  <c:v>42503.208333333343</c:v>
                </c:pt>
                <c:pt idx="6393">
                  <c:v>42503.22916666665</c:v>
                </c:pt>
                <c:pt idx="6394">
                  <c:v>42503.25</c:v>
                </c:pt>
                <c:pt idx="6395">
                  <c:v>42503.270833333343</c:v>
                </c:pt>
                <c:pt idx="6396">
                  <c:v>42503.29166666665</c:v>
                </c:pt>
                <c:pt idx="6397">
                  <c:v>42503.3125</c:v>
                </c:pt>
                <c:pt idx="6398">
                  <c:v>42503.333333333343</c:v>
                </c:pt>
                <c:pt idx="6399">
                  <c:v>42503.354166666657</c:v>
                </c:pt>
                <c:pt idx="6400">
                  <c:v>42503.375</c:v>
                </c:pt>
                <c:pt idx="6401">
                  <c:v>42503.395833333343</c:v>
                </c:pt>
                <c:pt idx="6402">
                  <c:v>42503.416666666657</c:v>
                </c:pt>
                <c:pt idx="6403">
                  <c:v>42503.4375</c:v>
                </c:pt>
                <c:pt idx="6404">
                  <c:v>42503.458333333343</c:v>
                </c:pt>
                <c:pt idx="6405">
                  <c:v>42503.479166666657</c:v>
                </c:pt>
                <c:pt idx="6406">
                  <c:v>42503.5</c:v>
                </c:pt>
                <c:pt idx="6407">
                  <c:v>42503.520833333343</c:v>
                </c:pt>
                <c:pt idx="6408">
                  <c:v>42503.541666666657</c:v>
                </c:pt>
                <c:pt idx="6409">
                  <c:v>42503.5625</c:v>
                </c:pt>
                <c:pt idx="6410">
                  <c:v>42503.583333333343</c:v>
                </c:pt>
                <c:pt idx="6411">
                  <c:v>42503.604166666657</c:v>
                </c:pt>
                <c:pt idx="6412">
                  <c:v>42503.625</c:v>
                </c:pt>
                <c:pt idx="6413">
                  <c:v>42503.645833333343</c:v>
                </c:pt>
                <c:pt idx="6414">
                  <c:v>42503.666666666657</c:v>
                </c:pt>
                <c:pt idx="6415">
                  <c:v>42503.6875</c:v>
                </c:pt>
                <c:pt idx="6416">
                  <c:v>42503.708333333343</c:v>
                </c:pt>
                <c:pt idx="6417">
                  <c:v>42503.72916666665</c:v>
                </c:pt>
                <c:pt idx="6418">
                  <c:v>42503.75</c:v>
                </c:pt>
                <c:pt idx="6419">
                  <c:v>42503.770833333343</c:v>
                </c:pt>
                <c:pt idx="6420">
                  <c:v>42503.79166666665</c:v>
                </c:pt>
                <c:pt idx="6421">
                  <c:v>42503.8125</c:v>
                </c:pt>
                <c:pt idx="6422">
                  <c:v>42503.833333333343</c:v>
                </c:pt>
                <c:pt idx="6423">
                  <c:v>42503.854166666657</c:v>
                </c:pt>
                <c:pt idx="6424">
                  <c:v>42503.875</c:v>
                </c:pt>
                <c:pt idx="6425">
                  <c:v>42503.895833333343</c:v>
                </c:pt>
                <c:pt idx="6426">
                  <c:v>42503.916666666657</c:v>
                </c:pt>
                <c:pt idx="6427">
                  <c:v>42503.9375</c:v>
                </c:pt>
                <c:pt idx="6428">
                  <c:v>42503.958333333343</c:v>
                </c:pt>
                <c:pt idx="6429">
                  <c:v>42503.979166666657</c:v>
                </c:pt>
                <c:pt idx="6430">
                  <c:v>42504</c:v>
                </c:pt>
                <c:pt idx="6431">
                  <c:v>42504.020833333343</c:v>
                </c:pt>
                <c:pt idx="6432">
                  <c:v>42504.041666666657</c:v>
                </c:pt>
                <c:pt idx="6433">
                  <c:v>42504.0625</c:v>
                </c:pt>
                <c:pt idx="6434">
                  <c:v>42504.083333333343</c:v>
                </c:pt>
                <c:pt idx="6435">
                  <c:v>42504.104166666657</c:v>
                </c:pt>
                <c:pt idx="6436">
                  <c:v>42504.125</c:v>
                </c:pt>
                <c:pt idx="6437">
                  <c:v>42504.145833333343</c:v>
                </c:pt>
                <c:pt idx="6438">
                  <c:v>42504.166666666657</c:v>
                </c:pt>
                <c:pt idx="6439">
                  <c:v>42504.1875</c:v>
                </c:pt>
                <c:pt idx="6440">
                  <c:v>42504.208333333343</c:v>
                </c:pt>
                <c:pt idx="6441">
                  <c:v>42504.22916666665</c:v>
                </c:pt>
                <c:pt idx="6442">
                  <c:v>42504.25</c:v>
                </c:pt>
                <c:pt idx="6443">
                  <c:v>42504.270833333343</c:v>
                </c:pt>
                <c:pt idx="6444">
                  <c:v>42504.29166666665</c:v>
                </c:pt>
                <c:pt idx="6445">
                  <c:v>42504.3125</c:v>
                </c:pt>
                <c:pt idx="6446">
                  <c:v>42504.333333333343</c:v>
                </c:pt>
                <c:pt idx="6447">
                  <c:v>42504.354166666657</c:v>
                </c:pt>
                <c:pt idx="6448">
                  <c:v>42504.375</c:v>
                </c:pt>
                <c:pt idx="6449">
                  <c:v>42504.395833333343</c:v>
                </c:pt>
                <c:pt idx="6450">
                  <c:v>42504.416666666657</c:v>
                </c:pt>
                <c:pt idx="6451">
                  <c:v>42504.4375</c:v>
                </c:pt>
                <c:pt idx="6452">
                  <c:v>42504.458333333343</c:v>
                </c:pt>
                <c:pt idx="6453">
                  <c:v>42504.479166666657</c:v>
                </c:pt>
                <c:pt idx="6454">
                  <c:v>42504.5</c:v>
                </c:pt>
                <c:pt idx="6455">
                  <c:v>42504.520833333343</c:v>
                </c:pt>
                <c:pt idx="6456">
                  <c:v>42504.541666666657</c:v>
                </c:pt>
                <c:pt idx="6457">
                  <c:v>42504.5625</c:v>
                </c:pt>
                <c:pt idx="6458">
                  <c:v>42504.583333333343</c:v>
                </c:pt>
                <c:pt idx="6459">
                  <c:v>42504.604166666657</c:v>
                </c:pt>
                <c:pt idx="6460">
                  <c:v>42504.625</c:v>
                </c:pt>
                <c:pt idx="6461">
                  <c:v>42504.645833333343</c:v>
                </c:pt>
                <c:pt idx="6462">
                  <c:v>42504.666666666657</c:v>
                </c:pt>
                <c:pt idx="6463">
                  <c:v>42504.6875</c:v>
                </c:pt>
                <c:pt idx="6464">
                  <c:v>42504.708333333343</c:v>
                </c:pt>
                <c:pt idx="6465">
                  <c:v>42504.72916666665</c:v>
                </c:pt>
                <c:pt idx="6466">
                  <c:v>42504.75</c:v>
                </c:pt>
                <c:pt idx="6467">
                  <c:v>42504.770833333343</c:v>
                </c:pt>
                <c:pt idx="6468">
                  <c:v>42504.79166666665</c:v>
                </c:pt>
                <c:pt idx="6469">
                  <c:v>42504.8125</c:v>
                </c:pt>
                <c:pt idx="6470">
                  <c:v>42504.833333333343</c:v>
                </c:pt>
                <c:pt idx="6471">
                  <c:v>42504.854166666657</c:v>
                </c:pt>
                <c:pt idx="6472">
                  <c:v>42504.875</c:v>
                </c:pt>
                <c:pt idx="6473">
                  <c:v>42504.895833333343</c:v>
                </c:pt>
                <c:pt idx="6474">
                  <c:v>42504.916666666657</c:v>
                </c:pt>
                <c:pt idx="6475">
                  <c:v>42504.9375</c:v>
                </c:pt>
                <c:pt idx="6476">
                  <c:v>42504.958333333343</c:v>
                </c:pt>
                <c:pt idx="6477">
                  <c:v>42504.979166666657</c:v>
                </c:pt>
                <c:pt idx="6478">
                  <c:v>42505</c:v>
                </c:pt>
                <c:pt idx="6479">
                  <c:v>42505.020833333343</c:v>
                </c:pt>
                <c:pt idx="6480">
                  <c:v>42505.041666666657</c:v>
                </c:pt>
                <c:pt idx="6481">
                  <c:v>42505.0625</c:v>
                </c:pt>
                <c:pt idx="6482">
                  <c:v>42505.083333333343</c:v>
                </c:pt>
                <c:pt idx="6483">
                  <c:v>42505.104166666657</c:v>
                </c:pt>
                <c:pt idx="6484">
                  <c:v>42505.125</c:v>
                </c:pt>
                <c:pt idx="6485">
                  <c:v>42505.145833333343</c:v>
                </c:pt>
                <c:pt idx="6486">
                  <c:v>42505.166666666657</c:v>
                </c:pt>
                <c:pt idx="6487">
                  <c:v>42505.1875</c:v>
                </c:pt>
                <c:pt idx="6488">
                  <c:v>42505.208333333343</c:v>
                </c:pt>
                <c:pt idx="6489">
                  <c:v>42505.22916666665</c:v>
                </c:pt>
                <c:pt idx="6490">
                  <c:v>42505.25</c:v>
                </c:pt>
                <c:pt idx="6491">
                  <c:v>42505.270833333343</c:v>
                </c:pt>
                <c:pt idx="6492">
                  <c:v>42505.29166666665</c:v>
                </c:pt>
                <c:pt idx="6493">
                  <c:v>42505.3125</c:v>
                </c:pt>
                <c:pt idx="6494">
                  <c:v>42505.333333333343</c:v>
                </c:pt>
                <c:pt idx="6495">
                  <c:v>42505.354166666657</c:v>
                </c:pt>
                <c:pt idx="6496">
                  <c:v>42505.375</c:v>
                </c:pt>
                <c:pt idx="6497">
                  <c:v>42505.395833333343</c:v>
                </c:pt>
                <c:pt idx="6498">
                  <c:v>42505.416666666657</c:v>
                </c:pt>
                <c:pt idx="6499">
                  <c:v>42505.4375</c:v>
                </c:pt>
                <c:pt idx="6500">
                  <c:v>42505.458333333343</c:v>
                </c:pt>
                <c:pt idx="6501">
                  <c:v>42505.479166666657</c:v>
                </c:pt>
                <c:pt idx="6502">
                  <c:v>42505.5</c:v>
                </c:pt>
                <c:pt idx="6503">
                  <c:v>42505.520833333343</c:v>
                </c:pt>
                <c:pt idx="6504">
                  <c:v>42505.541666666657</c:v>
                </c:pt>
                <c:pt idx="6505">
                  <c:v>42505.5625</c:v>
                </c:pt>
                <c:pt idx="6506">
                  <c:v>42505.583333333343</c:v>
                </c:pt>
                <c:pt idx="6507">
                  <c:v>42505.604166666657</c:v>
                </c:pt>
                <c:pt idx="6508">
                  <c:v>42505.625</c:v>
                </c:pt>
                <c:pt idx="6509">
                  <c:v>42505.645833333343</c:v>
                </c:pt>
                <c:pt idx="6510">
                  <c:v>42505.666666666657</c:v>
                </c:pt>
                <c:pt idx="6511">
                  <c:v>42505.6875</c:v>
                </c:pt>
                <c:pt idx="6512">
                  <c:v>42505.708333333343</c:v>
                </c:pt>
                <c:pt idx="6513">
                  <c:v>42505.72916666665</c:v>
                </c:pt>
                <c:pt idx="6514">
                  <c:v>42505.75</c:v>
                </c:pt>
                <c:pt idx="6515">
                  <c:v>42505.770833333343</c:v>
                </c:pt>
                <c:pt idx="6516">
                  <c:v>42505.79166666665</c:v>
                </c:pt>
                <c:pt idx="6517">
                  <c:v>42505.8125</c:v>
                </c:pt>
                <c:pt idx="6518">
                  <c:v>42505.833333333343</c:v>
                </c:pt>
                <c:pt idx="6519">
                  <c:v>42505.854166666657</c:v>
                </c:pt>
                <c:pt idx="6520">
                  <c:v>42505.875</c:v>
                </c:pt>
                <c:pt idx="6521">
                  <c:v>42505.895833333343</c:v>
                </c:pt>
                <c:pt idx="6522">
                  <c:v>42505.916666666657</c:v>
                </c:pt>
                <c:pt idx="6523">
                  <c:v>42505.9375</c:v>
                </c:pt>
                <c:pt idx="6524">
                  <c:v>42505.958333333343</c:v>
                </c:pt>
                <c:pt idx="6525">
                  <c:v>42505.979166666657</c:v>
                </c:pt>
                <c:pt idx="6526">
                  <c:v>42506</c:v>
                </c:pt>
                <c:pt idx="6527">
                  <c:v>42506.020833333343</c:v>
                </c:pt>
                <c:pt idx="6528">
                  <c:v>42506.041666666657</c:v>
                </c:pt>
                <c:pt idx="6529">
                  <c:v>42506.0625</c:v>
                </c:pt>
                <c:pt idx="6530">
                  <c:v>42506.083333333343</c:v>
                </c:pt>
                <c:pt idx="6531">
                  <c:v>42506.104166666657</c:v>
                </c:pt>
                <c:pt idx="6532">
                  <c:v>42506.125</c:v>
                </c:pt>
                <c:pt idx="6533">
                  <c:v>42506.145833333343</c:v>
                </c:pt>
                <c:pt idx="6534">
                  <c:v>42506.166666666657</c:v>
                </c:pt>
                <c:pt idx="6535">
                  <c:v>42506.1875</c:v>
                </c:pt>
                <c:pt idx="6536">
                  <c:v>42506.208333333343</c:v>
                </c:pt>
                <c:pt idx="6537">
                  <c:v>42506.22916666665</c:v>
                </c:pt>
                <c:pt idx="6538">
                  <c:v>42506.25</c:v>
                </c:pt>
                <c:pt idx="6539">
                  <c:v>42506.270833333343</c:v>
                </c:pt>
                <c:pt idx="6540">
                  <c:v>42506.29166666665</c:v>
                </c:pt>
                <c:pt idx="6541">
                  <c:v>42506.3125</c:v>
                </c:pt>
                <c:pt idx="6542">
                  <c:v>42506.333333333343</c:v>
                </c:pt>
                <c:pt idx="6543">
                  <c:v>42506.354166666657</c:v>
                </c:pt>
                <c:pt idx="6544">
                  <c:v>42506.375</c:v>
                </c:pt>
                <c:pt idx="6545">
                  <c:v>42506.395833333343</c:v>
                </c:pt>
                <c:pt idx="6546">
                  <c:v>42506.416666666657</c:v>
                </c:pt>
                <c:pt idx="6547">
                  <c:v>42506.4375</c:v>
                </c:pt>
                <c:pt idx="6548">
                  <c:v>42506.458333333343</c:v>
                </c:pt>
                <c:pt idx="6549">
                  <c:v>42506.479166666657</c:v>
                </c:pt>
                <c:pt idx="6550">
                  <c:v>42506.5</c:v>
                </c:pt>
                <c:pt idx="6551">
                  <c:v>42506.520833333343</c:v>
                </c:pt>
                <c:pt idx="6552">
                  <c:v>42506.541666666657</c:v>
                </c:pt>
                <c:pt idx="6553">
                  <c:v>42506.5625</c:v>
                </c:pt>
                <c:pt idx="6554">
                  <c:v>42506.583333333343</c:v>
                </c:pt>
                <c:pt idx="6555">
                  <c:v>42506.604166666657</c:v>
                </c:pt>
                <c:pt idx="6556">
                  <c:v>42506.625</c:v>
                </c:pt>
                <c:pt idx="6557">
                  <c:v>42506.645833333343</c:v>
                </c:pt>
                <c:pt idx="6558">
                  <c:v>42506.666666666657</c:v>
                </c:pt>
                <c:pt idx="6559">
                  <c:v>42506.6875</c:v>
                </c:pt>
                <c:pt idx="6560">
                  <c:v>42506.708333333343</c:v>
                </c:pt>
                <c:pt idx="6561">
                  <c:v>42506.72916666665</c:v>
                </c:pt>
                <c:pt idx="6562">
                  <c:v>42506.75</c:v>
                </c:pt>
                <c:pt idx="6563">
                  <c:v>42506.770833333343</c:v>
                </c:pt>
                <c:pt idx="6564">
                  <c:v>42506.79166666665</c:v>
                </c:pt>
                <c:pt idx="6565">
                  <c:v>42506.8125</c:v>
                </c:pt>
                <c:pt idx="6566">
                  <c:v>42506.833333333343</c:v>
                </c:pt>
                <c:pt idx="6567">
                  <c:v>42506.854166666657</c:v>
                </c:pt>
                <c:pt idx="6568">
                  <c:v>42506.875</c:v>
                </c:pt>
                <c:pt idx="6569">
                  <c:v>42506.895833333343</c:v>
                </c:pt>
                <c:pt idx="6570">
                  <c:v>42506.916666666657</c:v>
                </c:pt>
                <c:pt idx="6571">
                  <c:v>42506.9375</c:v>
                </c:pt>
                <c:pt idx="6572">
                  <c:v>42506.958333333343</c:v>
                </c:pt>
                <c:pt idx="6573">
                  <c:v>42506.979166666657</c:v>
                </c:pt>
                <c:pt idx="6574">
                  <c:v>42507</c:v>
                </c:pt>
                <c:pt idx="6575">
                  <c:v>42507.020833333343</c:v>
                </c:pt>
                <c:pt idx="6576">
                  <c:v>42507.041666666657</c:v>
                </c:pt>
                <c:pt idx="6577">
                  <c:v>42507.0625</c:v>
                </c:pt>
                <c:pt idx="6578">
                  <c:v>42507.083333333343</c:v>
                </c:pt>
                <c:pt idx="6579">
                  <c:v>42507.104166666657</c:v>
                </c:pt>
                <c:pt idx="6580">
                  <c:v>42507.125</c:v>
                </c:pt>
                <c:pt idx="6581">
                  <c:v>42507.145833333343</c:v>
                </c:pt>
                <c:pt idx="6582">
                  <c:v>42507.166666666657</c:v>
                </c:pt>
                <c:pt idx="6583">
                  <c:v>42507.1875</c:v>
                </c:pt>
                <c:pt idx="6584">
                  <c:v>42507.208333333343</c:v>
                </c:pt>
                <c:pt idx="6585">
                  <c:v>42507.22916666665</c:v>
                </c:pt>
                <c:pt idx="6586">
                  <c:v>42507.25</c:v>
                </c:pt>
                <c:pt idx="6587">
                  <c:v>42507.270833333343</c:v>
                </c:pt>
                <c:pt idx="6588">
                  <c:v>42507.29166666665</c:v>
                </c:pt>
                <c:pt idx="6589">
                  <c:v>42507.3125</c:v>
                </c:pt>
                <c:pt idx="6590">
                  <c:v>42507.333333333343</c:v>
                </c:pt>
                <c:pt idx="6591">
                  <c:v>42507.354166666657</c:v>
                </c:pt>
                <c:pt idx="6592">
                  <c:v>42507.375</c:v>
                </c:pt>
                <c:pt idx="6593">
                  <c:v>42507.395833333343</c:v>
                </c:pt>
                <c:pt idx="6594">
                  <c:v>42507.416666666657</c:v>
                </c:pt>
                <c:pt idx="6595">
                  <c:v>42507.4375</c:v>
                </c:pt>
                <c:pt idx="6596">
                  <c:v>42507.458333333343</c:v>
                </c:pt>
                <c:pt idx="6597">
                  <c:v>42507.479166666657</c:v>
                </c:pt>
                <c:pt idx="6598">
                  <c:v>42507.5</c:v>
                </c:pt>
                <c:pt idx="6599">
                  <c:v>42507.520833333343</c:v>
                </c:pt>
                <c:pt idx="6600">
                  <c:v>42507.541666666657</c:v>
                </c:pt>
                <c:pt idx="6601">
                  <c:v>42507.5625</c:v>
                </c:pt>
                <c:pt idx="6602">
                  <c:v>42507.583333333343</c:v>
                </c:pt>
                <c:pt idx="6603">
                  <c:v>42507.604166666657</c:v>
                </c:pt>
                <c:pt idx="6604">
                  <c:v>42507.625</c:v>
                </c:pt>
                <c:pt idx="6605">
                  <c:v>42507.645833333343</c:v>
                </c:pt>
                <c:pt idx="6606">
                  <c:v>42507.666666666657</c:v>
                </c:pt>
                <c:pt idx="6607">
                  <c:v>42507.6875</c:v>
                </c:pt>
                <c:pt idx="6608">
                  <c:v>42507.708333333343</c:v>
                </c:pt>
                <c:pt idx="6609">
                  <c:v>42507.72916666665</c:v>
                </c:pt>
                <c:pt idx="6610">
                  <c:v>42507.75</c:v>
                </c:pt>
                <c:pt idx="6611">
                  <c:v>42507.770833333343</c:v>
                </c:pt>
                <c:pt idx="6612">
                  <c:v>42507.79166666665</c:v>
                </c:pt>
                <c:pt idx="6613">
                  <c:v>42507.8125</c:v>
                </c:pt>
                <c:pt idx="6614">
                  <c:v>42507.833333333343</c:v>
                </c:pt>
                <c:pt idx="6615">
                  <c:v>42507.854166666657</c:v>
                </c:pt>
                <c:pt idx="6616">
                  <c:v>42507.875</c:v>
                </c:pt>
                <c:pt idx="6617">
                  <c:v>42507.895833333343</c:v>
                </c:pt>
                <c:pt idx="6618">
                  <c:v>42507.916666666657</c:v>
                </c:pt>
                <c:pt idx="6619">
                  <c:v>42507.9375</c:v>
                </c:pt>
                <c:pt idx="6620">
                  <c:v>42507.958333333343</c:v>
                </c:pt>
                <c:pt idx="6621">
                  <c:v>42507.979166666657</c:v>
                </c:pt>
                <c:pt idx="6622">
                  <c:v>42508</c:v>
                </c:pt>
                <c:pt idx="6623">
                  <c:v>42508.020833333343</c:v>
                </c:pt>
                <c:pt idx="6624">
                  <c:v>42508.041666666657</c:v>
                </c:pt>
                <c:pt idx="6625">
                  <c:v>42508.0625</c:v>
                </c:pt>
                <c:pt idx="6626">
                  <c:v>42508.083333333343</c:v>
                </c:pt>
                <c:pt idx="6627">
                  <c:v>42508.104166666657</c:v>
                </c:pt>
                <c:pt idx="6628">
                  <c:v>42508.125</c:v>
                </c:pt>
                <c:pt idx="6629">
                  <c:v>42508.145833333343</c:v>
                </c:pt>
                <c:pt idx="6630">
                  <c:v>42508.166666666657</c:v>
                </c:pt>
                <c:pt idx="6631">
                  <c:v>42508.1875</c:v>
                </c:pt>
                <c:pt idx="6632">
                  <c:v>42508.208333333343</c:v>
                </c:pt>
                <c:pt idx="6633">
                  <c:v>42508.22916666665</c:v>
                </c:pt>
                <c:pt idx="6634">
                  <c:v>42508.25</c:v>
                </c:pt>
                <c:pt idx="6635">
                  <c:v>42508.270833333343</c:v>
                </c:pt>
                <c:pt idx="6636">
                  <c:v>42508.29166666665</c:v>
                </c:pt>
                <c:pt idx="6637">
                  <c:v>42508.3125</c:v>
                </c:pt>
                <c:pt idx="6638">
                  <c:v>42508.333333333343</c:v>
                </c:pt>
                <c:pt idx="6639">
                  <c:v>42508.354166666657</c:v>
                </c:pt>
                <c:pt idx="6640">
                  <c:v>42508.375</c:v>
                </c:pt>
                <c:pt idx="6641">
                  <c:v>42508.395833333343</c:v>
                </c:pt>
                <c:pt idx="6642">
                  <c:v>42508.416666666657</c:v>
                </c:pt>
                <c:pt idx="6643">
                  <c:v>42508.4375</c:v>
                </c:pt>
                <c:pt idx="6644">
                  <c:v>42508.458333333343</c:v>
                </c:pt>
                <c:pt idx="6645">
                  <c:v>42508.479166666657</c:v>
                </c:pt>
                <c:pt idx="6646">
                  <c:v>42508.5</c:v>
                </c:pt>
                <c:pt idx="6647">
                  <c:v>42508.520833333343</c:v>
                </c:pt>
                <c:pt idx="6648">
                  <c:v>42508.541666666657</c:v>
                </c:pt>
                <c:pt idx="6649">
                  <c:v>42508.5625</c:v>
                </c:pt>
                <c:pt idx="6650">
                  <c:v>42508.583333333343</c:v>
                </c:pt>
                <c:pt idx="6651">
                  <c:v>42508.604166666657</c:v>
                </c:pt>
                <c:pt idx="6652">
                  <c:v>42508.625</c:v>
                </c:pt>
                <c:pt idx="6653">
                  <c:v>42508.645833333343</c:v>
                </c:pt>
                <c:pt idx="6654">
                  <c:v>42508.666666666657</c:v>
                </c:pt>
                <c:pt idx="6655">
                  <c:v>42508.6875</c:v>
                </c:pt>
                <c:pt idx="6656">
                  <c:v>42508.708333333343</c:v>
                </c:pt>
                <c:pt idx="6657">
                  <c:v>42508.72916666665</c:v>
                </c:pt>
                <c:pt idx="6658">
                  <c:v>42508.75</c:v>
                </c:pt>
                <c:pt idx="6659">
                  <c:v>42508.770833333343</c:v>
                </c:pt>
                <c:pt idx="6660">
                  <c:v>42508.79166666665</c:v>
                </c:pt>
                <c:pt idx="6661">
                  <c:v>42508.8125</c:v>
                </c:pt>
                <c:pt idx="6662">
                  <c:v>42508.833333333343</c:v>
                </c:pt>
                <c:pt idx="6663">
                  <c:v>42508.854166666657</c:v>
                </c:pt>
                <c:pt idx="6664">
                  <c:v>42508.875</c:v>
                </c:pt>
                <c:pt idx="6665">
                  <c:v>42508.895833333343</c:v>
                </c:pt>
                <c:pt idx="6666">
                  <c:v>42508.916666666657</c:v>
                </c:pt>
                <c:pt idx="6667">
                  <c:v>42508.9375</c:v>
                </c:pt>
                <c:pt idx="6668">
                  <c:v>42508.958333333343</c:v>
                </c:pt>
                <c:pt idx="6669">
                  <c:v>42508.979166666657</c:v>
                </c:pt>
                <c:pt idx="6670">
                  <c:v>42509</c:v>
                </c:pt>
                <c:pt idx="6671">
                  <c:v>42509.020833333343</c:v>
                </c:pt>
                <c:pt idx="6672">
                  <c:v>42509.041666666657</c:v>
                </c:pt>
                <c:pt idx="6673">
                  <c:v>42509.0625</c:v>
                </c:pt>
                <c:pt idx="6674">
                  <c:v>42509.083333333343</c:v>
                </c:pt>
                <c:pt idx="6675">
                  <c:v>42509.104166666657</c:v>
                </c:pt>
                <c:pt idx="6676">
                  <c:v>42509.125</c:v>
                </c:pt>
                <c:pt idx="6677">
                  <c:v>42509.145833333343</c:v>
                </c:pt>
                <c:pt idx="6678">
                  <c:v>42509.166666666657</c:v>
                </c:pt>
                <c:pt idx="6679">
                  <c:v>42509.1875</c:v>
                </c:pt>
                <c:pt idx="6680">
                  <c:v>42509.208333333343</c:v>
                </c:pt>
                <c:pt idx="6681">
                  <c:v>42509.22916666665</c:v>
                </c:pt>
                <c:pt idx="6682">
                  <c:v>42509.25</c:v>
                </c:pt>
                <c:pt idx="6683">
                  <c:v>42509.270833333343</c:v>
                </c:pt>
                <c:pt idx="6684">
                  <c:v>42509.29166666665</c:v>
                </c:pt>
                <c:pt idx="6685">
                  <c:v>42509.3125</c:v>
                </c:pt>
                <c:pt idx="6686">
                  <c:v>42509.333333333343</c:v>
                </c:pt>
                <c:pt idx="6687">
                  <c:v>42509.354166666657</c:v>
                </c:pt>
                <c:pt idx="6688">
                  <c:v>42509.375</c:v>
                </c:pt>
                <c:pt idx="6689">
                  <c:v>42509.395833333343</c:v>
                </c:pt>
                <c:pt idx="6690">
                  <c:v>42509.416666666657</c:v>
                </c:pt>
                <c:pt idx="6691">
                  <c:v>42509.4375</c:v>
                </c:pt>
                <c:pt idx="6692">
                  <c:v>42509.458333333343</c:v>
                </c:pt>
                <c:pt idx="6693">
                  <c:v>42509.479166666657</c:v>
                </c:pt>
                <c:pt idx="6694">
                  <c:v>42509.5</c:v>
                </c:pt>
                <c:pt idx="6695">
                  <c:v>42509.520833333343</c:v>
                </c:pt>
                <c:pt idx="6696">
                  <c:v>42509.541666666657</c:v>
                </c:pt>
                <c:pt idx="6697">
                  <c:v>42509.5625</c:v>
                </c:pt>
                <c:pt idx="6698">
                  <c:v>42509.583333333343</c:v>
                </c:pt>
                <c:pt idx="6699">
                  <c:v>42509.604166666657</c:v>
                </c:pt>
                <c:pt idx="6700">
                  <c:v>42509.625</c:v>
                </c:pt>
                <c:pt idx="6701">
                  <c:v>42509.645833333343</c:v>
                </c:pt>
                <c:pt idx="6702">
                  <c:v>42509.666666666657</c:v>
                </c:pt>
                <c:pt idx="6703">
                  <c:v>42509.6875</c:v>
                </c:pt>
                <c:pt idx="6704">
                  <c:v>42509.708333333343</c:v>
                </c:pt>
                <c:pt idx="6705">
                  <c:v>42509.72916666665</c:v>
                </c:pt>
                <c:pt idx="6706">
                  <c:v>42509.75</c:v>
                </c:pt>
                <c:pt idx="6707">
                  <c:v>42509.770833333343</c:v>
                </c:pt>
                <c:pt idx="6708">
                  <c:v>42509.79166666665</c:v>
                </c:pt>
                <c:pt idx="6709">
                  <c:v>42509.8125</c:v>
                </c:pt>
                <c:pt idx="6710">
                  <c:v>42509.833333333343</c:v>
                </c:pt>
                <c:pt idx="6711">
                  <c:v>42509.854166666657</c:v>
                </c:pt>
                <c:pt idx="6712">
                  <c:v>42509.875</c:v>
                </c:pt>
                <c:pt idx="6713">
                  <c:v>42509.895833333343</c:v>
                </c:pt>
                <c:pt idx="6714">
                  <c:v>42509.916666666657</c:v>
                </c:pt>
                <c:pt idx="6715">
                  <c:v>42509.9375</c:v>
                </c:pt>
                <c:pt idx="6716">
                  <c:v>42509.958333333343</c:v>
                </c:pt>
                <c:pt idx="6717">
                  <c:v>42509.979166666657</c:v>
                </c:pt>
                <c:pt idx="6718">
                  <c:v>42510</c:v>
                </c:pt>
                <c:pt idx="6719">
                  <c:v>42510.020833333343</c:v>
                </c:pt>
                <c:pt idx="6720">
                  <c:v>42510.041666666657</c:v>
                </c:pt>
                <c:pt idx="6721">
                  <c:v>42510.0625</c:v>
                </c:pt>
                <c:pt idx="6722">
                  <c:v>42510.083333333343</c:v>
                </c:pt>
                <c:pt idx="6723">
                  <c:v>42510.104166666657</c:v>
                </c:pt>
                <c:pt idx="6724">
                  <c:v>42510.125</c:v>
                </c:pt>
                <c:pt idx="6725">
                  <c:v>42510.145833333343</c:v>
                </c:pt>
                <c:pt idx="6726">
                  <c:v>42510.166666666657</c:v>
                </c:pt>
                <c:pt idx="6727">
                  <c:v>42510.1875</c:v>
                </c:pt>
                <c:pt idx="6728">
                  <c:v>42510.208333333343</c:v>
                </c:pt>
                <c:pt idx="6729">
                  <c:v>42510.22916666665</c:v>
                </c:pt>
                <c:pt idx="6730">
                  <c:v>42510.25</c:v>
                </c:pt>
                <c:pt idx="6731">
                  <c:v>42510.270833333343</c:v>
                </c:pt>
                <c:pt idx="6732">
                  <c:v>42510.29166666665</c:v>
                </c:pt>
                <c:pt idx="6733">
                  <c:v>42510.3125</c:v>
                </c:pt>
                <c:pt idx="6734">
                  <c:v>42510.333333333343</c:v>
                </c:pt>
                <c:pt idx="6735">
                  <c:v>42510.354166666657</c:v>
                </c:pt>
                <c:pt idx="6736">
                  <c:v>42510.375</c:v>
                </c:pt>
                <c:pt idx="6737">
                  <c:v>42510.395833333343</c:v>
                </c:pt>
                <c:pt idx="6738">
                  <c:v>42510.416666666657</c:v>
                </c:pt>
                <c:pt idx="6739">
                  <c:v>42510.4375</c:v>
                </c:pt>
                <c:pt idx="6740">
                  <c:v>42510.458333333343</c:v>
                </c:pt>
                <c:pt idx="6741">
                  <c:v>42510.479166666657</c:v>
                </c:pt>
                <c:pt idx="6742">
                  <c:v>42510.5</c:v>
                </c:pt>
                <c:pt idx="6743">
                  <c:v>42510.520833333343</c:v>
                </c:pt>
                <c:pt idx="6744">
                  <c:v>42510.541666666657</c:v>
                </c:pt>
                <c:pt idx="6745">
                  <c:v>42510.5625</c:v>
                </c:pt>
                <c:pt idx="6746">
                  <c:v>42510.583333333343</c:v>
                </c:pt>
                <c:pt idx="6747">
                  <c:v>42510.604166666657</c:v>
                </c:pt>
                <c:pt idx="6748">
                  <c:v>42510.625</c:v>
                </c:pt>
                <c:pt idx="6749">
                  <c:v>42510.645833333343</c:v>
                </c:pt>
                <c:pt idx="6750">
                  <c:v>42510.666666666657</c:v>
                </c:pt>
                <c:pt idx="6751">
                  <c:v>42510.6875</c:v>
                </c:pt>
                <c:pt idx="6752">
                  <c:v>42510.708333333343</c:v>
                </c:pt>
                <c:pt idx="6753">
                  <c:v>42510.72916666665</c:v>
                </c:pt>
                <c:pt idx="6754">
                  <c:v>42510.75</c:v>
                </c:pt>
                <c:pt idx="6755">
                  <c:v>42510.770833333343</c:v>
                </c:pt>
                <c:pt idx="6756">
                  <c:v>42510.79166666665</c:v>
                </c:pt>
                <c:pt idx="6757">
                  <c:v>42510.8125</c:v>
                </c:pt>
                <c:pt idx="6758">
                  <c:v>42510.833333333343</c:v>
                </c:pt>
                <c:pt idx="6759">
                  <c:v>42510.854166666657</c:v>
                </c:pt>
                <c:pt idx="6760">
                  <c:v>42510.875</c:v>
                </c:pt>
                <c:pt idx="6761">
                  <c:v>42510.895833333343</c:v>
                </c:pt>
                <c:pt idx="6762">
                  <c:v>42510.916666666657</c:v>
                </c:pt>
                <c:pt idx="6763">
                  <c:v>42510.9375</c:v>
                </c:pt>
                <c:pt idx="6764">
                  <c:v>42510.958333333343</c:v>
                </c:pt>
                <c:pt idx="6765">
                  <c:v>42510.979166666657</c:v>
                </c:pt>
                <c:pt idx="6766">
                  <c:v>42511</c:v>
                </c:pt>
                <c:pt idx="6767">
                  <c:v>42511.020833333343</c:v>
                </c:pt>
                <c:pt idx="6768">
                  <c:v>42511.041666666657</c:v>
                </c:pt>
                <c:pt idx="6769">
                  <c:v>42511.0625</c:v>
                </c:pt>
                <c:pt idx="6770">
                  <c:v>42511.083333333343</c:v>
                </c:pt>
                <c:pt idx="6771">
                  <c:v>42511.104166666657</c:v>
                </c:pt>
                <c:pt idx="6772">
                  <c:v>42511.125</c:v>
                </c:pt>
                <c:pt idx="6773">
                  <c:v>42511.145833333343</c:v>
                </c:pt>
                <c:pt idx="6774">
                  <c:v>42511.166666666657</c:v>
                </c:pt>
                <c:pt idx="6775">
                  <c:v>42511.1875</c:v>
                </c:pt>
                <c:pt idx="6776">
                  <c:v>42511.208333333343</c:v>
                </c:pt>
                <c:pt idx="6777">
                  <c:v>42511.22916666665</c:v>
                </c:pt>
                <c:pt idx="6778">
                  <c:v>42511.25</c:v>
                </c:pt>
                <c:pt idx="6779">
                  <c:v>42511.270833333343</c:v>
                </c:pt>
                <c:pt idx="6780">
                  <c:v>42511.29166666665</c:v>
                </c:pt>
                <c:pt idx="6781">
                  <c:v>42511.3125</c:v>
                </c:pt>
                <c:pt idx="6782">
                  <c:v>42511.333333333343</c:v>
                </c:pt>
                <c:pt idx="6783">
                  <c:v>42511.354166666657</c:v>
                </c:pt>
                <c:pt idx="6784">
                  <c:v>42511.375</c:v>
                </c:pt>
                <c:pt idx="6785">
                  <c:v>42511.395833333343</c:v>
                </c:pt>
                <c:pt idx="6786">
                  <c:v>42511.416666666657</c:v>
                </c:pt>
                <c:pt idx="6787">
                  <c:v>42511.4375</c:v>
                </c:pt>
                <c:pt idx="6788">
                  <c:v>42511.458333333343</c:v>
                </c:pt>
                <c:pt idx="6789">
                  <c:v>42511.479166666657</c:v>
                </c:pt>
                <c:pt idx="6790">
                  <c:v>42511.5</c:v>
                </c:pt>
                <c:pt idx="6791">
                  <c:v>42511.520833333343</c:v>
                </c:pt>
                <c:pt idx="6792">
                  <c:v>42511.541666666657</c:v>
                </c:pt>
                <c:pt idx="6793">
                  <c:v>42511.5625</c:v>
                </c:pt>
                <c:pt idx="6794">
                  <c:v>42511.583333333343</c:v>
                </c:pt>
                <c:pt idx="6795">
                  <c:v>42511.604166666657</c:v>
                </c:pt>
                <c:pt idx="6796">
                  <c:v>42511.625</c:v>
                </c:pt>
                <c:pt idx="6797">
                  <c:v>42511.645833333343</c:v>
                </c:pt>
                <c:pt idx="6798">
                  <c:v>42511.666666666657</c:v>
                </c:pt>
                <c:pt idx="6799">
                  <c:v>42511.6875</c:v>
                </c:pt>
                <c:pt idx="6800">
                  <c:v>42511.708333333343</c:v>
                </c:pt>
                <c:pt idx="6801">
                  <c:v>42511.72916666665</c:v>
                </c:pt>
                <c:pt idx="6802">
                  <c:v>42511.75</c:v>
                </c:pt>
                <c:pt idx="6803">
                  <c:v>42511.770833333343</c:v>
                </c:pt>
                <c:pt idx="6804">
                  <c:v>42511.79166666665</c:v>
                </c:pt>
                <c:pt idx="6805">
                  <c:v>42511.8125</c:v>
                </c:pt>
                <c:pt idx="6806">
                  <c:v>42511.833333333343</c:v>
                </c:pt>
                <c:pt idx="6807">
                  <c:v>42511.854166666657</c:v>
                </c:pt>
                <c:pt idx="6808">
                  <c:v>42511.875</c:v>
                </c:pt>
                <c:pt idx="6809">
                  <c:v>42511.895833333343</c:v>
                </c:pt>
                <c:pt idx="6810">
                  <c:v>42511.916666666657</c:v>
                </c:pt>
                <c:pt idx="6811">
                  <c:v>42511.9375</c:v>
                </c:pt>
                <c:pt idx="6812">
                  <c:v>42511.958333333343</c:v>
                </c:pt>
                <c:pt idx="6813">
                  <c:v>42511.979166666657</c:v>
                </c:pt>
                <c:pt idx="6814">
                  <c:v>42512</c:v>
                </c:pt>
                <c:pt idx="6815">
                  <c:v>42512.020833333343</c:v>
                </c:pt>
                <c:pt idx="6816">
                  <c:v>42512.041666666657</c:v>
                </c:pt>
                <c:pt idx="6817">
                  <c:v>42512.0625</c:v>
                </c:pt>
                <c:pt idx="6818">
                  <c:v>42512.083333333343</c:v>
                </c:pt>
                <c:pt idx="6819">
                  <c:v>42512.104166666657</c:v>
                </c:pt>
                <c:pt idx="6820">
                  <c:v>42512.125</c:v>
                </c:pt>
                <c:pt idx="6821">
                  <c:v>42512.145833333343</c:v>
                </c:pt>
                <c:pt idx="6822">
                  <c:v>42512.166666666657</c:v>
                </c:pt>
                <c:pt idx="6823">
                  <c:v>42512.1875</c:v>
                </c:pt>
                <c:pt idx="6824">
                  <c:v>42512.208333333343</c:v>
                </c:pt>
                <c:pt idx="6825">
                  <c:v>42512.22916666665</c:v>
                </c:pt>
                <c:pt idx="6826">
                  <c:v>42512.25</c:v>
                </c:pt>
                <c:pt idx="6827">
                  <c:v>42512.270833333343</c:v>
                </c:pt>
                <c:pt idx="6828">
                  <c:v>42512.29166666665</c:v>
                </c:pt>
                <c:pt idx="6829">
                  <c:v>42512.3125</c:v>
                </c:pt>
                <c:pt idx="6830">
                  <c:v>42512.333333333343</c:v>
                </c:pt>
                <c:pt idx="6831">
                  <c:v>42512.354166666657</c:v>
                </c:pt>
                <c:pt idx="6832">
                  <c:v>42512.375</c:v>
                </c:pt>
                <c:pt idx="6833">
                  <c:v>42512.395833333343</c:v>
                </c:pt>
                <c:pt idx="6834">
                  <c:v>42512.416666666657</c:v>
                </c:pt>
                <c:pt idx="6835">
                  <c:v>42512.4375</c:v>
                </c:pt>
                <c:pt idx="6836">
                  <c:v>42512.458333333343</c:v>
                </c:pt>
                <c:pt idx="6837">
                  <c:v>42512.479166666657</c:v>
                </c:pt>
                <c:pt idx="6838">
                  <c:v>42512.5</c:v>
                </c:pt>
                <c:pt idx="6839">
                  <c:v>42512.520833333343</c:v>
                </c:pt>
                <c:pt idx="6840">
                  <c:v>42512.541666666657</c:v>
                </c:pt>
                <c:pt idx="6841">
                  <c:v>42512.5625</c:v>
                </c:pt>
                <c:pt idx="6842">
                  <c:v>42512.583333333343</c:v>
                </c:pt>
                <c:pt idx="6843">
                  <c:v>42512.604166666657</c:v>
                </c:pt>
                <c:pt idx="6844">
                  <c:v>42512.625</c:v>
                </c:pt>
                <c:pt idx="6845">
                  <c:v>42512.645833333343</c:v>
                </c:pt>
                <c:pt idx="6846">
                  <c:v>42512.666666666657</c:v>
                </c:pt>
                <c:pt idx="6847">
                  <c:v>42512.6875</c:v>
                </c:pt>
                <c:pt idx="6848">
                  <c:v>42512.708333333343</c:v>
                </c:pt>
                <c:pt idx="6849">
                  <c:v>42512.72916666665</c:v>
                </c:pt>
                <c:pt idx="6850">
                  <c:v>42512.75</c:v>
                </c:pt>
                <c:pt idx="6851">
                  <c:v>42512.770833333343</c:v>
                </c:pt>
                <c:pt idx="6852">
                  <c:v>42512.79166666665</c:v>
                </c:pt>
                <c:pt idx="6853">
                  <c:v>42512.8125</c:v>
                </c:pt>
                <c:pt idx="6854">
                  <c:v>42512.833333333343</c:v>
                </c:pt>
                <c:pt idx="6855">
                  <c:v>42512.854166666657</c:v>
                </c:pt>
                <c:pt idx="6856">
                  <c:v>42512.875</c:v>
                </c:pt>
                <c:pt idx="6857">
                  <c:v>42512.895833333343</c:v>
                </c:pt>
                <c:pt idx="6858">
                  <c:v>42512.916666666657</c:v>
                </c:pt>
                <c:pt idx="6859">
                  <c:v>42512.9375</c:v>
                </c:pt>
                <c:pt idx="6860">
                  <c:v>42512.958333333343</c:v>
                </c:pt>
                <c:pt idx="6861">
                  <c:v>42512.979166666657</c:v>
                </c:pt>
                <c:pt idx="6862">
                  <c:v>42513</c:v>
                </c:pt>
                <c:pt idx="6863">
                  <c:v>42513.020833333343</c:v>
                </c:pt>
                <c:pt idx="6864">
                  <c:v>42513.041666666657</c:v>
                </c:pt>
                <c:pt idx="6865">
                  <c:v>42513.0625</c:v>
                </c:pt>
                <c:pt idx="6866">
                  <c:v>42513.083333333343</c:v>
                </c:pt>
                <c:pt idx="6867">
                  <c:v>42513.104166666657</c:v>
                </c:pt>
                <c:pt idx="6868">
                  <c:v>42513.125</c:v>
                </c:pt>
                <c:pt idx="6869">
                  <c:v>42513.145833333343</c:v>
                </c:pt>
                <c:pt idx="6870">
                  <c:v>42513.166666666657</c:v>
                </c:pt>
                <c:pt idx="6871">
                  <c:v>42513.1875</c:v>
                </c:pt>
                <c:pt idx="6872">
                  <c:v>42513.208333333343</c:v>
                </c:pt>
                <c:pt idx="6873">
                  <c:v>42513.22916666665</c:v>
                </c:pt>
                <c:pt idx="6874">
                  <c:v>42513.25</c:v>
                </c:pt>
                <c:pt idx="6875">
                  <c:v>42513.270833333343</c:v>
                </c:pt>
                <c:pt idx="6876">
                  <c:v>42513.29166666665</c:v>
                </c:pt>
                <c:pt idx="6877">
                  <c:v>42513.3125</c:v>
                </c:pt>
                <c:pt idx="6878">
                  <c:v>42513.333333333343</c:v>
                </c:pt>
                <c:pt idx="6879">
                  <c:v>42513.354166666657</c:v>
                </c:pt>
                <c:pt idx="6880">
                  <c:v>42513.375</c:v>
                </c:pt>
                <c:pt idx="6881">
                  <c:v>42513.395833333343</c:v>
                </c:pt>
                <c:pt idx="6882">
                  <c:v>42513.416666666657</c:v>
                </c:pt>
                <c:pt idx="6883">
                  <c:v>42513.4375</c:v>
                </c:pt>
                <c:pt idx="6884">
                  <c:v>42513.458333333343</c:v>
                </c:pt>
                <c:pt idx="6885">
                  <c:v>42513.479166666657</c:v>
                </c:pt>
                <c:pt idx="6886">
                  <c:v>42513.5</c:v>
                </c:pt>
                <c:pt idx="6887">
                  <c:v>42513.520833333343</c:v>
                </c:pt>
                <c:pt idx="6888">
                  <c:v>42513.541666666657</c:v>
                </c:pt>
                <c:pt idx="6889">
                  <c:v>42513.5625</c:v>
                </c:pt>
                <c:pt idx="6890">
                  <c:v>42513.583333333343</c:v>
                </c:pt>
                <c:pt idx="6891">
                  <c:v>42513.604166666657</c:v>
                </c:pt>
                <c:pt idx="6892">
                  <c:v>42513.625</c:v>
                </c:pt>
                <c:pt idx="6893">
                  <c:v>42513.645833333343</c:v>
                </c:pt>
                <c:pt idx="6894">
                  <c:v>42513.666666666657</c:v>
                </c:pt>
                <c:pt idx="6895">
                  <c:v>42513.6875</c:v>
                </c:pt>
                <c:pt idx="6896">
                  <c:v>42513.708333333343</c:v>
                </c:pt>
                <c:pt idx="6897">
                  <c:v>42513.72916666665</c:v>
                </c:pt>
                <c:pt idx="6898">
                  <c:v>42513.75</c:v>
                </c:pt>
                <c:pt idx="6899">
                  <c:v>42513.770833333343</c:v>
                </c:pt>
                <c:pt idx="6900">
                  <c:v>42513.79166666665</c:v>
                </c:pt>
                <c:pt idx="6901">
                  <c:v>42513.8125</c:v>
                </c:pt>
                <c:pt idx="6902">
                  <c:v>42513.833333333343</c:v>
                </c:pt>
                <c:pt idx="6903">
                  <c:v>42513.854166666657</c:v>
                </c:pt>
                <c:pt idx="6904">
                  <c:v>42513.875</c:v>
                </c:pt>
                <c:pt idx="6905">
                  <c:v>42513.895833333343</c:v>
                </c:pt>
                <c:pt idx="6906">
                  <c:v>42513.916666666657</c:v>
                </c:pt>
                <c:pt idx="6907">
                  <c:v>42513.9375</c:v>
                </c:pt>
                <c:pt idx="6908">
                  <c:v>42513.958333333343</c:v>
                </c:pt>
                <c:pt idx="6909">
                  <c:v>42513.979166666657</c:v>
                </c:pt>
                <c:pt idx="6910">
                  <c:v>42514</c:v>
                </c:pt>
                <c:pt idx="6911">
                  <c:v>42514.020833333343</c:v>
                </c:pt>
                <c:pt idx="6912">
                  <c:v>42514.041666666657</c:v>
                </c:pt>
                <c:pt idx="6913">
                  <c:v>42514.0625</c:v>
                </c:pt>
                <c:pt idx="6914">
                  <c:v>42514.083333333343</c:v>
                </c:pt>
                <c:pt idx="6915">
                  <c:v>42514.104166666657</c:v>
                </c:pt>
                <c:pt idx="6916">
                  <c:v>42514.125</c:v>
                </c:pt>
                <c:pt idx="6917">
                  <c:v>42514.145833333343</c:v>
                </c:pt>
                <c:pt idx="6918">
                  <c:v>42514.166666666657</c:v>
                </c:pt>
                <c:pt idx="6919">
                  <c:v>42514.1875</c:v>
                </c:pt>
                <c:pt idx="6920">
                  <c:v>42514.208333333343</c:v>
                </c:pt>
                <c:pt idx="6921">
                  <c:v>42514.22916666665</c:v>
                </c:pt>
                <c:pt idx="6922">
                  <c:v>42514.25</c:v>
                </c:pt>
                <c:pt idx="6923">
                  <c:v>42514.270833333343</c:v>
                </c:pt>
                <c:pt idx="6924">
                  <c:v>42514.29166666665</c:v>
                </c:pt>
                <c:pt idx="6925">
                  <c:v>42514.3125</c:v>
                </c:pt>
                <c:pt idx="6926">
                  <c:v>42514.333333333343</c:v>
                </c:pt>
                <c:pt idx="6927">
                  <c:v>42514.354166666657</c:v>
                </c:pt>
                <c:pt idx="6928">
                  <c:v>42514.375</c:v>
                </c:pt>
                <c:pt idx="6929">
                  <c:v>42514.395833333343</c:v>
                </c:pt>
                <c:pt idx="6930">
                  <c:v>42514.416666666657</c:v>
                </c:pt>
                <c:pt idx="6931">
                  <c:v>42514.4375</c:v>
                </c:pt>
                <c:pt idx="6932">
                  <c:v>42514.458333333343</c:v>
                </c:pt>
                <c:pt idx="6933">
                  <c:v>42514.479166666657</c:v>
                </c:pt>
                <c:pt idx="6934">
                  <c:v>42514.5</c:v>
                </c:pt>
                <c:pt idx="6935">
                  <c:v>42514.520833333343</c:v>
                </c:pt>
                <c:pt idx="6936">
                  <c:v>42514.541666666657</c:v>
                </c:pt>
                <c:pt idx="6937">
                  <c:v>42514.5625</c:v>
                </c:pt>
                <c:pt idx="6938">
                  <c:v>42514.583333333343</c:v>
                </c:pt>
                <c:pt idx="6939">
                  <c:v>42514.604166666657</c:v>
                </c:pt>
                <c:pt idx="6940">
                  <c:v>42514.625</c:v>
                </c:pt>
                <c:pt idx="6941">
                  <c:v>42514.645833333343</c:v>
                </c:pt>
                <c:pt idx="6942">
                  <c:v>42514.666666666657</c:v>
                </c:pt>
                <c:pt idx="6943">
                  <c:v>42514.6875</c:v>
                </c:pt>
                <c:pt idx="6944">
                  <c:v>42514.708333333343</c:v>
                </c:pt>
                <c:pt idx="6945">
                  <c:v>42514.72916666665</c:v>
                </c:pt>
                <c:pt idx="6946">
                  <c:v>42514.75</c:v>
                </c:pt>
                <c:pt idx="6947">
                  <c:v>42514.770833333343</c:v>
                </c:pt>
                <c:pt idx="6948">
                  <c:v>42514.79166666665</c:v>
                </c:pt>
                <c:pt idx="6949">
                  <c:v>42514.8125</c:v>
                </c:pt>
                <c:pt idx="6950">
                  <c:v>42514.833333333343</c:v>
                </c:pt>
                <c:pt idx="6951">
                  <c:v>42514.854166666657</c:v>
                </c:pt>
                <c:pt idx="6952">
                  <c:v>42514.875</c:v>
                </c:pt>
                <c:pt idx="6953">
                  <c:v>42514.895833333343</c:v>
                </c:pt>
                <c:pt idx="6954">
                  <c:v>42514.916666666657</c:v>
                </c:pt>
                <c:pt idx="6955">
                  <c:v>42514.9375</c:v>
                </c:pt>
                <c:pt idx="6956">
                  <c:v>42514.958333333343</c:v>
                </c:pt>
                <c:pt idx="6957">
                  <c:v>42514.979166666657</c:v>
                </c:pt>
                <c:pt idx="6958">
                  <c:v>42515</c:v>
                </c:pt>
                <c:pt idx="6959">
                  <c:v>42515.020833333343</c:v>
                </c:pt>
                <c:pt idx="6960">
                  <c:v>42515.041666666657</c:v>
                </c:pt>
                <c:pt idx="6961">
                  <c:v>42515.0625</c:v>
                </c:pt>
                <c:pt idx="6962">
                  <c:v>42515.083333333343</c:v>
                </c:pt>
                <c:pt idx="6963">
                  <c:v>42515.104166666657</c:v>
                </c:pt>
                <c:pt idx="6964">
                  <c:v>42515.125</c:v>
                </c:pt>
                <c:pt idx="6965">
                  <c:v>42515.145833333343</c:v>
                </c:pt>
                <c:pt idx="6966">
                  <c:v>42515.166666666657</c:v>
                </c:pt>
                <c:pt idx="6967">
                  <c:v>42515.1875</c:v>
                </c:pt>
                <c:pt idx="6968">
                  <c:v>42515.208333333343</c:v>
                </c:pt>
                <c:pt idx="6969">
                  <c:v>42515.22916666665</c:v>
                </c:pt>
                <c:pt idx="6970">
                  <c:v>42515.25</c:v>
                </c:pt>
                <c:pt idx="6971">
                  <c:v>42515.270833333343</c:v>
                </c:pt>
                <c:pt idx="6972">
                  <c:v>42515.29166666665</c:v>
                </c:pt>
                <c:pt idx="6973">
                  <c:v>42515.3125</c:v>
                </c:pt>
                <c:pt idx="6974">
                  <c:v>42515.333333333343</c:v>
                </c:pt>
                <c:pt idx="6975">
                  <c:v>42515.354166666657</c:v>
                </c:pt>
                <c:pt idx="6976">
                  <c:v>42515.375</c:v>
                </c:pt>
                <c:pt idx="6977">
                  <c:v>42515.395833333343</c:v>
                </c:pt>
                <c:pt idx="6978">
                  <c:v>42515.416666666657</c:v>
                </c:pt>
                <c:pt idx="6979">
                  <c:v>42515.4375</c:v>
                </c:pt>
                <c:pt idx="6980">
                  <c:v>42515.458333333343</c:v>
                </c:pt>
                <c:pt idx="6981">
                  <c:v>42515.479166666657</c:v>
                </c:pt>
                <c:pt idx="6982">
                  <c:v>42515.5</c:v>
                </c:pt>
                <c:pt idx="6983">
                  <c:v>42515.520833333343</c:v>
                </c:pt>
                <c:pt idx="6984">
                  <c:v>42515.541666666657</c:v>
                </c:pt>
                <c:pt idx="6985">
                  <c:v>42515.5625</c:v>
                </c:pt>
                <c:pt idx="6986">
                  <c:v>42515.583333333343</c:v>
                </c:pt>
                <c:pt idx="6987">
                  <c:v>42515.604166666657</c:v>
                </c:pt>
                <c:pt idx="6988">
                  <c:v>42515.625</c:v>
                </c:pt>
                <c:pt idx="6989">
                  <c:v>42515.645833333343</c:v>
                </c:pt>
                <c:pt idx="6990">
                  <c:v>42515.666666666657</c:v>
                </c:pt>
                <c:pt idx="6991">
                  <c:v>42515.6875</c:v>
                </c:pt>
                <c:pt idx="6992">
                  <c:v>42515.708333333343</c:v>
                </c:pt>
                <c:pt idx="6993">
                  <c:v>42515.72916666665</c:v>
                </c:pt>
                <c:pt idx="6994">
                  <c:v>42515.75</c:v>
                </c:pt>
                <c:pt idx="6995">
                  <c:v>42515.770833333343</c:v>
                </c:pt>
                <c:pt idx="6996">
                  <c:v>42515.79166666665</c:v>
                </c:pt>
                <c:pt idx="6997">
                  <c:v>42515.8125</c:v>
                </c:pt>
                <c:pt idx="6998">
                  <c:v>42515.833333333343</c:v>
                </c:pt>
                <c:pt idx="6999">
                  <c:v>42515.854166666657</c:v>
                </c:pt>
                <c:pt idx="7000">
                  <c:v>42515.875</c:v>
                </c:pt>
                <c:pt idx="7001">
                  <c:v>42515.895833333343</c:v>
                </c:pt>
                <c:pt idx="7002">
                  <c:v>42515.916666666657</c:v>
                </c:pt>
                <c:pt idx="7003">
                  <c:v>42515.9375</c:v>
                </c:pt>
                <c:pt idx="7004">
                  <c:v>42515.958333333343</c:v>
                </c:pt>
                <c:pt idx="7005">
                  <c:v>42515.979166666657</c:v>
                </c:pt>
                <c:pt idx="7006">
                  <c:v>42516</c:v>
                </c:pt>
                <c:pt idx="7007">
                  <c:v>42516.020833333343</c:v>
                </c:pt>
                <c:pt idx="7008">
                  <c:v>42516.041666666657</c:v>
                </c:pt>
                <c:pt idx="7009">
                  <c:v>42516.0625</c:v>
                </c:pt>
                <c:pt idx="7010">
                  <c:v>42516.083333333343</c:v>
                </c:pt>
                <c:pt idx="7011">
                  <c:v>42516.104166666657</c:v>
                </c:pt>
                <c:pt idx="7012">
                  <c:v>42516.125</c:v>
                </c:pt>
                <c:pt idx="7013">
                  <c:v>42516.145833333343</c:v>
                </c:pt>
                <c:pt idx="7014">
                  <c:v>42516.166666666657</c:v>
                </c:pt>
                <c:pt idx="7015">
                  <c:v>42516.1875</c:v>
                </c:pt>
                <c:pt idx="7016">
                  <c:v>42516.208333333343</c:v>
                </c:pt>
                <c:pt idx="7017">
                  <c:v>42516.22916666665</c:v>
                </c:pt>
                <c:pt idx="7018">
                  <c:v>42516.25</c:v>
                </c:pt>
                <c:pt idx="7019">
                  <c:v>42516.270833333343</c:v>
                </c:pt>
                <c:pt idx="7020">
                  <c:v>42516.29166666665</c:v>
                </c:pt>
                <c:pt idx="7021">
                  <c:v>42516.3125</c:v>
                </c:pt>
                <c:pt idx="7022">
                  <c:v>42516.333333333343</c:v>
                </c:pt>
                <c:pt idx="7023">
                  <c:v>42516.354166666657</c:v>
                </c:pt>
                <c:pt idx="7024">
                  <c:v>42516.375</c:v>
                </c:pt>
                <c:pt idx="7025">
                  <c:v>42516.395833333343</c:v>
                </c:pt>
                <c:pt idx="7026">
                  <c:v>42516.416666666657</c:v>
                </c:pt>
                <c:pt idx="7027">
                  <c:v>42516.4375</c:v>
                </c:pt>
                <c:pt idx="7028">
                  <c:v>42516.458333333343</c:v>
                </c:pt>
                <c:pt idx="7029">
                  <c:v>42516.479166666657</c:v>
                </c:pt>
                <c:pt idx="7030">
                  <c:v>42516.5</c:v>
                </c:pt>
                <c:pt idx="7031">
                  <c:v>42516.520833333343</c:v>
                </c:pt>
                <c:pt idx="7032">
                  <c:v>42516.541666666657</c:v>
                </c:pt>
                <c:pt idx="7033">
                  <c:v>42516.5625</c:v>
                </c:pt>
                <c:pt idx="7034">
                  <c:v>42516.583333333343</c:v>
                </c:pt>
                <c:pt idx="7035">
                  <c:v>42516.604166666657</c:v>
                </c:pt>
                <c:pt idx="7036">
                  <c:v>42516.625</c:v>
                </c:pt>
                <c:pt idx="7037">
                  <c:v>42516.645833333343</c:v>
                </c:pt>
                <c:pt idx="7038">
                  <c:v>42516.666666666657</c:v>
                </c:pt>
                <c:pt idx="7039">
                  <c:v>42516.6875</c:v>
                </c:pt>
                <c:pt idx="7040">
                  <c:v>42516.708333333343</c:v>
                </c:pt>
                <c:pt idx="7041">
                  <c:v>42516.72916666665</c:v>
                </c:pt>
                <c:pt idx="7042">
                  <c:v>42516.75</c:v>
                </c:pt>
                <c:pt idx="7043">
                  <c:v>42516.770833333343</c:v>
                </c:pt>
                <c:pt idx="7044">
                  <c:v>42516.79166666665</c:v>
                </c:pt>
                <c:pt idx="7045">
                  <c:v>42516.8125</c:v>
                </c:pt>
                <c:pt idx="7046">
                  <c:v>42516.833333333343</c:v>
                </c:pt>
                <c:pt idx="7047">
                  <c:v>42516.854166666657</c:v>
                </c:pt>
                <c:pt idx="7048">
                  <c:v>42516.875</c:v>
                </c:pt>
                <c:pt idx="7049">
                  <c:v>42516.895833333343</c:v>
                </c:pt>
                <c:pt idx="7050">
                  <c:v>42516.916666666657</c:v>
                </c:pt>
                <c:pt idx="7051">
                  <c:v>42516.9375</c:v>
                </c:pt>
                <c:pt idx="7052">
                  <c:v>42516.958333333343</c:v>
                </c:pt>
                <c:pt idx="7053">
                  <c:v>42516.979166666657</c:v>
                </c:pt>
                <c:pt idx="7054">
                  <c:v>42517</c:v>
                </c:pt>
                <c:pt idx="7055">
                  <c:v>42517.020833333343</c:v>
                </c:pt>
                <c:pt idx="7056">
                  <c:v>42517.041666666657</c:v>
                </c:pt>
                <c:pt idx="7057">
                  <c:v>42517.0625</c:v>
                </c:pt>
                <c:pt idx="7058">
                  <c:v>42517.083333333343</c:v>
                </c:pt>
                <c:pt idx="7059">
                  <c:v>42517.104166666657</c:v>
                </c:pt>
                <c:pt idx="7060">
                  <c:v>42517.125</c:v>
                </c:pt>
                <c:pt idx="7061">
                  <c:v>42517.145833333343</c:v>
                </c:pt>
                <c:pt idx="7062">
                  <c:v>42517.166666666657</c:v>
                </c:pt>
                <c:pt idx="7063">
                  <c:v>42517.1875</c:v>
                </c:pt>
                <c:pt idx="7064">
                  <c:v>42517.208333333343</c:v>
                </c:pt>
                <c:pt idx="7065">
                  <c:v>42517.22916666665</c:v>
                </c:pt>
                <c:pt idx="7066">
                  <c:v>42517.25</c:v>
                </c:pt>
                <c:pt idx="7067">
                  <c:v>42517.270833333343</c:v>
                </c:pt>
                <c:pt idx="7068">
                  <c:v>42517.29166666665</c:v>
                </c:pt>
                <c:pt idx="7069">
                  <c:v>42517.3125</c:v>
                </c:pt>
                <c:pt idx="7070">
                  <c:v>42517.333333333343</c:v>
                </c:pt>
                <c:pt idx="7071">
                  <c:v>42517.354166666657</c:v>
                </c:pt>
                <c:pt idx="7072">
                  <c:v>42517.375</c:v>
                </c:pt>
                <c:pt idx="7073">
                  <c:v>42517.395833333343</c:v>
                </c:pt>
                <c:pt idx="7074">
                  <c:v>42517.416666666657</c:v>
                </c:pt>
                <c:pt idx="7075">
                  <c:v>42517.4375</c:v>
                </c:pt>
                <c:pt idx="7076">
                  <c:v>42517.458333333343</c:v>
                </c:pt>
                <c:pt idx="7077">
                  <c:v>42517.479166666657</c:v>
                </c:pt>
                <c:pt idx="7078">
                  <c:v>42517.5</c:v>
                </c:pt>
                <c:pt idx="7079">
                  <c:v>42517.520833333343</c:v>
                </c:pt>
                <c:pt idx="7080">
                  <c:v>42517.541666666657</c:v>
                </c:pt>
                <c:pt idx="7081">
                  <c:v>42517.5625</c:v>
                </c:pt>
                <c:pt idx="7082">
                  <c:v>42517.583333333343</c:v>
                </c:pt>
                <c:pt idx="7083">
                  <c:v>42517.604166666657</c:v>
                </c:pt>
                <c:pt idx="7084">
                  <c:v>42517.625</c:v>
                </c:pt>
                <c:pt idx="7085">
                  <c:v>42517.645833333343</c:v>
                </c:pt>
                <c:pt idx="7086">
                  <c:v>42517.666666666657</c:v>
                </c:pt>
                <c:pt idx="7087">
                  <c:v>42517.6875</c:v>
                </c:pt>
                <c:pt idx="7088">
                  <c:v>42517.708333333343</c:v>
                </c:pt>
                <c:pt idx="7089">
                  <c:v>42517.72916666665</c:v>
                </c:pt>
                <c:pt idx="7090">
                  <c:v>42517.75</c:v>
                </c:pt>
                <c:pt idx="7091">
                  <c:v>42517.770833333343</c:v>
                </c:pt>
                <c:pt idx="7092">
                  <c:v>42517.79166666665</c:v>
                </c:pt>
                <c:pt idx="7093">
                  <c:v>42517.8125</c:v>
                </c:pt>
                <c:pt idx="7094">
                  <c:v>42517.833333333343</c:v>
                </c:pt>
                <c:pt idx="7095">
                  <c:v>42517.854166666657</c:v>
                </c:pt>
                <c:pt idx="7096">
                  <c:v>42517.875</c:v>
                </c:pt>
                <c:pt idx="7097">
                  <c:v>42517.895833333343</c:v>
                </c:pt>
                <c:pt idx="7098">
                  <c:v>42517.916666666657</c:v>
                </c:pt>
                <c:pt idx="7099">
                  <c:v>42517.9375</c:v>
                </c:pt>
                <c:pt idx="7100">
                  <c:v>42517.958333333343</c:v>
                </c:pt>
                <c:pt idx="7101">
                  <c:v>42517.979166666657</c:v>
                </c:pt>
                <c:pt idx="7102">
                  <c:v>42518</c:v>
                </c:pt>
                <c:pt idx="7103">
                  <c:v>42518.020833333343</c:v>
                </c:pt>
                <c:pt idx="7104">
                  <c:v>42518.041666666657</c:v>
                </c:pt>
                <c:pt idx="7105">
                  <c:v>42518.0625</c:v>
                </c:pt>
                <c:pt idx="7106">
                  <c:v>42518.083333333343</c:v>
                </c:pt>
                <c:pt idx="7107">
                  <c:v>42518.104166666657</c:v>
                </c:pt>
                <c:pt idx="7108">
                  <c:v>42518.125</c:v>
                </c:pt>
                <c:pt idx="7109">
                  <c:v>42518.145833333343</c:v>
                </c:pt>
                <c:pt idx="7110">
                  <c:v>42518.166666666657</c:v>
                </c:pt>
                <c:pt idx="7111">
                  <c:v>42518.1875</c:v>
                </c:pt>
                <c:pt idx="7112">
                  <c:v>42518.208333333343</c:v>
                </c:pt>
                <c:pt idx="7113">
                  <c:v>42518.22916666665</c:v>
                </c:pt>
                <c:pt idx="7114">
                  <c:v>42518.25</c:v>
                </c:pt>
                <c:pt idx="7115">
                  <c:v>42518.270833333343</c:v>
                </c:pt>
                <c:pt idx="7116">
                  <c:v>42518.29166666665</c:v>
                </c:pt>
                <c:pt idx="7117">
                  <c:v>42518.3125</c:v>
                </c:pt>
                <c:pt idx="7118">
                  <c:v>42518.333333333343</c:v>
                </c:pt>
                <c:pt idx="7119">
                  <c:v>42518.354166666657</c:v>
                </c:pt>
                <c:pt idx="7120">
                  <c:v>42518.375</c:v>
                </c:pt>
                <c:pt idx="7121">
                  <c:v>42518.395833333343</c:v>
                </c:pt>
                <c:pt idx="7122">
                  <c:v>42518.416666666657</c:v>
                </c:pt>
                <c:pt idx="7123">
                  <c:v>42518.4375</c:v>
                </c:pt>
                <c:pt idx="7124">
                  <c:v>42518.458333333343</c:v>
                </c:pt>
                <c:pt idx="7125">
                  <c:v>42518.479166666657</c:v>
                </c:pt>
                <c:pt idx="7126">
                  <c:v>42518.5</c:v>
                </c:pt>
                <c:pt idx="7127">
                  <c:v>42518.520833333343</c:v>
                </c:pt>
                <c:pt idx="7128">
                  <c:v>42518.541666666657</c:v>
                </c:pt>
                <c:pt idx="7129">
                  <c:v>42518.5625</c:v>
                </c:pt>
                <c:pt idx="7130">
                  <c:v>42518.583333333343</c:v>
                </c:pt>
                <c:pt idx="7131">
                  <c:v>42518.604166666657</c:v>
                </c:pt>
                <c:pt idx="7132">
                  <c:v>42518.625</c:v>
                </c:pt>
                <c:pt idx="7133">
                  <c:v>42518.645833333343</c:v>
                </c:pt>
                <c:pt idx="7134">
                  <c:v>42518.666666666657</c:v>
                </c:pt>
                <c:pt idx="7135">
                  <c:v>42518.6875</c:v>
                </c:pt>
                <c:pt idx="7136">
                  <c:v>42518.708333333343</c:v>
                </c:pt>
                <c:pt idx="7137">
                  <c:v>42518.72916666665</c:v>
                </c:pt>
                <c:pt idx="7138">
                  <c:v>42518.75</c:v>
                </c:pt>
                <c:pt idx="7139">
                  <c:v>42518.770833333343</c:v>
                </c:pt>
                <c:pt idx="7140">
                  <c:v>42518.79166666665</c:v>
                </c:pt>
                <c:pt idx="7141">
                  <c:v>42518.8125</c:v>
                </c:pt>
                <c:pt idx="7142">
                  <c:v>42518.833333333343</c:v>
                </c:pt>
                <c:pt idx="7143">
                  <c:v>42518.854166666657</c:v>
                </c:pt>
                <c:pt idx="7144">
                  <c:v>42518.875</c:v>
                </c:pt>
                <c:pt idx="7145">
                  <c:v>42518.895833333343</c:v>
                </c:pt>
                <c:pt idx="7146">
                  <c:v>42518.916666666657</c:v>
                </c:pt>
                <c:pt idx="7147">
                  <c:v>42518.9375</c:v>
                </c:pt>
                <c:pt idx="7148">
                  <c:v>42518.958333333343</c:v>
                </c:pt>
                <c:pt idx="7149">
                  <c:v>42518.979166666657</c:v>
                </c:pt>
                <c:pt idx="7150">
                  <c:v>42519</c:v>
                </c:pt>
                <c:pt idx="7151">
                  <c:v>42519.020833333343</c:v>
                </c:pt>
                <c:pt idx="7152">
                  <c:v>42519.041666666657</c:v>
                </c:pt>
                <c:pt idx="7153">
                  <c:v>42519.0625</c:v>
                </c:pt>
                <c:pt idx="7154">
                  <c:v>42519.083333333343</c:v>
                </c:pt>
                <c:pt idx="7155">
                  <c:v>42519.104166666657</c:v>
                </c:pt>
                <c:pt idx="7156">
                  <c:v>42519.125</c:v>
                </c:pt>
                <c:pt idx="7157">
                  <c:v>42519.145833333343</c:v>
                </c:pt>
                <c:pt idx="7158">
                  <c:v>42519.166666666657</c:v>
                </c:pt>
                <c:pt idx="7159">
                  <c:v>42519.1875</c:v>
                </c:pt>
                <c:pt idx="7160">
                  <c:v>42519.208333333343</c:v>
                </c:pt>
                <c:pt idx="7161">
                  <c:v>42519.22916666665</c:v>
                </c:pt>
                <c:pt idx="7162">
                  <c:v>42519.25</c:v>
                </c:pt>
                <c:pt idx="7163">
                  <c:v>42519.270833333343</c:v>
                </c:pt>
                <c:pt idx="7164">
                  <c:v>42519.29166666665</c:v>
                </c:pt>
                <c:pt idx="7165">
                  <c:v>42519.3125</c:v>
                </c:pt>
                <c:pt idx="7166">
                  <c:v>42519.333333333343</c:v>
                </c:pt>
                <c:pt idx="7167">
                  <c:v>42519.354166666657</c:v>
                </c:pt>
                <c:pt idx="7168">
                  <c:v>42519.375</c:v>
                </c:pt>
                <c:pt idx="7169">
                  <c:v>42519.395833333343</c:v>
                </c:pt>
                <c:pt idx="7170">
                  <c:v>42519.416666666657</c:v>
                </c:pt>
                <c:pt idx="7171">
                  <c:v>42519.4375</c:v>
                </c:pt>
                <c:pt idx="7172">
                  <c:v>42519.458333333343</c:v>
                </c:pt>
                <c:pt idx="7173">
                  <c:v>42519.479166666657</c:v>
                </c:pt>
                <c:pt idx="7174">
                  <c:v>42519.5</c:v>
                </c:pt>
                <c:pt idx="7175">
                  <c:v>42519.520833333343</c:v>
                </c:pt>
                <c:pt idx="7176">
                  <c:v>42519.541666666657</c:v>
                </c:pt>
                <c:pt idx="7177">
                  <c:v>42519.5625</c:v>
                </c:pt>
                <c:pt idx="7178">
                  <c:v>42519.583333333343</c:v>
                </c:pt>
                <c:pt idx="7179">
                  <c:v>42519.604166666657</c:v>
                </c:pt>
                <c:pt idx="7180">
                  <c:v>42519.625</c:v>
                </c:pt>
                <c:pt idx="7181">
                  <c:v>42519.645833333343</c:v>
                </c:pt>
                <c:pt idx="7182">
                  <c:v>42519.666666666657</c:v>
                </c:pt>
                <c:pt idx="7183">
                  <c:v>42519.6875</c:v>
                </c:pt>
                <c:pt idx="7184">
                  <c:v>42519.708333333343</c:v>
                </c:pt>
                <c:pt idx="7185">
                  <c:v>42519.72916666665</c:v>
                </c:pt>
                <c:pt idx="7186">
                  <c:v>42519.75</c:v>
                </c:pt>
                <c:pt idx="7187">
                  <c:v>42519.770833333343</c:v>
                </c:pt>
                <c:pt idx="7188">
                  <c:v>42519.79166666665</c:v>
                </c:pt>
                <c:pt idx="7189">
                  <c:v>42519.8125</c:v>
                </c:pt>
                <c:pt idx="7190">
                  <c:v>42519.833333333343</c:v>
                </c:pt>
                <c:pt idx="7191">
                  <c:v>42519.854166666657</c:v>
                </c:pt>
                <c:pt idx="7192">
                  <c:v>42519.875</c:v>
                </c:pt>
                <c:pt idx="7193">
                  <c:v>42519.895833333343</c:v>
                </c:pt>
                <c:pt idx="7194">
                  <c:v>42519.916666666657</c:v>
                </c:pt>
                <c:pt idx="7195">
                  <c:v>42519.9375</c:v>
                </c:pt>
                <c:pt idx="7196">
                  <c:v>42519.958333333343</c:v>
                </c:pt>
                <c:pt idx="7197">
                  <c:v>42519.979166666657</c:v>
                </c:pt>
                <c:pt idx="7198">
                  <c:v>42520</c:v>
                </c:pt>
                <c:pt idx="7199">
                  <c:v>42520.020833333343</c:v>
                </c:pt>
                <c:pt idx="7200">
                  <c:v>42520.041666666657</c:v>
                </c:pt>
                <c:pt idx="7201">
                  <c:v>42520.0625</c:v>
                </c:pt>
                <c:pt idx="7202">
                  <c:v>42520.083333333343</c:v>
                </c:pt>
                <c:pt idx="7203">
                  <c:v>42520.104166666657</c:v>
                </c:pt>
                <c:pt idx="7204">
                  <c:v>42520.125</c:v>
                </c:pt>
                <c:pt idx="7205">
                  <c:v>42520.145833333343</c:v>
                </c:pt>
                <c:pt idx="7206">
                  <c:v>42520.166666666657</c:v>
                </c:pt>
                <c:pt idx="7207">
                  <c:v>42520.1875</c:v>
                </c:pt>
                <c:pt idx="7208">
                  <c:v>42520.208333333343</c:v>
                </c:pt>
                <c:pt idx="7209">
                  <c:v>42520.22916666665</c:v>
                </c:pt>
                <c:pt idx="7210">
                  <c:v>42520.25</c:v>
                </c:pt>
                <c:pt idx="7211">
                  <c:v>42520.270833333343</c:v>
                </c:pt>
                <c:pt idx="7212">
                  <c:v>42520.29166666665</c:v>
                </c:pt>
                <c:pt idx="7213">
                  <c:v>42520.3125</c:v>
                </c:pt>
                <c:pt idx="7214">
                  <c:v>42520.333333333343</c:v>
                </c:pt>
                <c:pt idx="7215">
                  <c:v>42520.354166666657</c:v>
                </c:pt>
                <c:pt idx="7216">
                  <c:v>42520.375</c:v>
                </c:pt>
                <c:pt idx="7217">
                  <c:v>42520.395833333343</c:v>
                </c:pt>
                <c:pt idx="7218">
                  <c:v>42520.416666666657</c:v>
                </c:pt>
                <c:pt idx="7219">
                  <c:v>42520.4375</c:v>
                </c:pt>
                <c:pt idx="7220">
                  <c:v>42520.458333333343</c:v>
                </c:pt>
                <c:pt idx="7221">
                  <c:v>42520.479166666657</c:v>
                </c:pt>
                <c:pt idx="7222">
                  <c:v>42520.5</c:v>
                </c:pt>
                <c:pt idx="7223">
                  <c:v>42520.520833333343</c:v>
                </c:pt>
                <c:pt idx="7224">
                  <c:v>42520.541666666657</c:v>
                </c:pt>
                <c:pt idx="7225">
                  <c:v>42520.5625</c:v>
                </c:pt>
                <c:pt idx="7226">
                  <c:v>42520.583333333343</c:v>
                </c:pt>
                <c:pt idx="7227">
                  <c:v>42520.604166666657</c:v>
                </c:pt>
                <c:pt idx="7228">
                  <c:v>42520.625</c:v>
                </c:pt>
                <c:pt idx="7229">
                  <c:v>42520.645833333343</c:v>
                </c:pt>
                <c:pt idx="7230">
                  <c:v>42520.666666666657</c:v>
                </c:pt>
                <c:pt idx="7231">
                  <c:v>42520.6875</c:v>
                </c:pt>
                <c:pt idx="7232">
                  <c:v>42520.708333333343</c:v>
                </c:pt>
                <c:pt idx="7233">
                  <c:v>42520.72916666665</c:v>
                </c:pt>
                <c:pt idx="7234">
                  <c:v>42520.75</c:v>
                </c:pt>
                <c:pt idx="7235">
                  <c:v>42520.770833333343</c:v>
                </c:pt>
                <c:pt idx="7236">
                  <c:v>42520.79166666665</c:v>
                </c:pt>
                <c:pt idx="7237">
                  <c:v>42520.8125</c:v>
                </c:pt>
                <c:pt idx="7238">
                  <c:v>42520.833333333343</c:v>
                </c:pt>
                <c:pt idx="7239">
                  <c:v>42520.854166666657</c:v>
                </c:pt>
                <c:pt idx="7240">
                  <c:v>42520.875</c:v>
                </c:pt>
                <c:pt idx="7241">
                  <c:v>42520.895833333343</c:v>
                </c:pt>
                <c:pt idx="7242">
                  <c:v>42520.916666666657</c:v>
                </c:pt>
                <c:pt idx="7243">
                  <c:v>42520.9375</c:v>
                </c:pt>
                <c:pt idx="7244">
                  <c:v>42520.958333333343</c:v>
                </c:pt>
                <c:pt idx="7245">
                  <c:v>42520.979166666657</c:v>
                </c:pt>
                <c:pt idx="7246">
                  <c:v>42521</c:v>
                </c:pt>
                <c:pt idx="7247">
                  <c:v>42521.020833333343</c:v>
                </c:pt>
                <c:pt idx="7248">
                  <c:v>42521.041666666657</c:v>
                </c:pt>
                <c:pt idx="7249">
                  <c:v>42521.0625</c:v>
                </c:pt>
                <c:pt idx="7250">
                  <c:v>42521.083333333343</c:v>
                </c:pt>
                <c:pt idx="7251">
                  <c:v>42521.104166666657</c:v>
                </c:pt>
                <c:pt idx="7252">
                  <c:v>42521.125</c:v>
                </c:pt>
                <c:pt idx="7253">
                  <c:v>42521.145833333343</c:v>
                </c:pt>
                <c:pt idx="7254">
                  <c:v>42521.166666666657</c:v>
                </c:pt>
                <c:pt idx="7255">
                  <c:v>42521.1875</c:v>
                </c:pt>
                <c:pt idx="7256">
                  <c:v>42521.208333333343</c:v>
                </c:pt>
                <c:pt idx="7257">
                  <c:v>42521.22916666665</c:v>
                </c:pt>
                <c:pt idx="7258">
                  <c:v>42521.25</c:v>
                </c:pt>
                <c:pt idx="7259">
                  <c:v>42521.270833333343</c:v>
                </c:pt>
                <c:pt idx="7260">
                  <c:v>42521.29166666665</c:v>
                </c:pt>
                <c:pt idx="7261">
                  <c:v>42521.3125</c:v>
                </c:pt>
                <c:pt idx="7262">
                  <c:v>42521.333333333343</c:v>
                </c:pt>
                <c:pt idx="7263">
                  <c:v>42521.354166666657</c:v>
                </c:pt>
                <c:pt idx="7264">
                  <c:v>42521.375</c:v>
                </c:pt>
                <c:pt idx="7265">
                  <c:v>42521.395833333343</c:v>
                </c:pt>
                <c:pt idx="7266">
                  <c:v>42521.416666666657</c:v>
                </c:pt>
                <c:pt idx="7267">
                  <c:v>42521.4375</c:v>
                </c:pt>
                <c:pt idx="7268">
                  <c:v>42521.458333333343</c:v>
                </c:pt>
                <c:pt idx="7269">
                  <c:v>42521.479166666657</c:v>
                </c:pt>
                <c:pt idx="7270">
                  <c:v>42521.5</c:v>
                </c:pt>
                <c:pt idx="7271">
                  <c:v>42521.520833333343</c:v>
                </c:pt>
                <c:pt idx="7272">
                  <c:v>42521.541666666657</c:v>
                </c:pt>
                <c:pt idx="7273">
                  <c:v>42521.5625</c:v>
                </c:pt>
                <c:pt idx="7274">
                  <c:v>42521.583333333343</c:v>
                </c:pt>
                <c:pt idx="7275">
                  <c:v>42521.604166666657</c:v>
                </c:pt>
                <c:pt idx="7276">
                  <c:v>42521.625</c:v>
                </c:pt>
                <c:pt idx="7277">
                  <c:v>42521.645833333343</c:v>
                </c:pt>
                <c:pt idx="7278">
                  <c:v>42521.666666666657</c:v>
                </c:pt>
                <c:pt idx="7279">
                  <c:v>42521.6875</c:v>
                </c:pt>
                <c:pt idx="7280">
                  <c:v>42521.708333333343</c:v>
                </c:pt>
                <c:pt idx="7281">
                  <c:v>42521.72916666665</c:v>
                </c:pt>
                <c:pt idx="7282">
                  <c:v>42521.75</c:v>
                </c:pt>
                <c:pt idx="7283">
                  <c:v>42521.770833333343</c:v>
                </c:pt>
                <c:pt idx="7284">
                  <c:v>42521.79166666665</c:v>
                </c:pt>
                <c:pt idx="7285">
                  <c:v>42521.8125</c:v>
                </c:pt>
                <c:pt idx="7286">
                  <c:v>42521.833333333343</c:v>
                </c:pt>
                <c:pt idx="7287">
                  <c:v>42521.854166666657</c:v>
                </c:pt>
                <c:pt idx="7288">
                  <c:v>42521.875</c:v>
                </c:pt>
                <c:pt idx="7289">
                  <c:v>42521.895833333343</c:v>
                </c:pt>
                <c:pt idx="7290">
                  <c:v>42521.916666666657</c:v>
                </c:pt>
                <c:pt idx="7291">
                  <c:v>42521.9375</c:v>
                </c:pt>
                <c:pt idx="7292">
                  <c:v>42521.958333333343</c:v>
                </c:pt>
                <c:pt idx="7293">
                  <c:v>42521.979166666657</c:v>
                </c:pt>
                <c:pt idx="7294">
                  <c:v>42522</c:v>
                </c:pt>
                <c:pt idx="7295">
                  <c:v>42522.020833333343</c:v>
                </c:pt>
                <c:pt idx="7296">
                  <c:v>42522.041666666657</c:v>
                </c:pt>
                <c:pt idx="7297">
                  <c:v>42522.0625</c:v>
                </c:pt>
                <c:pt idx="7298">
                  <c:v>42522.083333333343</c:v>
                </c:pt>
                <c:pt idx="7299">
                  <c:v>42522.104166666657</c:v>
                </c:pt>
                <c:pt idx="7300">
                  <c:v>42522.125</c:v>
                </c:pt>
                <c:pt idx="7301">
                  <c:v>42522.145833333343</c:v>
                </c:pt>
                <c:pt idx="7302">
                  <c:v>42522.166666666657</c:v>
                </c:pt>
                <c:pt idx="7303">
                  <c:v>42522.1875</c:v>
                </c:pt>
                <c:pt idx="7304">
                  <c:v>42522.208333333343</c:v>
                </c:pt>
                <c:pt idx="7305">
                  <c:v>42522.22916666665</c:v>
                </c:pt>
                <c:pt idx="7306">
                  <c:v>42522.25</c:v>
                </c:pt>
                <c:pt idx="7307">
                  <c:v>42522.270833333343</c:v>
                </c:pt>
                <c:pt idx="7308">
                  <c:v>42522.29166666665</c:v>
                </c:pt>
                <c:pt idx="7309">
                  <c:v>42522.3125</c:v>
                </c:pt>
                <c:pt idx="7310">
                  <c:v>42522.333333333343</c:v>
                </c:pt>
                <c:pt idx="7311">
                  <c:v>42522.354166666657</c:v>
                </c:pt>
                <c:pt idx="7312">
                  <c:v>42522.375</c:v>
                </c:pt>
                <c:pt idx="7313">
                  <c:v>42522.395833333343</c:v>
                </c:pt>
                <c:pt idx="7314">
                  <c:v>42522.416666666657</c:v>
                </c:pt>
                <c:pt idx="7315">
                  <c:v>42522.4375</c:v>
                </c:pt>
                <c:pt idx="7316">
                  <c:v>42522.458333333343</c:v>
                </c:pt>
                <c:pt idx="7317">
                  <c:v>42522.479166666657</c:v>
                </c:pt>
                <c:pt idx="7318">
                  <c:v>42522.5</c:v>
                </c:pt>
                <c:pt idx="7319">
                  <c:v>42522.520833333343</c:v>
                </c:pt>
                <c:pt idx="7320">
                  <c:v>42522.541666666657</c:v>
                </c:pt>
                <c:pt idx="7321">
                  <c:v>42522.5625</c:v>
                </c:pt>
                <c:pt idx="7322">
                  <c:v>42522.583333333343</c:v>
                </c:pt>
                <c:pt idx="7323">
                  <c:v>42522.604166666657</c:v>
                </c:pt>
                <c:pt idx="7324">
                  <c:v>42522.625</c:v>
                </c:pt>
                <c:pt idx="7325">
                  <c:v>42522.645833333343</c:v>
                </c:pt>
                <c:pt idx="7326">
                  <c:v>42522.666666666657</c:v>
                </c:pt>
                <c:pt idx="7327">
                  <c:v>42522.6875</c:v>
                </c:pt>
                <c:pt idx="7328">
                  <c:v>42522.708333333343</c:v>
                </c:pt>
                <c:pt idx="7329">
                  <c:v>42522.72916666665</c:v>
                </c:pt>
                <c:pt idx="7330">
                  <c:v>42522.75</c:v>
                </c:pt>
                <c:pt idx="7331">
                  <c:v>42522.770833333343</c:v>
                </c:pt>
                <c:pt idx="7332">
                  <c:v>42522.79166666665</c:v>
                </c:pt>
                <c:pt idx="7333">
                  <c:v>42522.8125</c:v>
                </c:pt>
                <c:pt idx="7334">
                  <c:v>42522.833333333343</c:v>
                </c:pt>
                <c:pt idx="7335">
                  <c:v>42522.854166666657</c:v>
                </c:pt>
                <c:pt idx="7336">
                  <c:v>42522.875</c:v>
                </c:pt>
                <c:pt idx="7337">
                  <c:v>42522.895833333343</c:v>
                </c:pt>
                <c:pt idx="7338">
                  <c:v>42522.916666666657</c:v>
                </c:pt>
                <c:pt idx="7339">
                  <c:v>42522.9375</c:v>
                </c:pt>
                <c:pt idx="7340">
                  <c:v>42522.958333333343</c:v>
                </c:pt>
                <c:pt idx="7341">
                  <c:v>42522.979166666657</c:v>
                </c:pt>
                <c:pt idx="7342">
                  <c:v>42523</c:v>
                </c:pt>
                <c:pt idx="7343">
                  <c:v>42523.020833333343</c:v>
                </c:pt>
                <c:pt idx="7344">
                  <c:v>42523.041666666657</c:v>
                </c:pt>
                <c:pt idx="7345">
                  <c:v>42523.0625</c:v>
                </c:pt>
                <c:pt idx="7346">
                  <c:v>42523.083333333343</c:v>
                </c:pt>
                <c:pt idx="7347">
                  <c:v>42523.104166666657</c:v>
                </c:pt>
                <c:pt idx="7348">
                  <c:v>42523.125</c:v>
                </c:pt>
                <c:pt idx="7349">
                  <c:v>42523.145833333343</c:v>
                </c:pt>
                <c:pt idx="7350">
                  <c:v>42523.166666666657</c:v>
                </c:pt>
                <c:pt idx="7351">
                  <c:v>42523.1875</c:v>
                </c:pt>
                <c:pt idx="7352">
                  <c:v>42523.208333333343</c:v>
                </c:pt>
                <c:pt idx="7353">
                  <c:v>42523.22916666665</c:v>
                </c:pt>
                <c:pt idx="7354">
                  <c:v>42523.25</c:v>
                </c:pt>
                <c:pt idx="7355">
                  <c:v>42523.270833333343</c:v>
                </c:pt>
                <c:pt idx="7356">
                  <c:v>42523.29166666665</c:v>
                </c:pt>
                <c:pt idx="7357">
                  <c:v>42523.3125</c:v>
                </c:pt>
                <c:pt idx="7358">
                  <c:v>42523.333333333343</c:v>
                </c:pt>
                <c:pt idx="7359">
                  <c:v>42523.354166666657</c:v>
                </c:pt>
                <c:pt idx="7360">
                  <c:v>42523.375</c:v>
                </c:pt>
                <c:pt idx="7361">
                  <c:v>42523.395833333343</c:v>
                </c:pt>
                <c:pt idx="7362">
                  <c:v>42523.416666666657</c:v>
                </c:pt>
                <c:pt idx="7363">
                  <c:v>42523.4375</c:v>
                </c:pt>
                <c:pt idx="7364">
                  <c:v>42523.458333333343</c:v>
                </c:pt>
                <c:pt idx="7365">
                  <c:v>42523.479166666657</c:v>
                </c:pt>
                <c:pt idx="7366">
                  <c:v>42523.5</c:v>
                </c:pt>
                <c:pt idx="7367">
                  <c:v>42523.520833333343</c:v>
                </c:pt>
                <c:pt idx="7368">
                  <c:v>42523.541666666657</c:v>
                </c:pt>
                <c:pt idx="7369">
                  <c:v>42523.5625</c:v>
                </c:pt>
                <c:pt idx="7370">
                  <c:v>42523.583333333343</c:v>
                </c:pt>
                <c:pt idx="7371">
                  <c:v>42523.604166666657</c:v>
                </c:pt>
                <c:pt idx="7372">
                  <c:v>42523.625</c:v>
                </c:pt>
                <c:pt idx="7373">
                  <c:v>42523.645833333343</c:v>
                </c:pt>
                <c:pt idx="7374">
                  <c:v>42523.666666666657</c:v>
                </c:pt>
                <c:pt idx="7375">
                  <c:v>42523.6875</c:v>
                </c:pt>
                <c:pt idx="7376">
                  <c:v>42523.708333333343</c:v>
                </c:pt>
                <c:pt idx="7377">
                  <c:v>42523.72916666665</c:v>
                </c:pt>
                <c:pt idx="7378">
                  <c:v>42523.75</c:v>
                </c:pt>
                <c:pt idx="7379">
                  <c:v>42523.770833333343</c:v>
                </c:pt>
                <c:pt idx="7380">
                  <c:v>42523.79166666665</c:v>
                </c:pt>
                <c:pt idx="7381">
                  <c:v>42523.8125</c:v>
                </c:pt>
                <c:pt idx="7382">
                  <c:v>42523.833333333343</c:v>
                </c:pt>
                <c:pt idx="7383">
                  <c:v>42523.854166666657</c:v>
                </c:pt>
                <c:pt idx="7384">
                  <c:v>42523.875</c:v>
                </c:pt>
                <c:pt idx="7385">
                  <c:v>42523.895833333343</c:v>
                </c:pt>
                <c:pt idx="7386">
                  <c:v>42523.916666666657</c:v>
                </c:pt>
                <c:pt idx="7387">
                  <c:v>42523.9375</c:v>
                </c:pt>
                <c:pt idx="7388">
                  <c:v>42523.958333333343</c:v>
                </c:pt>
                <c:pt idx="7389">
                  <c:v>42523.979166666657</c:v>
                </c:pt>
                <c:pt idx="7390">
                  <c:v>42524</c:v>
                </c:pt>
                <c:pt idx="7391">
                  <c:v>42524.020833333343</c:v>
                </c:pt>
                <c:pt idx="7392">
                  <c:v>42524.041666666657</c:v>
                </c:pt>
                <c:pt idx="7393">
                  <c:v>42524.0625</c:v>
                </c:pt>
                <c:pt idx="7394">
                  <c:v>42524.083333333343</c:v>
                </c:pt>
                <c:pt idx="7395">
                  <c:v>42524.104166666657</c:v>
                </c:pt>
                <c:pt idx="7396">
                  <c:v>42524.125</c:v>
                </c:pt>
                <c:pt idx="7397">
                  <c:v>42524.145833333343</c:v>
                </c:pt>
                <c:pt idx="7398">
                  <c:v>42524.166666666657</c:v>
                </c:pt>
                <c:pt idx="7399">
                  <c:v>42524.1875</c:v>
                </c:pt>
                <c:pt idx="7400">
                  <c:v>42524.208333333343</c:v>
                </c:pt>
                <c:pt idx="7401">
                  <c:v>42524.22916666665</c:v>
                </c:pt>
                <c:pt idx="7402">
                  <c:v>42524.25</c:v>
                </c:pt>
                <c:pt idx="7403">
                  <c:v>42524.270833333343</c:v>
                </c:pt>
                <c:pt idx="7404">
                  <c:v>42524.29166666665</c:v>
                </c:pt>
                <c:pt idx="7405">
                  <c:v>42524.3125</c:v>
                </c:pt>
                <c:pt idx="7406">
                  <c:v>42524.333333333343</c:v>
                </c:pt>
                <c:pt idx="7407">
                  <c:v>42524.354166666657</c:v>
                </c:pt>
                <c:pt idx="7408">
                  <c:v>42524.375</c:v>
                </c:pt>
                <c:pt idx="7409">
                  <c:v>42524.395833333343</c:v>
                </c:pt>
                <c:pt idx="7410">
                  <c:v>42524.416666666657</c:v>
                </c:pt>
                <c:pt idx="7411">
                  <c:v>42524.4375</c:v>
                </c:pt>
                <c:pt idx="7412">
                  <c:v>42524.458333333343</c:v>
                </c:pt>
                <c:pt idx="7413">
                  <c:v>42524.479166666657</c:v>
                </c:pt>
                <c:pt idx="7414">
                  <c:v>42524.5</c:v>
                </c:pt>
                <c:pt idx="7415">
                  <c:v>42524.520833333343</c:v>
                </c:pt>
                <c:pt idx="7416">
                  <c:v>42524.541666666657</c:v>
                </c:pt>
                <c:pt idx="7417">
                  <c:v>42524.5625</c:v>
                </c:pt>
                <c:pt idx="7418">
                  <c:v>42524.583333333343</c:v>
                </c:pt>
                <c:pt idx="7419">
                  <c:v>42524.604166666657</c:v>
                </c:pt>
                <c:pt idx="7420">
                  <c:v>42524.625</c:v>
                </c:pt>
                <c:pt idx="7421">
                  <c:v>42524.645833333343</c:v>
                </c:pt>
                <c:pt idx="7422">
                  <c:v>42524.666666666657</c:v>
                </c:pt>
                <c:pt idx="7423">
                  <c:v>42524.6875</c:v>
                </c:pt>
                <c:pt idx="7424">
                  <c:v>42524.708333333343</c:v>
                </c:pt>
                <c:pt idx="7425">
                  <c:v>42524.72916666665</c:v>
                </c:pt>
                <c:pt idx="7426">
                  <c:v>42524.75</c:v>
                </c:pt>
                <c:pt idx="7427">
                  <c:v>42524.770833333343</c:v>
                </c:pt>
                <c:pt idx="7428">
                  <c:v>42524.79166666665</c:v>
                </c:pt>
                <c:pt idx="7429">
                  <c:v>42524.8125</c:v>
                </c:pt>
                <c:pt idx="7430">
                  <c:v>42524.833333333343</c:v>
                </c:pt>
                <c:pt idx="7431">
                  <c:v>42524.854166666657</c:v>
                </c:pt>
                <c:pt idx="7432">
                  <c:v>42524.875</c:v>
                </c:pt>
                <c:pt idx="7433">
                  <c:v>42524.895833333343</c:v>
                </c:pt>
                <c:pt idx="7434">
                  <c:v>42524.916666666657</c:v>
                </c:pt>
                <c:pt idx="7435">
                  <c:v>42524.9375</c:v>
                </c:pt>
                <c:pt idx="7436">
                  <c:v>42524.958333333343</c:v>
                </c:pt>
                <c:pt idx="7437">
                  <c:v>42524.979166666657</c:v>
                </c:pt>
                <c:pt idx="7438">
                  <c:v>42525</c:v>
                </c:pt>
                <c:pt idx="7439">
                  <c:v>42525.020833333343</c:v>
                </c:pt>
                <c:pt idx="7440">
                  <c:v>42525.041666666657</c:v>
                </c:pt>
                <c:pt idx="7441">
                  <c:v>42525.0625</c:v>
                </c:pt>
                <c:pt idx="7442">
                  <c:v>42525.083333333343</c:v>
                </c:pt>
                <c:pt idx="7443">
                  <c:v>42525.104166666657</c:v>
                </c:pt>
                <c:pt idx="7444">
                  <c:v>42525.125</c:v>
                </c:pt>
                <c:pt idx="7445">
                  <c:v>42525.145833333343</c:v>
                </c:pt>
                <c:pt idx="7446">
                  <c:v>42525.166666666657</c:v>
                </c:pt>
                <c:pt idx="7447">
                  <c:v>42525.1875</c:v>
                </c:pt>
                <c:pt idx="7448">
                  <c:v>42525.208333333343</c:v>
                </c:pt>
                <c:pt idx="7449">
                  <c:v>42525.22916666665</c:v>
                </c:pt>
                <c:pt idx="7450">
                  <c:v>42525.25</c:v>
                </c:pt>
                <c:pt idx="7451">
                  <c:v>42525.270833333343</c:v>
                </c:pt>
                <c:pt idx="7452">
                  <c:v>42525.29166666665</c:v>
                </c:pt>
                <c:pt idx="7453">
                  <c:v>42525.3125</c:v>
                </c:pt>
                <c:pt idx="7454">
                  <c:v>42525.333333333343</c:v>
                </c:pt>
                <c:pt idx="7455">
                  <c:v>42525.354166666657</c:v>
                </c:pt>
                <c:pt idx="7456">
                  <c:v>42525.375</c:v>
                </c:pt>
                <c:pt idx="7457">
                  <c:v>42525.395833333343</c:v>
                </c:pt>
                <c:pt idx="7458">
                  <c:v>42525.416666666657</c:v>
                </c:pt>
                <c:pt idx="7459">
                  <c:v>42525.4375</c:v>
                </c:pt>
                <c:pt idx="7460">
                  <c:v>42525.458333333343</c:v>
                </c:pt>
                <c:pt idx="7461">
                  <c:v>42525.479166666657</c:v>
                </c:pt>
                <c:pt idx="7462">
                  <c:v>42525.5</c:v>
                </c:pt>
                <c:pt idx="7463">
                  <c:v>42525.520833333343</c:v>
                </c:pt>
                <c:pt idx="7464">
                  <c:v>42525.541666666657</c:v>
                </c:pt>
                <c:pt idx="7465">
                  <c:v>42525.5625</c:v>
                </c:pt>
                <c:pt idx="7466">
                  <c:v>42525.583333333343</c:v>
                </c:pt>
                <c:pt idx="7467">
                  <c:v>42525.604166666657</c:v>
                </c:pt>
                <c:pt idx="7468">
                  <c:v>42525.625</c:v>
                </c:pt>
                <c:pt idx="7469">
                  <c:v>42525.645833333343</c:v>
                </c:pt>
                <c:pt idx="7470">
                  <c:v>42525.666666666657</c:v>
                </c:pt>
                <c:pt idx="7471">
                  <c:v>42525.6875</c:v>
                </c:pt>
                <c:pt idx="7472">
                  <c:v>42525.708333333343</c:v>
                </c:pt>
                <c:pt idx="7473">
                  <c:v>42525.72916666665</c:v>
                </c:pt>
                <c:pt idx="7474">
                  <c:v>42525.75</c:v>
                </c:pt>
                <c:pt idx="7475">
                  <c:v>42525.770833333343</c:v>
                </c:pt>
                <c:pt idx="7476">
                  <c:v>42525.79166666665</c:v>
                </c:pt>
                <c:pt idx="7477">
                  <c:v>42525.8125</c:v>
                </c:pt>
                <c:pt idx="7478">
                  <c:v>42525.833333333343</c:v>
                </c:pt>
                <c:pt idx="7479">
                  <c:v>42525.854166666657</c:v>
                </c:pt>
                <c:pt idx="7480">
                  <c:v>42525.875</c:v>
                </c:pt>
                <c:pt idx="7481">
                  <c:v>42525.895833333343</c:v>
                </c:pt>
                <c:pt idx="7482">
                  <c:v>42525.916666666657</c:v>
                </c:pt>
                <c:pt idx="7483">
                  <c:v>42525.9375</c:v>
                </c:pt>
                <c:pt idx="7484">
                  <c:v>42525.958333333343</c:v>
                </c:pt>
                <c:pt idx="7485">
                  <c:v>42525.979166666657</c:v>
                </c:pt>
                <c:pt idx="7486">
                  <c:v>42526</c:v>
                </c:pt>
                <c:pt idx="7487">
                  <c:v>42526.020833333343</c:v>
                </c:pt>
                <c:pt idx="7488">
                  <c:v>42526.041666666657</c:v>
                </c:pt>
                <c:pt idx="7489">
                  <c:v>42526.0625</c:v>
                </c:pt>
                <c:pt idx="7490">
                  <c:v>42526.083333333343</c:v>
                </c:pt>
                <c:pt idx="7491">
                  <c:v>42526.104166666657</c:v>
                </c:pt>
                <c:pt idx="7492">
                  <c:v>42526.125</c:v>
                </c:pt>
                <c:pt idx="7493">
                  <c:v>42526.145833333343</c:v>
                </c:pt>
                <c:pt idx="7494">
                  <c:v>42526.166666666657</c:v>
                </c:pt>
                <c:pt idx="7495">
                  <c:v>42526.1875</c:v>
                </c:pt>
                <c:pt idx="7496">
                  <c:v>42526.208333333343</c:v>
                </c:pt>
                <c:pt idx="7497">
                  <c:v>42526.22916666665</c:v>
                </c:pt>
                <c:pt idx="7498">
                  <c:v>42526.25</c:v>
                </c:pt>
                <c:pt idx="7499">
                  <c:v>42526.270833333343</c:v>
                </c:pt>
                <c:pt idx="7500">
                  <c:v>42526.29166666665</c:v>
                </c:pt>
                <c:pt idx="7501">
                  <c:v>42526.3125</c:v>
                </c:pt>
                <c:pt idx="7502">
                  <c:v>42526.333333333343</c:v>
                </c:pt>
                <c:pt idx="7503">
                  <c:v>42526.354166666657</c:v>
                </c:pt>
                <c:pt idx="7504">
                  <c:v>42526.375</c:v>
                </c:pt>
                <c:pt idx="7505">
                  <c:v>42526.395833333343</c:v>
                </c:pt>
                <c:pt idx="7506">
                  <c:v>42526.416666666657</c:v>
                </c:pt>
                <c:pt idx="7507">
                  <c:v>42526.4375</c:v>
                </c:pt>
                <c:pt idx="7508">
                  <c:v>42526.458333333343</c:v>
                </c:pt>
                <c:pt idx="7509">
                  <c:v>42526.479166666657</c:v>
                </c:pt>
                <c:pt idx="7510">
                  <c:v>42526.5</c:v>
                </c:pt>
                <c:pt idx="7511">
                  <c:v>42526.520833333343</c:v>
                </c:pt>
                <c:pt idx="7512">
                  <c:v>42526.541666666657</c:v>
                </c:pt>
                <c:pt idx="7513">
                  <c:v>42526.5625</c:v>
                </c:pt>
                <c:pt idx="7514">
                  <c:v>42526.583333333343</c:v>
                </c:pt>
                <c:pt idx="7515">
                  <c:v>42526.604166666657</c:v>
                </c:pt>
                <c:pt idx="7516">
                  <c:v>42526.625</c:v>
                </c:pt>
                <c:pt idx="7517">
                  <c:v>42526.645833333343</c:v>
                </c:pt>
                <c:pt idx="7518">
                  <c:v>42526.666666666657</c:v>
                </c:pt>
                <c:pt idx="7519">
                  <c:v>42526.6875</c:v>
                </c:pt>
                <c:pt idx="7520">
                  <c:v>42526.708333333343</c:v>
                </c:pt>
                <c:pt idx="7521">
                  <c:v>42526.72916666665</c:v>
                </c:pt>
                <c:pt idx="7522">
                  <c:v>42526.75</c:v>
                </c:pt>
                <c:pt idx="7523">
                  <c:v>42526.770833333343</c:v>
                </c:pt>
                <c:pt idx="7524">
                  <c:v>42526.79166666665</c:v>
                </c:pt>
                <c:pt idx="7525">
                  <c:v>42526.8125</c:v>
                </c:pt>
                <c:pt idx="7526">
                  <c:v>42526.833333333343</c:v>
                </c:pt>
                <c:pt idx="7527">
                  <c:v>42526.854166666657</c:v>
                </c:pt>
                <c:pt idx="7528">
                  <c:v>42526.875</c:v>
                </c:pt>
                <c:pt idx="7529">
                  <c:v>42526.895833333343</c:v>
                </c:pt>
                <c:pt idx="7530">
                  <c:v>42526.916666666657</c:v>
                </c:pt>
                <c:pt idx="7531">
                  <c:v>42526.9375</c:v>
                </c:pt>
                <c:pt idx="7532">
                  <c:v>42526.958333333343</c:v>
                </c:pt>
                <c:pt idx="7533">
                  <c:v>42526.979166666657</c:v>
                </c:pt>
                <c:pt idx="7534">
                  <c:v>42527</c:v>
                </c:pt>
                <c:pt idx="7535">
                  <c:v>42527.020833333343</c:v>
                </c:pt>
                <c:pt idx="7536">
                  <c:v>42527.041666666657</c:v>
                </c:pt>
                <c:pt idx="7537">
                  <c:v>42527.0625</c:v>
                </c:pt>
                <c:pt idx="7538">
                  <c:v>42527.083333333343</c:v>
                </c:pt>
                <c:pt idx="7539">
                  <c:v>42527.104166666657</c:v>
                </c:pt>
                <c:pt idx="7540">
                  <c:v>42527.125</c:v>
                </c:pt>
                <c:pt idx="7541">
                  <c:v>42527.145833333343</c:v>
                </c:pt>
                <c:pt idx="7542">
                  <c:v>42527.166666666657</c:v>
                </c:pt>
                <c:pt idx="7543">
                  <c:v>42527.1875</c:v>
                </c:pt>
                <c:pt idx="7544">
                  <c:v>42527.208333333343</c:v>
                </c:pt>
                <c:pt idx="7545">
                  <c:v>42527.22916666665</c:v>
                </c:pt>
                <c:pt idx="7546">
                  <c:v>42527.25</c:v>
                </c:pt>
                <c:pt idx="7547">
                  <c:v>42527.270833333343</c:v>
                </c:pt>
                <c:pt idx="7548">
                  <c:v>42527.29166666665</c:v>
                </c:pt>
                <c:pt idx="7549">
                  <c:v>42527.3125</c:v>
                </c:pt>
                <c:pt idx="7550">
                  <c:v>42527.333333333343</c:v>
                </c:pt>
                <c:pt idx="7551">
                  <c:v>42527.354166666657</c:v>
                </c:pt>
                <c:pt idx="7552">
                  <c:v>42527.375</c:v>
                </c:pt>
                <c:pt idx="7553">
                  <c:v>42527.395833333343</c:v>
                </c:pt>
                <c:pt idx="7554">
                  <c:v>42527.416666666657</c:v>
                </c:pt>
                <c:pt idx="7555">
                  <c:v>42527.4375</c:v>
                </c:pt>
                <c:pt idx="7556">
                  <c:v>42527.458333333343</c:v>
                </c:pt>
                <c:pt idx="7557">
                  <c:v>42527.479166666657</c:v>
                </c:pt>
                <c:pt idx="7558">
                  <c:v>42527.5</c:v>
                </c:pt>
                <c:pt idx="7559">
                  <c:v>42527.520833333343</c:v>
                </c:pt>
                <c:pt idx="7560">
                  <c:v>42527.541666666657</c:v>
                </c:pt>
                <c:pt idx="7561">
                  <c:v>42527.5625</c:v>
                </c:pt>
                <c:pt idx="7562">
                  <c:v>42527.583333333343</c:v>
                </c:pt>
                <c:pt idx="7563">
                  <c:v>42527.604166666657</c:v>
                </c:pt>
                <c:pt idx="7564">
                  <c:v>42527.625</c:v>
                </c:pt>
                <c:pt idx="7565">
                  <c:v>42527.645833333343</c:v>
                </c:pt>
                <c:pt idx="7566">
                  <c:v>42527.666666666657</c:v>
                </c:pt>
                <c:pt idx="7567">
                  <c:v>42527.6875</c:v>
                </c:pt>
                <c:pt idx="7568">
                  <c:v>42527.708333333343</c:v>
                </c:pt>
                <c:pt idx="7569">
                  <c:v>42527.72916666665</c:v>
                </c:pt>
                <c:pt idx="7570">
                  <c:v>42527.75</c:v>
                </c:pt>
                <c:pt idx="7571">
                  <c:v>42527.770833333343</c:v>
                </c:pt>
                <c:pt idx="7572">
                  <c:v>42527.79166666665</c:v>
                </c:pt>
                <c:pt idx="7573">
                  <c:v>42527.8125</c:v>
                </c:pt>
                <c:pt idx="7574">
                  <c:v>42527.833333333343</c:v>
                </c:pt>
                <c:pt idx="7575">
                  <c:v>42527.854166666657</c:v>
                </c:pt>
                <c:pt idx="7576">
                  <c:v>42527.875</c:v>
                </c:pt>
                <c:pt idx="7577">
                  <c:v>42527.895833333343</c:v>
                </c:pt>
                <c:pt idx="7578">
                  <c:v>42527.916666666657</c:v>
                </c:pt>
                <c:pt idx="7579">
                  <c:v>42527.9375</c:v>
                </c:pt>
                <c:pt idx="7580">
                  <c:v>42527.958333333343</c:v>
                </c:pt>
                <c:pt idx="7581">
                  <c:v>42527.979166666657</c:v>
                </c:pt>
                <c:pt idx="7582">
                  <c:v>42528</c:v>
                </c:pt>
                <c:pt idx="7583">
                  <c:v>42528.020833333343</c:v>
                </c:pt>
                <c:pt idx="7584">
                  <c:v>42528.041666666657</c:v>
                </c:pt>
                <c:pt idx="7585">
                  <c:v>42528.0625</c:v>
                </c:pt>
                <c:pt idx="7586">
                  <c:v>42528.083333333343</c:v>
                </c:pt>
                <c:pt idx="7587">
                  <c:v>42528.104166666657</c:v>
                </c:pt>
                <c:pt idx="7588">
                  <c:v>42528.125</c:v>
                </c:pt>
                <c:pt idx="7589">
                  <c:v>42528.145833333343</c:v>
                </c:pt>
                <c:pt idx="7590">
                  <c:v>42528.166666666657</c:v>
                </c:pt>
                <c:pt idx="7591">
                  <c:v>42528.1875</c:v>
                </c:pt>
                <c:pt idx="7592">
                  <c:v>42528.208333333343</c:v>
                </c:pt>
                <c:pt idx="7593">
                  <c:v>42528.22916666665</c:v>
                </c:pt>
                <c:pt idx="7594">
                  <c:v>42528.25</c:v>
                </c:pt>
                <c:pt idx="7595">
                  <c:v>42528.270833333343</c:v>
                </c:pt>
                <c:pt idx="7596">
                  <c:v>42528.29166666665</c:v>
                </c:pt>
                <c:pt idx="7597">
                  <c:v>42528.3125</c:v>
                </c:pt>
                <c:pt idx="7598">
                  <c:v>42528.333333333343</c:v>
                </c:pt>
                <c:pt idx="7599">
                  <c:v>42528.354166666657</c:v>
                </c:pt>
                <c:pt idx="7600">
                  <c:v>42528.375</c:v>
                </c:pt>
                <c:pt idx="7601">
                  <c:v>42528.395833333343</c:v>
                </c:pt>
                <c:pt idx="7602">
                  <c:v>42528.416666666657</c:v>
                </c:pt>
                <c:pt idx="7603">
                  <c:v>42528.4375</c:v>
                </c:pt>
                <c:pt idx="7604">
                  <c:v>42528.458333333343</c:v>
                </c:pt>
                <c:pt idx="7605">
                  <c:v>42528.479166666657</c:v>
                </c:pt>
                <c:pt idx="7606">
                  <c:v>42528.5</c:v>
                </c:pt>
                <c:pt idx="7607">
                  <c:v>42528.520833333343</c:v>
                </c:pt>
                <c:pt idx="7608">
                  <c:v>42528.541666666657</c:v>
                </c:pt>
                <c:pt idx="7609">
                  <c:v>42528.5625</c:v>
                </c:pt>
                <c:pt idx="7610">
                  <c:v>42528.583333333343</c:v>
                </c:pt>
                <c:pt idx="7611">
                  <c:v>42528.604166666657</c:v>
                </c:pt>
                <c:pt idx="7612">
                  <c:v>42528.625</c:v>
                </c:pt>
                <c:pt idx="7613">
                  <c:v>42528.645833333343</c:v>
                </c:pt>
                <c:pt idx="7614">
                  <c:v>42528.666666666657</c:v>
                </c:pt>
                <c:pt idx="7615">
                  <c:v>42528.6875</c:v>
                </c:pt>
                <c:pt idx="7616">
                  <c:v>42528.708333333343</c:v>
                </c:pt>
                <c:pt idx="7617">
                  <c:v>42528.72916666665</c:v>
                </c:pt>
                <c:pt idx="7618">
                  <c:v>42528.75</c:v>
                </c:pt>
                <c:pt idx="7619">
                  <c:v>42528.770833333343</c:v>
                </c:pt>
                <c:pt idx="7620">
                  <c:v>42528.79166666665</c:v>
                </c:pt>
                <c:pt idx="7621">
                  <c:v>42528.8125</c:v>
                </c:pt>
                <c:pt idx="7622">
                  <c:v>42528.833333333343</c:v>
                </c:pt>
                <c:pt idx="7623">
                  <c:v>42528.854166666657</c:v>
                </c:pt>
                <c:pt idx="7624">
                  <c:v>42528.875</c:v>
                </c:pt>
                <c:pt idx="7625">
                  <c:v>42528.895833333343</c:v>
                </c:pt>
                <c:pt idx="7626">
                  <c:v>42528.916666666657</c:v>
                </c:pt>
                <c:pt idx="7627">
                  <c:v>42528.9375</c:v>
                </c:pt>
                <c:pt idx="7628">
                  <c:v>42528.958333333343</c:v>
                </c:pt>
                <c:pt idx="7629">
                  <c:v>42528.979166666657</c:v>
                </c:pt>
                <c:pt idx="7630">
                  <c:v>42529</c:v>
                </c:pt>
                <c:pt idx="7631">
                  <c:v>42529.020833333343</c:v>
                </c:pt>
                <c:pt idx="7632">
                  <c:v>42529.041666666657</c:v>
                </c:pt>
                <c:pt idx="7633">
                  <c:v>42529.0625</c:v>
                </c:pt>
                <c:pt idx="7634">
                  <c:v>42529.083333333343</c:v>
                </c:pt>
                <c:pt idx="7635">
                  <c:v>42529.104166666657</c:v>
                </c:pt>
                <c:pt idx="7636">
                  <c:v>42529.125</c:v>
                </c:pt>
                <c:pt idx="7637">
                  <c:v>42529.145833333343</c:v>
                </c:pt>
                <c:pt idx="7638">
                  <c:v>42529.166666666657</c:v>
                </c:pt>
                <c:pt idx="7639">
                  <c:v>42529.1875</c:v>
                </c:pt>
                <c:pt idx="7640">
                  <c:v>42529.208333333343</c:v>
                </c:pt>
                <c:pt idx="7641">
                  <c:v>42529.22916666665</c:v>
                </c:pt>
                <c:pt idx="7642">
                  <c:v>42529.25</c:v>
                </c:pt>
                <c:pt idx="7643">
                  <c:v>42529.270833333343</c:v>
                </c:pt>
                <c:pt idx="7644">
                  <c:v>42529.29166666665</c:v>
                </c:pt>
                <c:pt idx="7645">
                  <c:v>42529.3125</c:v>
                </c:pt>
                <c:pt idx="7646">
                  <c:v>42529.333333333343</c:v>
                </c:pt>
                <c:pt idx="7647">
                  <c:v>42529.354166666657</c:v>
                </c:pt>
                <c:pt idx="7648">
                  <c:v>42529.375</c:v>
                </c:pt>
                <c:pt idx="7649">
                  <c:v>42529.395833333343</c:v>
                </c:pt>
                <c:pt idx="7650">
                  <c:v>42529.416666666657</c:v>
                </c:pt>
                <c:pt idx="7651">
                  <c:v>42529.4375</c:v>
                </c:pt>
                <c:pt idx="7652">
                  <c:v>42529.458333333343</c:v>
                </c:pt>
                <c:pt idx="7653">
                  <c:v>42529.479166666657</c:v>
                </c:pt>
                <c:pt idx="7654">
                  <c:v>42529.5</c:v>
                </c:pt>
                <c:pt idx="7655">
                  <c:v>42529.520833333343</c:v>
                </c:pt>
                <c:pt idx="7656">
                  <c:v>42529.541666666657</c:v>
                </c:pt>
                <c:pt idx="7657">
                  <c:v>42529.5625</c:v>
                </c:pt>
                <c:pt idx="7658">
                  <c:v>42529.583333333343</c:v>
                </c:pt>
                <c:pt idx="7659">
                  <c:v>42529.604166666657</c:v>
                </c:pt>
                <c:pt idx="7660">
                  <c:v>42529.625</c:v>
                </c:pt>
                <c:pt idx="7661">
                  <c:v>42529.645833333343</c:v>
                </c:pt>
                <c:pt idx="7662">
                  <c:v>42529.666666666657</c:v>
                </c:pt>
                <c:pt idx="7663">
                  <c:v>42529.6875</c:v>
                </c:pt>
                <c:pt idx="7664">
                  <c:v>42529.708333333343</c:v>
                </c:pt>
                <c:pt idx="7665">
                  <c:v>42529.72916666665</c:v>
                </c:pt>
                <c:pt idx="7666">
                  <c:v>42529.75</c:v>
                </c:pt>
                <c:pt idx="7667">
                  <c:v>42529.770833333343</c:v>
                </c:pt>
                <c:pt idx="7668">
                  <c:v>42529.79166666665</c:v>
                </c:pt>
                <c:pt idx="7669">
                  <c:v>42529.8125</c:v>
                </c:pt>
                <c:pt idx="7670">
                  <c:v>42529.833333333343</c:v>
                </c:pt>
                <c:pt idx="7671">
                  <c:v>42529.854166666657</c:v>
                </c:pt>
                <c:pt idx="7672">
                  <c:v>42529.875</c:v>
                </c:pt>
                <c:pt idx="7673">
                  <c:v>42529.895833333343</c:v>
                </c:pt>
                <c:pt idx="7674">
                  <c:v>42529.916666666657</c:v>
                </c:pt>
                <c:pt idx="7675">
                  <c:v>42529.9375</c:v>
                </c:pt>
                <c:pt idx="7676">
                  <c:v>42529.958333333343</c:v>
                </c:pt>
                <c:pt idx="7677">
                  <c:v>42529.979166666657</c:v>
                </c:pt>
                <c:pt idx="7678">
                  <c:v>42530</c:v>
                </c:pt>
                <c:pt idx="7679">
                  <c:v>42530.020833333343</c:v>
                </c:pt>
                <c:pt idx="7680">
                  <c:v>42530.041666666657</c:v>
                </c:pt>
                <c:pt idx="7681">
                  <c:v>42530.0625</c:v>
                </c:pt>
                <c:pt idx="7682">
                  <c:v>42530.083333333343</c:v>
                </c:pt>
                <c:pt idx="7683">
                  <c:v>42530.104166666657</c:v>
                </c:pt>
                <c:pt idx="7684">
                  <c:v>42530.125</c:v>
                </c:pt>
                <c:pt idx="7685">
                  <c:v>42530.145833333343</c:v>
                </c:pt>
                <c:pt idx="7686">
                  <c:v>42530.166666666657</c:v>
                </c:pt>
                <c:pt idx="7687">
                  <c:v>42530.1875</c:v>
                </c:pt>
                <c:pt idx="7688">
                  <c:v>42530.208333333343</c:v>
                </c:pt>
                <c:pt idx="7689">
                  <c:v>42530.22916666665</c:v>
                </c:pt>
                <c:pt idx="7690">
                  <c:v>42530.25</c:v>
                </c:pt>
                <c:pt idx="7691">
                  <c:v>42530.270833333343</c:v>
                </c:pt>
                <c:pt idx="7692">
                  <c:v>42530.29166666665</c:v>
                </c:pt>
                <c:pt idx="7693">
                  <c:v>42530.3125</c:v>
                </c:pt>
                <c:pt idx="7694">
                  <c:v>42530.333333333343</c:v>
                </c:pt>
                <c:pt idx="7695">
                  <c:v>42530.354166666657</c:v>
                </c:pt>
                <c:pt idx="7696">
                  <c:v>42530.375</c:v>
                </c:pt>
                <c:pt idx="7697">
                  <c:v>42530.395833333343</c:v>
                </c:pt>
                <c:pt idx="7698">
                  <c:v>42530.416666666657</c:v>
                </c:pt>
                <c:pt idx="7699">
                  <c:v>42530.4375</c:v>
                </c:pt>
                <c:pt idx="7700">
                  <c:v>42530.458333333343</c:v>
                </c:pt>
                <c:pt idx="7701">
                  <c:v>42530.479166666657</c:v>
                </c:pt>
                <c:pt idx="7702">
                  <c:v>42530.5</c:v>
                </c:pt>
                <c:pt idx="7703">
                  <c:v>42530.520833333343</c:v>
                </c:pt>
                <c:pt idx="7704">
                  <c:v>42530.541666666657</c:v>
                </c:pt>
                <c:pt idx="7705">
                  <c:v>42530.5625</c:v>
                </c:pt>
                <c:pt idx="7706">
                  <c:v>42530.583333333343</c:v>
                </c:pt>
                <c:pt idx="7707">
                  <c:v>42530.604166666657</c:v>
                </c:pt>
                <c:pt idx="7708">
                  <c:v>42530.625</c:v>
                </c:pt>
                <c:pt idx="7709">
                  <c:v>42530.645833333343</c:v>
                </c:pt>
                <c:pt idx="7710">
                  <c:v>42530.666666666657</c:v>
                </c:pt>
                <c:pt idx="7711">
                  <c:v>42530.6875</c:v>
                </c:pt>
                <c:pt idx="7712">
                  <c:v>42530.708333333343</c:v>
                </c:pt>
                <c:pt idx="7713">
                  <c:v>42530.72916666665</c:v>
                </c:pt>
                <c:pt idx="7714">
                  <c:v>42530.75</c:v>
                </c:pt>
                <c:pt idx="7715">
                  <c:v>42530.770833333343</c:v>
                </c:pt>
                <c:pt idx="7716">
                  <c:v>42530.79166666665</c:v>
                </c:pt>
                <c:pt idx="7717">
                  <c:v>42530.8125</c:v>
                </c:pt>
                <c:pt idx="7718">
                  <c:v>42530.833333333343</c:v>
                </c:pt>
                <c:pt idx="7719">
                  <c:v>42530.854166666657</c:v>
                </c:pt>
                <c:pt idx="7720">
                  <c:v>42530.875</c:v>
                </c:pt>
                <c:pt idx="7721">
                  <c:v>42530.895833333343</c:v>
                </c:pt>
                <c:pt idx="7722">
                  <c:v>42530.916666666657</c:v>
                </c:pt>
                <c:pt idx="7723">
                  <c:v>42530.9375</c:v>
                </c:pt>
                <c:pt idx="7724">
                  <c:v>42530.958333333343</c:v>
                </c:pt>
                <c:pt idx="7725">
                  <c:v>42530.979166666657</c:v>
                </c:pt>
                <c:pt idx="7726">
                  <c:v>42531</c:v>
                </c:pt>
                <c:pt idx="7727">
                  <c:v>42531.020833333343</c:v>
                </c:pt>
                <c:pt idx="7728">
                  <c:v>42531.041666666657</c:v>
                </c:pt>
                <c:pt idx="7729">
                  <c:v>42531.0625</c:v>
                </c:pt>
                <c:pt idx="7730">
                  <c:v>42531.083333333343</c:v>
                </c:pt>
                <c:pt idx="7731">
                  <c:v>42531.104166666657</c:v>
                </c:pt>
                <c:pt idx="7732">
                  <c:v>42531.125</c:v>
                </c:pt>
                <c:pt idx="7733">
                  <c:v>42531.145833333343</c:v>
                </c:pt>
                <c:pt idx="7734">
                  <c:v>42531.166666666657</c:v>
                </c:pt>
                <c:pt idx="7735">
                  <c:v>42531.1875</c:v>
                </c:pt>
                <c:pt idx="7736">
                  <c:v>42531.208333333343</c:v>
                </c:pt>
                <c:pt idx="7737">
                  <c:v>42531.22916666665</c:v>
                </c:pt>
                <c:pt idx="7738">
                  <c:v>42531.25</c:v>
                </c:pt>
                <c:pt idx="7739">
                  <c:v>42531.270833333343</c:v>
                </c:pt>
                <c:pt idx="7740">
                  <c:v>42531.29166666665</c:v>
                </c:pt>
                <c:pt idx="7741">
                  <c:v>42531.3125</c:v>
                </c:pt>
                <c:pt idx="7742">
                  <c:v>42531.333333333343</c:v>
                </c:pt>
                <c:pt idx="7743">
                  <c:v>42531.354166666657</c:v>
                </c:pt>
                <c:pt idx="7744">
                  <c:v>42531.375</c:v>
                </c:pt>
                <c:pt idx="7745">
                  <c:v>42531.395833333343</c:v>
                </c:pt>
                <c:pt idx="7746">
                  <c:v>42531.416666666657</c:v>
                </c:pt>
                <c:pt idx="7747">
                  <c:v>42531.4375</c:v>
                </c:pt>
                <c:pt idx="7748">
                  <c:v>42531.458333333343</c:v>
                </c:pt>
                <c:pt idx="7749">
                  <c:v>42531.479166666657</c:v>
                </c:pt>
                <c:pt idx="7750">
                  <c:v>42531.5</c:v>
                </c:pt>
                <c:pt idx="7751">
                  <c:v>42531.520833333343</c:v>
                </c:pt>
                <c:pt idx="7752">
                  <c:v>42531.541666666657</c:v>
                </c:pt>
                <c:pt idx="7753">
                  <c:v>42531.5625</c:v>
                </c:pt>
                <c:pt idx="7754">
                  <c:v>42531.583333333343</c:v>
                </c:pt>
                <c:pt idx="7755">
                  <c:v>42531.604166666657</c:v>
                </c:pt>
                <c:pt idx="7756">
                  <c:v>42531.625</c:v>
                </c:pt>
                <c:pt idx="7757">
                  <c:v>42531.645833333343</c:v>
                </c:pt>
                <c:pt idx="7758">
                  <c:v>42531.666666666657</c:v>
                </c:pt>
                <c:pt idx="7759">
                  <c:v>42531.6875</c:v>
                </c:pt>
                <c:pt idx="7760">
                  <c:v>42531.708333333343</c:v>
                </c:pt>
                <c:pt idx="7761">
                  <c:v>42531.72916666665</c:v>
                </c:pt>
                <c:pt idx="7762">
                  <c:v>42531.75</c:v>
                </c:pt>
                <c:pt idx="7763">
                  <c:v>42531.770833333343</c:v>
                </c:pt>
                <c:pt idx="7764">
                  <c:v>42531.79166666665</c:v>
                </c:pt>
                <c:pt idx="7765">
                  <c:v>42531.8125</c:v>
                </c:pt>
                <c:pt idx="7766">
                  <c:v>42531.833333333343</c:v>
                </c:pt>
                <c:pt idx="7767">
                  <c:v>42531.854166666657</c:v>
                </c:pt>
                <c:pt idx="7768">
                  <c:v>42531.875</c:v>
                </c:pt>
                <c:pt idx="7769">
                  <c:v>42531.895833333343</c:v>
                </c:pt>
                <c:pt idx="7770">
                  <c:v>42531.916666666657</c:v>
                </c:pt>
                <c:pt idx="7771">
                  <c:v>42531.9375</c:v>
                </c:pt>
                <c:pt idx="7772">
                  <c:v>42531.958333333343</c:v>
                </c:pt>
                <c:pt idx="7773">
                  <c:v>42531.979166666657</c:v>
                </c:pt>
                <c:pt idx="7774">
                  <c:v>42532</c:v>
                </c:pt>
                <c:pt idx="7775">
                  <c:v>42532.020833333343</c:v>
                </c:pt>
                <c:pt idx="7776">
                  <c:v>42532.041666666657</c:v>
                </c:pt>
                <c:pt idx="7777">
                  <c:v>42532.0625</c:v>
                </c:pt>
                <c:pt idx="7778">
                  <c:v>42532.083333333343</c:v>
                </c:pt>
                <c:pt idx="7779">
                  <c:v>42532.104166666657</c:v>
                </c:pt>
                <c:pt idx="7780">
                  <c:v>42532.125</c:v>
                </c:pt>
                <c:pt idx="7781">
                  <c:v>42532.145833333343</c:v>
                </c:pt>
                <c:pt idx="7782">
                  <c:v>42532.166666666657</c:v>
                </c:pt>
                <c:pt idx="7783">
                  <c:v>42532.1875</c:v>
                </c:pt>
                <c:pt idx="7784">
                  <c:v>42532.208333333343</c:v>
                </c:pt>
                <c:pt idx="7785">
                  <c:v>42532.22916666665</c:v>
                </c:pt>
                <c:pt idx="7786">
                  <c:v>42532.25</c:v>
                </c:pt>
                <c:pt idx="7787">
                  <c:v>42532.270833333343</c:v>
                </c:pt>
                <c:pt idx="7788">
                  <c:v>42532.29166666665</c:v>
                </c:pt>
                <c:pt idx="7789">
                  <c:v>42532.3125</c:v>
                </c:pt>
                <c:pt idx="7790">
                  <c:v>42532.333333333343</c:v>
                </c:pt>
                <c:pt idx="7791">
                  <c:v>42532.354166666657</c:v>
                </c:pt>
                <c:pt idx="7792">
                  <c:v>42532.375</c:v>
                </c:pt>
                <c:pt idx="7793">
                  <c:v>42532.395833333343</c:v>
                </c:pt>
                <c:pt idx="7794">
                  <c:v>42532.416666666657</c:v>
                </c:pt>
                <c:pt idx="7795">
                  <c:v>42532.4375</c:v>
                </c:pt>
                <c:pt idx="7796">
                  <c:v>42532.458333333343</c:v>
                </c:pt>
                <c:pt idx="7797">
                  <c:v>42532.479166666657</c:v>
                </c:pt>
                <c:pt idx="7798">
                  <c:v>42532.5</c:v>
                </c:pt>
                <c:pt idx="7799">
                  <c:v>42532.520833333343</c:v>
                </c:pt>
                <c:pt idx="7800">
                  <c:v>42532.541666666657</c:v>
                </c:pt>
                <c:pt idx="7801">
                  <c:v>42532.5625</c:v>
                </c:pt>
                <c:pt idx="7802">
                  <c:v>42532.583333333343</c:v>
                </c:pt>
                <c:pt idx="7803">
                  <c:v>42532.604166666657</c:v>
                </c:pt>
                <c:pt idx="7804">
                  <c:v>42532.625</c:v>
                </c:pt>
                <c:pt idx="7805">
                  <c:v>42532.645833333343</c:v>
                </c:pt>
                <c:pt idx="7806">
                  <c:v>42532.666666666657</c:v>
                </c:pt>
                <c:pt idx="7807">
                  <c:v>42532.6875</c:v>
                </c:pt>
                <c:pt idx="7808">
                  <c:v>42532.708333333343</c:v>
                </c:pt>
                <c:pt idx="7809">
                  <c:v>42532.72916666665</c:v>
                </c:pt>
                <c:pt idx="7810">
                  <c:v>42532.75</c:v>
                </c:pt>
                <c:pt idx="7811">
                  <c:v>42532.770833333343</c:v>
                </c:pt>
                <c:pt idx="7812">
                  <c:v>42532.79166666665</c:v>
                </c:pt>
                <c:pt idx="7813">
                  <c:v>42532.8125</c:v>
                </c:pt>
                <c:pt idx="7814">
                  <c:v>42532.833333333343</c:v>
                </c:pt>
                <c:pt idx="7815">
                  <c:v>42532.854166666657</c:v>
                </c:pt>
                <c:pt idx="7816">
                  <c:v>42532.875</c:v>
                </c:pt>
                <c:pt idx="7817">
                  <c:v>42532.895833333343</c:v>
                </c:pt>
                <c:pt idx="7818">
                  <c:v>42532.916666666657</c:v>
                </c:pt>
                <c:pt idx="7819">
                  <c:v>42532.9375</c:v>
                </c:pt>
                <c:pt idx="7820">
                  <c:v>42532.958333333343</c:v>
                </c:pt>
                <c:pt idx="7821">
                  <c:v>42532.979166666657</c:v>
                </c:pt>
                <c:pt idx="7822">
                  <c:v>42533</c:v>
                </c:pt>
                <c:pt idx="7823">
                  <c:v>42533.020833333343</c:v>
                </c:pt>
                <c:pt idx="7824">
                  <c:v>42533.041666666657</c:v>
                </c:pt>
                <c:pt idx="7825">
                  <c:v>42533.0625</c:v>
                </c:pt>
                <c:pt idx="7826">
                  <c:v>42533.083333333343</c:v>
                </c:pt>
                <c:pt idx="7827">
                  <c:v>42533.104166666657</c:v>
                </c:pt>
                <c:pt idx="7828">
                  <c:v>42533.125</c:v>
                </c:pt>
                <c:pt idx="7829">
                  <c:v>42533.145833333343</c:v>
                </c:pt>
                <c:pt idx="7830">
                  <c:v>42533.166666666657</c:v>
                </c:pt>
                <c:pt idx="7831">
                  <c:v>42533.1875</c:v>
                </c:pt>
                <c:pt idx="7832">
                  <c:v>42533.208333333343</c:v>
                </c:pt>
                <c:pt idx="7833">
                  <c:v>42533.22916666665</c:v>
                </c:pt>
                <c:pt idx="7834">
                  <c:v>42533.25</c:v>
                </c:pt>
                <c:pt idx="7835">
                  <c:v>42533.270833333343</c:v>
                </c:pt>
                <c:pt idx="7836">
                  <c:v>42533.29166666665</c:v>
                </c:pt>
                <c:pt idx="7837">
                  <c:v>42533.3125</c:v>
                </c:pt>
                <c:pt idx="7838">
                  <c:v>42533.333333333343</c:v>
                </c:pt>
                <c:pt idx="7839">
                  <c:v>42533.354166666657</c:v>
                </c:pt>
                <c:pt idx="7840">
                  <c:v>42533.375</c:v>
                </c:pt>
                <c:pt idx="7841">
                  <c:v>42533.395833333343</c:v>
                </c:pt>
                <c:pt idx="7842">
                  <c:v>42533.416666666657</c:v>
                </c:pt>
                <c:pt idx="7843">
                  <c:v>42533.4375</c:v>
                </c:pt>
                <c:pt idx="7844">
                  <c:v>42533.458333333343</c:v>
                </c:pt>
                <c:pt idx="7845">
                  <c:v>42533.479166666657</c:v>
                </c:pt>
                <c:pt idx="7846">
                  <c:v>42533.5</c:v>
                </c:pt>
                <c:pt idx="7847">
                  <c:v>42533.520833333343</c:v>
                </c:pt>
                <c:pt idx="7848">
                  <c:v>42533.541666666657</c:v>
                </c:pt>
                <c:pt idx="7849">
                  <c:v>42533.5625</c:v>
                </c:pt>
                <c:pt idx="7850">
                  <c:v>42533.583333333343</c:v>
                </c:pt>
                <c:pt idx="7851">
                  <c:v>42533.604166666657</c:v>
                </c:pt>
                <c:pt idx="7852">
                  <c:v>42533.625</c:v>
                </c:pt>
                <c:pt idx="7853">
                  <c:v>42533.645833333343</c:v>
                </c:pt>
                <c:pt idx="7854">
                  <c:v>42533.666666666657</c:v>
                </c:pt>
                <c:pt idx="7855">
                  <c:v>42533.6875</c:v>
                </c:pt>
                <c:pt idx="7856">
                  <c:v>42533.708333333343</c:v>
                </c:pt>
                <c:pt idx="7857">
                  <c:v>42533.72916666665</c:v>
                </c:pt>
                <c:pt idx="7858">
                  <c:v>42533.75</c:v>
                </c:pt>
                <c:pt idx="7859">
                  <c:v>42533.770833333343</c:v>
                </c:pt>
                <c:pt idx="7860">
                  <c:v>42533.79166666665</c:v>
                </c:pt>
                <c:pt idx="7861">
                  <c:v>42533.8125</c:v>
                </c:pt>
                <c:pt idx="7862">
                  <c:v>42533.833333333343</c:v>
                </c:pt>
                <c:pt idx="7863">
                  <c:v>42533.854166666657</c:v>
                </c:pt>
                <c:pt idx="7864">
                  <c:v>42533.875</c:v>
                </c:pt>
                <c:pt idx="7865">
                  <c:v>42533.895833333343</c:v>
                </c:pt>
                <c:pt idx="7866">
                  <c:v>42533.916666666657</c:v>
                </c:pt>
                <c:pt idx="7867">
                  <c:v>42533.9375</c:v>
                </c:pt>
                <c:pt idx="7868">
                  <c:v>42533.958333333343</c:v>
                </c:pt>
                <c:pt idx="7869">
                  <c:v>42533.979166666657</c:v>
                </c:pt>
                <c:pt idx="7870">
                  <c:v>42534</c:v>
                </c:pt>
                <c:pt idx="7871">
                  <c:v>42534.020833333343</c:v>
                </c:pt>
                <c:pt idx="7872">
                  <c:v>42534.041666666657</c:v>
                </c:pt>
                <c:pt idx="7873">
                  <c:v>42534.0625</c:v>
                </c:pt>
                <c:pt idx="7874">
                  <c:v>42534.083333333343</c:v>
                </c:pt>
                <c:pt idx="7875">
                  <c:v>42534.104166666657</c:v>
                </c:pt>
                <c:pt idx="7876">
                  <c:v>42534.125</c:v>
                </c:pt>
                <c:pt idx="7877">
                  <c:v>42534.145833333343</c:v>
                </c:pt>
                <c:pt idx="7878">
                  <c:v>42534.166666666657</c:v>
                </c:pt>
                <c:pt idx="7879">
                  <c:v>42534.1875</c:v>
                </c:pt>
                <c:pt idx="7880">
                  <c:v>42534.208333333343</c:v>
                </c:pt>
                <c:pt idx="7881">
                  <c:v>42534.22916666665</c:v>
                </c:pt>
                <c:pt idx="7882">
                  <c:v>42534.25</c:v>
                </c:pt>
                <c:pt idx="7883">
                  <c:v>42534.270833333343</c:v>
                </c:pt>
                <c:pt idx="7884">
                  <c:v>42534.29166666665</c:v>
                </c:pt>
                <c:pt idx="7885">
                  <c:v>42534.3125</c:v>
                </c:pt>
                <c:pt idx="7886">
                  <c:v>42534.333333333343</c:v>
                </c:pt>
                <c:pt idx="7887">
                  <c:v>42534.354166666657</c:v>
                </c:pt>
                <c:pt idx="7888">
                  <c:v>42534.375</c:v>
                </c:pt>
                <c:pt idx="7889">
                  <c:v>42534.395833333343</c:v>
                </c:pt>
                <c:pt idx="7890">
                  <c:v>42534.416666666657</c:v>
                </c:pt>
                <c:pt idx="7891">
                  <c:v>42534.4375</c:v>
                </c:pt>
                <c:pt idx="7892">
                  <c:v>42534.458333333343</c:v>
                </c:pt>
                <c:pt idx="7893">
                  <c:v>42534.479166666657</c:v>
                </c:pt>
                <c:pt idx="7894">
                  <c:v>42534.5</c:v>
                </c:pt>
                <c:pt idx="7895">
                  <c:v>42534.520833333343</c:v>
                </c:pt>
                <c:pt idx="7896">
                  <c:v>42534.541666666657</c:v>
                </c:pt>
                <c:pt idx="7897">
                  <c:v>42534.5625</c:v>
                </c:pt>
                <c:pt idx="7898">
                  <c:v>42534.583333333343</c:v>
                </c:pt>
                <c:pt idx="7899">
                  <c:v>42534.604166666657</c:v>
                </c:pt>
                <c:pt idx="7900">
                  <c:v>42534.625</c:v>
                </c:pt>
                <c:pt idx="7901">
                  <c:v>42534.645833333343</c:v>
                </c:pt>
                <c:pt idx="7902">
                  <c:v>42534.666666666657</c:v>
                </c:pt>
                <c:pt idx="7903">
                  <c:v>42534.6875</c:v>
                </c:pt>
                <c:pt idx="7904">
                  <c:v>42534.708333333343</c:v>
                </c:pt>
                <c:pt idx="7905">
                  <c:v>42534.72916666665</c:v>
                </c:pt>
                <c:pt idx="7906">
                  <c:v>42534.75</c:v>
                </c:pt>
                <c:pt idx="7907">
                  <c:v>42534.770833333343</c:v>
                </c:pt>
                <c:pt idx="7908">
                  <c:v>42534.79166666665</c:v>
                </c:pt>
                <c:pt idx="7909">
                  <c:v>42534.8125</c:v>
                </c:pt>
                <c:pt idx="7910">
                  <c:v>42534.833333333343</c:v>
                </c:pt>
                <c:pt idx="7911">
                  <c:v>42534.854166666657</c:v>
                </c:pt>
                <c:pt idx="7912">
                  <c:v>42534.875</c:v>
                </c:pt>
                <c:pt idx="7913">
                  <c:v>42534.895833333343</c:v>
                </c:pt>
                <c:pt idx="7914">
                  <c:v>42534.916666666657</c:v>
                </c:pt>
                <c:pt idx="7915">
                  <c:v>42534.9375</c:v>
                </c:pt>
                <c:pt idx="7916">
                  <c:v>42534.958333333343</c:v>
                </c:pt>
                <c:pt idx="7917">
                  <c:v>42534.979166666657</c:v>
                </c:pt>
                <c:pt idx="7918">
                  <c:v>42535</c:v>
                </c:pt>
                <c:pt idx="7919">
                  <c:v>42535.020833333343</c:v>
                </c:pt>
                <c:pt idx="7920">
                  <c:v>42535.041666666657</c:v>
                </c:pt>
                <c:pt idx="7921">
                  <c:v>42535.0625</c:v>
                </c:pt>
                <c:pt idx="7922">
                  <c:v>42535.083333333343</c:v>
                </c:pt>
                <c:pt idx="7923">
                  <c:v>42535.104166666657</c:v>
                </c:pt>
                <c:pt idx="7924">
                  <c:v>42535.125</c:v>
                </c:pt>
                <c:pt idx="7925">
                  <c:v>42535.145833333343</c:v>
                </c:pt>
                <c:pt idx="7926">
                  <c:v>42535.166666666657</c:v>
                </c:pt>
                <c:pt idx="7927">
                  <c:v>42535.1875</c:v>
                </c:pt>
                <c:pt idx="7928">
                  <c:v>42535.208333333343</c:v>
                </c:pt>
                <c:pt idx="7929">
                  <c:v>42535.22916666665</c:v>
                </c:pt>
                <c:pt idx="7930">
                  <c:v>42535.25</c:v>
                </c:pt>
                <c:pt idx="7931">
                  <c:v>42535.270833333343</c:v>
                </c:pt>
                <c:pt idx="7932">
                  <c:v>42535.29166666665</c:v>
                </c:pt>
                <c:pt idx="7933">
                  <c:v>42535.3125</c:v>
                </c:pt>
                <c:pt idx="7934">
                  <c:v>42535.333333333343</c:v>
                </c:pt>
                <c:pt idx="7935">
                  <c:v>42535.354166666657</c:v>
                </c:pt>
                <c:pt idx="7936">
                  <c:v>42535.375</c:v>
                </c:pt>
                <c:pt idx="7937">
                  <c:v>42535.395833333343</c:v>
                </c:pt>
                <c:pt idx="7938">
                  <c:v>42535.416666666657</c:v>
                </c:pt>
                <c:pt idx="7939">
                  <c:v>42535.4375</c:v>
                </c:pt>
                <c:pt idx="7940">
                  <c:v>42535.458333333343</c:v>
                </c:pt>
                <c:pt idx="7941">
                  <c:v>42535.479166666657</c:v>
                </c:pt>
                <c:pt idx="7942">
                  <c:v>42535.5</c:v>
                </c:pt>
                <c:pt idx="7943">
                  <c:v>42535.520833333343</c:v>
                </c:pt>
                <c:pt idx="7944">
                  <c:v>42535.541666666657</c:v>
                </c:pt>
                <c:pt idx="7945">
                  <c:v>42535.5625</c:v>
                </c:pt>
                <c:pt idx="7946">
                  <c:v>42535.583333333343</c:v>
                </c:pt>
                <c:pt idx="7947">
                  <c:v>42535.604166666657</c:v>
                </c:pt>
                <c:pt idx="7948">
                  <c:v>42535.625</c:v>
                </c:pt>
                <c:pt idx="7949">
                  <c:v>42535.645833333343</c:v>
                </c:pt>
                <c:pt idx="7950">
                  <c:v>42535.666666666657</c:v>
                </c:pt>
                <c:pt idx="7951">
                  <c:v>42535.6875</c:v>
                </c:pt>
                <c:pt idx="7952">
                  <c:v>42535.708333333343</c:v>
                </c:pt>
                <c:pt idx="7953">
                  <c:v>42535.72916666665</c:v>
                </c:pt>
                <c:pt idx="7954">
                  <c:v>42535.75</c:v>
                </c:pt>
                <c:pt idx="7955">
                  <c:v>42535.770833333343</c:v>
                </c:pt>
                <c:pt idx="7956">
                  <c:v>42535.79166666665</c:v>
                </c:pt>
                <c:pt idx="7957">
                  <c:v>42535.8125</c:v>
                </c:pt>
                <c:pt idx="7958">
                  <c:v>42535.833333333343</c:v>
                </c:pt>
                <c:pt idx="7959">
                  <c:v>42535.854166666657</c:v>
                </c:pt>
                <c:pt idx="7960">
                  <c:v>42535.875</c:v>
                </c:pt>
                <c:pt idx="7961">
                  <c:v>42535.895833333343</c:v>
                </c:pt>
                <c:pt idx="7962">
                  <c:v>42535.916666666657</c:v>
                </c:pt>
                <c:pt idx="7963">
                  <c:v>42535.9375</c:v>
                </c:pt>
                <c:pt idx="7964">
                  <c:v>42535.958333333343</c:v>
                </c:pt>
                <c:pt idx="7965">
                  <c:v>42535.979166666657</c:v>
                </c:pt>
                <c:pt idx="7966">
                  <c:v>42536</c:v>
                </c:pt>
                <c:pt idx="7967">
                  <c:v>42536.020833333343</c:v>
                </c:pt>
                <c:pt idx="7968">
                  <c:v>42536.041666666657</c:v>
                </c:pt>
                <c:pt idx="7969">
                  <c:v>42536.0625</c:v>
                </c:pt>
                <c:pt idx="7970">
                  <c:v>42536.083333333343</c:v>
                </c:pt>
                <c:pt idx="7971">
                  <c:v>42536.104166666657</c:v>
                </c:pt>
                <c:pt idx="7972">
                  <c:v>42536.125</c:v>
                </c:pt>
                <c:pt idx="7973">
                  <c:v>42536.145833333343</c:v>
                </c:pt>
                <c:pt idx="7974">
                  <c:v>42536.166666666657</c:v>
                </c:pt>
                <c:pt idx="7975">
                  <c:v>42536.1875</c:v>
                </c:pt>
                <c:pt idx="7976">
                  <c:v>42536.208333333343</c:v>
                </c:pt>
                <c:pt idx="7977">
                  <c:v>42536.22916666665</c:v>
                </c:pt>
                <c:pt idx="7978">
                  <c:v>42536.25</c:v>
                </c:pt>
                <c:pt idx="7979">
                  <c:v>42536.270833333343</c:v>
                </c:pt>
                <c:pt idx="7980">
                  <c:v>42536.29166666665</c:v>
                </c:pt>
                <c:pt idx="7981">
                  <c:v>42536.3125</c:v>
                </c:pt>
                <c:pt idx="7982">
                  <c:v>42536.333333333343</c:v>
                </c:pt>
                <c:pt idx="7983">
                  <c:v>42536.354166666657</c:v>
                </c:pt>
                <c:pt idx="7984">
                  <c:v>42536.375</c:v>
                </c:pt>
                <c:pt idx="7985">
                  <c:v>42536.395833333343</c:v>
                </c:pt>
                <c:pt idx="7986">
                  <c:v>42536.416666666657</c:v>
                </c:pt>
                <c:pt idx="7987">
                  <c:v>42536.4375</c:v>
                </c:pt>
                <c:pt idx="7988">
                  <c:v>42536.458333333343</c:v>
                </c:pt>
                <c:pt idx="7989">
                  <c:v>42536.479166666657</c:v>
                </c:pt>
                <c:pt idx="7990">
                  <c:v>42536.5</c:v>
                </c:pt>
                <c:pt idx="7991">
                  <c:v>42536.520833333343</c:v>
                </c:pt>
                <c:pt idx="7992">
                  <c:v>42536.541666666657</c:v>
                </c:pt>
                <c:pt idx="7993">
                  <c:v>42536.5625</c:v>
                </c:pt>
                <c:pt idx="7994">
                  <c:v>42536.583333333343</c:v>
                </c:pt>
                <c:pt idx="7995">
                  <c:v>42536.604166666657</c:v>
                </c:pt>
                <c:pt idx="7996">
                  <c:v>42536.625</c:v>
                </c:pt>
                <c:pt idx="7997">
                  <c:v>42536.645833333343</c:v>
                </c:pt>
                <c:pt idx="7998">
                  <c:v>42536.666666666657</c:v>
                </c:pt>
                <c:pt idx="7999">
                  <c:v>42536.6875</c:v>
                </c:pt>
                <c:pt idx="8000">
                  <c:v>42536.708333333343</c:v>
                </c:pt>
                <c:pt idx="8001">
                  <c:v>42536.72916666665</c:v>
                </c:pt>
                <c:pt idx="8002">
                  <c:v>42536.75</c:v>
                </c:pt>
                <c:pt idx="8003">
                  <c:v>42536.770833333343</c:v>
                </c:pt>
                <c:pt idx="8004">
                  <c:v>42536.79166666665</c:v>
                </c:pt>
                <c:pt idx="8005">
                  <c:v>42536.8125</c:v>
                </c:pt>
                <c:pt idx="8006">
                  <c:v>42536.833333333343</c:v>
                </c:pt>
                <c:pt idx="8007">
                  <c:v>42536.854166666657</c:v>
                </c:pt>
                <c:pt idx="8008">
                  <c:v>42536.875</c:v>
                </c:pt>
                <c:pt idx="8009">
                  <c:v>42536.895833333343</c:v>
                </c:pt>
                <c:pt idx="8010">
                  <c:v>42536.916666666657</c:v>
                </c:pt>
                <c:pt idx="8011">
                  <c:v>42536.9375</c:v>
                </c:pt>
                <c:pt idx="8012">
                  <c:v>42536.958333333343</c:v>
                </c:pt>
                <c:pt idx="8013">
                  <c:v>42536.979166666657</c:v>
                </c:pt>
                <c:pt idx="8014">
                  <c:v>42537</c:v>
                </c:pt>
                <c:pt idx="8015">
                  <c:v>42537.020833333343</c:v>
                </c:pt>
                <c:pt idx="8016">
                  <c:v>42537.041666666657</c:v>
                </c:pt>
                <c:pt idx="8017">
                  <c:v>42537.0625</c:v>
                </c:pt>
                <c:pt idx="8018">
                  <c:v>42537.083333333343</c:v>
                </c:pt>
                <c:pt idx="8019">
                  <c:v>42537.104166666657</c:v>
                </c:pt>
                <c:pt idx="8020">
                  <c:v>42537.125</c:v>
                </c:pt>
                <c:pt idx="8021">
                  <c:v>42537.145833333343</c:v>
                </c:pt>
                <c:pt idx="8022">
                  <c:v>42537.166666666657</c:v>
                </c:pt>
                <c:pt idx="8023">
                  <c:v>42537.1875</c:v>
                </c:pt>
                <c:pt idx="8024">
                  <c:v>42537.208333333343</c:v>
                </c:pt>
                <c:pt idx="8025">
                  <c:v>42537.22916666665</c:v>
                </c:pt>
                <c:pt idx="8026">
                  <c:v>42537.25</c:v>
                </c:pt>
                <c:pt idx="8027">
                  <c:v>42537.270833333343</c:v>
                </c:pt>
                <c:pt idx="8028">
                  <c:v>42537.29166666665</c:v>
                </c:pt>
                <c:pt idx="8029">
                  <c:v>42537.3125</c:v>
                </c:pt>
                <c:pt idx="8030">
                  <c:v>42537.333333333343</c:v>
                </c:pt>
                <c:pt idx="8031">
                  <c:v>42537.354166666657</c:v>
                </c:pt>
                <c:pt idx="8032">
                  <c:v>42537.375</c:v>
                </c:pt>
                <c:pt idx="8033">
                  <c:v>42537.395833333343</c:v>
                </c:pt>
                <c:pt idx="8034">
                  <c:v>42537.416666666657</c:v>
                </c:pt>
                <c:pt idx="8035">
                  <c:v>42537.4375</c:v>
                </c:pt>
                <c:pt idx="8036">
                  <c:v>42537.458333333343</c:v>
                </c:pt>
                <c:pt idx="8037">
                  <c:v>42537.479166666657</c:v>
                </c:pt>
                <c:pt idx="8038">
                  <c:v>42537.5</c:v>
                </c:pt>
                <c:pt idx="8039">
                  <c:v>42537.520833333343</c:v>
                </c:pt>
                <c:pt idx="8040">
                  <c:v>42537.541666666657</c:v>
                </c:pt>
                <c:pt idx="8041">
                  <c:v>42537.5625</c:v>
                </c:pt>
                <c:pt idx="8042">
                  <c:v>42537.583333333343</c:v>
                </c:pt>
                <c:pt idx="8043">
                  <c:v>42537.604166666657</c:v>
                </c:pt>
                <c:pt idx="8044">
                  <c:v>42537.625</c:v>
                </c:pt>
                <c:pt idx="8045">
                  <c:v>42537.645833333343</c:v>
                </c:pt>
                <c:pt idx="8046">
                  <c:v>42537.666666666657</c:v>
                </c:pt>
                <c:pt idx="8047">
                  <c:v>42537.6875</c:v>
                </c:pt>
                <c:pt idx="8048">
                  <c:v>42537.708333333343</c:v>
                </c:pt>
                <c:pt idx="8049">
                  <c:v>42537.72916666665</c:v>
                </c:pt>
                <c:pt idx="8050">
                  <c:v>42537.75</c:v>
                </c:pt>
                <c:pt idx="8051">
                  <c:v>42537.770833333343</c:v>
                </c:pt>
                <c:pt idx="8052">
                  <c:v>42537.79166666665</c:v>
                </c:pt>
                <c:pt idx="8053">
                  <c:v>42537.8125</c:v>
                </c:pt>
                <c:pt idx="8054">
                  <c:v>42537.833333333343</c:v>
                </c:pt>
                <c:pt idx="8055">
                  <c:v>42537.854166666657</c:v>
                </c:pt>
                <c:pt idx="8056">
                  <c:v>42537.875</c:v>
                </c:pt>
                <c:pt idx="8057">
                  <c:v>42537.895833333343</c:v>
                </c:pt>
                <c:pt idx="8058">
                  <c:v>42537.916666666657</c:v>
                </c:pt>
                <c:pt idx="8059">
                  <c:v>42537.9375</c:v>
                </c:pt>
                <c:pt idx="8060">
                  <c:v>42537.958333333343</c:v>
                </c:pt>
                <c:pt idx="8061">
                  <c:v>42537.979166666657</c:v>
                </c:pt>
                <c:pt idx="8062">
                  <c:v>42538</c:v>
                </c:pt>
                <c:pt idx="8063">
                  <c:v>42538.020833333343</c:v>
                </c:pt>
                <c:pt idx="8064">
                  <c:v>42538.041666666657</c:v>
                </c:pt>
                <c:pt idx="8065">
                  <c:v>42538.0625</c:v>
                </c:pt>
                <c:pt idx="8066">
                  <c:v>42538.083333333343</c:v>
                </c:pt>
                <c:pt idx="8067">
                  <c:v>42538.104166666657</c:v>
                </c:pt>
                <c:pt idx="8068">
                  <c:v>42538.125</c:v>
                </c:pt>
                <c:pt idx="8069">
                  <c:v>42538.145833333343</c:v>
                </c:pt>
                <c:pt idx="8070">
                  <c:v>42538.166666666657</c:v>
                </c:pt>
                <c:pt idx="8071">
                  <c:v>42538.1875</c:v>
                </c:pt>
                <c:pt idx="8072">
                  <c:v>42538.208333333343</c:v>
                </c:pt>
                <c:pt idx="8073">
                  <c:v>42538.22916666665</c:v>
                </c:pt>
                <c:pt idx="8074">
                  <c:v>42538.25</c:v>
                </c:pt>
                <c:pt idx="8075">
                  <c:v>42538.270833333343</c:v>
                </c:pt>
                <c:pt idx="8076">
                  <c:v>42538.29166666665</c:v>
                </c:pt>
                <c:pt idx="8077">
                  <c:v>42538.3125</c:v>
                </c:pt>
                <c:pt idx="8078">
                  <c:v>42538.333333333343</c:v>
                </c:pt>
                <c:pt idx="8079">
                  <c:v>42538.354166666657</c:v>
                </c:pt>
                <c:pt idx="8080">
                  <c:v>42538.375</c:v>
                </c:pt>
                <c:pt idx="8081">
                  <c:v>42538.395833333343</c:v>
                </c:pt>
                <c:pt idx="8082">
                  <c:v>42538.416666666657</c:v>
                </c:pt>
                <c:pt idx="8083">
                  <c:v>42538.4375</c:v>
                </c:pt>
                <c:pt idx="8084">
                  <c:v>42538.458333333343</c:v>
                </c:pt>
                <c:pt idx="8085">
                  <c:v>42538.479166666657</c:v>
                </c:pt>
                <c:pt idx="8086">
                  <c:v>42538.5</c:v>
                </c:pt>
                <c:pt idx="8087">
                  <c:v>42538.520833333343</c:v>
                </c:pt>
                <c:pt idx="8088">
                  <c:v>42538.541666666657</c:v>
                </c:pt>
                <c:pt idx="8089">
                  <c:v>42538.5625</c:v>
                </c:pt>
                <c:pt idx="8090">
                  <c:v>42538.583333333343</c:v>
                </c:pt>
                <c:pt idx="8091">
                  <c:v>42538.604166666657</c:v>
                </c:pt>
                <c:pt idx="8092">
                  <c:v>42538.625</c:v>
                </c:pt>
                <c:pt idx="8093">
                  <c:v>42538.645833333343</c:v>
                </c:pt>
                <c:pt idx="8094">
                  <c:v>42538.666666666657</c:v>
                </c:pt>
                <c:pt idx="8095">
                  <c:v>42538.6875</c:v>
                </c:pt>
                <c:pt idx="8096">
                  <c:v>42538.708333333343</c:v>
                </c:pt>
                <c:pt idx="8097">
                  <c:v>42538.72916666665</c:v>
                </c:pt>
                <c:pt idx="8098">
                  <c:v>42538.75</c:v>
                </c:pt>
                <c:pt idx="8099">
                  <c:v>42538.770833333343</c:v>
                </c:pt>
                <c:pt idx="8100">
                  <c:v>42538.79166666665</c:v>
                </c:pt>
                <c:pt idx="8101">
                  <c:v>42538.8125</c:v>
                </c:pt>
                <c:pt idx="8102">
                  <c:v>42538.833333333343</c:v>
                </c:pt>
                <c:pt idx="8103">
                  <c:v>42538.854166666657</c:v>
                </c:pt>
                <c:pt idx="8104">
                  <c:v>42538.875</c:v>
                </c:pt>
                <c:pt idx="8105">
                  <c:v>42538.895833333343</c:v>
                </c:pt>
                <c:pt idx="8106">
                  <c:v>42538.916666666657</c:v>
                </c:pt>
                <c:pt idx="8107">
                  <c:v>42538.9375</c:v>
                </c:pt>
                <c:pt idx="8108">
                  <c:v>42538.958333333343</c:v>
                </c:pt>
                <c:pt idx="8109">
                  <c:v>42538.979166666657</c:v>
                </c:pt>
                <c:pt idx="8110">
                  <c:v>42539</c:v>
                </c:pt>
                <c:pt idx="8111">
                  <c:v>42539.020833333343</c:v>
                </c:pt>
                <c:pt idx="8112">
                  <c:v>42539.041666666657</c:v>
                </c:pt>
                <c:pt idx="8113">
                  <c:v>42539.0625</c:v>
                </c:pt>
                <c:pt idx="8114">
                  <c:v>42539.083333333343</c:v>
                </c:pt>
                <c:pt idx="8115">
                  <c:v>42539.104166666657</c:v>
                </c:pt>
                <c:pt idx="8116">
                  <c:v>42539.125</c:v>
                </c:pt>
                <c:pt idx="8117">
                  <c:v>42539.145833333343</c:v>
                </c:pt>
                <c:pt idx="8118">
                  <c:v>42539.166666666657</c:v>
                </c:pt>
                <c:pt idx="8119">
                  <c:v>42539.1875</c:v>
                </c:pt>
                <c:pt idx="8120">
                  <c:v>42539.208333333343</c:v>
                </c:pt>
                <c:pt idx="8121">
                  <c:v>42539.22916666665</c:v>
                </c:pt>
                <c:pt idx="8122">
                  <c:v>42539.25</c:v>
                </c:pt>
                <c:pt idx="8123">
                  <c:v>42539.270833333343</c:v>
                </c:pt>
                <c:pt idx="8124">
                  <c:v>42539.29166666665</c:v>
                </c:pt>
                <c:pt idx="8125">
                  <c:v>42539.3125</c:v>
                </c:pt>
                <c:pt idx="8126">
                  <c:v>42539.333333333343</c:v>
                </c:pt>
                <c:pt idx="8127">
                  <c:v>42539.354166666657</c:v>
                </c:pt>
                <c:pt idx="8128">
                  <c:v>42539.375</c:v>
                </c:pt>
                <c:pt idx="8129">
                  <c:v>42539.395833333343</c:v>
                </c:pt>
                <c:pt idx="8130">
                  <c:v>42539.416666666657</c:v>
                </c:pt>
                <c:pt idx="8131">
                  <c:v>42539.4375</c:v>
                </c:pt>
                <c:pt idx="8132">
                  <c:v>42539.458333333343</c:v>
                </c:pt>
                <c:pt idx="8133">
                  <c:v>42539.479166666657</c:v>
                </c:pt>
                <c:pt idx="8134">
                  <c:v>42539.5</c:v>
                </c:pt>
                <c:pt idx="8135">
                  <c:v>42539.520833333343</c:v>
                </c:pt>
                <c:pt idx="8136">
                  <c:v>42539.541666666657</c:v>
                </c:pt>
                <c:pt idx="8137">
                  <c:v>42539.5625</c:v>
                </c:pt>
                <c:pt idx="8138">
                  <c:v>42539.583333333343</c:v>
                </c:pt>
                <c:pt idx="8139">
                  <c:v>42539.604166666657</c:v>
                </c:pt>
                <c:pt idx="8140">
                  <c:v>42539.625</c:v>
                </c:pt>
                <c:pt idx="8141">
                  <c:v>42539.645833333343</c:v>
                </c:pt>
                <c:pt idx="8142">
                  <c:v>42539.666666666657</c:v>
                </c:pt>
                <c:pt idx="8143">
                  <c:v>42539.6875</c:v>
                </c:pt>
                <c:pt idx="8144">
                  <c:v>42539.708333333343</c:v>
                </c:pt>
                <c:pt idx="8145">
                  <c:v>42539.72916666665</c:v>
                </c:pt>
                <c:pt idx="8146">
                  <c:v>42539.75</c:v>
                </c:pt>
                <c:pt idx="8147">
                  <c:v>42539.770833333343</c:v>
                </c:pt>
                <c:pt idx="8148">
                  <c:v>42539.79166666665</c:v>
                </c:pt>
                <c:pt idx="8149">
                  <c:v>42539.8125</c:v>
                </c:pt>
                <c:pt idx="8150">
                  <c:v>42539.833333333343</c:v>
                </c:pt>
                <c:pt idx="8151">
                  <c:v>42539.854166666657</c:v>
                </c:pt>
                <c:pt idx="8152">
                  <c:v>42539.875</c:v>
                </c:pt>
                <c:pt idx="8153">
                  <c:v>42539.895833333343</c:v>
                </c:pt>
                <c:pt idx="8154">
                  <c:v>42539.916666666657</c:v>
                </c:pt>
                <c:pt idx="8155">
                  <c:v>42539.9375</c:v>
                </c:pt>
                <c:pt idx="8156">
                  <c:v>42539.958333333343</c:v>
                </c:pt>
                <c:pt idx="8157">
                  <c:v>42539.979166666657</c:v>
                </c:pt>
                <c:pt idx="8158">
                  <c:v>42540</c:v>
                </c:pt>
                <c:pt idx="8159">
                  <c:v>42540.020833333343</c:v>
                </c:pt>
                <c:pt idx="8160">
                  <c:v>42540.041666666657</c:v>
                </c:pt>
                <c:pt idx="8161">
                  <c:v>42540.0625</c:v>
                </c:pt>
                <c:pt idx="8162">
                  <c:v>42540.083333333343</c:v>
                </c:pt>
                <c:pt idx="8163">
                  <c:v>42540.104166666657</c:v>
                </c:pt>
                <c:pt idx="8164">
                  <c:v>42540.125</c:v>
                </c:pt>
                <c:pt idx="8165">
                  <c:v>42540.145833333343</c:v>
                </c:pt>
                <c:pt idx="8166">
                  <c:v>42540.166666666657</c:v>
                </c:pt>
                <c:pt idx="8167">
                  <c:v>42540.1875</c:v>
                </c:pt>
                <c:pt idx="8168">
                  <c:v>42540.208333333343</c:v>
                </c:pt>
                <c:pt idx="8169">
                  <c:v>42540.22916666665</c:v>
                </c:pt>
                <c:pt idx="8170">
                  <c:v>42540.25</c:v>
                </c:pt>
                <c:pt idx="8171">
                  <c:v>42540.270833333343</c:v>
                </c:pt>
                <c:pt idx="8172">
                  <c:v>42540.29166666665</c:v>
                </c:pt>
                <c:pt idx="8173">
                  <c:v>42540.3125</c:v>
                </c:pt>
                <c:pt idx="8174">
                  <c:v>42540.333333333343</c:v>
                </c:pt>
                <c:pt idx="8175">
                  <c:v>42540.354166666657</c:v>
                </c:pt>
                <c:pt idx="8176">
                  <c:v>42540.375</c:v>
                </c:pt>
                <c:pt idx="8177">
                  <c:v>42540.395833333343</c:v>
                </c:pt>
                <c:pt idx="8178">
                  <c:v>42540.416666666657</c:v>
                </c:pt>
                <c:pt idx="8179">
                  <c:v>42540.4375</c:v>
                </c:pt>
                <c:pt idx="8180">
                  <c:v>42540.458333333343</c:v>
                </c:pt>
                <c:pt idx="8181">
                  <c:v>42540.479166666657</c:v>
                </c:pt>
                <c:pt idx="8182">
                  <c:v>42540.5</c:v>
                </c:pt>
                <c:pt idx="8183">
                  <c:v>42540.520833333343</c:v>
                </c:pt>
                <c:pt idx="8184">
                  <c:v>42540.541666666657</c:v>
                </c:pt>
                <c:pt idx="8185">
                  <c:v>42540.5625</c:v>
                </c:pt>
                <c:pt idx="8186">
                  <c:v>42540.583333333343</c:v>
                </c:pt>
                <c:pt idx="8187">
                  <c:v>42540.604166666657</c:v>
                </c:pt>
                <c:pt idx="8188">
                  <c:v>42540.625</c:v>
                </c:pt>
                <c:pt idx="8189">
                  <c:v>42540.645833333343</c:v>
                </c:pt>
                <c:pt idx="8190">
                  <c:v>42540.666666666657</c:v>
                </c:pt>
                <c:pt idx="8191">
                  <c:v>42540.6875</c:v>
                </c:pt>
                <c:pt idx="8192">
                  <c:v>42540.708333333343</c:v>
                </c:pt>
                <c:pt idx="8193">
                  <c:v>42540.72916666665</c:v>
                </c:pt>
                <c:pt idx="8194">
                  <c:v>42540.75</c:v>
                </c:pt>
                <c:pt idx="8195">
                  <c:v>42540.770833333343</c:v>
                </c:pt>
                <c:pt idx="8196">
                  <c:v>42540.79166666665</c:v>
                </c:pt>
                <c:pt idx="8197">
                  <c:v>42540.8125</c:v>
                </c:pt>
                <c:pt idx="8198">
                  <c:v>42540.833333333343</c:v>
                </c:pt>
                <c:pt idx="8199">
                  <c:v>42540.854166666657</c:v>
                </c:pt>
                <c:pt idx="8200">
                  <c:v>42540.875</c:v>
                </c:pt>
                <c:pt idx="8201">
                  <c:v>42540.895833333343</c:v>
                </c:pt>
                <c:pt idx="8202">
                  <c:v>42540.916666666657</c:v>
                </c:pt>
                <c:pt idx="8203">
                  <c:v>42540.9375</c:v>
                </c:pt>
                <c:pt idx="8204">
                  <c:v>42540.958333333343</c:v>
                </c:pt>
                <c:pt idx="8205">
                  <c:v>42540.979166666657</c:v>
                </c:pt>
                <c:pt idx="8206">
                  <c:v>42541</c:v>
                </c:pt>
                <c:pt idx="8207">
                  <c:v>42541.020833333343</c:v>
                </c:pt>
                <c:pt idx="8208">
                  <c:v>42541.041666666657</c:v>
                </c:pt>
                <c:pt idx="8209">
                  <c:v>42541.0625</c:v>
                </c:pt>
                <c:pt idx="8210">
                  <c:v>42541.083333333343</c:v>
                </c:pt>
                <c:pt idx="8211">
                  <c:v>42541.104166666657</c:v>
                </c:pt>
                <c:pt idx="8212">
                  <c:v>42541.125</c:v>
                </c:pt>
                <c:pt idx="8213">
                  <c:v>42541.145833333343</c:v>
                </c:pt>
                <c:pt idx="8214">
                  <c:v>42541.166666666657</c:v>
                </c:pt>
                <c:pt idx="8215">
                  <c:v>42541.1875</c:v>
                </c:pt>
                <c:pt idx="8216">
                  <c:v>42541.208333333343</c:v>
                </c:pt>
                <c:pt idx="8217">
                  <c:v>42541.22916666665</c:v>
                </c:pt>
                <c:pt idx="8218">
                  <c:v>42541.25</c:v>
                </c:pt>
                <c:pt idx="8219">
                  <c:v>42541.270833333343</c:v>
                </c:pt>
                <c:pt idx="8220">
                  <c:v>42541.29166666665</c:v>
                </c:pt>
                <c:pt idx="8221">
                  <c:v>42541.3125</c:v>
                </c:pt>
                <c:pt idx="8222">
                  <c:v>42541.333333333343</c:v>
                </c:pt>
                <c:pt idx="8223">
                  <c:v>42541.354166666657</c:v>
                </c:pt>
                <c:pt idx="8224">
                  <c:v>42541.375</c:v>
                </c:pt>
                <c:pt idx="8225">
                  <c:v>42541.395833333343</c:v>
                </c:pt>
                <c:pt idx="8226">
                  <c:v>42541.416666666657</c:v>
                </c:pt>
                <c:pt idx="8227">
                  <c:v>42541.4375</c:v>
                </c:pt>
                <c:pt idx="8228">
                  <c:v>42541.458333333343</c:v>
                </c:pt>
                <c:pt idx="8229">
                  <c:v>42541.479166666657</c:v>
                </c:pt>
                <c:pt idx="8230">
                  <c:v>42541.5</c:v>
                </c:pt>
                <c:pt idx="8231">
                  <c:v>42541.520833333343</c:v>
                </c:pt>
                <c:pt idx="8232">
                  <c:v>42541.541666666657</c:v>
                </c:pt>
                <c:pt idx="8233">
                  <c:v>42541.5625</c:v>
                </c:pt>
                <c:pt idx="8234">
                  <c:v>42541.583333333343</c:v>
                </c:pt>
                <c:pt idx="8235">
                  <c:v>42541.604166666657</c:v>
                </c:pt>
                <c:pt idx="8236">
                  <c:v>42541.625</c:v>
                </c:pt>
                <c:pt idx="8237">
                  <c:v>42541.645833333343</c:v>
                </c:pt>
                <c:pt idx="8238">
                  <c:v>42541.666666666657</c:v>
                </c:pt>
                <c:pt idx="8239">
                  <c:v>42541.6875</c:v>
                </c:pt>
                <c:pt idx="8240">
                  <c:v>42541.708333333343</c:v>
                </c:pt>
                <c:pt idx="8241">
                  <c:v>42541.72916666665</c:v>
                </c:pt>
                <c:pt idx="8242">
                  <c:v>42541.75</c:v>
                </c:pt>
                <c:pt idx="8243">
                  <c:v>42541.770833333343</c:v>
                </c:pt>
                <c:pt idx="8244">
                  <c:v>42541.79166666665</c:v>
                </c:pt>
                <c:pt idx="8245">
                  <c:v>42541.8125</c:v>
                </c:pt>
                <c:pt idx="8246">
                  <c:v>42541.833333333343</c:v>
                </c:pt>
                <c:pt idx="8247">
                  <c:v>42541.854166666657</c:v>
                </c:pt>
                <c:pt idx="8248">
                  <c:v>42541.875</c:v>
                </c:pt>
                <c:pt idx="8249">
                  <c:v>42541.895833333343</c:v>
                </c:pt>
                <c:pt idx="8250">
                  <c:v>42541.916666666657</c:v>
                </c:pt>
                <c:pt idx="8251">
                  <c:v>42541.9375</c:v>
                </c:pt>
                <c:pt idx="8252">
                  <c:v>42541.958333333343</c:v>
                </c:pt>
                <c:pt idx="8253">
                  <c:v>42541.979166666657</c:v>
                </c:pt>
                <c:pt idx="8254">
                  <c:v>42542</c:v>
                </c:pt>
                <c:pt idx="8255">
                  <c:v>42542.020833333343</c:v>
                </c:pt>
                <c:pt idx="8256">
                  <c:v>42542.041666666657</c:v>
                </c:pt>
                <c:pt idx="8257">
                  <c:v>42542.0625</c:v>
                </c:pt>
                <c:pt idx="8258">
                  <c:v>42542.083333333343</c:v>
                </c:pt>
                <c:pt idx="8259">
                  <c:v>42542.104166666657</c:v>
                </c:pt>
                <c:pt idx="8260">
                  <c:v>42542.125</c:v>
                </c:pt>
                <c:pt idx="8261">
                  <c:v>42542.145833333343</c:v>
                </c:pt>
                <c:pt idx="8262">
                  <c:v>42542.166666666657</c:v>
                </c:pt>
                <c:pt idx="8263">
                  <c:v>42542.1875</c:v>
                </c:pt>
                <c:pt idx="8264">
                  <c:v>42542.208333333343</c:v>
                </c:pt>
                <c:pt idx="8265">
                  <c:v>42542.22916666665</c:v>
                </c:pt>
                <c:pt idx="8266">
                  <c:v>42542.25</c:v>
                </c:pt>
                <c:pt idx="8267">
                  <c:v>42542.270833333343</c:v>
                </c:pt>
                <c:pt idx="8268">
                  <c:v>42542.29166666665</c:v>
                </c:pt>
                <c:pt idx="8269">
                  <c:v>42542.3125</c:v>
                </c:pt>
                <c:pt idx="8270">
                  <c:v>42542.333333333343</c:v>
                </c:pt>
                <c:pt idx="8271">
                  <c:v>42542.354166666657</c:v>
                </c:pt>
                <c:pt idx="8272">
                  <c:v>42542.375</c:v>
                </c:pt>
                <c:pt idx="8273">
                  <c:v>42542.395833333343</c:v>
                </c:pt>
                <c:pt idx="8274">
                  <c:v>42542.416666666657</c:v>
                </c:pt>
                <c:pt idx="8275">
                  <c:v>42542.4375</c:v>
                </c:pt>
                <c:pt idx="8276">
                  <c:v>42542.458333333343</c:v>
                </c:pt>
                <c:pt idx="8277">
                  <c:v>42542.479166666657</c:v>
                </c:pt>
                <c:pt idx="8278">
                  <c:v>42542.5</c:v>
                </c:pt>
                <c:pt idx="8279">
                  <c:v>42542.520833333343</c:v>
                </c:pt>
                <c:pt idx="8280">
                  <c:v>42542.541666666657</c:v>
                </c:pt>
                <c:pt idx="8281">
                  <c:v>42542.5625</c:v>
                </c:pt>
                <c:pt idx="8282">
                  <c:v>42542.583333333343</c:v>
                </c:pt>
                <c:pt idx="8283">
                  <c:v>42542.604166666657</c:v>
                </c:pt>
                <c:pt idx="8284">
                  <c:v>42542.625</c:v>
                </c:pt>
                <c:pt idx="8285">
                  <c:v>42542.645833333343</c:v>
                </c:pt>
                <c:pt idx="8286">
                  <c:v>42542.666666666657</c:v>
                </c:pt>
                <c:pt idx="8287">
                  <c:v>42542.6875</c:v>
                </c:pt>
                <c:pt idx="8288">
                  <c:v>42542.708333333343</c:v>
                </c:pt>
                <c:pt idx="8289">
                  <c:v>42542.72916666665</c:v>
                </c:pt>
                <c:pt idx="8290">
                  <c:v>42542.75</c:v>
                </c:pt>
                <c:pt idx="8291">
                  <c:v>42542.770833333343</c:v>
                </c:pt>
                <c:pt idx="8292">
                  <c:v>42542.79166666665</c:v>
                </c:pt>
                <c:pt idx="8293">
                  <c:v>42542.8125</c:v>
                </c:pt>
                <c:pt idx="8294">
                  <c:v>42542.833333333343</c:v>
                </c:pt>
                <c:pt idx="8295">
                  <c:v>42542.854166666657</c:v>
                </c:pt>
                <c:pt idx="8296">
                  <c:v>42542.875</c:v>
                </c:pt>
                <c:pt idx="8297">
                  <c:v>42542.895833333343</c:v>
                </c:pt>
                <c:pt idx="8298">
                  <c:v>42542.916666666657</c:v>
                </c:pt>
                <c:pt idx="8299">
                  <c:v>42542.9375</c:v>
                </c:pt>
                <c:pt idx="8300">
                  <c:v>42542.958333333343</c:v>
                </c:pt>
                <c:pt idx="8301">
                  <c:v>42542.979166666657</c:v>
                </c:pt>
                <c:pt idx="8302">
                  <c:v>42543</c:v>
                </c:pt>
                <c:pt idx="8303">
                  <c:v>42543.020833333343</c:v>
                </c:pt>
                <c:pt idx="8304">
                  <c:v>42543.041666666657</c:v>
                </c:pt>
                <c:pt idx="8305">
                  <c:v>42543.0625</c:v>
                </c:pt>
                <c:pt idx="8306">
                  <c:v>42543.083333333343</c:v>
                </c:pt>
                <c:pt idx="8307">
                  <c:v>42543.104166666657</c:v>
                </c:pt>
                <c:pt idx="8308">
                  <c:v>42543.125</c:v>
                </c:pt>
                <c:pt idx="8309">
                  <c:v>42543.145833333343</c:v>
                </c:pt>
                <c:pt idx="8310">
                  <c:v>42543.166666666657</c:v>
                </c:pt>
                <c:pt idx="8311">
                  <c:v>42543.1875</c:v>
                </c:pt>
                <c:pt idx="8312">
                  <c:v>42543.208333333343</c:v>
                </c:pt>
                <c:pt idx="8313">
                  <c:v>42543.22916666665</c:v>
                </c:pt>
                <c:pt idx="8314">
                  <c:v>42543.25</c:v>
                </c:pt>
                <c:pt idx="8315">
                  <c:v>42543.270833333343</c:v>
                </c:pt>
                <c:pt idx="8316">
                  <c:v>42543.29166666665</c:v>
                </c:pt>
                <c:pt idx="8317">
                  <c:v>42543.3125</c:v>
                </c:pt>
                <c:pt idx="8318">
                  <c:v>42543.333333333343</c:v>
                </c:pt>
                <c:pt idx="8319">
                  <c:v>42543.354166666657</c:v>
                </c:pt>
                <c:pt idx="8320">
                  <c:v>42543.375</c:v>
                </c:pt>
                <c:pt idx="8321">
                  <c:v>42543.395833333343</c:v>
                </c:pt>
                <c:pt idx="8322">
                  <c:v>42543.416666666657</c:v>
                </c:pt>
                <c:pt idx="8323">
                  <c:v>42543.4375</c:v>
                </c:pt>
                <c:pt idx="8324">
                  <c:v>42543.458333333343</c:v>
                </c:pt>
                <c:pt idx="8325">
                  <c:v>42543.479166666657</c:v>
                </c:pt>
                <c:pt idx="8326">
                  <c:v>42543.5</c:v>
                </c:pt>
                <c:pt idx="8327">
                  <c:v>42543.520833333343</c:v>
                </c:pt>
                <c:pt idx="8328">
                  <c:v>42543.541666666657</c:v>
                </c:pt>
                <c:pt idx="8329">
                  <c:v>42543.5625</c:v>
                </c:pt>
                <c:pt idx="8330">
                  <c:v>42543.583333333343</c:v>
                </c:pt>
                <c:pt idx="8331">
                  <c:v>42543.604166666657</c:v>
                </c:pt>
                <c:pt idx="8332">
                  <c:v>42543.625</c:v>
                </c:pt>
                <c:pt idx="8333">
                  <c:v>42543.645833333343</c:v>
                </c:pt>
                <c:pt idx="8334">
                  <c:v>42543.666666666657</c:v>
                </c:pt>
                <c:pt idx="8335">
                  <c:v>42543.6875</c:v>
                </c:pt>
                <c:pt idx="8336">
                  <c:v>42543.708333333343</c:v>
                </c:pt>
                <c:pt idx="8337">
                  <c:v>42543.72916666665</c:v>
                </c:pt>
                <c:pt idx="8338">
                  <c:v>42543.75</c:v>
                </c:pt>
                <c:pt idx="8339">
                  <c:v>42543.770833333343</c:v>
                </c:pt>
                <c:pt idx="8340">
                  <c:v>42543.79166666665</c:v>
                </c:pt>
                <c:pt idx="8341">
                  <c:v>42543.8125</c:v>
                </c:pt>
                <c:pt idx="8342">
                  <c:v>42543.833333333343</c:v>
                </c:pt>
                <c:pt idx="8343">
                  <c:v>42543.854166666657</c:v>
                </c:pt>
                <c:pt idx="8344">
                  <c:v>42543.875</c:v>
                </c:pt>
                <c:pt idx="8345">
                  <c:v>42543.895833333343</c:v>
                </c:pt>
                <c:pt idx="8346">
                  <c:v>42543.916666666657</c:v>
                </c:pt>
                <c:pt idx="8347">
                  <c:v>42543.9375</c:v>
                </c:pt>
                <c:pt idx="8348">
                  <c:v>42543.958333333343</c:v>
                </c:pt>
                <c:pt idx="8349">
                  <c:v>42543.979166666657</c:v>
                </c:pt>
                <c:pt idx="8350">
                  <c:v>42544</c:v>
                </c:pt>
                <c:pt idx="8351">
                  <c:v>42544.020833333343</c:v>
                </c:pt>
                <c:pt idx="8352">
                  <c:v>42544.041666666657</c:v>
                </c:pt>
                <c:pt idx="8353">
                  <c:v>42544.0625</c:v>
                </c:pt>
                <c:pt idx="8354">
                  <c:v>42544.083333333343</c:v>
                </c:pt>
                <c:pt idx="8355">
                  <c:v>42544.104166666657</c:v>
                </c:pt>
                <c:pt idx="8356">
                  <c:v>42544.125</c:v>
                </c:pt>
                <c:pt idx="8357">
                  <c:v>42544.145833333343</c:v>
                </c:pt>
                <c:pt idx="8358">
                  <c:v>42544.166666666657</c:v>
                </c:pt>
                <c:pt idx="8359">
                  <c:v>42544.1875</c:v>
                </c:pt>
                <c:pt idx="8360">
                  <c:v>42544.208333333343</c:v>
                </c:pt>
                <c:pt idx="8361">
                  <c:v>42544.22916666665</c:v>
                </c:pt>
                <c:pt idx="8362">
                  <c:v>42544.25</c:v>
                </c:pt>
                <c:pt idx="8363">
                  <c:v>42544.270833333343</c:v>
                </c:pt>
                <c:pt idx="8364">
                  <c:v>42544.29166666665</c:v>
                </c:pt>
                <c:pt idx="8365">
                  <c:v>42544.3125</c:v>
                </c:pt>
                <c:pt idx="8366">
                  <c:v>42544.333333333343</c:v>
                </c:pt>
                <c:pt idx="8367">
                  <c:v>42544.354166666657</c:v>
                </c:pt>
                <c:pt idx="8368">
                  <c:v>42544.375</c:v>
                </c:pt>
                <c:pt idx="8369">
                  <c:v>42544.395833333343</c:v>
                </c:pt>
                <c:pt idx="8370">
                  <c:v>42544.416666666657</c:v>
                </c:pt>
                <c:pt idx="8371">
                  <c:v>42544.4375</c:v>
                </c:pt>
                <c:pt idx="8372">
                  <c:v>42544.458333333343</c:v>
                </c:pt>
                <c:pt idx="8373">
                  <c:v>42544.479166666657</c:v>
                </c:pt>
                <c:pt idx="8374">
                  <c:v>42544.5</c:v>
                </c:pt>
                <c:pt idx="8375">
                  <c:v>42544.520833333343</c:v>
                </c:pt>
                <c:pt idx="8376">
                  <c:v>42544.541666666657</c:v>
                </c:pt>
                <c:pt idx="8377">
                  <c:v>42544.5625</c:v>
                </c:pt>
                <c:pt idx="8378">
                  <c:v>42544.583333333343</c:v>
                </c:pt>
                <c:pt idx="8379">
                  <c:v>42544.604166666657</c:v>
                </c:pt>
                <c:pt idx="8380">
                  <c:v>42544.625</c:v>
                </c:pt>
                <c:pt idx="8381">
                  <c:v>42544.645833333343</c:v>
                </c:pt>
                <c:pt idx="8382">
                  <c:v>42544.666666666657</c:v>
                </c:pt>
                <c:pt idx="8383">
                  <c:v>42544.6875</c:v>
                </c:pt>
                <c:pt idx="8384">
                  <c:v>42544.708333333343</c:v>
                </c:pt>
                <c:pt idx="8385">
                  <c:v>42544.72916666665</c:v>
                </c:pt>
                <c:pt idx="8386">
                  <c:v>42544.75</c:v>
                </c:pt>
                <c:pt idx="8387">
                  <c:v>42544.770833333343</c:v>
                </c:pt>
                <c:pt idx="8388">
                  <c:v>42544.79166666665</c:v>
                </c:pt>
                <c:pt idx="8389">
                  <c:v>42544.8125</c:v>
                </c:pt>
                <c:pt idx="8390">
                  <c:v>42544.833333333343</c:v>
                </c:pt>
                <c:pt idx="8391">
                  <c:v>42544.854166666657</c:v>
                </c:pt>
                <c:pt idx="8392">
                  <c:v>42544.875</c:v>
                </c:pt>
                <c:pt idx="8393">
                  <c:v>42544.895833333343</c:v>
                </c:pt>
                <c:pt idx="8394">
                  <c:v>42544.916666666657</c:v>
                </c:pt>
                <c:pt idx="8395">
                  <c:v>42544.9375</c:v>
                </c:pt>
                <c:pt idx="8396">
                  <c:v>42544.958333333343</c:v>
                </c:pt>
                <c:pt idx="8397">
                  <c:v>42544.979166666657</c:v>
                </c:pt>
                <c:pt idx="8398">
                  <c:v>42545</c:v>
                </c:pt>
                <c:pt idx="8399">
                  <c:v>42545.020833333343</c:v>
                </c:pt>
                <c:pt idx="8400">
                  <c:v>42545.041666666657</c:v>
                </c:pt>
                <c:pt idx="8401">
                  <c:v>42545.0625</c:v>
                </c:pt>
                <c:pt idx="8402">
                  <c:v>42545.083333333343</c:v>
                </c:pt>
                <c:pt idx="8403">
                  <c:v>42545.104166666657</c:v>
                </c:pt>
                <c:pt idx="8404">
                  <c:v>42545.125</c:v>
                </c:pt>
                <c:pt idx="8405">
                  <c:v>42545.145833333343</c:v>
                </c:pt>
                <c:pt idx="8406">
                  <c:v>42545.166666666657</c:v>
                </c:pt>
                <c:pt idx="8407">
                  <c:v>42545.1875</c:v>
                </c:pt>
                <c:pt idx="8408">
                  <c:v>42545.208333333343</c:v>
                </c:pt>
                <c:pt idx="8409">
                  <c:v>42545.22916666665</c:v>
                </c:pt>
                <c:pt idx="8410">
                  <c:v>42545.25</c:v>
                </c:pt>
                <c:pt idx="8411">
                  <c:v>42545.270833333343</c:v>
                </c:pt>
                <c:pt idx="8412">
                  <c:v>42545.29166666665</c:v>
                </c:pt>
                <c:pt idx="8413">
                  <c:v>42545.3125</c:v>
                </c:pt>
                <c:pt idx="8414">
                  <c:v>42545.333333333343</c:v>
                </c:pt>
                <c:pt idx="8415">
                  <c:v>42545.354166666657</c:v>
                </c:pt>
                <c:pt idx="8416">
                  <c:v>42545.375</c:v>
                </c:pt>
                <c:pt idx="8417">
                  <c:v>42545.395833333343</c:v>
                </c:pt>
                <c:pt idx="8418">
                  <c:v>42545.416666666657</c:v>
                </c:pt>
                <c:pt idx="8419">
                  <c:v>42545.4375</c:v>
                </c:pt>
                <c:pt idx="8420">
                  <c:v>42545.458333333343</c:v>
                </c:pt>
                <c:pt idx="8421">
                  <c:v>42545.479166666657</c:v>
                </c:pt>
                <c:pt idx="8422">
                  <c:v>42545.5</c:v>
                </c:pt>
                <c:pt idx="8423">
                  <c:v>42545.520833333343</c:v>
                </c:pt>
                <c:pt idx="8424">
                  <c:v>42545.541666666657</c:v>
                </c:pt>
                <c:pt idx="8425">
                  <c:v>42545.5625</c:v>
                </c:pt>
                <c:pt idx="8426">
                  <c:v>42545.583333333343</c:v>
                </c:pt>
                <c:pt idx="8427">
                  <c:v>42545.604166666657</c:v>
                </c:pt>
                <c:pt idx="8428">
                  <c:v>42545.625</c:v>
                </c:pt>
                <c:pt idx="8429">
                  <c:v>42545.645833333343</c:v>
                </c:pt>
                <c:pt idx="8430">
                  <c:v>42545.666666666657</c:v>
                </c:pt>
                <c:pt idx="8431">
                  <c:v>42545.6875</c:v>
                </c:pt>
                <c:pt idx="8432">
                  <c:v>42545.708333333343</c:v>
                </c:pt>
                <c:pt idx="8433">
                  <c:v>42545.72916666665</c:v>
                </c:pt>
                <c:pt idx="8434">
                  <c:v>42545.75</c:v>
                </c:pt>
                <c:pt idx="8435">
                  <c:v>42545.770833333343</c:v>
                </c:pt>
                <c:pt idx="8436">
                  <c:v>42545.79166666665</c:v>
                </c:pt>
                <c:pt idx="8437">
                  <c:v>42545.8125</c:v>
                </c:pt>
                <c:pt idx="8438">
                  <c:v>42545.833333333343</c:v>
                </c:pt>
                <c:pt idx="8439">
                  <c:v>42545.854166666657</c:v>
                </c:pt>
                <c:pt idx="8440">
                  <c:v>42545.875</c:v>
                </c:pt>
                <c:pt idx="8441">
                  <c:v>42545.895833333343</c:v>
                </c:pt>
                <c:pt idx="8442">
                  <c:v>42545.916666666657</c:v>
                </c:pt>
                <c:pt idx="8443">
                  <c:v>42545.9375</c:v>
                </c:pt>
                <c:pt idx="8444">
                  <c:v>42545.958333333343</c:v>
                </c:pt>
                <c:pt idx="8445">
                  <c:v>42545.979166666657</c:v>
                </c:pt>
                <c:pt idx="8446">
                  <c:v>42546</c:v>
                </c:pt>
                <c:pt idx="8447">
                  <c:v>42546.020833333343</c:v>
                </c:pt>
                <c:pt idx="8448">
                  <c:v>42546.041666666657</c:v>
                </c:pt>
                <c:pt idx="8449">
                  <c:v>42546.0625</c:v>
                </c:pt>
                <c:pt idx="8450">
                  <c:v>42546.083333333343</c:v>
                </c:pt>
                <c:pt idx="8451">
                  <c:v>42546.104166666657</c:v>
                </c:pt>
                <c:pt idx="8452">
                  <c:v>42546.125</c:v>
                </c:pt>
                <c:pt idx="8453">
                  <c:v>42546.145833333343</c:v>
                </c:pt>
                <c:pt idx="8454">
                  <c:v>42546.166666666657</c:v>
                </c:pt>
                <c:pt idx="8455">
                  <c:v>42546.1875</c:v>
                </c:pt>
                <c:pt idx="8456">
                  <c:v>42546.208333333343</c:v>
                </c:pt>
                <c:pt idx="8457">
                  <c:v>42546.22916666665</c:v>
                </c:pt>
                <c:pt idx="8458">
                  <c:v>42546.25</c:v>
                </c:pt>
                <c:pt idx="8459">
                  <c:v>42546.270833333343</c:v>
                </c:pt>
                <c:pt idx="8460">
                  <c:v>42546.29166666665</c:v>
                </c:pt>
                <c:pt idx="8461">
                  <c:v>42546.3125</c:v>
                </c:pt>
                <c:pt idx="8462">
                  <c:v>42546.333333333343</c:v>
                </c:pt>
                <c:pt idx="8463">
                  <c:v>42546.354166666657</c:v>
                </c:pt>
                <c:pt idx="8464">
                  <c:v>42546.375</c:v>
                </c:pt>
                <c:pt idx="8465">
                  <c:v>42546.395833333343</c:v>
                </c:pt>
                <c:pt idx="8466">
                  <c:v>42546.416666666657</c:v>
                </c:pt>
                <c:pt idx="8467">
                  <c:v>42546.4375</c:v>
                </c:pt>
                <c:pt idx="8468">
                  <c:v>42546.458333333343</c:v>
                </c:pt>
                <c:pt idx="8469">
                  <c:v>42546.479166666657</c:v>
                </c:pt>
                <c:pt idx="8470">
                  <c:v>42546.5</c:v>
                </c:pt>
                <c:pt idx="8471">
                  <c:v>42546.520833333343</c:v>
                </c:pt>
                <c:pt idx="8472">
                  <c:v>42546.541666666657</c:v>
                </c:pt>
                <c:pt idx="8473">
                  <c:v>42546.5625</c:v>
                </c:pt>
                <c:pt idx="8474">
                  <c:v>42546.583333333343</c:v>
                </c:pt>
                <c:pt idx="8475">
                  <c:v>42546.604166666657</c:v>
                </c:pt>
                <c:pt idx="8476">
                  <c:v>42546.625</c:v>
                </c:pt>
                <c:pt idx="8477">
                  <c:v>42546.645833333343</c:v>
                </c:pt>
                <c:pt idx="8478">
                  <c:v>42546.666666666657</c:v>
                </c:pt>
                <c:pt idx="8479">
                  <c:v>42546.6875</c:v>
                </c:pt>
                <c:pt idx="8480">
                  <c:v>42546.708333333343</c:v>
                </c:pt>
                <c:pt idx="8481">
                  <c:v>42546.72916666665</c:v>
                </c:pt>
                <c:pt idx="8482">
                  <c:v>42546.75</c:v>
                </c:pt>
                <c:pt idx="8483">
                  <c:v>42546.770833333343</c:v>
                </c:pt>
                <c:pt idx="8484">
                  <c:v>42546.79166666665</c:v>
                </c:pt>
                <c:pt idx="8485">
                  <c:v>42546.8125</c:v>
                </c:pt>
                <c:pt idx="8486">
                  <c:v>42546.833333333343</c:v>
                </c:pt>
                <c:pt idx="8487">
                  <c:v>42546.854166666657</c:v>
                </c:pt>
                <c:pt idx="8488">
                  <c:v>42546.875</c:v>
                </c:pt>
                <c:pt idx="8489">
                  <c:v>42546.895833333343</c:v>
                </c:pt>
                <c:pt idx="8490">
                  <c:v>42546.916666666657</c:v>
                </c:pt>
                <c:pt idx="8491">
                  <c:v>42546.9375</c:v>
                </c:pt>
                <c:pt idx="8492">
                  <c:v>42546.958333333343</c:v>
                </c:pt>
                <c:pt idx="8493">
                  <c:v>42546.979166666657</c:v>
                </c:pt>
                <c:pt idx="8494">
                  <c:v>42547</c:v>
                </c:pt>
                <c:pt idx="8495">
                  <c:v>42547.020833333343</c:v>
                </c:pt>
                <c:pt idx="8496">
                  <c:v>42547.041666666657</c:v>
                </c:pt>
                <c:pt idx="8497">
                  <c:v>42547.0625</c:v>
                </c:pt>
                <c:pt idx="8498">
                  <c:v>42547.083333333343</c:v>
                </c:pt>
                <c:pt idx="8499">
                  <c:v>42547.104166666657</c:v>
                </c:pt>
                <c:pt idx="8500">
                  <c:v>42547.125</c:v>
                </c:pt>
                <c:pt idx="8501">
                  <c:v>42547.145833333343</c:v>
                </c:pt>
                <c:pt idx="8502">
                  <c:v>42547.166666666657</c:v>
                </c:pt>
                <c:pt idx="8503">
                  <c:v>42547.1875</c:v>
                </c:pt>
                <c:pt idx="8504">
                  <c:v>42547.208333333343</c:v>
                </c:pt>
                <c:pt idx="8505">
                  <c:v>42547.22916666665</c:v>
                </c:pt>
                <c:pt idx="8506">
                  <c:v>42547.25</c:v>
                </c:pt>
                <c:pt idx="8507">
                  <c:v>42547.270833333343</c:v>
                </c:pt>
                <c:pt idx="8508">
                  <c:v>42547.29166666665</c:v>
                </c:pt>
                <c:pt idx="8509">
                  <c:v>42547.3125</c:v>
                </c:pt>
                <c:pt idx="8510">
                  <c:v>42547.333333333343</c:v>
                </c:pt>
                <c:pt idx="8511">
                  <c:v>42547.354166666657</c:v>
                </c:pt>
                <c:pt idx="8512">
                  <c:v>42547.375</c:v>
                </c:pt>
                <c:pt idx="8513">
                  <c:v>42547.395833333343</c:v>
                </c:pt>
                <c:pt idx="8514">
                  <c:v>42547.416666666657</c:v>
                </c:pt>
                <c:pt idx="8515">
                  <c:v>42547.4375</c:v>
                </c:pt>
                <c:pt idx="8516">
                  <c:v>42547.458333333343</c:v>
                </c:pt>
                <c:pt idx="8517">
                  <c:v>42547.479166666657</c:v>
                </c:pt>
                <c:pt idx="8518">
                  <c:v>42547.5</c:v>
                </c:pt>
                <c:pt idx="8519">
                  <c:v>42547.520833333343</c:v>
                </c:pt>
                <c:pt idx="8520">
                  <c:v>42547.541666666657</c:v>
                </c:pt>
                <c:pt idx="8521">
                  <c:v>42547.5625</c:v>
                </c:pt>
                <c:pt idx="8522">
                  <c:v>42547.583333333343</c:v>
                </c:pt>
                <c:pt idx="8523">
                  <c:v>42547.604166666657</c:v>
                </c:pt>
                <c:pt idx="8524">
                  <c:v>42547.625</c:v>
                </c:pt>
                <c:pt idx="8525">
                  <c:v>42547.645833333343</c:v>
                </c:pt>
                <c:pt idx="8526">
                  <c:v>42547.666666666657</c:v>
                </c:pt>
                <c:pt idx="8527">
                  <c:v>42547.6875</c:v>
                </c:pt>
                <c:pt idx="8528">
                  <c:v>42547.708333333343</c:v>
                </c:pt>
                <c:pt idx="8529">
                  <c:v>42547.72916666665</c:v>
                </c:pt>
                <c:pt idx="8530">
                  <c:v>42547.75</c:v>
                </c:pt>
                <c:pt idx="8531">
                  <c:v>42547.770833333343</c:v>
                </c:pt>
                <c:pt idx="8532">
                  <c:v>42547.79166666665</c:v>
                </c:pt>
                <c:pt idx="8533">
                  <c:v>42547.8125</c:v>
                </c:pt>
                <c:pt idx="8534">
                  <c:v>42547.833333333343</c:v>
                </c:pt>
                <c:pt idx="8535">
                  <c:v>42547.854166666657</c:v>
                </c:pt>
                <c:pt idx="8536">
                  <c:v>42547.875</c:v>
                </c:pt>
                <c:pt idx="8537">
                  <c:v>42547.895833333343</c:v>
                </c:pt>
                <c:pt idx="8538">
                  <c:v>42547.916666666657</c:v>
                </c:pt>
                <c:pt idx="8539">
                  <c:v>42547.9375</c:v>
                </c:pt>
                <c:pt idx="8540">
                  <c:v>42547.958333333343</c:v>
                </c:pt>
                <c:pt idx="8541">
                  <c:v>42547.979166666657</c:v>
                </c:pt>
                <c:pt idx="8542">
                  <c:v>42548</c:v>
                </c:pt>
                <c:pt idx="8543">
                  <c:v>42548.020833333343</c:v>
                </c:pt>
                <c:pt idx="8544">
                  <c:v>42548.041666666657</c:v>
                </c:pt>
                <c:pt idx="8545">
                  <c:v>42548.0625</c:v>
                </c:pt>
                <c:pt idx="8546">
                  <c:v>42548.083333333343</c:v>
                </c:pt>
                <c:pt idx="8547">
                  <c:v>42548.104166666657</c:v>
                </c:pt>
                <c:pt idx="8548">
                  <c:v>42548.125</c:v>
                </c:pt>
                <c:pt idx="8549">
                  <c:v>42548.145833333343</c:v>
                </c:pt>
                <c:pt idx="8550">
                  <c:v>42548.166666666657</c:v>
                </c:pt>
                <c:pt idx="8551">
                  <c:v>42548.1875</c:v>
                </c:pt>
                <c:pt idx="8552">
                  <c:v>42548.208333333343</c:v>
                </c:pt>
                <c:pt idx="8553">
                  <c:v>42548.22916666665</c:v>
                </c:pt>
                <c:pt idx="8554">
                  <c:v>42548.25</c:v>
                </c:pt>
                <c:pt idx="8555">
                  <c:v>42548.270833333343</c:v>
                </c:pt>
                <c:pt idx="8556">
                  <c:v>42548.29166666665</c:v>
                </c:pt>
                <c:pt idx="8557">
                  <c:v>42548.3125</c:v>
                </c:pt>
                <c:pt idx="8558">
                  <c:v>42548.333333333343</c:v>
                </c:pt>
                <c:pt idx="8559">
                  <c:v>42548.354166666657</c:v>
                </c:pt>
                <c:pt idx="8560">
                  <c:v>42548.375</c:v>
                </c:pt>
                <c:pt idx="8561">
                  <c:v>42548.395833333343</c:v>
                </c:pt>
                <c:pt idx="8562">
                  <c:v>42548.416666666657</c:v>
                </c:pt>
                <c:pt idx="8563">
                  <c:v>42548.4375</c:v>
                </c:pt>
                <c:pt idx="8564">
                  <c:v>42548.458333333343</c:v>
                </c:pt>
                <c:pt idx="8565">
                  <c:v>42548.479166666657</c:v>
                </c:pt>
                <c:pt idx="8566">
                  <c:v>42548.5</c:v>
                </c:pt>
                <c:pt idx="8567">
                  <c:v>42548.520833333343</c:v>
                </c:pt>
                <c:pt idx="8568">
                  <c:v>42548.541666666657</c:v>
                </c:pt>
                <c:pt idx="8569">
                  <c:v>42548.5625</c:v>
                </c:pt>
                <c:pt idx="8570">
                  <c:v>42548.583333333343</c:v>
                </c:pt>
                <c:pt idx="8571">
                  <c:v>42548.604166666657</c:v>
                </c:pt>
                <c:pt idx="8572">
                  <c:v>42548.625</c:v>
                </c:pt>
                <c:pt idx="8573">
                  <c:v>42548.645833333343</c:v>
                </c:pt>
                <c:pt idx="8574">
                  <c:v>42548.666666666657</c:v>
                </c:pt>
                <c:pt idx="8575">
                  <c:v>42548.6875</c:v>
                </c:pt>
                <c:pt idx="8576">
                  <c:v>42548.708333333343</c:v>
                </c:pt>
                <c:pt idx="8577">
                  <c:v>42548.72916666665</c:v>
                </c:pt>
                <c:pt idx="8578">
                  <c:v>42548.75</c:v>
                </c:pt>
                <c:pt idx="8579">
                  <c:v>42548.770833333343</c:v>
                </c:pt>
                <c:pt idx="8580">
                  <c:v>42548.79166666665</c:v>
                </c:pt>
                <c:pt idx="8581">
                  <c:v>42548.8125</c:v>
                </c:pt>
                <c:pt idx="8582">
                  <c:v>42548.833333333343</c:v>
                </c:pt>
                <c:pt idx="8583">
                  <c:v>42548.854166666657</c:v>
                </c:pt>
                <c:pt idx="8584">
                  <c:v>42548.875</c:v>
                </c:pt>
                <c:pt idx="8585">
                  <c:v>42548.895833333343</c:v>
                </c:pt>
                <c:pt idx="8586">
                  <c:v>42548.916666666657</c:v>
                </c:pt>
                <c:pt idx="8587">
                  <c:v>42548.9375</c:v>
                </c:pt>
                <c:pt idx="8588">
                  <c:v>42548.958333333343</c:v>
                </c:pt>
                <c:pt idx="8589">
                  <c:v>42548.979166666657</c:v>
                </c:pt>
                <c:pt idx="8590">
                  <c:v>42549</c:v>
                </c:pt>
                <c:pt idx="8591">
                  <c:v>42549.020833333343</c:v>
                </c:pt>
                <c:pt idx="8592">
                  <c:v>42549.041666666657</c:v>
                </c:pt>
                <c:pt idx="8593">
                  <c:v>42549.0625</c:v>
                </c:pt>
                <c:pt idx="8594">
                  <c:v>42549.083333333343</c:v>
                </c:pt>
                <c:pt idx="8595">
                  <c:v>42549.104166666657</c:v>
                </c:pt>
                <c:pt idx="8596">
                  <c:v>42549.125</c:v>
                </c:pt>
                <c:pt idx="8597">
                  <c:v>42549.145833333343</c:v>
                </c:pt>
                <c:pt idx="8598">
                  <c:v>42549.166666666657</c:v>
                </c:pt>
                <c:pt idx="8599">
                  <c:v>42549.1875</c:v>
                </c:pt>
                <c:pt idx="8600">
                  <c:v>42549.208333333343</c:v>
                </c:pt>
                <c:pt idx="8601">
                  <c:v>42549.22916666665</c:v>
                </c:pt>
                <c:pt idx="8602">
                  <c:v>42549.25</c:v>
                </c:pt>
                <c:pt idx="8603">
                  <c:v>42549.270833333343</c:v>
                </c:pt>
                <c:pt idx="8604">
                  <c:v>42549.29166666665</c:v>
                </c:pt>
                <c:pt idx="8605">
                  <c:v>42549.3125</c:v>
                </c:pt>
                <c:pt idx="8606">
                  <c:v>42549.333333333343</c:v>
                </c:pt>
                <c:pt idx="8607">
                  <c:v>42549.354166666657</c:v>
                </c:pt>
                <c:pt idx="8608">
                  <c:v>42549.375</c:v>
                </c:pt>
                <c:pt idx="8609">
                  <c:v>42549.395833333343</c:v>
                </c:pt>
                <c:pt idx="8610">
                  <c:v>42549.416666666657</c:v>
                </c:pt>
                <c:pt idx="8611">
                  <c:v>42549.4375</c:v>
                </c:pt>
                <c:pt idx="8612">
                  <c:v>42549.458333333343</c:v>
                </c:pt>
                <c:pt idx="8613">
                  <c:v>42549.479166666657</c:v>
                </c:pt>
                <c:pt idx="8614">
                  <c:v>42549.5</c:v>
                </c:pt>
                <c:pt idx="8615">
                  <c:v>42549.520833333343</c:v>
                </c:pt>
                <c:pt idx="8616">
                  <c:v>42549.541666666657</c:v>
                </c:pt>
                <c:pt idx="8617">
                  <c:v>42549.5625</c:v>
                </c:pt>
                <c:pt idx="8618">
                  <c:v>42549.583333333343</c:v>
                </c:pt>
                <c:pt idx="8619">
                  <c:v>42549.604166666657</c:v>
                </c:pt>
                <c:pt idx="8620">
                  <c:v>42549.625</c:v>
                </c:pt>
                <c:pt idx="8621">
                  <c:v>42549.645833333343</c:v>
                </c:pt>
                <c:pt idx="8622">
                  <c:v>42549.666666666657</c:v>
                </c:pt>
                <c:pt idx="8623">
                  <c:v>42549.6875</c:v>
                </c:pt>
                <c:pt idx="8624">
                  <c:v>42549.708333333343</c:v>
                </c:pt>
                <c:pt idx="8625">
                  <c:v>42549.72916666665</c:v>
                </c:pt>
                <c:pt idx="8626">
                  <c:v>42549.75</c:v>
                </c:pt>
                <c:pt idx="8627">
                  <c:v>42549.770833333343</c:v>
                </c:pt>
                <c:pt idx="8628">
                  <c:v>42549.79166666665</c:v>
                </c:pt>
                <c:pt idx="8629">
                  <c:v>42549.8125</c:v>
                </c:pt>
                <c:pt idx="8630">
                  <c:v>42549.833333333343</c:v>
                </c:pt>
                <c:pt idx="8631">
                  <c:v>42549.854166666657</c:v>
                </c:pt>
                <c:pt idx="8632">
                  <c:v>42549.875</c:v>
                </c:pt>
                <c:pt idx="8633">
                  <c:v>42549.895833333343</c:v>
                </c:pt>
                <c:pt idx="8634">
                  <c:v>42549.916666666657</c:v>
                </c:pt>
                <c:pt idx="8635">
                  <c:v>42549.9375</c:v>
                </c:pt>
                <c:pt idx="8636">
                  <c:v>42549.958333333343</c:v>
                </c:pt>
                <c:pt idx="8637">
                  <c:v>42549.979166666657</c:v>
                </c:pt>
                <c:pt idx="8638">
                  <c:v>42550</c:v>
                </c:pt>
                <c:pt idx="8639">
                  <c:v>42550.020833333343</c:v>
                </c:pt>
                <c:pt idx="8640">
                  <c:v>42550.041666666657</c:v>
                </c:pt>
                <c:pt idx="8641">
                  <c:v>42550.0625</c:v>
                </c:pt>
                <c:pt idx="8642">
                  <c:v>42550.083333333343</c:v>
                </c:pt>
                <c:pt idx="8643">
                  <c:v>42550.104166666657</c:v>
                </c:pt>
                <c:pt idx="8644">
                  <c:v>42550.125</c:v>
                </c:pt>
                <c:pt idx="8645">
                  <c:v>42550.145833333343</c:v>
                </c:pt>
                <c:pt idx="8646">
                  <c:v>42550.166666666657</c:v>
                </c:pt>
                <c:pt idx="8647">
                  <c:v>42550.1875</c:v>
                </c:pt>
                <c:pt idx="8648">
                  <c:v>42550.208333333343</c:v>
                </c:pt>
                <c:pt idx="8649">
                  <c:v>42550.22916666665</c:v>
                </c:pt>
                <c:pt idx="8650">
                  <c:v>42550.25</c:v>
                </c:pt>
                <c:pt idx="8651">
                  <c:v>42550.270833333343</c:v>
                </c:pt>
                <c:pt idx="8652">
                  <c:v>42550.29166666665</c:v>
                </c:pt>
                <c:pt idx="8653">
                  <c:v>42550.3125</c:v>
                </c:pt>
                <c:pt idx="8654">
                  <c:v>42550.333333333343</c:v>
                </c:pt>
                <c:pt idx="8655">
                  <c:v>42550.354166666657</c:v>
                </c:pt>
                <c:pt idx="8656">
                  <c:v>42550.375</c:v>
                </c:pt>
                <c:pt idx="8657">
                  <c:v>42550.395833333343</c:v>
                </c:pt>
                <c:pt idx="8658">
                  <c:v>42550.416666666657</c:v>
                </c:pt>
                <c:pt idx="8659">
                  <c:v>42550.4375</c:v>
                </c:pt>
                <c:pt idx="8660">
                  <c:v>42550.458333333343</c:v>
                </c:pt>
                <c:pt idx="8661">
                  <c:v>42550.479166666657</c:v>
                </c:pt>
                <c:pt idx="8662">
                  <c:v>42550.5</c:v>
                </c:pt>
                <c:pt idx="8663">
                  <c:v>42550.520833333343</c:v>
                </c:pt>
                <c:pt idx="8664">
                  <c:v>42550.541666666657</c:v>
                </c:pt>
                <c:pt idx="8665">
                  <c:v>42550.5625</c:v>
                </c:pt>
                <c:pt idx="8666">
                  <c:v>42550.583333333343</c:v>
                </c:pt>
                <c:pt idx="8667">
                  <c:v>42550.604166666657</c:v>
                </c:pt>
                <c:pt idx="8668">
                  <c:v>42550.625</c:v>
                </c:pt>
                <c:pt idx="8669">
                  <c:v>42550.645833333343</c:v>
                </c:pt>
                <c:pt idx="8670">
                  <c:v>42550.666666666657</c:v>
                </c:pt>
                <c:pt idx="8671">
                  <c:v>42550.6875</c:v>
                </c:pt>
                <c:pt idx="8672">
                  <c:v>42550.708333333343</c:v>
                </c:pt>
                <c:pt idx="8673">
                  <c:v>42550.72916666665</c:v>
                </c:pt>
                <c:pt idx="8674">
                  <c:v>42550.75</c:v>
                </c:pt>
                <c:pt idx="8675">
                  <c:v>42550.770833333343</c:v>
                </c:pt>
                <c:pt idx="8676">
                  <c:v>42550.79166666665</c:v>
                </c:pt>
                <c:pt idx="8677">
                  <c:v>42550.8125</c:v>
                </c:pt>
                <c:pt idx="8678">
                  <c:v>42550.833333333343</c:v>
                </c:pt>
                <c:pt idx="8679">
                  <c:v>42550.854166666657</c:v>
                </c:pt>
                <c:pt idx="8680">
                  <c:v>42550.875</c:v>
                </c:pt>
                <c:pt idx="8681">
                  <c:v>42550.895833333343</c:v>
                </c:pt>
                <c:pt idx="8682">
                  <c:v>42550.916666666657</c:v>
                </c:pt>
                <c:pt idx="8683">
                  <c:v>42550.9375</c:v>
                </c:pt>
                <c:pt idx="8684">
                  <c:v>42550.958333333343</c:v>
                </c:pt>
                <c:pt idx="8685">
                  <c:v>42550.979166666657</c:v>
                </c:pt>
                <c:pt idx="8686">
                  <c:v>42551</c:v>
                </c:pt>
                <c:pt idx="8687">
                  <c:v>42551.020833333343</c:v>
                </c:pt>
                <c:pt idx="8688">
                  <c:v>42551.041666666657</c:v>
                </c:pt>
                <c:pt idx="8689">
                  <c:v>42551.0625</c:v>
                </c:pt>
                <c:pt idx="8690">
                  <c:v>42551.083333333343</c:v>
                </c:pt>
                <c:pt idx="8691">
                  <c:v>42551.104166666657</c:v>
                </c:pt>
                <c:pt idx="8692">
                  <c:v>42551.125</c:v>
                </c:pt>
                <c:pt idx="8693">
                  <c:v>42551.145833333343</c:v>
                </c:pt>
                <c:pt idx="8694">
                  <c:v>42551.166666666657</c:v>
                </c:pt>
                <c:pt idx="8695">
                  <c:v>42551.1875</c:v>
                </c:pt>
                <c:pt idx="8696">
                  <c:v>42551.208333333343</c:v>
                </c:pt>
                <c:pt idx="8697">
                  <c:v>42551.22916666665</c:v>
                </c:pt>
                <c:pt idx="8698">
                  <c:v>42551.25</c:v>
                </c:pt>
                <c:pt idx="8699">
                  <c:v>42551.270833333343</c:v>
                </c:pt>
                <c:pt idx="8700">
                  <c:v>42551.29166666665</c:v>
                </c:pt>
                <c:pt idx="8701">
                  <c:v>42551.3125</c:v>
                </c:pt>
                <c:pt idx="8702">
                  <c:v>42551.333333333343</c:v>
                </c:pt>
                <c:pt idx="8703">
                  <c:v>42551.354166666657</c:v>
                </c:pt>
                <c:pt idx="8704">
                  <c:v>42551.375</c:v>
                </c:pt>
                <c:pt idx="8705">
                  <c:v>42551.395833333343</c:v>
                </c:pt>
                <c:pt idx="8706">
                  <c:v>42551.416666666657</c:v>
                </c:pt>
                <c:pt idx="8707">
                  <c:v>42551.4375</c:v>
                </c:pt>
                <c:pt idx="8708">
                  <c:v>42551.458333333343</c:v>
                </c:pt>
                <c:pt idx="8709">
                  <c:v>42551.479166666657</c:v>
                </c:pt>
                <c:pt idx="8710">
                  <c:v>42551.5</c:v>
                </c:pt>
                <c:pt idx="8711">
                  <c:v>42551.520833333343</c:v>
                </c:pt>
                <c:pt idx="8712">
                  <c:v>42551.541666666657</c:v>
                </c:pt>
                <c:pt idx="8713">
                  <c:v>42551.5625</c:v>
                </c:pt>
                <c:pt idx="8714">
                  <c:v>42551.583333333343</c:v>
                </c:pt>
                <c:pt idx="8715">
                  <c:v>42551.604166666657</c:v>
                </c:pt>
                <c:pt idx="8716">
                  <c:v>42551.625</c:v>
                </c:pt>
                <c:pt idx="8717">
                  <c:v>42551.645833333343</c:v>
                </c:pt>
                <c:pt idx="8718">
                  <c:v>42551.666666666657</c:v>
                </c:pt>
                <c:pt idx="8719">
                  <c:v>42551.6875</c:v>
                </c:pt>
                <c:pt idx="8720">
                  <c:v>42551.708333333343</c:v>
                </c:pt>
                <c:pt idx="8721">
                  <c:v>42551.72916666665</c:v>
                </c:pt>
                <c:pt idx="8722">
                  <c:v>42551.75</c:v>
                </c:pt>
                <c:pt idx="8723">
                  <c:v>42551.770833333343</c:v>
                </c:pt>
                <c:pt idx="8724">
                  <c:v>42551.79166666665</c:v>
                </c:pt>
                <c:pt idx="8725">
                  <c:v>42551.8125</c:v>
                </c:pt>
                <c:pt idx="8726">
                  <c:v>42551.833333333343</c:v>
                </c:pt>
                <c:pt idx="8727">
                  <c:v>42551.854166666657</c:v>
                </c:pt>
                <c:pt idx="8728">
                  <c:v>42551.875</c:v>
                </c:pt>
                <c:pt idx="8729">
                  <c:v>42551.895833333343</c:v>
                </c:pt>
                <c:pt idx="8730">
                  <c:v>42551.916666666657</c:v>
                </c:pt>
                <c:pt idx="8731">
                  <c:v>42551.9375</c:v>
                </c:pt>
                <c:pt idx="8732">
                  <c:v>42551.958333333343</c:v>
                </c:pt>
                <c:pt idx="8733">
                  <c:v>42551.979166666657</c:v>
                </c:pt>
                <c:pt idx="8734">
                  <c:v>42552</c:v>
                </c:pt>
                <c:pt idx="8735">
                  <c:v>42552.020833333343</c:v>
                </c:pt>
                <c:pt idx="8736">
                  <c:v>42552.041666666657</c:v>
                </c:pt>
                <c:pt idx="8737">
                  <c:v>42552.0625</c:v>
                </c:pt>
                <c:pt idx="8738">
                  <c:v>42552.083333333343</c:v>
                </c:pt>
                <c:pt idx="8739">
                  <c:v>42552.104166666657</c:v>
                </c:pt>
                <c:pt idx="8740">
                  <c:v>42552.125</c:v>
                </c:pt>
                <c:pt idx="8741">
                  <c:v>42552.145833333343</c:v>
                </c:pt>
                <c:pt idx="8742">
                  <c:v>42552.166666666657</c:v>
                </c:pt>
                <c:pt idx="8743">
                  <c:v>42552.1875</c:v>
                </c:pt>
                <c:pt idx="8744">
                  <c:v>42552.208333333343</c:v>
                </c:pt>
                <c:pt idx="8745">
                  <c:v>42552.22916666665</c:v>
                </c:pt>
                <c:pt idx="8746">
                  <c:v>42552.25</c:v>
                </c:pt>
                <c:pt idx="8747">
                  <c:v>42552.270833333343</c:v>
                </c:pt>
                <c:pt idx="8748">
                  <c:v>42552.29166666665</c:v>
                </c:pt>
                <c:pt idx="8749">
                  <c:v>42552.3125</c:v>
                </c:pt>
                <c:pt idx="8750">
                  <c:v>42552.333333333343</c:v>
                </c:pt>
                <c:pt idx="8751">
                  <c:v>42552.354166666657</c:v>
                </c:pt>
                <c:pt idx="8752">
                  <c:v>42552.375</c:v>
                </c:pt>
                <c:pt idx="8753">
                  <c:v>42552.395833333343</c:v>
                </c:pt>
                <c:pt idx="8754">
                  <c:v>42552.416666666657</c:v>
                </c:pt>
                <c:pt idx="8755">
                  <c:v>42552.4375</c:v>
                </c:pt>
                <c:pt idx="8756">
                  <c:v>42552.458333333343</c:v>
                </c:pt>
                <c:pt idx="8757">
                  <c:v>42552.479166666657</c:v>
                </c:pt>
                <c:pt idx="8758">
                  <c:v>42552.5</c:v>
                </c:pt>
                <c:pt idx="8759">
                  <c:v>42552.520833333343</c:v>
                </c:pt>
                <c:pt idx="8760">
                  <c:v>42552.541666666657</c:v>
                </c:pt>
                <c:pt idx="8761">
                  <c:v>42552.5625</c:v>
                </c:pt>
                <c:pt idx="8762">
                  <c:v>42552.583333333343</c:v>
                </c:pt>
                <c:pt idx="8763">
                  <c:v>42552.604166666657</c:v>
                </c:pt>
                <c:pt idx="8764">
                  <c:v>42552.625</c:v>
                </c:pt>
                <c:pt idx="8765">
                  <c:v>42552.645833333343</c:v>
                </c:pt>
                <c:pt idx="8766">
                  <c:v>42552.666666666657</c:v>
                </c:pt>
                <c:pt idx="8767">
                  <c:v>42552.6875</c:v>
                </c:pt>
                <c:pt idx="8768">
                  <c:v>42552.708333333343</c:v>
                </c:pt>
                <c:pt idx="8769">
                  <c:v>42552.72916666665</c:v>
                </c:pt>
                <c:pt idx="8770">
                  <c:v>42552.75</c:v>
                </c:pt>
                <c:pt idx="8771">
                  <c:v>42552.770833333343</c:v>
                </c:pt>
                <c:pt idx="8772">
                  <c:v>42552.79166666665</c:v>
                </c:pt>
                <c:pt idx="8773">
                  <c:v>42552.8125</c:v>
                </c:pt>
                <c:pt idx="8774">
                  <c:v>42552.833333333343</c:v>
                </c:pt>
                <c:pt idx="8775">
                  <c:v>42552.854166666657</c:v>
                </c:pt>
                <c:pt idx="8776">
                  <c:v>42552.875</c:v>
                </c:pt>
                <c:pt idx="8777">
                  <c:v>42552.895833333343</c:v>
                </c:pt>
                <c:pt idx="8778">
                  <c:v>42552.916666666657</c:v>
                </c:pt>
                <c:pt idx="8779">
                  <c:v>42552.9375</c:v>
                </c:pt>
                <c:pt idx="8780">
                  <c:v>42552.958333333343</c:v>
                </c:pt>
                <c:pt idx="8781">
                  <c:v>42552.979166666657</c:v>
                </c:pt>
                <c:pt idx="8782">
                  <c:v>42553</c:v>
                </c:pt>
                <c:pt idx="8783">
                  <c:v>42553.020833333343</c:v>
                </c:pt>
                <c:pt idx="8784">
                  <c:v>42553.041666666657</c:v>
                </c:pt>
                <c:pt idx="8785">
                  <c:v>42553.0625</c:v>
                </c:pt>
                <c:pt idx="8786">
                  <c:v>42553.083333333343</c:v>
                </c:pt>
                <c:pt idx="8787">
                  <c:v>42553.104166666657</c:v>
                </c:pt>
                <c:pt idx="8788">
                  <c:v>42553.125</c:v>
                </c:pt>
                <c:pt idx="8789">
                  <c:v>42553.145833333343</c:v>
                </c:pt>
                <c:pt idx="8790">
                  <c:v>42553.166666666657</c:v>
                </c:pt>
                <c:pt idx="8791">
                  <c:v>42553.1875</c:v>
                </c:pt>
                <c:pt idx="8792">
                  <c:v>42553.208333333343</c:v>
                </c:pt>
                <c:pt idx="8793">
                  <c:v>42553.22916666665</c:v>
                </c:pt>
                <c:pt idx="8794">
                  <c:v>42553.25</c:v>
                </c:pt>
                <c:pt idx="8795">
                  <c:v>42553.270833333343</c:v>
                </c:pt>
                <c:pt idx="8796">
                  <c:v>42553.29166666665</c:v>
                </c:pt>
                <c:pt idx="8797">
                  <c:v>42553.3125</c:v>
                </c:pt>
                <c:pt idx="8798">
                  <c:v>42553.333333333343</c:v>
                </c:pt>
                <c:pt idx="8799">
                  <c:v>42553.354166666657</c:v>
                </c:pt>
                <c:pt idx="8800">
                  <c:v>42553.375</c:v>
                </c:pt>
                <c:pt idx="8801">
                  <c:v>42553.395833333343</c:v>
                </c:pt>
                <c:pt idx="8802">
                  <c:v>42553.416666666657</c:v>
                </c:pt>
                <c:pt idx="8803">
                  <c:v>42553.4375</c:v>
                </c:pt>
                <c:pt idx="8804">
                  <c:v>42553.458333333343</c:v>
                </c:pt>
                <c:pt idx="8805">
                  <c:v>42553.479166666657</c:v>
                </c:pt>
                <c:pt idx="8806">
                  <c:v>42553.5</c:v>
                </c:pt>
                <c:pt idx="8807">
                  <c:v>42553.520833333343</c:v>
                </c:pt>
                <c:pt idx="8808">
                  <c:v>42553.541666666657</c:v>
                </c:pt>
                <c:pt idx="8809">
                  <c:v>42553.5625</c:v>
                </c:pt>
                <c:pt idx="8810">
                  <c:v>42553.583333333343</c:v>
                </c:pt>
                <c:pt idx="8811">
                  <c:v>42553.604166666657</c:v>
                </c:pt>
                <c:pt idx="8812">
                  <c:v>42553.625</c:v>
                </c:pt>
                <c:pt idx="8813">
                  <c:v>42553.645833333343</c:v>
                </c:pt>
                <c:pt idx="8814">
                  <c:v>42553.666666666657</c:v>
                </c:pt>
                <c:pt idx="8815">
                  <c:v>42553.6875</c:v>
                </c:pt>
                <c:pt idx="8816">
                  <c:v>42553.708333333343</c:v>
                </c:pt>
                <c:pt idx="8817">
                  <c:v>42553.72916666665</c:v>
                </c:pt>
                <c:pt idx="8818">
                  <c:v>42553.75</c:v>
                </c:pt>
                <c:pt idx="8819">
                  <c:v>42553.770833333343</c:v>
                </c:pt>
                <c:pt idx="8820">
                  <c:v>42553.79166666665</c:v>
                </c:pt>
                <c:pt idx="8821">
                  <c:v>42553.8125</c:v>
                </c:pt>
                <c:pt idx="8822">
                  <c:v>42553.833333333343</c:v>
                </c:pt>
                <c:pt idx="8823">
                  <c:v>42553.854166666657</c:v>
                </c:pt>
                <c:pt idx="8824">
                  <c:v>42553.875</c:v>
                </c:pt>
                <c:pt idx="8825">
                  <c:v>42553.895833333343</c:v>
                </c:pt>
                <c:pt idx="8826">
                  <c:v>42553.916666666657</c:v>
                </c:pt>
                <c:pt idx="8827">
                  <c:v>42553.9375</c:v>
                </c:pt>
                <c:pt idx="8828">
                  <c:v>42553.958333333343</c:v>
                </c:pt>
                <c:pt idx="8829">
                  <c:v>42553.979166666657</c:v>
                </c:pt>
                <c:pt idx="8830">
                  <c:v>42554</c:v>
                </c:pt>
                <c:pt idx="8831">
                  <c:v>42554.020833333343</c:v>
                </c:pt>
                <c:pt idx="8832">
                  <c:v>42554.041666666657</c:v>
                </c:pt>
                <c:pt idx="8833">
                  <c:v>42554.0625</c:v>
                </c:pt>
                <c:pt idx="8834">
                  <c:v>42554.083333333343</c:v>
                </c:pt>
                <c:pt idx="8835">
                  <c:v>42554.104166666657</c:v>
                </c:pt>
                <c:pt idx="8836">
                  <c:v>42554.125</c:v>
                </c:pt>
                <c:pt idx="8837">
                  <c:v>42554.145833333343</c:v>
                </c:pt>
                <c:pt idx="8838">
                  <c:v>42554.166666666657</c:v>
                </c:pt>
                <c:pt idx="8839">
                  <c:v>42554.1875</c:v>
                </c:pt>
                <c:pt idx="8840">
                  <c:v>42554.208333333343</c:v>
                </c:pt>
                <c:pt idx="8841">
                  <c:v>42554.22916666665</c:v>
                </c:pt>
                <c:pt idx="8842">
                  <c:v>42554.25</c:v>
                </c:pt>
                <c:pt idx="8843">
                  <c:v>42554.270833333343</c:v>
                </c:pt>
                <c:pt idx="8844">
                  <c:v>42554.29166666665</c:v>
                </c:pt>
                <c:pt idx="8845">
                  <c:v>42554.3125</c:v>
                </c:pt>
                <c:pt idx="8846">
                  <c:v>42554.333333333343</c:v>
                </c:pt>
                <c:pt idx="8847">
                  <c:v>42554.354166666657</c:v>
                </c:pt>
                <c:pt idx="8848">
                  <c:v>42554.375</c:v>
                </c:pt>
                <c:pt idx="8849">
                  <c:v>42554.395833333343</c:v>
                </c:pt>
                <c:pt idx="8850">
                  <c:v>42554.416666666657</c:v>
                </c:pt>
                <c:pt idx="8851">
                  <c:v>42554.4375</c:v>
                </c:pt>
                <c:pt idx="8852">
                  <c:v>42554.458333333343</c:v>
                </c:pt>
                <c:pt idx="8853">
                  <c:v>42554.479166666657</c:v>
                </c:pt>
                <c:pt idx="8854">
                  <c:v>42554.5</c:v>
                </c:pt>
                <c:pt idx="8855">
                  <c:v>42554.520833333343</c:v>
                </c:pt>
                <c:pt idx="8856">
                  <c:v>42554.541666666657</c:v>
                </c:pt>
                <c:pt idx="8857">
                  <c:v>42554.5625</c:v>
                </c:pt>
                <c:pt idx="8858">
                  <c:v>42554.583333333343</c:v>
                </c:pt>
                <c:pt idx="8859">
                  <c:v>42554.604166666657</c:v>
                </c:pt>
                <c:pt idx="8860">
                  <c:v>42554.625</c:v>
                </c:pt>
                <c:pt idx="8861">
                  <c:v>42554.645833333343</c:v>
                </c:pt>
                <c:pt idx="8862">
                  <c:v>42554.666666666657</c:v>
                </c:pt>
                <c:pt idx="8863">
                  <c:v>42554.6875</c:v>
                </c:pt>
                <c:pt idx="8864">
                  <c:v>42554.708333333343</c:v>
                </c:pt>
                <c:pt idx="8865">
                  <c:v>42554.72916666665</c:v>
                </c:pt>
                <c:pt idx="8866">
                  <c:v>42554.75</c:v>
                </c:pt>
                <c:pt idx="8867">
                  <c:v>42554.770833333343</c:v>
                </c:pt>
                <c:pt idx="8868">
                  <c:v>42554.79166666665</c:v>
                </c:pt>
                <c:pt idx="8869">
                  <c:v>42554.8125</c:v>
                </c:pt>
                <c:pt idx="8870">
                  <c:v>42554.833333333343</c:v>
                </c:pt>
                <c:pt idx="8871">
                  <c:v>42554.854166666657</c:v>
                </c:pt>
                <c:pt idx="8872">
                  <c:v>42554.875</c:v>
                </c:pt>
                <c:pt idx="8873">
                  <c:v>42554.895833333343</c:v>
                </c:pt>
                <c:pt idx="8874">
                  <c:v>42554.916666666657</c:v>
                </c:pt>
                <c:pt idx="8875">
                  <c:v>42554.9375</c:v>
                </c:pt>
                <c:pt idx="8876">
                  <c:v>42554.958333333343</c:v>
                </c:pt>
                <c:pt idx="8877">
                  <c:v>42554.979166666657</c:v>
                </c:pt>
                <c:pt idx="8878">
                  <c:v>42555</c:v>
                </c:pt>
                <c:pt idx="8879">
                  <c:v>42555.020833333343</c:v>
                </c:pt>
                <c:pt idx="8880">
                  <c:v>42555.041666666657</c:v>
                </c:pt>
                <c:pt idx="8881">
                  <c:v>42555.0625</c:v>
                </c:pt>
                <c:pt idx="8882">
                  <c:v>42555.083333333343</c:v>
                </c:pt>
                <c:pt idx="8883">
                  <c:v>42555.104166666657</c:v>
                </c:pt>
                <c:pt idx="8884">
                  <c:v>42555.125</c:v>
                </c:pt>
                <c:pt idx="8885">
                  <c:v>42555.145833333343</c:v>
                </c:pt>
                <c:pt idx="8886">
                  <c:v>42555.166666666657</c:v>
                </c:pt>
                <c:pt idx="8887">
                  <c:v>42555.1875</c:v>
                </c:pt>
                <c:pt idx="8888">
                  <c:v>42555.208333333343</c:v>
                </c:pt>
                <c:pt idx="8889">
                  <c:v>42555.22916666665</c:v>
                </c:pt>
                <c:pt idx="8890">
                  <c:v>42555.25</c:v>
                </c:pt>
                <c:pt idx="8891">
                  <c:v>42555.270833333343</c:v>
                </c:pt>
                <c:pt idx="8892">
                  <c:v>42555.29166666665</c:v>
                </c:pt>
                <c:pt idx="8893">
                  <c:v>42555.3125</c:v>
                </c:pt>
                <c:pt idx="8894">
                  <c:v>42555.333333333343</c:v>
                </c:pt>
                <c:pt idx="8895">
                  <c:v>42555.354166666657</c:v>
                </c:pt>
                <c:pt idx="8896">
                  <c:v>42555.375</c:v>
                </c:pt>
                <c:pt idx="8897">
                  <c:v>42555.395833333343</c:v>
                </c:pt>
                <c:pt idx="8898">
                  <c:v>42555.416666666657</c:v>
                </c:pt>
                <c:pt idx="8899">
                  <c:v>42555.4375</c:v>
                </c:pt>
                <c:pt idx="8900">
                  <c:v>42555.458333333343</c:v>
                </c:pt>
                <c:pt idx="8901">
                  <c:v>42555.479166666657</c:v>
                </c:pt>
                <c:pt idx="8902">
                  <c:v>42555.5</c:v>
                </c:pt>
                <c:pt idx="8903">
                  <c:v>42555.520833333343</c:v>
                </c:pt>
                <c:pt idx="8904">
                  <c:v>42555.541666666657</c:v>
                </c:pt>
                <c:pt idx="8905">
                  <c:v>42555.5625</c:v>
                </c:pt>
                <c:pt idx="8906">
                  <c:v>42555.583333333343</c:v>
                </c:pt>
                <c:pt idx="8907">
                  <c:v>42555.604166666657</c:v>
                </c:pt>
                <c:pt idx="8908">
                  <c:v>42555.625</c:v>
                </c:pt>
                <c:pt idx="8909">
                  <c:v>42555.645833333343</c:v>
                </c:pt>
                <c:pt idx="8910">
                  <c:v>42555.666666666657</c:v>
                </c:pt>
                <c:pt idx="8911">
                  <c:v>42555.6875</c:v>
                </c:pt>
                <c:pt idx="8912">
                  <c:v>42555.708333333343</c:v>
                </c:pt>
                <c:pt idx="8913">
                  <c:v>42555.72916666665</c:v>
                </c:pt>
                <c:pt idx="8914">
                  <c:v>42555.75</c:v>
                </c:pt>
                <c:pt idx="8915">
                  <c:v>42555.770833333343</c:v>
                </c:pt>
                <c:pt idx="8916">
                  <c:v>42555.79166666665</c:v>
                </c:pt>
                <c:pt idx="8917">
                  <c:v>42555.8125</c:v>
                </c:pt>
                <c:pt idx="8918">
                  <c:v>42555.833333333343</c:v>
                </c:pt>
                <c:pt idx="8919">
                  <c:v>42555.854166666657</c:v>
                </c:pt>
                <c:pt idx="8920">
                  <c:v>42555.875</c:v>
                </c:pt>
                <c:pt idx="8921">
                  <c:v>42555.895833333343</c:v>
                </c:pt>
                <c:pt idx="8922">
                  <c:v>42555.916666666657</c:v>
                </c:pt>
                <c:pt idx="8923">
                  <c:v>42555.9375</c:v>
                </c:pt>
                <c:pt idx="8924">
                  <c:v>42555.958333333343</c:v>
                </c:pt>
                <c:pt idx="8925">
                  <c:v>42555.979166666657</c:v>
                </c:pt>
                <c:pt idx="8926">
                  <c:v>42556</c:v>
                </c:pt>
                <c:pt idx="8927">
                  <c:v>42556.020833333343</c:v>
                </c:pt>
                <c:pt idx="8928">
                  <c:v>42556.041666666657</c:v>
                </c:pt>
                <c:pt idx="8929">
                  <c:v>42556.0625</c:v>
                </c:pt>
                <c:pt idx="8930">
                  <c:v>42556.083333333343</c:v>
                </c:pt>
                <c:pt idx="8931">
                  <c:v>42556.104166666657</c:v>
                </c:pt>
                <c:pt idx="8932">
                  <c:v>42556.125</c:v>
                </c:pt>
                <c:pt idx="8933">
                  <c:v>42556.145833333343</c:v>
                </c:pt>
                <c:pt idx="8934">
                  <c:v>42556.166666666657</c:v>
                </c:pt>
                <c:pt idx="8935">
                  <c:v>42556.1875</c:v>
                </c:pt>
                <c:pt idx="8936">
                  <c:v>42556.208333333343</c:v>
                </c:pt>
                <c:pt idx="8937">
                  <c:v>42556.22916666665</c:v>
                </c:pt>
                <c:pt idx="8938">
                  <c:v>42556.25</c:v>
                </c:pt>
                <c:pt idx="8939">
                  <c:v>42556.270833333343</c:v>
                </c:pt>
                <c:pt idx="8940">
                  <c:v>42556.29166666665</c:v>
                </c:pt>
                <c:pt idx="8941">
                  <c:v>42556.3125</c:v>
                </c:pt>
                <c:pt idx="8942">
                  <c:v>42556.333333333343</c:v>
                </c:pt>
                <c:pt idx="8943">
                  <c:v>42556.354166666657</c:v>
                </c:pt>
                <c:pt idx="8944">
                  <c:v>42556.375</c:v>
                </c:pt>
                <c:pt idx="8945">
                  <c:v>42556.395833333343</c:v>
                </c:pt>
                <c:pt idx="8946">
                  <c:v>42556.416666666657</c:v>
                </c:pt>
                <c:pt idx="8947">
                  <c:v>42556.4375</c:v>
                </c:pt>
                <c:pt idx="8948">
                  <c:v>42556.458333333343</c:v>
                </c:pt>
                <c:pt idx="8949">
                  <c:v>42556.479166666657</c:v>
                </c:pt>
                <c:pt idx="8950">
                  <c:v>42556.5</c:v>
                </c:pt>
                <c:pt idx="8951">
                  <c:v>42556.520833333343</c:v>
                </c:pt>
                <c:pt idx="8952">
                  <c:v>42556.541666666657</c:v>
                </c:pt>
                <c:pt idx="8953">
                  <c:v>42556.5625</c:v>
                </c:pt>
                <c:pt idx="8954">
                  <c:v>42556.583333333343</c:v>
                </c:pt>
                <c:pt idx="8955">
                  <c:v>42556.604166666657</c:v>
                </c:pt>
                <c:pt idx="8956">
                  <c:v>42556.625</c:v>
                </c:pt>
                <c:pt idx="8957">
                  <c:v>42556.645833333343</c:v>
                </c:pt>
                <c:pt idx="8958">
                  <c:v>42556.666666666657</c:v>
                </c:pt>
                <c:pt idx="8959">
                  <c:v>42556.6875</c:v>
                </c:pt>
                <c:pt idx="8960">
                  <c:v>42556.708333333343</c:v>
                </c:pt>
                <c:pt idx="8961">
                  <c:v>42556.72916666665</c:v>
                </c:pt>
                <c:pt idx="8962">
                  <c:v>42556.75</c:v>
                </c:pt>
                <c:pt idx="8963">
                  <c:v>42556.770833333343</c:v>
                </c:pt>
                <c:pt idx="8964">
                  <c:v>42556.79166666665</c:v>
                </c:pt>
                <c:pt idx="8965">
                  <c:v>42556.8125</c:v>
                </c:pt>
                <c:pt idx="8966">
                  <c:v>42556.833333333343</c:v>
                </c:pt>
                <c:pt idx="8967">
                  <c:v>42556.854166666657</c:v>
                </c:pt>
                <c:pt idx="8968">
                  <c:v>42556.875</c:v>
                </c:pt>
                <c:pt idx="8969">
                  <c:v>42556.895833333343</c:v>
                </c:pt>
                <c:pt idx="8970">
                  <c:v>42556.916666666657</c:v>
                </c:pt>
                <c:pt idx="8971">
                  <c:v>42556.9375</c:v>
                </c:pt>
                <c:pt idx="8972">
                  <c:v>42556.958333333343</c:v>
                </c:pt>
                <c:pt idx="8973">
                  <c:v>42556.979166666657</c:v>
                </c:pt>
                <c:pt idx="8974">
                  <c:v>42557</c:v>
                </c:pt>
                <c:pt idx="8975">
                  <c:v>42557.020833333343</c:v>
                </c:pt>
                <c:pt idx="8976">
                  <c:v>42557.041666666657</c:v>
                </c:pt>
                <c:pt idx="8977">
                  <c:v>42557.0625</c:v>
                </c:pt>
                <c:pt idx="8978">
                  <c:v>42557.083333333343</c:v>
                </c:pt>
                <c:pt idx="8979">
                  <c:v>42557.104166666657</c:v>
                </c:pt>
                <c:pt idx="8980">
                  <c:v>42557.125</c:v>
                </c:pt>
                <c:pt idx="8981">
                  <c:v>42557.145833333343</c:v>
                </c:pt>
                <c:pt idx="8982">
                  <c:v>42557.166666666657</c:v>
                </c:pt>
                <c:pt idx="8983">
                  <c:v>42557.1875</c:v>
                </c:pt>
                <c:pt idx="8984">
                  <c:v>42557.208333333343</c:v>
                </c:pt>
                <c:pt idx="8985">
                  <c:v>42557.22916666665</c:v>
                </c:pt>
                <c:pt idx="8986">
                  <c:v>42557.25</c:v>
                </c:pt>
                <c:pt idx="8987">
                  <c:v>42557.270833333343</c:v>
                </c:pt>
                <c:pt idx="8988">
                  <c:v>42557.29166666665</c:v>
                </c:pt>
                <c:pt idx="8989">
                  <c:v>42557.3125</c:v>
                </c:pt>
                <c:pt idx="8990">
                  <c:v>42557.333333333343</c:v>
                </c:pt>
                <c:pt idx="8991">
                  <c:v>42557.354166666657</c:v>
                </c:pt>
                <c:pt idx="8992">
                  <c:v>42557.375</c:v>
                </c:pt>
                <c:pt idx="8993">
                  <c:v>42557.395833333343</c:v>
                </c:pt>
                <c:pt idx="8994">
                  <c:v>42557.416666666657</c:v>
                </c:pt>
                <c:pt idx="8995">
                  <c:v>42557.4375</c:v>
                </c:pt>
                <c:pt idx="8996">
                  <c:v>42557.458333333343</c:v>
                </c:pt>
                <c:pt idx="8997">
                  <c:v>42557.479166666657</c:v>
                </c:pt>
                <c:pt idx="8998">
                  <c:v>42557.5</c:v>
                </c:pt>
                <c:pt idx="8999">
                  <c:v>42557.520833333343</c:v>
                </c:pt>
                <c:pt idx="9000">
                  <c:v>42557.541666666657</c:v>
                </c:pt>
                <c:pt idx="9001">
                  <c:v>42557.5625</c:v>
                </c:pt>
                <c:pt idx="9002">
                  <c:v>42557.583333333343</c:v>
                </c:pt>
                <c:pt idx="9003">
                  <c:v>42557.604166666657</c:v>
                </c:pt>
                <c:pt idx="9004">
                  <c:v>42557.625</c:v>
                </c:pt>
                <c:pt idx="9005">
                  <c:v>42557.645833333343</c:v>
                </c:pt>
                <c:pt idx="9006">
                  <c:v>42557.666666666657</c:v>
                </c:pt>
                <c:pt idx="9007">
                  <c:v>42557.6875</c:v>
                </c:pt>
                <c:pt idx="9008">
                  <c:v>42557.708333333343</c:v>
                </c:pt>
                <c:pt idx="9009">
                  <c:v>42557.72916666665</c:v>
                </c:pt>
                <c:pt idx="9010">
                  <c:v>42557.75</c:v>
                </c:pt>
                <c:pt idx="9011">
                  <c:v>42557.770833333343</c:v>
                </c:pt>
                <c:pt idx="9012">
                  <c:v>42557.79166666665</c:v>
                </c:pt>
                <c:pt idx="9013">
                  <c:v>42557.8125</c:v>
                </c:pt>
                <c:pt idx="9014">
                  <c:v>42557.833333333343</c:v>
                </c:pt>
                <c:pt idx="9015">
                  <c:v>42557.854166666657</c:v>
                </c:pt>
                <c:pt idx="9016">
                  <c:v>42557.875</c:v>
                </c:pt>
                <c:pt idx="9017">
                  <c:v>42557.895833333343</c:v>
                </c:pt>
                <c:pt idx="9018">
                  <c:v>42557.916666666657</c:v>
                </c:pt>
                <c:pt idx="9019">
                  <c:v>42557.9375</c:v>
                </c:pt>
                <c:pt idx="9020">
                  <c:v>42557.958333333343</c:v>
                </c:pt>
                <c:pt idx="9021">
                  <c:v>42557.979166666657</c:v>
                </c:pt>
                <c:pt idx="9022">
                  <c:v>42558</c:v>
                </c:pt>
                <c:pt idx="9023">
                  <c:v>42558.020833333343</c:v>
                </c:pt>
                <c:pt idx="9024">
                  <c:v>42558.041666666657</c:v>
                </c:pt>
                <c:pt idx="9025">
                  <c:v>42558.0625</c:v>
                </c:pt>
                <c:pt idx="9026">
                  <c:v>42558.083333333343</c:v>
                </c:pt>
                <c:pt idx="9027">
                  <c:v>42558.104166666657</c:v>
                </c:pt>
                <c:pt idx="9028">
                  <c:v>42558.125</c:v>
                </c:pt>
                <c:pt idx="9029">
                  <c:v>42558.145833333343</c:v>
                </c:pt>
                <c:pt idx="9030">
                  <c:v>42558.166666666657</c:v>
                </c:pt>
                <c:pt idx="9031">
                  <c:v>42558.1875</c:v>
                </c:pt>
                <c:pt idx="9032">
                  <c:v>42558.208333333343</c:v>
                </c:pt>
                <c:pt idx="9033">
                  <c:v>42558.22916666665</c:v>
                </c:pt>
                <c:pt idx="9034">
                  <c:v>42558.25</c:v>
                </c:pt>
                <c:pt idx="9035">
                  <c:v>42558.270833333343</c:v>
                </c:pt>
                <c:pt idx="9036">
                  <c:v>42558.29166666665</c:v>
                </c:pt>
                <c:pt idx="9037">
                  <c:v>42558.3125</c:v>
                </c:pt>
                <c:pt idx="9038">
                  <c:v>42558.333333333343</c:v>
                </c:pt>
                <c:pt idx="9039">
                  <c:v>42558.354166666657</c:v>
                </c:pt>
                <c:pt idx="9040">
                  <c:v>42558.375</c:v>
                </c:pt>
                <c:pt idx="9041">
                  <c:v>42558.395833333343</c:v>
                </c:pt>
                <c:pt idx="9042">
                  <c:v>42558.416666666657</c:v>
                </c:pt>
                <c:pt idx="9043">
                  <c:v>42558.4375</c:v>
                </c:pt>
                <c:pt idx="9044">
                  <c:v>42558.458333333343</c:v>
                </c:pt>
                <c:pt idx="9045">
                  <c:v>42558.479166666657</c:v>
                </c:pt>
                <c:pt idx="9046">
                  <c:v>42558.5</c:v>
                </c:pt>
                <c:pt idx="9047">
                  <c:v>42558.520833333343</c:v>
                </c:pt>
                <c:pt idx="9048">
                  <c:v>42558.541666666657</c:v>
                </c:pt>
                <c:pt idx="9049">
                  <c:v>42558.5625</c:v>
                </c:pt>
                <c:pt idx="9050">
                  <c:v>42558.583333333343</c:v>
                </c:pt>
                <c:pt idx="9051">
                  <c:v>42558.604166666657</c:v>
                </c:pt>
                <c:pt idx="9052">
                  <c:v>42558.625</c:v>
                </c:pt>
                <c:pt idx="9053">
                  <c:v>42558.645833333343</c:v>
                </c:pt>
                <c:pt idx="9054">
                  <c:v>42558.666666666657</c:v>
                </c:pt>
                <c:pt idx="9055">
                  <c:v>42558.6875</c:v>
                </c:pt>
                <c:pt idx="9056">
                  <c:v>42558.708333333343</c:v>
                </c:pt>
                <c:pt idx="9057">
                  <c:v>42558.72916666665</c:v>
                </c:pt>
                <c:pt idx="9058">
                  <c:v>42558.75</c:v>
                </c:pt>
                <c:pt idx="9059">
                  <c:v>42558.770833333343</c:v>
                </c:pt>
                <c:pt idx="9060">
                  <c:v>42558.79166666665</c:v>
                </c:pt>
                <c:pt idx="9061">
                  <c:v>42558.8125</c:v>
                </c:pt>
                <c:pt idx="9062">
                  <c:v>42558.833333333343</c:v>
                </c:pt>
                <c:pt idx="9063">
                  <c:v>42558.854166666657</c:v>
                </c:pt>
                <c:pt idx="9064">
                  <c:v>42558.875</c:v>
                </c:pt>
                <c:pt idx="9065">
                  <c:v>42558.895833333343</c:v>
                </c:pt>
                <c:pt idx="9066">
                  <c:v>42558.916666666657</c:v>
                </c:pt>
                <c:pt idx="9067">
                  <c:v>42558.9375</c:v>
                </c:pt>
                <c:pt idx="9068">
                  <c:v>42558.958333333343</c:v>
                </c:pt>
                <c:pt idx="9069">
                  <c:v>42558.979166666657</c:v>
                </c:pt>
                <c:pt idx="9070">
                  <c:v>42559</c:v>
                </c:pt>
                <c:pt idx="9071">
                  <c:v>42559.020833333343</c:v>
                </c:pt>
                <c:pt idx="9072">
                  <c:v>42559.041666666657</c:v>
                </c:pt>
                <c:pt idx="9073">
                  <c:v>42559.0625</c:v>
                </c:pt>
                <c:pt idx="9074">
                  <c:v>42559.083333333343</c:v>
                </c:pt>
                <c:pt idx="9075">
                  <c:v>42559.104166666657</c:v>
                </c:pt>
                <c:pt idx="9076">
                  <c:v>42559.125</c:v>
                </c:pt>
                <c:pt idx="9077">
                  <c:v>42559.145833333343</c:v>
                </c:pt>
                <c:pt idx="9078">
                  <c:v>42559.166666666657</c:v>
                </c:pt>
                <c:pt idx="9079">
                  <c:v>42559.1875</c:v>
                </c:pt>
                <c:pt idx="9080">
                  <c:v>42559.208333333343</c:v>
                </c:pt>
                <c:pt idx="9081">
                  <c:v>42559.22916666665</c:v>
                </c:pt>
                <c:pt idx="9082">
                  <c:v>42559.25</c:v>
                </c:pt>
                <c:pt idx="9083">
                  <c:v>42559.270833333343</c:v>
                </c:pt>
                <c:pt idx="9084">
                  <c:v>42559.29166666665</c:v>
                </c:pt>
                <c:pt idx="9085">
                  <c:v>42559.3125</c:v>
                </c:pt>
                <c:pt idx="9086">
                  <c:v>42559.333333333343</c:v>
                </c:pt>
                <c:pt idx="9087">
                  <c:v>42559.354166666657</c:v>
                </c:pt>
                <c:pt idx="9088">
                  <c:v>42559.375</c:v>
                </c:pt>
                <c:pt idx="9089">
                  <c:v>42559.395833333343</c:v>
                </c:pt>
                <c:pt idx="9090">
                  <c:v>42559.416666666657</c:v>
                </c:pt>
                <c:pt idx="9091">
                  <c:v>42559.4375</c:v>
                </c:pt>
                <c:pt idx="9092">
                  <c:v>42559.458333333343</c:v>
                </c:pt>
                <c:pt idx="9093">
                  <c:v>42559.479166666657</c:v>
                </c:pt>
                <c:pt idx="9094">
                  <c:v>42559.5</c:v>
                </c:pt>
                <c:pt idx="9095">
                  <c:v>42559.520833333343</c:v>
                </c:pt>
                <c:pt idx="9096">
                  <c:v>42559.541666666657</c:v>
                </c:pt>
                <c:pt idx="9097">
                  <c:v>42559.5625</c:v>
                </c:pt>
                <c:pt idx="9098">
                  <c:v>42559.583333333343</c:v>
                </c:pt>
                <c:pt idx="9099">
                  <c:v>42559.604166666657</c:v>
                </c:pt>
                <c:pt idx="9100">
                  <c:v>42559.625</c:v>
                </c:pt>
                <c:pt idx="9101">
                  <c:v>42559.645833333343</c:v>
                </c:pt>
                <c:pt idx="9102">
                  <c:v>42559.666666666657</c:v>
                </c:pt>
                <c:pt idx="9103">
                  <c:v>42559.6875</c:v>
                </c:pt>
                <c:pt idx="9104">
                  <c:v>42559.708333333343</c:v>
                </c:pt>
                <c:pt idx="9105">
                  <c:v>42559.72916666665</c:v>
                </c:pt>
                <c:pt idx="9106">
                  <c:v>42559.75</c:v>
                </c:pt>
                <c:pt idx="9107">
                  <c:v>42559.770833333343</c:v>
                </c:pt>
                <c:pt idx="9108">
                  <c:v>42559.79166666665</c:v>
                </c:pt>
                <c:pt idx="9109">
                  <c:v>42559.8125</c:v>
                </c:pt>
                <c:pt idx="9110">
                  <c:v>42559.833333333343</c:v>
                </c:pt>
                <c:pt idx="9111">
                  <c:v>42559.854166666657</c:v>
                </c:pt>
                <c:pt idx="9112">
                  <c:v>42559.875</c:v>
                </c:pt>
                <c:pt idx="9113">
                  <c:v>42559.895833333343</c:v>
                </c:pt>
                <c:pt idx="9114">
                  <c:v>42559.916666666657</c:v>
                </c:pt>
                <c:pt idx="9115">
                  <c:v>42559.9375</c:v>
                </c:pt>
                <c:pt idx="9116">
                  <c:v>42559.958333333343</c:v>
                </c:pt>
                <c:pt idx="9117">
                  <c:v>42559.979166666657</c:v>
                </c:pt>
                <c:pt idx="9118">
                  <c:v>42560</c:v>
                </c:pt>
                <c:pt idx="9119">
                  <c:v>42560.020833333343</c:v>
                </c:pt>
                <c:pt idx="9120">
                  <c:v>42560.041666666657</c:v>
                </c:pt>
                <c:pt idx="9121">
                  <c:v>42560.0625</c:v>
                </c:pt>
                <c:pt idx="9122">
                  <c:v>42560.083333333343</c:v>
                </c:pt>
                <c:pt idx="9123">
                  <c:v>42560.104166666657</c:v>
                </c:pt>
                <c:pt idx="9124">
                  <c:v>42560.125</c:v>
                </c:pt>
                <c:pt idx="9125">
                  <c:v>42560.145833333343</c:v>
                </c:pt>
                <c:pt idx="9126">
                  <c:v>42560.166666666657</c:v>
                </c:pt>
                <c:pt idx="9127">
                  <c:v>42560.1875</c:v>
                </c:pt>
                <c:pt idx="9128">
                  <c:v>42560.208333333343</c:v>
                </c:pt>
                <c:pt idx="9129">
                  <c:v>42560.22916666665</c:v>
                </c:pt>
                <c:pt idx="9130">
                  <c:v>42560.25</c:v>
                </c:pt>
                <c:pt idx="9131">
                  <c:v>42560.270833333343</c:v>
                </c:pt>
                <c:pt idx="9132">
                  <c:v>42560.29166666665</c:v>
                </c:pt>
                <c:pt idx="9133">
                  <c:v>42560.3125</c:v>
                </c:pt>
                <c:pt idx="9134">
                  <c:v>42560.333333333343</c:v>
                </c:pt>
                <c:pt idx="9135">
                  <c:v>42560.354166666657</c:v>
                </c:pt>
                <c:pt idx="9136">
                  <c:v>42560.375</c:v>
                </c:pt>
                <c:pt idx="9137">
                  <c:v>42560.395833333343</c:v>
                </c:pt>
                <c:pt idx="9138">
                  <c:v>42560.416666666657</c:v>
                </c:pt>
                <c:pt idx="9139">
                  <c:v>42560.4375</c:v>
                </c:pt>
                <c:pt idx="9140">
                  <c:v>42560.458333333343</c:v>
                </c:pt>
                <c:pt idx="9141">
                  <c:v>42560.479166666657</c:v>
                </c:pt>
                <c:pt idx="9142">
                  <c:v>42560.5</c:v>
                </c:pt>
                <c:pt idx="9143">
                  <c:v>42560.520833333343</c:v>
                </c:pt>
                <c:pt idx="9144">
                  <c:v>42560.541666666657</c:v>
                </c:pt>
                <c:pt idx="9145">
                  <c:v>42560.5625</c:v>
                </c:pt>
                <c:pt idx="9146">
                  <c:v>42560.583333333343</c:v>
                </c:pt>
                <c:pt idx="9147">
                  <c:v>42560.604166666657</c:v>
                </c:pt>
                <c:pt idx="9148">
                  <c:v>42560.625</c:v>
                </c:pt>
                <c:pt idx="9149">
                  <c:v>42560.645833333343</c:v>
                </c:pt>
                <c:pt idx="9150">
                  <c:v>42560.666666666657</c:v>
                </c:pt>
                <c:pt idx="9151">
                  <c:v>42560.6875</c:v>
                </c:pt>
                <c:pt idx="9152">
                  <c:v>42560.708333333343</c:v>
                </c:pt>
                <c:pt idx="9153">
                  <c:v>42560.72916666665</c:v>
                </c:pt>
                <c:pt idx="9154">
                  <c:v>42560.75</c:v>
                </c:pt>
                <c:pt idx="9155">
                  <c:v>42560.770833333343</c:v>
                </c:pt>
                <c:pt idx="9156">
                  <c:v>42560.79166666665</c:v>
                </c:pt>
                <c:pt idx="9157">
                  <c:v>42560.8125</c:v>
                </c:pt>
                <c:pt idx="9158">
                  <c:v>42560.833333333343</c:v>
                </c:pt>
                <c:pt idx="9159">
                  <c:v>42560.854166666657</c:v>
                </c:pt>
                <c:pt idx="9160">
                  <c:v>42560.875</c:v>
                </c:pt>
                <c:pt idx="9161">
                  <c:v>42560.895833333343</c:v>
                </c:pt>
                <c:pt idx="9162">
                  <c:v>42560.916666666657</c:v>
                </c:pt>
                <c:pt idx="9163">
                  <c:v>42560.9375</c:v>
                </c:pt>
                <c:pt idx="9164">
                  <c:v>42560.958333333343</c:v>
                </c:pt>
                <c:pt idx="9165">
                  <c:v>42560.979166666657</c:v>
                </c:pt>
                <c:pt idx="9166">
                  <c:v>42561</c:v>
                </c:pt>
                <c:pt idx="9167">
                  <c:v>42561.020833333343</c:v>
                </c:pt>
                <c:pt idx="9168">
                  <c:v>42561.041666666657</c:v>
                </c:pt>
                <c:pt idx="9169">
                  <c:v>42561.0625</c:v>
                </c:pt>
                <c:pt idx="9170">
                  <c:v>42561.083333333343</c:v>
                </c:pt>
                <c:pt idx="9171">
                  <c:v>42561.104166666657</c:v>
                </c:pt>
                <c:pt idx="9172">
                  <c:v>42561.125</c:v>
                </c:pt>
                <c:pt idx="9173">
                  <c:v>42561.145833333343</c:v>
                </c:pt>
                <c:pt idx="9174">
                  <c:v>42561.166666666657</c:v>
                </c:pt>
                <c:pt idx="9175">
                  <c:v>42561.1875</c:v>
                </c:pt>
                <c:pt idx="9176">
                  <c:v>42561.208333333343</c:v>
                </c:pt>
                <c:pt idx="9177">
                  <c:v>42561.22916666665</c:v>
                </c:pt>
                <c:pt idx="9178">
                  <c:v>42561.25</c:v>
                </c:pt>
                <c:pt idx="9179">
                  <c:v>42561.270833333343</c:v>
                </c:pt>
                <c:pt idx="9180">
                  <c:v>42561.29166666665</c:v>
                </c:pt>
                <c:pt idx="9181">
                  <c:v>42561.3125</c:v>
                </c:pt>
                <c:pt idx="9182">
                  <c:v>42561.333333333343</c:v>
                </c:pt>
                <c:pt idx="9183">
                  <c:v>42561.354166666657</c:v>
                </c:pt>
                <c:pt idx="9184">
                  <c:v>42561.375</c:v>
                </c:pt>
                <c:pt idx="9185">
                  <c:v>42561.395833333343</c:v>
                </c:pt>
                <c:pt idx="9186">
                  <c:v>42561.416666666657</c:v>
                </c:pt>
                <c:pt idx="9187">
                  <c:v>42561.4375</c:v>
                </c:pt>
                <c:pt idx="9188">
                  <c:v>42561.458333333343</c:v>
                </c:pt>
                <c:pt idx="9189">
                  <c:v>42561.479166666657</c:v>
                </c:pt>
                <c:pt idx="9190">
                  <c:v>42561.5</c:v>
                </c:pt>
                <c:pt idx="9191">
                  <c:v>42561.520833333343</c:v>
                </c:pt>
                <c:pt idx="9192">
                  <c:v>42561.541666666657</c:v>
                </c:pt>
                <c:pt idx="9193">
                  <c:v>42561.5625</c:v>
                </c:pt>
                <c:pt idx="9194">
                  <c:v>42561.583333333343</c:v>
                </c:pt>
                <c:pt idx="9195">
                  <c:v>42561.604166666657</c:v>
                </c:pt>
                <c:pt idx="9196">
                  <c:v>42561.625</c:v>
                </c:pt>
                <c:pt idx="9197">
                  <c:v>42561.645833333343</c:v>
                </c:pt>
                <c:pt idx="9198">
                  <c:v>42561.666666666657</c:v>
                </c:pt>
                <c:pt idx="9199">
                  <c:v>42561.6875</c:v>
                </c:pt>
                <c:pt idx="9200">
                  <c:v>42561.708333333343</c:v>
                </c:pt>
                <c:pt idx="9201">
                  <c:v>42561.72916666665</c:v>
                </c:pt>
                <c:pt idx="9202">
                  <c:v>42561.75</c:v>
                </c:pt>
                <c:pt idx="9203">
                  <c:v>42561.770833333343</c:v>
                </c:pt>
                <c:pt idx="9204">
                  <c:v>42561.79166666665</c:v>
                </c:pt>
                <c:pt idx="9205">
                  <c:v>42561.8125</c:v>
                </c:pt>
                <c:pt idx="9206">
                  <c:v>42561.833333333343</c:v>
                </c:pt>
                <c:pt idx="9207">
                  <c:v>42561.854166666657</c:v>
                </c:pt>
                <c:pt idx="9208">
                  <c:v>42561.875</c:v>
                </c:pt>
                <c:pt idx="9209">
                  <c:v>42561.895833333343</c:v>
                </c:pt>
                <c:pt idx="9210">
                  <c:v>42561.916666666657</c:v>
                </c:pt>
                <c:pt idx="9211">
                  <c:v>42561.9375</c:v>
                </c:pt>
                <c:pt idx="9212">
                  <c:v>42561.958333333343</c:v>
                </c:pt>
                <c:pt idx="9213">
                  <c:v>42561.979166666657</c:v>
                </c:pt>
                <c:pt idx="9214">
                  <c:v>42562</c:v>
                </c:pt>
                <c:pt idx="9215">
                  <c:v>42562.020833333343</c:v>
                </c:pt>
                <c:pt idx="9216">
                  <c:v>42562.041666666657</c:v>
                </c:pt>
                <c:pt idx="9217">
                  <c:v>42562.0625</c:v>
                </c:pt>
                <c:pt idx="9218">
                  <c:v>42562.083333333343</c:v>
                </c:pt>
                <c:pt idx="9219">
                  <c:v>42562.104166666657</c:v>
                </c:pt>
                <c:pt idx="9220">
                  <c:v>42562.125</c:v>
                </c:pt>
                <c:pt idx="9221">
                  <c:v>42562.145833333343</c:v>
                </c:pt>
                <c:pt idx="9222">
                  <c:v>42562.166666666657</c:v>
                </c:pt>
                <c:pt idx="9223">
                  <c:v>42562.1875</c:v>
                </c:pt>
                <c:pt idx="9224">
                  <c:v>42562.208333333343</c:v>
                </c:pt>
                <c:pt idx="9225">
                  <c:v>42562.22916666665</c:v>
                </c:pt>
                <c:pt idx="9226">
                  <c:v>42562.25</c:v>
                </c:pt>
                <c:pt idx="9227">
                  <c:v>42562.270833333343</c:v>
                </c:pt>
                <c:pt idx="9228">
                  <c:v>42562.29166666665</c:v>
                </c:pt>
                <c:pt idx="9229">
                  <c:v>42562.3125</c:v>
                </c:pt>
                <c:pt idx="9230">
                  <c:v>42562.333333333343</c:v>
                </c:pt>
                <c:pt idx="9231">
                  <c:v>42562.354166666657</c:v>
                </c:pt>
                <c:pt idx="9232">
                  <c:v>42562.375</c:v>
                </c:pt>
                <c:pt idx="9233">
                  <c:v>42562.395833333343</c:v>
                </c:pt>
                <c:pt idx="9234">
                  <c:v>42562.416666666657</c:v>
                </c:pt>
                <c:pt idx="9235">
                  <c:v>42562.4375</c:v>
                </c:pt>
                <c:pt idx="9236">
                  <c:v>42562.458333333343</c:v>
                </c:pt>
                <c:pt idx="9237">
                  <c:v>42562.479166666657</c:v>
                </c:pt>
                <c:pt idx="9238">
                  <c:v>42562.5</c:v>
                </c:pt>
                <c:pt idx="9239">
                  <c:v>42562.520833333343</c:v>
                </c:pt>
                <c:pt idx="9240">
                  <c:v>42562.541666666657</c:v>
                </c:pt>
                <c:pt idx="9241">
                  <c:v>42562.5625</c:v>
                </c:pt>
                <c:pt idx="9242">
                  <c:v>42562.583333333343</c:v>
                </c:pt>
                <c:pt idx="9243">
                  <c:v>42562.604166666657</c:v>
                </c:pt>
                <c:pt idx="9244">
                  <c:v>42562.625</c:v>
                </c:pt>
                <c:pt idx="9245">
                  <c:v>42562.645833333343</c:v>
                </c:pt>
                <c:pt idx="9246">
                  <c:v>42562.666666666657</c:v>
                </c:pt>
                <c:pt idx="9247">
                  <c:v>42562.6875</c:v>
                </c:pt>
                <c:pt idx="9248">
                  <c:v>42562.708333333343</c:v>
                </c:pt>
                <c:pt idx="9249">
                  <c:v>42562.72916666665</c:v>
                </c:pt>
                <c:pt idx="9250">
                  <c:v>42562.75</c:v>
                </c:pt>
                <c:pt idx="9251">
                  <c:v>42562.770833333343</c:v>
                </c:pt>
                <c:pt idx="9252">
                  <c:v>42562.79166666665</c:v>
                </c:pt>
                <c:pt idx="9253">
                  <c:v>42562.8125</c:v>
                </c:pt>
                <c:pt idx="9254">
                  <c:v>42562.833333333343</c:v>
                </c:pt>
                <c:pt idx="9255">
                  <c:v>42562.854166666657</c:v>
                </c:pt>
                <c:pt idx="9256">
                  <c:v>42562.875</c:v>
                </c:pt>
                <c:pt idx="9257">
                  <c:v>42562.895833333343</c:v>
                </c:pt>
                <c:pt idx="9258">
                  <c:v>42562.916666666657</c:v>
                </c:pt>
                <c:pt idx="9259">
                  <c:v>42562.9375</c:v>
                </c:pt>
                <c:pt idx="9260">
                  <c:v>42562.958333333343</c:v>
                </c:pt>
                <c:pt idx="9261">
                  <c:v>42562.979166666657</c:v>
                </c:pt>
                <c:pt idx="9262">
                  <c:v>42563</c:v>
                </c:pt>
                <c:pt idx="9263">
                  <c:v>42563.020833333343</c:v>
                </c:pt>
                <c:pt idx="9264">
                  <c:v>42563.041666666657</c:v>
                </c:pt>
                <c:pt idx="9265">
                  <c:v>42563.0625</c:v>
                </c:pt>
                <c:pt idx="9266">
                  <c:v>42563.083333333343</c:v>
                </c:pt>
                <c:pt idx="9267">
                  <c:v>42563.104166666657</c:v>
                </c:pt>
                <c:pt idx="9268">
                  <c:v>42563.125</c:v>
                </c:pt>
                <c:pt idx="9269">
                  <c:v>42563.145833333343</c:v>
                </c:pt>
                <c:pt idx="9270">
                  <c:v>42563.166666666657</c:v>
                </c:pt>
                <c:pt idx="9271">
                  <c:v>42563.1875</c:v>
                </c:pt>
                <c:pt idx="9272">
                  <c:v>42563.208333333343</c:v>
                </c:pt>
                <c:pt idx="9273">
                  <c:v>42563.22916666665</c:v>
                </c:pt>
                <c:pt idx="9274">
                  <c:v>42563.25</c:v>
                </c:pt>
                <c:pt idx="9275">
                  <c:v>42563.270833333343</c:v>
                </c:pt>
                <c:pt idx="9276">
                  <c:v>42563.29166666665</c:v>
                </c:pt>
                <c:pt idx="9277">
                  <c:v>42563.3125</c:v>
                </c:pt>
                <c:pt idx="9278">
                  <c:v>42563.333333333343</c:v>
                </c:pt>
                <c:pt idx="9279">
                  <c:v>42563.354166666657</c:v>
                </c:pt>
                <c:pt idx="9280">
                  <c:v>42563.375</c:v>
                </c:pt>
                <c:pt idx="9281">
                  <c:v>42563.395833333343</c:v>
                </c:pt>
                <c:pt idx="9282">
                  <c:v>42563.416666666657</c:v>
                </c:pt>
                <c:pt idx="9283">
                  <c:v>42563.4375</c:v>
                </c:pt>
                <c:pt idx="9284">
                  <c:v>42563.458333333343</c:v>
                </c:pt>
                <c:pt idx="9285">
                  <c:v>42563.479166666657</c:v>
                </c:pt>
                <c:pt idx="9286">
                  <c:v>42563.5</c:v>
                </c:pt>
                <c:pt idx="9287">
                  <c:v>42563.520833333343</c:v>
                </c:pt>
                <c:pt idx="9288">
                  <c:v>42563.541666666657</c:v>
                </c:pt>
                <c:pt idx="9289">
                  <c:v>42563.5625</c:v>
                </c:pt>
                <c:pt idx="9290">
                  <c:v>42563.583333333343</c:v>
                </c:pt>
                <c:pt idx="9291">
                  <c:v>42563.604166666657</c:v>
                </c:pt>
                <c:pt idx="9292">
                  <c:v>42563.625</c:v>
                </c:pt>
                <c:pt idx="9293">
                  <c:v>42563.645833333343</c:v>
                </c:pt>
                <c:pt idx="9294">
                  <c:v>42563.666666666657</c:v>
                </c:pt>
                <c:pt idx="9295">
                  <c:v>42563.6875</c:v>
                </c:pt>
                <c:pt idx="9296">
                  <c:v>42563.708333333343</c:v>
                </c:pt>
                <c:pt idx="9297">
                  <c:v>42563.72916666665</c:v>
                </c:pt>
                <c:pt idx="9298">
                  <c:v>42563.75</c:v>
                </c:pt>
                <c:pt idx="9299">
                  <c:v>42563.770833333343</c:v>
                </c:pt>
                <c:pt idx="9300">
                  <c:v>42563.79166666665</c:v>
                </c:pt>
                <c:pt idx="9301">
                  <c:v>42563.8125</c:v>
                </c:pt>
                <c:pt idx="9302">
                  <c:v>42563.833333333343</c:v>
                </c:pt>
                <c:pt idx="9303">
                  <c:v>42563.854166666657</c:v>
                </c:pt>
                <c:pt idx="9304">
                  <c:v>42563.875</c:v>
                </c:pt>
                <c:pt idx="9305">
                  <c:v>42563.895833333343</c:v>
                </c:pt>
                <c:pt idx="9306">
                  <c:v>42563.916666666657</c:v>
                </c:pt>
                <c:pt idx="9307">
                  <c:v>42563.9375</c:v>
                </c:pt>
                <c:pt idx="9308">
                  <c:v>42563.958333333343</c:v>
                </c:pt>
                <c:pt idx="9309">
                  <c:v>42563.979166666657</c:v>
                </c:pt>
                <c:pt idx="9310">
                  <c:v>42564</c:v>
                </c:pt>
                <c:pt idx="9311">
                  <c:v>42564.020833333343</c:v>
                </c:pt>
                <c:pt idx="9312">
                  <c:v>42564.041666666657</c:v>
                </c:pt>
                <c:pt idx="9313">
                  <c:v>42564.0625</c:v>
                </c:pt>
                <c:pt idx="9314">
                  <c:v>42564.083333333343</c:v>
                </c:pt>
                <c:pt idx="9315">
                  <c:v>42564.104166666657</c:v>
                </c:pt>
                <c:pt idx="9316">
                  <c:v>42564.125</c:v>
                </c:pt>
                <c:pt idx="9317">
                  <c:v>42564.145833333343</c:v>
                </c:pt>
                <c:pt idx="9318">
                  <c:v>42564.166666666657</c:v>
                </c:pt>
                <c:pt idx="9319">
                  <c:v>42564.1875</c:v>
                </c:pt>
                <c:pt idx="9320">
                  <c:v>42564.208333333343</c:v>
                </c:pt>
                <c:pt idx="9321">
                  <c:v>42564.22916666665</c:v>
                </c:pt>
                <c:pt idx="9322">
                  <c:v>42564.25</c:v>
                </c:pt>
                <c:pt idx="9323">
                  <c:v>42564.270833333343</c:v>
                </c:pt>
                <c:pt idx="9324">
                  <c:v>42564.29166666665</c:v>
                </c:pt>
                <c:pt idx="9325">
                  <c:v>42564.3125</c:v>
                </c:pt>
                <c:pt idx="9326">
                  <c:v>42564.333333333343</c:v>
                </c:pt>
                <c:pt idx="9327">
                  <c:v>42564.354166666657</c:v>
                </c:pt>
                <c:pt idx="9328">
                  <c:v>42564.375</c:v>
                </c:pt>
                <c:pt idx="9329">
                  <c:v>42564.395833333343</c:v>
                </c:pt>
                <c:pt idx="9330">
                  <c:v>42564.416666666657</c:v>
                </c:pt>
                <c:pt idx="9331">
                  <c:v>42564.4375</c:v>
                </c:pt>
                <c:pt idx="9332">
                  <c:v>42564.458333333343</c:v>
                </c:pt>
                <c:pt idx="9333">
                  <c:v>42564.479166666657</c:v>
                </c:pt>
                <c:pt idx="9334">
                  <c:v>42564.5</c:v>
                </c:pt>
                <c:pt idx="9335">
                  <c:v>42564.520833333343</c:v>
                </c:pt>
                <c:pt idx="9336">
                  <c:v>42564.541666666657</c:v>
                </c:pt>
                <c:pt idx="9337">
                  <c:v>42564.5625</c:v>
                </c:pt>
                <c:pt idx="9338">
                  <c:v>42564.583333333343</c:v>
                </c:pt>
                <c:pt idx="9339">
                  <c:v>42564.604166666657</c:v>
                </c:pt>
                <c:pt idx="9340">
                  <c:v>42564.625</c:v>
                </c:pt>
                <c:pt idx="9341">
                  <c:v>42564.645833333343</c:v>
                </c:pt>
                <c:pt idx="9342">
                  <c:v>42564.666666666657</c:v>
                </c:pt>
                <c:pt idx="9343">
                  <c:v>42564.6875</c:v>
                </c:pt>
                <c:pt idx="9344">
                  <c:v>42564.708333333343</c:v>
                </c:pt>
                <c:pt idx="9345">
                  <c:v>42564.72916666665</c:v>
                </c:pt>
                <c:pt idx="9346">
                  <c:v>42564.75</c:v>
                </c:pt>
                <c:pt idx="9347">
                  <c:v>42564.770833333343</c:v>
                </c:pt>
                <c:pt idx="9348">
                  <c:v>42564.79166666665</c:v>
                </c:pt>
                <c:pt idx="9349">
                  <c:v>42564.8125</c:v>
                </c:pt>
                <c:pt idx="9350">
                  <c:v>42564.833333333343</c:v>
                </c:pt>
                <c:pt idx="9351">
                  <c:v>42564.854166666657</c:v>
                </c:pt>
                <c:pt idx="9352">
                  <c:v>42564.875</c:v>
                </c:pt>
                <c:pt idx="9353">
                  <c:v>42564.895833333343</c:v>
                </c:pt>
                <c:pt idx="9354">
                  <c:v>42564.916666666657</c:v>
                </c:pt>
                <c:pt idx="9355">
                  <c:v>42564.9375</c:v>
                </c:pt>
                <c:pt idx="9356">
                  <c:v>42564.958333333343</c:v>
                </c:pt>
                <c:pt idx="9357">
                  <c:v>42564.979166666657</c:v>
                </c:pt>
                <c:pt idx="9358">
                  <c:v>42565</c:v>
                </c:pt>
                <c:pt idx="9359">
                  <c:v>42565.020833333343</c:v>
                </c:pt>
                <c:pt idx="9360">
                  <c:v>42565.041666666657</c:v>
                </c:pt>
                <c:pt idx="9361">
                  <c:v>42565.0625</c:v>
                </c:pt>
                <c:pt idx="9362">
                  <c:v>42565.083333333343</c:v>
                </c:pt>
                <c:pt idx="9363">
                  <c:v>42565.104166666657</c:v>
                </c:pt>
                <c:pt idx="9364">
                  <c:v>42565.125</c:v>
                </c:pt>
                <c:pt idx="9365">
                  <c:v>42565.145833333343</c:v>
                </c:pt>
                <c:pt idx="9366">
                  <c:v>42565.166666666657</c:v>
                </c:pt>
                <c:pt idx="9367">
                  <c:v>42565.1875</c:v>
                </c:pt>
                <c:pt idx="9368">
                  <c:v>42565.208333333343</c:v>
                </c:pt>
                <c:pt idx="9369">
                  <c:v>42565.22916666665</c:v>
                </c:pt>
                <c:pt idx="9370">
                  <c:v>42565.25</c:v>
                </c:pt>
                <c:pt idx="9371">
                  <c:v>42565.270833333343</c:v>
                </c:pt>
                <c:pt idx="9372">
                  <c:v>42565.29166666665</c:v>
                </c:pt>
                <c:pt idx="9373">
                  <c:v>42565.3125</c:v>
                </c:pt>
                <c:pt idx="9374">
                  <c:v>42565.333333333343</c:v>
                </c:pt>
                <c:pt idx="9375">
                  <c:v>42565.354166666657</c:v>
                </c:pt>
                <c:pt idx="9376">
                  <c:v>42565.375</c:v>
                </c:pt>
                <c:pt idx="9377">
                  <c:v>42565.395833333343</c:v>
                </c:pt>
                <c:pt idx="9378">
                  <c:v>42565.416666666657</c:v>
                </c:pt>
                <c:pt idx="9379">
                  <c:v>42565.4375</c:v>
                </c:pt>
                <c:pt idx="9380">
                  <c:v>42565.458333333343</c:v>
                </c:pt>
                <c:pt idx="9381">
                  <c:v>42565.479166666657</c:v>
                </c:pt>
                <c:pt idx="9382">
                  <c:v>42565.5</c:v>
                </c:pt>
                <c:pt idx="9383">
                  <c:v>42565.520833333343</c:v>
                </c:pt>
                <c:pt idx="9384">
                  <c:v>42565.541666666657</c:v>
                </c:pt>
                <c:pt idx="9385">
                  <c:v>42565.5625</c:v>
                </c:pt>
                <c:pt idx="9386">
                  <c:v>42565.583333333343</c:v>
                </c:pt>
                <c:pt idx="9387">
                  <c:v>42565.604166666657</c:v>
                </c:pt>
                <c:pt idx="9388">
                  <c:v>42565.625</c:v>
                </c:pt>
                <c:pt idx="9389">
                  <c:v>42565.645833333343</c:v>
                </c:pt>
                <c:pt idx="9390">
                  <c:v>42565.666666666657</c:v>
                </c:pt>
                <c:pt idx="9391">
                  <c:v>42565.6875</c:v>
                </c:pt>
                <c:pt idx="9392">
                  <c:v>42565.708333333343</c:v>
                </c:pt>
                <c:pt idx="9393">
                  <c:v>42565.72916666665</c:v>
                </c:pt>
                <c:pt idx="9394">
                  <c:v>42565.75</c:v>
                </c:pt>
                <c:pt idx="9395">
                  <c:v>42565.770833333343</c:v>
                </c:pt>
                <c:pt idx="9396">
                  <c:v>42565.79166666665</c:v>
                </c:pt>
                <c:pt idx="9397">
                  <c:v>42565.8125</c:v>
                </c:pt>
                <c:pt idx="9398">
                  <c:v>42565.833333333343</c:v>
                </c:pt>
                <c:pt idx="9399">
                  <c:v>42565.854166666657</c:v>
                </c:pt>
                <c:pt idx="9400">
                  <c:v>42565.875</c:v>
                </c:pt>
                <c:pt idx="9401">
                  <c:v>42565.895833333343</c:v>
                </c:pt>
                <c:pt idx="9402">
                  <c:v>42565.916666666657</c:v>
                </c:pt>
                <c:pt idx="9403">
                  <c:v>42565.9375</c:v>
                </c:pt>
                <c:pt idx="9404">
                  <c:v>42565.958333333343</c:v>
                </c:pt>
                <c:pt idx="9405">
                  <c:v>42565.979166666657</c:v>
                </c:pt>
                <c:pt idx="9406">
                  <c:v>42566</c:v>
                </c:pt>
                <c:pt idx="9407">
                  <c:v>42566.020833333343</c:v>
                </c:pt>
                <c:pt idx="9408">
                  <c:v>42566.041666666657</c:v>
                </c:pt>
                <c:pt idx="9409">
                  <c:v>42566.0625</c:v>
                </c:pt>
                <c:pt idx="9410">
                  <c:v>42566.083333333343</c:v>
                </c:pt>
                <c:pt idx="9411">
                  <c:v>42566.104166666657</c:v>
                </c:pt>
                <c:pt idx="9412">
                  <c:v>42566.125</c:v>
                </c:pt>
                <c:pt idx="9413">
                  <c:v>42566.145833333343</c:v>
                </c:pt>
                <c:pt idx="9414">
                  <c:v>42566.166666666657</c:v>
                </c:pt>
                <c:pt idx="9415">
                  <c:v>42566.1875</c:v>
                </c:pt>
                <c:pt idx="9416">
                  <c:v>42566.208333333343</c:v>
                </c:pt>
                <c:pt idx="9417">
                  <c:v>42566.22916666665</c:v>
                </c:pt>
                <c:pt idx="9418">
                  <c:v>42566.25</c:v>
                </c:pt>
                <c:pt idx="9419">
                  <c:v>42566.270833333343</c:v>
                </c:pt>
                <c:pt idx="9420">
                  <c:v>42566.29166666665</c:v>
                </c:pt>
                <c:pt idx="9421">
                  <c:v>42566.3125</c:v>
                </c:pt>
                <c:pt idx="9422">
                  <c:v>42566.333333333343</c:v>
                </c:pt>
                <c:pt idx="9423">
                  <c:v>42566.354166666657</c:v>
                </c:pt>
                <c:pt idx="9424">
                  <c:v>42566.375</c:v>
                </c:pt>
                <c:pt idx="9425">
                  <c:v>42566.395833333343</c:v>
                </c:pt>
                <c:pt idx="9426">
                  <c:v>42566.416666666657</c:v>
                </c:pt>
                <c:pt idx="9427">
                  <c:v>42566.4375</c:v>
                </c:pt>
                <c:pt idx="9428">
                  <c:v>42566.458333333343</c:v>
                </c:pt>
                <c:pt idx="9429">
                  <c:v>42566.479166666657</c:v>
                </c:pt>
                <c:pt idx="9430">
                  <c:v>42566.5</c:v>
                </c:pt>
                <c:pt idx="9431">
                  <c:v>42566.520833333343</c:v>
                </c:pt>
                <c:pt idx="9432">
                  <c:v>42566.541666666657</c:v>
                </c:pt>
                <c:pt idx="9433">
                  <c:v>42566.5625</c:v>
                </c:pt>
                <c:pt idx="9434">
                  <c:v>42566.583333333343</c:v>
                </c:pt>
                <c:pt idx="9435">
                  <c:v>42566.604166666657</c:v>
                </c:pt>
                <c:pt idx="9436">
                  <c:v>42566.625</c:v>
                </c:pt>
                <c:pt idx="9437">
                  <c:v>42566.645833333343</c:v>
                </c:pt>
                <c:pt idx="9438">
                  <c:v>42566.666666666657</c:v>
                </c:pt>
                <c:pt idx="9439">
                  <c:v>42566.6875</c:v>
                </c:pt>
                <c:pt idx="9440">
                  <c:v>42566.708333333343</c:v>
                </c:pt>
                <c:pt idx="9441">
                  <c:v>42566.72916666665</c:v>
                </c:pt>
                <c:pt idx="9442">
                  <c:v>42566.75</c:v>
                </c:pt>
                <c:pt idx="9443">
                  <c:v>42566.770833333343</c:v>
                </c:pt>
                <c:pt idx="9444">
                  <c:v>42566.79166666665</c:v>
                </c:pt>
                <c:pt idx="9445">
                  <c:v>42566.8125</c:v>
                </c:pt>
                <c:pt idx="9446">
                  <c:v>42566.833333333343</c:v>
                </c:pt>
                <c:pt idx="9447">
                  <c:v>42566.854166666657</c:v>
                </c:pt>
                <c:pt idx="9448">
                  <c:v>42566.875</c:v>
                </c:pt>
                <c:pt idx="9449">
                  <c:v>42566.895833333343</c:v>
                </c:pt>
                <c:pt idx="9450">
                  <c:v>42566.916666666657</c:v>
                </c:pt>
                <c:pt idx="9451">
                  <c:v>42566.9375</c:v>
                </c:pt>
                <c:pt idx="9452">
                  <c:v>42566.958333333343</c:v>
                </c:pt>
                <c:pt idx="9453">
                  <c:v>42566.979166666657</c:v>
                </c:pt>
                <c:pt idx="9454">
                  <c:v>42567</c:v>
                </c:pt>
                <c:pt idx="9455">
                  <c:v>42567.020833333343</c:v>
                </c:pt>
                <c:pt idx="9456">
                  <c:v>42567.041666666657</c:v>
                </c:pt>
                <c:pt idx="9457">
                  <c:v>42567.0625</c:v>
                </c:pt>
                <c:pt idx="9458">
                  <c:v>42567.083333333343</c:v>
                </c:pt>
                <c:pt idx="9459">
                  <c:v>42567.104166666657</c:v>
                </c:pt>
                <c:pt idx="9460">
                  <c:v>42567.125</c:v>
                </c:pt>
                <c:pt idx="9461">
                  <c:v>42567.145833333343</c:v>
                </c:pt>
                <c:pt idx="9462">
                  <c:v>42567.166666666657</c:v>
                </c:pt>
                <c:pt idx="9463">
                  <c:v>42567.1875</c:v>
                </c:pt>
                <c:pt idx="9464">
                  <c:v>42567.208333333343</c:v>
                </c:pt>
                <c:pt idx="9465">
                  <c:v>42567.22916666665</c:v>
                </c:pt>
                <c:pt idx="9466">
                  <c:v>42567.25</c:v>
                </c:pt>
                <c:pt idx="9467">
                  <c:v>42567.270833333343</c:v>
                </c:pt>
                <c:pt idx="9468">
                  <c:v>42567.29166666665</c:v>
                </c:pt>
                <c:pt idx="9469">
                  <c:v>42567.3125</c:v>
                </c:pt>
                <c:pt idx="9470">
                  <c:v>42567.333333333343</c:v>
                </c:pt>
                <c:pt idx="9471">
                  <c:v>42567.354166666657</c:v>
                </c:pt>
                <c:pt idx="9472">
                  <c:v>42567.375</c:v>
                </c:pt>
                <c:pt idx="9473">
                  <c:v>42567.395833333343</c:v>
                </c:pt>
                <c:pt idx="9474">
                  <c:v>42567.416666666657</c:v>
                </c:pt>
                <c:pt idx="9475">
                  <c:v>42567.4375</c:v>
                </c:pt>
                <c:pt idx="9476">
                  <c:v>42567.458333333343</c:v>
                </c:pt>
                <c:pt idx="9477">
                  <c:v>42567.479166666657</c:v>
                </c:pt>
                <c:pt idx="9478">
                  <c:v>42567.5</c:v>
                </c:pt>
                <c:pt idx="9479">
                  <c:v>42567.520833333343</c:v>
                </c:pt>
                <c:pt idx="9480">
                  <c:v>42567.541666666657</c:v>
                </c:pt>
                <c:pt idx="9481">
                  <c:v>42567.5625</c:v>
                </c:pt>
                <c:pt idx="9482">
                  <c:v>42567.583333333343</c:v>
                </c:pt>
                <c:pt idx="9483">
                  <c:v>42567.604166666657</c:v>
                </c:pt>
                <c:pt idx="9484">
                  <c:v>42567.625</c:v>
                </c:pt>
                <c:pt idx="9485">
                  <c:v>42567.645833333343</c:v>
                </c:pt>
                <c:pt idx="9486">
                  <c:v>42567.666666666657</c:v>
                </c:pt>
                <c:pt idx="9487">
                  <c:v>42567.6875</c:v>
                </c:pt>
                <c:pt idx="9488">
                  <c:v>42567.708333333343</c:v>
                </c:pt>
                <c:pt idx="9489">
                  <c:v>42567.72916666665</c:v>
                </c:pt>
                <c:pt idx="9490">
                  <c:v>42567.75</c:v>
                </c:pt>
                <c:pt idx="9491">
                  <c:v>42567.770833333343</c:v>
                </c:pt>
                <c:pt idx="9492">
                  <c:v>42567.79166666665</c:v>
                </c:pt>
                <c:pt idx="9493">
                  <c:v>42567.8125</c:v>
                </c:pt>
                <c:pt idx="9494">
                  <c:v>42567.833333333343</c:v>
                </c:pt>
                <c:pt idx="9495">
                  <c:v>42567.854166666657</c:v>
                </c:pt>
                <c:pt idx="9496">
                  <c:v>42567.875</c:v>
                </c:pt>
                <c:pt idx="9497">
                  <c:v>42567.895833333343</c:v>
                </c:pt>
                <c:pt idx="9498">
                  <c:v>42567.916666666657</c:v>
                </c:pt>
                <c:pt idx="9499">
                  <c:v>42567.9375</c:v>
                </c:pt>
                <c:pt idx="9500">
                  <c:v>42567.958333333343</c:v>
                </c:pt>
                <c:pt idx="9501">
                  <c:v>42567.979166666657</c:v>
                </c:pt>
                <c:pt idx="9502">
                  <c:v>42568</c:v>
                </c:pt>
                <c:pt idx="9503">
                  <c:v>42568.020833333343</c:v>
                </c:pt>
                <c:pt idx="9504">
                  <c:v>42568.041666666657</c:v>
                </c:pt>
                <c:pt idx="9505">
                  <c:v>42568.0625</c:v>
                </c:pt>
                <c:pt idx="9506">
                  <c:v>42568.083333333343</c:v>
                </c:pt>
                <c:pt idx="9507">
                  <c:v>42568.104166666657</c:v>
                </c:pt>
                <c:pt idx="9508">
                  <c:v>42568.125</c:v>
                </c:pt>
                <c:pt idx="9509">
                  <c:v>42568.145833333343</c:v>
                </c:pt>
                <c:pt idx="9510">
                  <c:v>42568.166666666657</c:v>
                </c:pt>
                <c:pt idx="9511">
                  <c:v>42568.1875</c:v>
                </c:pt>
                <c:pt idx="9512">
                  <c:v>42568.208333333343</c:v>
                </c:pt>
                <c:pt idx="9513">
                  <c:v>42568.22916666665</c:v>
                </c:pt>
                <c:pt idx="9514">
                  <c:v>42568.25</c:v>
                </c:pt>
                <c:pt idx="9515">
                  <c:v>42568.270833333343</c:v>
                </c:pt>
                <c:pt idx="9516">
                  <c:v>42568.29166666665</c:v>
                </c:pt>
                <c:pt idx="9517">
                  <c:v>42568.3125</c:v>
                </c:pt>
                <c:pt idx="9518">
                  <c:v>42568.333333333343</c:v>
                </c:pt>
                <c:pt idx="9519">
                  <c:v>42568.354166666657</c:v>
                </c:pt>
                <c:pt idx="9520">
                  <c:v>42568.375</c:v>
                </c:pt>
                <c:pt idx="9521">
                  <c:v>42568.395833333343</c:v>
                </c:pt>
                <c:pt idx="9522">
                  <c:v>42568.416666666657</c:v>
                </c:pt>
                <c:pt idx="9523">
                  <c:v>42568.4375</c:v>
                </c:pt>
                <c:pt idx="9524">
                  <c:v>42568.458333333343</c:v>
                </c:pt>
                <c:pt idx="9525">
                  <c:v>42568.479166666657</c:v>
                </c:pt>
                <c:pt idx="9526">
                  <c:v>42568.5</c:v>
                </c:pt>
                <c:pt idx="9527">
                  <c:v>42568.520833333343</c:v>
                </c:pt>
                <c:pt idx="9528">
                  <c:v>42568.541666666657</c:v>
                </c:pt>
                <c:pt idx="9529">
                  <c:v>42568.5625</c:v>
                </c:pt>
                <c:pt idx="9530">
                  <c:v>42568.583333333343</c:v>
                </c:pt>
                <c:pt idx="9531">
                  <c:v>42568.604166666657</c:v>
                </c:pt>
                <c:pt idx="9532">
                  <c:v>42568.625</c:v>
                </c:pt>
                <c:pt idx="9533">
                  <c:v>42568.645833333343</c:v>
                </c:pt>
                <c:pt idx="9534">
                  <c:v>42568.666666666657</c:v>
                </c:pt>
                <c:pt idx="9535">
                  <c:v>42568.6875</c:v>
                </c:pt>
                <c:pt idx="9536">
                  <c:v>42568.708333333343</c:v>
                </c:pt>
                <c:pt idx="9537">
                  <c:v>42568.72916666665</c:v>
                </c:pt>
                <c:pt idx="9538">
                  <c:v>42568.75</c:v>
                </c:pt>
                <c:pt idx="9539">
                  <c:v>42568.770833333343</c:v>
                </c:pt>
                <c:pt idx="9540">
                  <c:v>42568.79166666665</c:v>
                </c:pt>
                <c:pt idx="9541">
                  <c:v>42568.8125</c:v>
                </c:pt>
                <c:pt idx="9542">
                  <c:v>42568.833333333343</c:v>
                </c:pt>
                <c:pt idx="9543">
                  <c:v>42568.854166666657</c:v>
                </c:pt>
                <c:pt idx="9544">
                  <c:v>42568.875</c:v>
                </c:pt>
                <c:pt idx="9545">
                  <c:v>42568.895833333343</c:v>
                </c:pt>
                <c:pt idx="9546">
                  <c:v>42568.916666666657</c:v>
                </c:pt>
                <c:pt idx="9547">
                  <c:v>42568.9375</c:v>
                </c:pt>
                <c:pt idx="9548">
                  <c:v>42568.958333333343</c:v>
                </c:pt>
                <c:pt idx="9549">
                  <c:v>42568.979166666657</c:v>
                </c:pt>
                <c:pt idx="9550">
                  <c:v>42569</c:v>
                </c:pt>
                <c:pt idx="9551">
                  <c:v>42569.020833333343</c:v>
                </c:pt>
                <c:pt idx="9552">
                  <c:v>42569.041666666657</c:v>
                </c:pt>
                <c:pt idx="9553">
                  <c:v>42569.0625</c:v>
                </c:pt>
                <c:pt idx="9554">
                  <c:v>42569.083333333343</c:v>
                </c:pt>
                <c:pt idx="9555">
                  <c:v>42569.104166666657</c:v>
                </c:pt>
                <c:pt idx="9556">
                  <c:v>42569.125</c:v>
                </c:pt>
                <c:pt idx="9557">
                  <c:v>42569.145833333343</c:v>
                </c:pt>
                <c:pt idx="9558">
                  <c:v>42569.166666666657</c:v>
                </c:pt>
                <c:pt idx="9559">
                  <c:v>42569.1875</c:v>
                </c:pt>
                <c:pt idx="9560">
                  <c:v>42569.208333333343</c:v>
                </c:pt>
                <c:pt idx="9561">
                  <c:v>42569.22916666665</c:v>
                </c:pt>
                <c:pt idx="9562">
                  <c:v>42569.25</c:v>
                </c:pt>
                <c:pt idx="9563">
                  <c:v>42569.270833333343</c:v>
                </c:pt>
                <c:pt idx="9564">
                  <c:v>42569.29166666665</c:v>
                </c:pt>
                <c:pt idx="9565">
                  <c:v>42569.3125</c:v>
                </c:pt>
                <c:pt idx="9566">
                  <c:v>42569.333333333343</c:v>
                </c:pt>
                <c:pt idx="9567">
                  <c:v>42569.354166666657</c:v>
                </c:pt>
                <c:pt idx="9568">
                  <c:v>42569.375</c:v>
                </c:pt>
                <c:pt idx="9569">
                  <c:v>42569.395833333343</c:v>
                </c:pt>
                <c:pt idx="9570">
                  <c:v>42569.416666666657</c:v>
                </c:pt>
                <c:pt idx="9571">
                  <c:v>42569.4375</c:v>
                </c:pt>
                <c:pt idx="9572">
                  <c:v>42569.458333333343</c:v>
                </c:pt>
                <c:pt idx="9573">
                  <c:v>42569.479166666657</c:v>
                </c:pt>
                <c:pt idx="9574">
                  <c:v>42569.5</c:v>
                </c:pt>
                <c:pt idx="9575">
                  <c:v>42569.520833333343</c:v>
                </c:pt>
                <c:pt idx="9576">
                  <c:v>42569.541666666657</c:v>
                </c:pt>
                <c:pt idx="9577">
                  <c:v>42569.5625</c:v>
                </c:pt>
                <c:pt idx="9578">
                  <c:v>42569.583333333343</c:v>
                </c:pt>
                <c:pt idx="9579">
                  <c:v>42569.604166666657</c:v>
                </c:pt>
                <c:pt idx="9580">
                  <c:v>42569.625</c:v>
                </c:pt>
                <c:pt idx="9581">
                  <c:v>42569.645833333343</c:v>
                </c:pt>
                <c:pt idx="9582">
                  <c:v>42569.666666666657</c:v>
                </c:pt>
                <c:pt idx="9583">
                  <c:v>42569.6875</c:v>
                </c:pt>
                <c:pt idx="9584">
                  <c:v>42569.708333333343</c:v>
                </c:pt>
                <c:pt idx="9585">
                  <c:v>42569.72916666665</c:v>
                </c:pt>
                <c:pt idx="9586">
                  <c:v>42569.75</c:v>
                </c:pt>
                <c:pt idx="9587">
                  <c:v>42569.770833333343</c:v>
                </c:pt>
                <c:pt idx="9588">
                  <c:v>42569.79166666665</c:v>
                </c:pt>
                <c:pt idx="9589">
                  <c:v>42569.8125</c:v>
                </c:pt>
                <c:pt idx="9590">
                  <c:v>42569.833333333343</c:v>
                </c:pt>
                <c:pt idx="9591">
                  <c:v>42569.854166666657</c:v>
                </c:pt>
                <c:pt idx="9592">
                  <c:v>42569.875</c:v>
                </c:pt>
                <c:pt idx="9593">
                  <c:v>42569.895833333343</c:v>
                </c:pt>
                <c:pt idx="9594">
                  <c:v>42569.916666666657</c:v>
                </c:pt>
                <c:pt idx="9595">
                  <c:v>42569.9375</c:v>
                </c:pt>
                <c:pt idx="9596">
                  <c:v>42569.958333333343</c:v>
                </c:pt>
                <c:pt idx="9597">
                  <c:v>42569.979166666657</c:v>
                </c:pt>
                <c:pt idx="9598">
                  <c:v>42570</c:v>
                </c:pt>
                <c:pt idx="9599">
                  <c:v>42570.020833333343</c:v>
                </c:pt>
                <c:pt idx="9600">
                  <c:v>42570.041666666657</c:v>
                </c:pt>
                <c:pt idx="9601">
                  <c:v>42570.0625</c:v>
                </c:pt>
                <c:pt idx="9602">
                  <c:v>42570.083333333343</c:v>
                </c:pt>
                <c:pt idx="9603">
                  <c:v>42570.104166666657</c:v>
                </c:pt>
                <c:pt idx="9604">
                  <c:v>42570.125</c:v>
                </c:pt>
                <c:pt idx="9605">
                  <c:v>42570.145833333343</c:v>
                </c:pt>
                <c:pt idx="9606">
                  <c:v>42570.166666666657</c:v>
                </c:pt>
                <c:pt idx="9607">
                  <c:v>42570.1875</c:v>
                </c:pt>
                <c:pt idx="9608">
                  <c:v>42570.208333333343</c:v>
                </c:pt>
                <c:pt idx="9609">
                  <c:v>42570.22916666665</c:v>
                </c:pt>
                <c:pt idx="9610">
                  <c:v>42570.25</c:v>
                </c:pt>
                <c:pt idx="9611">
                  <c:v>42570.270833333343</c:v>
                </c:pt>
                <c:pt idx="9612">
                  <c:v>42570.29166666665</c:v>
                </c:pt>
                <c:pt idx="9613">
                  <c:v>42570.3125</c:v>
                </c:pt>
                <c:pt idx="9614">
                  <c:v>42570.333333333343</c:v>
                </c:pt>
                <c:pt idx="9615">
                  <c:v>42570.354166666657</c:v>
                </c:pt>
                <c:pt idx="9616">
                  <c:v>42570.375</c:v>
                </c:pt>
                <c:pt idx="9617">
                  <c:v>42570.395833333343</c:v>
                </c:pt>
                <c:pt idx="9618">
                  <c:v>42570.416666666657</c:v>
                </c:pt>
                <c:pt idx="9619">
                  <c:v>42570.4375</c:v>
                </c:pt>
                <c:pt idx="9620">
                  <c:v>42570.458333333343</c:v>
                </c:pt>
                <c:pt idx="9621">
                  <c:v>42570.479166666657</c:v>
                </c:pt>
                <c:pt idx="9622">
                  <c:v>42570.5</c:v>
                </c:pt>
                <c:pt idx="9623">
                  <c:v>42570.520833333343</c:v>
                </c:pt>
                <c:pt idx="9624">
                  <c:v>42570.541666666657</c:v>
                </c:pt>
                <c:pt idx="9625">
                  <c:v>42570.5625</c:v>
                </c:pt>
                <c:pt idx="9626">
                  <c:v>42570.583333333343</c:v>
                </c:pt>
                <c:pt idx="9627">
                  <c:v>42570.604166666657</c:v>
                </c:pt>
                <c:pt idx="9628">
                  <c:v>42570.625</c:v>
                </c:pt>
                <c:pt idx="9629">
                  <c:v>42570.645833333343</c:v>
                </c:pt>
                <c:pt idx="9630">
                  <c:v>42570.666666666657</c:v>
                </c:pt>
                <c:pt idx="9631">
                  <c:v>42570.6875</c:v>
                </c:pt>
                <c:pt idx="9632">
                  <c:v>42570.708333333343</c:v>
                </c:pt>
                <c:pt idx="9633">
                  <c:v>42570.72916666665</c:v>
                </c:pt>
                <c:pt idx="9634">
                  <c:v>42570.75</c:v>
                </c:pt>
                <c:pt idx="9635">
                  <c:v>42570.770833333343</c:v>
                </c:pt>
                <c:pt idx="9636">
                  <c:v>42570.79166666665</c:v>
                </c:pt>
                <c:pt idx="9637">
                  <c:v>42570.8125</c:v>
                </c:pt>
                <c:pt idx="9638">
                  <c:v>42570.833333333343</c:v>
                </c:pt>
                <c:pt idx="9639">
                  <c:v>42570.854166666657</c:v>
                </c:pt>
                <c:pt idx="9640">
                  <c:v>42570.875</c:v>
                </c:pt>
                <c:pt idx="9641">
                  <c:v>42570.895833333343</c:v>
                </c:pt>
                <c:pt idx="9642">
                  <c:v>42570.916666666657</c:v>
                </c:pt>
                <c:pt idx="9643">
                  <c:v>42570.9375</c:v>
                </c:pt>
                <c:pt idx="9644">
                  <c:v>42570.958333333343</c:v>
                </c:pt>
                <c:pt idx="9645">
                  <c:v>42570.979166666657</c:v>
                </c:pt>
                <c:pt idx="9646">
                  <c:v>42571</c:v>
                </c:pt>
                <c:pt idx="9647">
                  <c:v>42571.020833333343</c:v>
                </c:pt>
                <c:pt idx="9648">
                  <c:v>42571.041666666657</c:v>
                </c:pt>
                <c:pt idx="9649">
                  <c:v>42571.0625</c:v>
                </c:pt>
                <c:pt idx="9650">
                  <c:v>42571.083333333343</c:v>
                </c:pt>
                <c:pt idx="9651">
                  <c:v>42571.104166666657</c:v>
                </c:pt>
                <c:pt idx="9652">
                  <c:v>42571.125</c:v>
                </c:pt>
                <c:pt idx="9653">
                  <c:v>42571.145833333343</c:v>
                </c:pt>
                <c:pt idx="9654">
                  <c:v>42571.166666666657</c:v>
                </c:pt>
                <c:pt idx="9655">
                  <c:v>42571.1875</c:v>
                </c:pt>
                <c:pt idx="9656">
                  <c:v>42571.208333333343</c:v>
                </c:pt>
                <c:pt idx="9657">
                  <c:v>42571.22916666665</c:v>
                </c:pt>
                <c:pt idx="9658">
                  <c:v>42571.25</c:v>
                </c:pt>
                <c:pt idx="9659">
                  <c:v>42571.270833333343</c:v>
                </c:pt>
                <c:pt idx="9660">
                  <c:v>42571.29166666665</c:v>
                </c:pt>
                <c:pt idx="9661">
                  <c:v>42571.3125</c:v>
                </c:pt>
                <c:pt idx="9662">
                  <c:v>42571.333333333343</c:v>
                </c:pt>
                <c:pt idx="9663">
                  <c:v>42571.354166666657</c:v>
                </c:pt>
                <c:pt idx="9664">
                  <c:v>42571.375</c:v>
                </c:pt>
                <c:pt idx="9665">
                  <c:v>42571.395833333343</c:v>
                </c:pt>
                <c:pt idx="9666">
                  <c:v>42571.416666666657</c:v>
                </c:pt>
                <c:pt idx="9667">
                  <c:v>42571.4375</c:v>
                </c:pt>
                <c:pt idx="9668">
                  <c:v>42571.458333333343</c:v>
                </c:pt>
                <c:pt idx="9669">
                  <c:v>42571.479166666657</c:v>
                </c:pt>
                <c:pt idx="9670">
                  <c:v>42571.5</c:v>
                </c:pt>
                <c:pt idx="9671">
                  <c:v>42571.520833333343</c:v>
                </c:pt>
                <c:pt idx="9672">
                  <c:v>42571.541666666657</c:v>
                </c:pt>
                <c:pt idx="9673">
                  <c:v>42571.5625</c:v>
                </c:pt>
                <c:pt idx="9674">
                  <c:v>42571.583333333343</c:v>
                </c:pt>
                <c:pt idx="9675">
                  <c:v>42571.604166666657</c:v>
                </c:pt>
                <c:pt idx="9676">
                  <c:v>42571.625</c:v>
                </c:pt>
                <c:pt idx="9677">
                  <c:v>42571.645833333343</c:v>
                </c:pt>
                <c:pt idx="9678">
                  <c:v>42571.666666666657</c:v>
                </c:pt>
                <c:pt idx="9679">
                  <c:v>42571.6875</c:v>
                </c:pt>
                <c:pt idx="9680">
                  <c:v>42571.708333333343</c:v>
                </c:pt>
                <c:pt idx="9681">
                  <c:v>42571.72916666665</c:v>
                </c:pt>
                <c:pt idx="9682">
                  <c:v>42571.75</c:v>
                </c:pt>
                <c:pt idx="9683">
                  <c:v>42571.770833333343</c:v>
                </c:pt>
                <c:pt idx="9684">
                  <c:v>42571.79166666665</c:v>
                </c:pt>
                <c:pt idx="9685">
                  <c:v>42571.8125</c:v>
                </c:pt>
                <c:pt idx="9686">
                  <c:v>42571.833333333343</c:v>
                </c:pt>
                <c:pt idx="9687">
                  <c:v>42571.854166666657</c:v>
                </c:pt>
                <c:pt idx="9688">
                  <c:v>42571.875</c:v>
                </c:pt>
                <c:pt idx="9689">
                  <c:v>42571.895833333343</c:v>
                </c:pt>
                <c:pt idx="9690">
                  <c:v>42571.916666666657</c:v>
                </c:pt>
                <c:pt idx="9691">
                  <c:v>42571.9375</c:v>
                </c:pt>
                <c:pt idx="9692">
                  <c:v>42571.958333333343</c:v>
                </c:pt>
                <c:pt idx="9693">
                  <c:v>42571.979166666657</c:v>
                </c:pt>
                <c:pt idx="9694">
                  <c:v>42572</c:v>
                </c:pt>
                <c:pt idx="9695">
                  <c:v>42572.020833333343</c:v>
                </c:pt>
                <c:pt idx="9696">
                  <c:v>42572.041666666657</c:v>
                </c:pt>
                <c:pt idx="9697">
                  <c:v>42572.0625</c:v>
                </c:pt>
                <c:pt idx="9698">
                  <c:v>42572.083333333343</c:v>
                </c:pt>
                <c:pt idx="9699">
                  <c:v>42572.104166666657</c:v>
                </c:pt>
                <c:pt idx="9700">
                  <c:v>42572.125</c:v>
                </c:pt>
                <c:pt idx="9701">
                  <c:v>42572.145833333343</c:v>
                </c:pt>
                <c:pt idx="9702">
                  <c:v>42572.166666666657</c:v>
                </c:pt>
                <c:pt idx="9703">
                  <c:v>42572.1875</c:v>
                </c:pt>
                <c:pt idx="9704">
                  <c:v>42572.208333333343</c:v>
                </c:pt>
                <c:pt idx="9705">
                  <c:v>42572.22916666665</c:v>
                </c:pt>
                <c:pt idx="9706">
                  <c:v>42572.25</c:v>
                </c:pt>
                <c:pt idx="9707">
                  <c:v>42572.270833333343</c:v>
                </c:pt>
                <c:pt idx="9708">
                  <c:v>42572.29166666665</c:v>
                </c:pt>
                <c:pt idx="9709">
                  <c:v>42572.3125</c:v>
                </c:pt>
                <c:pt idx="9710">
                  <c:v>42572.333333333343</c:v>
                </c:pt>
                <c:pt idx="9711">
                  <c:v>42572.354166666657</c:v>
                </c:pt>
                <c:pt idx="9712">
                  <c:v>42572.375</c:v>
                </c:pt>
                <c:pt idx="9713">
                  <c:v>42572.395833333343</c:v>
                </c:pt>
                <c:pt idx="9714">
                  <c:v>42572.416666666657</c:v>
                </c:pt>
                <c:pt idx="9715">
                  <c:v>42572.4375</c:v>
                </c:pt>
                <c:pt idx="9716">
                  <c:v>42572.458333333343</c:v>
                </c:pt>
                <c:pt idx="9717">
                  <c:v>42572.479166666657</c:v>
                </c:pt>
                <c:pt idx="9718">
                  <c:v>42572.5</c:v>
                </c:pt>
                <c:pt idx="9719">
                  <c:v>42572.520833333343</c:v>
                </c:pt>
                <c:pt idx="9720">
                  <c:v>42572.541666666657</c:v>
                </c:pt>
                <c:pt idx="9721">
                  <c:v>42572.5625</c:v>
                </c:pt>
                <c:pt idx="9722">
                  <c:v>42572.583333333343</c:v>
                </c:pt>
                <c:pt idx="9723">
                  <c:v>42572.604166666657</c:v>
                </c:pt>
                <c:pt idx="9724">
                  <c:v>42572.625</c:v>
                </c:pt>
                <c:pt idx="9725">
                  <c:v>42572.645833333343</c:v>
                </c:pt>
                <c:pt idx="9726">
                  <c:v>42572.666666666657</c:v>
                </c:pt>
                <c:pt idx="9727">
                  <c:v>42572.6875</c:v>
                </c:pt>
                <c:pt idx="9728">
                  <c:v>42572.708333333343</c:v>
                </c:pt>
                <c:pt idx="9729">
                  <c:v>42572.72916666665</c:v>
                </c:pt>
                <c:pt idx="9730">
                  <c:v>42572.75</c:v>
                </c:pt>
                <c:pt idx="9731">
                  <c:v>42572.770833333343</c:v>
                </c:pt>
                <c:pt idx="9732">
                  <c:v>42572.79166666665</c:v>
                </c:pt>
                <c:pt idx="9733">
                  <c:v>42572.8125</c:v>
                </c:pt>
                <c:pt idx="9734">
                  <c:v>42572.833333333343</c:v>
                </c:pt>
                <c:pt idx="9735">
                  <c:v>42572.854166666657</c:v>
                </c:pt>
                <c:pt idx="9736">
                  <c:v>42572.875</c:v>
                </c:pt>
                <c:pt idx="9737">
                  <c:v>42572.895833333343</c:v>
                </c:pt>
                <c:pt idx="9738">
                  <c:v>42572.916666666657</c:v>
                </c:pt>
                <c:pt idx="9739">
                  <c:v>42572.9375</c:v>
                </c:pt>
                <c:pt idx="9740">
                  <c:v>42572.958333333343</c:v>
                </c:pt>
                <c:pt idx="9741">
                  <c:v>42572.979166666657</c:v>
                </c:pt>
                <c:pt idx="9742">
                  <c:v>42573</c:v>
                </c:pt>
                <c:pt idx="9743">
                  <c:v>42573.020833333343</c:v>
                </c:pt>
                <c:pt idx="9744">
                  <c:v>42573.041666666657</c:v>
                </c:pt>
                <c:pt idx="9745">
                  <c:v>42573.0625</c:v>
                </c:pt>
                <c:pt idx="9746">
                  <c:v>42573.083333333343</c:v>
                </c:pt>
                <c:pt idx="9747">
                  <c:v>42573.104166666657</c:v>
                </c:pt>
                <c:pt idx="9748">
                  <c:v>42573.125</c:v>
                </c:pt>
                <c:pt idx="9749">
                  <c:v>42573.145833333343</c:v>
                </c:pt>
                <c:pt idx="9750">
                  <c:v>42573.166666666657</c:v>
                </c:pt>
                <c:pt idx="9751">
                  <c:v>42573.1875</c:v>
                </c:pt>
                <c:pt idx="9752">
                  <c:v>42573.208333333343</c:v>
                </c:pt>
                <c:pt idx="9753">
                  <c:v>42573.22916666665</c:v>
                </c:pt>
                <c:pt idx="9754">
                  <c:v>42573.25</c:v>
                </c:pt>
                <c:pt idx="9755">
                  <c:v>42573.270833333343</c:v>
                </c:pt>
                <c:pt idx="9756">
                  <c:v>42573.29166666665</c:v>
                </c:pt>
                <c:pt idx="9757">
                  <c:v>42573.3125</c:v>
                </c:pt>
                <c:pt idx="9758">
                  <c:v>42573.333333333343</c:v>
                </c:pt>
                <c:pt idx="9759">
                  <c:v>42573.354166666657</c:v>
                </c:pt>
                <c:pt idx="9760">
                  <c:v>42573.375</c:v>
                </c:pt>
                <c:pt idx="9761">
                  <c:v>42573.395833333343</c:v>
                </c:pt>
                <c:pt idx="9762">
                  <c:v>42573.416666666657</c:v>
                </c:pt>
                <c:pt idx="9763">
                  <c:v>42573.4375</c:v>
                </c:pt>
                <c:pt idx="9764">
                  <c:v>42573.458333333343</c:v>
                </c:pt>
                <c:pt idx="9765">
                  <c:v>42573.479166666657</c:v>
                </c:pt>
                <c:pt idx="9766">
                  <c:v>42573.5</c:v>
                </c:pt>
                <c:pt idx="9767">
                  <c:v>42573.520833333343</c:v>
                </c:pt>
                <c:pt idx="9768">
                  <c:v>42573.541666666657</c:v>
                </c:pt>
                <c:pt idx="9769">
                  <c:v>42573.5625</c:v>
                </c:pt>
                <c:pt idx="9770">
                  <c:v>42573.583333333343</c:v>
                </c:pt>
                <c:pt idx="9771">
                  <c:v>42573.604166666657</c:v>
                </c:pt>
                <c:pt idx="9772">
                  <c:v>42573.625</c:v>
                </c:pt>
                <c:pt idx="9773">
                  <c:v>42573.645833333343</c:v>
                </c:pt>
                <c:pt idx="9774">
                  <c:v>42573.666666666657</c:v>
                </c:pt>
                <c:pt idx="9775">
                  <c:v>42573.6875</c:v>
                </c:pt>
                <c:pt idx="9776">
                  <c:v>42573.708333333343</c:v>
                </c:pt>
                <c:pt idx="9777">
                  <c:v>42573.72916666665</c:v>
                </c:pt>
                <c:pt idx="9778">
                  <c:v>42573.75</c:v>
                </c:pt>
                <c:pt idx="9779">
                  <c:v>42573.770833333343</c:v>
                </c:pt>
                <c:pt idx="9780">
                  <c:v>42573.79166666665</c:v>
                </c:pt>
                <c:pt idx="9781">
                  <c:v>42573.8125</c:v>
                </c:pt>
                <c:pt idx="9782">
                  <c:v>42573.833333333343</c:v>
                </c:pt>
                <c:pt idx="9783">
                  <c:v>42573.854166666657</c:v>
                </c:pt>
                <c:pt idx="9784">
                  <c:v>42573.875</c:v>
                </c:pt>
                <c:pt idx="9785">
                  <c:v>42573.895833333343</c:v>
                </c:pt>
                <c:pt idx="9786">
                  <c:v>42573.916666666657</c:v>
                </c:pt>
                <c:pt idx="9787">
                  <c:v>42573.9375</c:v>
                </c:pt>
                <c:pt idx="9788">
                  <c:v>42573.958333333343</c:v>
                </c:pt>
                <c:pt idx="9789">
                  <c:v>42573.979166666657</c:v>
                </c:pt>
                <c:pt idx="9790">
                  <c:v>42574</c:v>
                </c:pt>
                <c:pt idx="9791">
                  <c:v>42574.020833333343</c:v>
                </c:pt>
                <c:pt idx="9792">
                  <c:v>42574.041666666657</c:v>
                </c:pt>
                <c:pt idx="9793">
                  <c:v>42574.0625</c:v>
                </c:pt>
                <c:pt idx="9794">
                  <c:v>42574.083333333343</c:v>
                </c:pt>
                <c:pt idx="9795">
                  <c:v>42574.104166666657</c:v>
                </c:pt>
                <c:pt idx="9796">
                  <c:v>42574.125</c:v>
                </c:pt>
                <c:pt idx="9797">
                  <c:v>42574.145833333343</c:v>
                </c:pt>
                <c:pt idx="9798">
                  <c:v>42574.166666666657</c:v>
                </c:pt>
                <c:pt idx="9799">
                  <c:v>42574.1875</c:v>
                </c:pt>
                <c:pt idx="9800">
                  <c:v>42574.208333333343</c:v>
                </c:pt>
                <c:pt idx="9801">
                  <c:v>42574.22916666665</c:v>
                </c:pt>
                <c:pt idx="9802">
                  <c:v>42574.25</c:v>
                </c:pt>
                <c:pt idx="9803">
                  <c:v>42574.270833333343</c:v>
                </c:pt>
                <c:pt idx="9804">
                  <c:v>42574.29166666665</c:v>
                </c:pt>
                <c:pt idx="9805">
                  <c:v>42574.3125</c:v>
                </c:pt>
                <c:pt idx="9806">
                  <c:v>42574.333333333343</c:v>
                </c:pt>
                <c:pt idx="9807">
                  <c:v>42574.354166666657</c:v>
                </c:pt>
                <c:pt idx="9808">
                  <c:v>42574.375</c:v>
                </c:pt>
                <c:pt idx="9809">
                  <c:v>42574.395833333343</c:v>
                </c:pt>
                <c:pt idx="9810">
                  <c:v>42574.416666666657</c:v>
                </c:pt>
                <c:pt idx="9811">
                  <c:v>42574.4375</c:v>
                </c:pt>
                <c:pt idx="9812">
                  <c:v>42574.458333333343</c:v>
                </c:pt>
                <c:pt idx="9813">
                  <c:v>42574.479166666657</c:v>
                </c:pt>
                <c:pt idx="9814">
                  <c:v>42574.5</c:v>
                </c:pt>
                <c:pt idx="9815">
                  <c:v>42574.520833333343</c:v>
                </c:pt>
                <c:pt idx="9816">
                  <c:v>42574.541666666657</c:v>
                </c:pt>
                <c:pt idx="9817">
                  <c:v>42574.5625</c:v>
                </c:pt>
                <c:pt idx="9818">
                  <c:v>42574.583333333343</c:v>
                </c:pt>
                <c:pt idx="9819">
                  <c:v>42574.604166666657</c:v>
                </c:pt>
                <c:pt idx="9820">
                  <c:v>42574.625</c:v>
                </c:pt>
                <c:pt idx="9821">
                  <c:v>42574.645833333343</c:v>
                </c:pt>
                <c:pt idx="9822">
                  <c:v>42574.666666666657</c:v>
                </c:pt>
                <c:pt idx="9823">
                  <c:v>42574.6875</c:v>
                </c:pt>
                <c:pt idx="9824">
                  <c:v>42574.708333333343</c:v>
                </c:pt>
                <c:pt idx="9825">
                  <c:v>42574.72916666665</c:v>
                </c:pt>
                <c:pt idx="9826">
                  <c:v>42574.75</c:v>
                </c:pt>
                <c:pt idx="9827">
                  <c:v>42574.770833333343</c:v>
                </c:pt>
                <c:pt idx="9828">
                  <c:v>42574.79166666665</c:v>
                </c:pt>
                <c:pt idx="9829">
                  <c:v>42574.8125</c:v>
                </c:pt>
                <c:pt idx="9830">
                  <c:v>42574.833333333343</c:v>
                </c:pt>
                <c:pt idx="9831">
                  <c:v>42574.854166666657</c:v>
                </c:pt>
                <c:pt idx="9832">
                  <c:v>42574.875</c:v>
                </c:pt>
                <c:pt idx="9833">
                  <c:v>42574.895833333343</c:v>
                </c:pt>
                <c:pt idx="9834">
                  <c:v>42574.916666666657</c:v>
                </c:pt>
                <c:pt idx="9835">
                  <c:v>42574.9375</c:v>
                </c:pt>
                <c:pt idx="9836">
                  <c:v>42574.958333333343</c:v>
                </c:pt>
                <c:pt idx="9837">
                  <c:v>42574.979166666657</c:v>
                </c:pt>
                <c:pt idx="9838">
                  <c:v>42575</c:v>
                </c:pt>
                <c:pt idx="9839">
                  <c:v>42575.020833333343</c:v>
                </c:pt>
                <c:pt idx="9840">
                  <c:v>42575.041666666657</c:v>
                </c:pt>
                <c:pt idx="9841">
                  <c:v>42575.0625</c:v>
                </c:pt>
                <c:pt idx="9842">
                  <c:v>42575.083333333343</c:v>
                </c:pt>
                <c:pt idx="9843">
                  <c:v>42575.104166666657</c:v>
                </c:pt>
                <c:pt idx="9844">
                  <c:v>42575.125</c:v>
                </c:pt>
                <c:pt idx="9845">
                  <c:v>42575.145833333343</c:v>
                </c:pt>
                <c:pt idx="9846">
                  <c:v>42575.166666666657</c:v>
                </c:pt>
                <c:pt idx="9847">
                  <c:v>42575.1875</c:v>
                </c:pt>
                <c:pt idx="9848">
                  <c:v>42575.208333333343</c:v>
                </c:pt>
                <c:pt idx="9849">
                  <c:v>42575.22916666665</c:v>
                </c:pt>
                <c:pt idx="9850">
                  <c:v>42575.25</c:v>
                </c:pt>
                <c:pt idx="9851">
                  <c:v>42575.270833333343</c:v>
                </c:pt>
                <c:pt idx="9852">
                  <c:v>42575.29166666665</c:v>
                </c:pt>
                <c:pt idx="9853">
                  <c:v>42575.3125</c:v>
                </c:pt>
                <c:pt idx="9854">
                  <c:v>42575.333333333343</c:v>
                </c:pt>
                <c:pt idx="9855">
                  <c:v>42575.354166666657</c:v>
                </c:pt>
                <c:pt idx="9856">
                  <c:v>42575.375</c:v>
                </c:pt>
                <c:pt idx="9857">
                  <c:v>42575.395833333343</c:v>
                </c:pt>
                <c:pt idx="9858">
                  <c:v>42575.416666666657</c:v>
                </c:pt>
                <c:pt idx="9859">
                  <c:v>42575.4375</c:v>
                </c:pt>
                <c:pt idx="9860">
                  <c:v>42575.458333333343</c:v>
                </c:pt>
                <c:pt idx="9861">
                  <c:v>42575.479166666657</c:v>
                </c:pt>
                <c:pt idx="9862">
                  <c:v>42575.5</c:v>
                </c:pt>
                <c:pt idx="9863">
                  <c:v>42575.520833333343</c:v>
                </c:pt>
                <c:pt idx="9864">
                  <c:v>42575.541666666657</c:v>
                </c:pt>
                <c:pt idx="9865">
                  <c:v>42575.5625</c:v>
                </c:pt>
                <c:pt idx="9866">
                  <c:v>42575.583333333343</c:v>
                </c:pt>
                <c:pt idx="9867">
                  <c:v>42575.604166666657</c:v>
                </c:pt>
                <c:pt idx="9868">
                  <c:v>42575.625</c:v>
                </c:pt>
                <c:pt idx="9869">
                  <c:v>42575.645833333343</c:v>
                </c:pt>
                <c:pt idx="9870">
                  <c:v>42575.666666666657</c:v>
                </c:pt>
                <c:pt idx="9871">
                  <c:v>42575.6875</c:v>
                </c:pt>
                <c:pt idx="9872">
                  <c:v>42575.708333333343</c:v>
                </c:pt>
                <c:pt idx="9873">
                  <c:v>42575.72916666665</c:v>
                </c:pt>
                <c:pt idx="9874">
                  <c:v>42575.75</c:v>
                </c:pt>
                <c:pt idx="9875">
                  <c:v>42575.770833333343</c:v>
                </c:pt>
                <c:pt idx="9876">
                  <c:v>42575.79166666665</c:v>
                </c:pt>
                <c:pt idx="9877">
                  <c:v>42575.8125</c:v>
                </c:pt>
                <c:pt idx="9878">
                  <c:v>42575.833333333343</c:v>
                </c:pt>
                <c:pt idx="9879">
                  <c:v>42575.854166666657</c:v>
                </c:pt>
                <c:pt idx="9880">
                  <c:v>42575.875</c:v>
                </c:pt>
                <c:pt idx="9881">
                  <c:v>42575.895833333343</c:v>
                </c:pt>
                <c:pt idx="9882">
                  <c:v>42575.916666666657</c:v>
                </c:pt>
                <c:pt idx="9883">
                  <c:v>42575.9375</c:v>
                </c:pt>
                <c:pt idx="9884">
                  <c:v>42575.958333333343</c:v>
                </c:pt>
                <c:pt idx="9885">
                  <c:v>42575.979166666657</c:v>
                </c:pt>
                <c:pt idx="9886">
                  <c:v>42576</c:v>
                </c:pt>
                <c:pt idx="9887">
                  <c:v>42576.020833333343</c:v>
                </c:pt>
                <c:pt idx="9888">
                  <c:v>42576.041666666657</c:v>
                </c:pt>
                <c:pt idx="9889">
                  <c:v>42576.0625</c:v>
                </c:pt>
                <c:pt idx="9890">
                  <c:v>42576.083333333343</c:v>
                </c:pt>
                <c:pt idx="9891">
                  <c:v>42576.104166666657</c:v>
                </c:pt>
                <c:pt idx="9892">
                  <c:v>42576.125</c:v>
                </c:pt>
                <c:pt idx="9893">
                  <c:v>42576.145833333343</c:v>
                </c:pt>
                <c:pt idx="9894">
                  <c:v>42576.166666666657</c:v>
                </c:pt>
                <c:pt idx="9895">
                  <c:v>42576.1875</c:v>
                </c:pt>
                <c:pt idx="9896">
                  <c:v>42576.208333333343</c:v>
                </c:pt>
                <c:pt idx="9897">
                  <c:v>42576.22916666665</c:v>
                </c:pt>
                <c:pt idx="9898">
                  <c:v>42576.25</c:v>
                </c:pt>
                <c:pt idx="9899">
                  <c:v>42576.270833333343</c:v>
                </c:pt>
                <c:pt idx="9900">
                  <c:v>42576.29166666665</c:v>
                </c:pt>
                <c:pt idx="9901">
                  <c:v>42576.3125</c:v>
                </c:pt>
                <c:pt idx="9902">
                  <c:v>42576.333333333343</c:v>
                </c:pt>
                <c:pt idx="9903">
                  <c:v>42576.354166666657</c:v>
                </c:pt>
                <c:pt idx="9904">
                  <c:v>42576.375</c:v>
                </c:pt>
                <c:pt idx="9905">
                  <c:v>42576.395833333343</c:v>
                </c:pt>
                <c:pt idx="9906">
                  <c:v>42576.416666666657</c:v>
                </c:pt>
                <c:pt idx="9907">
                  <c:v>42576.4375</c:v>
                </c:pt>
                <c:pt idx="9908">
                  <c:v>42576.458333333343</c:v>
                </c:pt>
                <c:pt idx="9909">
                  <c:v>42576.479166666657</c:v>
                </c:pt>
                <c:pt idx="9910">
                  <c:v>42576.5</c:v>
                </c:pt>
                <c:pt idx="9911">
                  <c:v>42576.520833333343</c:v>
                </c:pt>
                <c:pt idx="9912">
                  <c:v>42576.541666666657</c:v>
                </c:pt>
                <c:pt idx="9913">
                  <c:v>42576.5625</c:v>
                </c:pt>
                <c:pt idx="9914">
                  <c:v>42576.583333333343</c:v>
                </c:pt>
                <c:pt idx="9915">
                  <c:v>42576.604166666657</c:v>
                </c:pt>
                <c:pt idx="9916">
                  <c:v>42576.625</c:v>
                </c:pt>
                <c:pt idx="9917">
                  <c:v>42576.645833333343</c:v>
                </c:pt>
                <c:pt idx="9918">
                  <c:v>42576.666666666657</c:v>
                </c:pt>
                <c:pt idx="9919">
                  <c:v>42576.6875</c:v>
                </c:pt>
                <c:pt idx="9920">
                  <c:v>42576.708333333343</c:v>
                </c:pt>
                <c:pt idx="9921">
                  <c:v>42576.72916666665</c:v>
                </c:pt>
                <c:pt idx="9922">
                  <c:v>42576.75</c:v>
                </c:pt>
                <c:pt idx="9923">
                  <c:v>42576.770833333343</c:v>
                </c:pt>
                <c:pt idx="9924">
                  <c:v>42576.79166666665</c:v>
                </c:pt>
                <c:pt idx="9925">
                  <c:v>42576.8125</c:v>
                </c:pt>
                <c:pt idx="9926">
                  <c:v>42576.833333333343</c:v>
                </c:pt>
                <c:pt idx="9927">
                  <c:v>42576.854166666657</c:v>
                </c:pt>
                <c:pt idx="9928">
                  <c:v>42576.875</c:v>
                </c:pt>
                <c:pt idx="9929">
                  <c:v>42576.895833333343</c:v>
                </c:pt>
                <c:pt idx="9930">
                  <c:v>42576.916666666657</c:v>
                </c:pt>
                <c:pt idx="9931">
                  <c:v>42576.9375</c:v>
                </c:pt>
                <c:pt idx="9932">
                  <c:v>42576.958333333343</c:v>
                </c:pt>
                <c:pt idx="9933">
                  <c:v>42576.979166666657</c:v>
                </c:pt>
                <c:pt idx="9934">
                  <c:v>42577</c:v>
                </c:pt>
                <c:pt idx="9935">
                  <c:v>42577.020833333343</c:v>
                </c:pt>
                <c:pt idx="9936">
                  <c:v>42577.041666666657</c:v>
                </c:pt>
                <c:pt idx="9937">
                  <c:v>42577.0625</c:v>
                </c:pt>
                <c:pt idx="9938">
                  <c:v>42577.083333333343</c:v>
                </c:pt>
                <c:pt idx="9939">
                  <c:v>42577.104166666657</c:v>
                </c:pt>
                <c:pt idx="9940">
                  <c:v>42577.125</c:v>
                </c:pt>
                <c:pt idx="9941">
                  <c:v>42577.145833333343</c:v>
                </c:pt>
                <c:pt idx="9942">
                  <c:v>42577.166666666657</c:v>
                </c:pt>
                <c:pt idx="9943">
                  <c:v>42577.1875</c:v>
                </c:pt>
                <c:pt idx="9944">
                  <c:v>42577.208333333343</c:v>
                </c:pt>
                <c:pt idx="9945">
                  <c:v>42577.22916666665</c:v>
                </c:pt>
                <c:pt idx="9946">
                  <c:v>42577.25</c:v>
                </c:pt>
                <c:pt idx="9947">
                  <c:v>42577.270833333343</c:v>
                </c:pt>
                <c:pt idx="9948">
                  <c:v>42577.29166666665</c:v>
                </c:pt>
                <c:pt idx="9949">
                  <c:v>42577.3125</c:v>
                </c:pt>
                <c:pt idx="9950">
                  <c:v>42577.333333333343</c:v>
                </c:pt>
                <c:pt idx="9951">
                  <c:v>42577.354166666657</c:v>
                </c:pt>
                <c:pt idx="9952">
                  <c:v>42577.375</c:v>
                </c:pt>
                <c:pt idx="9953">
                  <c:v>42577.395833333343</c:v>
                </c:pt>
                <c:pt idx="9954">
                  <c:v>42577.416666666657</c:v>
                </c:pt>
                <c:pt idx="9955">
                  <c:v>42577.4375</c:v>
                </c:pt>
                <c:pt idx="9956">
                  <c:v>42577.458333333343</c:v>
                </c:pt>
                <c:pt idx="9957">
                  <c:v>42577.479166666657</c:v>
                </c:pt>
                <c:pt idx="9958">
                  <c:v>42577.5</c:v>
                </c:pt>
                <c:pt idx="9959">
                  <c:v>42577.520833333343</c:v>
                </c:pt>
                <c:pt idx="9960">
                  <c:v>42577.541666666657</c:v>
                </c:pt>
                <c:pt idx="9961">
                  <c:v>42577.5625</c:v>
                </c:pt>
                <c:pt idx="9962">
                  <c:v>42577.583333333343</c:v>
                </c:pt>
                <c:pt idx="9963">
                  <c:v>42577.604166666657</c:v>
                </c:pt>
                <c:pt idx="9964">
                  <c:v>42577.625</c:v>
                </c:pt>
                <c:pt idx="9965">
                  <c:v>42577.645833333343</c:v>
                </c:pt>
                <c:pt idx="9966">
                  <c:v>42577.666666666657</c:v>
                </c:pt>
                <c:pt idx="9967">
                  <c:v>42577.6875</c:v>
                </c:pt>
                <c:pt idx="9968">
                  <c:v>42577.708333333343</c:v>
                </c:pt>
                <c:pt idx="9969">
                  <c:v>42577.72916666665</c:v>
                </c:pt>
                <c:pt idx="9970">
                  <c:v>42577.75</c:v>
                </c:pt>
                <c:pt idx="9971">
                  <c:v>42577.770833333343</c:v>
                </c:pt>
                <c:pt idx="9972">
                  <c:v>42577.79166666665</c:v>
                </c:pt>
                <c:pt idx="9973">
                  <c:v>42577.8125</c:v>
                </c:pt>
                <c:pt idx="9974">
                  <c:v>42577.833333333343</c:v>
                </c:pt>
                <c:pt idx="9975">
                  <c:v>42577.854166666657</c:v>
                </c:pt>
                <c:pt idx="9976">
                  <c:v>42577.875</c:v>
                </c:pt>
                <c:pt idx="9977">
                  <c:v>42577.895833333343</c:v>
                </c:pt>
                <c:pt idx="9978">
                  <c:v>42577.916666666657</c:v>
                </c:pt>
                <c:pt idx="9979">
                  <c:v>42577.9375</c:v>
                </c:pt>
                <c:pt idx="9980">
                  <c:v>42577.958333333343</c:v>
                </c:pt>
                <c:pt idx="9981">
                  <c:v>42577.979166666657</c:v>
                </c:pt>
                <c:pt idx="9982">
                  <c:v>42578</c:v>
                </c:pt>
                <c:pt idx="9983">
                  <c:v>42578.020833333343</c:v>
                </c:pt>
                <c:pt idx="9984">
                  <c:v>42578.041666666657</c:v>
                </c:pt>
                <c:pt idx="9985">
                  <c:v>42578.0625</c:v>
                </c:pt>
                <c:pt idx="9986">
                  <c:v>42578.083333333343</c:v>
                </c:pt>
                <c:pt idx="9987">
                  <c:v>42578.104166666657</c:v>
                </c:pt>
                <c:pt idx="9988">
                  <c:v>42578.125</c:v>
                </c:pt>
                <c:pt idx="9989">
                  <c:v>42578.145833333343</c:v>
                </c:pt>
                <c:pt idx="9990">
                  <c:v>42578.166666666657</c:v>
                </c:pt>
                <c:pt idx="9991">
                  <c:v>42578.1875</c:v>
                </c:pt>
                <c:pt idx="9992">
                  <c:v>42578.208333333343</c:v>
                </c:pt>
                <c:pt idx="9993">
                  <c:v>42578.22916666665</c:v>
                </c:pt>
                <c:pt idx="9994">
                  <c:v>42578.25</c:v>
                </c:pt>
                <c:pt idx="9995">
                  <c:v>42578.270833333343</c:v>
                </c:pt>
                <c:pt idx="9996">
                  <c:v>42578.29166666665</c:v>
                </c:pt>
                <c:pt idx="9997">
                  <c:v>42578.3125</c:v>
                </c:pt>
                <c:pt idx="9998">
                  <c:v>42578.333333333343</c:v>
                </c:pt>
                <c:pt idx="9999">
                  <c:v>42578.354166666657</c:v>
                </c:pt>
                <c:pt idx="10000">
                  <c:v>42578.375</c:v>
                </c:pt>
                <c:pt idx="10001">
                  <c:v>42578.395833333343</c:v>
                </c:pt>
                <c:pt idx="10002">
                  <c:v>42578.416666666657</c:v>
                </c:pt>
                <c:pt idx="10003">
                  <c:v>42578.4375</c:v>
                </c:pt>
                <c:pt idx="10004">
                  <c:v>42578.458333333343</c:v>
                </c:pt>
                <c:pt idx="10005">
                  <c:v>42578.479166666657</c:v>
                </c:pt>
                <c:pt idx="10006">
                  <c:v>42578.5</c:v>
                </c:pt>
                <c:pt idx="10007">
                  <c:v>42578.520833333343</c:v>
                </c:pt>
                <c:pt idx="10008">
                  <c:v>42578.541666666657</c:v>
                </c:pt>
                <c:pt idx="10009">
                  <c:v>42578.5625</c:v>
                </c:pt>
                <c:pt idx="10010">
                  <c:v>42578.583333333343</c:v>
                </c:pt>
                <c:pt idx="10011">
                  <c:v>42578.604166666657</c:v>
                </c:pt>
                <c:pt idx="10012">
                  <c:v>42578.625</c:v>
                </c:pt>
                <c:pt idx="10013">
                  <c:v>42578.645833333343</c:v>
                </c:pt>
                <c:pt idx="10014">
                  <c:v>42578.666666666657</c:v>
                </c:pt>
                <c:pt idx="10015">
                  <c:v>42578.6875</c:v>
                </c:pt>
                <c:pt idx="10016">
                  <c:v>42578.708333333343</c:v>
                </c:pt>
                <c:pt idx="10017">
                  <c:v>42578.72916666665</c:v>
                </c:pt>
                <c:pt idx="10018">
                  <c:v>42578.75</c:v>
                </c:pt>
                <c:pt idx="10019">
                  <c:v>42578.770833333343</c:v>
                </c:pt>
                <c:pt idx="10020">
                  <c:v>42578.79166666665</c:v>
                </c:pt>
                <c:pt idx="10021">
                  <c:v>42578.8125</c:v>
                </c:pt>
                <c:pt idx="10022">
                  <c:v>42578.833333333343</c:v>
                </c:pt>
                <c:pt idx="10023">
                  <c:v>42578.854166666657</c:v>
                </c:pt>
                <c:pt idx="10024">
                  <c:v>42578.875</c:v>
                </c:pt>
                <c:pt idx="10025">
                  <c:v>42578.895833333343</c:v>
                </c:pt>
                <c:pt idx="10026">
                  <c:v>42578.916666666657</c:v>
                </c:pt>
                <c:pt idx="10027">
                  <c:v>42578.9375</c:v>
                </c:pt>
                <c:pt idx="10028">
                  <c:v>42578.958333333343</c:v>
                </c:pt>
                <c:pt idx="10029">
                  <c:v>42578.979166666657</c:v>
                </c:pt>
                <c:pt idx="10030">
                  <c:v>42579</c:v>
                </c:pt>
                <c:pt idx="10031">
                  <c:v>42579.020833333343</c:v>
                </c:pt>
                <c:pt idx="10032">
                  <c:v>42579.041666666657</c:v>
                </c:pt>
                <c:pt idx="10033">
                  <c:v>42579.0625</c:v>
                </c:pt>
                <c:pt idx="10034">
                  <c:v>42579.083333333343</c:v>
                </c:pt>
                <c:pt idx="10035">
                  <c:v>42579.104166666657</c:v>
                </c:pt>
                <c:pt idx="10036">
                  <c:v>42579.125</c:v>
                </c:pt>
                <c:pt idx="10037">
                  <c:v>42579.145833333343</c:v>
                </c:pt>
                <c:pt idx="10038">
                  <c:v>42579.166666666657</c:v>
                </c:pt>
                <c:pt idx="10039">
                  <c:v>42579.1875</c:v>
                </c:pt>
                <c:pt idx="10040">
                  <c:v>42579.208333333343</c:v>
                </c:pt>
                <c:pt idx="10041">
                  <c:v>42579.22916666665</c:v>
                </c:pt>
                <c:pt idx="10042">
                  <c:v>42579.25</c:v>
                </c:pt>
                <c:pt idx="10043">
                  <c:v>42579.270833333343</c:v>
                </c:pt>
                <c:pt idx="10044">
                  <c:v>42579.29166666665</c:v>
                </c:pt>
                <c:pt idx="10045">
                  <c:v>42579.3125</c:v>
                </c:pt>
                <c:pt idx="10046">
                  <c:v>42579.333333333343</c:v>
                </c:pt>
                <c:pt idx="10047">
                  <c:v>42579.354166666657</c:v>
                </c:pt>
                <c:pt idx="10048">
                  <c:v>42579.375</c:v>
                </c:pt>
                <c:pt idx="10049">
                  <c:v>42579.395833333343</c:v>
                </c:pt>
                <c:pt idx="10050">
                  <c:v>42579.416666666657</c:v>
                </c:pt>
                <c:pt idx="10051">
                  <c:v>42579.4375</c:v>
                </c:pt>
                <c:pt idx="10052">
                  <c:v>42579.458333333343</c:v>
                </c:pt>
                <c:pt idx="10053">
                  <c:v>42579.479166666657</c:v>
                </c:pt>
                <c:pt idx="10054">
                  <c:v>42579.5</c:v>
                </c:pt>
                <c:pt idx="10055">
                  <c:v>42579.520833333343</c:v>
                </c:pt>
                <c:pt idx="10056">
                  <c:v>42579.541666666657</c:v>
                </c:pt>
                <c:pt idx="10057">
                  <c:v>42579.5625</c:v>
                </c:pt>
                <c:pt idx="10058">
                  <c:v>42579.583333333343</c:v>
                </c:pt>
                <c:pt idx="10059">
                  <c:v>42579.604166666657</c:v>
                </c:pt>
                <c:pt idx="10060">
                  <c:v>42579.625</c:v>
                </c:pt>
                <c:pt idx="10061">
                  <c:v>42579.645833333343</c:v>
                </c:pt>
                <c:pt idx="10062">
                  <c:v>42579.666666666657</c:v>
                </c:pt>
                <c:pt idx="10063">
                  <c:v>42579.6875</c:v>
                </c:pt>
                <c:pt idx="10064">
                  <c:v>42579.708333333343</c:v>
                </c:pt>
                <c:pt idx="10065">
                  <c:v>42579.72916666665</c:v>
                </c:pt>
                <c:pt idx="10066">
                  <c:v>42579.75</c:v>
                </c:pt>
                <c:pt idx="10067">
                  <c:v>42579.770833333343</c:v>
                </c:pt>
                <c:pt idx="10068">
                  <c:v>42579.79166666665</c:v>
                </c:pt>
                <c:pt idx="10069">
                  <c:v>42579.8125</c:v>
                </c:pt>
                <c:pt idx="10070">
                  <c:v>42579.833333333343</c:v>
                </c:pt>
                <c:pt idx="10071">
                  <c:v>42579.854166666657</c:v>
                </c:pt>
                <c:pt idx="10072">
                  <c:v>42579.875</c:v>
                </c:pt>
                <c:pt idx="10073">
                  <c:v>42579.895833333343</c:v>
                </c:pt>
                <c:pt idx="10074">
                  <c:v>42579.916666666657</c:v>
                </c:pt>
                <c:pt idx="10075">
                  <c:v>42579.9375</c:v>
                </c:pt>
                <c:pt idx="10076">
                  <c:v>42579.958333333343</c:v>
                </c:pt>
                <c:pt idx="10077">
                  <c:v>42579.979166666657</c:v>
                </c:pt>
                <c:pt idx="10078">
                  <c:v>42580</c:v>
                </c:pt>
                <c:pt idx="10079">
                  <c:v>42580.020833333343</c:v>
                </c:pt>
                <c:pt idx="10080">
                  <c:v>42580.041666666657</c:v>
                </c:pt>
                <c:pt idx="10081">
                  <c:v>42580.0625</c:v>
                </c:pt>
                <c:pt idx="10082">
                  <c:v>42580.083333333343</c:v>
                </c:pt>
                <c:pt idx="10083">
                  <c:v>42580.104166666657</c:v>
                </c:pt>
                <c:pt idx="10084">
                  <c:v>42580.125</c:v>
                </c:pt>
                <c:pt idx="10085">
                  <c:v>42580.145833333343</c:v>
                </c:pt>
                <c:pt idx="10086">
                  <c:v>42580.166666666657</c:v>
                </c:pt>
                <c:pt idx="10087">
                  <c:v>42580.1875</c:v>
                </c:pt>
                <c:pt idx="10088">
                  <c:v>42580.208333333343</c:v>
                </c:pt>
                <c:pt idx="10089">
                  <c:v>42580.22916666665</c:v>
                </c:pt>
                <c:pt idx="10090">
                  <c:v>42580.25</c:v>
                </c:pt>
                <c:pt idx="10091">
                  <c:v>42580.270833333343</c:v>
                </c:pt>
                <c:pt idx="10092">
                  <c:v>42580.29166666665</c:v>
                </c:pt>
                <c:pt idx="10093">
                  <c:v>42580.3125</c:v>
                </c:pt>
                <c:pt idx="10094">
                  <c:v>42580.333333333343</c:v>
                </c:pt>
                <c:pt idx="10095">
                  <c:v>42580.354166666657</c:v>
                </c:pt>
                <c:pt idx="10096">
                  <c:v>42580.375</c:v>
                </c:pt>
                <c:pt idx="10097">
                  <c:v>42580.395833333343</c:v>
                </c:pt>
                <c:pt idx="10098">
                  <c:v>42580.416666666657</c:v>
                </c:pt>
                <c:pt idx="10099">
                  <c:v>42580.4375</c:v>
                </c:pt>
                <c:pt idx="10100">
                  <c:v>42580.458333333343</c:v>
                </c:pt>
                <c:pt idx="10101">
                  <c:v>42580.479166666657</c:v>
                </c:pt>
                <c:pt idx="10102">
                  <c:v>42580.5</c:v>
                </c:pt>
                <c:pt idx="10103">
                  <c:v>42580.520833333343</c:v>
                </c:pt>
                <c:pt idx="10104">
                  <c:v>42580.541666666657</c:v>
                </c:pt>
                <c:pt idx="10105">
                  <c:v>42580.5625</c:v>
                </c:pt>
                <c:pt idx="10106">
                  <c:v>42580.583333333343</c:v>
                </c:pt>
                <c:pt idx="10107">
                  <c:v>42580.604166666657</c:v>
                </c:pt>
                <c:pt idx="10108">
                  <c:v>42580.625</c:v>
                </c:pt>
                <c:pt idx="10109">
                  <c:v>42580.645833333343</c:v>
                </c:pt>
                <c:pt idx="10110">
                  <c:v>42580.666666666657</c:v>
                </c:pt>
                <c:pt idx="10111">
                  <c:v>42580.6875</c:v>
                </c:pt>
                <c:pt idx="10112">
                  <c:v>42580.708333333343</c:v>
                </c:pt>
                <c:pt idx="10113">
                  <c:v>42580.72916666665</c:v>
                </c:pt>
                <c:pt idx="10114">
                  <c:v>42580.75</c:v>
                </c:pt>
                <c:pt idx="10115">
                  <c:v>42580.770833333343</c:v>
                </c:pt>
                <c:pt idx="10116">
                  <c:v>42580.79166666665</c:v>
                </c:pt>
                <c:pt idx="10117">
                  <c:v>42580.8125</c:v>
                </c:pt>
                <c:pt idx="10118">
                  <c:v>42580.833333333343</c:v>
                </c:pt>
                <c:pt idx="10119">
                  <c:v>42580.854166666657</c:v>
                </c:pt>
                <c:pt idx="10120">
                  <c:v>42580.875</c:v>
                </c:pt>
                <c:pt idx="10121">
                  <c:v>42580.895833333343</c:v>
                </c:pt>
                <c:pt idx="10122">
                  <c:v>42580.916666666657</c:v>
                </c:pt>
                <c:pt idx="10123">
                  <c:v>42580.9375</c:v>
                </c:pt>
                <c:pt idx="10124">
                  <c:v>42580.958333333343</c:v>
                </c:pt>
                <c:pt idx="10125">
                  <c:v>42580.979166666657</c:v>
                </c:pt>
                <c:pt idx="10126">
                  <c:v>42581</c:v>
                </c:pt>
                <c:pt idx="10127">
                  <c:v>42581.020833333343</c:v>
                </c:pt>
                <c:pt idx="10128">
                  <c:v>42581.041666666657</c:v>
                </c:pt>
                <c:pt idx="10129">
                  <c:v>42581.0625</c:v>
                </c:pt>
                <c:pt idx="10130">
                  <c:v>42581.083333333343</c:v>
                </c:pt>
                <c:pt idx="10131">
                  <c:v>42581.104166666657</c:v>
                </c:pt>
                <c:pt idx="10132">
                  <c:v>42581.125</c:v>
                </c:pt>
                <c:pt idx="10133">
                  <c:v>42581.145833333343</c:v>
                </c:pt>
                <c:pt idx="10134">
                  <c:v>42581.166666666657</c:v>
                </c:pt>
                <c:pt idx="10135">
                  <c:v>42581.1875</c:v>
                </c:pt>
                <c:pt idx="10136">
                  <c:v>42581.208333333343</c:v>
                </c:pt>
                <c:pt idx="10137">
                  <c:v>42581.22916666665</c:v>
                </c:pt>
                <c:pt idx="10138">
                  <c:v>42581.25</c:v>
                </c:pt>
                <c:pt idx="10139">
                  <c:v>42581.270833333343</c:v>
                </c:pt>
                <c:pt idx="10140">
                  <c:v>42581.29166666665</c:v>
                </c:pt>
                <c:pt idx="10141">
                  <c:v>42581.3125</c:v>
                </c:pt>
                <c:pt idx="10142">
                  <c:v>42581.333333333343</c:v>
                </c:pt>
                <c:pt idx="10143">
                  <c:v>42581.354166666657</c:v>
                </c:pt>
                <c:pt idx="10144">
                  <c:v>42581.375</c:v>
                </c:pt>
                <c:pt idx="10145">
                  <c:v>42581.395833333343</c:v>
                </c:pt>
                <c:pt idx="10146">
                  <c:v>42581.416666666657</c:v>
                </c:pt>
                <c:pt idx="10147">
                  <c:v>42581.4375</c:v>
                </c:pt>
                <c:pt idx="10148">
                  <c:v>42581.458333333343</c:v>
                </c:pt>
                <c:pt idx="10149">
                  <c:v>42581.479166666657</c:v>
                </c:pt>
                <c:pt idx="10150">
                  <c:v>42581.5</c:v>
                </c:pt>
                <c:pt idx="10151">
                  <c:v>42581.520833333343</c:v>
                </c:pt>
                <c:pt idx="10152">
                  <c:v>42581.541666666657</c:v>
                </c:pt>
                <c:pt idx="10153">
                  <c:v>42581.5625</c:v>
                </c:pt>
                <c:pt idx="10154">
                  <c:v>42581.583333333343</c:v>
                </c:pt>
                <c:pt idx="10155">
                  <c:v>42581.604166666657</c:v>
                </c:pt>
                <c:pt idx="10156">
                  <c:v>42581.625</c:v>
                </c:pt>
                <c:pt idx="10157">
                  <c:v>42581.645833333343</c:v>
                </c:pt>
                <c:pt idx="10158">
                  <c:v>42581.666666666657</c:v>
                </c:pt>
                <c:pt idx="10159">
                  <c:v>42581.6875</c:v>
                </c:pt>
                <c:pt idx="10160">
                  <c:v>42581.708333333343</c:v>
                </c:pt>
                <c:pt idx="10161">
                  <c:v>42581.72916666665</c:v>
                </c:pt>
                <c:pt idx="10162">
                  <c:v>42581.75</c:v>
                </c:pt>
                <c:pt idx="10163">
                  <c:v>42581.770833333343</c:v>
                </c:pt>
                <c:pt idx="10164">
                  <c:v>42581.79166666665</c:v>
                </c:pt>
                <c:pt idx="10165">
                  <c:v>42581.8125</c:v>
                </c:pt>
                <c:pt idx="10166">
                  <c:v>42581.833333333343</c:v>
                </c:pt>
                <c:pt idx="10167">
                  <c:v>42581.854166666657</c:v>
                </c:pt>
                <c:pt idx="10168">
                  <c:v>42581.875</c:v>
                </c:pt>
                <c:pt idx="10169">
                  <c:v>42581.895833333343</c:v>
                </c:pt>
                <c:pt idx="10170">
                  <c:v>42581.916666666657</c:v>
                </c:pt>
                <c:pt idx="10171">
                  <c:v>42581.9375</c:v>
                </c:pt>
                <c:pt idx="10172">
                  <c:v>42581.958333333343</c:v>
                </c:pt>
                <c:pt idx="10173">
                  <c:v>42581.979166666657</c:v>
                </c:pt>
                <c:pt idx="10174">
                  <c:v>42582</c:v>
                </c:pt>
                <c:pt idx="10175">
                  <c:v>42582.020833333343</c:v>
                </c:pt>
                <c:pt idx="10176">
                  <c:v>42582.041666666657</c:v>
                </c:pt>
                <c:pt idx="10177">
                  <c:v>42582.0625</c:v>
                </c:pt>
                <c:pt idx="10178">
                  <c:v>42582.083333333343</c:v>
                </c:pt>
                <c:pt idx="10179">
                  <c:v>42582.104166666657</c:v>
                </c:pt>
                <c:pt idx="10180">
                  <c:v>42582.125</c:v>
                </c:pt>
                <c:pt idx="10181">
                  <c:v>42582.145833333343</c:v>
                </c:pt>
                <c:pt idx="10182">
                  <c:v>42582.166666666657</c:v>
                </c:pt>
                <c:pt idx="10183">
                  <c:v>42582.1875</c:v>
                </c:pt>
                <c:pt idx="10184">
                  <c:v>42582.208333333343</c:v>
                </c:pt>
                <c:pt idx="10185">
                  <c:v>42582.22916666665</c:v>
                </c:pt>
                <c:pt idx="10186">
                  <c:v>42582.25</c:v>
                </c:pt>
                <c:pt idx="10187">
                  <c:v>42582.270833333343</c:v>
                </c:pt>
                <c:pt idx="10188">
                  <c:v>42582.29166666665</c:v>
                </c:pt>
                <c:pt idx="10189">
                  <c:v>42582.3125</c:v>
                </c:pt>
                <c:pt idx="10190">
                  <c:v>42582.333333333343</c:v>
                </c:pt>
                <c:pt idx="10191">
                  <c:v>42582.354166666657</c:v>
                </c:pt>
                <c:pt idx="10192">
                  <c:v>42582.375</c:v>
                </c:pt>
                <c:pt idx="10193">
                  <c:v>42582.395833333343</c:v>
                </c:pt>
                <c:pt idx="10194">
                  <c:v>42582.416666666657</c:v>
                </c:pt>
                <c:pt idx="10195">
                  <c:v>42582.4375</c:v>
                </c:pt>
                <c:pt idx="10196">
                  <c:v>42582.458333333343</c:v>
                </c:pt>
                <c:pt idx="10197">
                  <c:v>42582.479166666657</c:v>
                </c:pt>
                <c:pt idx="10198">
                  <c:v>42582.5</c:v>
                </c:pt>
                <c:pt idx="10199">
                  <c:v>42582.520833333343</c:v>
                </c:pt>
                <c:pt idx="10200">
                  <c:v>42582.541666666657</c:v>
                </c:pt>
                <c:pt idx="10201">
                  <c:v>42582.5625</c:v>
                </c:pt>
                <c:pt idx="10202">
                  <c:v>42582.583333333343</c:v>
                </c:pt>
                <c:pt idx="10203">
                  <c:v>42582.604166666657</c:v>
                </c:pt>
                <c:pt idx="10204">
                  <c:v>42582.625</c:v>
                </c:pt>
                <c:pt idx="10205">
                  <c:v>42582.645833333343</c:v>
                </c:pt>
                <c:pt idx="10206">
                  <c:v>42582.666666666657</c:v>
                </c:pt>
                <c:pt idx="10207">
                  <c:v>42582.6875</c:v>
                </c:pt>
                <c:pt idx="10208">
                  <c:v>42582.708333333343</c:v>
                </c:pt>
                <c:pt idx="10209">
                  <c:v>42582.72916666665</c:v>
                </c:pt>
                <c:pt idx="10210">
                  <c:v>42582.75</c:v>
                </c:pt>
                <c:pt idx="10211">
                  <c:v>42582.770833333343</c:v>
                </c:pt>
                <c:pt idx="10212">
                  <c:v>42582.79166666665</c:v>
                </c:pt>
                <c:pt idx="10213">
                  <c:v>42582.8125</c:v>
                </c:pt>
                <c:pt idx="10214">
                  <c:v>42582.833333333343</c:v>
                </c:pt>
                <c:pt idx="10215">
                  <c:v>42582.854166666657</c:v>
                </c:pt>
                <c:pt idx="10216">
                  <c:v>42582.875</c:v>
                </c:pt>
                <c:pt idx="10217">
                  <c:v>42582.895833333343</c:v>
                </c:pt>
                <c:pt idx="10218">
                  <c:v>42582.916666666657</c:v>
                </c:pt>
                <c:pt idx="10219">
                  <c:v>42582.9375</c:v>
                </c:pt>
                <c:pt idx="10220">
                  <c:v>42582.958333333343</c:v>
                </c:pt>
                <c:pt idx="10221">
                  <c:v>42582.979166666657</c:v>
                </c:pt>
                <c:pt idx="10222">
                  <c:v>42583</c:v>
                </c:pt>
                <c:pt idx="10223">
                  <c:v>42583.020833333343</c:v>
                </c:pt>
                <c:pt idx="10224">
                  <c:v>42583.041666666657</c:v>
                </c:pt>
                <c:pt idx="10225">
                  <c:v>42583.0625</c:v>
                </c:pt>
                <c:pt idx="10226">
                  <c:v>42583.083333333343</c:v>
                </c:pt>
                <c:pt idx="10227">
                  <c:v>42583.104166666657</c:v>
                </c:pt>
                <c:pt idx="10228">
                  <c:v>42583.125</c:v>
                </c:pt>
                <c:pt idx="10229">
                  <c:v>42583.145833333343</c:v>
                </c:pt>
                <c:pt idx="10230">
                  <c:v>42583.166666666657</c:v>
                </c:pt>
                <c:pt idx="10231">
                  <c:v>42583.1875</c:v>
                </c:pt>
                <c:pt idx="10232">
                  <c:v>42583.208333333343</c:v>
                </c:pt>
                <c:pt idx="10233">
                  <c:v>42583.22916666665</c:v>
                </c:pt>
                <c:pt idx="10234">
                  <c:v>42583.25</c:v>
                </c:pt>
                <c:pt idx="10235">
                  <c:v>42583.270833333343</c:v>
                </c:pt>
                <c:pt idx="10236">
                  <c:v>42583.29166666665</c:v>
                </c:pt>
                <c:pt idx="10237">
                  <c:v>42583.3125</c:v>
                </c:pt>
                <c:pt idx="10238">
                  <c:v>42583.333333333343</c:v>
                </c:pt>
                <c:pt idx="10239">
                  <c:v>42583.354166666657</c:v>
                </c:pt>
                <c:pt idx="10240">
                  <c:v>42583.375</c:v>
                </c:pt>
                <c:pt idx="10241">
                  <c:v>42583.395833333343</c:v>
                </c:pt>
                <c:pt idx="10242">
                  <c:v>42583.416666666657</c:v>
                </c:pt>
                <c:pt idx="10243">
                  <c:v>42583.4375</c:v>
                </c:pt>
                <c:pt idx="10244">
                  <c:v>42583.458333333343</c:v>
                </c:pt>
                <c:pt idx="10245">
                  <c:v>42583.479166666657</c:v>
                </c:pt>
                <c:pt idx="10246">
                  <c:v>42583.5</c:v>
                </c:pt>
                <c:pt idx="10247">
                  <c:v>42583.520833333343</c:v>
                </c:pt>
                <c:pt idx="10248">
                  <c:v>42583.541666666657</c:v>
                </c:pt>
                <c:pt idx="10249">
                  <c:v>42583.5625</c:v>
                </c:pt>
                <c:pt idx="10250">
                  <c:v>42583.583333333343</c:v>
                </c:pt>
                <c:pt idx="10251">
                  <c:v>42583.604166666657</c:v>
                </c:pt>
                <c:pt idx="10252">
                  <c:v>42583.625</c:v>
                </c:pt>
                <c:pt idx="10253">
                  <c:v>42583.645833333343</c:v>
                </c:pt>
                <c:pt idx="10254">
                  <c:v>42583.666666666657</c:v>
                </c:pt>
                <c:pt idx="10255">
                  <c:v>42583.6875</c:v>
                </c:pt>
                <c:pt idx="10256">
                  <c:v>42583.708333333343</c:v>
                </c:pt>
                <c:pt idx="10257">
                  <c:v>42583.72916666665</c:v>
                </c:pt>
                <c:pt idx="10258">
                  <c:v>42583.75</c:v>
                </c:pt>
                <c:pt idx="10259">
                  <c:v>42583.770833333343</c:v>
                </c:pt>
                <c:pt idx="10260">
                  <c:v>42583.79166666665</c:v>
                </c:pt>
                <c:pt idx="10261">
                  <c:v>42583.8125</c:v>
                </c:pt>
                <c:pt idx="10262">
                  <c:v>42583.833333333343</c:v>
                </c:pt>
                <c:pt idx="10263">
                  <c:v>42583.854166666657</c:v>
                </c:pt>
                <c:pt idx="10264">
                  <c:v>42583.875</c:v>
                </c:pt>
                <c:pt idx="10265">
                  <c:v>42583.895833333343</c:v>
                </c:pt>
                <c:pt idx="10266">
                  <c:v>42583.916666666657</c:v>
                </c:pt>
                <c:pt idx="10267">
                  <c:v>42583.9375</c:v>
                </c:pt>
                <c:pt idx="10268">
                  <c:v>42583.958333333343</c:v>
                </c:pt>
                <c:pt idx="10269">
                  <c:v>42583.979166666657</c:v>
                </c:pt>
                <c:pt idx="10270">
                  <c:v>42584</c:v>
                </c:pt>
                <c:pt idx="10271">
                  <c:v>42584.020833333343</c:v>
                </c:pt>
                <c:pt idx="10272">
                  <c:v>42584.041666666657</c:v>
                </c:pt>
                <c:pt idx="10273">
                  <c:v>42584.0625</c:v>
                </c:pt>
                <c:pt idx="10274">
                  <c:v>42584.083333333343</c:v>
                </c:pt>
                <c:pt idx="10275">
                  <c:v>42584.104166666657</c:v>
                </c:pt>
                <c:pt idx="10276">
                  <c:v>42584.125</c:v>
                </c:pt>
                <c:pt idx="10277">
                  <c:v>42584.145833333343</c:v>
                </c:pt>
                <c:pt idx="10278">
                  <c:v>42584.166666666657</c:v>
                </c:pt>
                <c:pt idx="10279">
                  <c:v>42584.1875</c:v>
                </c:pt>
                <c:pt idx="10280">
                  <c:v>42584.208333333343</c:v>
                </c:pt>
                <c:pt idx="10281">
                  <c:v>42584.22916666665</c:v>
                </c:pt>
                <c:pt idx="10282">
                  <c:v>42584.25</c:v>
                </c:pt>
                <c:pt idx="10283">
                  <c:v>42584.270833333343</c:v>
                </c:pt>
                <c:pt idx="10284">
                  <c:v>42584.29166666665</c:v>
                </c:pt>
                <c:pt idx="10285">
                  <c:v>42584.3125</c:v>
                </c:pt>
                <c:pt idx="10286">
                  <c:v>42584.333333333343</c:v>
                </c:pt>
                <c:pt idx="10287">
                  <c:v>42584.354166666657</c:v>
                </c:pt>
                <c:pt idx="10288">
                  <c:v>42584.375</c:v>
                </c:pt>
                <c:pt idx="10289">
                  <c:v>42584.395833333343</c:v>
                </c:pt>
                <c:pt idx="10290">
                  <c:v>42584.416666666657</c:v>
                </c:pt>
                <c:pt idx="10291">
                  <c:v>42584.4375</c:v>
                </c:pt>
                <c:pt idx="10292">
                  <c:v>42584.458333333343</c:v>
                </c:pt>
                <c:pt idx="10293">
                  <c:v>42584.479166666657</c:v>
                </c:pt>
                <c:pt idx="10294">
                  <c:v>42584.5</c:v>
                </c:pt>
                <c:pt idx="10295">
                  <c:v>42584.520833333343</c:v>
                </c:pt>
                <c:pt idx="10296">
                  <c:v>42584.541666666657</c:v>
                </c:pt>
                <c:pt idx="10297">
                  <c:v>42584.5625</c:v>
                </c:pt>
                <c:pt idx="10298">
                  <c:v>42584.583333333343</c:v>
                </c:pt>
                <c:pt idx="10299">
                  <c:v>42584.604166666657</c:v>
                </c:pt>
                <c:pt idx="10300">
                  <c:v>42584.625</c:v>
                </c:pt>
                <c:pt idx="10301">
                  <c:v>42584.645833333343</c:v>
                </c:pt>
                <c:pt idx="10302">
                  <c:v>42584.666666666657</c:v>
                </c:pt>
                <c:pt idx="10303">
                  <c:v>42584.6875</c:v>
                </c:pt>
                <c:pt idx="10304">
                  <c:v>42584.708333333343</c:v>
                </c:pt>
                <c:pt idx="10305">
                  <c:v>42584.72916666665</c:v>
                </c:pt>
                <c:pt idx="10306">
                  <c:v>42584.75</c:v>
                </c:pt>
                <c:pt idx="10307">
                  <c:v>42584.770833333343</c:v>
                </c:pt>
                <c:pt idx="10308">
                  <c:v>42584.79166666665</c:v>
                </c:pt>
                <c:pt idx="10309">
                  <c:v>42584.8125</c:v>
                </c:pt>
                <c:pt idx="10310">
                  <c:v>42584.833333333343</c:v>
                </c:pt>
                <c:pt idx="10311">
                  <c:v>42584.854166666657</c:v>
                </c:pt>
                <c:pt idx="10312">
                  <c:v>42584.875</c:v>
                </c:pt>
                <c:pt idx="10313">
                  <c:v>42584.895833333343</c:v>
                </c:pt>
                <c:pt idx="10314">
                  <c:v>42584.916666666657</c:v>
                </c:pt>
                <c:pt idx="10315">
                  <c:v>42584.9375</c:v>
                </c:pt>
                <c:pt idx="10316">
                  <c:v>42584.958333333343</c:v>
                </c:pt>
                <c:pt idx="10317">
                  <c:v>42584.979166666657</c:v>
                </c:pt>
                <c:pt idx="10318">
                  <c:v>42585</c:v>
                </c:pt>
                <c:pt idx="10319">
                  <c:v>42585.020833333343</c:v>
                </c:pt>
                <c:pt idx="10320">
                  <c:v>42585.041666666657</c:v>
                </c:pt>
                <c:pt idx="10321">
                  <c:v>42585.0625</c:v>
                </c:pt>
                <c:pt idx="10322">
                  <c:v>42585.083333333343</c:v>
                </c:pt>
                <c:pt idx="10323">
                  <c:v>42585.104166666657</c:v>
                </c:pt>
                <c:pt idx="10324">
                  <c:v>42585.125</c:v>
                </c:pt>
                <c:pt idx="10325">
                  <c:v>42585.145833333343</c:v>
                </c:pt>
                <c:pt idx="10326">
                  <c:v>42585.166666666657</c:v>
                </c:pt>
                <c:pt idx="10327">
                  <c:v>42585.1875</c:v>
                </c:pt>
                <c:pt idx="10328">
                  <c:v>42585.208333333343</c:v>
                </c:pt>
                <c:pt idx="10329">
                  <c:v>42585.22916666665</c:v>
                </c:pt>
                <c:pt idx="10330">
                  <c:v>42585.25</c:v>
                </c:pt>
                <c:pt idx="10331">
                  <c:v>42585.270833333343</c:v>
                </c:pt>
                <c:pt idx="10332">
                  <c:v>42585.29166666665</c:v>
                </c:pt>
                <c:pt idx="10333">
                  <c:v>42585.3125</c:v>
                </c:pt>
                <c:pt idx="10334">
                  <c:v>42585.333333333343</c:v>
                </c:pt>
                <c:pt idx="10335">
                  <c:v>42585.354166666657</c:v>
                </c:pt>
                <c:pt idx="10336">
                  <c:v>42585.375</c:v>
                </c:pt>
                <c:pt idx="10337">
                  <c:v>42585.395833333343</c:v>
                </c:pt>
                <c:pt idx="10338">
                  <c:v>42585.416666666657</c:v>
                </c:pt>
                <c:pt idx="10339">
                  <c:v>42585.4375</c:v>
                </c:pt>
                <c:pt idx="10340">
                  <c:v>42585.458333333343</c:v>
                </c:pt>
                <c:pt idx="10341">
                  <c:v>42585.479166666657</c:v>
                </c:pt>
                <c:pt idx="10342">
                  <c:v>42585.5</c:v>
                </c:pt>
                <c:pt idx="10343">
                  <c:v>42585.520833333343</c:v>
                </c:pt>
                <c:pt idx="10344">
                  <c:v>42585.541666666657</c:v>
                </c:pt>
                <c:pt idx="10345">
                  <c:v>42585.5625</c:v>
                </c:pt>
                <c:pt idx="10346">
                  <c:v>42585.583333333343</c:v>
                </c:pt>
                <c:pt idx="10347">
                  <c:v>42585.604166666657</c:v>
                </c:pt>
                <c:pt idx="10348">
                  <c:v>42585.625</c:v>
                </c:pt>
                <c:pt idx="10349">
                  <c:v>42585.645833333343</c:v>
                </c:pt>
                <c:pt idx="10350">
                  <c:v>42585.666666666657</c:v>
                </c:pt>
                <c:pt idx="10351">
                  <c:v>42585.6875</c:v>
                </c:pt>
                <c:pt idx="10352">
                  <c:v>42585.708333333343</c:v>
                </c:pt>
                <c:pt idx="10353">
                  <c:v>42585.72916666665</c:v>
                </c:pt>
                <c:pt idx="10354">
                  <c:v>42585.75</c:v>
                </c:pt>
                <c:pt idx="10355">
                  <c:v>42585.770833333343</c:v>
                </c:pt>
                <c:pt idx="10356">
                  <c:v>42585.79166666665</c:v>
                </c:pt>
                <c:pt idx="10357">
                  <c:v>42585.8125</c:v>
                </c:pt>
                <c:pt idx="10358">
                  <c:v>42585.833333333343</c:v>
                </c:pt>
                <c:pt idx="10359">
                  <c:v>42585.854166666657</c:v>
                </c:pt>
                <c:pt idx="10360">
                  <c:v>42585.875</c:v>
                </c:pt>
                <c:pt idx="10361">
                  <c:v>42585.895833333343</c:v>
                </c:pt>
                <c:pt idx="10362">
                  <c:v>42585.916666666657</c:v>
                </c:pt>
                <c:pt idx="10363">
                  <c:v>42585.9375</c:v>
                </c:pt>
                <c:pt idx="10364">
                  <c:v>42585.958333333343</c:v>
                </c:pt>
                <c:pt idx="10365">
                  <c:v>42585.979166666657</c:v>
                </c:pt>
                <c:pt idx="10366">
                  <c:v>42586</c:v>
                </c:pt>
                <c:pt idx="10367">
                  <c:v>42586.020833333343</c:v>
                </c:pt>
                <c:pt idx="10368">
                  <c:v>42586.041666666657</c:v>
                </c:pt>
                <c:pt idx="10369">
                  <c:v>42586.0625</c:v>
                </c:pt>
                <c:pt idx="10370">
                  <c:v>42586.083333333343</c:v>
                </c:pt>
                <c:pt idx="10371">
                  <c:v>42586.104166666657</c:v>
                </c:pt>
                <c:pt idx="10372">
                  <c:v>42586.125</c:v>
                </c:pt>
                <c:pt idx="10373">
                  <c:v>42586.145833333343</c:v>
                </c:pt>
                <c:pt idx="10374">
                  <c:v>42586.166666666657</c:v>
                </c:pt>
                <c:pt idx="10375">
                  <c:v>42586.1875</c:v>
                </c:pt>
                <c:pt idx="10376">
                  <c:v>42586.208333333343</c:v>
                </c:pt>
                <c:pt idx="10377">
                  <c:v>42586.22916666665</c:v>
                </c:pt>
                <c:pt idx="10378">
                  <c:v>42586.25</c:v>
                </c:pt>
                <c:pt idx="10379">
                  <c:v>42586.270833333343</c:v>
                </c:pt>
                <c:pt idx="10380">
                  <c:v>42586.29166666665</c:v>
                </c:pt>
                <c:pt idx="10381">
                  <c:v>42586.3125</c:v>
                </c:pt>
                <c:pt idx="10382">
                  <c:v>42586.333333333343</c:v>
                </c:pt>
                <c:pt idx="10383">
                  <c:v>42586.354166666657</c:v>
                </c:pt>
                <c:pt idx="10384">
                  <c:v>42586.375</c:v>
                </c:pt>
                <c:pt idx="10385">
                  <c:v>42586.395833333343</c:v>
                </c:pt>
                <c:pt idx="10386">
                  <c:v>42586.416666666657</c:v>
                </c:pt>
                <c:pt idx="10387">
                  <c:v>42586.4375</c:v>
                </c:pt>
                <c:pt idx="10388">
                  <c:v>42586.458333333343</c:v>
                </c:pt>
                <c:pt idx="10389">
                  <c:v>42586.479166666657</c:v>
                </c:pt>
                <c:pt idx="10390">
                  <c:v>42586.5</c:v>
                </c:pt>
                <c:pt idx="10391">
                  <c:v>42586.520833333343</c:v>
                </c:pt>
                <c:pt idx="10392">
                  <c:v>42586.541666666657</c:v>
                </c:pt>
                <c:pt idx="10393">
                  <c:v>42586.5625</c:v>
                </c:pt>
                <c:pt idx="10394">
                  <c:v>42586.583333333343</c:v>
                </c:pt>
                <c:pt idx="10395">
                  <c:v>42586.604166666657</c:v>
                </c:pt>
                <c:pt idx="10396">
                  <c:v>42586.625</c:v>
                </c:pt>
                <c:pt idx="10397">
                  <c:v>42586.645833333343</c:v>
                </c:pt>
                <c:pt idx="10398">
                  <c:v>42586.666666666657</c:v>
                </c:pt>
                <c:pt idx="10399">
                  <c:v>42586.6875</c:v>
                </c:pt>
                <c:pt idx="10400">
                  <c:v>42586.708333333343</c:v>
                </c:pt>
                <c:pt idx="10401">
                  <c:v>42586.72916666665</c:v>
                </c:pt>
                <c:pt idx="10402">
                  <c:v>42586.75</c:v>
                </c:pt>
                <c:pt idx="10403">
                  <c:v>42586.770833333343</c:v>
                </c:pt>
                <c:pt idx="10404">
                  <c:v>42586.79166666665</c:v>
                </c:pt>
                <c:pt idx="10405">
                  <c:v>42586.8125</c:v>
                </c:pt>
                <c:pt idx="10406">
                  <c:v>42586.833333333343</c:v>
                </c:pt>
                <c:pt idx="10407">
                  <c:v>42586.854166666657</c:v>
                </c:pt>
                <c:pt idx="10408">
                  <c:v>42586.875</c:v>
                </c:pt>
                <c:pt idx="10409">
                  <c:v>42586.895833333343</c:v>
                </c:pt>
                <c:pt idx="10410">
                  <c:v>42586.916666666657</c:v>
                </c:pt>
                <c:pt idx="10411">
                  <c:v>42586.9375</c:v>
                </c:pt>
                <c:pt idx="10412">
                  <c:v>42586.958333333343</c:v>
                </c:pt>
                <c:pt idx="10413">
                  <c:v>42586.979166666657</c:v>
                </c:pt>
                <c:pt idx="10414">
                  <c:v>42587</c:v>
                </c:pt>
                <c:pt idx="10415">
                  <c:v>42587.020833333343</c:v>
                </c:pt>
                <c:pt idx="10416">
                  <c:v>42587.041666666657</c:v>
                </c:pt>
                <c:pt idx="10417">
                  <c:v>42587.0625</c:v>
                </c:pt>
                <c:pt idx="10418">
                  <c:v>42587.083333333343</c:v>
                </c:pt>
                <c:pt idx="10419">
                  <c:v>42587.104166666657</c:v>
                </c:pt>
                <c:pt idx="10420">
                  <c:v>42587.125</c:v>
                </c:pt>
                <c:pt idx="10421">
                  <c:v>42587.145833333343</c:v>
                </c:pt>
                <c:pt idx="10422">
                  <c:v>42587.166666666657</c:v>
                </c:pt>
                <c:pt idx="10423">
                  <c:v>42587.1875</c:v>
                </c:pt>
                <c:pt idx="10424">
                  <c:v>42587.208333333343</c:v>
                </c:pt>
                <c:pt idx="10425">
                  <c:v>42587.22916666665</c:v>
                </c:pt>
                <c:pt idx="10426">
                  <c:v>42587.25</c:v>
                </c:pt>
                <c:pt idx="10427">
                  <c:v>42587.270833333343</c:v>
                </c:pt>
                <c:pt idx="10428">
                  <c:v>42587.29166666665</c:v>
                </c:pt>
                <c:pt idx="10429">
                  <c:v>42587.3125</c:v>
                </c:pt>
                <c:pt idx="10430">
                  <c:v>42587.333333333343</c:v>
                </c:pt>
                <c:pt idx="10431">
                  <c:v>42587.354166666657</c:v>
                </c:pt>
                <c:pt idx="10432">
                  <c:v>42587.375</c:v>
                </c:pt>
                <c:pt idx="10433">
                  <c:v>42587.395833333343</c:v>
                </c:pt>
                <c:pt idx="10434">
                  <c:v>42587.416666666657</c:v>
                </c:pt>
                <c:pt idx="10435">
                  <c:v>42587.4375</c:v>
                </c:pt>
                <c:pt idx="10436">
                  <c:v>42587.458333333343</c:v>
                </c:pt>
                <c:pt idx="10437">
                  <c:v>42587.479166666657</c:v>
                </c:pt>
                <c:pt idx="10438">
                  <c:v>42587.5</c:v>
                </c:pt>
                <c:pt idx="10439">
                  <c:v>42587.520833333343</c:v>
                </c:pt>
                <c:pt idx="10440">
                  <c:v>42587.541666666657</c:v>
                </c:pt>
                <c:pt idx="10441">
                  <c:v>42587.5625</c:v>
                </c:pt>
                <c:pt idx="10442">
                  <c:v>42587.583333333343</c:v>
                </c:pt>
                <c:pt idx="10443">
                  <c:v>42587.604166666657</c:v>
                </c:pt>
                <c:pt idx="10444">
                  <c:v>42587.625</c:v>
                </c:pt>
                <c:pt idx="10445">
                  <c:v>42587.645833333343</c:v>
                </c:pt>
                <c:pt idx="10446">
                  <c:v>42587.666666666657</c:v>
                </c:pt>
                <c:pt idx="10447">
                  <c:v>42587.6875</c:v>
                </c:pt>
                <c:pt idx="10448">
                  <c:v>42587.708333333343</c:v>
                </c:pt>
                <c:pt idx="10449">
                  <c:v>42587.72916666665</c:v>
                </c:pt>
                <c:pt idx="10450">
                  <c:v>42587.75</c:v>
                </c:pt>
                <c:pt idx="10451">
                  <c:v>42587.770833333343</c:v>
                </c:pt>
                <c:pt idx="10452">
                  <c:v>42587.79166666665</c:v>
                </c:pt>
                <c:pt idx="10453">
                  <c:v>42587.8125</c:v>
                </c:pt>
                <c:pt idx="10454">
                  <c:v>42587.833333333343</c:v>
                </c:pt>
                <c:pt idx="10455">
                  <c:v>42587.854166666657</c:v>
                </c:pt>
                <c:pt idx="10456">
                  <c:v>42587.875</c:v>
                </c:pt>
                <c:pt idx="10457">
                  <c:v>42587.895833333343</c:v>
                </c:pt>
                <c:pt idx="10458">
                  <c:v>42587.916666666657</c:v>
                </c:pt>
                <c:pt idx="10459">
                  <c:v>42587.9375</c:v>
                </c:pt>
                <c:pt idx="10460">
                  <c:v>42587.958333333343</c:v>
                </c:pt>
                <c:pt idx="10461">
                  <c:v>42587.979166666657</c:v>
                </c:pt>
                <c:pt idx="10462">
                  <c:v>42588</c:v>
                </c:pt>
                <c:pt idx="10463">
                  <c:v>42588.020833333343</c:v>
                </c:pt>
                <c:pt idx="10464">
                  <c:v>42588.041666666657</c:v>
                </c:pt>
                <c:pt idx="10465">
                  <c:v>42588.0625</c:v>
                </c:pt>
                <c:pt idx="10466">
                  <c:v>42588.083333333343</c:v>
                </c:pt>
                <c:pt idx="10467">
                  <c:v>42588.104166666657</c:v>
                </c:pt>
                <c:pt idx="10468">
                  <c:v>42588.125</c:v>
                </c:pt>
                <c:pt idx="10469">
                  <c:v>42588.145833333343</c:v>
                </c:pt>
                <c:pt idx="10470">
                  <c:v>42588.166666666657</c:v>
                </c:pt>
                <c:pt idx="10471">
                  <c:v>42588.1875</c:v>
                </c:pt>
                <c:pt idx="10472">
                  <c:v>42588.208333333343</c:v>
                </c:pt>
                <c:pt idx="10473">
                  <c:v>42588.22916666665</c:v>
                </c:pt>
                <c:pt idx="10474">
                  <c:v>42588.25</c:v>
                </c:pt>
                <c:pt idx="10475">
                  <c:v>42588.270833333343</c:v>
                </c:pt>
                <c:pt idx="10476">
                  <c:v>42588.29166666665</c:v>
                </c:pt>
                <c:pt idx="10477">
                  <c:v>42588.3125</c:v>
                </c:pt>
                <c:pt idx="10478">
                  <c:v>42588.333333333343</c:v>
                </c:pt>
                <c:pt idx="10479">
                  <c:v>42588.354166666657</c:v>
                </c:pt>
                <c:pt idx="10480">
                  <c:v>42588.375</c:v>
                </c:pt>
                <c:pt idx="10481">
                  <c:v>42588.395833333343</c:v>
                </c:pt>
                <c:pt idx="10482">
                  <c:v>42588.416666666657</c:v>
                </c:pt>
                <c:pt idx="10483">
                  <c:v>42588.4375</c:v>
                </c:pt>
                <c:pt idx="10484">
                  <c:v>42588.458333333343</c:v>
                </c:pt>
                <c:pt idx="10485">
                  <c:v>42588.479166666657</c:v>
                </c:pt>
                <c:pt idx="10486">
                  <c:v>42588.5</c:v>
                </c:pt>
                <c:pt idx="10487">
                  <c:v>42588.520833333343</c:v>
                </c:pt>
                <c:pt idx="10488">
                  <c:v>42588.541666666657</c:v>
                </c:pt>
                <c:pt idx="10489">
                  <c:v>42588.5625</c:v>
                </c:pt>
                <c:pt idx="10490">
                  <c:v>42588.583333333343</c:v>
                </c:pt>
                <c:pt idx="10491">
                  <c:v>42588.604166666657</c:v>
                </c:pt>
                <c:pt idx="10492">
                  <c:v>42588.625</c:v>
                </c:pt>
                <c:pt idx="10493">
                  <c:v>42588.645833333343</c:v>
                </c:pt>
                <c:pt idx="10494">
                  <c:v>42588.666666666657</c:v>
                </c:pt>
                <c:pt idx="10495">
                  <c:v>42588.6875</c:v>
                </c:pt>
                <c:pt idx="10496">
                  <c:v>42588.708333333343</c:v>
                </c:pt>
                <c:pt idx="10497">
                  <c:v>42588.72916666665</c:v>
                </c:pt>
                <c:pt idx="10498">
                  <c:v>42588.75</c:v>
                </c:pt>
                <c:pt idx="10499">
                  <c:v>42588.770833333343</c:v>
                </c:pt>
                <c:pt idx="10500">
                  <c:v>42588.79166666665</c:v>
                </c:pt>
                <c:pt idx="10501">
                  <c:v>42588.8125</c:v>
                </c:pt>
                <c:pt idx="10502">
                  <c:v>42588.833333333343</c:v>
                </c:pt>
                <c:pt idx="10503">
                  <c:v>42588.854166666657</c:v>
                </c:pt>
                <c:pt idx="10504">
                  <c:v>42588.875</c:v>
                </c:pt>
                <c:pt idx="10505">
                  <c:v>42588.895833333343</c:v>
                </c:pt>
                <c:pt idx="10506">
                  <c:v>42588.916666666657</c:v>
                </c:pt>
                <c:pt idx="10507">
                  <c:v>42588.9375</c:v>
                </c:pt>
                <c:pt idx="10508">
                  <c:v>42588.958333333343</c:v>
                </c:pt>
                <c:pt idx="10509">
                  <c:v>42588.979166666657</c:v>
                </c:pt>
                <c:pt idx="10510">
                  <c:v>42589</c:v>
                </c:pt>
                <c:pt idx="10511">
                  <c:v>42589.020833333343</c:v>
                </c:pt>
                <c:pt idx="10512">
                  <c:v>42589.041666666657</c:v>
                </c:pt>
                <c:pt idx="10513">
                  <c:v>42589.0625</c:v>
                </c:pt>
                <c:pt idx="10514">
                  <c:v>42589.083333333343</c:v>
                </c:pt>
                <c:pt idx="10515">
                  <c:v>42589.104166666657</c:v>
                </c:pt>
                <c:pt idx="10516">
                  <c:v>42589.125</c:v>
                </c:pt>
                <c:pt idx="10517">
                  <c:v>42589.145833333343</c:v>
                </c:pt>
                <c:pt idx="10518">
                  <c:v>42589.166666666657</c:v>
                </c:pt>
                <c:pt idx="10519">
                  <c:v>42589.1875</c:v>
                </c:pt>
                <c:pt idx="10520">
                  <c:v>42589.208333333343</c:v>
                </c:pt>
                <c:pt idx="10521">
                  <c:v>42589.22916666665</c:v>
                </c:pt>
                <c:pt idx="10522">
                  <c:v>42589.25</c:v>
                </c:pt>
                <c:pt idx="10523">
                  <c:v>42589.270833333343</c:v>
                </c:pt>
                <c:pt idx="10524">
                  <c:v>42589.29166666665</c:v>
                </c:pt>
                <c:pt idx="10525">
                  <c:v>42589.3125</c:v>
                </c:pt>
                <c:pt idx="10526">
                  <c:v>42589.333333333343</c:v>
                </c:pt>
                <c:pt idx="10527">
                  <c:v>42589.354166666657</c:v>
                </c:pt>
                <c:pt idx="10528">
                  <c:v>42589.375</c:v>
                </c:pt>
                <c:pt idx="10529">
                  <c:v>42589.395833333343</c:v>
                </c:pt>
                <c:pt idx="10530">
                  <c:v>42589.416666666657</c:v>
                </c:pt>
                <c:pt idx="10531">
                  <c:v>42589.4375</c:v>
                </c:pt>
                <c:pt idx="10532">
                  <c:v>42589.458333333343</c:v>
                </c:pt>
                <c:pt idx="10533">
                  <c:v>42589.479166666657</c:v>
                </c:pt>
                <c:pt idx="10534">
                  <c:v>42589.5</c:v>
                </c:pt>
                <c:pt idx="10535">
                  <c:v>42589.520833333343</c:v>
                </c:pt>
                <c:pt idx="10536">
                  <c:v>42589.541666666657</c:v>
                </c:pt>
                <c:pt idx="10537">
                  <c:v>42589.5625</c:v>
                </c:pt>
                <c:pt idx="10538">
                  <c:v>42589.583333333343</c:v>
                </c:pt>
                <c:pt idx="10539">
                  <c:v>42589.604166666657</c:v>
                </c:pt>
                <c:pt idx="10540">
                  <c:v>42589.625</c:v>
                </c:pt>
                <c:pt idx="10541">
                  <c:v>42589.645833333343</c:v>
                </c:pt>
                <c:pt idx="10542">
                  <c:v>42589.666666666657</c:v>
                </c:pt>
                <c:pt idx="10543">
                  <c:v>42589.6875</c:v>
                </c:pt>
                <c:pt idx="10544">
                  <c:v>42589.708333333343</c:v>
                </c:pt>
                <c:pt idx="10545">
                  <c:v>42589.72916666665</c:v>
                </c:pt>
                <c:pt idx="10546">
                  <c:v>42589.75</c:v>
                </c:pt>
                <c:pt idx="10547">
                  <c:v>42589.770833333343</c:v>
                </c:pt>
                <c:pt idx="10548">
                  <c:v>42589.79166666665</c:v>
                </c:pt>
                <c:pt idx="10549">
                  <c:v>42589.8125</c:v>
                </c:pt>
                <c:pt idx="10550">
                  <c:v>42589.833333333343</c:v>
                </c:pt>
                <c:pt idx="10551">
                  <c:v>42589.854166666657</c:v>
                </c:pt>
                <c:pt idx="10552">
                  <c:v>42589.875</c:v>
                </c:pt>
                <c:pt idx="10553">
                  <c:v>42589.895833333343</c:v>
                </c:pt>
                <c:pt idx="10554">
                  <c:v>42589.916666666657</c:v>
                </c:pt>
                <c:pt idx="10555">
                  <c:v>42589.9375</c:v>
                </c:pt>
                <c:pt idx="10556">
                  <c:v>42589.958333333343</c:v>
                </c:pt>
                <c:pt idx="10557">
                  <c:v>42589.979166666657</c:v>
                </c:pt>
                <c:pt idx="10558">
                  <c:v>42590</c:v>
                </c:pt>
                <c:pt idx="10559">
                  <c:v>42590.020833333343</c:v>
                </c:pt>
                <c:pt idx="10560">
                  <c:v>42590.041666666657</c:v>
                </c:pt>
                <c:pt idx="10561">
                  <c:v>42590.0625</c:v>
                </c:pt>
                <c:pt idx="10562">
                  <c:v>42590.083333333343</c:v>
                </c:pt>
                <c:pt idx="10563">
                  <c:v>42590.104166666657</c:v>
                </c:pt>
                <c:pt idx="10564">
                  <c:v>42590.125</c:v>
                </c:pt>
                <c:pt idx="10565">
                  <c:v>42590.145833333343</c:v>
                </c:pt>
                <c:pt idx="10566">
                  <c:v>42590.166666666657</c:v>
                </c:pt>
                <c:pt idx="10567">
                  <c:v>42590.1875</c:v>
                </c:pt>
                <c:pt idx="10568">
                  <c:v>42590.208333333343</c:v>
                </c:pt>
                <c:pt idx="10569">
                  <c:v>42590.22916666665</c:v>
                </c:pt>
                <c:pt idx="10570">
                  <c:v>42590.25</c:v>
                </c:pt>
                <c:pt idx="10571">
                  <c:v>42590.270833333343</c:v>
                </c:pt>
                <c:pt idx="10572">
                  <c:v>42590.29166666665</c:v>
                </c:pt>
                <c:pt idx="10573">
                  <c:v>42590.3125</c:v>
                </c:pt>
                <c:pt idx="10574">
                  <c:v>42590.333333333343</c:v>
                </c:pt>
                <c:pt idx="10575">
                  <c:v>42590.354166666657</c:v>
                </c:pt>
                <c:pt idx="10576">
                  <c:v>42590.375</c:v>
                </c:pt>
                <c:pt idx="10577">
                  <c:v>42590.395833333343</c:v>
                </c:pt>
                <c:pt idx="10578">
                  <c:v>42590.416666666657</c:v>
                </c:pt>
                <c:pt idx="10579">
                  <c:v>42590.4375</c:v>
                </c:pt>
                <c:pt idx="10580">
                  <c:v>42590.458333333343</c:v>
                </c:pt>
                <c:pt idx="10581">
                  <c:v>42590.479166666657</c:v>
                </c:pt>
                <c:pt idx="10582">
                  <c:v>42590.5</c:v>
                </c:pt>
                <c:pt idx="10583">
                  <c:v>42590.520833333343</c:v>
                </c:pt>
                <c:pt idx="10584">
                  <c:v>42590.541666666657</c:v>
                </c:pt>
                <c:pt idx="10585">
                  <c:v>42590.5625</c:v>
                </c:pt>
                <c:pt idx="10586">
                  <c:v>42590.583333333343</c:v>
                </c:pt>
                <c:pt idx="10587">
                  <c:v>42590.604166666657</c:v>
                </c:pt>
                <c:pt idx="10588">
                  <c:v>42590.625</c:v>
                </c:pt>
                <c:pt idx="10589">
                  <c:v>42590.645833333343</c:v>
                </c:pt>
                <c:pt idx="10590">
                  <c:v>42590.666666666657</c:v>
                </c:pt>
                <c:pt idx="10591">
                  <c:v>42590.6875</c:v>
                </c:pt>
                <c:pt idx="10592">
                  <c:v>42590.708333333343</c:v>
                </c:pt>
                <c:pt idx="10593">
                  <c:v>42590.72916666665</c:v>
                </c:pt>
                <c:pt idx="10594">
                  <c:v>42590.75</c:v>
                </c:pt>
                <c:pt idx="10595">
                  <c:v>42590.770833333343</c:v>
                </c:pt>
                <c:pt idx="10596">
                  <c:v>42590.79166666665</c:v>
                </c:pt>
                <c:pt idx="10597">
                  <c:v>42590.8125</c:v>
                </c:pt>
                <c:pt idx="10598">
                  <c:v>42590.833333333343</c:v>
                </c:pt>
                <c:pt idx="10599">
                  <c:v>42590.854166666657</c:v>
                </c:pt>
                <c:pt idx="10600">
                  <c:v>42590.875</c:v>
                </c:pt>
                <c:pt idx="10601">
                  <c:v>42590.895833333343</c:v>
                </c:pt>
                <c:pt idx="10602">
                  <c:v>42590.916666666657</c:v>
                </c:pt>
                <c:pt idx="10603">
                  <c:v>42590.9375</c:v>
                </c:pt>
                <c:pt idx="10604">
                  <c:v>42590.958333333343</c:v>
                </c:pt>
                <c:pt idx="10605">
                  <c:v>42590.979166666657</c:v>
                </c:pt>
                <c:pt idx="10606">
                  <c:v>42591</c:v>
                </c:pt>
                <c:pt idx="10607">
                  <c:v>42591.020833333343</c:v>
                </c:pt>
                <c:pt idx="10608">
                  <c:v>42591.041666666657</c:v>
                </c:pt>
                <c:pt idx="10609">
                  <c:v>42591.0625</c:v>
                </c:pt>
                <c:pt idx="10610">
                  <c:v>42591.083333333343</c:v>
                </c:pt>
                <c:pt idx="10611">
                  <c:v>42591.104166666657</c:v>
                </c:pt>
                <c:pt idx="10612">
                  <c:v>42591.125</c:v>
                </c:pt>
                <c:pt idx="10613">
                  <c:v>42591.145833333343</c:v>
                </c:pt>
                <c:pt idx="10614">
                  <c:v>42591.166666666657</c:v>
                </c:pt>
                <c:pt idx="10615">
                  <c:v>42591.1875</c:v>
                </c:pt>
                <c:pt idx="10616">
                  <c:v>42591.208333333343</c:v>
                </c:pt>
                <c:pt idx="10617">
                  <c:v>42591.22916666665</c:v>
                </c:pt>
                <c:pt idx="10618">
                  <c:v>42591.25</c:v>
                </c:pt>
                <c:pt idx="10619">
                  <c:v>42591.270833333343</c:v>
                </c:pt>
                <c:pt idx="10620">
                  <c:v>42591.29166666665</c:v>
                </c:pt>
                <c:pt idx="10621">
                  <c:v>42591.3125</c:v>
                </c:pt>
                <c:pt idx="10622">
                  <c:v>42591.333333333343</c:v>
                </c:pt>
                <c:pt idx="10623">
                  <c:v>42591.354166666657</c:v>
                </c:pt>
                <c:pt idx="10624">
                  <c:v>42591.375</c:v>
                </c:pt>
                <c:pt idx="10625">
                  <c:v>42591.395833333343</c:v>
                </c:pt>
                <c:pt idx="10626">
                  <c:v>42591.416666666657</c:v>
                </c:pt>
                <c:pt idx="10627">
                  <c:v>42591.4375</c:v>
                </c:pt>
                <c:pt idx="10628">
                  <c:v>42591.458333333343</c:v>
                </c:pt>
                <c:pt idx="10629">
                  <c:v>42591.479166666657</c:v>
                </c:pt>
                <c:pt idx="10630">
                  <c:v>42591.5</c:v>
                </c:pt>
                <c:pt idx="10631">
                  <c:v>42591.520833333343</c:v>
                </c:pt>
                <c:pt idx="10632">
                  <c:v>42591.541666666657</c:v>
                </c:pt>
                <c:pt idx="10633">
                  <c:v>42591.5625</c:v>
                </c:pt>
                <c:pt idx="10634">
                  <c:v>42591.583333333343</c:v>
                </c:pt>
                <c:pt idx="10635">
                  <c:v>42591.604166666657</c:v>
                </c:pt>
                <c:pt idx="10636">
                  <c:v>42591.625</c:v>
                </c:pt>
                <c:pt idx="10637">
                  <c:v>42591.645833333343</c:v>
                </c:pt>
                <c:pt idx="10638">
                  <c:v>42591.666666666657</c:v>
                </c:pt>
                <c:pt idx="10639">
                  <c:v>42591.6875</c:v>
                </c:pt>
                <c:pt idx="10640">
                  <c:v>42591.708333333343</c:v>
                </c:pt>
                <c:pt idx="10641">
                  <c:v>42591.72916666665</c:v>
                </c:pt>
                <c:pt idx="10642">
                  <c:v>42591.75</c:v>
                </c:pt>
                <c:pt idx="10643">
                  <c:v>42591.770833333343</c:v>
                </c:pt>
                <c:pt idx="10644">
                  <c:v>42591.79166666665</c:v>
                </c:pt>
                <c:pt idx="10645">
                  <c:v>42591.8125</c:v>
                </c:pt>
                <c:pt idx="10646">
                  <c:v>42591.833333333343</c:v>
                </c:pt>
                <c:pt idx="10647">
                  <c:v>42591.854166666657</c:v>
                </c:pt>
                <c:pt idx="10648">
                  <c:v>42591.875</c:v>
                </c:pt>
                <c:pt idx="10649">
                  <c:v>42591.895833333343</c:v>
                </c:pt>
                <c:pt idx="10650">
                  <c:v>42591.916666666657</c:v>
                </c:pt>
                <c:pt idx="10651">
                  <c:v>42591.9375</c:v>
                </c:pt>
                <c:pt idx="10652">
                  <c:v>42591.958333333343</c:v>
                </c:pt>
                <c:pt idx="10653">
                  <c:v>42591.979166666657</c:v>
                </c:pt>
                <c:pt idx="10654">
                  <c:v>42592</c:v>
                </c:pt>
                <c:pt idx="10655">
                  <c:v>42592.020833333343</c:v>
                </c:pt>
                <c:pt idx="10656">
                  <c:v>42592.041666666657</c:v>
                </c:pt>
                <c:pt idx="10657">
                  <c:v>42592.0625</c:v>
                </c:pt>
                <c:pt idx="10658">
                  <c:v>42592.083333333343</c:v>
                </c:pt>
                <c:pt idx="10659">
                  <c:v>42592.104166666657</c:v>
                </c:pt>
                <c:pt idx="10660">
                  <c:v>42592.125</c:v>
                </c:pt>
                <c:pt idx="10661">
                  <c:v>42592.145833333343</c:v>
                </c:pt>
                <c:pt idx="10662">
                  <c:v>42592.166666666657</c:v>
                </c:pt>
                <c:pt idx="10663">
                  <c:v>42592.1875</c:v>
                </c:pt>
                <c:pt idx="10664">
                  <c:v>42592.208333333343</c:v>
                </c:pt>
                <c:pt idx="10665">
                  <c:v>42592.22916666665</c:v>
                </c:pt>
                <c:pt idx="10666">
                  <c:v>42592.25</c:v>
                </c:pt>
                <c:pt idx="10667">
                  <c:v>42592.270833333343</c:v>
                </c:pt>
                <c:pt idx="10668">
                  <c:v>42592.29166666665</c:v>
                </c:pt>
                <c:pt idx="10669">
                  <c:v>42592.3125</c:v>
                </c:pt>
                <c:pt idx="10670">
                  <c:v>42592.333333333343</c:v>
                </c:pt>
                <c:pt idx="10671">
                  <c:v>42592.354166666657</c:v>
                </c:pt>
                <c:pt idx="10672">
                  <c:v>42592.375</c:v>
                </c:pt>
                <c:pt idx="10673">
                  <c:v>42592.395833333343</c:v>
                </c:pt>
                <c:pt idx="10674">
                  <c:v>42592.416666666657</c:v>
                </c:pt>
                <c:pt idx="10675">
                  <c:v>42592.4375</c:v>
                </c:pt>
                <c:pt idx="10676">
                  <c:v>42592.458333333343</c:v>
                </c:pt>
                <c:pt idx="10677">
                  <c:v>42592.479166666657</c:v>
                </c:pt>
                <c:pt idx="10678">
                  <c:v>42592.5</c:v>
                </c:pt>
                <c:pt idx="10679">
                  <c:v>42592.520833333343</c:v>
                </c:pt>
                <c:pt idx="10680">
                  <c:v>42592.541666666657</c:v>
                </c:pt>
                <c:pt idx="10681">
                  <c:v>42592.5625</c:v>
                </c:pt>
                <c:pt idx="10682">
                  <c:v>42592.583333333343</c:v>
                </c:pt>
                <c:pt idx="10683">
                  <c:v>42592.604166666657</c:v>
                </c:pt>
                <c:pt idx="10684">
                  <c:v>42592.625</c:v>
                </c:pt>
                <c:pt idx="10685">
                  <c:v>42592.645833333343</c:v>
                </c:pt>
                <c:pt idx="10686">
                  <c:v>42592.666666666657</c:v>
                </c:pt>
                <c:pt idx="10687">
                  <c:v>42592.6875</c:v>
                </c:pt>
                <c:pt idx="10688">
                  <c:v>42592.708333333343</c:v>
                </c:pt>
                <c:pt idx="10689">
                  <c:v>42592.72916666665</c:v>
                </c:pt>
                <c:pt idx="10690">
                  <c:v>42592.75</c:v>
                </c:pt>
                <c:pt idx="10691">
                  <c:v>42592.770833333343</c:v>
                </c:pt>
                <c:pt idx="10692">
                  <c:v>42592.79166666665</c:v>
                </c:pt>
                <c:pt idx="10693">
                  <c:v>42592.8125</c:v>
                </c:pt>
                <c:pt idx="10694">
                  <c:v>42592.833333333343</c:v>
                </c:pt>
                <c:pt idx="10695">
                  <c:v>42592.854166666657</c:v>
                </c:pt>
                <c:pt idx="10696">
                  <c:v>42592.875</c:v>
                </c:pt>
                <c:pt idx="10697">
                  <c:v>42592.895833333343</c:v>
                </c:pt>
                <c:pt idx="10698">
                  <c:v>42592.916666666657</c:v>
                </c:pt>
                <c:pt idx="10699">
                  <c:v>42592.9375</c:v>
                </c:pt>
                <c:pt idx="10700">
                  <c:v>42592.958333333343</c:v>
                </c:pt>
                <c:pt idx="10701">
                  <c:v>42592.979166666657</c:v>
                </c:pt>
                <c:pt idx="10702">
                  <c:v>42593</c:v>
                </c:pt>
                <c:pt idx="10703">
                  <c:v>42593.020833333343</c:v>
                </c:pt>
                <c:pt idx="10704">
                  <c:v>42593.041666666657</c:v>
                </c:pt>
                <c:pt idx="10705">
                  <c:v>42593.0625</c:v>
                </c:pt>
                <c:pt idx="10706">
                  <c:v>42593.083333333343</c:v>
                </c:pt>
                <c:pt idx="10707">
                  <c:v>42593.104166666657</c:v>
                </c:pt>
                <c:pt idx="10708">
                  <c:v>42593.125</c:v>
                </c:pt>
                <c:pt idx="10709">
                  <c:v>42593.145833333343</c:v>
                </c:pt>
                <c:pt idx="10710">
                  <c:v>42593.166666666657</c:v>
                </c:pt>
                <c:pt idx="10711">
                  <c:v>42593.1875</c:v>
                </c:pt>
                <c:pt idx="10712">
                  <c:v>42593.208333333343</c:v>
                </c:pt>
                <c:pt idx="10713">
                  <c:v>42593.22916666665</c:v>
                </c:pt>
                <c:pt idx="10714">
                  <c:v>42593.25</c:v>
                </c:pt>
                <c:pt idx="10715">
                  <c:v>42593.270833333343</c:v>
                </c:pt>
                <c:pt idx="10716">
                  <c:v>42593.29166666665</c:v>
                </c:pt>
                <c:pt idx="10717">
                  <c:v>42593.3125</c:v>
                </c:pt>
                <c:pt idx="10718">
                  <c:v>42593.333333333343</c:v>
                </c:pt>
                <c:pt idx="10719">
                  <c:v>42593.354166666657</c:v>
                </c:pt>
                <c:pt idx="10720">
                  <c:v>42593.375</c:v>
                </c:pt>
                <c:pt idx="10721">
                  <c:v>42593.395833333343</c:v>
                </c:pt>
                <c:pt idx="10722">
                  <c:v>42593.416666666657</c:v>
                </c:pt>
                <c:pt idx="10723">
                  <c:v>42593.4375</c:v>
                </c:pt>
                <c:pt idx="10724">
                  <c:v>42593.458333333343</c:v>
                </c:pt>
                <c:pt idx="10725">
                  <c:v>42593.479166666657</c:v>
                </c:pt>
                <c:pt idx="10726">
                  <c:v>42593.5</c:v>
                </c:pt>
                <c:pt idx="10727">
                  <c:v>42593.520833333343</c:v>
                </c:pt>
                <c:pt idx="10728">
                  <c:v>42593.541666666657</c:v>
                </c:pt>
                <c:pt idx="10729">
                  <c:v>42593.5625</c:v>
                </c:pt>
                <c:pt idx="10730">
                  <c:v>42593.583333333343</c:v>
                </c:pt>
                <c:pt idx="10731">
                  <c:v>42593.604166666657</c:v>
                </c:pt>
                <c:pt idx="10732">
                  <c:v>42593.625</c:v>
                </c:pt>
                <c:pt idx="10733">
                  <c:v>42593.645833333343</c:v>
                </c:pt>
                <c:pt idx="10734">
                  <c:v>42593.666666666657</c:v>
                </c:pt>
                <c:pt idx="10735">
                  <c:v>42593.6875</c:v>
                </c:pt>
                <c:pt idx="10736">
                  <c:v>42593.708333333343</c:v>
                </c:pt>
                <c:pt idx="10737">
                  <c:v>42593.72916666665</c:v>
                </c:pt>
                <c:pt idx="10738">
                  <c:v>42593.75</c:v>
                </c:pt>
                <c:pt idx="10739">
                  <c:v>42593.770833333343</c:v>
                </c:pt>
                <c:pt idx="10740">
                  <c:v>42593.79166666665</c:v>
                </c:pt>
                <c:pt idx="10741">
                  <c:v>42593.8125</c:v>
                </c:pt>
                <c:pt idx="10742">
                  <c:v>42593.833333333343</c:v>
                </c:pt>
                <c:pt idx="10743">
                  <c:v>42593.854166666657</c:v>
                </c:pt>
                <c:pt idx="10744">
                  <c:v>42593.875</c:v>
                </c:pt>
                <c:pt idx="10745">
                  <c:v>42593.895833333343</c:v>
                </c:pt>
                <c:pt idx="10746">
                  <c:v>42593.916666666657</c:v>
                </c:pt>
                <c:pt idx="10747">
                  <c:v>42593.9375</c:v>
                </c:pt>
                <c:pt idx="10748">
                  <c:v>42593.958333333343</c:v>
                </c:pt>
                <c:pt idx="10749">
                  <c:v>42593.979166666657</c:v>
                </c:pt>
                <c:pt idx="10750">
                  <c:v>42594</c:v>
                </c:pt>
                <c:pt idx="10751">
                  <c:v>42594.020833333343</c:v>
                </c:pt>
                <c:pt idx="10752">
                  <c:v>42594.041666666657</c:v>
                </c:pt>
                <c:pt idx="10753">
                  <c:v>42594.0625</c:v>
                </c:pt>
                <c:pt idx="10754">
                  <c:v>42594.083333333343</c:v>
                </c:pt>
                <c:pt idx="10755">
                  <c:v>42594.104166666657</c:v>
                </c:pt>
                <c:pt idx="10756">
                  <c:v>42594.125</c:v>
                </c:pt>
                <c:pt idx="10757">
                  <c:v>42594.145833333343</c:v>
                </c:pt>
                <c:pt idx="10758">
                  <c:v>42594.166666666657</c:v>
                </c:pt>
                <c:pt idx="10759">
                  <c:v>42594.1875</c:v>
                </c:pt>
                <c:pt idx="10760">
                  <c:v>42594.208333333343</c:v>
                </c:pt>
                <c:pt idx="10761">
                  <c:v>42594.22916666665</c:v>
                </c:pt>
                <c:pt idx="10762">
                  <c:v>42594.25</c:v>
                </c:pt>
                <c:pt idx="10763">
                  <c:v>42594.270833333343</c:v>
                </c:pt>
                <c:pt idx="10764">
                  <c:v>42594.29166666665</c:v>
                </c:pt>
                <c:pt idx="10765">
                  <c:v>42594.3125</c:v>
                </c:pt>
                <c:pt idx="10766">
                  <c:v>42594.333333333343</c:v>
                </c:pt>
                <c:pt idx="10767">
                  <c:v>42594.354166666657</c:v>
                </c:pt>
                <c:pt idx="10768">
                  <c:v>42594.375</c:v>
                </c:pt>
                <c:pt idx="10769">
                  <c:v>42594.395833333343</c:v>
                </c:pt>
                <c:pt idx="10770">
                  <c:v>42594.416666666657</c:v>
                </c:pt>
                <c:pt idx="10771">
                  <c:v>42594.4375</c:v>
                </c:pt>
                <c:pt idx="10772">
                  <c:v>42594.458333333343</c:v>
                </c:pt>
                <c:pt idx="10773">
                  <c:v>42594.479166666657</c:v>
                </c:pt>
                <c:pt idx="10774">
                  <c:v>42594.5</c:v>
                </c:pt>
                <c:pt idx="10775">
                  <c:v>42594.520833333343</c:v>
                </c:pt>
                <c:pt idx="10776">
                  <c:v>42594.541666666657</c:v>
                </c:pt>
                <c:pt idx="10777">
                  <c:v>42594.5625</c:v>
                </c:pt>
                <c:pt idx="10778">
                  <c:v>42594.583333333343</c:v>
                </c:pt>
                <c:pt idx="10779">
                  <c:v>42594.604166666657</c:v>
                </c:pt>
                <c:pt idx="10780">
                  <c:v>42594.625</c:v>
                </c:pt>
                <c:pt idx="10781">
                  <c:v>42594.645833333343</c:v>
                </c:pt>
                <c:pt idx="10782">
                  <c:v>42594.666666666657</c:v>
                </c:pt>
                <c:pt idx="10783">
                  <c:v>42594.6875</c:v>
                </c:pt>
                <c:pt idx="10784">
                  <c:v>42594.708333333343</c:v>
                </c:pt>
                <c:pt idx="10785">
                  <c:v>42594.72916666665</c:v>
                </c:pt>
                <c:pt idx="10786">
                  <c:v>42594.75</c:v>
                </c:pt>
                <c:pt idx="10787">
                  <c:v>42594.770833333343</c:v>
                </c:pt>
                <c:pt idx="10788">
                  <c:v>42594.79166666665</c:v>
                </c:pt>
                <c:pt idx="10789">
                  <c:v>42594.8125</c:v>
                </c:pt>
                <c:pt idx="10790">
                  <c:v>42594.833333333343</c:v>
                </c:pt>
                <c:pt idx="10791">
                  <c:v>42594.854166666657</c:v>
                </c:pt>
                <c:pt idx="10792">
                  <c:v>42594.875</c:v>
                </c:pt>
                <c:pt idx="10793">
                  <c:v>42594.895833333343</c:v>
                </c:pt>
                <c:pt idx="10794">
                  <c:v>42594.916666666657</c:v>
                </c:pt>
                <c:pt idx="10795">
                  <c:v>42594.9375</c:v>
                </c:pt>
                <c:pt idx="10796">
                  <c:v>42594.958333333343</c:v>
                </c:pt>
                <c:pt idx="10797">
                  <c:v>42594.979166666657</c:v>
                </c:pt>
                <c:pt idx="10798">
                  <c:v>42595</c:v>
                </c:pt>
                <c:pt idx="10799">
                  <c:v>42595.020833333343</c:v>
                </c:pt>
                <c:pt idx="10800">
                  <c:v>42595.041666666657</c:v>
                </c:pt>
                <c:pt idx="10801">
                  <c:v>42595.0625</c:v>
                </c:pt>
                <c:pt idx="10802">
                  <c:v>42595.083333333343</c:v>
                </c:pt>
                <c:pt idx="10803">
                  <c:v>42595.104166666657</c:v>
                </c:pt>
                <c:pt idx="10804">
                  <c:v>42595.125</c:v>
                </c:pt>
                <c:pt idx="10805">
                  <c:v>42595.145833333343</c:v>
                </c:pt>
                <c:pt idx="10806">
                  <c:v>42595.166666666657</c:v>
                </c:pt>
                <c:pt idx="10807">
                  <c:v>42595.1875</c:v>
                </c:pt>
                <c:pt idx="10808">
                  <c:v>42595.208333333343</c:v>
                </c:pt>
                <c:pt idx="10809">
                  <c:v>42595.22916666665</c:v>
                </c:pt>
                <c:pt idx="10810">
                  <c:v>42595.25</c:v>
                </c:pt>
                <c:pt idx="10811">
                  <c:v>42595.270833333343</c:v>
                </c:pt>
                <c:pt idx="10812">
                  <c:v>42595.29166666665</c:v>
                </c:pt>
                <c:pt idx="10813">
                  <c:v>42595.3125</c:v>
                </c:pt>
                <c:pt idx="10814">
                  <c:v>42595.333333333343</c:v>
                </c:pt>
                <c:pt idx="10815">
                  <c:v>42595.354166666657</c:v>
                </c:pt>
                <c:pt idx="10816">
                  <c:v>42595.375</c:v>
                </c:pt>
                <c:pt idx="10817">
                  <c:v>42595.395833333343</c:v>
                </c:pt>
                <c:pt idx="10818">
                  <c:v>42595.416666666657</c:v>
                </c:pt>
                <c:pt idx="10819">
                  <c:v>42595.4375</c:v>
                </c:pt>
                <c:pt idx="10820">
                  <c:v>42595.458333333343</c:v>
                </c:pt>
                <c:pt idx="10821">
                  <c:v>42595.479166666657</c:v>
                </c:pt>
                <c:pt idx="10822">
                  <c:v>42595.5</c:v>
                </c:pt>
                <c:pt idx="10823">
                  <c:v>42595.520833333343</c:v>
                </c:pt>
                <c:pt idx="10824">
                  <c:v>42595.541666666657</c:v>
                </c:pt>
                <c:pt idx="10825">
                  <c:v>42595.5625</c:v>
                </c:pt>
                <c:pt idx="10826">
                  <c:v>42595.583333333343</c:v>
                </c:pt>
                <c:pt idx="10827">
                  <c:v>42595.604166666657</c:v>
                </c:pt>
                <c:pt idx="10828">
                  <c:v>42595.625</c:v>
                </c:pt>
                <c:pt idx="10829">
                  <c:v>42595.645833333343</c:v>
                </c:pt>
                <c:pt idx="10830">
                  <c:v>42595.666666666657</c:v>
                </c:pt>
                <c:pt idx="10831">
                  <c:v>42595.6875</c:v>
                </c:pt>
                <c:pt idx="10832">
                  <c:v>42595.708333333343</c:v>
                </c:pt>
                <c:pt idx="10833">
                  <c:v>42595.72916666665</c:v>
                </c:pt>
                <c:pt idx="10834">
                  <c:v>42595.75</c:v>
                </c:pt>
                <c:pt idx="10835">
                  <c:v>42595.770833333343</c:v>
                </c:pt>
                <c:pt idx="10836">
                  <c:v>42595.79166666665</c:v>
                </c:pt>
                <c:pt idx="10837">
                  <c:v>42595.8125</c:v>
                </c:pt>
                <c:pt idx="10838">
                  <c:v>42595.833333333343</c:v>
                </c:pt>
                <c:pt idx="10839">
                  <c:v>42595.854166666657</c:v>
                </c:pt>
                <c:pt idx="10840">
                  <c:v>42595.875</c:v>
                </c:pt>
                <c:pt idx="10841">
                  <c:v>42595.895833333343</c:v>
                </c:pt>
                <c:pt idx="10842">
                  <c:v>42595.916666666657</c:v>
                </c:pt>
                <c:pt idx="10843">
                  <c:v>42595.9375</c:v>
                </c:pt>
                <c:pt idx="10844">
                  <c:v>42595.958333333343</c:v>
                </c:pt>
                <c:pt idx="10845">
                  <c:v>42595.979166666657</c:v>
                </c:pt>
                <c:pt idx="10846">
                  <c:v>42596</c:v>
                </c:pt>
                <c:pt idx="10847">
                  <c:v>42596.020833333343</c:v>
                </c:pt>
                <c:pt idx="10848">
                  <c:v>42596.041666666657</c:v>
                </c:pt>
                <c:pt idx="10849">
                  <c:v>42596.0625</c:v>
                </c:pt>
                <c:pt idx="10850">
                  <c:v>42596.083333333343</c:v>
                </c:pt>
                <c:pt idx="10851">
                  <c:v>42596.104166666657</c:v>
                </c:pt>
                <c:pt idx="10852">
                  <c:v>42596.125</c:v>
                </c:pt>
                <c:pt idx="10853">
                  <c:v>42596.145833333343</c:v>
                </c:pt>
                <c:pt idx="10854">
                  <c:v>42596.166666666657</c:v>
                </c:pt>
                <c:pt idx="10855">
                  <c:v>42596.1875</c:v>
                </c:pt>
                <c:pt idx="10856">
                  <c:v>42596.208333333343</c:v>
                </c:pt>
                <c:pt idx="10857">
                  <c:v>42596.22916666665</c:v>
                </c:pt>
                <c:pt idx="10858">
                  <c:v>42596.25</c:v>
                </c:pt>
                <c:pt idx="10859">
                  <c:v>42596.270833333343</c:v>
                </c:pt>
                <c:pt idx="10860">
                  <c:v>42596.29166666665</c:v>
                </c:pt>
                <c:pt idx="10861">
                  <c:v>42596.3125</c:v>
                </c:pt>
                <c:pt idx="10862">
                  <c:v>42596.333333333343</c:v>
                </c:pt>
                <c:pt idx="10863">
                  <c:v>42596.354166666657</c:v>
                </c:pt>
                <c:pt idx="10864">
                  <c:v>42596.375</c:v>
                </c:pt>
                <c:pt idx="10865">
                  <c:v>42596.395833333343</c:v>
                </c:pt>
                <c:pt idx="10866">
                  <c:v>42596.416666666657</c:v>
                </c:pt>
                <c:pt idx="10867">
                  <c:v>42596.4375</c:v>
                </c:pt>
                <c:pt idx="10868">
                  <c:v>42596.458333333343</c:v>
                </c:pt>
                <c:pt idx="10869">
                  <c:v>42596.479166666657</c:v>
                </c:pt>
                <c:pt idx="10870">
                  <c:v>42596.5</c:v>
                </c:pt>
                <c:pt idx="10871">
                  <c:v>42596.520833333343</c:v>
                </c:pt>
                <c:pt idx="10872">
                  <c:v>42596.541666666657</c:v>
                </c:pt>
                <c:pt idx="10873">
                  <c:v>42596.5625</c:v>
                </c:pt>
                <c:pt idx="10874">
                  <c:v>42596.583333333343</c:v>
                </c:pt>
                <c:pt idx="10875">
                  <c:v>42596.604166666657</c:v>
                </c:pt>
                <c:pt idx="10876">
                  <c:v>42596.625</c:v>
                </c:pt>
                <c:pt idx="10877">
                  <c:v>42596.645833333343</c:v>
                </c:pt>
                <c:pt idx="10878">
                  <c:v>42596.666666666657</c:v>
                </c:pt>
                <c:pt idx="10879">
                  <c:v>42596.6875</c:v>
                </c:pt>
                <c:pt idx="10880">
                  <c:v>42596.708333333343</c:v>
                </c:pt>
                <c:pt idx="10881">
                  <c:v>42596.72916666665</c:v>
                </c:pt>
                <c:pt idx="10882">
                  <c:v>42596.75</c:v>
                </c:pt>
                <c:pt idx="10883">
                  <c:v>42596.770833333343</c:v>
                </c:pt>
                <c:pt idx="10884">
                  <c:v>42596.79166666665</c:v>
                </c:pt>
                <c:pt idx="10885">
                  <c:v>42596.8125</c:v>
                </c:pt>
                <c:pt idx="10886">
                  <c:v>42596.833333333343</c:v>
                </c:pt>
                <c:pt idx="10887">
                  <c:v>42596.854166666657</c:v>
                </c:pt>
                <c:pt idx="10888">
                  <c:v>42596.875</c:v>
                </c:pt>
                <c:pt idx="10889">
                  <c:v>42596.895833333343</c:v>
                </c:pt>
                <c:pt idx="10890">
                  <c:v>42596.916666666657</c:v>
                </c:pt>
                <c:pt idx="10891">
                  <c:v>42596.9375</c:v>
                </c:pt>
                <c:pt idx="10892">
                  <c:v>42596.958333333343</c:v>
                </c:pt>
                <c:pt idx="10893">
                  <c:v>42596.979166666657</c:v>
                </c:pt>
                <c:pt idx="10894">
                  <c:v>42597</c:v>
                </c:pt>
                <c:pt idx="10895">
                  <c:v>42597.020833333343</c:v>
                </c:pt>
                <c:pt idx="10896">
                  <c:v>42597.041666666657</c:v>
                </c:pt>
                <c:pt idx="10897">
                  <c:v>42597.0625</c:v>
                </c:pt>
                <c:pt idx="10898">
                  <c:v>42597.083333333343</c:v>
                </c:pt>
                <c:pt idx="10899">
                  <c:v>42597.104166666657</c:v>
                </c:pt>
                <c:pt idx="10900">
                  <c:v>42597.125</c:v>
                </c:pt>
                <c:pt idx="10901">
                  <c:v>42597.145833333343</c:v>
                </c:pt>
                <c:pt idx="10902">
                  <c:v>42597.166666666657</c:v>
                </c:pt>
                <c:pt idx="10903">
                  <c:v>42597.1875</c:v>
                </c:pt>
                <c:pt idx="10904">
                  <c:v>42597.208333333343</c:v>
                </c:pt>
                <c:pt idx="10905">
                  <c:v>42597.22916666665</c:v>
                </c:pt>
                <c:pt idx="10906">
                  <c:v>42597.25</c:v>
                </c:pt>
                <c:pt idx="10907">
                  <c:v>42597.270833333343</c:v>
                </c:pt>
                <c:pt idx="10908">
                  <c:v>42597.29166666665</c:v>
                </c:pt>
                <c:pt idx="10909">
                  <c:v>42597.3125</c:v>
                </c:pt>
                <c:pt idx="10910">
                  <c:v>42597.333333333343</c:v>
                </c:pt>
                <c:pt idx="10911">
                  <c:v>42597.354166666657</c:v>
                </c:pt>
                <c:pt idx="10912">
                  <c:v>42597.375</c:v>
                </c:pt>
                <c:pt idx="10913">
                  <c:v>42597.395833333343</c:v>
                </c:pt>
                <c:pt idx="10914">
                  <c:v>42597.416666666657</c:v>
                </c:pt>
                <c:pt idx="10915">
                  <c:v>42597.4375</c:v>
                </c:pt>
                <c:pt idx="10916">
                  <c:v>42597.458333333343</c:v>
                </c:pt>
                <c:pt idx="10917">
                  <c:v>42597.479166666657</c:v>
                </c:pt>
                <c:pt idx="10918">
                  <c:v>42597.5</c:v>
                </c:pt>
                <c:pt idx="10919">
                  <c:v>42597.520833333343</c:v>
                </c:pt>
                <c:pt idx="10920">
                  <c:v>42597.541666666657</c:v>
                </c:pt>
                <c:pt idx="10921">
                  <c:v>42597.5625</c:v>
                </c:pt>
                <c:pt idx="10922">
                  <c:v>42597.583333333343</c:v>
                </c:pt>
                <c:pt idx="10923">
                  <c:v>42597.604166666657</c:v>
                </c:pt>
                <c:pt idx="10924">
                  <c:v>42597.625</c:v>
                </c:pt>
                <c:pt idx="10925">
                  <c:v>42597.645833333343</c:v>
                </c:pt>
                <c:pt idx="10926">
                  <c:v>42597.666666666657</c:v>
                </c:pt>
                <c:pt idx="10927">
                  <c:v>42597.6875</c:v>
                </c:pt>
                <c:pt idx="10928">
                  <c:v>42597.708333333343</c:v>
                </c:pt>
                <c:pt idx="10929">
                  <c:v>42597.72916666665</c:v>
                </c:pt>
                <c:pt idx="10930">
                  <c:v>42597.75</c:v>
                </c:pt>
                <c:pt idx="10931">
                  <c:v>42597.770833333343</c:v>
                </c:pt>
                <c:pt idx="10932">
                  <c:v>42597.79166666665</c:v>
                </c:pt>
                <c:pt idx="10933">
                  <c:v>42597.8125</c:v>
                </c:pt>
                <c:pt idx="10934">
                  <c:v>42597.833333333343</c:v>
                </c:pt>
                <c:pt idx="10935">
                  <c:v>42597.854166666657</c:v>
                </c:pt>
                <c:pt idx="10936">
                  <c:v>42597.875</c:v>
                </c:pt>
                <c:pt idx="10937">
                  <c:v>42597.895833333343</c:v>
                </c:pt>
                <c:pt idx="10938">
                  <c:v>42597.916666666657</c:v>
                </c:pt>
                <c:pt idx="10939">
                  <c:v>42597.9375</c:v>
                </c:pt>
                <c:pt idx="10940">
                  <c:v>42597.958333333343</c:v>
                </c:pt>
                <c:pt idx="10941">
                  <c:v>42597.979166666657</c:v>
                </c:pt>
                <c:pt idx="10942">
                  <c:v>42598</c:v>
                </c:pt>
                <c:pt idx="10943">
                  <c:v>42598.020833333343</c:v>
                </c:pt>
                <c:pt idx="10944">
                  <c:v>42598.041666666657</c:v>
                </c:pt>
                <c:pt idx="10945">
                  <c:v>42598.0625</c:v>
                </c:pt>
                <c:pt idx="10946">
                  <c:v>42598.083333333343</c:v>
                </c:pt>
                <c:pt idx="10947">
                  <c:v>42598.104166666657</c:v>
                </c:pt>
                <c:pt idx="10948">
                  <c:v>42598.125</c:v>
                </c:pt>
                <c:pt idx="10949">
                  <c:v>42598.145833333343</c:v>
                </c:pt>
                <c:pt idx="10950">
                  <c:v>42598.166666666657</c:v>
                </c:pt>
                <c:pt idx="10951">
                  <c:v>42598.1875</c:v>
                </c:pt>
                <c:pt idx="10952">
                  <c:v>42598.208333333343</c:v>
                </c:pt>
                <c:pt idx="10953">
                  <c:v>42598.22916666665</c:v>
                </c:pt>
                <c:pt idx="10954">
                  <c:v>42598.25</c:v>
                </c:pt>
                <c:pt idx="10955">
                  <c:v>42598.270833333343</c:v>
                </c:pt>
                <c:pt idx="10956">
                  <c:v>42598.29166666665</c:v>
                </c:pt>
                <c:pt idx="10957">
                  <c:v>42598.3125</c:v>
                </c:pt>
                <c:pt idx="10958">
                  <c:v>42598.333333333343</c:v>
                </c:pt>
                <c:pt idx="10959">
                  <c:v>42598.354166666657</c:v>
                </c:pt>
                <c:pt idx="10960">
                  <c:v>42598.375</c:v>
                </c:pt>
                <c:pt idx="10961">
                  <c:v>42598.395833333343</c:v>
                </c:pt>
                <c:pt idx="10962">
                  <c:v>42598.416666666657</c:v>
                </c:pt>
                <c:pt idx="10963">
                  <c:v>42598.4375</c:v>
                </c:pt>
                <c:pt idx="10964">
                  <c:v>42598.458333333343</c:v>
                </c:pt>
                <c:pt idx="10965">
                  <c:v>42598.479166666657</c:v>
                </c:pt>
                <c:pt idx="10966">
                  <c:v>42598.5</c:v>
                </c:pt>
                <c:pt idx="10967">
                  <c:v>42598.520833333343</c:v>
                </c:pt>
                <c:pt idx="10968">
                  <c:v>42598.541666666657</c:v>
                </c:pt>
                <c:pt idx="10969">
                  <c:v>42598.5625</c:v>
                </c:pt>
                <c:pt idx="10970">
                  <c:v>42598.583333333343</c:v>
                </c:pt>
                <c:pt idx="10971">
                  <c:v>42598.604166666657</c:v>
                </c:pt>
                <c:pt idx="10972">
                  <c:v>42598.625</c:v>
                </c:pt>
                <c:pt idx="10973">
                  <c:v>42598.645833333343</c:v>
                </c:pt>
                <c:pt idx="10974">
                  <c:v>42598.666666666657</c:v>
                </c:pt>
                <c:pt idx="10975">
                  <c:v>42598.6875</c:v>
                </c:pt>
                <c:pt idx="10976">
                  <c:v>42598.708333333343</c:v>
                </c:pt>
                <c:pt idx="10977">
                  <c:v>42598.72916666665</c:v>
                </c:pt>
                <c:pt idx="10978">
                  <c:v>42598.75</c:v>
                </c:pt>
                <c:pt idx="10979">
                  <c:v>42598.770833333343</c:v>
                </c:pt>
                <c:pt idx="10980">
                  <c:v>42598.79166666665</c:v>
                </c:pt>
                <c:pt idx="10981">
                  <c:v>42598.8125</c:v>
                </c:pt>
                <c:pt idx="10982">
                  <c:v>42598.833333333343</c:v>
                </c:pt>
                <c:pt idx="10983">
                  <c:v>42598.854166666657</c:v>
                </c:pt>
                <c:pt idx="10984">
                  <c:v>42598.875</c:v>
                </c:pt>
                <c:pt idx="10985">
                  <c:v>42598.895833333343</c:v>
                </c:pt>
                <c:pt idx="10986">
                  <c:v>42598.916666666657</c:v>
                </c:pt>
                <c:pt idx="10987">
                  <c:v>42598.9375</c:v>
                </c:pt>
                <c:pt idx="10988">
                  <c:v>42598.958333333343</c:v>
                </c:pt>
                <c:pt idx="10989">
                  <c:v>42598.979166666657</c:v>
                </c:pt>
                <c:pt idx="10990">
                  <c:v>42599</c:v>
                </c:pt>
                <c:pt idx="10991">
                  <c:v>42599.020833333343</c:v>
                </c:pt>
                <c:pt idx="10992">
                  <c:v>42599.041666666657</c:v>
                </c:pt>
                <c:pt idx="10993">
                  <c:v>42599.0625</c:v>
                </c:pt>
                <c:pt idx="10994">
                  <c:v>42599.083333333343</c:v>
                </c:pt>
                <c:pt idx="10995">
                  <c:v>42599.104166666657</c:v>
                </c:pt>
                <c:pt idx="10996">
                  <c:v>42599.125</c:v>
                </c:pt>
                <c:pt idx="10997">
                  <c:v>42599.145833333343</c:v>
                </c:pt>
                <c:pt idx="10998">
                  <c:v>42599.166666666657</c:v>
                </c:pt>
                <c:pt idx="10999">
                  <c:v>42599.1875</c:v>
                </c:pt>
                <c:pt idx="11000">
                  <c:v>42599.208333333343</c:v>
                </c:pt>
                <c:pt idx="11001">
                  <c:v>42599.22916666665</c:v>
                </c:pt>
                <c:pt idx="11002">
                  <c:v>42599.25</c:v>
                </c:pt>
                <c:pt idx="11003">
                  <c:v>42599.270833333343</c:v>
                </c:pt>
                <c:pt idx="11004">
                  <c:v>42599.29166666665</c:v>
                </c:pt>
                <c:pt idx="11005">
                  <c:v>42599.3125</c:v>
                </c:pt>
                <c:pt idx="11006">
                  <c:v>42599.333333333343</c:v>
                </c:pt>
                <c:pt idx="11007">
                  <c:v>42599.354166666657</c:v>
                </c:pt>
                <c:pt idx="11008">
                  <c:v>42599.375</c:v>
                </c:pt>
                <c:pt idx="11009">
                  <c:v>42599.395833333343</c:v>
                </c:pt>
                <c:pt idx="11010">
                  <c:v>42599.416666666657</c:v>
                </c:pt>
                <c:pt idx="11011">
                  <c:v>42599.4375</c:v>
                </c:pt>
                <c:pt idx="11012">
                  <c:v>42599.458333333343</c:v>
                </c:pt>
                <c:pt idx="11013">
                  <c:v>42599.479166666657</c:v>
                </c:pt>
                <c:pt idx="11014">
                  <c:v>42599.5</c:v>
                </c:pt>
                <c:pt idx="11015">
                  <c:v>42599.520833333343</c:v>
                </c:pt>
                <c:pt idx="11016">
                  <c:v>42599.541666666657</c:v>
                </c:pt>
                <c:pt idx="11017">
                  <c:v>42599.5625</c:v>
                </c:pt>
                <c:pt idx="11018">
                  <c:v>42599.583333333343</c:v>
                </c:pt>
                <c:pt idx="11019">
                  <c:v>42599.604166666657</c:v>
                </c:pt>
                <c:pt idx="11020">
                  <c:v>42599.625</c:v>
                </c:pt>
                <c:pt idx="11021">
                  <c:v>42599.645833333343</c:v>
                </c:pt>
                <c:pt idx="11022">
                  <c:v>42599.666666666657</c:v>
                </c:pt>
                <c:pt idx="11023">
                  <c:v>42599.6875</c:v>
                </c:pt>
                <c:pt idx="11024">
                  <c:v>42599.708333333343</c:v>
                </c:pt>
                <c:pt idx="11025">
                  <c:v>42599.72916666665</c:v>
                </c:pt>
                <c:pt idx="11026">
                  <c:v>42599.75</c:v>
                </c:pt>
                <c:pt idx="11027">
                  <c:v>42599.770833333343</c:v>
                </c:pt>
                <c:pt idx="11028">
                  <c:v>42599.79166666665</c:v>
                </c:pt>
                <c:pt idx="11029">
                  <c:v>42599.8125</c:v>
                </c:pt>
                <c:pt idx="11030">
                  <c:v>42599.833333333343</c:v>
                </c:pt>
                <c:pt idx="11031">
                  <c:v>42599.854166666657</c:v>
                </c:pt>
                <c:pt idx="11032">
                  <c:v>42599.875</c:v>
                </c:pt>
                <c:pt idx="11033">
                  <c:v>42599.895833333343</c:v>
                </c:pt>
                <c:pt idx="11034">
                  <c:v>42599.916666666657</c:v>
                </c:pt>
                <c:pt idx="11035">
                  <c:v>42599.9375</c:v>
                </c:pt>
                <c:pt idx="11036">
                  <c:v>42599.958333333343</c:v>
                </c:pt>
                <c:pt idx="11037">
                  <c:v>42599.979166666657</c:v>
                </c:pt>
                <c:pt idx="11038">
                  <c:v>42600</c:v>
                </c:pt>
                <c:pt idx="11039">
                  <c:v>42600.020833333343</c:v>
                </c:pt>
                <c:pt idx="11040">
                  <c:v>42600.041666666657</c:v>
                </c:pt>
                <c:pt idx="11041">
                  <c:v>42600.0625</c:v>
                </c:pt>
                <c:pt idx="11042">
                  <c:v>42600.083333333343</c:v>
                </c:pt>
                <c:pt idx="11043">
                  <c:v>42600.104166666657</c:v>
                </c:pt>
                <c:pt idx="11044">
                  <c:v>42600.125</c:v>
                </c:pt>
                <c:pt idx="11045">
                  <c:v>42600.145833333343</c:v>
                </c:pt>
                <c:pt idx="11046">
                  <c:v>42600.166666666657</c:v>
                </c:pt>
                <c:pt idx="11047">
                  <c:v>42600.1875</c:v>
                </c:pt>
                <c:pt idx="11048">
                  <c:v>42600.208333333343</c:v>
                </c:pt>
                <c:pt idx="11049">
                  <c:v>42600.22916666665</c:v>
                </c:pt>
                <c:pt idx="11050">
                  <c:v>42600.25</c:v>
                </c:pt>
                <c:pt idx="11051">
                  <c:v>42600.270833333343</c:v>
                </c:pt>
                <c:pt idx="11052">
                  <c:v>42600.29166666665</c:v>
                </c:pt>
                <c:pt idx="11053">
                  <c:v>42600.3125</c:v>
                </c:pt>
                <c:pt idx="11054">
                  <c:v>42600.333333333343</c:v>
                </c:pt>
                <c:pt idx="11055">
                  <c:v>42600.354166666657</c:v>
                </c:pt>
                <c:pt idx="11056">
                  <c:v>42600.375</c:v>
                </c:pt>
                <c:pt idx="11057">
                  <c:v>42600.395833333343</c:v>
                </c:pt>
                <c:pt idx="11058">
                  <c:v>42600.416666666657</c:v>
                </c:pt>
                <c:pt idx="11059">
                  <c:v>42600.4375</c:v>
                </c:pt>
                <c:pt idx="11060">
                  <c:v>42600.458333333343</c:v>
                </c:pt>
                <c:pt idx="11061">
                  <c:v>42600.479166666657</c:v>
                </c:pt>
                <c:pt idx="11062">
                  <c:v>42600.5</c:v>
                </c:pt>
                <c:pt idx="11063">
                  <c:v>42600.520833333343</c:v>
                </c:pt>
                <c:pt idx="11064">
                  <c:v>42600.541666666657</c:v>
                </c:pt>
                <c:pt idx="11065">
                  <c:v>42600.5625</c:v>
                </c:pt>
                <c:pt idx="11066">
                  <c:v>42600.583333333343</c:v>
                </c:pt>
                <c:pt idx="11067">
                  <c:v>42600.604166666657</c:v>
                </c:pt>
                <c:pt idx="11068">
                  <c:v>42600.625</c:v>
                </c:pt>
                <c:pt idx="11069">
                  <c:v>42600.645833333343</c:v>
                </c:pt>
                <c:pt idx="11070">
                  <c:v>42600.666666666657</c:v>
                </c:pt>
                <c:pt idx="11071">
                  <c:v>42600.6875</c:v>
                </c:pt>
                <c:pt idx="11072">
                  <c:v>42600.708333333343</c:v>
                </c:pt>
                <c:pt idx="11073">
                  <c:v>42600.72916666665</c:v>
                </c:pt>
                <c:pt idx="11074">
                  <c:v>42600.75</c:v>
                </c:pt>
                <c:pt idx="11075">
                  <c:v>42600.770833333343</c:v>
                </c:pt>
                <c:pt idx="11076">
                  <c:v>42600.79166666665</c:v>
                </c:pt>
                <c:pt idx="11077">
                  <c:v>42600.8125</c:v>
                </c:pt>
                <c:pt idx="11078">
                  <c:v>42600.833333333343</c:v>
                </c:pt>
                <c:pt idx="11079">
                  <c:v>42600.854166666657</c:v>
                </c:pt>
                <c:pt idx="11080">
                  <c:v>42600.875</c:v>
                </c:pt>
                <c:pt idx="11081">
                  <c:v>42600.895833333343</c:v>
                </c:pt>
                <c:pt idx="11082">
                  <c:v>42600.916666666657</c:v>
                </c:pt>
                <c:pt idx="11083">
                  <c:v>42600.9375</c:v>
                </c:pt>
                <c:pt idx="11084">
                  <c:v>42600.958333333343</c:v>
                </c:pt>
                <c:pt idx="11085">
                  <c:v>42600.979166666657</c:v>
                </c:pt>
                <c:pt idx="11086">
                  <c:v>42601</c:v>
                </c:pt>
                <c:pt idx="11087">
                  <c:v>42601.020833333343</c:v>
                </c:pt>
                <c:pt idx="11088">
                  <c:v>42601.041666666657</c:v>
                </c:pt>
                <c:pt idx="11089">
                  <c:v>42601.0625</c:v>
                </c:pt>
                <c:pt idx="11090">
                  <c:v>42601.083333333343</c:v>
                </c:pt>
                <c:pt idx="11091">
                  <c:v>42601.104166666657</c:v>
                </c:pt>
                <c:pt idx="11092">
                  <c:v>42601.125</c:v>
                </c:pt>
                <c:pt idx="11093">
                  <c:v>42601.145833333343</c:v>
                </c:pt>
                <c:pt idx="11094">
                  <c:v>42601.166666666657</c:v>
                </c:pt>
                <c:pt idx="11095">
                  <c:v>42601.1875</c:v>
                </c:pt>
                <c:pt idx="11096">
                  <c:v>42601.208333333343</c:v>
                </c:pt>
                <c:pt idx="11097">
                  <c:v>42601.22916666665</c:v>
                </c:pt>
                <c:pt idx="11098">
                  <c:v>42601.25</c:v>
                </c:pt>
                <c:pt idx="11099">
                  <c:v>42601.270833333343</c:v>
                </c:pt>
                <c:pt idx="11100">
                  <c:v>42601.29166666665</c:v>
                </c:pt>
                <c:pt idx="11101">
                  <c:v>42601.3125</c:v>
                </c:pt>
                <c:pt idx="11102">
                  <c:v>42601.333333333343</c:v>
                </c:pt>
                <c:pt idx="11103">
                  <c:v>42601.354166666657</c:v>
                </c:pt>
                <c:pt idx="11104">
                  <c:v>42601.375</c:v>
                </c:pt>
                <c:pt idx="11105">
                  <c:v>42601.395833333343</c:v>
                </c:pt>
                <c:pt idx="11106">
                  <c:v>42601.416666666657</c:v>
                </c:pt>
                <c:pt idx="11107">
                  <c:v>42601.4375</c:v>
                </c:pt>
                <c:pt idx="11108">
                  <c:v>42601.458333333343</c:v>
                </c:pt>
                <c:pt idx="11109">
                  <c:v>42601.479166666657</c:v>
                </c:pt>
                <c:pt idx="11110">
                  <c:v>42601.5</c:v>
                </c:pt>
                <c:pt idx="11111">
                  <c:v>42601.520833333343</c:v>
                </c:pt>
                <c:pt idx="11112">
                  <c:v>42601.541666666657</c:v>
                </c:pt>
                <c:pt idx="11113">
                  <c:v>42601.5625</c:v>
                </c:pt>
                <c:pt idx="11114">
                  <c:v>42601.583333333343</c:v>
                </c:pt>
                <c:pt idx="11115">
                  <c:v>42601.604166666657</c:v>
                </c:pt>
                <c:pt idx="11116">
                  <c:v>42601.625</c:v>
                </c:pt>
                <c:pt idx="11117">
                  <c:v>42601.645833333343</c:v>
                </c:pt>
                <c:pt idx="11118">
                  <c:v>42601.666666666657</c:v>
                </c:pt>
                <c:pt idx="11119">
                  <c:v>42601.6875</c:v>
                </c:pt>
                <c:pt idx="11120">
                  <c:v>42601.708333333343</c:v>
                </c:pt>
                <c:pt idx="11121">
                  <c:v>42601.72916666665</c:v>
                </c:pt>
                <c:pt idx="11122">
                  <c:v>42601.75</c:v>
                </c:pt>
                <c:pt idx="11123">
                  <c:v>42601.770833333343</c:v>
                </c:pt>
                <c:pt idx="11124">
                  <c:v>42601.79166666665</c:v>
                </c:pt>
                <c:pt idx="11125">
                  <c:v>42601.8125</c:v>
                </c:pt>
                <c:pt idx="11126">
                  <c:v>42601.833333333343</c:v>
                </c:pt>
                <c:pt idx="11127">
                  <c:v>42601.854166666657</c:v>
                </c:pt>
                <c:pt idx="11128">
                  <c:v>42601.875</c:v>
                </c:pt>
                <c:pt idx="11129">
                  <c:v>42601.895833333343</c:v>
                </c:pt>
                <c:pt idx="11130">
                  <c:v>42601.916666666657</c:v>
                </c:pt>
                <c:pt idx="11131">
                  <c:v>42601.9375</c:v>
                </c:pt>
                <c:pt idx="11132">
                  <c:v>42601.958333333343</c:v>
                </c:pt>
                <c:pt idx="11133">
                  <c:v>42601.979166666657</c:v>
                </c:pt>
                <c:pt idx="11134">
                  <c:v>42602</c:v>
                </c:pt>
                <c:pt idx="11135">
                  <c:v>42602.020833333343</c:v>
                </c:pt>
                <c:pt idx="11136">
                  <c:v>42602.041666666657</c:v>
                </c:pt>
                <c:pt idx="11137">
                  <c:v>42602.0625</c:v>
                </c:pt>
                <c:pt idx="11138">
                  <c:v>42602.083333333343</c:v>
                </c:pt>
                <c:pt idx="11139">
                  <c:v>42602.104166666657</c:v>
                </c:pt>
                <c:pt idx="11140">
                  <c:v>42602.125</c:v>
                </c:pt>
                <c:pt idx="11141">
                  <c:v>42602.145833333343</c:v>
                </c:pt>
                <c:pt idx="11142">
                  <c:v>42602.166666666657</c:v>
                </c:pt>
                <c:pt idx="11143">
                  <c:v>42602.1875</c:v>
                </c:pt>
                <c:pt idx="11144">
                  <c:v>42602.208333333343</c:v>
                </c:pt>
                <c:pt idx="11145">
                  <c:v>42602.22916666665</c:v>
                </c:pt>
                <c:pt idx="11146">
                  <c:v>42602.25</c:v>
                </c:pt>
                <c:pt idx="11147">
                  <c:v>42602.270833333343</c:v>
                </c:pt>
                <c:pt idx="11148">
                  <c:v>42602.29166666665</c:v>
                </c:pt>
                <c:pt idx="11149">
                  <c:v>42602.3125</c:v>
                </c:pt>
                <c:pt idx="11150">
                  <c:v>42602.333333333343</c:v>
                </c:pt>
                <c:pt idx="11151">
                  <c:v>42602.354166666657</c:v>
                </c:pt>
                <c:pt idx="11152">
                  <c:v>42602.375</c:v>
                </c:pt>
                <c:pt idx="11153">
                  <c:v>42602.395833333343</c:v>
                </c:pt>
                <c:pt idx="11154">
                  <c:v>42602.416666666657</c:v>
                </c:pt>
                <c:pt idx="11155">
                  <c:v>42602.4375</c:v>
                </c:pt>
                <c:pt idx="11156">
                  <c:v>42602.458333333343</c:v>
                </c:pt>
                <c:pt idx="11157">
                  <c:v>42602.479166666657</c:v>
                </c:pt>
                <c:pt idx="11158">
                  <c:v>42602.5</c:v>
                </c:pt>
                <c:pt idx="11159">
                  <c:v>42602.520833333343</c:v>
                </c:pt>
                <c:pt idx="11160">
                  <c:v>42602.541666666657</c:v>
                </c:pt>
                <c:pt idx="11161">
                  <c:v>42602.5625</c:v>
                </c:pt>
                <c:pt idx="11162">
                  <c:v>42602.583333333343</c:v>
                </c:pt>
                <c:pt idx="11163">
                  <c:v>42602.604166666657</c:v>
                </c:pt>
                <c:pt idx="11164">
                  <c:v>42602.625</c:v>
                </c:pt>
                <c:pt idx="11165">
                  <c:v>42602.645833333343</c:v>
                </c:pt>
                <c:pt idx="11166">
                  <c:v>42602.666666666657</c:v>
                </c:pt>
                <c:pt idx="11167">
                  <c:v>42602.6875</c:v>
                </c:pt>
                <c:pt idx="11168">
                  <c:v>42602.708333333343</c:v>
                </c:pt>
                <c:pt idx="11169">
                  <c:v>42602.72916666665</c:v>
                </c:pt>
                <c:pt idx="11170">
                  <c:v>42602.75</c:v>
                </c:pt>
                <c:pt idx="11171">
                  <c:v>42602.770833333343</c:v>
                </c:pt>
                <c:pt idx="11172">
                  <c:v>42602.79166666665</c:v>
                </c:pt>
                <c:pt idx="11173">
                  <c:v>42602.8125</c:v>
                </c:pt>
                <c:pt idx="11174">
                  <c:v>42602.833333333343</c:v>
                </c:pt>
                <c:pt idx="11175">
                  <c:v>42602.854166666657</c:v>
                </c:pt>
                <c:pt idx="11176">
                  <c:v>42602.875</c:v>
                </c:pt>
                <c:pt idx="11177">
                  <c:v>42602.895833333343</c:v>
                </c:pt>
                <c:pt idx="11178">
                  <c:v>42602.916666666657</c:v>
                </c:pt>
                <c:pt idx="11179">
                  <c:v>42602.9375</c:v>
                </c:pt>
                <c:pt idx="11180">
                  <c:v>42602.958333333343</c:v>
                </c:pt>
                <c:pt idx="11181">
                  <c:v>42602.979166666657</c:v>
                </c:pt>
                <c:pt idx="11182">
                  <c:v>42603</c:v>
                </c:pt>
                <c:pt idx="11183">
                  <c:v>42603.020833333343</c:v>
                </c:pt>
                <c:pt idx="11184">
                  <c:v>42603.041666666657</c:v>
                </c:pt>
                <c:pt idx="11185">
                  <c:v>42603.0625</c:v>
                </c:pt>
                <c:pt idx="11186">
                  <c:v>42603.083333333343</c:v>
                </c:pt>
                <c:pt idx="11187">
                  <c:v>42603.104166666657</c:v>
                </c:pt>
                <c:pt idx="11188">
                  <c:v>42603.125</c:v>
                </c:pt>
                <c:pt idx="11189">
                  <c:v>42603.145833333343</c:v>
                </c:pt>
                <c:pt idx="11190">
                  <c:v>42603.166666666657</c:v>
                </c:pt>
                <c:pt idx="11191">
                  <c:v>42603.1875</c:v>
                </c:pt>
                <c:pt idx="11192">
                  <c:v>42603.208333333343</c:v>
                </c:pt>
                <c:pt idx="11193">
                  <c:v>42603.22916666665</c:v>
                </c:pt>
                <c:pt idx="11194">
                  <c:v>42603.25</c:v>
                </c:pt>
                <c:pt idx="11195">
                  <c:v>42603.270833333343</c:v>
                </c:pt>
                <c:pt idx="11196">
                  <c:v>42603.29166666665</c:v>
                </c:pt>
                <c:pt idx="11197">
                  <c:v>42603.3125</c:v>
                </c:pt>
                <c:pt idx="11198">
                  <c:v>42603.333333333343</c:v>
                </c:pt>
                <c:pt idx="11199">
                  <c:v>42603.354166666657</c:v>
                </c:pt>
                <c:pt idx="11200">
                  <c:v>42603.375</c:v>
                </c:pt>
                <c:pt idx="11201">
                  <c:v>42603.395833333343</c:v>
                </c:pt>
                <c:pt idx="11202">
                  <c:v>42603.416666666657</c:v>
                </c:pt>
                <c:pt idx="11203">
                  <c:v>42603.4375</c:v>
                </c:pt>
                <c:pt idx="11204">
                  <c:v>42603.458333333343</c:v>
                </c:pt>
                <c:pt idx="11205">
                  <c:v>42603.479166666657</c:v>
                </c:pt>
                <c:pt idx="11206">
                  <c:v>42603.5</c:v>
                </c:pt>
                <c:pt idx="11207">
                  <c:v>42603.520833333343</c:v>
                </c:pt>
                <c:pt idx="11208">
                  <c:v>42603.541666666657</c:v>
                </c:pt>
                <c:pt idx="11209">
                  <c:v>42603.5625</c:v>
                </c:pt>
                <c:pt idx="11210">
                  <c:v>42603.583333333343</c:v>
                </c:pt>
                <c:pt idx="11211">
                  <c:v>42603.604166666657</c:v>
                </c:pt>
                <c:pt idx="11212">
                  <c:v>42603.625</c:v>
                </c:pt>
                <c:pt idx="11213">
                  <c:v>42603.645833333343</c:v>
                </c:pt>
                <c:pt idx="11214">
                  <c:v>42603.666666666657</c:v>
                </c:pt>
                <c:pt idx="11215">
                  <c:v>42603.6875</c:v>
                </c:pt>
                <c:pt idx="11216">
                  <c:v>42603.708333333343</c:v>
                </c:pt>
                <c:pt idx="11217">
                  <c:v>42603.72916666665</c:v>
                </c:pt>
                <c:pt idx="11218">
                  <c:v>42603.75</c:v>
                </c:pt>
                <c:pt idx="11219">
                  <c:v>42603.770833333343</c:v>
                </c:pt>
                <c:pt idx="11220">
                  <c:v>42603.79166666665</c:v>
                </c:pt>
                <c:pt idx="11221">
                  <c:v>42603.8125</c:v>
                </c:pt>
                <c:pt idx="11222">
                  <c:v>42603.833333333343</c:v>
                </c:pt>
                <c:pt idx="11223">
                  <c:v>42603.854166666657</c:v>
                </c:pt>
                <c:pt idx="11224">
                  <c:v>42603.875</c:v>
                </c:pt>
                <c:pt idx="11225">
                  <c:v>42603.895833333343</c:v>
                </c:pt>
                <c:pt idx="11226">
                  <c:v>42603.916666666657</c:v>
                </c:pt>
                <c:pt idx="11227">
                  <c:v>42603.9375</c:v>
                </c:pt>
                <c:pt idx="11228">
                  <c:v>42603.958333333343</c:v>
                </c:pt>
                <c:pt idx="11229">
                  <c:v>42603.979166666657</c:v>
                </c:pt>
                <c:pt idx="11230">
                  <c:v>42604</c:v>
                </c:pt>
                <c:pt idx="11231">
                  <c:v>42604.020833333343</c:v>
                </c:pt>
                <c:pt idx="11232">
                  <c:v>42604.041666666657</c:v>
                </c:pt>
                <c:pt idx="11233">
                  <c:v>42604.0625</c:v>
                </c:pt>
                <c:pt idx="11234">
                  <c:v>42604.083333333343</c:v>
                </c:pt>
                <c:pt idx="11235">
                  <c:v>42604.104166666657</c:v>
                </c:pt>
                <c:pt idx="11236">
                  <c:v>42604.125</c:v>
                </c:pt>
                <c:pt idx="11237">
                  <c:v>42604.145833333343</c:v>
                </c:pt>
                <c:pt idx="11238">
                  <c:v>42604.166666666657</c:v>
                </c:pt>
                <c:pt idx="11239">
                  <c:v>42604.1875</c:v>
                </c:pt>
                <c:pt idx="11240">
                  <c:v>42604.208333333343</c:v>
                </c:pt>
                <c:pt idx="11241">
                  <c:v>42604.22916666665</c:v>
                </c:pt>
                <c:pt idx="11242">
                  <c:v>42604.25</c:v>
                </c:pt>
                <c:pt idx="11243">
                  <c:v>42604.270833333343</c:v>
                </c:pt>
                <c:pt idx="11244">
                  <c:v>42604.29166666665</c:v>
                </c:pt>
                <c:pt idx="11245">
                  <c:v>42604.3125</c:v>
                </c:pt>
                <c:pt idx="11246">
                  <c:v>42604.333333333343</c:v>
                </c:pt>
                <c:pt idx="11247">
                  <c:v>42604.354166666657</c:v>
                </c:pt>
                <c:pt idx="11248">
                  <c:v>42604.375</c:v>
                </c:pt>
                <c:pt idx="11249">
                  <c:v>42604.395833333343</c:v>
                </c:pt>
                <c:pt idx="11250">
                  <c:v>42604.416666666657</c:v>
                </c:pt>
                <c:pt idx="11251">
                  <c:v>42604.4375</c:v>
                </c:pt>
                <c:pt idx="11252">
                  <c:v>42604.458333333343</c:v>
                </c:pt>
                <c:pt idx="11253">
                  <c:v>42604.479166666657</c:v>
                </c:pt>
                <c:pt idx="11254">
                  <c:v>42604.5</c:v>
                </c:pt>
                <c:pt idx="11255">
                  <c:v>42604.520833333343</c:v>
                </c:pt>
                <c:pt idx="11256">
                  <c:v>42604.541666666657</c:v>
                </c:pt>
                <c:pt idx="11257">
                  <c:v>42604.5625</c:v>
                </c:pt>
                <c:pt idx="11258">
                  <c:v>42604.583333333343</c:v>
                </c:pt>
                <c:pt idx="11259">
                  <c:v>42604.604166666657</c:v>
                </c:pt>
                <c:pt idx="11260">
                  <c:v>42604.625</c:v>
                </c:pt>
                <c:pt idx="11261">
                  <c:v>42604.645833333343</c:v>
                </c:pt>
                <c:pt idx="11262">
                  <c:v>42604.666666666657</c:v>
                </c:pt>
                <c:pt idx="11263">
                  <c:v>42604.6875</c:v>
                </c:pt>
                <c:pt idx="11264">
                  <c:v>42604.708333333343</c:v>
                </c:pt>
                <c:pt idx="11265">
                  <c:v>42604.72916666665</c:v>
                </c:pt>
                <c:pt idx="11266">
                  <c:v>42604.75</c:v>
                </c:pt>
                <c:pt idx="11267">
                  <c:v>42604.770833333343</c:v>
                </c:pt>
                <c:pt idx="11268">
                  <c:v>42604.79166666665</c:v>
                </c:pt>
                <c:pt idx="11269">
                  <c:v>42604.8125</c:v>
                </c:pt>
                <c:pt idx="11270">
                  <c:v>42604.833333333343</c:v>
                </c:pt>
                <c:pt idx="11271">
                  <c:v>42604.854166666657</c:v>
                </c:pt>
                <c:pt idx="11272">
                  <c:v>42604.875</c:v>
                </c:pt>
                <c:pt idx="11273">
                  <c:v>42604.895833333343</c:v>
                </c:pt>
                <c:pt idx="11274">
                  <c:v>42604.916666666657</c:v>
                </c:pt>
                <c:pt idx="11275">
                  <c:v>42604.9375</c:v>
                </c:pt>
                <c:pt idx="11276">
                  <c:v>42604.958333333343</c:v>
                </c:pt>
                <c:pt idx="11277">
                  <c:v>42604.979166666657</c:v>
                </c:pt>
                <c:pt idx="11278">
                  <c:v>42605</c:v>
                </c:pt>
                <c:pt idx="11279">
                  <c:v>42605.020833333343</c:v>
                </c:pt>
                <c:pt idx="11280">
                  <c:v>42605.041666666657</c:v>
                </c:pt>
                <c:pt idx="11281">
                  <c:v>42605.0625</c:v>
                </c:pt>
                <c:pt idx="11282">
                  <c:v>42605.083333333343</c:v>
                </c:pt>
                <c:pt idx="11283">
                  <c:v>42605.104166666657</c:v>
                </c:pt>
                <c:pt idx="11284">
                  <c:v>42605.125</c:v>
                </c:pt>
                <c:pt idx="11285">
                  <c:v>42605.145833333343</c:v>
                </c:pt>
                <c:pt idx="11286">
                  <c:v>42605.166666666657</c:v>
                </c:pt>
                <c:pt idx="11287">
                  <c:v>42605.1875</c:v>
                </c:pt>
                <c:pt idx="11288">
                  <c:v>42605.208333333343</c:v>
                </c:pt>
                <c:pt idx="11289">
                  <c:v>42605.22916666665</c:v>
                </c:pt>
                <c:pt idx="11290">
                  <c:v>42605.25</c:v>
                </c:pt>
                <c:pt idx="11291">
                  <c:v>42605.270833333343</c:v>
                </c:pt>
                <c:pt idx="11292">
                  <c:v>42605.29166666665</c:v>
                </c:pt>
                <c:pt idx="11293">
                  <c:v>42605.3125</c:v>
                </c:pt>
                <c:pt idx="11294">
                  <c:v>42605.333333333343</c:v>
                </c:pt>
                <c:pt idx="11295">
                  <c:v>42605.354166666657</c:v>
                </c:pt>
                <c:pt idx="11296">
                  <c:v>42605.375</c:v>
                </c:pt>
                <c:pt idx="11297">
                  <c:v>42605.395833333343</c:v>
                </c:pt>
                <c:pt idx="11298">
                  <c:v>42605.416666666657</c:v>
                </c:pt>
                <c:pt idx="11299">
                  <c:v>42605.4375</c:v>
                </c:pt>
                <c:pt idx="11300">
                  <c:v>42605.458333333343</c:v>
                </c:pt>
                <c:pt idx="11301">
                  <c:v>42605.479166666657</c:v>
                </c:pt>
                <c:pt idx="11302">
                  <c:v>42605.5</c:v>
                </c:pt>
                <c:pt idx="11303">
                  <c:v>42605.520833333343</c:v>
                </c:pt>
                <c:pt idx="11304">
                  <c:v>42605.541666666657</c:v>
                </c:pt>
                <c:pt idx="11305">
                  <c:v>42605.5625</c:v>
                </c:pt>
                <c:pt idx="11306">
                  <c:v>42605.583333333343</c:v>
                </c:pt>
                <c:pt idx="11307">
                  <c:v>42605.604166666657</c:v>
                </c:pt>
                <c:pt idx="11308">
                  <c:v>42605.625</c:v>
                </c:pt>
                <c:pt idx="11309">
                  <c:v>42605.645833333343</c:v>
                </c:pt>
                <c:pt idx="11310">
                  <c:v>42605.666666666657</c:v>
                </c:pt>
                <c:pt idx="11311">
                  <c:v>42605.6875</c:v>
                </c:pt>
                <c:pt idx="11312">
                  <c:v>42605.708333333343</c:v>
                </c:pt>
                <c:pt idx="11313">
                  <c:v>42605.72916666665</c:v>
                </c:pt>
                <c:pt idx="11314">
                  <c:v>42605.75</c:v>
                </c:pt>
                <c:pt idx="11315">
                  <c:v>42605.770833333343</c:v>
                </c:pt>
                <c:pt idx="11316">
                  <c:v>42605.79166666665</c:v>
                </c:pt>
                <c:pt idx="11317">
                  <c:v>42605.8125</c:v>
                </c:pt>
                <c:pt idx="11318">
                  <c:v>42605.833333333343</c:v>
                </c:pt>
                <c:pt idx="11319">
                  <c:v>42605.854166666657</c:v>
                </c:pt>
                <c:pt idx="11320">
                  <c:v>42605.875</c:v>
                </c:pt>
                <c:pt idx="11321">
                  <c:v>42605.895833333343</c:v>
                </c:pt>
                <c:pt idx="11322">
                  <c:v>42605.916666666657</c:v>
                </c:pt>
                <c:pt idx="11323">
                  <c:v>42605.9375</c:v>
                </c:pt>
                <c:pt idx="11324">
                  <c:v>42605.958333333343</c:v>
                </c:pt>
                <c:pt idx="11325">
                  <c:v>42605.979166666657</c:v>
                </c:pt>
                <c:pt idx="11326">
                  <c:v>42606</c:v>
                </c:pt>
                <c:pt idx="11327">
                  <c:v>42606.020833333343</c:v>
                </c:pt>
                <c:pt idx="11328">
                  <c:v>42606.041666666657</c:v>
                </c:pt>
                <c:pt idx="11329">
                  <c:v>42606.0625</c:v>
                </c:pt>
                <c:pt idx="11330">
                  <c:v>42606.083333333343</c:v>
                </c:pt>
                <c:pt idx="11331">
                  <c:v>42606.104166666657</c:v>
                </c:pt>
                <c:pt idx="11332">
                  <c:v>42606.125</c:v>
                </c:pt>
                <c:pt idx="11333">
                  <c:v>42606.145833333343</c:v>
                </c:pt>
                <c:pt idx="11334">
                  <c:v>42606.166666666657</c:v>
                </c:pt>
                <c:pt idx="11335">
                  <c:v>42606.1875</c:v>
                </c:pt>
                <c:pt idx="11336">
                  <c:v>42606.208333333343</c:v>
                </c:pt>
                <c:pt idx="11337">
                  <c:v>42606.22916666665</c:v>
                </c:pt>
                <c:pt idx="11338">
                  <c:v>42606.25</c:v>
                </c:pt>
                <c:pt idx="11339">
                  <c:v>42606.270833333343</c:v>
                </c:pt>
                <c:pt idx="11340">
                  <c:v>42606.29166666665</c:v>
                </c:pt>
                <c:pt idx="11341">
                  <c:v>42606.3125</c:v>
                </c:pt>
                <c:pt idx="11342">
                  <c:v>42606.333333333343</c:v>
                </c:pt>
                <c:pt idx="11343">
                  <c:v>42606.354166666657</c:v>
                </c:pt>
                <c:pt idx="11344">
                  <c:v>42606.375</c:v>
                </c:pt>
                <c:pt idx="11345">
                  <c:v>42606.395833333343</c:v>
                </c:pt>
                <c:pt idx="11346">
                  <c:v>42606.416666666657</c:v>
                </c:pt>
                <c:pt idx="11347">
                  <c:v>42606.4375</c:v>
                </c:pt>
                <c:pt idx="11348">
                  <c:v>42606.458333333343</c:v>
                </c:pt>
                <c:pt idx="11349">
                  <c:v>42606.479166666657</c:v>
                </c:pt>
                <c:pt idx="11350">
                  <c:v>42606.5</c:v>
                </c:pt>
                <c:pt idx="11351">
                  <c:v>42606.520833333343</c:v>
                </c:pt>
                <c:pt idx="11352">
                  <c:v>42606.541666666657</c:v>
                </c:pt>
                <c:pt idx="11353">
                  <c:v>42606.5625</c:v>
                </c:pt>
                <c:pt idx="11354">
                  <c:v>42606.583333333343</c:v>
                </c:pt>
                <c:pt idx="11355">
                  <c:v>42606.604166666657</c:v>
                </c:pt>
                <c:pt idx="11356">
                  <c:v>42606.625</c:v>
                </c:pt>
                <c:pt idx="11357">
                  <c:v>42606.645833333343</c:v>
                </c:pt>
                <c:pt idx="11358">
                  <c:v>42606.666666666657</c:v>
                </c:pt>
                <c:pt idx="11359">
                  <c:v>42606.6875</c:v>
                </c:pt>
                <c:pt idx="11360">
                  <c:v>42606.708333333343</c:v>
                </c:pt>
                <c:pt idx="11361">
                  <c:v>42606.72916666665</c:v>
                </c:pt>
                <c:pt idx="11362">
                  <c:v>42606.75</c:v>
                </c:pt>
                <c:pt idx="11363">
                  <c:v>42606.770833333343</c:v>
                </c:pt>
                <c:pt idx="11364">
                  <c:v>42606.79166666665</c:v>
                </c:pt>
                <c:pt idx="11365">
                  <c:v>42606.8125</c:v>
                </c:pt>
                <c:pt idx="11366">
                  <c:v>42606.833333333343</c:v>
                </c:pt>
                <c:pt idx="11367">
                  <c:v>42606.854166666657</c:v>
                </c:pt>
                <c:pt idx="11368">
                  <c:v>42606.875</c:v>
                </c:pt>
                <c:pt idx="11369">
                  <c:v>42606.895833333343</c:v>
                </c:pt>
                <c:pt idx="11370">
                  <c:v>42606.916666666657</c:v>
                </c:pt>
                <c:pt idx="11371">
                  <c:v>42606.9375</c:v>
                </c:pt>
                <c:pt idx="11372">
                  <c:v>42606.958333333343</c:v>
                </c:pt>
                <c:pt idx="11373">
                  <c:v>42606.979166666657</c:v>
                </c:pt>
                <c:pt idx="11374">
                  <c:v>42607</c:v>
                </c:pt>
                <c:pt idx="11375">
                  <c:v>42607.020833333343</c:v>
                </c:pt>
                <c:pt idx="11376">
                  <c:v>42607.041666666657</c:v>
                </c:pt>
                <c:pt idx="11377">
                  <c:v>42607.0625</c:v>
                </c:pt>
                <c:pt idx="11378">
                  <c:v>42607.083333333343</c:v>
                </c:pt>
                <c:pt idx="11379">
                  <c:v>42607.104166666657</c:v>
                </c:pt>
                <c:pt idx="11380">
                  <c:v>42607.125</c:v>
                </c:pt>
                <c:pt idx="11381">
                  <c:v>42607.145833333343</c:v>
                </c:pt>
                <c:pt idx="11382">
                  <c:v>42607.166666666657</c:v>
                </c:pt>
                <c:pt idx="11383">
                  <c:v>42607.1875</c:v>
                </c:pt>
                <c:pt idx="11384">
                  <c:v>42607.208333333343</c:v>
                </c:pt>
                <c:pt idx="11385">
                  <c:v>42607.22916666665</c:v>
                </c:pt>
                <c:pt idx="11386">
                  <c:v>42607.25</c:v>
                </c:pt>
                <c:pt idx="11387">
                  <c:v>42607.270833333343</c:v>
                </c:pt>
                <c:pt idx="11388">
                  <c:v>42607.29166666665</c:v>
                </c:pt>
                <c:pt idx="11389">
                  <c:v>42607.3125</c:v>
                </c:pt>
                <c:pt idx="11390">
                  <c:v>42607.333333333343</c:v>
                </c:pt>
                <c:pt idx="11391">
                  <c:v>42607.354166666657</c:v>
                </c:pt>
                <c:pt idx="11392">
                  <c:v>42607.375</c:v>
                </c:pt>
                <c:pt idx="11393">
                  <c:v>42607.395833333343</c:v>
                </c:pt>
                <c:pt idx="11394">
                  <c:v>42607.416666666657</c:v>
                </c:pt>
                <c:pt idx="11395">
                  <c:v>42607.4375</c:v>
                </c:pt>
                <c:pt idx="11396">
                  <c:v>42607.458333333343</c:v>
                </c:pt>
                <c:pt idx="11397">
                  <c:v>42607.479166666657</c:v>
                </c:pt>
                <c:pt idx="11398">
                  <c:v>42607.5</c:v>
                </c:pt>
                <c:pt idx="11399">
                  <c:v>42607.520833333343</c:v>
                </c:pt>
                <c:pt idx="11400">
                  <c:v>42607.541666666657</c:v>
                </c:pt>
                <c:pt idx="11401">
                  <c:v>42607.5625</c:v>
                </c:pt>
                <c:pt idx="11402">
                  <c:v>42607.583333333343</c:v>
                </c:pt>
                <c:pt idx="11403">
                  <c:v>42607.604166666657</c:v>
                </c:pt>
                <c:pt idx="11404">
                  <c:v>42607.625</c:v>
                </c:pt>
                <c:pt idx="11405">
                  <c:v>42607.645833333343</c:v>
                </c:pt>
                <c:pt idx="11406">
                  <c:v>42607.666666666657</c:v>
                </c:pt>
                <c:pt idx="11407">
                  <c:v>42607.6875</c:v>
                </c:pt>
                <c:pt idx="11408">
                  <c:v>42607.708333333343</c:v>
                </c:pt>
                <c:pt idx="11409">
                  <c:v>42607.72916666665</c:v>
                </c:pt>
                <c:pt idx="11410">
                  <c:v>42607.75</c:v>
                </c:pt>
                <c:pt idx="11411">
                  <c:v>42607.770833333343</c:v>
                </c:pt>
                <c:pt idx="11412">
                  <c:v>42607.79166666665</c:v>
                </c:pt>
                <c:pt idx="11413">
                  <c:v>42607.8125</c:v>
                </c:pt>
                <c:pt idx="11414">
                  <c:v>42607.833333333343</c:v>
                </c:pt>
                <c:pt idx="11415">
                  <c:v>42607.854166666657</c:v>
                </c:pt>
                <c:pt idx="11416">
                  <c:v>42607.875</c:v>
                </c:pt>
                <c:pt idx="11417">
                  <c:v>42607.895833333343</c:v>
                </c:pt>
                <c:pt idx="11418">
                  <c:v>42607.916666666657</c:v>
                </c:pt>
                <c:pt idx="11419">
                  <c:v>42607.9375</c:v>
                </c:pt>
                <c:pt idx="11420">
                  <c:v>42607.958333333343</c:v>
                </c:pt>
                <c:pt idx="11421">
                  <c:v>42607.979166666657</c:v>
                </c:pt>
                <c:pt idx="11422">
                  <c:v>42608</c:v>
                </c:pt>
                <c:pt idx="11423">
                  <c:v>42608.020833333343</c:v>
                </c:pt>
                <c:pt idx="11424">
                  <c:v>42608.041666666657</c:v>
                </c:pt>
                <c:pt idx="11425">
                  <c:v>42608.0625</c:v>
                </c:pt>
                <c:pt idx="11426">
                  <c:v>42608.083333333343</c:v>
                </c:pt>
                <c:pt idx="11427">
                  <c:v>42608.104166666657</c:v>
                </c:pt>
                <c:pt idx="11428">
                  <c:v>42608.125</c:v>
                </c:pt>
                <c:pt idx="11429">
                  <c:v>42608.145833333343</c:v>
                </c:pt>
                <c:pt idx="11430">
                  <c:v>42608.166666666657</c:v>
                </c:pt>
                <c:pt idx="11431">
                  <c:v>42608.1875</c:v>
                </c:pt>
                <c:pt idx="11432">
                  <c:v>42608.208333333343</c:v>
                </c:pt>
                <c:pt idx="11433">
                  <c:v>42608.22916666665</c:v>
                </c:pt>
                <c:pt idx="11434">
                  <c:v>42608.25</c:v>
                </c:pt>
                <c:pt idx="11435">
                  <c:v>42608.270833333343</c:v>
                </c:pt>
                <c:pt idx="11436">
                  <c:v>42608.29166666665</c:v>
                </c:pt>
                <c:pt idx="11437">
                  <c:v>42608.3125</c:v>
                </c:pt>
                <c:pt idx="11438">
                  <c:v>42608.333333333343</c:v>
                </c:pt>
                <c:pt idx="11439">
                  <c:v>42608.354166666657</c:v>
                </c:pt>
                <c:pt idx="11440">
                  <c:v>42608.375</c:v>
                </c:pt>
                <c:pt idx="11441">
                  <c:v>42608.395833333343</c:v>
                </c:pt>
                <c:pt idx="11442">
                  <c:v>42608.416666666657</c:v>
                </c:pt>
                <c:pt idx="11443">
                  <c:v>42608.4375</c:v>
                </c:pt>
                <c:pt idx="11444">
                  <c:v>42608.458333333343</c:v>
                </c:pt>
                <c:pt idx="11445">
                  <c:v>42608.479166666657</c:v>
                </c:pt>
                <c:pt idx="11446">
                  <c:v>42608.5</c:v>
                </c:pt>
                <c:pt idx="11447">
                  <c:v>42608.520833333343</c:v>
                </c:pt>
                <c:pt idx="11448">
                  <c:v>42608.541666666657</c:v>
                </c:pt>
                <c:pt idx="11449">
                  <c:v>42608.5625</c:v>
                </c:pt>
                <c:pt idx="11450">
                  <c:v>42608.583333333343</c:v>
                </c:pt>
                <c:pt idx="11451">
                  <c:v>42608.604166666657</c:v>
                </c:pt>
                <c:pt idx="11452">
                  <c:v>42608.625</c:v>
                </c:pt>
                <c:pt idx="11453">
                  <c:v>42608.645833333343</c:v>
                </c:pt>
                <c:pt idx="11454">
                  <c:v>42608.666666666657</c:v>
                </c:pt>
                <c:pt idx="11455">
                  <c:v>42608.6875</c:v>
                </c:pt>
                <c:pt idx="11456">
                  <c:v>42608.708333333343</c:v>
                </c:pt>
                <c:pt idx="11457">
                  <c:v>42608.72916666665</c:v>
                </c:pt>
                <c:pt idx="11458">
                  <c:v>42608.75</c:v>
                </c:pt>
                <c:pt idx="11459">
                  <c:v>42608.770833333343</c:v>
                </c:pt>
                <c:pt idx="11460">
                  <c:v>42608.79166666665</c:v>
                </c:pt>
                <c:pt idx="11461">
                  <c:v>42608.8125</c:v>
                </c:pt>
                <c:pt idx="11462">
                  <c:v>42608.833333333343</c:v>
                </c:pt>
                <c:pt idx="11463">
                  <c:v>42608.854166666657</c:v>
                </c:pt>
                <c:pt idx="11464">
                  <c:v>42608.875</c:v>
                </c:pt>
                <c:pt idx="11465">
                  <c:v>42608.895833333343</c:v>
                </c:pt>
                <c:pt idx="11466">
                  <c:v>42608.916666666657</c:v>
                </c:pt>
                <c:pt idx="11467">
                  <c:v>42608.9375</c:v>
                </c:pt>
                <c:pt idx="11468">
                  <c:v>42608.958333333343</c:v>
                </c:pt>
                <c:pt idx="11469">
                  <c:v>42608.979166666657</c:v>
                </c:pt>
                <c:pt idx="11470">
                  <c:v>42609</c:v>
                </c:pt>
                <c:pt idx="11471">
                  <c:v>42609.020833333343</c:v>
                </c:pt>
                <c:pt idx="11472">
                  <c:v>42609.041666666657</c:v>
                </c:pt>
                <c:pt idx="11473">
                  <c:v>42609.0625</c:v>
                </c:pt>
                <c:pt idx="11474">
                  <c:v>42609.083333333343</c:v>
                </c:pt>
                <c:pt idx="11475">
                  <c:v>42609.104166666657</c:v>
                </c:pt>
                <c:pt idx="11476">
                  <c:v>42609.125</c:v>
                </c:pt>
                <c:pt idx="11477">
                  <c:v>42609.145833333343</c:v>
                </c:pt>
                <c:pt idx="11478">
                  <c:v>42609.166666666657</c:v>
                </c:pt>
                <c:pt idx="11479">
                  <c:v>42609.1875</c:v>
                </c:pt>
                <c:pt idx="11480">
                  <c:v>42609.208333333343</c:v>
                </c:pt>
                <c:pt idx="11481">
                  <c:v>42609.22916666665</c:v>
                </c:pt>
                <c:pt idx="11482">
                  <c:v>42609.25</c:v>
                </c:pt>
                <c:pt idx="11483">
                  <c:v>42609.270833333343</c:v>
                </c:pt>
                <c:pt idx="11484">
                  <c:v>42609.29166666665</c:v>
                </c:pt>
                <c:pt idx="11485">
                  <c:v>42609.3125</c:v>
                </c:pt>
                <c:pt idx="11486">
                  <c:v>42609.333333333343</c:v>
                </c:pt>
                <c:pt idx="11487">
                  <c:v>42609.354166666657</c:v>
                </c:pt>
                <c:pt idx="11488">
                  <c:v>42609.375</c:v>
                </c:pt>
                <c:pt idx="11489">
                  <c:v>42609.395833333343</c:v>
                </c:pt>
                <c:pt idx="11490">
                  <c:v>42609.416666666657</c:v>
                </c:pt>
                <c:pt idx="11491">
                  <c:v>42609.4375</c:v>
                </c:pt>
                <c:pt idx="11492">
                  <c:v>42609.458333333343</c:v>
                </c:pt>
                <c:pt idx="11493">
                  <c:v>42609.479166666657</c:v>
                </c:pt>
                <c:pt idx="11494">
                  <c:v>42609.5</c:v>
                </c:pt>
                <c:pt idx="11495">
                  <c:v>42609.520833333343</c:v>
                </c:pt>
                <c:pt idx="11496">
                  <c:v>42609.541666666657</c:v>
                </c:pt>
                <c:pt idx="11497">
                  <c:v>42609.5625</c:v>
                </c:pt>
                <c:pt idx="11498">
                  <c:v>42609.583333333343</c:v>
                </c:pt>
                <c:pt idx="11499">
                  <c:v>42609.604166666657</c:v>
                </c:pt>
                <c:pt idx="11500">
                  <c:v>42609.625</c:v>
                </c:pt>
                <c:pt idx="11501">
                  <c:v>42609.645833333343</c:v>
                </c:pt>
                <c:pt idx="11502">
                  <c:v>42609.666666666657</c:v>
                </c:pt>
                <c:pt idx="11503">
                  <c:v>42609.6875</c:v>
                </c:pt>
                <c:pt idx="11504">
                  <c:v>42609.708333333343</c:v>
                </c:pt>
                <c:pt idx="11505">
                  <c:v>42609.72916666665</c:v>
                </c:pt>
                <c:pt idx="11506">
                  <c:v>42609.75</c:v>
                </c:pt>
                <c:pt idx="11507">
                  <c:v>42609.770833333343</c:v>
                </c:pt>
                <c:pt idx="11508">
                  <c:v>42609.79166666665</c:v>
                </c:pt>
                <c:pt idx="11509">
                  <c:v>42609.8125</c:v>
                </c:pt>
                <c:pt idx="11510">
                  <c:v>42609.833333333343</c:v>
                </c:pt>
                <c:pt idx="11511">
                  <c:v>42609.854166666657</c:v>
                </c:pt>
                <c:pt idx="11512">
                  <c:v>42609.875</c:v>
                </c:pt>
                <c:pt idx="11513">
                  <c:v>42609.895833333343</c:v>
                </c:pt>
                <c:pt idx="11514">
                  <c:v>42609.916666666657</c:v>
                </c:pt>
                <c:pt idx="11515">
                  <c:v>42609.9375</c:v>
                </c:pt>
                <c:pt idx="11516">
                  <c:v>42609.958333333343</c:v>
                </c:pt>
                <c:pt idx="11517">
                  <c:v>42609.979166666657</c:v>
                </c:pt>
                <c:pt idx="11518">
                  <c:v>42610</c:v>
                </c:pt>
                <c:pt idx="11519">
                  <c:v>42610.020833333343</c:v>
                </c:pt>
                <c:pt idx="11520">
                  <c:v>42610.041666666657</c:v>
                </c:pt>
                <c:pt idx="11521">
                  <c:v>42610.0625</c:v>
                </c:pt>
                <c:pt idx="11522">
                  <c:v>42610.083333333343</c:v>
                </c:pt>
                <c:pt idx="11523">
                  <c:v>42610.104166666657</c:v>
                </c:pt>
                <c:pt idx="11524">
                  <c:v>42610.125</c:v>
                </c:pt>
                <c:pt idx="11525">
                  <c:v>42610.145833333343</c:v>
                </c:pt>
                <c:pt idx="11526">
                  <c:v>42610.166666666657</c:v>
                </c:pt>
                <c:pt idx="11527">
                  <c:v>42610.1875</c:v>
                </c:pt>
                <c:pt idx="11528">
                  <c:v>42610.208333333343</c:v>
                </c:pt>
                <c:pt idx="11529">
                  <c:v>42610.22916666665</c:v>
                </c:pt>
                <c:pt idx="11530">
                  <c:v>42610.25</c:v>
                </c:pt>
                <c:pt idx="11531">
                  <c:v>42610.270833333343</c:v>
                </c:pt>
                <c:pt idx="11532">
                  <c:v>42610.29166666665</c:v>
                </c:pt>
                <c:pt idx="11533">
                  <c:v>42610.3125</c:v>
                </c:pt>
                <c:pt idx="11534">
                  <c:v>42610.333333333343</c:v>
                </c:pt>
                <c:pt idx="11535">
                  <c:v>42610.354166666657</c:v>
                </c:pt>
                <c:pt idx="11536">
                  <c:v>42610.375</c:v>
                </c:pt>
                <c:pt idx="11537">
                  <c:v>42610.395833333343</c:v>
                </c:pt>
                <c:pt idx="11538">
                  <c:v>42610.416666666657</c:v>
                </c:pt>
                <c:pt idx="11539">
                  <c:v>42610.4375</c:v>
                </c:pt>
                <c:pt idx="11540">
                  <c:v>42610.458333333343</c:v>
                </c:pt>
                <c:pt idx="11541">
                  <c:v>42610.479166666657</c:v>
                </c:pt>
                <c:pt idx="11542">
                  <c:v>42610.5</c:v>
                </c:pt>
                <c:pt idx="11543">
                  <c:v>42610.520833333343</c:v>
                </c:pt>
                <c:pt idx="11544">
                  <c:v>42610.541666666657</c:v>
                </c:pt>
                <c:pt idx="11545">
                  <c:v>42610.5625</c:v>
                </c:pt>
                <c:pt idx="11546">
                  <c:v>42610.583333333343</c:v>
                </c:pt>
                <c:pt idx="11547">
                  <c:v>42610.604166666657</c:v>
                </c:pt>
                <c:pt idx="11548">
                  <c:v>42610.625</c:v>
                </c:pt>
                <c:pt idx="11549">
                  <c:v>42610.645833333343</c:v>
                </c:pt>
                <c:pt idx="11550">
                  <c:v>42610.666666666657</c:v>
                </c:pt>
                <c:pt idx="11551">
                  <c:v>42610.6875</c:v>
                </c:pt>
                <c:pt idx="11552">
                  <c:v>42610.708333333343</c:v>
                </c:pt>
                <c:pt idx="11553">
                  <c:v>42610.72916666665</c:v>
                </c:pt>
                <c:pt idx="11554">
                  <c:v>42610.75</c:v>
                </c:pt>
                <c:pt idx="11555">
                  <c:v>42610.770833333343</c:v>
                </c:pt>
                <c:pt idx="11556">
                  <c:v>42610.79166666665</c:v>
                </c:pt>
                <c:pt idx="11557">
                  <c:v>42610.8125</c:v>
                </c:pt>
                <c:pt idx="11558">
                  <c:v>42610.833333333343</c:v>
                </c:pt>
                <c:pt idx="11559">
                  <c:v>42610.854166666657</c:v>
                </c:pt>
                <c:pt idx="11560">
                  <c:v>42610.875</c:v>
                </c:pt>
                <c:pt idx="11561">
                  <c:v>42610.895833333343</c:v>
                </c:pt>
                <c:pt idx="11562">
                  <c:v>42610.916666666657</c:v>
                </c:pt>
                <c:pt idx="11563">
                  <c:v>42610.9375</c:v>
                </c:pt>
                <c:pt idx="11564">
                  <c:v>42610.958333333343</c:v>
                </c:pt>
                <c:pt idx="11565">
                  <c:v>42610.979166666657</c:v>
                </c:pt>
                <c:pt idx="11566">
                  <c:v>42611</c:v>
                </c:pt>
                <c:pt idx="11567">
                  <c:v>42611.020833333343</c:v>
                </c:pt>
                <c:pt idx="11568">
                  <c:v>42611.041666666657</c:v>
                </c:pt>
                <c:pt idx="11569">
                  <c:v>42611.0625</c:v>
                </c:pt>
                <c:pt idx="11570">
                  <c:v>42611.083333333343</c:v>
                </c:pt>
                <c:pt idx="11571">
                  <c:v>42611.104166666657</c:v>
                </c:pt>
                <c:pt idx="11572">
                  <c:v>42611.125</c:v>
                </c:pt>
                <c:pt idx="11573">
                  <c:v>42611.145833333343</c:v>
                </c:pt>
                <c:pt idx="11574">
                  <c:v>42611.166666666657</c:v>
                </c:pt>
                <c:pt idx="11575">
                  <c:v>42611.1875</c:v>
                </c:pt>
                <c:pt idx="11576">
                  <c:v>42611.208333333343</c:v>
                </c:pt>
                <c:pt idx="11577">
                  <c:v>42611.22916666665</c:v>
                </c:pt>
                <c:pt idx="11578">
                  <c:v>42611.25</c:v>
                </c:pt>
                <c:pt idx="11579">
                  <c:v>42611.270833333343</c:v>
                </c:pt>
                <c:pt idx="11580">
                  <c:v>42611.29166666665</c:v>
                </c:pt>
                <c:pt idx="11581">
                  <c:v>42611.3125</c:v>
                </c:pt>
                <c:pt idx="11582">
                  <c:v>42611.333333333343</c:v>
                </c:pt>
                <c:pt idx="11583">
                  <c:v>42611.354166666657</c:v>
                </c:pt>
                <c:pt idx="11584">
                  <c:v>42611.375</c:v>
                </c:pt>
                <c:pt idx="11585">
                  <c:v>42611.395833333343</c:v>
                </c:pt>
                <c:pt idx="11586">
                  <c:v>42611.416666666657</c:v>
                </c:pt>
                <c:pt idx="11587">
                  <c:v>42611.4375</c:v>
                </c:pt>
                <c:pt idx="11588">
                  <c:v>42611.458333333343</c:v>
                </c:pt>
                <c:pt idx="11589">
                  <c:v>42611.479166666657</c:v>
                </c:pt>
                <c:pt idx="11590">
                  <c:v>42611.5</c:v>
                </c:pt>
                <c:pt idx="11591">
                  <c:v>42611.520833333343</c:v>
                </c:pt>
                <c:pt idx="11592">
                  <c:v>42611.541666666657</c:v>
                </c:pt>
                <c:pt idx="11593">
                  <c:v>42611.5625</c:v>
                </c:pt>
                <c:pt idx="11594">
                  <c:v>42611.583333333343</c:v>
                </c:pt>
                <c:pt idx="11595">
                  <c:v>42611.604166666657</c:v>
                </c:pt>
                <c:pt idx="11596">
                  <c:v>42611.625</c:v>
                </c:pt>
                <c:pt idx="11597">
                  <c:v>42611.645833333343</c:v>
                </c:pt>
                <c:pt idx="11598">
                  <c:v>42611.666666666657</c:v>
                </c:pt>
                <c:pt idx="11599">
                  <c:v>42611.6875</c:v>
                </c:pt>
                <c:pt idx="11600">
                  <c:v>42611.708333333343</c:v>
                </c:pt>
                <c:pt idx="11601">
                  <c:v>42611.72916666665</c:v>
                </c:pt>
                <c:pt idx="11602">
                  <c:v>42611.75</c:v>
                </c:pt>
                <c:pt idx="11603">
                  <c:v>42611.770833333343</c:v>
                </c:pt>
                <c:pt idx="11604">
                  <c:v>42611.79166666665</c:v>
                </c:pt>
                <c:pt idx="11605">
                  <c:v>42611.8125</c:v>
                </c:pt>
                <c:pt idx="11606">
                  <c:v>42611.833333333343</c:v>
                </c:pt>
                <c:pt idx="11607">
                  <c:v>42611.854166666657</c:v>
                </c:pt>
                <c:pt idx="11608">
                  <c:v>42611.875</c:v>
                </c:pt>
                <c:pt idx="11609">
                  <c:v>42611.895833333343</c:v>
                </c:pt>
                <c:pt idx="11610">
                  <c:v>42611.916666666657</c:v>
                </c:pt>
                <c:pt idx="11611">
                  <c:v>42611.9375</c:v>
                </c:pt>
                <c:pt idx="11612">
                  <c:v>42611.958333333343</c:v>
                </c:pt>
                <c:pt idx="11613">
                  <c:v>42611.979166666657</c:v>
                </c:pt>
                <c:pt idx="11614">
                  <c:v>42612</c:v>
                </c:pt>
                <c:pt idx="11615">
                  <c:v>42612.020833333343</c:v>
                </c:pt>
                <c:pt idx="11616">
                  <c:v>42612.041666666657</c:v>
                </c:pt>
                <c:pt idx="11617">
                  <c:v>42612.0625</c:v>
                </c:pt>
                <c:pt idx="11618">
                  <c:v>42612.083333333343</c:v>
                </c:pt>
                <c:pt idx="11619">
                  <c:v>42612.104166666657</c:v>
                </c:pt>
                <c:pt idx="11620">
                  <c:v>42612.125</c:v>
                </c:pt>
                <c:pt idx="11621">
                  <c:v>42612.145833333343</c:v>
                </c:pt>
                <c:pt idx="11622">
                  <c:v>42612.166666666657</c:v>
                </c:pt>
                <c:pt idx="11623">
                  <c:v>42612.1875</c:v>
                </c:pt>
                <c:pt idx="11624">
                  <c:v>42612.208333333343</c:v>
                </c:pt>
                <c:pt idx="11625">
                  <c:v>42612.22916666665</c:v>
                </c:pt>
                <c:pt idx="11626">
                  <c:v>42612.25</c:v>
                </c:pt>
                <c:pt idx="11627">
                  <c:v>42612.270833333343</c:v>
                </c:pt>
                <c:pt idx="11628">
                  <c:v>42612.29166666665</c:v>
                </c:pt>
                <c:pt idx="11629">
                  <c:v>42612.3125</c:v>
                </c:pt>
                <c:pt idx="11630">
                  <c:v>42612.333333333343</c:v>
                </c:pt>
                <c:pt idx="11631">
                  <c:v>42612.354166666657</c:v>
                </c:pt>
                <c:pt idx="11632">
                  <c:v>42612.375</c:v>
                </c:pt>
                <c:pt idx="11633">
                  <c:v>42612.395833333343</c:v>
                </c:pt>
                <c:pt idx="11634">
                  <c:v>42612.416666666657</c:v>
                </c:pt>
                <c:pt idx="11635">
                  <c:v>42612.4375</c:v>
                </c:pt>
                <c:pt idx="11636">
                  <c:v>42612.458333333343</c:v>
                </c:pt>
                <c:pt idx="11637">
                  <c:v>42612.479166666657</c:v>
                </c:pt>
                <c:pt idx="11638">
                  <c:v>42612.5</c:v>
                </c:pt>
                <c:pt idx="11639">
                  <c:v>42612.520833333343</c:v>
                </c:pt>
                <c:pt idx="11640">
                  <c:v>42612.541666666657</c:v>
                </c:pt>
                <c:pt idx="11641">
                  <c:v>42612.5625</c:v>
                </c:pt>
                <c:pt idx="11642">
                  <c:v>42612.583333333343</c:v>
                </c:pt>
                <c:pt idx="11643">
                  <c:v>42612.604166666657</c:v>
                </c:pt>
                <c:pt idx="11644">
                  <c:v>42612.625</c:v>
                </c:pt>
                <c:pt idx="11645">
                  <c:v>42612.645833333343</c:v>
                </c:pt>
                <c:pt idx="11646">
                  <c:v>42612.666666666657</c:v>
                </c:pt>
                <c:pt idx="11647">
                  <c:v>42612.6875</c:v>
                </c:pt>
                <c:pt idx="11648">
                  <c:v>42612.708333333343</c:v>
                </c:pt>
                <c:pt idx="11649">
                  <c:v>42612.72916666665</c:v>
                </c:pt>
                <c:pt idx="11650">
                  <c:v>42612.75</c:v>
                </c:pt>
                <c:pt idx="11651">
                  <c:v>42612.770833333343</c:v>
                </c:pt>
                <c:pt idx="11652">
                  <c:v>42612.79166666665</c:v>
                </c:pt>
                <c:pt idx="11653">
                  <c:v>42612.8125</c:v>
                </c:pt>
                <c:pt idx="11654">
                  <c:v>42612.833333333343</c:v>
                </c:pt>
                <c:pt idx="11655">
                  <c:v>42612.854166666657</c:v>
                </c:pt>
                <c:pt idx="11656">
                  <c:v>42612.875</c:v>
                </c:pt>
                <c:pt idx="11657">
                  <c:v>42612.895833333343</c:v>
                </c:pt>
                <c:pt idx="11658">
                  <c:v>42612.916666666657</c:v>
                </c:pt>
                <c:pt idx="11659">
                  <c:v>42612.9375</c:v>
                </c:pt>
                <c:pt idx="11660">
                  <c:v>42612.958333333343</c:v>
                </c:pt>
                <c:pt idx="11661">
                  <c:v>42612.979166666657</c:v>
                </c:pt>
                <c:pt idx="11662">
                  <c:v>42613</c:v>
                </c:pt>
                <c:pt idx="11663">
                  <c:v>42613.020833333343</c:v>
                </c:pt>
                <c:pt idx="11664">
                  <c:v>42613.041666666657</c:v>
                </c:pt>
                <c:pt idx="11665">
                  <c:v>42613.0625</c:v>
                </c:pt>
                <c:pt idx="11666">
                  <c:v>42613.083333333343</c:v>
                </c:pt>
                <c:pt idx="11667">
                  <c:v>42613.104166666657</c:v>
                </c:pt>
                <c:pt idx="11668">
                  <c:v>42613.125</c:v>
                </c:pt>
                <c:pt idx="11669">
                  <c:v>42613.145833333343</c:v>
                </c:pt>
                <c:pt idx="11670">
                  <c:v>42613.166666666657</c:v>
                </c:pt>
                <c:pt idx="11671">
                  <c:v>42613.1875</c:v>
                </c:pt>
                <c:pt idx="11672">
                  <c:v>42613.208333333343</c:v>
                </c:pt>
                <c:pt idx="11673">
                  <c:v>42613.22916666665</c:v>
                </c:pt>
                <c:pt idx="11674">
                  <c:v>42613.25</c:v>
                </c:pt>
                <c:pt idx="11675">
                  <c:v>42613.270833333343</c:v>
                </c:pt>
                <c:pt idx="11676">
                  <c:v>42613.29166666665</c:v>
                </c:pt>
                <c:pt idx="11677">
                  <c:v>42613.3125</c:v>
                </c:pt>
                <c:pt idx="11678">
                  <c:v>42613.333333333343</c:v>
                </c:pt>
                <c:pt idx="11679">
                  <c:v>42613.354166666657</c:v>
                </c:pt>
                <c:pt idx="11680">
                  <c:v>42613.375</c:v>
                </c:pt>
                <c:pt idx="11681">
                  <c:v>42613.395833333343</c:v>
                </c:pt>
                <c:pt idx="11682">
                  <c:v>42613.416666666657</c:v>
                </c:pt>
                <c:pt idx="11683">
                  <c:v>42613.4375</c:v>
                </c:pt>
                <c:pt idx="11684">
                  <c:v>42613.458333333343</c:v>
                </c:pt>
                <c:pt idx="11685">
                  <c:v>42613.479166666657</c:v>
                </c:pt>
                <c:pt idx="11686">
                  <c:v>42613.5</c:v>
                </c:pt>
                <c:pt idx="11687">
                  <c:v>42613.520833333343</c:v>
                </c:pt>
                <c:pt idx="11688">
                  <c:v>42613.541666666657</c:v>
                </c:pt>
                <c:pt idx="11689">
                  <c:v>42613.5625</c:v>
                </c:pt>
                <c:pt idx="11690">
                  <c:v>42613.583333333343</c:v>
                </c:pt>
                <c:pt idx="11691">
                  <c:v>42613.604166666657</c:v>
                </c:pt>
                <c:pt idx="11692">
                  <c:v>42613.625</c:v>
                </c:pt>
                <c:pt idx="11693">
                  <c:v>42613.645833333343</c:v>
                </c:pt>
                <c:pt idx="11694">
                  <c:v>42613.666666666657</c:v>
                </c:pt>
                <c:pt idx="11695">
                  <c:v>42613.6875</c:v>
                </c:pt>
                <c:pt idx="11696">
                  <c:v>42613.708333333343</c:v>
                </c:pt>
                <c:pt idx="11697">
                  <c:v>42613.72916666665</c:v>
                </c:pt>
                <c:pt idx="11698">
                  <c:v>42613.75</c:v>
                </c:pt>
                <c:pt idx="11699">
                  <c:v>42613.770833333343</c:v>
                </c:pt>
                <c:pt idx="11700">
                  <c:v>42613.79166666665</c:v>
                </c:pt>
                <c:pt idx="11701">
                  <c:v>42613.8125</c:v>
                </c:pt>
                <c:pt idx="11702">
                  <c:v>42613.833333333343</c:v>
                </c:pt>
                <c:pt idx="11703">
                  <c:v>42613.854166666657</c:v>
                </c:pt>
                <c:pt idx="11704">
                  <c:v>42613.875</c:v>
                </c:pt>
                <c:pt idx="11705">
                  <c:v>42613.895833333343</c:v>
                </c:pt>
                <c:pt idx="11706">
                  <c:v>42613.916666666657</c:v>
                </c:pt>
                <c:pt idx="11707">
                  <c:v>42613.9375</c:v>
                </c:pt>
                <c:pt idx="11708">
                  <c:v>42613.958333333343</c:v>
                </c:pt>
                <c:pt idx="11709">
                  <c:v>42613.979166666657</c:v>
                </c:pt>
                <c:pt idx="11710">
                  <c:v>42614</c:v>
                </c:pt>
                <c:pt idx="11711">
                  <c:v>42614.020833333343</c:v>
                </c:pt>
                <c:pt idx="11712">
                  <c:v>42614.041666666657</c:v>
                </c:pt>
                <c:pt idx="11713">
                  <c:v>42614.0625</c:v>
                </c:pt>
                <c:pt idx="11714">
                  <c:v>42614.083333333343</c:v>
                </c:pt>
                <c:pt idx="11715">
                  <c:v>42614.104166666657</c:v>
                </c:pt>
                <c:pt idx="11716">
                  <c:v>42614.125</c:v>
                </c:pt>
                <c:pt idx="11717">
                  <c:v>42614.145833333343</c:v>
                </c:pt>
                <c:pt idx="11718">
                  <c:v>42614.166666666657</c:v>
                </c:pt>
                <c:pt idx="11719">
                  <c:v>42614.1875</c:v>
                </c:pt>
                <c:pt idx="11720">
                  <c:v>42614.208333333343</c:v>
                </c:pt>
                <c:pt idx="11721">
                  <c:v>42614.22916666665</c:v>
                </c:pt>
                <c:pt idx="11722">
                  <c:v>42614.25</c:v>
                </c:pt>
                <c:pt idx="11723">
                  <c:v>42614.270833333343</c:v>
                </c:pt>
                <c:pt idx="11724">
                  <c:v>42614.29166666665</c:v>
                </c:pt>
                <c:pt idx="11725">
                  <c:v>42614.3125</c:v>
                </c:pt>
                <c:pt idx="11726">
                  <c:v>42614.333333333343</c:v>
                </c:pt>
                <c:pt idx="11727">
                  <c:v>42614.354166666657</c:v>
                </c:pt>
                <c:pt idx="11728">
                  <c:v>42614.375</c:v>
                </c:pt>
                <c:pt idx="11729">
                  <c:v>42614.395833333343</c:v>
                </c:pt>
                <c:pt idx="11730">
                  <c:v>42614.416666666657</c:v>
                </c:pt>
                <c:pt idx="11731">
                  <c:v>42614.4375</c:v>
                </c:pt>
                <c:pt idx="11732">
                  <c:v>42614.458333333343</c:v>
                </c:pt>
                <c:pt idx="11733">
                  <c:v>42614.479166666657</c:v>
                </c:pt>
                <c:pt idx="11734">
                  <c:v>42614.5</c:v>
                </c:pt>
                <c:pt idx="11735">
                  <c:v>42614.520833333343</c:v>
                </c:pt>
                <c:pt idx="11736">
                  <c:v>42614.541666666657</c:v>
                </c:pt>
                <c:pt idx="11737">
                  <c:v>42614.5625</c:v>
                </c:pt>
                <c:pt idx="11738">
                  <c:v>42614.583333333343</c:v>
                </c:pt>
                <c:pt idx="11739">
                  <c:v>42614.604166666657</c:v>
                </c:pt>
                <c:pt idx="11740">
                  <c:v>42614.625</c:v>
                </c:pt>
                <c:pt idx="11741">
                  <c:v>42614.645833333343</c:v>
                </c:pt>
                <c:pt idx="11742">
                  <c:v>42614.666666666657</c:v>
                </c:pt>
                <c:pt idx="11743">
                  <c:v>42614.6875</c:v>
                </c:pt>
                <c:pt idx="11744">
                  <c:v>42614.708333333343</c:v>
                </c:pt>
                <c:pt idx="11745">
                  <c:v>42614.72916666665</c:v>
                </c:pt>
                <c:pt idx="11746">
                  <c:v>42614.75</c:v>
                </c:pt>
                <c:pt idx="11747">
                  <c:v>42614.770833333343</c:v>
                </c:pt>
                <c:pt idx="11748">
                  <c:v>42614.79166666665</c:v>
                </c:pt>
                <c:pt idx="11749">
                  <c:v>42614.8125</c:v>
                </c:pt>
                <c:pt idx="11750">
                  <c:v>42614.833333333343</c:v>
                </c:pt>
                <c:pt idx="11751">
                  <c:v>42614.854166666657</c:v>
                </c:pt>
                <c:pt idx="11752">
                  <c:v>42614.875</c:v>
                </c:pt>
                <c:pt idx="11753">
                  <c:v>42614.895833333343</c:v>
                </c:pt>
                <c:pt idx="11754">
                  <c:v>42614.916666666657</c:v>
                </c:pt>
                <c:pt idx="11755">
                  <c:v>42614.9375</c:v>
                </c:pt>
                <c:pt idx="11756">
                  <c:v>42614.958333333343</c:v>
                </c:pt>
                <c:pt idx="11757">
                  <c:v>42614.979166666657</c:v>
                </c:pt>
                <c:pt idx="11758">
                  <c:v>42615</c:v>
                </c:pt>
                <c:pt idx="11759">
                  <c:v>42615.020833333343</c:v>
                </c:pt>
                <c:pt idx="11760">
                  <c:v>42615.041666666657</c:v>
                </c:pt>
                <c:pt idx="11761">
                  <c:v>42615.0625</c:v>
                </c:pt>
                <c:pt idx="11762">
                  <c:v>42615.083333333343</c:v>
                </c:pt>
                <c:pt idx="11763">
                  <c:v>42615.104166666657</c:v>
                </c:pt>
                <c:pt idx="11764">
                  <c:v>42615.125</c:v>
                </c:pt>
                <c:pt idx="11765">
                  <c:v>42615.145833333343</c:v>
                </c:pt>
                <c:pt idx="11766">
                  <c:v>42615.166666666657</c:v>
                </c:pt>
                <c:pt idx="11767">
                  <c:v>42615.1875</c:v>
                </c:pt>
                <c:pt idx="11768">
                  <c:v>42615.208333333343</c:v>
                </c:pt>
                <c:pt idx="11769">
                  <c:v>42615.22916666665</c:v>
                </c:pt>
                <c:pt idx="11770">
                  <c:v>42615.25</c:v>
                </c:pt>
                <c:pt idx="11771">
                  <c:v>42615.270833333343</c:v>
                </c:pt>
                <c:pt idx="11772">
                  <c:v>42615.29166666665</c:v>
                </c:pt>
                <c:pt idx="11773">
                  <c:v>42615.3125</c:v>
                </c:pt>
                <c:pt idx="11774">
                  <c:v>42615.333333333343</c:v>
                </c:pt>
                <c:pt idx="11775">
                  <c:v>42615.354166666657</c:v>
                </c:pt>
                <c:pt idx="11776">
                  <c:v>42615.375</c:v>
                </c:pt>
                <c:pt idx="11777">
                  <c:v>42615.395833333343</c:v>
                </c:pt>
                <c:pt idx="11778">
                  <c:v>42615.416666666657</c:v>
                </c:pt>
                <c:pt idx="11779">
                  <c:v>42615.4375</c:v>
                </c:pt>
                <c:pt idx="11780">
                  <c:v>42615.458333333343</c:v>
                </c:pt>
                <c:pt idx="11781">
                  <c:v>42615.479166666657</c:v>
                </c:pt>
                <c:pt idx="11782">
                  <c:v>42615.5</c:v>
                </c:pt>
                <c:pt idx="11783">
                  <c:v>42615.520833333343</c:v>
                </c:pt>
                <c:pt idx="11784">
                  <c:v>42615.541666666657</c:v>
                </c:pt>
                <c:pt idx="11785">
                  <c:v>42615.5625</c:v>
                </c:pt>
                <c:pt idx="11786">
                  <c:v>42615.583333333343</c:v>
                </c:pt>
                <c:pt idx="11787">
                  <c:v>42615.604166666657</c:v>
                </c:pt>
                <c:pt idx="11788">
                  <c:v>42615.625</c:v>
                </c:pt>
                <c:pt idx="11789">
                  <c:v>42615.645833333343</c:v>
                </c:pt>
                <c:pt idx="11790">
                  <c:v>42615.666666666657</c:v>
                </c:pt>
                <c:pt idx="11791">
                  <c:v>42615.6875</c:v>
                </c:pt>
                <c:pt idx="11792">
                  <c:v>42615.708333333343</c:v>
                </c:pt>
                <c:pt idx="11793">
                  <c:v>42615.72916666665</c:v>
                </c:pt>
                <c:pt idx="11794">
                  <c:v>42615.75</c:v>
                </c:pt>
                <c:pt idx="11795">
                  <c:v>42615.770833333343</c:v>
                </c:pt>
                <c:pt idx="11796">
                  <c:v>42615.79166666665</c:v>
                </c:pt>
                <c:pt idx="11797">
                  <c:v>42615.8125</c:v>
                </c:pt>
                <c:pt idx="11798">
                  <c:v>42615.833333333343</c:v>
                </c:pt>
                <c:pt idx="11799">
                  <c:v>42615.854166666657</c:v>
                </c:pt>
                <c:pt idx="11800">
                  <c:v>42615.875</c:v>
                </c:pt>
                <c:pt idx="11801">
                  <c:v>42615.895833333343</c:v>
                </c:pt>
                <c:pt idx="11802">
                  <c:v>42615.916666666657</c:v>
                </c:pt>
                <c:pt idx="11803">
                  <c:v>42615.9375</c:v>
                </c:pt>
                <c:pt idx="11804">
                  <c:v>42615.958333333343</c:v>
                </c:pt>
                <c:pt idx="11805">
                  <c:v>42615.979166666657</c:v>
                </c:pt>
                <c:pt idx="11806">
                  <c:v>42616</c:v>
                </c:pt>
                <c:pt idx="11807">
                  <c:v>42616.020833333343</c:v>
                </c:pt>
                <c:pt idx="11808">
                  <c:v>42616.041666666657</c:v>
                </c:pt>
                <c:pt idx="11809">
                  <c:v>42616.0625</c:v>
                </c:pt>
                <c:pt idx="11810">
                  <c:v>42616.083333333343</c:v>
                </c:pt>
                <c:pt idx="11811">
                  <c:v>42616.104166666657</c:v>
                </c:pt>
                <c:pt idx="11812">
                  <c:v>42616.125</c:v>
                </c:pt>
                <c:pt idx="11813">
                  <c:v>42616.145833333343</c:v>
                </c:pt>
                <c:pt idx="11814">
                  <c:v>42616.166666666657</c:v>
                </c:pt>
                <c:pt idx="11815">
                  <c:v>42616.1875</c:v>
                </c:pt>
                <c:pt idx="11816">
                  <c:v>42616.208333333343</c:v>
                </c:pt>
                <c:pt idx="11817">
                  <c:v>42616.22916666665</c:v>
                </c:pt>
                <c:pt idx="11818">
                  <c:v>42616.25</c:v>
                </c:pt>
                <c:pt idx="11819">
                  <c:v>42616.270833333343</c:v>
                </c:pt>
                <c:pt idx="11820">
                  <c:v>42616.29166666665</c:v>
                </c:pt>
                <c:pt idx="11821">
                  <c:v>42616.3125</c:v>
                </c:pt>
                <c:pt idx="11822">
                  <c:v>42616.333333333343</c:v>
                </c:pt>
                <c:pt idx="11823">
                  <c:v>42616.354166666657</c:v>
                </c:pt>
                <c:pt idx="11824">
                  <c:v>42616.375</c:v>
                </c:pt>
                <c:pt idx="11825">
                  <c:v>42616.395833333343</c:v>
                </c:pt>
                <c:pt idx="11826">
                  <c:v>42616.416666666657</c:v>
                </c:pt>
                <c:pt idx="11827">
                  <c:v>42616.4375</c:v>
                </c:pt>
                <c:pt idx="11828">
                  <c:v>42616.458333333343</c:v>
                </c:pt>
                <c:pt idx="11829">
                  <c:v>42616.479166666657</c:v>
                </c:pt>
                <c:pt idx="11830">
                  <c:v>42616.5</c:v>
                </c:pt>
                <c:pt idx="11831">
                  <c:v>42616.520833333343</c:v>
                </c:pt>
                <c:pt idx="11832">
                  <c:v>42616.541666666657</c:v>
                </c:pt>
                <c:pt idx="11833">
                  <c:v>42616.5625</c:v>
                </c:pt>
                <c:pt idx="11834">
                  <c:v>42616.583333333343</c:v>
                </c:pt>
                <c:pt idx="11835">
                  <c:v>42616.604166666657</c:v>
                </c:pt>
                <c:pt idx="11836">
                  <c:v>42616.625</c:v>
                </c:pt>
                <c:pt idx="11837">
                  <c:v>42616.645833333343</c:v>
                </c:pt>
                <c:pt idx="11838">
                  <c:v>42616.666666666657</c:v>
                </c:pt>
                <c:pt idx="11839">
                  <c:v>42616.6875</c:v>
                </c:pt>
                <c:pt idx="11840">
                  <c:v>42616.708333333343</c:v>
                </c:pt>
                <c:pt idx="11841">
                  <c:v>42616.72916666665</c:v>
                </c:pt>
                <c:pt idx="11842">
                  <c:v>42616.75</c:v>
                </c:pt>
                <c:pt idx="11843">
                  <c:v>42616.770833333343</c:v>
                </c:pt>
                <c:pt idx="11844">
                  <c:v>42616.79166666665</c:v>
                </c:pt>
                <c:pt idx="11845">
                  <c:v>42616.8125</c:v>
                </c:pt>
                <c:pt idx="11846">
                  <c:v>42616.833333333343</c:v>
                </c:pt>
                <c:pt idx="11847">
                  <c:v>42616.854166666657</c:v>
                </c:pt>
                <c:pt idx="11848">
                  <c:v>42616.875</c:v>
                </c:pt>
                <c:pt idx="11849">
                  <c:v>42616.895833333343</c:v>
                </c:pt>
                <c:pt idx="11850">
                  <c:v>42616.916666666657</c:v>
                </c:pt>
                <c:pt idx="11851">
                  <c:v>42616.9375</c:v>
                </c:pt>
                <c:pt idx="11852">
                  <c:v>42616.958333333343</c:v>
                </c:pt>
                <c:pt idx="11853">
                  <c:v>42616.979166666657</c:v>
                </c:pt>
                <c:pt idx="11854">
                  <c:v>42617</c:v>
                </c:pt>
                <c:pt idx="11855">
                  <c:v>42617.020833333343</c:v>
                </c:pt>
                <c:pt idx="11856">
                  <c:v>42617.041666666657</c:v>
                </c:pt>
                <c:pt idx="11857">
                  <c:v>42617.0625</c:v>
                </c:pt>
                <c:pt idx="11858">
                  <c:v>42617.083333333343</c:v>
                </c:pt>
                <c:pt idx="11859">
                  <c:v>42617.104166666657</c:v>
                </c:pt>
                <c:pt idx="11860">
                  <c:v>42617.125</c:v>
                </c:pt>
                <c:pt idx="11861">
                  <c:v>42617.145833333343</c:v>
                </c:pt>
                <c:pt idx="11862">
                  <c:v>42617.166666666657</c:v>
                </c:pt>
                <c:pt idx="11863">
                  <c:v>42617.1875</c:v>
                </c:pt>
                <c:pt idx="11864">
                  <c:v>42617.208333333343</c:v>
                </c:pt>
                <c:pt idx="11865">
                  <c:v>42617.22916666665</c:v>
                </c:pt>
                <c:pt idx="11866">
                  <c:v>42617.25</c:v>
                </c:pt>
                <c:pt idx="11867">
                  <c:v>42617.270833333343</c:v>
                </c:pt>
                <c:pt idx="11868">
                  <c:v>42617.29166666665</c:v>
                </c:pt>
                <c:pt idx="11869">
                  <c:v>42617.3125</c:v>
                </c:pt>
                <c:pt idx="11870">
                  <c:v>42617.333333333343</c:v>
                </c:pt>
                <c:pt idx="11871">
                  <c:v>42617.354166666657</c:v>
                </c:pt>
                <c:pt idx="11872">
                  <c:v>42617.375</c:v>
                </c:pt>
                <c:pt idx="11873">
                  <c:v>42617.395833333343</c:v>
                </c:pt>
                <c:pt idx="11874">
                  <c:v>42617.416666666657</c:v>
                </c:pt>
                <c:pt idx="11875">
                  <c:v>42617.4375</c:v>
                </c:pt>
                <c:pt idx="11876">
                  <c:v>42617.458333333343</c:v>
                </c:pt>
                <c:pt idx="11877">
                  <c:v>42617.479166666657</c:v>
                </c:pt>
                <c:pt idx="11878">
                  <c:v>42617.5</c:v>
                </c:pt>
                <c:pt idx="11879">
                  <c:v>42617.520833333343</c:v>
                </c:pt>
                <c:pt idx="11880">
                  <c:v>42617.541666666657</c:v>
                </c:pt>
                <c:pt idx="11881">
                  <c:v>42617.5625</c:v>
                </c:pt>
                <c:pt idx="11882">
                  <c:v>42617.583333333343</c:v>
                </c:pt>
                <c:pt idx="11883">
                  <c:v>42617.604166666657</c:v>
                </c:pt>
                <c:pt idx="11884">
                  <c:v>42617.625</c:v>
                </c:pt>
                <c:pt idx="11885">
                  <c:v>42617.645833333343</c:v>
                </c:pt>
                <c:pt idx="11886">
                  <c:v>42617.666666666657</c:v>
                </c:pt>
                <c:pt idx="11887">
                  <c:v>42617.6875</c:v>
                </c:pt>
                <c:pt idx="11888">
                  <c:v>42617.708333333343</c:v>
                </c:pt>
                <c:pt idx="11889">
                  <c:v>42617.72916666665</c:v>
                </c:pt>
                <c:pt idx="11890">
                  <c:v>42617.75</c:v>
                </c:pt>
                <c:pt idx="11891">
                  <c:v>42617.770833333343</c:v>
                </c:pt>
                <c:pt idx="11892">
                  <c:v>42617.79166666665</c:v>
                </c:pt>
                <c:pt idx="11893">
                  <c:v>42617.8125</c:v>
                </c:pt>
                <c:pt idx="11894">
                  <c:v>42617.833333333343</c:v>
                </c:pt>
                <c:pt idx="11895">
                  <c:v>42617.854166666657</c:v>
                </c:pt>
                <c:pt idx="11896">
                  <c:v>42617.875</c:v>
                </c:pt>
                <c:pt idx="11897">
                  <c:v>42617.895833333343</c:v>
                </c:pt>
                <c:pt idx="11898">
                  <c:v>42617.916666666657</c:v>
                </c:pt>
                <c:pt idx="11899">
                  <c:v>42617.9375</c:v>
                </c:pt>
                <c:pt idx="11900">
                  <c:v>42617.958333333343</c:v>
                </c:pt>
                <c:pt idx="11901">
                  <c:v>42617.979166666657</c:v>
                </c:pt>
                <c:pt idx="11902">
                  <c:v>42618</c:v>
                </c:pt>
                <c:pt idx="11903">
                  <c:v>42618.020833333343</c:v>
                </c:pt>
                <c:pt idx="11904">
                  <c:v>42618.041666666657</c:v>
                </c:pt>
                <c:pt idx="11905">
                  <c:v>42618.0625</c:v>
                </c:pt>
                <c:pt idx="11906">
                  <c:v>42618.083333333343</c:v>
                </c:pt>
                <c:pt idx="11907">
                  <c:v>42618.104166666657</c:v>
                </c:pt>
                <c:pt idx="11908">
                  <c:v>42618.125</c:v>
                </c:pt>
                <c:pt idx="11909">
                  <c:v>42618.145833333343</c:v>
                </c:pt>
                <c:pt idx="11910">
                  <c:v>42618.166666666657</c:v>
                </c:pt>
                <c:pt idx="11911">
                  <c:v>42618.1875</c:v>
                </c:pt>
                <c:pt idx="11912">
                  <c:v>42618.208333333343</c:v>
                </c:pt>
                <c:pt idx="11913">
                  <c:v>42618.22916666665</c:v>
                </c:pt>
                <c:pt idx="11914">
                  <c:v>42618.25</c:v>
                </c:pt>
                <c:pt idx="11915">
                  <c:v>42618.270833333343</c:v>
                </c:pt>
                <c:pt idx="11916">
                  <c:v>42618.29166666665</c:v>
                </c:pt>
                <c:pt idx="11917">
                  <c:v>42618.3125</c:v>
                </c:pt>
                <c:pt idx="11918">
                  <c:v>42618.333333333343</c:v>
                </c:pt>
                <c:pt idx="11919">
                  <c:v>42618.354166666657</c:v>
                </c:pt>
                <c:pt idx="11920">
                  <c:v>42618.375</c:v>
                </c:pt>
                <c:pt idx="11921">
                  <c:v>42618.395833333343</c:v>
                </c:pt>
                <c:pt idx="11922">
                  <c:v>42618.416666666657</c:v>
                </c:pt>
                <c:pt idx="11923">
                  <c:v>42618.4375</c:v>
                </c:pt>
                <c:pt idx="11924">
                  <c:v>42618.458333333343</c:v>
                </c:pt>
                <c:pt idx="11925">
                  <c:v>42618.479166666657</c:v>
                </c:pt>
                <c:pt idx="11926">
                  <c:v>42618.5</c:v>
                </c:pt>
                <c:pt idx="11927">
                  <c:v>42618.520833333343</c:v>
                </c:pt>
                <c:pt idx="11928">
                  <c:v>42618.541666666657</c:v>
                </c:pt>
                <c:pt idx="11929">
                  <c:v>42618.5625</c:v>
                </c:pt>
                <c:pt idx="11930">
                  <c:v>42618.583333333343</c:v>
                </c:pt>
                <c:pt idx="11931">
                  <c:v>42618.604166666657</c:v>
                </c:pt>
                <c:pt idx="11932">
                  <c:v>42618.625</c:v>
                </c:pt>
                <c:pt idx="11933">
                  <c:v>42618.645833333343</c:v>
                </c:pt>
                <c:pt idx="11934">
                  <c:v>42618.666666666657</c:v>
                </c:pt>
                <c:pt idx="11935">
                  <c:v>42618.6875</c:v>
                </c:pt>
                <c:pt idx="11936">
                  <c:v>42618.708333333343</c:v>
                </c:pt>
                <c:pt idx="11937">
                  <c:v>42618.72916666665</c:v>
                </c:pt>
                <c:pt idx="11938">
                  <c:v>42618.75</c:v>
                </c:pt>
                <c:pt idx="11939">
                  <c:v>42618.770833333343</c:v>
                </c:pt>
                <c:pt idx="11940">
                  <c:v>42618.79166666665</c:v>
                </c:pt>
                <c:pt idx="11941">
                  <c:v>42618.8125</c:v>
                </c:pt>
                <c:pt idx="11942">
                  <c:v>42618.833333333343</c:v>
                </c:pt>
                <c:pt idx="11943">
                  <c:v>42618.854166666657</c:v>
                </c:pt>
                <c:pt idx="11944">
                  <c:v>42618.875</c:v>
                </c:pt>
                <c:pt idx="11945">
                  <c:v>42618.895833333343</c:v>
                </c:pt>
                <c:pt idx="11946">
                  <c:v>42618.916666666657</c:v>
                </c:pt>
                <c:pt idx="11947">
                  <c:v>42618.9375</c:v>
                </c:pt>
                <c:pt idx="11948">
                  <c:v>42618.958333333343</c:v>
                </c:pt>
                <c:pt idx="11949">
                  <c:v>42618.979166666657</c:v>
                </c:pt>
                <c:pt idx="11950">
                  <c:v>42619</c:v>
                </c:pt>
                <c:pt idx="11951">
                  <c:v>42619.020833333343</c:v>
                </c:pt>
                <c:pt idx="11952">
                  <c:v>42619.041666666657</c:v>
                </c:pt>
                <c:pt idx="11953">
                  <c:v>42619.0625</c:v>
                </c:pt>
                <c:pt idx="11954">
                  <c:v>42619.083333333343</c:v>
                </c:pt>
                <c:pt idx="11955">
                  <c:v>42619.104166666657</c:v>
                </c:pt>
                <c:pt idx="11956">
                  <c:v>42619.125</c:v>
                </c:pt>
                <c:pt idx="11957">
                  <c:v>42619.145833333343</c:v>
                </c:pt>
                <c:pt idx="11958">
                  <c:v>42619.166666666657</c:v>
                </c:pt>
                <c:pt idx="11959">
                  <c:v>42619.1875</c:v>
                </c:pt>
                <c:pt idx="11960">
                  <c:v>42619.208333333343</c:v>
                </c:pt>
                <c:pt idx="11961">
                  <c:v>42619.22916666665</c:v>
                </c:pt>
                <c:pt idx="11962">
                  <c:v>42619.25</c:v>
                </c:pt>
                <c:pt idx="11963">
                  <c:v>42619.270833333343</c:v>
                </c:pt>
                <c:pt idx="11964">
                  <c:v>42619.29166666665</c:v>
                </c:pt>
                <c:pt idx="11965">
                  <c:v>42619.3125</c:v>
                </c:pt>
                <c:pt idx="11966">
                  <c:v>42619.333333333343</c:v>
                </c:pt>
                <c:pt idx="11967">
                  <c:v>42619.354166666657</c:v>
                </c:pt>
                <c:pt idx="11968">
                  <c:v>42619.375</c:v>
                </c:pt>
                <c:pt idx="11969">
                  <c:v>42619.395833333343</c:v>
                </c:pt>
                <c:pt idx="11970">
                  <c:v>42619.416666666657</c:v>
                </c:pt>
                <c:pt idx="11971">
                  <c:v>42619.4375</c:v>
                </c:pt>
                <c:pt idx="11972">
                  <c:v>42619.458333333343</c:v>
                </c:pt>
                <c:pt idx="11973">
                  <c:v>42619.479166666657</c:v>
                </c:pt>
                <c:pt idx="11974">
                  <c:v>42619.5</c:v>
                </c:pt>
                <c:pt idx="11975">
                  <c:v>42619.520833333343</c:v>
                </c:pt>
                <c:pt idx="11976">
                  <c:v>42619.541666666657</c:v>
                </c:pt>
                <c:pt idx="11977">
                  <c:v>42619.5625</c:v>
                </c:pt>
                <c:pt idx="11978">
                  <c:v>42619.583333333343</c:v>
                </c:pt>
                <c:pt idx="11979">
                  <c:v>42619.604166666657</c:v>
                </c:pt>
                <c:pt idx="11980">
                  <c:v>42619.625</c:v>
                </c:pt>
                <c:pt idx="11981">
                  <c:v>42619.645833333343</c:v>
                </c:pt>
                <c:pt idx="11982">
                  <c:v>42619.666666666657</c:v>
                </c:pt>
                <c:pt idx="11983">
                  <c:v>42619.6875</c:v>
                </c:pt>
                <c:pt idx="11984">
                  <c:v>42619.708333333343</c:v>
                </c:pt>
                <c:pt idx="11985">
                  <c:v>42619.72916666665</c:v>
                </c:pt>
                <c:pt idx="11986">
                  <c:v>42619.75</c:v>
                </c:pt>
                <c:pt idx="11987">
                  <c:v>42619.770833333343</c:v>
                </c:pt>
                <c:pt idx="11988">
                  <c:v>42619.79166666665</c:v>
                </c:pt>
                <c:pt idx="11989">
                  <c:v>42619.8125</c:v>
                </c:pt>
                <c:pt idx="11990">
                  <c:v>42619.833333333343</c:v>
                </c:pt>
                <c:pt idx="11991">
                  <c:v>42619.854166666657</c:v>
                </c:pt>
                <c:pt idx="11992">
                  <c:v>42619.875</c:v>
                </c:pt>
                <c:pt idx="11993">
                  <c:v>42619.895833333343</c:v>
                </c:pt>
                <c:pt idx="11994">
                  <c:v>42619.916666666657</c:v>
                </c:pt>
                <c:pt idx="11995">
                  <c:v>42619.9375</c:v>
                </c:pt>
                <c:pt idx="11996">
                  <c:v>42619.958333333343</c:v>
                </c:pt>
                <c:pt idx="11997">
                  <c:v>42619.979166666657</c:v>
                </c:pt>
                <c:pt idx="11998">
                  <c:v>42620</c:v>
                </c:pt>
                <c:pt idx="11999">
                  <c:v>42620.020833333343</c:v>
                </c:pt>
                <c:pt idx="12000">
                  <c:v>42620.041666666657</c:v>
                </c:pt>
                <c:pt idx="12001">
                  <c:v>42620.0625</c:v>
                </c:pt>
                <c:pt idx="12002">
                  <c:v>42620.083333333343</c:v>
                </c:pt>
                <c:pt idx="12003">
                  <c:v>42620.104166666657</c:v>
                </c:pt>
                <c:pt idx="12004">
                  <c:v>42620.125</c:v>
                </c:pt>
                <c:pt idx="12005">
                  <c:v>42620.145833333343</c:v>
                </c:pt>
                <c:pt idx="12006">
                  <c:v>42620.166666666657</c:v>
                </c:pt>
                <c:pt idx="12007">
                  <c:v>42620.1875</c:v>
                </c:pt>
                <c:pt idx="12008">
                  <c:v>42620.208333333343</c:v>
                </c:pt>
                <c:pt idx="12009">
                  <c:v>42620.22916666665</c:v>
                </c:pt>
                <c:pt idx="12010">
                  <c:v>42620.25</c:v>
                </c:pt>
                <c:pt idx="12011">
                  <c:v>42620.270833333343</c:v>
                </c:pt>
                <c:pt idx="12012">
                  <c:v>42620.29166666665</c:v>
                </c:pt>
                <c:pt idx="12013">
                  <c:v>42620.3125</c:v>
                </c:pt>
                <c:pt idx="12014">
                  <c:v>42620.333333333343</c:v>
                </c:pt>
                <c:pt idx="12015">
                  <c:v>42620.354166666657</c:v>
                </c:pt>
                <c:pt idx="12016">
                  <c:v>42620.375</c:v>
                </c:pt>
                <c:pt idx="12017">
                  <c:v>42620.395833333343</c:v>
                </c:pt>
                <c:pt idx="12018">
                  <c:v>42620.416666666657</c:v>
                </c:pt>
                <c:pt idx="12019">
                  <c:v>42620.4375</c:v>
                </c:pt>
                <c:pt idx="12020">
                  <c:v>42620.458333333343</c:v>
                </c:pt>
                <c:pt idx="12021">
                  <c:v>42620.479166666657</c:v>
                </c:pt>
                <c:pt idx="12022">
                  <c:v>42620.5</c:v>
                </c:pt>
                <c:pt idx="12023">
                  <c:v>42620.520833333343</c:v>
                </c:pt>
                <c:pt idx="12024">
                  <c:v>42620.541666666657</c:v>
                </c:pt>
                <c:pt idx="12025">
                  <c:v>42620.5625</c:v>
                </c:pt>
                <c:pt idx="12026">
                  <c:v>42620.583333333343</c:v>
                </c:pt>
                <c:pt idx="12027">
                  <c:v>42620.604166666657</c:v>
                </c:pt>
                <c:pt idx="12028">
                  <c:v>42620.625</c:v>
                </c:pt>
                <c:pt idx="12029">
                  <c:v>42620.645833333343</c:v>
                </c:pt>
                <c:pt idx="12030">
                  <c:v>42620.666666666657</c:v>
                </c:pt>
                <c:pt idx="12031">
                  <c:v>42620.6875</c:v>
                </c:pt>
                <c:pt idx="12032">
                  <c:v>42620.708333333343</c:v>
                </c:pt>
                <c:pt idx="12033">
                  <c:v>42620.72916666665</c:v>
                </c:pt>
                <c:pt idx="12034">
                  <c:v>42620.75</c:v>
                </c:pt>
                <c:pt idx="12035">
                  <c:v>42620.770833333343</c:v>
                </c:pt>
                <c:pt idx="12036">
                  <c:v>42620.79166666665</c:v>
                </c:pt>
                <c:pt idx="12037">
                  <c:v>42620.8125</c:v>
                </c:pt>
                <c:pt idx="12038">
                  <c:v>42620.833333333343</c:v>
                </c:pt>
                <c:pt idx="12039">
                  <c:v>42620.854166666657</c:v>
                </c:pt>
                <c:pt idx="12040">
                  <c:v>42620.875</c:v>
                </c:pt>
                <c:pt idx="12041">
                  <c:v>42620.895833333343</c:v>
                </c:pt>
                <c:pt idx="12042">
                  <c:v>42620.916666666657</c:v>
                </c:pt>
                <c:pt idx="12043">
                  <c:v>42620.9375</c:v>
                </c:pt>
                <c:pt idx="12044">
                  <c:v>42620.958333333343</c:v>
                </c:pt>
                <c:pt idx="12045">
                  <c:v>42620.979166666657</c:v>
                </c:pt>
                <c:pt idx="12046">
                  <c:v>42621</c:v>
                </c:pt>
                <c:pt idx="12047">
                  <c:v>42621.020833333343</c:v>
                </c:pt>
                <c:pt idx="12048">
                  <c:v>42621.041666666657</c:v>
                </c:pt>
                <c:pt idx="12049">
                  <c:v>42621.0625</c:v>
                </c:pt>
                <c:pt idx="12050">
                  <c:v>42621.083333333343</c:v>
                </c:pt>
                <c:pt idx="12051">
                  <c:v>42621.104166666657</c:v>
                </c:pt>
                <c:pt idx="12052">
                  <c:v>42621.125</c:v>
                </c:pt>
                <c:pt idx="12053">
                  <c:v>42621.145833333343</c:v>
                </c:pt>
                <c:pt idx="12054">
                  <c:v>42621.166666666657</c:v>
                </c:pt>
                <c:pt idx="12055">
                  <c:v>42621.1875</c:v>
                </c:pt>
                <c:pt idx="12056">
                  <c:v>42621.208333333343</c:v>
                </c:pt>
                <c:pt idx="12057">
                  <c:v>42621.22916666665</c:v>
                </c:pt>
                <c:pt idx="12058">
                  <c:v>42621.25</c:v>
                </c:pt>
                <c:pt idx="12059">
                  <c:v>42621.270833333343</c:v>
                </c:pt>
                <c:pt idx="12060">
                  <c:v>42621.29166666665</c:v>
                </c:pt>
                <c:pt idx="12061">
                  <c:v>42621.3125</c:v>
                </c:pt>
                <c:pt idx="12062">
                  <c:v>42621.333333333343</c:v>
                </c:pt>
                <c:pt idx="12063">
                  <c:v>42621.354166666657</c:v>
                </c:pt>
                <c:pt idx="12064">
                  <c:v>42621.375</c:v>
                </c:pt>
                <c:pt idx="12065">
                  <c:v>42621.395833333343</c:v>
                </c:pt>
                <c:pt idx="12066">
                  <c:v>42621.416666666657</c:v>
                </c:pt>
                <c:pt idx="12067">
                  <c:v>42621.4375</c:v>
                </c:pt>
                <c:pt idx="12068">
                  <c:v>42621.458333333343</c:v>
                </c:pt>
                <c:pt idx="12069">
                  <c:v>42621.479166666657</c:v>
                </c:pt>
                <c:pt idx="12070">
                  <c:v>42621.5</c:v>
                </c:pt>
                <c:pt idx="12071">
                  <c:v>42621.520833333343</c:v>
                </c:pt>
                <c:pt idx="12072">
                  <c:v>42621.541666666657</c:v>
                </c:pt>
                <c:pt idx="12073">
                  <c:v>42621.5625</c:v>
                </c:pt>
                <c:pt idx="12074">
                  <c:v>42621.583333333343</c:v>
                </c:pt>
                <c:pt idx="12075">
                  <c:v>42621.604166666657</c:v>
                </c:pt>
                <c:pt idx="12076">
                  <c:v>42621.625</c:v>
                </c:pt>
                <c:pt idx="12077">
                  <c:v>42621.645833333343</c:v>
                </c:pt>
                <c:pt idx="12078">
                  <c:v>42621.666666666657</c:v>
                </c:pt>
                <c:pt idx="12079">
                  <c:v>42621.6875</c:v>
                </c:pt>
                <c:pt idx="12080">
                  <c:v>42621.708333333343</c:v>
                </c:pt>
                <c:pt idx="12081">
                  <c:v>42621.72916666665</c:v>
                </c:pt>
                <c:pt idx="12082">
                  <c:v>42621.75</c:v>
                </c:pt>
                <c:pt idx="12083">
                  <c:v>42621.770833333343</c:v>
                </c:pt>
                <c:pt idx="12084">
                  <c:v>42621.79166666665</c:v>
                </c:pt>
                <c:pt idx="12085">
                  <c:v>42621.8125</c:v>
                </c:pt>
                <c:pt idx="12086">
                  <c:v>42621.833333333343</c:v>
                </c:pt>
                <c:pt idx="12087">
                  <c:v>42621.854166666657</c:v>
                </c:pt>
                <c:pt idx="12088">
                  <c:v>42621.875</c:v>
                </c:pt>
                <c:pt idx="12089">
                  <c:v>42621.895833333343</c:v>
                </c:pt>
                <c:pt idx="12090">
                  <c:v>42621.916666666657</c:v>
                </c:pt>
                <c:pt idx="12091">
                  <c:v>42621.9375</c:v>
                </c:pt>
                <c:pt idx="12092">
                  <c:v>42621.958333333343</c:v>
                </c:pt>
                <c:pt idx="12093">
                  <c:v>42621.979166666657</c:v>
                </c:pt>
                <c:pt idx="12094">
                  <c:v>42622</c:v>
                </c:pt>
                <c:pt idx="12095">
                  <c:v>42622.020833333343</c:v>
                </c:pt>
                <c:pt idx="12096">
                  <c:v>42622.041666666657</c:v>
                </c:pt>
                <c:pt idx="12097">
                  <c:v>42622.0625</c:v>
                </c:pt>
                <c:pt idx="12098">
                  <c:v>42622.083333333343</c:v>
                </c:pt>
                <c:pt idx="12099">
                  <c:v>42622.104166666657</c:v>
                </c:pt>
                <c:pt idx="12100">
                  <c:v>42622.125</c:v>
                </c:pt>
                <c:pt idx="12101">
                  <c:v>42622.145833333343</c:v>
                </c:pt>
                <c:pt idx="12102">
                  <c:v>42622.166666666657</c:v>
                </c:pt>
                <c:pt idx="12103">
                  <c:v>42622.1875</c:v>
                </c:pt>
                <c:pt idx="12104">
                  <c:v>42622.208333333343</c:v>
                </c:pt>
                <c:pt idx="12105">
                  <c:v>42622.22916666665</c:v>
                </c:pt>
                <c:pt idx="12106">
                  <c:v>42622.25</c:v>
                </c:pt>
                <c:pt idx="12107">
                  <c:v>42622.270833333343</c:v>
                </c:pt>
                <c:pt idx="12108">
                  <c:v>42622.29166666665</c:v>
                </c:pt>
                <c:pt idx="12109">
                  <c:v>42622.3125</c:v>
                </c:pt>
                <c:pt idx="12110">
                  <c:v>42622.333333333343</c:v>
                </c:pt>
                <c:pt idx="12111">
                  <c:v>42622.354166666657</c:v>
                </c:pt>
                <c:pt idx="12112">
                  <c:v>42622.375</c:v>
                </c:pt>
                <c:pt idx="12113">
                  <c:v>42622.395833333343</c:v>
                </c:pt>
                <c:pt idx="12114">
                  <c:v>42622.416666666657</c:v>
                </c:pt>
                <c:pt idx="12115">
                  <c:v>42622.4375</c:v>
                </c:pt>
                <c:pt idx="12116">
                  <c:v>42622.458333333343</c:v>
                </c:pt>
                <c:pt idx="12117">
                  <c:v>42622.479166666657</c:v>
                </c:pt>
                <c:pt idx="12118">
                  <c:v>42622.5</c:v>
                </c:pt>
                <c:pt idx="12119">
                  <c:v>42622.520833333343</c:v>
                </c:pt>
                <c:pt idx="12120">
                  <c:v>42622.541666666657</c:v>
                </c:pt>
                <c:pt idx="12121">
                  <c:v>42622.5625</c:v>
                </c:pt>
                <c:pt idx="12122">
                  <c:v>42622.583333333343</c:v>
                </c:pt>
                <c:pt idx="12123">
                  <c:v>42622.604166666657</c:v>
                </c:pt>
                <c:pt idx="12124">
                  <c:v>42622.625</c:v>
                </c:pt>
                <c:pt idx="12125">
                  <c:v>42622.645833333343</c:v>
                </c:pt>
                <c:pt idx="12126">
                  <c:v>42622.666666666657</c:v>
                </c:pt>
                <c:pt idx="12127">
                  <c:v>42622.6875</c:v>
                </c:pt>
                <c:pt idx="12128">
                  <c:v>42622.708333333343</c:v>
                </c:pt>
                <c:pt idx="12129">
                  <c:v>42622.72916666665</c:v>
                </c:pt>
                <c:pt idx="12130">
                  <c:v>42622.75</c:v>
                </c:pt>
                <c:pt idx="12131">
                  <c:v>42622.770833333343</c:v>
                </c:pt>
                <c:pt idx="12132">
                  <c:v>42622.79166666665</c:v>
                </c:pt>
                <c:pt idx="12133">
                  <c:v>42622.8125</c:v>
                </c:pt>
                <c:pt idx="12134">
                  <c:v>42622.833333333343</c:v>
                </c:pt>
                <c:pt idx="12135">
                  <c:v>42622.854166666657</c:v>
                </c:pt>
                <c:pt idx="12136">
                  <c:v>42622.875</c:v>
                </c:pt>
                <c:pt idx="12137">
                  <c:v>42622.895833333343</c:v>
                </c:pt>
                <c:pt idx="12138">
                  <c:v>42622.916666666657</c:v>
                </c:pt>
                <c:pt idx="12139">
                  <c:v>42622.9375</c:v>
                </c:pt>
                <c:pt idx="12140">
                  <c:v>42622.958333333343</c:v>
                </c:pt>
                <c:pt idx="12141">
                  <c:v>42622.979166666657</c:v>
                </c:pt>
                <c:pt idx="12142">
                  <c:v>42623</c:v>
                </c:pt>
                <c:pt idx="12143">
                  <c:v>42623.020833333343</c:v>
                </c:pt>
                <c:pt idx="12144">
                  <c:v>42623.041666666657</c:v>
                </c:pt>
                <c:pt idx="12145">
                  <c:v>42623.0625</c:v>
                </c:pt>
                <c:pt idx="12146">
                  <c:v>42623.083333333343</c:v>
                </c:pt>
                <c:pt idx="12147">
                  <c:v>42623.104166666657</c:v>
                </c:pt>
                <c:pt idx="12148">
                  <c:v>42623.125</c:v>
                </c:pt>
                <c:pt idx="12149">
                  <c:v>42623.145833333343</c:v>
                </c:pt>
                <c:pt idx="12150">
                  <c:v>42623.166666666657</c:v>
                </c:pt>
                <c:pt idx="12151">
                  <c:v>42623.1875</c:v>
                </c:pt>
                <c:pt idx="12152">
                  <c:v>42623.208333333343</c:v>
                </c:pt>
                <c:pt idx="12153">
                  <c:v>42623.22916666665</c:v>
                </c:pt>
                <c:pt idx="12154">
                  <c:v>42623.25</c:v>
                </c:pt>
                <c:pt idx="12155">
                  <c:v>42623.270833333343</c:v>
                </c:pt>
                <c:pt idx="12156">
                  <c:v>42623.29166666665</c:v>
                </c:pt>
                <c:pt idx="12157">
                  <c:v>42623.3125</c:v>
                </c:pt>
                <c:pt idx="12158">
                  <c:v>42623.333333333343</c:v>
                </c:pt>
                <c:pt idx="12159">
                  <c:v>42623.354166666657</c:v>
                </c:pt>
                <c:pt idx="12160">
                  <c:v>42623.375</c:v>
                </c:pt>
                <c:pt idx="12161">
                  <c:v>42623.395833333343</c:v>
                </c:pt>
                <c:pt idx="12162">
                  <c:v>42623.416666666657</c:v>
                </c:pt>
                <c:pt idx="12163">
                  <c:v>42623.4375</c:v>
                </c:pt>
                <c:pt idx="12164">
                  <c:v>42623.458333333343</c:v>
                </c:pt>
                <c:pt idx="12165">
                  <c:v>42623.479166666657</c:v>
                </c:pt>
                <c:pt idx="12166">
                  <c:v>42623.5</c:v>
                </c:pt>
                <c:pt idx="12167">
                  <c:v>42623.520833333343</c:v>
                </c:pt>
                <c:pt idx="12168">
                  <c:v>42623.541666666657</c:v>
                </c:pt>
                <c:pt idx="12169">
                  <c:v>42623.5625</c:v>
                </c:pt>
                <c:pt idx="12170">
                  <c:v>42623.583333333343</c:v>
                </c:pt>
                <c:pt idx="12171">
                  <c:v>42623.604166666657</c:v>
                </c:pt>
                <c:pt idx="12172">
                  <c:v>42623.625</c:v>
                </c:pt>
                <c:pt idx="12173">
                  <c:v>42623.645833333343</c:v>
                </c:pt>
                <c:pt idx="12174">
                  <c:v>42623.666666666657</c:v>
                </c:pt>
                <c:pt idx="12175">
                  <c:v>42623.6875</c:v>
                </c:pt>
                <c:pt idx="12176">
                  <c:v>42623.708333333343</c:v>
                </c:pt>
                <c:pt idx="12177">
                  <c:v>42623.72916666665</c:v>
                </c:pt>
                <c:pt idx="12178">
                  <c:v>42623.75</c:v>
                </c:pt>
                <c:pt idx="12179">
                  <c:v>42623.770833333343</c:v>
                </c:pt>
                <c:pt idx="12180">
                  <c:v>42623.79166666665</c:v>
                </c:pt>
                <c:pt idx="12181">
                  <c:v>42623.8125</c:v>
                </c:pt>
                <c:pt idx="12182">
                  <c:v>42623.833333333343</c:v>
                </c:pt>
                <c:pt idx="12183">
                  <c:v>42623.854166666657</c:v>
                </c:pt>
                <c:pt idx="12184">
                  <c:v>42623.875</c:v>
                </c:pt>
                <c:pt idx="12185">
                  <c:v>42623.895833333343</c:v>
                </c:pt>
                <c:pt idx="12186">
                  <c:v>42623.916666666657</c:v>
                </c:pt>
                <c:pt idx="12187">
                  <c:v>42623.9375</c:v>
                </c:pt>
                <c:pt idx="12188">
                  <c:v>42623.958333333343</c:v>
                </c:pt>
                <c:pt idx="12189">
                  <c:v>42623.979166666657</c:v>
                </c:pt>
                <c:pt idx="12190">
                  <c:v>42624</c:v>
                </c:pt>
                <c:pt idx="12191">
                  <c:v>42624.020833333343</c:v>
                </c:pt>
                <c:pt idx="12192">
                  <c:v>42624.041666666657</c:v>
                </c:pt>
                <c:pt idx="12193">
                  <c:v>42624.0625</c:v>
                </c:pt>
                <c:pt idx="12194">
                  <c:v>42624.083333333343</c:v>
                </c:pt>
                <c:pt idx="12195">
                  <c:v>42624.104166666657</c:v>
                </c:pt>
                <c:pt idx="12196">
                  <c:v>42624.125</c:v>
                </c:pt>
                <c:pt idx="12197">
                  <c:v>42624.145833333343</c:v>
                </c:pt>
                <c:pt idx="12198">
                  <c:v>42624.166666666657</c:v>
                </c:pt>
                <c:pt idx="12199">
                  <c:v>42624.1875</c:v>
                </c:pt>
                <c:pt idx="12200">
                  <c:v>42624.208333333343</c:v>
                </c:pt>
                <c:pt idx="12201">
                  <c:v>42624.22916666665</c:v>
                </c:pt>
                <c:pt idx="12202">
                  <c:v>42624.25</c:v>
                </c:pt>
                <c:pt idx="12203">
                  <c:v>42624.270833333343</c:v>
                </c:pt>
                <c:pt idx="12204">
                  <c:v>42624.29166666665</c:v>
                </c:pt>
                <c:pt idx="12205">
                  <c:v>42624.3125</c:v>
                </c:pt>
                <c:pt idx="12206">
                  <c:v>42624.333333333343</c:v>
                </c:pt>
                <c:pt idx="12207">
                  <c:v>42624.354166666657</c:v>
                </c:pt>
                <c:pt idx="12208">
                  <c:v>42624.375</c:v>
                </c:pt>
                <c:pt idx="12209">
                  <c:v>42624.395833333343</c:v>
                </c:pt>
                <c:pt idx="12210">
                  <c:v>42624.416666666657</c:v>
                </c:pt>
                <c:pt idx="12211">
                  <c:v>42624.4375</c:v>
                </c:pt>
                <c:pt idx="12212">
                  <c:v>42624.458333333343</c:v>
                </c:pt>
                <c:pt idx="12213">
                  <c:v>42624.479166666657</c:v>
                </c:pt>
                <c:pt idx="12214">
                  <c:v>42624.5</c:v>
                </c:pt>
                <c:pt idx="12215">
                  <c:v>42624.520833333343</c:v>
                </c:pt>
                <c:pt idx="12216">
                  <c:v>42624.541666666657</c:v>
                </c:pt>
                <c:pt idx="12217">
                  <c:v>42624.5625</c:v>
                </c:pt>
                <c:pt idx="12218">
                  <c:v>42624.583333333343</c:v>
                </c:pt>
                <c:pt idx="12219">
                  <c:v>42624.604166666657</c:v>
                </c:pt>
                <c:pt idx="12220">
                  <c:v>42624.625</c:v>
                </c:pt>
                <c:pt idx="12221">
                  <c:v>42624.645833333343</c:v>
                </c:pt>
                <c:pt idx="12222">
                  <c:v>42624.666666666657</c:v>
                </c:pt>
                <c:pt idx="12223">
                  <c:v>42624.6875</c:v>
                </c:pt>
                <c:pt idx="12224">
                  <c:v>42624.708333333343</c:v>
                </c:pt>
                <c:pt idx="12225">
                  <c:v>42624.72916666665</c:v>
                </c:pt>
                <c:pt idx="12226">
                  <c:v>42624.75</c:v>
                </c:pt>
                <c:pt idx="12227">
                  <c:v>42624.770833333343</c:v>
                </c:pt>
                <c:pt idx="12228">
                  <c:v>42624.79166666665</c:v>
                </c:pt>
                <c:pt idx="12229">
                  <c:v>42624.8125</c:v>
                </c:pt>
                <c:pt idx="12230">
                  <c:v>42624.833333333343</c:v>
                </c:pt>
                <c:pt idx="12231">
                  <c:v>42624.854166666657</c:v>
                </c:pt>
                <c:pt idx="12232">
                  <c:v>42624.875</c:v>
                </c:pt>
                <c:pt idx="12233">
                  <c:v>42624.895833333343</c:v>
                </c:pt>
                <c:pt idx="12234">
                  <c:v>42624.916666666657</c:v>
                </c:pt>
                <c:pt idx="12235">
                  <c:v>42624.9375</c:v>
                </c:pt>
                <c:pt idx="12236">
                  <c:v>42624.958333333343</c:v>
                </c:pt>
                <c:pt idx="12237">
                  <c:v>42624.979166666657</c:v>
                </c:pt>
                <c:pt idx="12238">
                  <c:v>42625</c:v>
                </c:pt>
                <c:pt idx="12239">
                  <c:v>42625.020833333343</c:v>
                </c:pt>
                <c:pt idx="12240">
                  <c:v>42625.041666666657</c:v>
                </c:pt>
                <c:pt idx="12241">
                  <c:v>42625.0625</c:v>
                </c:pt>
                <c:pt idx="12242">
                  <c:v>42625.083333333343</c:v>
                </c:pt>
                <c:pt idx="12243">
                  <c:v>42625.104166666657</c:v>
                </c:pt>
                <c:pt idx="12244">
                  <c:v>42625.125</c:v>
                </c:pt>
                <c:pt idx="12245">
                  <c:v>42625.145833333343</c:v>
                </c:pt>
                <c:pt idx="12246">
                  <c:v>42625.166666666657</c:v>
                </c:pt>
                <c:pt idx="12247">
                  <c:v>42625.1875</c:v>
                </c:pt>
                <c:pt idx="12248">
                  <c:v>42625.208333333343</c:v>
                </c:pt>
                <c:pt idx="12249">
                  <c:v>42625.22916666665</c:v>
                </c:pt>
                <c:pt idx="12250">
                  <c:v>42625.25</c:v>
                </c:pt>
                <c:pt idx="12251">
                  <c:v>42625.270833333343</c:v>
                </c:pt>
                <c:pt idx="12252">
                  <c:v>42625.29166666665</c:v>
                </c:pt>
                <c:pt idx="12253">
                  <c:v>42625.3125</c:v>
                </c:pt>
                <c:pt idx="12254">
                  <c:v>42625.333333333343</c:v>
                </c:pt>
                <c:pt idx="12255">
                  <c:v>42625.354166666657</c:v>
                </c:pt>
                <c:pt idx="12256">
                  <c:v>42625.375</c:v>
                </c:pt>
                <c:pt idx="12257">
                  <c:v>42625.395833333343</c:v>
                </c:pt>
                <c:pt idx="12258">
                  <c:v>42625.416666666657</c:v>
                </c:pt>
                <c:pt idx="12259">
                  <c:v>42625.4375</c:v>
                </c:pt>
                <c:pt idx="12260">
                  <c:v>42625.458333333343</c:v>
                </c:pt>
                <c:pt idx="12261">
                  <c:v>42625.479166666657</c:v>
                </c:pt>
                <c:pt idx="12262">
                  <c:v>42625.5</c:v>
                </c:pt>
                <c:pt idx="12263">
                  <c:v>42625.520833333343</c:v>
                </c:pt>
                <c:pt idx="12264">
                  <c:v>42625.541666666657</c:v>
                </c:pt>
                <c:pt idx="12265">
                  <c:v>42625.5625</c:v>
                </c:pt>
                <c:pt idx="12266">
                  <c:v>42625.583333333343</c:v>
                </c:pt>
                <c:pt idx="12267">
                  <c:v>42625.604166666657</c:v>
                </c:pt>
                <c:pt idx="12268">
                  <c:v>42625.625</c:v>
                </c:pt>
                <c:pt idx="12269">
                  <c:v>42625.645833333343</c:v>
                </c:pt>
                <c:pt idx="12270">
                  <c:v>42625.666666666657</c:v>
                </c:pt>
                <c:pt idx="12271">
                  <c:v>42625.6875</c:v>
                </c:pt>
                <c:pt idx="12272">
                  <c:v>42625.708333333343</c:v>
                </c:pt>
                <c:pt idx="12273">
                  <c:v>42625.72916666665</c:v>
                </c:pt>
                <c:pt idx="12274">
                  <c:v>42625.75</c:v>
                </c:pt>
                <c:pt idx="12275">
                  <c:v>42625.770833333343</c:v>
                </c:pt>
                <c:pt idx="12276">
                  <c:v>42625.79166666665</c:v>
                </c:pt>
                <c:pt idx="12277">
                  <c:v>42625.8125</c:v>
                </c:pt>
                <c:pt idx="12278">
                  <c:v>42625.833333333343</c:v>
                </c:pt>
                <c:pt idx="12279">
                  <c:v>42625.854166666657</c:v>
                </c:pt>
                <c:pt idx="12280">
                  <c:v>42625.875</c:v>
                </c:pt>
                <c:pt idx="12281">
                  <c:v>42625.895833333343</c:v>
                </c:pt>
                <c:pt idx="12282">
                  <c:v>42625.916666666657</c:v>
                </c:pt>
                <c:pt idx="12283">
                  <c:v>42625.9375</c:v>
                </c:pt>
                <c:pt idx="12284">
                  <c:v>42625.958333333343</c:v>
                </c:pt>
                <c:pt idx="12285">
                  <c:v>42625.979166666657</c:v>
                </c:pt>
                <c:pt idx="12286">
                  <c:v>42626</c:v>
                </c:pt>
                <c:pt idx="12287">
                  <c:v>42626.020833333343</c:v>
                </c:pt>
                <c:pt idx="12288">
                  <c:v>42626.041666666657</c:v>
                </c:pt>
                <c:pt idx="12289">
                  <c:v>42626.0625</c:v>
                </c:pt>
                <c:pt idx="12290">
                  <c:v>42626.083333333343</c:v>
                </c:pt>
                <c:pt idx="12291">
                  <c:v>42626.104166666657</c:v>
                </c:pt>
                <c:pt idx="12292">
                  <c:v>42626.125</c:v>
                </c:pt>
                <c:pt idx="12293">
                  <c:v>42626.145833333343</c:v>
                </c:pt>
                <c:pt idx="12294">
                  <c:v>42626.166666666657</c:v>
                </c:pt>
                <c:pt idx="12295">
                  <c:v>42626.1875</c:v>
                </c:pt>
                <c:pt idx="12296">
                  <c:v>42626.208333333343</c:v>
                </c:pt>
                <c:pt idx="12297">
                  <c:v>42626.22916666665</c:v>
                </c:pt>
                <c:pt idx="12298">
                  <c:v>42626.25</c:v>
                </c:pt>
                <c:pt idx="12299">
                  <c:v>42626.270833333343</c:v>
                </c:pt>
                <c:pt idx="12300">
                  <c:v>42626.29166666665</c:v>
                </c:pt>
                <c:pt idx="12301">
                  <c:v>42626.3125</c:v>
                </c:pt>
                <c:pt idx="12302">
                  <c:v>42626.333333333343</c:v>
                </c:pt>
                <c:pt idx="12303">
                  <c:v>42626.354166666657</c:v>
                </c:pt>
                <c:pt idx="12304">
                  <c:v>42626.375</c:v>
                </c:pt>
                <c:pt idx="12305">
                  <c:v>42626.395833333343</c:v>
                </c:pt>
                <c:pt idx="12306">
                  <c:v>42626.416666666657</c:v>
                </c:pt>
                <c:pt idx="12307">
                  <c:v>42626.4375</c:v>
                </c:pt>
                <c:pt idx="12308">
                  <c:v>42626.458333333343</c:v>
                </c:pt>
                <c:pt idx="12309">
                  <c:v>42626.479166666657</c:v>
                </c:pt>
                <c:pt idx="12310">
                  <c:v>42626.5</c:v>
                </c:pt>
                <c:pt idx="12311">
                  <c:v>42626.520833333343</c:v>
                </c:pt>
                <c:pt idx="12312">
                  <c:v>42626.541666666657</c:v>
                </c:pt>
                <c:pt idx="12313">
                  <c:v>42626.5625</c:v>
                </c:pt>
                <c:pt idx="12314">
                  <c:v>42626.583333333343</c:v>
                </c:pt>
                <c:pt idx="12315">
                  <c:v>42626.604166666657</c:v>
                </c:pt>
                <c:pt idx="12316">
                  <c:v>42626.625</c:v>
                </c:pt>
                <c:pt idx="12317">
                  <c:v>42626.645833333343</c:v>
                </c:pt>
                <c:pt idx="12318">
                  <c:v>42626.666666666657</c:v>
                </c:pt>
                <c:pt idx="12319">
                  <c:v>42626.6875</c:v>
                </c:pt>
                <c:pt idx="12320">
                  <c:v>42626.708333333343</c:v>
                </c:pt>
                <c:pt idx="12321">
                  <c:v>42626.72916666665</c:v>
                </c:pt>
                <c:pt idx="12322">
                  <c:v>42626.75</c:v>
                </c:pt>
                <c:pt idx="12323">
                  <c:v>42626.770833333343</c:v>
                </c:pt>
                <c:pt idx="12324">
                  <c:v>42626.79166666665</c:v>
                </c:pt>
                <c:pt idx="12325">
                  <c:v>42626.8125</c:v>
                </c:pt>
                <c:pt idx="12326">
                  <c:v>42626.833333333343</c:v>
                </c:pt>
                <c:pt idx="12327">
                  <c:v>42626.854166666657</c:v>
                </c:pt>
                <c:pt idx="12328">
                  <c:v>42626.875</c:v>
                </c:pt>
                <c:pt idx="12329">
                  <c:v>42626.895833333343</c:v>
                </c:pt>
                <c:pt idx="12330">
                  <c:v>42626.916666666657</c:v>
                </c:pt>
                <c:pt idx="12331">
                  <c:v>42626.9375</c:v>
                </c:pt>
                <c:pt idx="12332">
                  <c:v>42626.958333333343</c:v>
                </c:pt>
                <c:pt idx="12333">
                  <c:v>42626.979166666657</c:v>
                </c:pt>
                <c:pt idx="12334">
                  <c:v>42627</c:v>
                </c:pt>
                <c:pt idx="12335">
                  <c:v>42627.020833333343</c:v>
                </c:pt>
                <c:pt idx="12336">
                  <c:v>42627.041666666657</c:v>
                </c:pt>
                <c:pt idx="12337">
                  <c:v>42627.0625</c:v>
                </c:pt>
                <c:pt idx="12338">
                  <c:v>42627.083333333343</c:v>
                </c:pt>
                <c:pt idx="12339">
                  <c:v>42627.104166666657</c:v>
                </c:pt>
                <c:pt idx="12340">
                  <c:v>42627.125</c:v>
                </c:pt>
                <c:pt idx="12341">
                  <c:v>42627.145833333343</c:v>
                </c:pt>
                <c:pt idx="12342">
                  <c:v>42627.166666666657</c:v>
                </c:pt>
                <c:pt idx="12343">
                  <c:v>42627.1875</c:v>
                </c:pt>
                <c:pt idx="12344">
                  <c:v>42627.208333333343</c:v>
                </c:pt>
                <c:pt idx="12345">
                  <c:v>42627.22916666665</c:v>
                </c:pt>
                <c:pt idx="12346">
                  <c:v>42627.25</c:v>
                </c:pt>
                <c:pt idx="12347">
                  <c:v>42627.270833333343</c:v>
                </c:pt>
                <c:pt idx="12348">
                  <c:v>42627.29166666665</c:v>
                </c:pt>
                <c:pt idx="12349">
                  <c:v>42627.3125</c:v>
                </c:pt>
                <c:pt idx="12350">
                  <c:v>42627.333333333343</c:v>
                </c:pt>
                <c:pt idx="12351">
                  <c:v>42627.354166666657</c:v>
                </c:pt>
                <c:pt idx="12352">
                  <c:v>42627.375</c:v>
                </c:pt>
                <c:pt idx="12353">
                  <c:v>42627.395833333343</c:v>
                </c:pt>
                <c:pt idx="12354">
                  <c:v>42627.416666666657</c:v>
                </c:pt>
                <c:pt idx="12355">
                  <c:v>42627.4375</c:v>
                </c:pt>
                <c:pt idx="12356">
                  <c:v>42627.458333333343</c:v>
                </c:pt>
                <c:pt idx="12357">
                  <c:v>42627.479166666657</c:v>
                </c:pt>
                <c:pt idx="12358">
                  <c:v>42627.5</c:v>
                </c:pt>
                <c:pt idx="12359">
                  <c:v>42627.520833333343</c:v>
                </c:pt>
                <c:pt idx="12360">
                  <c:v>42627.541666666657</c:v>
                </c:pt>
                <c:pt idx="12361">
                  <c:v>42627.5625</c:v>
                </c:pt>
                <c:pt idx="12362">
                  <c:v>42627.583333333343</c:v>
                </c:pt>
                <c:pt idx="12363">
                  <c:v>42627.604166666657</c:v>
                </c:pt>
                <c:pt idx="12364">
                  <c:v>42627.625</c:v>
                </c:pt>
                <c:pt idx="12365">
                  <c:v>42627.645833333343</c:v>
                </c:pt>
                <c:pt idx="12366">
                  <c:v>42627.666666666657</c:v>
                </c:pt>
                <c:pt idx="12367">
                  <c:v>42627.6875</c:v>
                </c:pt>
                <c:pt idx="12368">
                  <c:v>42627.708333333343</c:v>
                </c:pt>
                <c:pt idx="12369">
                  <c:v>42627.72916666665</c:v>
                </c:pt>
                <c:pt idx="12370">
                  <c:v>42627.75</c:v>
                </c:pt>
                <c:pt idx="12371">
                  <c:v>42627.770833333343</c:v>
                </c:pt>
                <c:pt idx="12372">
                  <c:v>42627.79166666665</c:v>
                </c:pt>
                <c:pt idx="12373">
                  <c:v>42627.8125</c:v>
                </c:pt>
                <c:pt idx="12374">
                  <c:v>42627.833333333343</c:v>
                </c:pt>
                <c:pt idx="12375">
                  <c:v>42627.854166666657</c:v>
                </c:pt>
                <c:pt idx="12376">
                  <c:v>42627.875</c:v>
                </c:pt>
                <c:pt idx="12377">
                  <c:v>42627.895833333343</c:v>
                </c:pt>
                <c:pt idx="12378">
                  <c:v>42627.916666666657</c:v>
                </c:pt>
                <c:pt idx="12379">
                  <c:v>42627.9375</c:v>
                </c:pt>
                <c:pt idx="12380">
                  <c:v>42627.958333333343</c:v>
                </c:pt>
                <c:pt idx="12381">
                  <c:v>42627.979166666657</c:v>
                </c:pt>
                <c:pt idx="12382">
                  <c:v>42628</c:v>
                </c:pt>
                <c:pt idx="12383">
                  <c:v>42628.020833333343</c:v>
                </c:pt>
                <c:pt idx="12384">
                  <c:v>42628.041666666657</c:v>
                </c:pt>
                <c:pt idx="12385">
                  <c:v>42628.0625</c:v>
                </c:pt>
                <c:pt idx="12386">
                  <c:v>42628.083333333343</c:v>
                </c:pt>
                <c:pt idx="12387">
                  <c:v>42628.104166666657</c:v>
                </c:pt>
                <c:pt idx="12388">
                  <c:v>42628.125</c:v>
                </c:pt>
                <c:pt idx="12389">
                  <c:v>42628.145833333343</c:v>
                </c:pt>
                <c:pt idx="12390">
                  <c:v>42628.166666666657</c:v>
                </c:pt>
                <c:pt idx="12391">
                  <c:v>42628.1875</c:v>
                </c:pt>
                <c:pt idx="12392">
                  <c:v>42628.208333333343</c:v>
                </c:pt>
                <c:pt idx="12393">
                  <c:v>42628.22916666665</c:v>
                </c:pt>
                <c:pt idx="12394">
                  <c:v>42628.25</c:v>
                </c:pt>
                <c:pt idx="12395">
                  <c:v>42628.270833333343</c:v>
                </c:pt>
                <c:pt idx="12396">
                  <c:v>42628.29166666665</c:v>
                </c:pt>
                <c:pt idx="12397">
                  <c:v>42628.3125</c:v>
                </c:pt>
                <c:pt idx="12398">
                  <c:v>42628.333333333343</c:v>
                </c:pt>
                <c:pt idx="12399">
                  <c:v>42628.354166666657</c:v>
                </c:pt>
                <c:pt idx="12400">
                  <c:v>42628.375</c:v>
                </c:pt>
                <c:pt idx="12401">
                  <c:v>42628.395833333343</c:v>
                </c:pt>
                <c:pt idx="12402">
                  <c:v>42628.416666666657</c:v>
                </c:pt>
                <c:pt idx="12403">
                  <c:v>42628.4375</c:v>
                </c:pt>
                <c:pt idx="12404">
                  <c:v>42628.458333333343</c:v>
                </c:pt>
                <c:pt idx="12405">
                  <c:v>42628.479166666657</c:v>
                </c:pt>
                <c:pt idx="12406">
                  <c:v>42628.5</c:v>
                </c:pt>
                <c:pt idx="12407">
                  <c:v>42628.520833333343</c:v>
                </c:pt>
                <c:pt idx="12408">
                  <c:v>42628.541666666657</c:v>
                </c:pt>
                <c:pt idx="12409">
                  <c:v>42628.5625</c:v>
                </c:pt>
                <c:pt idx="12410">
                  <c:v>42628.583333333343</c:v>
                </c:pt>
                <c:pt idx="12411">
                  <c:v>42628.604166666657</c:v>
                </c:pt>
                <c:pt idx="12412">
                  <c:v>42628.625</c:v>
                </c:pt>
                <c:pt idx="12413">
                  <c:v>42628.645833333343</c:v>
                </c:pt>
                <c:pt idx="12414">
                  <c:v>42628.666666666657</c:v>
                </c:pt>
                <c:pt idx="12415">
                  <c:v>42628.6875</c:v>
                </c:pt>
                <c:pt idx="12416">
                  <c:v>42628.708333333343</c:v>
                </c:pt>
                <c:pt idx="12417">
                  <c:v>42628.72916666665</c:v>
                </c:pt>
                <c:pt idx="12418">
                  <c:v>42628.75</c:v>
                </c:pt>
                <c:pt idx="12419">
                  <c:v>42628.770833333343</c:v>
                </c:pt>
                <c:pt idx="12420">
                  <c:v>42628.79166666665</c:v>
                </c:pt>
                <c:pt idx="12421">
                  <c:v>42628.8125</c:v>
                </c:pt>
                <c:pt idx="12422">
                  <c:v>42628.833333333343</c:v>
                </c:pt>
                <c:pt idx="12423">
                  <c:v>42628.854166666657</c:v>
                </c:pt>
                <c:pt idx="12424">
                  <c:v>42628.875</c:v>
                </c:pt>
                <c:pt idx="12425">
                  <c:v>42628.895833333343</c:v>
                </c:pt>
                <c:pt idx="12426">
                  <c:v>42628.916666666657</c:v>
                </c:pt>
                <c:pt idx="12427">
                  <c:v>42628.9375</c:v>
                </c:pt>
                <c:pt idx="12428">
                  <c:v>42628.958333333343</c:v>
                </c:pt>
                <c:pt idx="12429">
                  <c:v>42628.979166666657</c:v>
                </c:pt>
                <c:pt idx="12430">
                  <c:v>42629</c:v>
                </c:pt>
                <c:pt idx="12431">
                  <c:v>42629.020833333343</c:v>
                </c:pt>
                <c:pt idx="12432">
                  <c:v>42629.041666666657</c:v>
                </c:pt>
                <c:pt idx="12433">
                  <c:v>42629.0625</c:v>
                </c:pt>
                <c:pt idx="12434">
                  <c:v>42629.083333333343</c:v>
                </c:pt>
                <c:pt idx="12435">
                  <c:v>42629.104166666657</c:v>
                </c:pt>
                <c:pt idx="12436">
                  <c:v>42629.125</c:v>
                </c:pt>
                <c:pt idx="12437">
                  <c:v>42629.145833333343</c:v>
                </c:pt>
                <c:pt idx="12438">
                  <c:v>42629.166666666657</c:v>
                </c:pt>
                <c:pt idx="12439">
                  <c:v>42629.1875</c:v>
                </c:pt>
                <c:pt idx="12440">
                  <c:v>42629.208333333343</c:v>
                </c:pt>
                <c:pt idx="12441">
                  <c:v>42629.22916666665</c:v>
                </c:pt>
                <c:pt idx="12442">
                  <c:v>42629.25</c:v>
                </c:pt>
                <c:pt idx="12443">
                  <c:v>42629.270833333343</c:v>
                </c:pt>
                <c:pt idx="12444">
                  <c:v>42629.29166666665</c:v>
                </c:pt>
                <c:pt idx="12445">
                  <c:v>42629.3125</c:v>
                </c:pt>
                <c:pt idx="12446">
                  <c:v>42629.333333333343</c:v>
                </c:pt>
                <c:pt idx="12447">
                  <c:v>42629.354166666657</c:v>
                </c:pt>
                <c:pt idx="12448">
                  <c:v>42629.375</c:v>
                </c:pt>
                <c:pt idx="12449">
                  <c:v>42629.395833333343</c:v>
                </c:pt>
                <c:pt idx="12450">
                  <c:v>42629.416666666657</c:v>
                </c:pt>
                <c:pt idx="12451">
                  <c:v>42629.4375</c:v>
                </c:pt>
                <c:pt idx="12452">
                  <c:v>42629.458333333343</c:v>
                </c:pt>
                <c:pt idx="12453">
                  <c:v>42629.479166666657</c:v>
                </c:pt>
                <c:pt idx="12454">
                  <c:v>42629.5</c:v>
                </c:pt>
                <c:pt idx="12455">
                  <c:v>42629.520833333343</c:v>
                </c:pt>
                <c:pt idx="12456">
                  <c:v>42629.541666666657</c:v>
                </c:pt>
                <c:pt idx="12457">
                  <c:v>42629.5625</c:v>
                </c:pt>
                <c:pt idx="12458">
                  <c:v>42629.583333333343</c:v>
                </c:pt>
                <c:pt idx="12459">
                  <c:v>42629.604166666657</c:v>
                </c:pt>
                <c:pt idx="12460">
                  <c:v>42629.625</c:v>
                </c:pt>
                <c:pt idx="12461">
                  <c:v>42629.645833333343</c:v>
                </c:pt>
                <c:pt idx="12462">
                  <c:v>42629.666666666657</c:v>
                </c:pt>
                <c:pt idx="12463">
                  <c:v>42629.6875</c:v>
                </c:pt>
                <c:pt idx="12464">
                  <c:v>42629.708333333343</c:v>
                </c:pt>
                <c:pt idx="12465">
                  <c:v>42629.72916666665</c:v>
                </c:pt>
                <c:pt idx="12466">
                  <c:v>42629.75</c:v>
                </c:pt>
                <c:pt idx="12467">
                  <c:v>42629.770833333343</c:v>
                </c:pt>
                <c:pt idx="12468">
                  <c:v>42629.79166666665</c:v>
                </c:pt>
                <c:pt idx="12469">
                  <c:v>42629.8125</c:v>
                </c:pt>
                <c:pt idx="12470">
                  <c:v>42629.833333333343</c:v>
                </c:pt>
                <c:pt idx="12471">
                  <c:v>42629.854166666657</c:v>
                </c:pt>
                <c:pt idx="12472">
                  <c:v>42629.875</c:v>
                </c:pt>
                <c:pt idx="12473">
                  <c:v>42629.895833333343</c:v>
                </c:pt>
                <c:pt idx="12474">
                  <c:v>42629.916666666657</c:v>
                </c:pt>
                <c:pt idx="12475">
                  <c:v>42629.9375</c:v>
                </c:pt>
                <c:pt idx="12476">
                  <c:v>42629.958333333343</c:v>
                </c:pt>
                <c:pt idx="12477">
                  <c:v>42629.979166666657</c:v>
                </c:pt>
                <c:pt idx="12478">
                  <c:v>42630</c:v>
                </c:pt>
                <c:pt idx="12479">
                  <c:v>42630.020833333343</c:v>
                </c:pt>
                <c:pt idx="12480">
                  <c:v>42630.041666666657</c:v>
                </c:pt>
                <c:pt idx="12481">
                  <c:v>42630.0625</c:v>
                </c:pt>
                <c:pt idx="12482">
                  <c:v>42630.083333333343</c:v>
                </c:pt>
                <c:pt idx="12483">
                  <c:v>42630.104166666657</c:v>
                </c:pt>
                <c:pt idx="12484">
                  <c:v>42630.125</c:v>
                </c:pt>
                <c:pt idx="12485">
                  <c:v>42630.145833333343</c:v>
                </c:pt>
                <c:pt idx="12486">
                  <c:v>42630.166666666657</c:v>
                </c:pt>
                <c:pt idx="12487">
                  <c:v>42630.1875</c:v>
                </c:pt>
                <c:pt idx="12488">
                  <c:v>42630.208333333343</c:v>
                </c:pt>
                <c:pt idx="12489">
                  <c:v>42630.22916666665</c:v>
                </c:pt>
                <c:pt idx="12490">
                  <c:v>42630.25</c:v>
                </c:pt>
                <c:pt idx="12491">
                  <c:v>42630.270833333343</c:v>
                </c:pt>
                <c:pt idx="12492">
                  <c:v>42630.29166666665</c:v>
                </c:pt>
                <c:pt idx="12493">
                  <c:v>42630.3125</c:v>
                </c:pt>
                <c:pt idx="12494">
                  <c:v>42630.333333333343</c:v>
                </c:pt>
                <c:pt idx="12495">
                  <c:v>42630.354166666657</c:v>
                </c:pt>
                <c:pt idx="12496">
                  <c:v>42630.375</c:v>
                </c:pt>
                <c:pt idx="12497">
                  <c:v>42630.395833333343</c:v>
                </c:pt>
                <c:pt idx="12498">
                  <c:v>42630.416666666657</c:v>
                </c:pt>
                <c:pt idx="12499">
                  <c:v>42630.4375</c:v>
                </c:pt>
                <c:pt idx="12500">
                  <c:v>42630.458333333343</c:v>
                </c:pt>
                <c:pt idx="12501">
                  <c:v>42630.479166666657</c:v>
                </c:pt>
                <c:pt idx="12502">
                  <c:v>42630.5</c:v>
                </c:pt>
                <c:pt idx="12503">
                  <c:v>42630.520833333343</c:v>
                </c:pt>
                <c:pt idx="12504">
                  <c:v>42630.541666666657</c:v>
                </c:pt>
                <c:pt idx="12505">
                  <c:v>42630.5625</c:v>
                </c:pt>
                <c:pt idx="12506">
                  <c:v>42630.583333333343</c:v>
                </c:pt>
                <c:pt idx="12507">
                  <c:v>42630.604166666657</c:v>
                </c:pt>
                <c:pt idx="12508">
                  <c:v>42630.625</c:v>
                </c:pt>
                <c:pt idx="12509">
                  <c:v>42630.645833333343</c:v>
                </c:pt>
                <c:pt idx="12510">
                  <c:v>42630.666666666657</c:v>
                </c:pt>
                <c:pt idx="12511">
                  <c:v>42630.6875</c:v>
                </c:pt>
                <c:pt idx="12512">
                  <c:v>42630.708333333343</c:v>
                </c:pt>
                <c:pt idx="12513">
                  <c:v>42630.72916666665</c:v>
                </c:pt>
                <c:pt idx="12514">
                  <c:v>42630.75</c:v>
                </c:pt>
                <c:pt idx="12515">
                  <c:v>42630.770833333343</c:v>
                </c:pt>
                <c:pt idx="12516">
                  <c:v>42630.79166666665</c:v>
                </c:pt>
                <c:pt idx="12517">
                  <c:v>42630.8125</c:v>
                </c:pt>
                <c:pt idx="12518">
                  <c:v>42630.833333333343</c:v>
                </c:pt>
                <c:pt idx="12519">
                  <c:v>42630.854166666657</c:v>
                </c:pt>
                <c:pt idx="12520">
                  <c:v>42630.875</c:v>
                </c:pt>
                <c:pt idx="12521">
                  <c:v>42630.895833333343</c:v>
                </c:pt>
                <c:pt idx="12522">
                  <c:v>42630.916666666657</c:v>
                </c:pt>
                <c:pt idx="12523">
                  <c:v>42630.9375</c:v>
                </c:pt>
                <c:pt idx="12524">
                  <c:v>42630.958333333343</c:v>
                </c:pt>
                <c:pt idx="12525">
                  <c:v>42630.979166666657</c:v>
                </c:pt>
                <c:pt idx="12526">
                  <c:v>42631</c:v>
                </c:pt>
                <c:pt idx="12527">
                  <c:v>42631.020833333343</c:v>
                </c:pt>
                <c:pt idx="12528">
                  <c:v>42631.041666666657</c:v>
                </c:pt>
                <c:pt idx="12529">
                  <c:v>42631.0625</c:v>
                </c:pt>
                <c:pt idx="12530">
                  <c:v>42631.083333333343</c:v>
                </c:pt>
                <c:pt idx="12531">
                  <c:v>42631.104166666657</c:v>
                </c:pt>
                <c:pt idx="12532">
                  <c:v>42631.125</c:v>
                </c:pt>
                <c:pt idx="12533">
                  <c:v>42631.145833333343</c:v>
                </c:pt>
                <c:pt idx="12534">
                  <c:v>42631.166666666657</c:v>
                </c:pt>
                <c:pt idx="12535">
                  <c:v>42631.1875</c:v>
                </c:pt>
                <c:pt idx="12536">
                  <c:v>42631.208333333343</c:v>
                </c:pt>
                <c:pt idx="12537">
                  <c:v>42631.22916666665</c:v>
                </c:pt>
                <c:pt idx="12538">
                  <c:v>42631.25</c:v>
                </c:pt>
                <c:pt idx="12539">
                  <c:v>42631.270833333343</c:v>
                </c:pt>
                <c:pt idx="12540">
                  <c:v>42631.29166666665</c:v>
                </c:pt>
                <c:pt idx="12541">
                  <c:v>42631.3125</c:v>
                </c:pt>
                <c:pt idx="12542">
                  <c:v>42631.333333333343</c:v>
                </c:pt>
                <c:pt idx="12543">
                  <c:v>42631.354166666657</c:v>
                </c:pt>
                <c:pt idx="12544">
                  <c:v>42631.375</c:v>
                </c:pt>
                <c:pt idx="12545">
                  <c:v>42631.395833333343</c:v>
                </c:pt>
                <c:pt idx="12546">
                  <c:v>42631.416666666657</c:v>
                </c:pt>
                <c:pt idx="12547">
                  <c:v>42631.4375</c:v>
                </c:pt>
                <c:pt idx="12548">
                  <c:v>42631.458333333343</c:v>
                </c:pt>
                <c:pt idx="12549">
                  <c:v>42631.479166666657</c:v>
                </c:pt>
                <c:pt idx="12550">
                  <c:v>42631.5</c:v>
                </c:pt>
                <c:pt idx="12551">
                  <c:v>42631.520833333343</c:v>
                </c:pt>
                <c:pt idx="12552">
                  <c:v>42631.541666666657</c:v>
                </c:pt>
                <c:pt idx="12553">
                  <c:v>42631.5625</c:v>
                </c:pt>
                <c:pt idx="12554">
                  <c:v>42631.583333333343</c:v>
                </c:pt>
                <c:pt idx="12555">
                  <c:v>42631.604166666657</c:v>
                </c:pt>
                <c:pt idx="12556">
                  <c:v>42631.625</c:v>
                </c:pt>
                <c:pt idx="12557">
                  <c:v>42631.645833333343</c:v>
                </c:pt>
                <c:pt idx="12558">
                  <c:v>42631.666666666657</c:v>
                </c:pt>
                <c:pt idx="12559">
                  <c:v>42631.6875</c:v>
                </c:pt>
                <c:pt idx="12560">
                  <c:v>42631.708333333343</c:v>
                </c:pt>
                <c:pt idx="12561">
                  <c:v>42631.72916666665</c:v>
                </c:pt>
                <c:pt idx="12562">
                  <c:v>42631.75</c:v>
                </c:pt>
                <c:pt idx="12563">
                  <c:v>42631.770833333343</c:v>
                </c:pt>
                <c:pt idx="12564">
                  <c:v>42631.79166666665</c:v>
                </c:pt>
                <c:pt idx="12565">
                  <c:v>42631.8125</c:v>
                </c:pt>
                <c:pt idx="12566">
                  <c:v>42631.833333333343</c:v>
                </c:pt>
                <c:pt idx="12567">
                  <c:v>42631.854166666657</c:v>
                </c:pt>
                <c:pt idx="12568">
                  <c:v>42631.875</c:v>
                </c:pt>
                <c:pt idx="12569">
                  <c:v>42631.895833333343</c:v>
                </c:pt>
                <c:pt idx="12570">
                  <c:v>42631.916666666657</c:v>
                </c:pt>
                <c:pt idx="12571">
                  <c:v>42631.9375</c:v>
                </c:pt>
                <c:pt idx="12572">
                  <c:v>42631.958333333343</c:v>
                </c:pt>
                <c:pt idx="12573">
                  <c:v>42631.979166666657</c:v>
                </c:pt>
                <c:pt idx="12574">
                  <c:v>42632</c:v>
                </c:pt>
                <c:pt idx="12575">
                  <c:v>42632.020833333343</c:v>
                </c:pt>
                <c:pt idx="12576">
                  <c:v>42632.041666666657</c:v>
                </c:pt>
                <c:pt idx="12577">
                  <c:v>42632.0625</c:v>
                </c:pt>
                <c:pt idx="12578">
                  <c:v>42632.083333333343</c:v>
                </c:pt>
                <c:pt idx="12579">
                  <c:v>42632.104166666657</c:v>
                </c:pt>
                <c:pt idx="12580">
                  <c:v>42632.125</c:v>
                </c:pt>
                <c:pt idx="12581">
                  <c:v>42632.145833333343</c:v>
                </c:pt>
                <c:pt idx="12582">
                  <c:v>42632.166666666657</c:v>
                </c:pt>
                <c:pt idx="12583">
                  <c:v>42632.1875</c:v>
                </c:pt>
                <c:pt idx="12584">
                  <c:v>42632.208333333343</c:v>
                </c:pt>
                <c:pt idx="12585">
                  <c:v>42632.22916666665</c:v>
                </c:pt>
                <c:pt idx="12586">
                  <c:v>42632.25</c:v>
                </c:pt>
                <c:pt idx="12587">
                  <c:v>42632.270833333343</c:v>
                </c:pt>
                <c:pt idx="12588">
                  <c:v>42632.29166666665</c:v>
                </c:pt>
                <c:pt idx="12589">
                  <c:v>42632.3125</c:v>
                </c:pt>
                <c:pt idx="12590">
                  <c:v>42632.333333333343</c:v>
                </c:pt>
                <c:pt idx="12591">
                  <c:v>42632.354166666657</c:v>
                </c:pt>
                <c:pt idx="12592">
                  <c:v>42632.375</c:v>
                </c:pt>
                <c:pt idx="12593">
                  <c:v>42632.395833333343</c:v>
                </c:pt>
                <c:pt idx="12594">
                  <c:v>42632.416666666657</c:v>
                </c:pt>
                <c:pt idx="12595">
                  <c:v>42632.4375</c:v>
                </c:pt>
                <c:pt idx="12596">
                  <c:v>42632.458333333343</c:v>
                </c:pt>
                <c:pt idx="12597">
                  <c:v>42632.479166666657</c:v>
                </c:pt>
                <c:pt idx="12598">
                  <c:v>42632.5</c:v>
                </c:pt>
                <c:pt idx="12599">
                  <c:v>42632.520833333343</c:v>
                </c:pt>
                <c:pt idx="12600">
                  <c:v>42632.541666666657</c:v>
                </c:pt>
                <c:pt idx="12601">
                  <c:v>42632.5625</c:v>
                </c:pt>
                <c:pt idx="12602">
                  <c:v>42632.583333333343</c:v>
                </c:pt>
                <c:pt idx="12603">
                  <c:v>42632.604166666657</c:v>
                </c:pt>
                <c:pt idx="12604">
                  <c:v>42632.625</c:v>
                </c:pt>
                <c:pt idx="12605">
                  <c:v>42632.645833333343</c:v>
                </c:pt>
                <c:pt idx="12606">
                  <c:v>42632.666666666657</c:v>
                </c:pt>
                <c:pt idx="12607">
                  <c:v>42632.6875</c:v>
                </c:pt>
                <c:pt idx="12608">
                  <c:v>42632.708333333343</c:v>
                </c:pt>
                <c:pt idx="12609">
                  <c:v>42632.72916666665</c:v>
                </c:pt>
                <c:pt idx="12610">
                  <c:v>42632.75</c:v>
                </c:pt>
                <c:pt idx="12611">
                  <c:v>42632.770833333343</c:v>
                </c:pt>
                <c:pt idx="12612">
                  <c:v>42632.79166666665</c:v>
                </c:pt>
                <c:pt idx="12613">
                  <c:v>42632.8125</c:v>
                </c:pt>
                <c:pt idx="12614">
                  <c:v>42632.833333333343</c:v>
                </c:pt>
                <c:pt idx="12615">
                  <c:v>42632.854166666657</c:v>
                </c:pt>
                <c:pt idx="12616">
                  <c:v>42632.875</c:v>
                </c:pt>
                <c:pt idx="12617">
                  <c:v>42632.895833333343</c:v>
                </c:pt>
                <c:pt idx="12618">
                  <c:v>42632.916666666657</c:v>
                </c:pt>
                <c:pt idx="12619">
                  <c:v>42632.9375</c:v>
                </c:pt>
                <c:pt idx="12620">
                  <c:v>42632.958333333343</c:v>
                </c:pt>
                <c:pt idx="12621">
                  <c:v>42632.979166666657</c:v>
                </c:pt>
                <c:pt idx="12622">
                  <c:v>42633</c:v>
                </c:pt>
                <c:pt idx="12623">
                  <c:v>42633.020833333343</c:v>
                </c:pt>
                <c:pt idx="12624">
                  <c:v>42633.041666666657</c:v>
                </c:pt>
                <c:pt idx="12625">
                  <c:v>42633.0625</c:v>
                </c:pt>
                <c:pt idx="12626">
                  <c:v>42633.083333333343</c:v>
                </c:pt>
                <c:pt idx="12627">
                  <c:v>42633.104166666657</c:v>
                </c:pt>
                <c:pt idx="12628">
                  <c:v>42633.125</c:v>
                </c:pt>
                <c:pt idx="12629">
                  <c:v>42633.145833333343</c:v>
                </c:pt>
                <c:pt idx="12630">
                  <c:v>42633.166666666657</c:v>
                </c:pt>
                <c:pt idx="12631">
                  <c:v>42633.1875</c:v>
                </c:pt>
                <c:pt idx="12632">
                  <c:v>42633.208333333343</c:v>
                </c:pt>
                <c:pt idx="12633">
                  <c:v>42633.22916666665</c:v>
                </c:pt>
                <c:pt idx="12634">
                  <c:v>42633.25</c:v>
                </c:pt>
                <c:pt idx="12635">
                  <c:v>42633.270833333343</c:v>
                </c:pt>
                <c:pt idx="12636">
                  <c:v>42633.29166666665</c:v>
                </c:pt>
                <c:pt idx="12637">
                  <c:v>42633.3125</c:v>
                </c:pt>
                <c:pt idx="12638">
                  <c:v>42633.333333333343</c:v>
                </c:pt>
                <c:pt idx="12639">
                  <c:v>42633.354166666657</c:v>
                </c:pt>
                <c:pt idx="12640">
                  <c:v>42633.375</c:v>
                </c:pt>
                <c:pt idx="12641">
                  <c:v>42633.395833333343</c:v>
                </c:pt>
                <c:pt idx="12642">
                  <c:v>42633.416666666657</c:v>
                </c:pt>
                <c:pt idx="12643">
                  <c:v>42633.4375</c:v>
                </c:pt>
                <c:pt idx="12644">
                  <c:v>42633.458333333343</c:v>
                </c:pt>
                <c:pt idx="12645">
                  <c:v>42633.479166666657</c:v>
                </c:pt>
                <c:pt idx="12646">
                  <c:v>42633.5</c:v>
                </c:pt>
                <c:pt idx="12647">
                  <c:v>42633.520833333343</c:v>
                </c:pt>
                <c:pt idx="12648">
                  <c:v>42633.541666666657</c:v>
                </c:pt>
                <c:pt idx="12649">
                  <c:v>42633.5625</c:v>
                </c:pt>
                <c:pt idx="12650">
                  <c:v>42633.583333333343</c:v>
                </c:pt>
                <c:pt idx="12651">
                  <c:v>42633.604166666657</c:v>
                </c:pt>
                <c:pt idx="12652">
                  <c:v>42633.625</c:v>
                </c:pt>
                <c:pt idx="12653">
                  <c:v>42633.645833333343</c:v>
                </c:pt>
                <c:pt idx="12654">
                  <c:v>42633.666666666657</c:v>
                </c:pt>
                <c:pt idx="12655">
                  <c:v>42633.6875</c:v>
                </c:pt>
                <c:pt idx="12656">
                  <c:v>42633.708333333343</c:v>
                </c:pt>
                <c:pt idx="12657">
                  <c:v>42633.72916666665</c:v>
                </c:pt>
                <c:pt idx="12658">
                  <c:v>42633.75</c:v>
                </c:pt>
                <c:pt idx="12659">
                  <c:v>42633.770833333343</c:v>
                </c:pt>
                <c:pt idx="12660">
                  <c:v>42633.79166666665</c:v>
                </c:pt>
                <c:pt idx="12661">
                  <c:v>42633.8125</c:v>
                </c:pt>
                <c:pt idx="12662">
                  <c:v>42633.833333333343</c:v>
                </c:pt>
                <c:pt idx="12663">
                  <c:v>42633.854166666657</c:v>
                </c:pt>
                <c:pt idx="12664">
                  <c:v>42633.875</c:v>
                </c:pt>
                <c:pt idx="12665">
                  <c:v>42633.895833333343</c:v>
                </c:pt>
                <c:pt idx="12666">
                  <c:v>42633.916666666657</c:v>
                </c:pt>
                <c:pt idx="12667">
                  <c:v>42633.9375</c:v>
                </c:pt>
                <c:pt idx="12668">
                  <c:v>42633.958333333343</c:v>
                </c:pt>
                <c:pt idx="12669">
                  <c:v>42633.979166666657</c:v>
                </c:pt>
                <c:pt idx="12670">
                  <c:v>42634</c:v>
                </c:pt>
                <c:pt idx="12671">
                  <c:v>42634.020833333343</c:v>
                </c:pt>
                <c:pt idx="12672">
                  <c:v>42634.041666666657</c:v>
                </c:pt>
                <c:pt idx="12673">
                  <c:v>42634.0625</c:v>
                </c:pt>
                <c:pt idx="12674">
                  <c:v>42634.083333333343</c:v>
                </c:pt>
                <c:pt idx="12675">
                  <c:v>42634.104166666657</c:v>
                </c:pt>
                <c:pt idx="12676">
                  <c:v>42634.125</c:v>
                </c:pt>
                <c:pt idx="12677">
                  <c:v>42634.145833333343</c:v>
                </c:pt>
                <c:pt idx="12678">
                  <c:v>42634.166666666657</c:v>
                </c:pt>
                <c:pt idx="12679">
                  <c:v>42634.1875</c:v>
                </c:pt>
                <c:pt idx="12680">
                  <c:v>42634.208333333343</c:v>
                </c:pt>
                <c:pt idx="12681">
                  <c:v>42634.22916666665</c:v>
                </c:pt>
                <c:pt idx="12682">
                  <c:v>42634.25</c:v>
                </c:pt>
                <c:pt idx="12683">
                  <c:v>42634.270833333343</c:v>
                </c:pt>
                <c:pt idx="12684">
                  <c:v>42634.29166666665</c:v>
                </c:pt>
                <c:pt idx="12685">
                  <c:v>42634.3125</c:v>
                </c:pt>
                <c:pt idx="12686">
                  <c:v>42634.333333333343</c:v>
                </c:pt>
                <c:pt idx="12687">
                  <c:v>42634.354166666657</c:v>
                </c:pt>
                <c:pt idx="12688">
                  <c:v>42634.375</c:v>
                </c:pt>
                <c:pt idx="12689">
                  <c:v>42634.395833333343</c:v>
                </c:pt>
                <c:pt idx="12690">
                  <c:v>42634.416666666657</c:v>
                </c:pt>
                <c:pt idx="12691">
                  <c:v>42634.4375</c:v>
                </c:pt>
                <c:pt idx="12692">
                  <c:v>42634.458333333343</c:v>
                </c:pt>
                <c:pt idx="12693">
                  <c:v>42634.479166666657</c:v>
                </c:pt>
                <c:pt idx="12694">
                  <c:v>42634.5</c:v>
                </c:pt>
                <c:pt idx="12695">
                  <c:v>42634.520833333343</c:v>
                </c:pt>
                <c:pt idx="12696">
                  <c:v>42634.541666666657</c:v>
                </c:pt>
                <c:pt idx="12697">
                  <c:v>42634.5625</c:v>
                </c:pt>
                <c:pt idx="12698">
                  <c:v>42634.583333333343</c:v>
                </c:pt>
                <c:pt idx="12699">
                  <c:v>42634.604166666657</c:v>
                </c:pt>
                <c:pt idx="12700">
                  <c:v>42634.625</c:v>
                </c:pt>
                <c:pt idx="12701">
                  <c:v>42634.645833333343</c:v>
                </c:pt>
                <c:pt idx="12702">
                  <c:v>42634.666666666657</c:v>
                </c:pt>
                <c:pt idx="12703">
                  <c:v>42634.6875</c:v>
                </c:pt>
                <c:pt idx="12704">
                  <c:v>42634.708333333343</c:v>
                </c:pt>
                <c:pt idx="12705">
                  <c:v>42634.72916666665</c:v>
                </c:pt>
                <c:pt idx="12706">
                  <c:v>42634.75</c:v>
                </c:pt>
                <c:pt idx="12707">
                  <c:v>42634.770833333343</c:v>
                </c:pt>
                <c:pt idx="12708">
                  <c:v>42634.79166666665</c:v>
                </c:pt>
                <c:pt idx="12709">
                  <c:v>42634.8125</c:v>
                </c:pt>
                <c:pt idx="12710">
                  <c:v>42634.833333333343</c:v>
                </c:pt>
                <c:pt idx="12711">
                  <c:v>42634.854166666657</c:v>
                </c:pt>
                <c:pt idx="12712">
                  <c:v>42634.875</c:v>
                </c:pt>
                <c:pt idx="12713">
                  <c:v>42634.895833333343</c:v>
                </c:pt>
                <c:pt idx="12714">
                  <c:v>42634.916666666657</c:v>
                </c:pt>
                <c:pt idx="12715">
                  <c:v>42634.9375</c:v>
                </c:pt>
                <c:pt idx="12716">
                  <c:v>42634.958333333343</c:v>
                </c:pt>
                <c:pt idx="12717">
                  <c:v>42634.979166666657</c:v>
                </c:pt>
                <c:pt idx="12718">
                  <c:v>42635</c:v>
                </c:pt>
                <c:pt idx="12719">
                  <c:v>42635.020833333343</c:v>
                </c:pt>
                <c:pt idx="12720">
                  <c:v>42635.041666666657</c:v>
                </c:pt>
                <c:pt idx="12721">
                  <c:v>42635.0625</c:v>
                </c:pt>
                <c:pt idx="12722">
                  <c:v>42635.083333333343</c:v>
                </c:pt>
                <c:pt idx="12723">
                  <c:v>42635.104166666657</c:v>
                </c:pt>
                <c:pt idx="12724">
                  <c:v>42635.125</c:v>
                </c:pt>
                <c:pt idx="12725">
                  <c:v>42635.145833333343</c:v>
                </c:pt>
                <c:pt idx="12726">
                  <c:v>42635.166666666657</c:v>
                </c:pt>
                <c:pt idx="12727">
                  <c:v>42635.1875</c:v>
                </c:pt>
                <c:pt idx="12728">
                  <c:v>42635.208333333343</c:v>
                </c:pt>
                <c:pt idx="12729">
                  <c:v>42635.22916666665</c:v>
                </c:pt>
                <c:pt idx="12730">
                  <c:v>42635.25</c:v>
                </c:pt>
                <c:pt idx="12731">
                  <c:v>42635.270833333343</c:v>
                </c:pt>
                <c:pt idx="12732">
                  <c:v>42635.29166666665</c:v>
                </c:pt>
                <c:pt idx="12733">
                  <c:v>42635.3125</c:v>
                </c:pt>
                <c:pt idx="12734">
                  <c:v>42635.333333333343</c:v>
                </c:pt>
                <c:pt idx="12735">
                  <c:v>42635.354166666657</c:v>
                </c:pt>
                <c:pt idx="12736">
                  <c:v>42635.375</c:v>
                </c:pt>
                <c:pt idx="12737">
                  <c:v>42635.395833333343</c:v>
                </c:pt>
                <c:pt idx="12738">
                  <c:v>42635.416666666657</c:v>
                </c:pt>
                <c:pt idx="12739">
                  <c:v>42635.4375</c:v>
                </c:pt>
                <c:pt idx="12740">
                  <c:v>42635.458333333343</c:v>
                </c:pt>
                <c:pt idx="12741">
                  <c:v>42635.479166666657</c:v>
                </c:pt>
                <c:pt idx="12742">
                  <c:v>42635.5</c:v>
                </c:pt>
                <c:pt idx="12743">
                  <c:v>42635.520833333343</c:v>
                </c:pt>
                <c:pt idx="12744">
                  <c:v>42635.541666666657</c:v>
                </c:pt>
                <c:pt idx="12745">
                  <c:v>42635.5625</c:v>
                </c:pt>
                <c:pt idx="12746">
                  <c:v>42635.583333333343</c:v>
                </c:pt>
                <c:pt idx="12747">
                  <c:v>42635.604166666657</c:v>
                </c:pt>
                <c:pt idx="12748">
                  <c:v>42635.625</c:v>
                </c:pt>
                <c:pt idx="12749">
                  <c:v>42635.645833333343</c:v>
                </c:pt>
                <c:pt idx="12750">
                  <c:v>42635.666666666657</c:v>
                </c:pt>
                <c:pt idx="12751">
                  <c:v>42635.6875</c:v>
                </c:pt>
                <c:pt idx="12752">
                  <c:v>42635.708333333343</c:v>
                </c:pt>
                <c:pt idx="12753">
                  <c:v>42635.72916666665</c:v>
                </c:pt>
                <c:pt idx="12754">
                  <c:v>42635.75</c:v>
                </c:pt>
                <c:pt idx="12755">
                  <c:v>42635.770833333343</c:v>
                </c:pt>
                <c:pt idx="12756">
                  <c:v>42635.79166666665</c:v>
                </c:pt>
                <c:pt idx="12757">
                  <c:v>42635.8125</c:v>
                </c:pt>
                <c:pt idx="12758">
                  <c:v>42635.833333333343</c:v>
                </c:pt>
                <c:pt idx="12759">
                  <c:v>42635.854166666657</c:v>
                </c:pt>
                <c:pt idx="12760">
                  <c:v>42635.875</c:v>
                </c:pt>
                <c:pt idx="12761">
                  <c:v>42635.895833333343</c:v>
                </c:pt>
                <c:pt idx="12762">
                  <c:v>42635.916666666657</c:v>
                </c:pt>
                <c:pt idx="12763">
                  <c:v>42635.9375</c:v>
                </c:pt>
                <c:pt idx="12764">
                  <c:v>42635.958333333343</c:v>
                </c:pt>
                <c:pt idx="12765">
                  <c:v>42635.979166666657</c:v>
                </c:pt>
                <c:pt idx="12766">
                  <c:v>42636</c:v>
                </c:pt>
                <c:pt idx="12767">
                  <c:v>42636.020833333343</c:v>
                </c:pt>
                <c:pt idx="12768">
                  <c:v>42636.041666666657</c:v>
                </c:pt>
                <c:pt idx="12769">
                  <c:v>42636.0625</c:v>
                </c:pt>
                <c:pt idx="12770">
                  <c:v>42636.083333333343</c:v>
                </c:pt>
                <c:pt idx="12771">
                  <c:v>42636.104166666657</c:v>
                </c:pt>
                <c:pt idx="12772">
                  <c:v>42636.125</c:v>
                </c:pt>
                <c:pt idx="12773">
                  <c:v>42636.145833333343</c:v>
                </c:pt>
                <c:pt idx="12774">
                  <c:v>42636.166666666657</c:v>
                </c:pt>
                <c:pt idx="12775">
                  <c:v>42636.1875</c:v>
                </c:pt>
                <c:pt idx="12776">
                  <c:v>42636.208333333343</c:v>
                </c:pt>
                <c:pt idx="12777">
                  <c:v>42636.22916666665</c:v>
                </c:pt>
                <c:pt idx="12778">
                  <c:v>42636.25</c:v>
                </c:pt>
                <c:pt idx="12779">
                  <c:v>42636.270833333343</c:v>
                </c:pt>
                <c:pt idx="12780">
                  <c:v>42636.29166666665</c:v>
                </c:pt>
                <c:pt idx="12781">
                  <c:v>42636.3125</c:v>
                </c:pt>
                <c:pt idx="12782">
                  <c:v>42636.333333333343</c:v>
                </c:pt>
                <c:pt idx="12783">
                  <c:v>42636.354166666657</c:v>
                </c:pt>
                <c:pt idx="12784">
                  <c:v>42636.375</c:v>
                </c:pt>
                <c:pt idx="12785">
                  <c:v>42636.395833333343</c:v>
                </c:pt>
                <c:pt idx="12786">
                  <c:v>42636.416666666657</c:v>
                </c:pt>
                <c:pt idx="12787">
                  <c:v>42636.4375</c:v>
                </c:pt>
                <c:pt idx="12788">
                  <c:v>42636.458333333343</c:v>
                </c:pt>
                <c:pt idx="12789">
                  <c:v>42636.479166666657</c:v>
                </c:pt>
                <c:pt idx="12790">
                  <c:v>42636.5</c:v>
                </c:pt>
                <c:pt idx="12791">
                  <c:v>42636.520833333343</c:v>
                </c:pt>
                <c:pt idx="12792">
                  <c:v>42636.541666666657</c:v>
                </c:pt>
                <c:pt idx="12793">
                  <c:v>42636.5625</c:v>
                </c:pt>
                <c:pt idx="12794">
                  <c:v>42636.583333333343</c:v>
                </c:pt>
                <c:pt idx="12795">
                  <c:v>42636.604166666657</c:v>
                </c:pt>
                <c:pt idx="12796">
                  <c:v>42636.625</c:v>
                </c:pt>
                <c:pt idx="12797">
                  <c:v>42636.645833333343</c:v>
                </c:pt>
                <c:pt idx="12798">
                  <c:v>42636.666666666657</c:v>
                </c:pt>
                <c:pt idx="12799">
                  <c:v>42636.6875</c:v>
                </c:pt>
                <c:pt idx="12800">
                  <c:v>42636.708333333343</c:v>
                </c:pt>
                <c:pt idx="12801">
                  <c:v>42636.72916666665</c:v>
                </c:pt>
                <c:pt idx="12802">
                  <c:v>42636.75</c:v>
                </c:pt>
                <c:pt idx="12803">
                  <c:v>42636.770833333343</c:v>
                </c:pt>
                <c:pt idx="12804">
                  <c:v>42636.79166666665</c:v>
                </c:pt>
                <c:pt idx="12805">
                  <c:v>42636.8125</c:v>
                </c:pt>
                <c:pt idx="12806">
                  <c:v>42636.833333333343</c:v>
                </c:pt>
                <c:pt idx="12807">
                  <c:v>42636.854166666657</c:v>
                </c:pt>
                <c:pt idx="12808">
                  <c:v>42636.875</c:v>
                </c:pt>
                <c:pt idx="12809">
                  <c:v>42636.895833333343</c:v>
                </c:pt>
                <c:pt idx="12810">
                  <c:v>42636.916666666657</c:v>
                </c:pt>
                <c:pt idx="12811">
                  <c:v>42636.9375</c:v>
                </c:pt>
                <c:pt idx="12812">
                  <c:v>42636.958333333343</c:v>
                </c:pt>
                <c:pt idx="12813">
                  <c:v>42636.979166666657</c:v>
                </c:pt>
                <c:pt idx="12814">
                  <c:v>42637</c:v>
                </c:pt>
                <c:pt idx="12815">
                  <c:v>42637.020833333343</c:v>
                </c:pt>
                <c:pt idx="12816">
                  <c:v>42637.041666666657</c:v>
                </c:pt>
                <c:pt idx="12817">
                  <c:v>42637.0625</c:v>
                </c:pt>
                <c:pt idx="12818">
                  <c:v>42637.083333333343</c:v>
                </c:pt>
                <c:pt idx="12819">
                  <c:v>42637.104166666657</c:v>
                </c:pt>
                <c:pt idx="12820">
                  <c:v>42637.125</c:v>
                </c:pt>
                <c:pt idx="12821">
                  <c:v>42637.145833333343</c:v>
                </c:pt>
                <c:pt idx="12822">
                  <c:v>42637.166666666657</c:v>
                </c:pt>
                <c:pt idx="12823">
                  <c:v>42637.1875</c:v>
                </c:pt>
                <c:pt idx="12824">
                  <c:v>42637.208333333343</c:v>
                </c:pt>
                <c:pt idx="12825">
                  <c:v>42637.22916666665</c:v>
                </c:pt>
                <c:pt idx="12826">
                  <c:v>42637.25</c:v>
                </c:pt>
                <c:pt idx="12827">
                  <c:v>42637.270833333343</c:v>
                </c:pt>
                <c:pt idx="12828">
                  <c:v>42637.29166666665</c:v>
                </c:pt>
                <c:pt idx="12829">
                  <c:v>42637.3125</c:v>
                </c:pt>
                <c:pt idx="12830">
                  <c:v>42637.333333333343</c:v>
                </c:pt>
                <c:pt idx="12831">
                  <c:v>42637.354166666657</c:v>
                </c:pt>
                <c:pt idx="12832">
                  <c:v>42637.375</c:v>
                </c:pt>
                <c:pt idx="12833">
                  <c:v>42637.395833333343</c:v>
                </c:pt>
                <c:pt idx="12834">
                  <c:v>42637.416666666657</c:v>
                </c:pt>
                <c:pt idx="12835">
                  <c:v>42637.4375</c:v>
                </c:pt>
                <c:pt idx="12836">
                  <c:v>42637.458333333343</c:v>
                </c:pt>
                <c:pt idx="12837">
                  <c:v>42637.479166666657</c:v>
                </c:pt>
                <c:pt idx="12838">
                  <c:v>42637.5</c:v>
                </c:pt>
                <c:pt idx="12839">
                  <c:v>42637.520833333343</c:v>
                </c:pt>
                <c:pt idx="12840">
                  <c:v>42637.541666666657</c:v>
                </c:pt>
                <c:pt idx="12841">
                  <c:v>42637.5625</c:v>
                </c:pt>
                <c:pt idx="12842">
                  <c:v>42637.583333333343</c:v>
                </c:pt>
                <c:pt idx="12843">
                  <c:v>42637.604166666657</c:v>
                </c:pt>
                <c:pt idx="12844">
                  <c:v>42637.625</c:v>
                </c:pt>
                <c:pt idx="12845">
                  <c:v>42637.645833333343</c:v>
                </c:pt>
                <c:pt idx="12846">
                  <c:v>42637.666666666657</c:v>
                </c:pt>
                <c:pt idx="12847">
                  <c:v>42637.6875</c:v>
                </c:pt>
                <c:pt idx="12848">
                  <c:v>42637.708333333343</c:v>
                </c:pt>
                <c:pt idx="12849">
                  <c:v>42637.72916666665</c:v>
                </c:pt>
                <c:pt idx="12850">
                  <c:v>42637.75</c:v>
                </c:pt>
                <c:pt idx="12851">
                  <c:v>42637.770833333343</c:v>
                </c:pt>
                <c:pt idx="12852">
                  <c:v>42637.79166666665</c:v>
                </c:pt>
                <c:pt idx="12853">
                  <c:v>42637.8125</c:v>
                </c:pt>
                <c:pt idx="12854">
                  <c:v>42637.833333333343</c:v>
                </c:pt>
                <c:pt idx="12855">
                  <c:v>42637.854166666657</c:v>
                </c:pt>
                <c:pt idx="12856">
                  <c:v>42637.875</c:v>
                </c:pt>
                <c:pt idx="12857">
                  <c:v>42637.895833333343</c:v>
                </c:pt>
                <c:pt idx="12858">
                  <c:v>42637.916666666657</c:v>
                </c:pt>
                <c:pt idx="12859">
                  <c:v>42637.9375</c:v>
                </c:pt>
                <c:pt idx="12860">
                  <c:v>42637.958333333343</c:v>
                </c:pt>
                <c:pt idx="12861">
                  <c:v>42637.979166666657</c:v>
                </c:pt>
                <c:pt idx="12862">
                  <c:v>42638</c:v>
                </c:pt>
                <c:pt idx="12863">
                  <c:v>42638.020833333343</c:v>
                </c:pt>
                <c:pt idx="12864">
                  <c:v>42638.041666666657</c:v>
                </c:pt>
                <c:pt idx="12865">
                  <c:v>42638.0625</c:v>
                </c:pt>
                <c:pt idx="12866">
                  <c:v>42638.083333333343</c:v>
                </c:pt>
                <c:pt idx="12867">
                  <c:v>42638.104166666657</c:v>
                </c:pt>
                <c:pt idx="12868">
                  <c:v>42638.125</c:v>
                </c:pt>
                <c:pt idx="12869">
                  <c:v>42638.145833333343</c:v>
                </c:pt>
                <c:pt idx="12870">
                  <c:v>42638.166666666657</c:v>
                </c:pt>
                <c:pt idx="12871">
                  <c:v>42638.1875</c:v>
                </c:pt>
                <c:pt idx="12872">
                  <c:v>42638.208333333343</c:v>
                </c:pt>
                <c:pt idx="12873">
                  <c:v>42638.22916666665</c:v>
                </c:pt>
                <c:pt idx="12874">
                  <c:v>42638.25</c:v>
                </c:pt>
                <c:pt idx="12875">
                  <c:v>42638.270833333343</c:v>
                </c:pt>
                <c:pt idx="12876">
                  <c:v>42638.29166666665</c:v>
                </c:pt>
                <c:pt idx="12877">
                  <c:v>42638.3125</c:v>
                </c:pt>
                <c:pt idx="12878">
                  <c:v>42638.333333333343</c:v>
                </c:pt>
                <c:pt idx="12879">
                  <c:v>42638.354166666657</c:v>
                </c:pt>
                <c:pt idx="12880">
                  <c:v>42638.375</c:v>
                </c:pt>
                <c:pt idx="12881">
                  <c:v>42638.395833333343</c:v>
                </c:pt>
                <c:pt idx="12882">
                  <c:v>42638.416666666657</c:v>
                </c:pt>
                <c:pt idx="12883">
                  <c:v>42638.4375</c:v>
                </c:pt>
                <c:pt idx="12884">
                  <c:v>42638.458333333343</c:v>
                </c:pt>
                <c:pt idx="12885">
                  <c:v>42638.479166666657</c:v>
                </c:pt>
                <c:pt idx="12886">
                  <c:v>42638.5</c:v>
                </c:pt>
                <c:pt idx="12887">
                  <c:v>42638.520833333343</c:v>
                </c:pt>
                <c:pt idx="12888">
                  <c:v>42638.541666666657</c:v>
                </c:pt>
                <c:pt idx="12889">
                  <c:v>42638.5625</c:v>
                </c:pt>
                <c:pt idx="12890">
                  <c:v>42638.583333333343</c:v>
                </c:pt>
                <c:pt idx="12891">
                  <c:v>42638.604166666657</c:v>
                </c:pt>
                <c:pt idx="12892">
                  <c:v>42638.625</c:v>
                </c:pt>
                <c:pt idx="12893">
                  <c:v>42638.645833333343</c:v>
                </c:pt>
                <c:pt idx="12894">
                  <c:v>42638.666666666657</c:v>
                </c:pt>
                <c:pt idx="12895">
                  <c:v>42638.6875</c:v>
                </c:pt>
                <c:pt idx="12896">
                  <c:v>42638.708333333343</c:v>
                </c:pt>
                <c:pt idx="12897">
                  <c:v>42638.72916666665</c:v>
                </c:pt>
                <c:pt idx="12898">
                  <c:v>42638.75</c:v>
                </c:pt>
                <c:pt idx="12899">
                  <c:v>42638.770833333343</c:v>
                </c:pt>
                <c:pt idx="12900">
                  <c:v>42638.79166666665</c:v>
                </c:pt>
                <c:pt idx="12901">
                  <c:v>42638.8125</c:v>
                </c:pt>
                <c:pt idx="12902">
                  <c:v>42638.833333333343</c:v>
                </c:pt>
                <c:pt idx="12903">
                  <c:v>42638.854166666657</c:v>
                </c:pt>
                <c:pt idx="12904">
                  <c:v>42638.875</c:v>
                </c:pt>
                <c:pt idx="12905">
                  <c:v>42638.895833333343</c:v>
                </c:pt>
                <c:pt idx="12906">
                  <c:v>42638.916666666657</c:v>
                </c:pt>
                <c:pt idx="12907">
                  <c:v>42638.9375</c:v>
                </c:pt>
                <c:pt idx="12908">
                  <c:v>42638.958333333343</c:v>
                </c:pt>
                <c:pt idx="12909">
                  <c:v>42638.979166666657</c:v>
                </c:pt>
                <c:pt idx="12910">
                  <c:v>42639</c:v>
                </c:pt>
                <c:pt idx="12911">
                  <c:v>42639.020833333343</c:v>
                </c:pt>
                <c:pt idx="12912">
                  <c:v>42639.041666666657</c:v>
                </c:pt>
                <c:pt idx="12913">
                  <c:v>42639.0625</c:v>
                </c:pt>
                <c:pt idx="12914">
                  <c:v>42639.083333333343</c:v>
                </c:pt>
                <c:pt idx="12915">
                  <c:v>42639.104166666657</c:v>
                </c:pt>
                <c:pt idx="12916">
                  <c:v>42639.125</c:v>
                </c:pt>
                <c:pt idx="12917">
                  <c:v>42639.145833333343</c:v>
                </c:pt>
                <c:pt idx="12918">
                  <c:v>42639.166666666657</c:v>
                </c:pt>
                <c:pt idx="12919">
                  <c:v>42639.1875</c:v>
                </c:pt>
                <c:pt idx="12920">
                  <c:v>42639.208333333343</c:v>
                </c:pt>
                <c:pt idx="12921">
                  <c:v>42639.22916666665</c:v>
                </c:pt>
                <c:pt idx="12922">
                  <c:v>42639.25</c:v>
                </c:pt>
                <c:pt idx="12923">
                  <c:v>42639.270833333343</c:v>
                </c:pt>
                <c:pt idx="12924">
                  <c:v>42639.29166666665</c:v>
                </c:pt>
                <c:pt idx="12925">
                  <c:v>42639.3125</c:v>
                </c:pt>
                <c:pt idx="12926">
                  <c:v>42639.333333333343</c:v>
                </c:pt>
                <c:pt idx="12927">
                  <c:v>42639.354166666657</c:v>
                </c:pt>
                <c:pt idx="12928">
                  <c:v>42639.375</c:v>
                </c:pt>
                <c:pt idx="12929">
                  <c:v>42639.395833333343</c:v>
                </c:pt>
                <c:pt idx="12930">
                  <c:v>42639.416666666657</c:v>
                </c:pt>
                <c:pt idx="12931">
                  <c:v>42639.4375</c:v>
                </c:pt>
                <c:pt idx="12932">
                  <c:v>42639.458333333343</c:v>
                </c:pt>
                <c:pt idx="12933">
                  <c:v>42639.479166666657</c:v>
                </c:pt>
                <c:pt idx="12934">
                  <c:v>42639.5</c:v>
                </c:pt>
                <c:pt idx="12935">
                  <c:v>42639.520833333343</c:v>
                </c:pt>
                <c:pt idx="12936">
                  <c:v>42639.541666666657</c:v>
                </c:pt>
                <c:pt idx="12937">
                  <c:v>42639.5625</c:v>
                </c:pt>
                <c:pt idx="12938">
                  <c:v>42639.583333333343</c:v>
                </c:pt>
                <c:pt idx="12939">
                  <c:v>42639.604166666657</c:v>
                </c:pt>
                <c:pt idx="12940">
                  <c:v>42639.625</c:v>
                </c:pt>
                <c:pt idx="12941">
                  <c:v>42639.645833333343</c:v>
                </c:pt>
                <c:pt idx="12942">
                  <c:v>42639.666666666657</c:v>
                </c:pt>
                <c:pt idx="12943">
                  <c:v>42639.6875</c:v>
                </c:pt>
                <c:pt idx="12944">
                  <c:v>42639.708333333343</c:v>
                </c:pt>
                <c:pt idx="12945">
                  <c:v>42639.72916666665</c:v>
                </c:pt>
                <c:pt idx="12946">
                  <c:v>42639.75</c:v>
                </c:pt>
                <c:pt idx="12947">
                  <c:v>42639.770833333343</c:v>
                </c:pt>
                <c:pt idx="12948">
                  <c:v>42639.79166666665</c:v>
                </c:pt>
                <c:pt idx="12949">
                  <c:v>42639.8125</c:v>
                </c:pt>
                <c:pt idx="12950">
                  <c:v>42639.833333333343</c:v>
                </c:pt>
                <c:pt idx="12951">
                  <c:v>42639.854166666657</c:v>
                </c:pt>
                <c:pt idx="12952">
                  <c:v>42639.875</c:v>
                </c:pt>
                <c:pt idx="12953">
                  <c:v>42639.895833333343</c:v>
                </c:pt>
                <c:pt idx="12954">
                  <c:v>42639.916666666657</c:v>
                </c:pt>
                <c:pt idx="12955">
                  <c:v>42639.9375</c:v>
                </c:pt>
                <c:pt idx="12956">
                  <c:v>42639.958333333343</c:v>
                </c:pt>
                <c:pt idx="12957">
                  <c:v>42639.979166666657</c:v>
                </c:pt>
                <c:pt idx="12958">
                  <c:v>42640</c:v>
                </c:pt>
                <c:pt idx="12959">
                  <c:v>42640.020833333343</c:v>
                </c:pt>
                <c:pt idx="12960">
                  <c:v>42640.041666666657</c:v>
                </c:pt>
                <c:pt idx="12961">
                  <c:v>42640.0625</c:v>
                </c:pt>
                <c:pt idx="12962">
                  <c:v>42640.083333333343</c:v>
                </c:pt>
                <c:pt idx="12963">
                  <c:v>42640.104166666657</c:v>
                </c:pt>
                <c:pt idx="12964">
                  <c:v>42640.125</c:v>
                </c:pt>
                <c:pt idx="12965">
                  <c:v>42640.145833333343</c:v>
                </c:pt>
                <c:pt idx="12966">
                  <c:v>42640.166666666657</c:v>
                </c:pt>
                <c:pt idx="12967">
                  <c:v>42640.1875</c:v>
                </c:pt>
                <c:pt idx="12968">
                  <c:v>42640.208333333343</c:v>
                </c:pt>
                <c:pt idx="12969">
                  <c:v>42640.22916666665</c:v>
                </c:pt>
                <c:pt idx="12970">
                  <c:v>42640.25</c:v>
                </c:pt>
                <c:pt idx="12971">
                  <c:v>42640.270833333343</c:v>
                </c:pt>
                <c:pt idx="12972">
                  <c:v>42640.29166666665</c:v>
                </c:pt>
                <c:pt idx="12973">
                  <c:v>42640.3125</c:v>
                </c:pt>
                <c:pt idx="12974">
                  <c:v>42640.333333333343</c:v>
                </c:pt>
                <c:pt idx="12975">
                  <c:v>42640.354166666657</c:v>
                </c:pt>
                <c:pt idx="12976">
                  <c:v>42640.375</c:v>
                </c:pt>
                <c:pt idx="12977">
                  <c:v>42640.395833333343</c:v>
                </c:pt>
                <c:pt idx="12978">
                  <c:v>42640.416666666657</c:v>
                </c:pt>
                <c:pt idx="12979">
                  <c:v>42640.4375</c:v>
                </c:pt>
                <c:pt idx="12980">
                  <c:v>42640.458333333343</c:v>
                </c:pt>
                <c:pt idx="12981">
                  <c:v>42640.479166666657</c:v>
                </c:pt>
                <c:pt idx="12982">
                  <c:v>42640.5</c:v>
                </c:pt>
                <c:pt idx="12983">
                  <c:v>42640.520833333343</c:v>
                </c:pt>
                <c:pt idx="12984">
                  <c:v>42640.541666666657</c:v>
                </c:pt>
                <c:pt idx="12985">
                  <c:v>42640.5625</c:v>
                </c:pt>
                <c:pt idx="12986">
                  <c:v>42640.583333333343</c:v>
                </c:pt>
                <c:pt idx="12987">
                  <c:v>42640.604166666657</c:v>
                </c:pt>
                <c:pt idx="12988">
                  <c:v>42640.625</c:v>
                </c:pt>
                <c:pt idx="12989">
                  <c:v>42640.645833333343</c:v>
                </c:pt>
                <c:pt idx="12990">
                  <c:v>42640.666666666657</c:v>
                </c:pt>
                <c:pt idx="12991">
                  <c:v>42640.6875</c:v>
                </c:pt>
                <c:pt idx="12992">
                  <c:v>42640.708333333343</c:v>
                </c:pt>
                <c:pt idx="12993">
                  <c:v>42640.72916666665</c:v>
                </c:pt>
                <c:pt idx="12994">
                  <c:v>42640.75</c:v>
                </c:pt>
                <c:pt idx="12995">
                  <c:v>42640.770833333343</c:v>
                </c:pt>
                <c:pt idx="12996">
                  <c:v>42640.79166666665</c:v>
                </c:pt>
                <c:pt idx="12997">
                  <c:v>42640.8125</c:v>
                </c:pt>
                <c:pt idx="12998">
                  <c:v>42640.833333333343</c:v>
                </c:pt>
                <c:pt idx="12999">
                  <c:v>42640.854166666657</c:v>
                </c:pt>
                <c:pt idx="13000">
                  <c:v>42640.875</c:v>
                </c:pt>
                <c:pt idx="13001">
                  <c:v>42640.895833333343</c:v>
                </c:pt>
                <c:pt idx="13002">
                  <c:v>42640.916666666657</c:v>
                </c:pt>
                <c:pt idx="13003">
                  <c:v>42640.9375</c:v>
                </c:pt>
                <c:pt idx="13004">
                  <c:v>42640.958333333343</c:v>
                </c:pt>
                <c:pt idx="13005">
                  <c:v>42640.979166666657</c:v>
                </c:pt>
                <c:pt idx="13006">
                  <c:v>42641</c:v>
                </c:pt>
                <c:pt idx="13007">
                  <c:v>42641.020833333343</c:v>
                </c:pt>
                <c:pt idx="13008">
                  <c:v>42641.041666666657</c:v>
                </c:pt>
                <c:pt idx="13009">
                  <c:v>42641.0625</c:v>
                </c:pt>
                <c:pt idx="13010">
                  <c:v>42641.083333333343</c:v>
                </c:pt>
                <c:pt idx="13011">
                  <c:v>42641.104166666657</c:v>
                </c:pt>
                <c:pt idx="13012">
                  <c:v>42641.125</c:v>
                </c:pt>
                <c:pt idx="13013">
                  <c:v>42641.145833333343</c:v>
                </c:pt>
                <c:pt idx="13014">
                  <c:v>42641.166666666657</c:v>
                </c:pt>
                <c:pt idx="13015">
                  <c:v>42641.1875</c:v>
                </c:pt>
                <c:pt idx="13016">
                  <c:v>42641.208333333343</c:v>
                </c:pt>
                <c:pt idx="13017">
                  <c:v>42641.22916666665</c:v>
                </c:pt>
                <c:pt idx="13018">
                  <c:v>42641.25</c:v>
                </c:pt>
                <c:pt idx="13019">
                  <c:v>42641.270833333343</c:v>
                </c:pt>
                <c:pt idx="13020">
                  <c:v>42641.29166666665</c:v>
                </c:pt>
                <c:pt idx="13021">
                  <c:v>42641.3125</c:v>
                </c:pt>
                <c:pt idx="13022">
                  <c:v>42641.333333333343</c:v>
                </c:pt>
                <c:pt idx="13023">
                  <c:v>42641.354166666657</c:v>
                </c:pt>
                <c:pt idx="13024">
                  <c:v>42641.375</c:v>
                </c:pt>
                <c:pt idx="13025">
                  <c:v>42641.395833333343</c:v>
                </c:pt>
                <c:pt idx="13026">
                  <c:v>42641.416666666657</c:v>
                </c:pt>
                <c:pt idx="13027">
                  <c:v>42641.4375</c:v>
                </c:pt>
                <c:pt idx="13028">
                  <c:v>42641.458333333343</c:v>
                </c:pt>
                <c:pt idx="13029">
                  <c:v>42641.479166666657</c:v>
                </c:pt>
                <c:pt idx="13030">
                  <c:v>42641.5</c:v>
                </c:pt>
                <c:pt idx="13031">
                  <c:v>42641.520833333343</c:v>
                </c:pt>
                <c:pt idx="13032">
                  <c:v>42641.541666666657</c:v>
                </c:pt>
                <c:pt idx="13033">
                  <c:v>42641.5625</c:v>
                </c:pt>
                <c:pt idx="13034">
                  <c:v>42641.583333333343</c:v>
                </c:pt>
                <c:pt idx="13035">
                  <c:v>42641.604166666657</c:v>
                </c:pt>
                <c:pt idx="13036">
                  <c:v>42641.625</c:v>
                </c:pt>
                <c:pt idx="13037">
                  <c:v>42641.645833333343</c:v>
                </c:pt>
                <c:pt idx="13038">
                  <c:v>42641.666666666657</c:v>
                </c:pt>
                <c:pt idx="13039">
                  <c:v>42641.6875</c:v>
                </c:pt>
                <c:pt idx="13040">
                  <c:v>42641.708333333343</c:v>
                </c:pt>
                <c:pt idx="13041">
                  <c:v>42641.72916666665</c:v>
                </c:pt>
                <c:pt idx="13042">
                  <c:v>42641.75</c:v>
                </c:pt>
                <c:pt idx="13043">
                  <c:v>42641.770833333343</c:v>
                </c:pt>
                <c:pt idx="13044">
                  <c:v>42641.79166666665</c:v>
                </c:pt>
                <c:pt idx="13045">
                  <c:v>42641.8125</c:v>
                </c:pt>
                <c:pt idx="13046">
                  <c:v>42641.833333333343</c:v>
                </c:pt>
                <c:pt idx="13047">
                  <c:v>42641.854166666657</c:v>
                </c:pt>
                <c:pt idx="13048">
                  <c:v>42641.875</c:v>
                </c:pt>
                <c:pt idx="13049">
                  <c:v>42641.895833333343</c:v>
                </c:pt>
                <c:pt idx="13050">
                  <c:v>42641.916666666657</c:v>
                </c:pt>
                <c:pt idx="13051">
                  <c:v>42641.9375</c:v>
                </c:pt>
                <c:pt idx="13052">
                  <c:v>42641.958333333343</c:v>
                </c:pt>
                <c:pt idx="13053">
                  <c:v>42641.979166666657</c:v>
                </c:pt>
                <c:pt idx="13054">
                  <c:v>42642</c:v>
                </c:pt>
                <c:pt idx="13055">
                  <c:v>42642.020833333343</c:v>
                </c:pt>
                <c:pt idx="13056">
                  <c:v>42642.041666666657</c:v>
                </c:pt>
                <c:pt idx="13057">
                  <c:v>42642.0625</c:v>
                </c:pt>
                <c:pt idx="13058">
                  <c:v>42642.083333333343</c:v>
                </c:pt>
                <c:pt idx="13059">
                  <c:v>42642.104166666657</c:v>
                </c:pt>
                <c:pt idx="13060">
                  <c:v>42642.125</c:v>
                </c:pt>
                <c:pt idx="13061">
                  <c:v>42642.145833333343</c:v>
                </c:pt>
                <c:pt idx="13062">
                  <c:v>42642.166666666657</c:v>
                </c:pt>
                <c:pt idx="13063">
                  <c:v>42642.1875</c:v>
                </c:pt>
                <c:pt idx="13064">
                  <c:v>42642.208333333343</c:v>
                </c:pt>
                <c:pt idx="13065">
                  <c:v>42642.22916666665</c:v>
                </c:pt>
                <c:pt idx="13066">
                  <c:v>42642.25</c:v>
                </c:pt>
                <c:pt idx="13067">
                  <c:v>42642.270833333343</c:v>
                </c:pt>
                <c:pt idx="13068">
                  <c:v>42642.29166666665</c:v>
                </c:pt>
                <c:pt idx="13069">
                  <c:v>42642.3125</c:v>
                </c:pt>
                <c:pt idx="13070">
                  <c:v>42642.333333333343</c:v>
                </c:pt>
                <c:pt idx="13071">
                  <c:v>42642.354166666657</c:v>
                </c:pt>
                <c:pt idx="13072">
                  <c:v>42642.375</c:v>
                </c:pt>
                <c:pt idx="13073">
                  <c:v>42642.395833333343</c:v>
                </c:pt>
                <c:pt idx="13074">
                  <c:v>42642.416666666657</c:v>
                </c:pt>
                <c:pt idx="13075">
                  <c:v>42642.4375</c:v>
                </c:pt>
                <c:pt idx="13076">
                  <c:v>42642.458333333343</c:v>
                </c:pt>
                <c:pt idx="13077">
                  <c:v>42642.479166666657</c:v>
                </c:pt>
                <c:pt idx="13078">
                  <c:v>42642.5</c:v>
                </c:pt>
                <c:pt idx="13079">
                  <c:v>42642.520833333343</c:v>
                </c:pt>
                <c:pt idx="13080">
                  <c:v>42642.541666666657</c:v>
                </c:pt>
                <c:pt idx="13081">
                  <c:v>42642.5625</c:v>
                </c:pt>
                <c:pt idx="13082">
                  <c:v>42642.583333333343</c:v>
                </c:pt>
                <c:pt idx="13083">
                  <c:v>42642.604166666657</c:v>
                </c:pt>
                <c:pt idx="13084">
                  <c:v>42642.625</c:v>
                </c:pt>
                <c:pt idx="13085">
                  <c:v>42642.645833333343</c:v>
                </c:pt>
                <c:pt idx="13086">
                  <c:v>42642.666666666657</c:v>
                </c:pt>
                <c:pt idx="13087">
                  <c:v>42642.6875</c:v>
                </c:pt>
                <c:pt idx="13088">
                  <c:v>42642.708333333343</c:v>
                </c:pt>
                <c:pt idx="13089">
                  <c:v>42642.72916666665</c:v>
                </c:pt>
                <c:pt idx="13090">
                  <c:v>42642.75</c:v>
                </c:pt>
                <c:pt idx="13091">
                  <c:v>42642.770833333343</c:v>
                </c:pt>
                <c:pt idx="13092">
                  <c:v>42642.79166666665</c:v>
                </c:pt>
                <c:pt idx="13093">
                  <c:v>42642.8125</c:v>
                </c:pt>
                <c:pt idx="13094">
                  <c:v>42642.833333333343</c:v>
                </c:pt>
                <c:pt idx="13095">
                  <c:v>42642.854166666657</c:v>
                </c:pt>
                <c:pt idx="13096">
                  <c:v>42642.875</c:v>
                </c:pt>
                <c:pt idx="13097">
                  <c:v>42642.895833333343</c:v>
                </c:pt>
                <c:pt idx="13098">
                  <c:v>42642.916666666657</c:v>
                </c:pt>
                <c:pt idx="13099">
                  <c:v>42642.9375</c:v>
                </c:pt>
                <c:pt idx="13100">
                  <c:v>42642.958333333343</c:v>
                </c:pt>
                <c:pt idx="13101">
                  <c:v>42642.979166666657</c:v>
                </c:pt>
                <c:pt idx="13102">
                  <c:v>42643</c:v>
                </c:pt>
                <c:pt idx="13103">
                  <c:v>42643.020833333343</c:v>
                </c:pt>
                <c:pt idx="13104">
                  <c:v>42643.041666666657</c:v>
                </c:pt>
                <c:pt idx="13105">
                  <c:v>42643.0625</c:v>
                </c:pt>
                <c:pt idx="13106">
                  <c:v>42643.083333333343</c:v>
                </c:pt>
                <c:pt idx="13107">
                  <c:v>42643.104166666657</c:v>
                </c:pt>
                <c:pt idx="13108">
                  <c:v>42643.125</c:v>
                </c:pt>
                <c:pt idx="13109">
                  <c:v>42643.145833333343</c:v>
                </c:pt>
                <c:pt idx="13110">
                  <c:v>42643.166666666657</c:v>
                </c:pt>
                <c:pt idx="13111">
                  <c:v>42643.1875</c:v>
                </c:pt>
                <c:pt idx="13112">
                  <c:v>42643.208333333343</c:v>
                </c:pt>
                <c:pt idx="13113">
                  <c:v>42643.22916666665</c:v>
                </c:pt>
                <c:pt idx="13114">
                  <c:v>42643.25</c:v>
                </c:pt>
                <c:pt idx="13115">
                  <c:v>42643.270833333343</c:v>
                </c:pt>
                <c:pt idx="13116">
                  <c:v>42643.29166666665</c:v>
                </c:pt>
                <c:pt idx="13117">
                  <c:v>42643.3125</c:v>
                </c:pt>
                <c:pt idx="13118">
                  <c:v>42643.333333333343</c:v>
                </c:pt>
                <c:pt idx="13119">
                  <c:v>42643.354166666657</c:v>
                </c:pt>
                <c:pt idx="13120">
                  <c:v>42643.375</c:v>
                </c:pt>
                <c:pt idx="13121">
                  <c:v>42643.395833333343</c:v>
                </c:pt>
                <c:pt idx="13122">
                  <c:v>42643.416666666657</c:v>
                </c:pt>
                <c:pt idx="13123">
                  <c:v>42643.4375</c:v>
                </c:pt>
                <c:pt idx="13124">
                  <c:v>42643.458333333343</c:v>
                </c:pt>
                <c:pt idx="13125">
                  <c:v>42643.479166666657</c:v>
                </c:pt>
                <c:pt idx="13126">
                  <c:v>42643.5</c:v>
                </c:pt>
                <c:pt idx="13127">
                  <c:v>42643.520833333343</c:v>
                </c:pt>
                <c:pt idx="13128">
                  <c:v>42643.541666666657</c:v>
                </c:pt>
                <c:pt idx="13129">
                  <c:v>42643.5625</c:v>
                </c:pt>
                <c:pt idx="13130">
                  <c:v>42643.583333333343</c:v>
                </c:pt>
                <c:pt idx="13131">
                  <c:v>42643.604166666657</c:v>
                </c:pt>
                <c:pt idx="13132">
                  <c:v>42643.625</c:v>
                </c:pt>
                <c:pt idx="13133">
                  <c:v>42643.645833333343</c:v>
                </c:pt>
                <c:pt idx="13134">
                  <c:v>42643.666666666657</c:v>
                </c:pt>
                <c:pt idx="13135">
                  <c:v>42643.6875</c:v>
                </c:pt>
                <c:pt idx="13136">
                  <c:v>42643.708333333343</c:v>
                </c:pt>
                <c:pt idx="13137">
                  <c:v>42643.72916666665</c:v>
                </c:pt>
                <c:pt idx="13138">
                  <c:v>42643.75</c:v>
                </c:pt>
                <c:pt idx="13139">
                  <c:v>42643.770833333343</c:v>
                </c:pt>
                <c:pt idx="13140">
                  <c:v>42643.79166666665</c:v>
                </c:pt>
                <c:pt idx="13141">
                  <c:v>42643.8125</c:v>
                </c:pt>
                <c:pt idx="13142">
                  <c:v>42643.833333333343</c:v>
                </c:pt>
                <c:pt idx="13143">
                  <c:v>42643.854166666657</c:v>
                </c:pt>
                <c:pt idx="13144">
                  <c:v>42643.875</c:v>
                </c:pt>
                <c:pt idx="13145">
                  <c:v>42643.895833333343</c:v>
                </c:pt>
                <c:pt idx="13146">
                  <c:v>42643.916666666657</c:v>
                </c:pt>
                <c:pt idx="13147">
                  <c:v>42643.9375</c:v>
                </c:pt>
                <c:pt idx="13148">
                  <c:v>42643.958333333343</c:v>
                </c:pt>
                <c:pt idx="13149">
                  <c:v>42643.979166666657</c:v>
                </c:pt>
                <c:pt idx="13150">
                  <c:v>42644</c:v>
                </c:pt>
                <c:pt idx="13151">
                  <c:v>42644.020833333343</c:v>
                </c:pt>
                <c:pt idx="13152">
                  <c:v>42644.041666666657</c:v>
                </c:pt>
                <c:pt idx="13153">
                  <c:v>42644.0625</c:v>
                </c:pt>
                <c:pt idx="13154">
                  <c:v>42644.083333333343</c:v>
                </c:pt>
                <c:pt idx="13155">
                  <c:v>42644.104166666657</c:v>
                </c:pt>
                <c:pt idx="13156">
                  <c:v>42644.125</c:v>
                </c:pt>
                <c:pt idx="13157">
                  <c:v>42644.145833333343</c:v>
                </c:pt>
                <c:pt idx="13158">
                  <c:v>42644.166666666657</c:v>
                </c:pt>
                <c:pt idx="13159">
                  <c:v>42644.1875</c:v>
                </c:pt>
                <c:pt idx="13160">
                  <c:v>42644.208333333343</c:v>
                </c:pt>
                <c:pt idx="13161">
                  <c:v>42644.22916666665</c:v>
                </c:pt>
                <c:pt idx="13162">
                  <c:v>42644.25</c:v>
                </c:pt>
                <c:pt idx="13163">
                  <c:v>42644.270833333343</c:v>
                </c:pt>
                <c:pt idx="13164">
                  <c:v>42644.29166666665</c:v>
                </c:pt>
                <c:pt idx="13165">
                  <c:v>42644.3125</c:v>
                </c:pt>
                <c:pt idx="13166">
                  <c:v>42644.333333333343</c:v>
                </c:pt>
                <c:pt idx="13167">
                  <c:v>42644.354166666657</c:v>
                </c:pt>
                <c:pt idx="13168">
                  <c:v>42644.375</c:v>
                </c:pt>
                <c:pt idx="13169">
                  <c:v>42644.395833333343</c:v>
                </c:pt>
                <c:pt idx="13170">
                  <c:v>42644.416666666657</c:v>
                </c:pt>
                <c:pt idx="13171">
                  <c:v>42644.4375</c:v>
                </c:pt>
                <c:pt idx="13172">
                  <c:v>42644.458333333343</c:v>
                </c:pt>
                <c:pt idx="13173">
                  <c:v>42644.479166666657</c:v>
                </c:pt>
                <c:pt idx="13174">
                  <c:v>42644.5</c:v>
                </c:pt>
                <c:pt idx="13175">
                  <c:v>42644.520833333343</c:v>
                </c:pt>
                <c:pt idx="13176">
                  <c:v>42644.541666666657</c:v>
                </c:pt>
                <c:pt idx="13177">
                  <c:v>42644.5625</c:v>
                </c:pt>
                <c:pt idx="13178">
                  <c:v>42644.583333333343</c:v>
                </c:pt>
                <c:pt idx="13179">
                  <c:v>42644.604166666657</c:v>
                </c:pt>
                <c:pt idx="13180">
                  <c:v>42644.625</c:v>
                </c:pt>
                <c:pt idx="13181">
                  <c:v>42644.645833333343</c:v>
                </c:pt>
                <c:pt idx="13182">
                  <c:v>42644.666666666657</c:v>
                </c:pt>
                <c:pt idx="13183">
                  <c:v>42644.6875</c:v>
                </c:pt>
                <c:pt idx="13184">
                  <c:v>42644.708333333343</c:v>
                </c:pt>
                <c:pt idx="13185">
                  <c:v>42644.72916666665</c:v>
                </c:pt>
                <c:pt idx="13186">
                  <c:v>42644.75</c:v>
                </c:pt>
                <c:pt idx="13187">
                  <c:v>42644.770833333343</c:v>
                </c:pt>
                <c:pt idx="13188">
                  <c:v>42644.79166666665</c:v>
                </c:pt>
                <c:pt idx="13189">
                  <c:v>42644.8125</c:v>
                </c:pt>
                <c:pt idx="13190">
                  <c:v>42644.833333333343</c:v>
                </c:pt>
                <c:pt idx="13191">
                  <c:v>42644.854166666657</c:v>
                </c:pt>
                <c:pt idx="13192">
                  <c:v>42644.875</c:v>
                </c:pt>
                <c:pt idx="13193">
                  <c:v>42644.895833333343</c:v>
                </c:pt>
                <c:pt idx="13194">
                  <c:v>42644.916666666657</c:v>
                </c:pt>
                <c:pt idx="13195">
                  <c:v>42644.9375</c:v>
                </c:pt>
                <c:pt idx="13196">
                  <c:v>42644.958333333343</c:v>
                </c:pt>
                <c:pt idx="13197">
                  <c:v>42644.979166666657</c:v>
                </c:pt>
                <c:pt idx="13198">
                  <c:v>42645</c:v>
                </c:pt>
                <c:pt idx="13199">
                  <c:v>42645.020833333343</c:v>
                </c:pt>
                <c:pt idx="13200">
                  <c:v>42645.041666666657</c:v>
                </c:pt>
                <c:pt idx="13201">
                  <c:v>42645.0625</c:v>
                </c:pt>
                <c:pt idx="13202">
                  <c:v>42645.083333333343</c:v>
                </c:pt>
                <c:pt idx="13203">
                  <c:v>42645.104166666657</c:v>
                </c:pt>
                <c:pt idx="13204">
                  <c:v>42645.125</c:v>
                </c:pt>
                <c:pt idx="13205">
                  <c:v>42645.145833333343</c:v>
                </c:pt>
                <c:pt idx="13206">
                  <c:v>42645.166666666657</c:v>
                </c:pt>
                <c:pt idx="13207">
                  <c:v>42645.1875</c:v>
                </c:pt>
                <c:pt idx="13208">
                  <c:v>42645.208333333343</c:v>
                </c:pt>
                <c:pt idx="13209">
                  <c:v>42645.22916666665</c:v>
                </c:pt>
                <c:pt idx="13210">
                  <c:v>42645.25</c:v>
                </c:pt>
                <c:pt idx="13211">
                  <c:v>42645.270833333343</c:v>
                </c:pt>
                <c:pt idx="13212">
                  <c:v>42645.29166666665</c:v>
                </c:pt>
                <c:pt idx="13213">
                  <c:v>42645.3125</c:v>
                </c:pt>
                <c:pt idx="13214">
                  <c:v>42645.333333333343</c:v>
                </c:pt>
                <c:pt idx="13215">
                  <c:v>42645.354166666657</c:v>
                </c:pt>
                <c:pt idx="13216">
                  <c:v>42645.375</c:v>
                </c:pt>
                <c:pt idx="13217">
                  <c:v>42645.395833333343</c:v>
                </c:pt>
                <c:pt idx="13218">
                  <c:v>42645.416666666657</c:v>
                </c:pt>
                <c:pt idx="13219">
                  <c:v>42645.4375</c:v>
                </c:pt>
                <c:pt idx="13220">
                  <c:v>42645.458333333343</c:v>
                </c:pt>
                <c:pt idx="13221">
                  <c:v>42645.479166666657</c:v>
                </c:pt>
                <c:pt idx="13222">
                  <c:v>42645.5</c:v>
                </c:pt>
                <c:pt idx="13223">
                  <c:v>42645.520833333343</c:v>
                </c:pt>
                <c:pt idx="13224">
                  <c:v>42645.541666666657</c:v>
                </c:pt>
                <c:pt idx="13225">
                  <c:v>42645.5625</c:v>
                </c:pt>
                <c:pt idx="13226">
                  <c:v>42645.583333333343</c:v>
                </c:pt>
                <c:pt idx="13227">
                  <c:v>42645.604166666657</c:v>
                </c:pt>
                <c:pt idx="13228">
                  <c:v>42645.625</c:v>
                </c:pt>
                <c:pt idx="13229">
                  <c:v>42645.645833333343</c:v>
                </c:pt>
                <c:pt idx="13230">
                  <c:v>42645.666666666657</c:v>
                </c:pt>
                <c:pt idx="13231">
                  <c:v>42645.6875</c:v>
                </c:pt>
                <c:pt idx="13232">
                  <c:v>42645.708333333343</c:v>
                </c:pt>
                <c:pt idx="13233">
                  <c:v>42645.72916666665</c:v>
                </c:pt>
                <c:pt idx="13234">
                  <c:v>42645.75</c:v>
                </c:pt>
                <c:pt idx="13235">
                  <c:v>42645.770833333343</c:v>
                </c:pt>
                <c:pt idx="13236">
                  <c:v>42645.79166666665</c:v>
                </c:pt>
                <c:pt idx="13237">
                  <c:v>42645.8125</c:v>
                </c:pt>
                <c:pt idx="13238">
                  <c:v>42645.833333333343</c:v>
                </c:pt>
                <c:pt idx="13239">
                  <c:v>42645.854166666657</c:v>
                </c:pt>
                <c:pt idx="13240">
                  <c:v>42645.875</c:v>
                </c:pt>
                <c:pt idx="13241">
                  <c:v>42645.895833333343</c:v>
                </c:pt>
                <c:pt idx="13242">
                  <c:v>42645.916666666657</c:v>
                </c:pt>
                <c:pt idx="13243">
                  <c:v>42645.9375</c:v>
                </c:pt>
                <c:pt idx="13244">
                  <c:v>42645.958333333343</c:v>
                </c:pt>
                <c:pt idx="13245">
                  <c:v>42645.979166666657</c:v>
                </c:pt>
                <c:pt idx="13246">
                  <c:v>42646</c:v>
                </c:pt>
                <c:pt idx="13247">
                  <c:v>42646.020833333343</c:v>
                </c:pt>
                <c:pt idx="13248">
                  <c:v>42646.041666666657</c:v>
                </c:pt>
                <c:pt idx="13249">
                  <c:v>42646.0625</c:v>
                </c:pt>
                <c:pt idx="13250">
                  <c:v>42646.083333333343</c:v>
                </c:pt>
                <c:pt idx="13251">
                  <c:v>42646.104166666657</c:v>
                </c:pt>
                <c:pt idx="13252">
                  <c:v>42646.125</c:v>
                </c:pt>
                <c:pt idx="13253">
                  <c:v>42646.145833333343</c:v>
                </c:pt>
                <c:pt idx="13254">
                  <c:v>42646.166666666657</c:v>
                </c:pt>
                <c:pt idx="13255">
                  <c:v>42646.1875</c:v>
                </c:pt>
                <c:pt idx="13256">
                  <c:v>42646.208333333343</c:v>
                </c:pt>
                <c:pt idx="13257">
                  <c:v>42646.22916666665</c:v>
                </c:pt>
                <c:pt idx="13258">
                  <c:v>42646.25</c:v>
                </c:pt>
                <c:pt idx="13259">
                  <c:v>42646.270833333343</c:v>
                </c:pt>
                <c:pt idx="13260">
                  <c:v>42646.29166666665</c:v>
                </c:pt>
                <c:pt idx="13261">
                  <c:v>42646.3125</c:v>
                </c:pt>
                <c:pt idx="13262">
                  <c:v>42646.333333333343</c:v>
                </c:pt>
                <c:pt idx="13263">
                  <c:v>42646.354166666657</c:v>
                </c:pt>
                <c:pt idx="13264">
                  <c:v>42646.375</c:v>
                </c:pt>
                <c:pt idx="13265">
                  <c:v>42646.395833333343</c:v>
                </c:pt>
                <c:pt idx="13266">
                  <c:v>42646.416666666657</c:v>
                </c:pt>
                <c:pt idx="13267">
                  <c:v>42646.4375</c:v>
                </c:pt>
                <c:pt idx="13268">
                  <c:v>42646.458333333343</c:v>
                </c:pt>
                <c:pt idx="13269">
                  <c:v>42646.479166666657</c:v>
                </c:pt>
                <c:pt idx="13270">
                  <c:v>42646.5</c:v>
                </c:pt>
                <c:pt idx="13271">
                  <c:v>42646.520833333343</c:v>
                </c:pt>
                <c:pt idx="13272">
                  <c:v>42646.541666666657</c:v>
                </c:pt>
                <c:pt idx="13273">
                  <c:v>42646.5625</c:v>
                </c:pt>
                <c:pt idx="13274">
                  <c:v>42646.583333333343</c:v>
                </c:pt>
                <c:pt idx="13275">
                  <c:v>42646.604166666657</c:v>
                </c:pt>
                <c:pt idx="13276">
                  <c:v>42646.625</c:v>
                </c:pt>
                <c:pt idx="13277">
                  <c:v>42646.645833333343</c:v>
                </c:pt>
                <c:pt idx="13278">
                  <c:v>42646.666666666657</c:v>
                </c:pt>
                <c:pt idx="13279">
                  <c:v>42646.6875</c:v>
                </c:pt>
                <c:pt idx="13280">
                  <c:v>42646.708333333343</c:v>
                </c:pt>
                <c:pt idx="13281">
                  <c:v>42646.72916666665</c:v>
                </c:pt>
                <c:pt idx="13282">
                  <c:v>42646.75</c:v>
                </c:pt>
                <c:pt idx="13283">
                  <c:v>42646.770833333343</c:v>
                </c:pt>
                <c:pt idx="13284">
                  <c:v>42646.79166666665</c:v>
                </c:pt>
                <c:pt idx="13285">
                  <c:v>42646.8125</c:v>
                </c:pt>
                <c:pt idx="13286">
                  <c:v>42646.833333333343</c:v>
                </c:pt>
                <c:pt idx="13287">
                  <c:v>42646.854166666657</c:v>
                </c:pt>
                <c:pt idx="13288">
                  <c:v>42646.875</c:v>
                </c:pt>
                <c:pt idx="13289">
                  <c:v>42646.895833333343</c:v>
                </c:pt>
                <c:pt idx="13290">
                  <c:v>42646.916666666657</c:v>
                </c:pt>
                <c:pt idx="13291">
                  <c:v>42646.9375</c:v>
                </c:pt>
                <c:pt idx="13292">
                  <c:v>42646.958333333343</c:v>
                </c:pt>
                <c:pt idx="13293">
                  <c:v>42646.979166666657</c:v>
                </c:pt>
                <c:pt idx="13294">
                  <c:v>42647</c:v>
                </c:pt>
                <c:pt idx="13295">
                  <c:v>42647.020833333343</c:v>
                </c:pt>
                <c:pt idx="13296">
                  <c:v>42647.041666666657</c:v>
                </c:pt>
                <c:pt idx="13297">
                  <c:v>42647.0625</c:v>
                </c:pt>
                <c:pt idx="13298">
                  <c:v>42647.083333333343</c:v>
                </c:pt>
                <c:pt idx="13299">
                  <c:v>42647.104166666657</c:v>
                </c:pt>
                <c:pt idx="13300">
                  <c:v>42647.125</c:v>
                </c:pt>
                <c:pt idx="13301">
                  <c:v>42647.145833333343</c:v>
                </c:pt>
                <c:pt idx="13302">
                  <c:v>42647.166666666657</c:v>
                </c:pt>
                <c:pt idx="13303">
                  <c:v>42647.1875</c:v>
                </c:pt>
                <c:pt idx="13304">
                  <c:v>42647.208333333343</c:v>
                </c:pt>
                <c:pt idx="13305">
                  <c:v>42647.22916666665</c:v>
                </c:pt>
                <c:pt idx="13306">
                  <c:v>42647.25</c:v>
                </c:pt>
                <c:pt idx="13307">
                  <c:v>42647.270833333343</c:v>
                </c:pt>
                <c:pt idx="13308">
                  <c:v>42647.29166666665</c:v>
                </c:pt>
                <c:pt idx="13309">
                  <c:v>42647.3125</c:v>
                </c:pt>
                <c:pt idx="13310">
                  <c:v>42647.333333333343</c:v>
                </c:pt>
                <c:pt idx="13311">
                  <c:v>42647.354166666657</c:v>
                </c:pt>
                <c:pt idx="13312">
                  <c:v>42647.375</c:v>
                </c:pt>
                <c:pt idx="13313">
                  <c:v>42647.395833333343</c:v>
                </c:pt>
                <c:pt idx="13314">
                  <c:v>42647.416666666657</c:v>
                </c:pt>
                <c:pt idx="13315">
                  <c:v>42647.4375</c:v>
                </c:pt>
                <c:pt idx="13316">
                  <c:v>42647.458333333343</c:v>
                </c:pt>
                <c:pt idx="13317">
                  <c:v>42647.479166666657</c:v>
                </c:pt>
                <c:pt idx="13318">
                  <c:v>42647.5</c:v>
                </c:pt>
                <c:pt idx="13319">
                  <c:v>42647.520833333343</c:v>
                </c:pt>
                <c:pt idx="13320">
                  <c:v>42647.541666666657</c:v>
                </c:pt>
                <c:pt idx="13321">
                  <c:v>42647.5625</c:v>
                </c:pt>
                <c:pt idx="13322">
                  <c:v>42647.583333333343</c:v>
                </c:pt>
                <c:pt idx="13323">
                  <c:v>42647.604166666657</c:v>
                </c:pt>
                <c:pt idx="13324">
                  <c:v>42647.625</c:v>
                </c:pt>
                <c:pt idx="13325">
                  <c:v>42647.645833333343</c:v>
                </c:pt>
                <c:pt idx="13326">
                  <c:v>42647.666666666657</c:v>
                </c:pt>
                <c:pt idx="13327">
                  <c:v>42647.6875</c:v>
                </c:pt>
                <c:pt idx="13328">
                  <c:v>42647.708333333343</c:v>
                </c:pt>
                <c:pt idx="13329">
                  <c:v>42647.72916666665</c:v>
                </c:pt>
                <c:pt idx="13330">
                  <c:v>42647.75</c:v>
                </c:pt>
                <c:pt idx="13331">
                  <c:v>42647.770833333343</c:v>
                </c:pt>
                <c:pt idx="13332">
                  <c:v>42647.79166666665</c:v>
                </c:pt>
                <c:pt idx="13333">
                  <c:v>42647.8125</c:v>
                </c:pt>
                <c:pt idx="13334">
                  <c:v>42647.833333333343</c:v>
                </c:pt>
                <c:pt idx="13335">
                  <c:v>42647.854166666657</c:v>
                </c:pt>
                <c:pt idx="13336">
                  <c:v>42647.875</c:v>
                </c:pt>
                <c:pt idx="13337">
                  <c:v>42647.895833333343</c:v>
                </c:pt>
                <c:pt idx="13338">
                  <c:v>42647.916666666657</c:v>
                </c:pt>
                <c:pt idx="13339">
                  <c:v>42647.9375</c:v>
                </c:pt>
                <c:pt idx="13340">
                  <c:v>42647.958333333343</c:v>
                </c:pt>
                <c:pt idx="13341">
                  <c:v>42647.979166666657</c:v>
                </c:pt>
                <c:pt idx="13342">
                  <c:v>42648</c:v>
                </c:pt>
                <c:pt idx="13343">
                  <c:v>42648.020833333343</c:v>
                </c:pt>
                <c:pt idx="13344">
                  <c:v>42648.041666666657</c:v>
                </c:pt>
                <c:pt idx="13345">
                  <c:v>42648.0625</c:v>
                </c:pt>
                <c:pt idx="13346">
                  <c:v>42648.083333333343</c:v>
                </c:pt>
                <c:pt idx="13347">
                  <c:v>42648.104166666657</c:v>
                </c:pt>
                <c:pt idx="13348">
                  <c:v>42648.125</c:v>
                </c:pt>
                <c:pt idx="13349">
                  <c:v>42648.145833333343</c:v>
                </c:pt>
                <c:pt idx="13350">
                  <c:v>42648.166666666657</c:v>
                </c:pt>
                <c:pt idx="13351">
                  <c:v>42648.1875</c:v>
                </c:pt>
                <c:pt idx="13352">
                  <c:v>42648.208333333343</c:v>
                </c:pt>
                <c:pt idx="13353">
                  <c:v>42648.22916666665</c:v>
                </c:pt>
                <c:pt idx="13354">
                  <c:v>42648.25</c:v>
                </c:pt>
                <c:pt idx="13355">
                  <c:v>42648.270833333343</c:v>
                </c:pt>
                <c:pt idx="13356">
                  <c:v>42648.29166666665</c:v>
                </c:pt>
                <c:pt idx="13357">
                  <c:v>42648.3125</c:v>
                </c:pt>
                <c:pt idx="13358">
                  <c:v>42648.333333333343</c:v>
                </c:pt>
                <c:pt idx="13359">
                  <c:v>42648.354166666657</c:v>
                </c:pt>
                <c:pt idx="13360">
                  <c:v>42648.375</c:v>
                </c:pt>
                <c:pt idx="13361">
                  <c:v>42648.395833333343</c:v>
                </c:pt>
                <c:pt idx="13362">
                  <c:v>42648.416666666657</c:v>
                </c:pt>
                <c:pt idx="13363">
                  <c:v>42648.4375</c:v>
                </c:pt>
                <c:pt idx="13364">
                  <c:v>42648.458333333343</c:v>
                </c:pt>
                <c:pt idx="13365">
                  <c:v>42648.479166666657</c:v>
                </c:pt>
                <c:pt idx="13366">
                  <c:v>42648.5</c:v>
                </c:pt>
                <c:pt idx="13367">
                  <c:v>42648.520833333343</c:v>
                </c:pt>
                <c:pt idx="13368">
                  <c:v>42648.541666666657</c:v>
                </c:pt>
                <c:pt idx="13369">
                  <c:v>42648.5625</c:v>
                </c:pt>
                <c:pt idx="13370">
                  <c:v>42648.583333333343</c:v>
                </c:pt>
                <c:pt idx="13371">
                  <c:v>42648.604166666657</c:v>
                </c:pt>
                <c:pt idx="13372">
                  <c:v>42648.625</c:v>
                </c:pt>
                <c:pt idx="13373">
                  <c:v>42648.645833333343</c:v>
                </c:pt>
                <c:pt idx="13374">
                  <c:v>42648.666666666657</c:v>
                </c:pt>
                <c:pt idx="13375">
                  <c:v>42648.6875</c:v>
                </c:pt>
                <c:pt idx="13376">
                  <c:v>42648.708333333343</c:v>
                </c:pt>
                <c:pt idx="13377">
                  <c:v>42648.72916666665</c:v>
                </c:pt>
                <c:pt idx="13378">
                  <c:v>42648.75</c:v>
                </c:pt>
                <c:pt idx="13379">
                  <c:v>42648.770833333343</c:v>
                </c:pt>
                <c:pt idx="13380">
                  <c:v>42648.79166666665</c:v>
                </c:pt>
                <c:pt idx="13381">
                  <c:v>42648.8125</c:v>
                </c:pt>
                <c:pt idx="13382">
                  <c:v>42648.833333333343</c:v>
                </c:pt>
                <c:pt idx="13383">
                  <c:v>42648.854166666657</c:v>
                </c:pt>
                <c:pt idx="13384">
                  <c:v>42648.875</c:v>
                </c:pt>
                <c:pt idx="13385">
                  <c:v>42648.895833333343</c:v>
                </c:pt>
                <c:pt idx="13386">
                  <c:v>42648.916666666657</c:v>
                </c:pt>
                <c:pt idx="13387">
                  <c:v>42648.9375</c:v>
                </c:pt>
                <c:pt idx="13388">
                  <c:v>42648.958333333343</c:v>
                </c:pt>
                <c:pt idx="13389">
                  <c:v>42648.979166666657</c:v>
                </c:pt>
                <c:pt idx="13390">
                  <c:v>42649</c:v>
                </c:pt>
                <c:pt idx="13391">
                  <c:v>42649.020833333343</c:v>
                </c:pt>
                <c:pt idx="13392">
                  <c:v>42649.041666666657</c:v>
                </c:pt>
                <c:pt idx="13393">
                  <c:v>42649.0625</c:v>
                </c:pt>
                <c:pt idx="13394">
                  <c:v>42649.083333333343</c:v>
                </c:pt>
                <c:pt idx="13395">
                  <c:v>42649.104166666657</c:v>
                </c:pt>
                <c:pt idx="13396">
                  <c:v>42649.125</c:v>
                </c:pt>
                <c:pt idx="13397">
                  <c:v>42649.145833333343</c:v>
                </c:pt>
                <c:pt idx="13398">
                  <c:v>42649.166666666657</c:v>
                </c:pt>
                <c:pt idx="13399">
                  <c:v>42649.1875</c:v>
                </c:pt>
                <c:pt idx="13400">
                  <c:v>42649.208333333343</c:v>
                </c:pt>
                <c:pt idx="13401">
                  <c:v>42649.22916666665</c:v>
                </c:pt>
                <c:pt idx="13402">
                  <c:v>42649.25</c:v>
                </c:pt>
                <c:pt idx="13403">
                  <c:v>42649.270833333343</c:v>
                </c:pt>
                <c:pt idx="13404">
                  <c:v>42649.29166666665</c:v>
                </c:pt>
                <c:pt idx="13405">
                  <c:v>42649.3125</c:v>
                </c:pt>
                <c:pt idx="13406">
                  <c:v>42649.333333333343</c:v>
                </c:pt>
                <c:pt idx="13407">
                  <c:v>42649.354166666657</c:v>
                </c:pt>
                <c:pt idx="13408">
                  <c:v>42649.375</c:v>
                </c:pt>
                <c:pt idx="13409">
                  <c:v>42649.395833333343</c:v>
                </c:pt>
                <c:pt idx="13410">
                  <c:v>42649.416666666657</c:v>
                </c:pt>
                <c:pt idx="13411">
                  <c:v>42649.4375</c:v>
                </c:pt>
                <c:pt idx="13412">
                  <c:v>42649.458333333343</c:v>
                </c:pt>
                <c:pt idx="13413">
                  <c:v>42649.479166666657</c:v>
                </c:pt>
                <c:pt idx="13414">
                  <c:v>42649.5</c:v>
                </c:pt>
                <c:pt idx="13415">
                  <c:v>42649.520833333343</c:v>
                </c:pt>
                <c:pt idx="13416">
                  <c:v>42649.541666666657</c:v>
                </c:pt>
                <c:pt idx="13417">
                  <c:v>42649.5625</c:v>
                </c:pt>
                <c:pt idx="13418">
                  <c:v>42649.583333333343</c:v>
                </c:pt>
                <c:pt idx="13419">
                  <c:v>42649.604166666657</c:v>
                </c:pt>
                <c:pt idx="13420">
                  <c:v>42649.625</c:v>
                </c:pt>
                <c:pt idx="13421">
                  <c:v>42649.645833333343</c:v>
                </c:pt>
                <c:pt idx="13422">
                  <c:v>42649.666666666657</c:v>
                </c:pt>
                <c:pt idx="13423">
                  <c:v>42649.6875</c:v>
                </c:pt>
                <c:pt idx="13424">
                  <c:v>42649.708333333343</c:v>
                </c:pt>
                <c:pt idx="13425">
                  <c:v>42649.72916666665</c:v>
                </c:pt>
                <c:pt idx="13426">
                  <c:v>42649.75</c:v>
                </c:pt>
                <c:pt idx="13427">
                  <c:v>42649.770833333343</c:v>
                </c:pt>
                <c:pt idx="13428">
                  <c:v>42649.79166666665</c:v>
                </c:pt>
                <c:pt idx="13429">
                  <c:v>42649.8125</c:v>
                </c:pt>
                <c:pt idx="13430">
                  <c:v>42649.833333333343</c:v>
                </c:pt>
                <c:pt idx="13431">
                  <c:v>42649.854166666657</c:v>
                </c:pt>
                <c:pt idx="13432">
                  <c:v>42649.875</c:v>
                </c:pt>
                <c:pt idx="13433">
                  <c:v>42649.895833333343</c:v>
                </c:pt>
                <c:pt idx="13434">
                  <c:v>42649.916666666657</c:v>
                </c:pt>
                <c:pt idx="13435">
                  <c:v>42649.9375</c:v>
                </c:pt>
                <c:pt idx="13436">
                  <c:v>42649.958333333343</c:v>
                </c:pt>
                <c:pt idx="13437">
                  <c:v>42649.979166666657</c:v>
                </c:pt>
                <c:pt idx="13438">
                  <c:v>42650</c:v>
                </c:pt>
                <c:pt idx="13439">
                  <c:v>42650.020833333343</c:v>
                </c:pt>
                <c:pt idx="13440">
                  <c:v>42650.041666666657</c:v>
                </c:pt>
                <c:pt idx="13441">
                  <c:v>42650.0625</c:v>
                </c:pt>
                <c:pt idx="13442">
                  <c:v>42650.083333333343</c:v>
                </c:pt>
                <c:pt idx="13443">
                  <c:v>42650.104166666657</c:v>
                </c:pt>
                <c:pt idx="13444">
                  <c:v>42650.125</c:v>
                </c:pt>
                <c:pt idx="13445">
                  <c:v>42650.145833333343</c:v>
                </c:pt>
                <c:pt idx="13446">
                  <c:v>42650.166666666657</c:v>
                </c:pt>
                <c:pt idx="13447">
                  <c:v>42650.1875</c:v>
                </c:pt>
                <c:pt idx="13448">
                  <c:v>42650.208333333343</c:v>
                </c:pt>
                <c:pt idx="13449">
                  <c:v>42650.22916666665</c:v>
                </c:pt>
                <c:pt idx="13450">
                  <c:v>42650.25</c:v>
                </c:pt>
                <c:pt idx="13451">
                  <c:v>42650.270833333343</c:v>
                </c:pt>
                <c:pt idx="13452">
                  <c:v>42650.29166666665</c:v>
                </c:pt>
                <c:pt idx="13453">
                  <c:v>42650.3125</c:v>
                </c:pt>
                <c:pt idx="13454">
                  <c:v>42650.333333333343</c:v>
                </c:pt>
                <c:pt idx="13455">
                  <c:v>42650.354166666657</c:v>
                </c:pt>
                <c:pt idx="13456">
                  <c:v>42650.375</c:v>
                </c:pt>
                <c:pt idx="13457">
                  <c:v>42650.395833333343</c:v>
                </c:pt>
                <c:pt idx="13458">
                  <c:v>42650.416666666657</c:v>
                </c:pt>
                <c:pt idx="13459">
                  <c:v>42650.4375</c:v>
                </c:pt>
                <c:pt idx="13460">
                  <c:v>42650.458333333343</c:v>
                </c:pt>
                <c:pt idx="13461">
                  <c:v>42650.479166666657</c:v>
                </c:pt>
                <c:pt idx="13462">
                  <c:v>42650.5</c:v>
                </c:pt>
                <c:pt idx="13463">
                  <c:v>42650.520833333343</c:v>
                </c:pt>
                <c:pt idx="13464">
                  <c:v>42650.541666666657</c:v>
                </c:pt>
                <c:pt idx="13465">
                  <c:v>42650.5625</c:v>
                </c:pt>
                <c:pt idx="13466">
                  <c:v>42650.583333333343</c:v>
                </c:pt>
                <c:pt idx="13467">
                  <c:v>42650.604166666657</c:v>
                </c:pt>
                <c:pt idx="13468">
                  <c:v>42650.625</c:v>
                </c:pt>
                <c:pt idx="13469">
                  <c:v>42650.645833333343</c:v>
                </c:pt>
                <c:pt idx="13470">
                  <c:v>42650.666666666657</c:v>
                </c:pt>
                <c:pt idx="13471">
                  <c:v>42650.6875</c:v>
                </c:pt>
                <c:pt idx="13472">
                  <c:v>42650.708333333343</c:v>
                </c:pt>
                <c:pt idx="13473">
                  <c:v>42650.72916666665</c:v>
                </c:pt>
                <c:pt idx="13474">
                  <c:v>42650.75</c:v>
                </c:pt>
                <c:pt idx="13475">
                  <c:v>42650.770833333343</c:v>
                </c:pt>
                <c:pt idx="13476">
                  <c:v>42650.79166666665</c:v>
                </c:pt>
                <c:pt idx="13477">
                  <c:v>42650.8125</c:v>
                </c:pt>
                <c:pt idx="13478">
                  <c:v>42650.833333333343</c:v>
                </c:pt>
                <c:pt idx="13479">
                  <c:v>42650.854166666657</c:v>
                </c:pt>
                <c:pt idx="13480">
                  <c:v>42650.875</c:v>
                </c:pt>
                <c:pt idx="13481">
                  <c:v>42650.895833333343</c:v>
                </c:pt>
                <c:pt idx="13482">
                  <c:v>42650.916666666657</c:v>
                </c:pt>
                <c:pt idx="13483">
                  <c:v>42650.9375</c:v>
                </c:pt>
                <c:pt idx="13484">
                  <c:v>42650.958333333343</c:v>
                </c:pt>
                <c:pt idx="13485">
                  <c:v>42650.979166666657</c:v>
                </c:pt>
                <c:pt idx="13486">
                  <c:v>42651</c:v>
                </c:pt>
                <c:pt idx="13487">
                  <c:v>42651.020833333343</c:v>
                </c:pt>
                <c:pt idx="13488">
                  <c:v>42651.041666666657</c:v>
                </c:pt>
                <c:pt idx="13489">
                  <c:v>42651.0625</c:v>
                </c:pt>
                <c:pt idx="13490">
                  <c:v>42651.083333333343</c:v>
                </c:pt>
                <c:pt idx="13491">
                  <c:v>42651.104166666657</c:v>
                </c:pt>
                <c:pt idx="13492">
                  <c:v>42651.125</c:v>
                </c:pt>
                <c:pt idx="13493">
                  <c:v>42651.145833333343</c:v>
                </c:pt>
                <c:pt idx="13494">
                  <c:v>42651.166666666657</c:v>
                </c:pt>
                <c:pt idx="13495">
                  <c:v>42651.1875</c:v>
                </c:pt>
                <c:pt idx="13496">
                  <c:v>42651.208333333343</c:v>
                </c:pt>
                <c:pt idx="13497">
                  <c:v>42651.22916666665</c:v>
                </c:pt>
                <c:pt idx="13498">
                  <c:v>42651.25</c:v>
                </c:pt>
                <c:pt idx="13499">
                  <c:v>42651.270833333343</c:v>
                </c:pt>
                <c:pt idx="13500">
                  <c:v>42651.29166666665</c:v>
                </c:pt>
                <c:pt idx="13501">
                  <c:v>42651.3125</c:v>
                </c:pt>
                <c:pt idx="13502">
                  <c:v>42651.333333333343</c:v>
                </c:pt>
                <c:pt idx="13503">
                  <c:v>42651.354166666657</c:v>
                </c:pt>
                <c:pt idx="13504">
                  <c:v>42651.375</c:v>
                </c:pt>
                <c:pt idx="13505">
                  <c:v>42651.395833333343</c:v>
                </c:pt>
                <c:pt idx="13506">
                  <c:v>42651.416666666657</c:v>
                </c:pt>
                <c:pt idx="13507">
                  <c:v>42651.4375</c:v>
                </c:pt>
                <c:pt idx="13508">
                  <c:v>42651.458333333343</c:v>
                </c:pt>
                <c:pt idx="13509">
                  <c:v>42651.479166666657</c:v>
                </c:pt>
                <c:pt idx="13510">
                  <c:v>42651.5</c:v>
                </c:pt>
                <c:pt idx="13511">
                  <c:v>42651.520833333343</c:v>
                </c:pt>
                <c:pt idx="13512">
                  <c:v>42651.541666666657</c:v>
                </c:pt>
                <c:pt idx="13513">
                  <c:v>42651.5625</c:v>
                </c:pt>
                <c:pt idx="13514">
                  <c:v>42651.583333333343</c:v>
                </c:pt>
                <c:pt idx="13515">
                  <c:v>42651.604166666657</c:v>
                </c:pt>
                <c:pt idx="13516">
                  <c:v>42651.625</c:v>
                </c:pt>
                <c:pt idx="13517">
                  <c:v>42651.645833333343</c:v>
                </c:pt>
                <c:pt idx="13518">
                  <c:v>42651.666666666657</c:v>
                </c:pt>
                <c:pt idx="13519">
                  <c:v>42651.6875</c:v>
                </c:pt>
                <c:pt idx="13520">
                  <c:v>42651.708333333343</c:v>
                </c:pt>
                <c:pt idx="13521">
                  <c:v>42651.72916666665</c:v>
                </c:pt>
                <c:pt idx="13522">
                  <c:v>42651.75</c:v>
                </c:pt>
                <c:pt idx="13523">
                  <c:v>42651.770833333343</c:v>
                </c:pt>
                <c:pt idx="13524">
                  <c:v>42651.79166666665</c:v>
                </c:pt>
                <c:pt idx="13525">
                  <c:v>42651.8125</c:v>
                </c:pt>
                <c:pt idx="13526">
                  <c:v>42651.833333333343</c:v>
                </c:pt>
                <c:pt idx="13527">
                  <c:v>42651.854166666657</c:v>
                </c:pt>
                <c:pt idx="13528">
                  <c:v>42651.875</c:v>
                </c:pt>
                <c:pt idx="13529">
                  <c:v>42651.895833333343</c:v>
                </c:pt>
                <c:pt idx="13530">
                  <c:v>42651.916666666657</c:v>
                </c:pt>
                <c:pt idx="13531">
                  <c:v>42651.9375</c:v>
                </c:pt>
                <c:pt idx="13532">
                  <c:v>42651.958333333343</c:v>
                </c:pt>
                <c:pt idx="13533">
                  <c:v>42651.979166666657</c:v>
                </c:pt>
                <c:pt idx="13534">
                  <c:v>42652</c:v>
                </c:pt>
                <c:pt idx="13535">
                  <c:v>42652.020833333343</c:v>
                </c:pt>
                <c:pt idx="13536">
                  <c:v>42652.041666666657</c:v>
                </c:pt>
                <c:pt idx="13537">
                  <c:v>42652.0625</c:v>
                </c:pt>
                <c:pt idx="13538">
                  <c:v>42652.083333333343</c:v>
                </c:pt>
                <c:pt idx="13539">
                  <c:v>42652.104166666657</c:v>
                </c:pt>
                <c:pt idx="13540">
                  <c:v>42652.125</c:v>
                </c:pt>
                <c:pt idx="13541">
                  <c:v>42652.145833333343</c:v>
                </c:pt>
                <c:pt idx="13542">
                  <c:v>42652.166666666657</c:v>
                </c:pt>
                <c:pt idx="13543">
                  <c:v>42652.1875</c:v>
                </c:pt>
                <c:pt idx="13544">
                  <c:v>42652.208333333343</c:v>
                </c:pt>
                <c:pt idx="13545">
                  <c:v>42652.22916666665</c:v>
                </c:pt>
                <c:pt idx="13546">
                  <c:v>42652.25</c:v>
                </c:pt>
                <c:pt idx="13547">
                  <c:v>42652.270833333343</c:v>
                </c:pt>
                <c:pt idx="13548">
                  <c:v>42652.29166666665</c:v>
                </c:pt>
                <c:pt idx="13549">
                  <c:v>42652.3125</c:v>
                </c:pt>
                <c:pt idx="13550">
                  <c:v>42652.333333333343</c:v>
                </c:pt>
                <c:pt idx="13551">
                  <c:v>42652.354166666657</c:v>
                </c:pt>
                <c:pt idx="13552">
                  <c:v>42652.375</c:v>
                </c:pt>
                <c:pt idx="13553">
                  <c:v>42652.395833333343</c:v>
                </c:pt>
                <c:pt idx="13554">
                  <c:v>42652.416666666657</c:v>
                </c:pt>
                <c:pt idx="13555">
                  <c:v>42652.4375</c:v>
                </c:pt>
                <c:pt idx="13556">
                  <c:v>42652.458333333343</c:v>
                </c:pt>
                <c:pt idx="13557">
                  <c:v>42652.479166666657</c:v>
                </c:pt>
                <c:pt idx="13558">
                  <c:v>42652.5</c:v>
                </c:pt>
                <c:pt idx="13559">
                  <c:v>42652.520833333343</c:v>
                </c:pt>
                <c:pt idx="13560">
                  <c:v>42652.541666666657</c:v>
                </c:pt>
                <c:pt idx="13561">
                  <c:v>42652.5625</c:v>
                </c:pt>
                <c:pt idx="13562">
                  <c:v>42652.583333333343</c:v>
                </c:pt>
                <c:pt idx="13563">
                  <c:v>42652.604166666657</c:v>
                </c:pt>
                <c:pt idx="13564">
                  <c:v>42652.625</c:v>
                </c:pt>
                <c:pt idx="13565">
                  <c:v>42652.645833333343</c:v>
                </c:pt>
                <c:pt idx="13566">
                  <c:v>42652.666666666657</c:v>
                </c:pt>
                <c:pt idx="13567">
                  <c:v>42652.6875</c:v>
                </c:pt>
                <c:pt idx="13568">
                  <c:v>42652.708333333343</c:v>
                </c:pt>
                <c:pt idx="13569">
                  <c:v>42652.72916666665</c:v>
                </c:pt>
                <c:pt idx="13570">
                  <c:v>42652.75</c:v>
                </c:pt>
                <c:pt idx="13571">
                  <c:v>42652.770833333343</c:v>
                </c:pt>
                <c:pt idx="13572">
                  <c:v>42652.79166666665</c:v>
                </c:pt>
                <c:pt idx="13573">
                  <c:v>42652.8125</c:v>
                </c:pt>
                <c:pt idx="13574">
                  <c:v>42652.833333333343</c:v>
                </c:pt>
                <c:pt idx="13575">
                  <c:v>42652.854166666657</c:v>
                </c:pt>
                <c:pt idx="13576">
                  <c:v>42652.875</c:v>
                </c:pt>
                <c:pt idx="13577">
                  <c:v>42652.895833333343</c:v>
                </c:pt>
                <c:pt idx="13578">
                  <c:v>42652.916666666657</c:v>
                </c:pt>
                <c:pt idx="13579">
                  <c:v>42652.9375</c:v>
                </c:pt>
                <c:pt idx="13580">
                  <c:v>42652.958333333343</c:v>
                </c:pt>
                <c:pt idx="13581">
                  <c:v>42652.979166666657</c:v>
                </c:pt>
                <c:pt idx="13582">
                  <c:v>42653</c:v>
                </c:pt>
                <c:pt idx="13583">
                  <c:v>42653.020833333343</c:v>
                </c:pt>
                <c:pt idx="13584">
                  <c:v>42653.041666666657</c:v>
                </c:pt>
                <c:pt idx="13585">
                  <c:v>42653.0625</c:v>
                </c:pt>
                <c:pt idx="13586">
                  <c:v>42653.083333333343</c:v>
                </c:pt>
                <c:pt idx="13587">
                  <c:v>42653.104166666657</c:v>
                </c:pt>
                <c:pt idx="13588">
                  <c:v>42653.125</c:v>
                </c:pt>
                <c:pt idx="13589">
                  <c:v>42653.145833333343</c:v>
                </c:pt>
                <c:pt idx="13590">
                  <c:v>42653.166666666657</c:v>
                </c:pt>
                <c:pt idx="13591">
                  <c:v>42653.1875</c:v>
                </c:pt>
                <c:pt idx="13592">
                  <c:v>42653.208333333343</c:v>
                </c:pt>
                <c:pt idx="13593">
                  <c:v>42653.22916666665</c:v>
                </c:pt>
                <c:pt idx="13594">
                  <c:v>42653.25</c:v>
                </c:pt>
                <c:pt idx="13595">
                  <c:v>42653.270833333343</c:v>
                </c:pt>
                <c:pt idx="13596">
                  <c:v>42653.29166666665</c:v>
                </c:pt>
                <c:pt idx="13597">
                  <c:v>42653.3125</c:v>
                </c:pt>
                <c:pt idx="13598">
                  <c:v>42653.333333333343</c:v>
                </c:pt>
                <c:pt idx="13599">
                  <c:v>42653.354166666657</c:v>
                </c:pt>
                <c:pt idx="13600">
                  <c:v>42653.375</c:v>
                </c:pt>
                <c:pt idx="13601">
                  <c:v>42653.395833333343</c:v>
                </c:pt>
                <c:pt idx="13602">
                  <c:v>42653.416666666657</c:v>
                </c:pt>
                <c:pt idx="13603">
                  <c:v>42653.4375</c:v>
                </c:pt>
                <c:pt idx="13604">
                  <c:v>42653.458333333343</c:v>
                </c:pt>
                <c:pt idx="13605">
                  <c:v>42653.479166666657</c:v>
                </c:pt>
                <c:pt idx="13606">
                  <c:v>42653.5</c:v>
                </c:pt>
                <c:pt idx="13607">
                  <c:v>42653.520833333343</c:v>
                </c:pt>
                <c:pt idx="13608">
                  <c:v>42653.541666666657</c:v>
                </c:pt>
                <c:pt idx="13609">
                  <c:v>42653.5625</c:v>
                </c:pt>
                <c:pt idx="13610">
                  <c:v>42653.583333333343</c:v>
                </c:pt>
                <c:pt idx="13611">
                  <c:v>42653.604166666657</c:v>
                </c:pt>
                <c:pt idx="13612">
                  <c:v>42653.625</c:v>
                </c:pt>
                <c:pt idx="13613">
                  <c:v>42653.645833333343</c:v>
                </c:pt>
                <c:pt idx="13614">
                  <c:v>42653.666666666657</c:v>
                </c:pt>
                <c:pt idx="13615">
                  <c:v>42653.6875</c:v>
                </c:pt>
                <c:pt idx="13616">
                  <c:v>42653.708333333343</c:v>
                </c:pt>
                <c:pt idx="13617">
                  <c:v>42653.72916666665</c:v>
                </c:pt>
                <c:pt idx="13618">
                  <c:v>42653.75</c:v>
                </c:pt>
                <c:pt idx="13619">
                  <c:v>42653.770833333343</c:v>
                </c:pt>
                <c:pt idx="13620">
                  <c:v>42653.79166666665</c:v>
                </c:pt>
                <c:pt idx="13621">
                  <c:v>42653.8125</c:v>
                </c:pt>
                <c:pt idx="13622">
                  <c:v>42653.833333333343</c:v>
                </c:pt>
                <c:pt idx="13623">
                  <c:v>42653.854166666657</c:v>
                </c:pt>
                <c:pt idx="13624">
                  <c:v>42653.875</c:v>
                </c:pt>
                <c:pt idx="13625">
                  <c:v>42653.895833333343</c:v>
                </c:pt>
                <c:pt idx="13626">
                  <c:v>42653.916666666657</c:v>
                </c:pt>
                <c:pt idx="13627">
                  <c:v>42653.9375</c:v>
                </c:pt>
                <c:pt idx="13628">
                  <c:v>42653.958333333343</c:v>
                </c:pt>
                <c:pt idx="13629">
                  <c:v>42653.979166666657</c:v>
                </c:pt>
                <c:pt idx="13630">
                  <c:v>42654</c:v>
                </c:pt>
                <c:pt idx="13631">
                  <c:v>42654.020833333343</c:v>
                </c:pt>
                <c:pt idx="13632">
                  <c:v>42654.041666666657</c:v>
                </c:pt>
                <c:pt idx="13633">
                  <c:v>42654.0625</c:v>
                </c:pt>
                <c:pt idx="13634">
                  <c:v>42654.083333333343</c:v>
                </c:pt>
                <c:pt idx="13635">
                  <c:v>42654.104166666657</c:v>
                </c:pt>
                <c:pt idx="13636">
                  <c:v>42654.125</c:v>
                </c:pt>
                <c:pt idx="13637">
                  <c:v>42654.145833333343</c:v>
                </c:pt>
                <c:pt idx="13638">
                  <c:v>42654.166666666657</c:v>
                </c:pt>
                <c:pt idx="13639">
                  <c:v>42654.1875</c:v>
                </c:pt>
                <c:pt idx="13640">
                  <c:v>42654.208333333343</c:v>
                </c:pt>
                <c:pt idx="13641">
                  <c:v>42654.22916666665</c:v>
                </c:pt>
                <c:pt idx="13642">
                  <c:v>42654.25</c:v>
                </c:pt>
                <c:pt idx="13643">
                  <c:v>42654.270833333343</c:v>
                </c:pt>
                <c:pt idx="13644">
                  <c:v>42654.29166666665</c:v>
                </c:pt>
                <c:pt idx="13645">
                  <c:v>42654.3125</c:v>
                </c:pt>
                <c:pt idx="13646">
                  <c:v>42654.333333333343</c:v>
                </c:pt>
                <c:pt idx="13647">
                  <c:v>42654.354166666657</c:v>
                </c:pt>
                <c:pt idx="13648">
                  <c:v>42654.375</c:v>
                </c:pt>
                <c:pt idx="13649">
                  <c:v>42654.395833333343</c:v>
                </c:pt>
                <c:pt idx="13650">
                  <c:v>42654.416666666657</c:v>
                </c:pt>
                <c:pt idx="13651">
                  <c:v>42654.4375</c:v>
                </c:pt>
                <c:pt idx="13652">
                  <c:v>42654.458333333343</c:v>
                </c:pt>
                <c:pt idx="13653">
                  <c:v>42654.479166666657</c:v>
                </c:pt>
                <c:pt idx="13654">
                  <c:v>42654.5</c:v>
                </c:pt>
                <c:pt idx="13655">
                  <c:v>42654.520833333343</c:v>
                </c:pt>
                <c:pt idx="13656">
                  <c:v>42654.541666666657</c:v>
                </c:pt>
                <c:pt idx="13657">
                  <c:v>42654.5625</c:v>
                </c:pt>
                <c:pt idx="13658">
                  <c:v>42654.583333333343</c:v>
                </c:pt>
                <c:pt idx="13659">
                  <c:v>42654.604166666657</c:v>
                </c:pt>
                <c:pt idx="13660">
                  <c:v>42654.625</c:v>
                </c:pt>
                <c:pt idx="13661">
                  <c:v>42654.645833333343</c:v>
                </c:pt>
                <c:pt idx="13662">
                  <c:v>42654.666666666657</c:v>
                </c:pt>
                <c:pt idx="13663">
                  <c:v>42654.6875</c:v>
                </c:pt>
                <c:pt idx="13664">
                  <c:v>42654.708333333343</c:v>
                </c:pt>
                <c:pt idx="13665">
                  <c:v>42654.72916666665</c:v>
                </c:pt>
                <c:pt idx="13666">
                  <c:v>42654.75</c:v>
                </c:pt>
                <c:pt idx="13667">
                  <c:v>42654.770833333343</c:v>
                </c:pt>
                <c:pt idx="13668">
                  <c:v>42654.79166666665</c:v>
                </c:pt>
                <c:pt idx="13669">
                  <c:v>42654.8125</c:v>
                </c:pt>
                <c:pt idx="13670">
                  <c:v>42654.833333333343</c:v>
                </c:pt>
                <c:pt idx="13671">
                  <c:v>42654.854166666657</c:v>
                </c:pt>
                <c:pt idx="13672">
                  <c:v>42654.875</c:v>
                </c:pt>
                <c:pt idx="13673">
                  <c:v>42654.895833333343</c:v>
                </c:pt>
                <c:pt idx="13674">
                  <c:v>42654.916666666657</c:v>
                </c:pt>
                <c:pt idx="13675">
                  <c:v>42654.9375</c:v>
                </c:pt>
                <c:pt idx="13676">
                  <c:v>42654.958333333343</c:v>
                </c:pt>
                <c:pt idx="13677">
                  <c:v>42654.979166666657</c:v>
                </c:pt>
                <c:pt idx="13678">
                  <c:v>42655</c:v>
                </c:pt>
                <c:pt idx="13679">
                  <c:v>42655.020833333343</c:v>
                </c:pt>
                <c:pt idx="13680">
                  <c:v>42655.041666666657</c:v>
                </c:pt>
                <c:pt idx="13681">
                  <c:v>42655.0625</c:v>
                </c:pt>
                <c:pt idx="13682">
                  <c:v>42655.083333333343</c:v>
                </c:pt>
                <c:pt idx="13683">
                  <c:v>42655.104166666657</c:v>
                </c:pt>
                <c:pt idx="13684">
                  <c:v>42655.125</c:v>
                </c:pt>
                <c:pt idx="13685">
                  <c:v>42655.145833333343</c:v>
                </c:pt>
                <c:pt idx="13686">
                  <c:v>42655.166666666657</c:v>
                </c:pt>
                <c:pt idx="13687">
                  <c:v>42655.1875</c:v>
                </c:pt>
                <c:pt idx="13688">
                  <c:v>42655.208333333343</c:v>
                </c:pt>
                <c:pt idx="13689">
                  <c:v>42655.22916666665</c:v>
                </c:pt>
                <c:pt idx="13690">
                  <c:v>42655.25</c:v>
                </c:pt>
                <c:pt idx="13691">
                  <c:v>42655.270833333343</c:v>
                </c:pt>
                <c:pt idx="13692">
                  <c:v>42655.29166666665</c:v>
                </c:pt>
                <c:pt idx="13693">
                  <c:v>42655.3125</c:v>
                </c:pt>
                <c:pt idx="13694">
                  <c:v>42655.333333333343</c:v>
                </c:pt>
                <c:pt idx="13695">
                  <c:v>42655.354166666657</c:v>
                </c:pt>
                <c:pt idx="13696">
                  <c:v>42655.375</c:v>
                </c:pt>
                <c:pt idx="13697">
                  <c:v>42655.395833333343</c:v>
                </c:pt>
                <c:pt idx="13698">
                  <c:v>42655.416666666657</c:v>
                </c:pt>
                <c:pt idx="13699">
                  <c:v>42655.4375</c:v>
                </c:pt>
                <c:pt idx="13700">
                  <c:v>42655.458333333343</c:v>
                </c:pt>
                <c:pt idx="13701">
                  <c:v>42655.479166666657</c:v>
                </c:pt>
                <c:pt idx="13702">
                  <c:v>42655.5</c:v>
                </c:pt>
                <c:pt idx="13703">
                  <c:v>42655.520833333343</c:v>
                </c:pt>
                <c:pt idx="13704">
                  <c:v>42655.541666666657</c:v>
                </c:pt>
                <c:pt idx="13705">
                  <c:v>42655.5625</c:v>
                </c:pt>
                <c:pt idx="13706">
                  <c:v>42655.583333333343</c:v>
                </c:pt>
                <c:pt idx="13707">
                  <c:v>42655.604166666657</c:v>
                </c:pt>
                <c:pt idx="13708">
                  <c:v>42655.625</c:v>
                </c:pt>
                <c:pt idx="13709">
                  <c:v>42655.645833333343</c:v>
                </c:pt>
                <c:pt idx="13710">
                  <c:v>42655.666666666657</c:v>
                </c:pt>
                <c:pt idx="13711">
                  <c:v>42655.6875</c:v>
                </c:pt>
                <c:pt idx="13712">
                  <c:v>42655.708333333343</c:v>
                </c:pt>
                <c:pt idx="13713">
                  <c:v>42655.72916666665</c:v>
                </c:pt>
                <c:pt idx="13714">
                  <c:v>42655.75</c:v>
                </c:pt>
                <c:pt idx="13715">
                  <c:v>42655.770833333343</c:v>
                </c:pt>
                <c:pt idx="13716">
                  <c:v>42655.79166666665</c:v>
                </c:pt>
                <c:pt idx="13717">
                  <c:v>42655.8125</c:v>
                </c:pt>
                <c:pt idx="13718">
                  <c:v>42655.833333333343</c:v>
                </c:pt>
                <c:pt idx="13719">
                  <c:v>42655.854166666657</c:v>
                </c:pt>
                <c:pt idx="13720">
                  <c:v>42655.875</c:v>
                </c:pt>
                <c:pt idx="13721">
                  <c:v>42655.895833333343</c:v>
                </c:pt>
                <c:pt idx="13722">
                  <c:v>42655.916666666657</c:v>
                </c:pt>
                <c:pt idx="13723">
                  <c:v>42655.9375</c:v>
                </c:pt>
                <c:pt idx="13724">
                  <c:v>42655.958333333343</c:v>
                </c:pt>
                <c:pt idx="13725">
                  <c:v>42655.979166666657</c:v>
                </c:pt>
                <c:pt idx="13726">
                  <c:v>42656</c:v>
                </c:pt>
                <c:pt idx="13727">
                  <c:v>42656.020833333343</c:v>
                </c:pt>
                <c:pt idx="13728">
                  <c:v>42656.041666666657</c:v>
                </c:pt>
                <c:pt idx="13729">
                  <c:v>42656.0625</c:v>
                </c:pt>
                <c:pt idx="13730">
                  <c:v>42656.083333333343</c:v>
                </c:pt>
                <c:pt idx="13731">
                  <c:v>42656.104166666657</c:v>
                </c:pt>
                <c:pt idx="13732">
                  <c:v>42656.125</c:v>
                </c:pt>
                <c:pt idx="13733">
                  <c:v>42656.145833333343</c:v>
                </c:pt>
                <c:pt idx="13734">
                  <c:v>42656.166666666657</c:v>
                </c:pt>
                <c:pt idx="13735">
                  <c:v>42656.1875</c:v>
                </c:pt>
                <c:pt idx="13736">
                  <c:v>42656.208333333343</c:v>
                </c:pt>
                <c:pt idx="13737">
                  <c:v>42656.22916666665</c:v>
                </c:pt>
                <c:pt idx="13738">
                  <c:v>42656.25</c:v>
                </c:pt>
                <c:pt idx="13739">
                  <c:v>42656.270833333343</c:v>
                </c:pt>
                <c:pt idx="13740">
                  <c:v>42656.29166666665</c:v>
                </c:pt>
                <c:pt idx="13741">
                  <c:v>42656.3125</c:v>
                </c:pt>
                <c:pt idx="13742">
                  <c:v>42656.333333333343</c:v>
                </c:pt>
                <c:pt idx="13743">
                  <c:v>42656.354166666657</c:v>
                </c:pt>
                <c:pt idx="13744">
                  <c:v>42656.375</c:v>
                </c:pt>
                <c:pt idx="13745">
                  <c:v>42656.395833333343</c:v>
                </c:pt>
                <c:pt idx="13746">
                  <c:v>42656.416666666657</c:v>
                </c:pt>
                <c:pt idx="13747">
                  <c:v>42656.4375</c:v>
                </c:pt>
                <c:pt idx="13748">
                  <c:v>42656.458333333343</c:v>
                </c:pt>
                <c:pt idx="13749">
                  <c:v>42656.479166666657</c:v>
                </c:pt>
                <c:pt idx="13750">
                  <c:v>42656.5</c:v>
                </c:pt>
                <c:pt idx="13751">
                  <c:v>42656.520833333343</c:v>
                </c:pt>
                <c:pt idx="13752">
                  <c:v>42656.541666666657</c:v>
                </c:pt>
                <c:pt idx="13753">
                  <c:v>42656.5625</c:v>
                </c:pt>
                <c:pt idx="13754">
                  <c:v>42656.583333333343</c:v>
                </c:pt>
                <c:pt idx="13755">
                  <c:v>42656.604166666657</c:v>
                </c:pt>
                <c:pt idx="13756">
                  <c:v>42656.625</c:v>
                </c:pt>
                <c:pt idx="13757">
                  <c:v>42656.645833333343</c:v>
                </c:pt>
                <c:pt idx="13758">
                  <c:v>42656.666666666657</c:v>
                </c:pt>
                <c:pt idx="13759">
                  <c:v>42656.6875</c:v>
                </c:pt>
                <c:pt idx="13760">
                  <c:v>42656.708333333343</c:v>
                </c:pt>
                <c:pt idx="13761">
                  <c:v>42656.72916666665</c:v>
                </c:pt>
                <c:pt idx="13762">
                  <c:v>42656.75</c:v>
                </c:pt>
                <c:pt idx="13763">
                  <c:v>42656.770833333343</c:v>
                </c:pt>
                <c:pt idx="13764">
                  <c:v>42656.79166666665</c:v>
                </c:pt>
                <c:pt idx="13765">
                  <c:v>42656.8125</c:v>
                </c:pt>
                <c:pt idx="13766">
                  <c:v>42656.833333333343</c:v>
                </c:pt>
                <c:pt idx="13767">
                  <c:v>42656.854166666657</c:v>
                </c:pt>
                <c:pt idx="13768">
                  <c:v>42656.875</c:v>
                </c:pt>
                <c:pt idx="13769">
                  <c:v>42656.895833333343</c:v>
                </c:pt>
                <c:pt idx="13770">
                  <c:v>42656.916666666657</c:v>
                </c:pt>
                <c:pt idx="13771">
                  <c:v>42656.9375</c:v>
                </c:pt>
                <c:pt idx="13772">
                  <c:v>42656.958333333343</c:v>
                </c:pt>
                <c:pt idx="13773">
                  <c:v>42656.979166666657</c:v>
                </c:pt>
                <c:pt idx="13774">
                  <c:v>42657</c:v>
                </c:pt>
                <c:pt idx="13775">
                  <c:v>42657.020833333343</c:v>
                </c:pt>
                <c:pt idx="13776">
                  <c:v>42657.041666666657</c:v>
                </c:pt>
                <c:pt idx="13777">
                  <c:v>42657.0625</c:v>
                </c:pt>
                <c:pt idx="13778">
                  <c:v>42657.083333333343</c:v>
                </c:pt>
                <c:pt idx="13779">
                  <c:v>42657.104166666657</c:v>
                </c:pt>
                <c:pt idx="13780">
                  <c:v>42657.125</c:v>
                </c:pt>
                <c:pt idx="13781">
                  <c:v>42657.145833333343</c:v>
                </c:pt>
                <c:pt idx="13782">
                  <c:v>42657.166666666657</c:v>
                </c:pt>
                <c:pt idx="13783">
                  <c:v>42657.1875</c:v>
                </c:pt>
                <c:pt idx="13784">
                  <c:v>42657.208333333343</c:v>
                </c:pt>
                <c:pt idx="13785">
                  <c:v>42657.22916666665</c:v>
                </c:pt>
                <c:pt idx="13786">
                  <c:v>42657.25</c:v>
                </c:pt>
                <c:pt idx="13787">
                  <c:v>42657.270833333343</c:v>
                </c:pt>
                <c:pt idx="13788">
                  <c:v>42657.29166666665</c:v>
                </c:pt>
                <c:pt idx="13789">
                  <c:v>42657.3125</c:v>
                </c:pt>
                <c:pt idx="13790">
                  <c:v>42657.333333333343</c:v>
                </c:pt>
                <c:pt idx="13791">
                  <c:v>42657.354166666657</c:v>
                </c:pt>
                <c:pt idx="13792">
                  <c:v>42657.375</c:v>
                </c:pt>
                <c:pt idx="13793">
                  <c:v>42657.395833333343</c:v>
                </c:pt>
                <c:pt idx="13794">
                  <c:v>42657.416666666657</c:v>
                </c:pt>
                <c:pt idx="13795">
                  <c:v>42657.4375</c:v>
                </c:pt>
                <c:pt idx="13796">
                  <c:v>42657.458333333343</c:v>
                </c:pt>
                <c:pt idx="13797">
                  <c:v>42657.479166666657</c:v>
                </c:pt>
                <c:pt idx="13798">
                  <c:v>42657.5</c:v>
                </c:pt>
                <c:pt idx="13799">
                  <c:v>42657.520833333343</c:v>
                </c:pt>
                <c:pt idx="13800">
                  <c:v>42657.541666666657</c:v>
                </c:pt>
                <c:pt idx="13801">
                  <c:v>42657.5625</c:v>
                </c:pt>
                <c:pt idx="13802">
                  <c:v>42657.583333333343</c:v>
                </c:pt>
                <c:pt idx="13803">
                  <c:v>42657.604166666657</c:v>
                </c:pt>
                <c:pt idx="13804">
                  <c:v>42657.625</c:v>
                </c:pt>
                <c:pt idx="13805">
                  <c:v>42657.645833333343</c:v>
                </c:pt>
                <c:pt idx="13806">
                  <c:v>42657.666666666657</c:v>
                </c:pt>
                <c:pt idx="13807">
                  <c:v>42657.6875</c:v>
                </c:pt>
                <c:pt idx="13808">
                  <c:v>42657.708333333343</c:v>
                </c:pt>
                <c:pt idx="13809">
                  <c:v>42657.72916666665</c:v>
                </c:pt>
                <c:pt idx="13810">
                  <c:v>42657.75</c:v>
                </c:pt>
                <c:pt idx="13811">
                  <c:v>42657.770833333343</c:v>
                </c:pt>
                <c:pt idx="13812">
                  <c:v>42657.79166666665</c:v>
                </c:pt>
                <c:pt idx="13813">
                  <c:v>42657.8125</c:v>
                </c:pt>
                <c:pt idx="13814">
                  <c:v>42657.833333333343</c:v>
                </c:pt>
                <c:pt idx="13815">
                  <c:v>42657.854166666657</c:v>
                </c:pt>
                <c:pt idx="13816">
                  <c:v>42657.875</c:v>
                </c:pt>
                <c:pt idx="13817">
                  <c:v>42657.895833333343</c:v>
                </c:pt>
                <c:pt idx="13818">
                  <c:v>42657.916666666657</c:v>
                </c:pt>
                <c:pt idx="13819">
                  <c:v>42657.9375</c:v>
                </c:pt>
                <c:pt idx="13820">
                  <c:v>42657.958333333343</c:v>
                </c:pt>
                <c:pt idx="13821">
                  <c:v>42657.979166666657</c:v>
                </c:pt>
                <c:pt idx="13822">
                  <c:v>42658</c:v>
                </c:pt>
                <c:pt idx="13823">
                  <c:v>42658.020833333343</c:v>
                </c:pt>
                <c:pt idx="13824">
                  <c:v>42658.041666666657</c:v>
                </c:pt>
                <c:pt idx="13825">
                  <c:v>42658.0625</c:v>
                </c:pt>
                <c:pt idx="13826">
                  <c:v>42658.083333333343</c:v>
                </c:pt>
                <c:pt idx="13827">
                  <c:v>42658.104166666657</c:v>
                </c:pt>
                <c:pt idx="13828">
                  <c:v>42658.125</c:v>
                </c:pt>
                <c:pt idx="13829">
                  <c:v>42658.145833333343</c:v>
                </c:pt>
                <c:pt idx="13830">
                  <c:v>42658.166666666657</c:v>
                </c:pt>
                <c:pt idx="13831">
                  <c:v>42658.1875</c:v>
                </c:pt>
                <c:pt idx="13832">
                  <c:v>42658.208333333343</c:v>
                </c:pt>
                <c:pt idx="13833">
                  <c:v>42658.22916666665</c:v>
                </c:pt>
                <c:pt idx="13834">
                  <c:v>42658.25</c:v>
                </c:pt>
                <c:pt idx="13835">
                  <c:v>42658.270833333343</c:v>
                </c:pt>
                <c:pt idx="13836">
                  <c:v>42658.29166666665</c:v>
                </c:pt>
                <c:pt idx="13837">
                  <c:v>42658.3125</c:v>
                </c:pt>
                <c:pt idx="13838">
                  <c:v>42658.333333333343</c:v>
                </c:pt>
                <c:pt idx="13839">
                  <c:v>42658.354166666657</c:v>
                </c:pt>
                <c:pt idx="13840">
                  <c:v>42658.375</c:v>
                </c:pt>
                <c:pt idx="13841">
                  <c:v>42658.395833333343</c:v>
                </c:pt>
                <c:pt idx="13842">
                  <c:v>42658.416666666657</c:v>
                </c:pt>
                <c:pt idx="13843">
                  <c:v>42658.4375</c:v>
                </c:pt>
                <c:pt idx="13844">
                  <c:v>42658.458333333343</c:v>
                </c:pt>
                <c:pt idx="13845">
                  <c:v>42658.479166666657</c:v>
                </c:pt>
                <c:pt idx="13846">
                  <c:v>42658.5</c:v>
                </c:pt>
                <c:pt idx="13847">
                  <c:v>42658.520833333343</c:v>
                </c:pt>
                <c:pt idx="13848">
                  <c:v>42658.541666666657</c:v>
                </c:pt>
                <c:pt idx="13849">
                  <c:v>42658.5625</c:v>
                </c:pt>
                <c:pt idx="13850">
                  <c:v>42658.583333333343</c:v>
                </c:pt>
                <c:pt idx="13851">
                  <c:v>42658.604166666657</c:v>
                </c:pt>
                <c:pt idx="13852">
                  <c:v>42658.625</c:v>
                </c:pt>
                <c:pt idx="13853">
                  <c:v>42658.645833333343</c:v>
                </c:pt>
                <c:pt idx="13854">
                  <c:v>42658.666666666657</c:v>
                </c:pt>
                <c:pt idx="13855">
                  <c:v>42658.6875</c:v>
                </c:pt>
                <c:pt idx="13856">
                  <c:v>42658.708333333343</c:v>
                </c:pt>
                <c:pt idx="13857">
                  <c:v>42658.72916666665</c:v>
                </c:pt>
                <c:pt idx="13858">
                  <c:v>42658.75</c:v>
                </c:pt>
                <c:pt idx="13859">
                  <c:v>42658.770833333343</c:v>
                </c:pt>
                <c:pt idx="13860">
                  <c:v>42658.79166666665</c:v>
                </c:pt>
                <c:pt idx="13861">
                  <c:v>42658.8125</c:v>
                </c:pt>
                <c:pt idx="13862">
                  <c:v>42658.833333333343</c:v>
                </c:pt>
                <c:pt idx="13863">
                  <c:v>42658.854166666657</c:v>
                </c:pt>
                <c:pt idx="13864">
                  <c:v>42658.875</c:v>
                </c:pt>
                <c:pt idx="13865">
                  <c:v>42658.895833333343</c:v>
                </c:pt>
                <c:pt idx="13866">
                  <c:v>42658.916666666657</c:v>
                </c:pt>
                <c:pt idx="13867">
                  <c:v>42658.9375</c:v>
                </c:pt>
                <c:pt idx="13868">
                  <c:v>42658.958333333343</c:v>
                </c:pt>
                <c:pt idx="13869">
                  <c:v>42658.979166666657</c:v>
                </c:pt>
                <c:pt idx="13870">
                  <c:v>42659</c:v>
                </c:pt>
                <c:pt idx="13871">
                  <c:v>42659.020833333343</c:v>
                </c:pt>
                <c:pt idx="13872">
                  <c:v>42659.041666666657</c:v>
                </c:pt>
                <c:pt idx="13873">
                  <c:v>42659.0625</c:v>
                </c:pt>
                <c:pt idx="13874">
                  <c:v>42659.083333333343</c:v>
                </c:pt>
                <c:pt idx="13875">
                  <c:v>42659.104166666657</c:v>
                </c:pt>
                <c:pt idx="13876">
                  <c:v>42659.125</c:v>
                </c:pt>
                <c:pt idx="13877">
                  <c:v>42659.145833333343</c:v>
                </c:pt>
                <c:pt idx="13878">
                  <c:v>42659.166666666657</c:v>
                </c:pt>
                <c:pt idx="13879">
                  <c:v>42659.1875</c:v>
                </c:pt>
                <c:pt idx="13880">
                  <c:v>42659.208333333343</c:v>
                </c:pt>
                <c:pt idx="13881">
                  <c:v>42659.22916666665</c:v>
                </c:pt>
                <c:pt idx="13882">
                  <c:v>42659.25</c:v>
                </c:pt>
                <c:pt idx="13883">
                  <c:v>42659.270833333343</c:v>
                </c:pt>
                <c:pt idx="13884">
                  <c:v>42659.29166666665</c:v>
                </c:pt>
                <c:pt idx="13885">
                  <c:v>42659.3125</c:v>
                </c:pt>
                <c:pt idx="13886">
                  <c:v>42659.333333333343</c:v>
                </c:pt>
                <c:pt idx="13887">
                  <c:v>42659.354166666657</c:v>
                </c:pt>
                <c:pt idx="13888">
                  <c:v>42659.375</c:v>
                </c:pt>
                <c:pt idx="13889">
                  <c:v>42659.395833333343</c:v>
                </c:pt>
                <c:pt idx="13890">
                  <c:v>42659.416666666657</c:v>
                </c:pt>
                <c:pt idx="13891">
                  <c:v>42659.4375</c:v>
                </c:pt>
                <c:pt idx="13892">
                  <c:v>42659.458333333343</c:v>
                </c:pt>
                <c:pt idx="13893">
                  <c:v>42659.479166666657</c:v>
                </c:pt>
                <c:pt idx="13894">
                  <c:v>42659.5</c:v>
                </c:pt>
                <c:pt idx="13895">
                  <c:v>42659.520833333343</c:v>
                </c:pt>
                <c:pt idx="13896">
                  <c:v>42659.541666666657</c:v>
                </c:pt>
                <c:pt idx="13897">
                  <c:v>42659.5625</c:v>
                </c:pt>
                <c:pt idx="13898">
                  <c:v>42659.583333333343</c:v>
                </c:pt>
                <c:pt idx="13899">
                  <c:v>42659.604166666657</c:v>
                </c:pt>
                <c:pt idx="13900">
                  <c:v>42659.625</c:v>
                </c:pt>
                <c:pt idx="13901">
                  <c:v>42659.645833333343</c:v>
                </c:pt>
                <c:pt idx="13902">
                  <c:v>42659.666666666657</c:v>
                </c:pt>
                <c:pt idx="13903">
                  <c:v>42659.6875</c:v>
                </c:pt>
                <c:pt idx="13904">
                  <c:v>42659.708333333343</c:v>
                </c:pt>
                <c:pt idx="13905">
                  <c:v>42659.72916666665</c:v>
                </c:pt>
                <c:pt idx="13906">
                  <c:v>42659.75</c:v>
                </c:pt>
                <c:pt idx="13907">
                  <c:v>42659.770833333343</c:v>
                </c:pt>
                <c:pt idx="13908">
                  <c:v>42659.79166666665</c:v>
                </c:pt>
                <c:pt idx="13909">
                  <c:v>42659.8125</c:v>
                </c:pt>
                <c:pt idx="13910">
                  <c:v>42659.833333333343</c:v>
                </c:pt>
                <c:pt idx="13911">
                  <c:v>42659.854166666657</c:v>
                </c:pt>
                <c:pt idx="13912">
                  <c:v>42659.875</c:v>
                </c:pt>
                <c:pt idx="13913">
                  <c:v>42659.895833333343</c:v>
                </c:pt>
                <c:pt idx="13914">
                  <c:v>42659.916666666657</c:v>
                </c:pt>
                <c:pt idx="13915">
                  <c:v>42659.9375</c:v>
                </c:pt>
                <c:pt idx="13916">
                  <c:v>42659.958333333343</c:v>
                </c:pt>
                <c:pt idx="13917">
                  <c:v>42659.979166666657</c:v>
                </c:pt>
                <c:pt idx="13918">
                  <c:v>42660</c:v>
                </c:pt>
                <c:pt idx="13919">
                  <c:v>42660.020833333343</c:v>
                </c:pt>
                <c:pt idx="13920">
                  <c:v>42660.041666666657</c:v>
                </c:pt>
                <c:pt idx="13921">
                  <c:v>42660.0625</c:v>
                </c:pt>
                <c:pt idx="13922">
                  <c:v>42660.083333333343</c:v>
                </c:pt>
                <c:pt idx="13923">
                  <c:v>42660.104166666657</c:v>
                </c:pt>
                <c:pt idx="13924">
                  <c:v>42660.125</c:v>
                </c:pt>
                <c:pt idx="13925">
                  <c:v>42660.145833333343</c:v>
                </c:pt>
                <c:pt idx="13926">
                  <c:v>42660.166666666657</c:v>
                </c:pt>
                <c:pt idx="13927">
                  <c:v>42660.1875</c:v>
                </c:pt>
                <c:pt idx="13928">
                  <c:v>42660.208333333343</c:v>
                </c:pt>
                <c:pt idx="13929">
                  <c:v>42660.22916666665</c:v>
                </c:pt>
                <c:pt idx="13930">
                  <c:v>42660.25</c:v>
                </c:pt>
                <c:pt idx="13931">
                  <c:v>42660.270833333343</c:v>
                </c:pt>
                <c:pt idx="13932">
                  <c:v>42660.29166666665</c:v>
                </c:pt>
                <c:pt idx="13933">
                  <c:v>42660.3125</c:v>
                </c:pt>
                <c:pt idx="13934">
                  <c:v>42660.333333333343</c:v>
                </c:pt>
                <c:pt idx="13935">
                  <c:v>42660.354166666657</c:v>
                </c:pt>
                <c:pt idx="13936">
                  <c:v>42660.375</c:v>
                </c:pt>
                <c:pt idx="13937">
                  <c:v>42660.395833333343</c:v>
                </c:pt>
                <c:pt idx="13938">
                  <c:v>42660.416666666657</c:v>
                </c:pt>
                <c:pt idx="13939">
                  <c:v>42660.4375</c:v>
                </c:pt>
                <c:pt idx="13940">
                  <c:v>42660.458333333343</c:v>
                </c:pt>
                <c:pt idx="13941">
                  <c:v>42660.479166666657</c:v>
                </c:pt>
                <c:pt idx="13942">
                  <c:v>42660.5</c:v>
                </c:pt>
                <c:pt idx="13943">
                  <c:v>42660.520833333343</c:v>
                </c:pt>
                <c:pt idx="13944">
                  <c:v>42660.541666666657</c:v>
                </c:pt>
                <c:pt idx="13945">
                  <c:v>42660.5625</c:v>
                </c:pt>
                <c:pt idx="13946">
                  <c:v>42660.583333333343</c:v>
                </c:pt>
                <c:pt idx="13947">
                  <c:v>42660.604166666657</c:v>
                </c:pt>
                <c:pt idx="13948">
                  <c:v>42660.625</c:v>
                </c:pt>
                <c:pt idx="13949">
                  <c:v>42660.645833333343</c:v>
                </c:pt>
                <c:pt idx="13950">
                  <c:v>42660.666666666657</c:v>
                </c:pt>
                <c:pt idx="13951">
                  <c:v>42660.6875</c:v>
                </c:pt>
                <c:pt idx="13952">
                  <c:v>42660.708333333343</c:v>
                </c:pt>
                <c:pt idx="13953">
                  <c:v>42660.72916666665</c:v>
                </c:pt>
                <c:pt idx="13954">
                  <c:v>42660.75</c:v>
                </c:pt>
                <c:pt idx="13955">
                  <c:v>42660.770833333343</c:v>
                </c:pt>
                <c:pt idx="13956">
                  <c:v>42660.79166666665</c:v>
                </c:pt>
                <c:pt idx="13957">
                  <c:v>42660.8125</c:v>
                </c:pt>
                <c:pt idx="13958">
                  <c:v>42660.833333333343</c:v>
                </c:pt>
                <c:pt idx="13959">
                  <c:v>42660.854166666657</c:v>
                </c:pt>
                <c:pt idx="13960">
                  <c:v>42660.875</c:v>
                </c:pt>
                <c:pt idx="13961">
                  <c:v>42660.895833333343</c:v>
                </c:pt>
                <c:pt idx="13962">
                  <c:v>42660.916666666657</c:v>
                </c:pt>
                <c:pt idx="13963">
                  <c:v>42660.9375</c:v>
                </c:pt>
                <c:pt idx="13964">
                  <c:v>42660.958333333343</c:v>
                </c:pt>
                <c:pt idx="13965">
                  <c:v>42660.979166666657</c:v>
                </c:pt>
                <c:pt idx="13966">
                  <c:v>42661</c:v>
                </c:pt>
                <c:pt idx="13967">
                  <c:v>42661.020833333343</c:v>
                </c:pt>
                <c:pt idx="13968">
                  <c:v>42661.041666666657</c:v>
                </c:pt>
                <c:pt idx="13969">
                  <c:v>42661.0625</c:v>
                </c:pt>
                <c:pt idx="13970">
                  <c:v>42661.083333333343</c:v>
                </c:pt>
                <c:pt idx="13971">
                  <c:v>42661.104166666657</c:v>
                </c:pt>
                <c:pt idx="13972">
                  <c:v>42661.125</c:v>
                </c:pt>
                <c:pt idx="13973">
                  <c:v>42661.145833333343</c:v>
                </c:pt>
                <c:pt idx="13974">
                  <c:v>42661.166666666657</c:v>
                </c:pt>
                <c:pt idx="13975">
                  <c:v>42661.1875</c:v>
                </c:pt>
                <c:pt idx="13976">
                  <c:v>42661.208333333343</c:v>
                </c:pt>
                <c:pt idx="13977">
                  <c:v>42661.22916666665</c:v>
                </c:pt>
                <c:pt idx="13978">
                  <c:v>42661.25</c:v>
                </c:pt>
                <c:pt idx="13979">
                  <c:v>42661.270833333343</c:v>
                </c:pt>
                <c:pt idx="13980">
                  <c:v>42661.29166666665</c:v>
                </c:pt>
                <c:pt idx="13981">
                  <c:v>42661.3125</c:v>
                </c:pt>
                <c:pt idx="13982">
                  <c:v>42661.333333333343</c:v>
                </c:pt>
                <c:pt idx="13983">
                  <c:v>42661.354166666657</c:v>
                </c:pt>
                <c:pt idx="13984">
                  <c:v>42661.375</c:v>
                </c:pt>
                <c:pt idx="13985">
                  <c:v>42661.395833333343</c:v>
                </c:pt>
                <c:pt idx="13986">
                  <c:v>42661.416666666657</c:v>
                </c:pt>
                <c:pt idx="13987">
                  <c:v>42661.4375</c:v>
                </c:pt>
                <c:pt idx="13988">
                  <c:v>42661.458333333343</c:v>
                </c:pt>
                <c:pt idx="13989">
                  <c:v>42661.479166666657</c:v>
                </c:pt>
                <c:pt idx="13990">
                  <c:v>42661.5</c:v>
                </c:pt>
                <c:pt idx="13991">
                  <c:v>42661.520833333343</c:v>
                </c:pt>
                <c:pt idx="13992">
                  <c:v>42661.541666666657</c:v>
                </c:pt>
                <c:pt idx="13993">
                  <c:v>42661.5625</c:v>
                </c:pt>
                <c:pt idx="13994">
                  <c:v>42661.583333333343</c:v>
                </c:pt>
                <c:pt idx="13995">
                  <c:v>42661.604166666657</c:v>
                </c:pt>
                <c:pt idx="13996">
                  <c:v>42661.625</c:v>
                </c:pt>
                <c:pt idx="13997">
                  <c:v>42661.645833333343</c:v>
                </c:pt>
                <c:pt idx="13998">
                  <c:v>42661.666666666657</c:v>
                </c:pt>
                <c:pt idx="13999">
                  <c:v>42661.6875</c:v>
                </c:pt>
                <c:pt idx="14000">
                  <c:v>42661.708333333343</c:v>
                </c:pt>
                <c:pt idx="14001">
                  <c:v>42661.72916666665</c:v>
                </c:pt>
                <c:pt idx="14002">
                  <c:v>42661.75</c:v>
                </c:pt>
                <c:pt idx="14003">
                  <c:v>42661.770833333343</c:v>
                </c:pt>
                <c:pt idx="14004">
                  <c:v>42661.79166666665</c:v>
                </c:pt>
                <c:pt idx="14005">
                  <c:v>42661.8125</c:v>
                </c:pt>
                <c:pt idx="14006">
                  <c:v>42661.833333333343</c:v>
                </c:pt>
                <c:pt idx="14007">
                  <c:v>42661.854166666657</c:v>
                </c:pt>
                <c:pt idx="14008">
                  <c:v>42661.875</c:v>
                </c:pt>
                <c:pt idx="14009">
                  <c:v>42661.895833333343</c:v>
                </c:pt>
                <c:pt idx="14010">
                  <c:v>42661.916666666657</c:v>
                </c:pt>
                <c:pt idx="14011">
                  <c:v>42661.9375</c:v>
                </c:pt>
                <c:pt idx="14012">
                  <c:v>42661.958333333343</c:v>
                </c:pt>
                <c:pt idx="14013">
                  <c:v>42661.979166666657</c:v>
                </c:pt>
                <c:pt idx="14014">
                  <c:v>42662</c:v>
                </c:pt>
                <c:pt idx="14015">
                  <c:v>42662.020833333343</c:v>
                </c:pt>
                <c:pt idx="14016">
                  <c:v>42662.041666666657</c:v>
                </c:pt>
                <c:pt idx="14017">
                  <c:v>42662.0625</c:v>
                </c:pt>
                <c:pt idx="14018">
                  <c:v>42662.083333333343</c:v>
                </c:pt>
                <c:pt idx="14019">
                  <c:v>42662.104166666657</c:v>
                </c:pt>
                <c:pt idx="14020">
                  <c:v>42662.125</c:v>
                </c:pt>
                <c:pt idx="14021">
                  <c:v>42662.145833333343</c:v>
                </c:pt>
                <c:pt idx="14022">
                  <c:v>42662.166666666657</c:v>
                </c:pt>
                <c:pt idx="14023">
                  <c:v>42662.1875</c:v>
                </c:pt>
                <c:pt idx="14024">
                  <c:v>42662.208333333343</c:v>
                </c:pt>
                <c:pt idx="14025">
                  <c:v>42662.22916666665</c:v>
                </c:pt>
                <c:pt idx="14026">
                  <c:v>42662.25</c:v>
                </c:pt>
                <c:pt idx="14027">
                  <c:v>42662.270833333343</c:v>
                </c:pt>
                <c:pt idx="14028">
                  <c:v>42662.29166666665</c:v>
                </c:pt>
                <c:pt idx="14029">
                  <c:v>42662.3125</c:v>
                </c:pt>
                <c:pt idx="14030">
                  <c:v>42662.333333333343</c:v>
                </c:pt>
                <c:pt idx="14031">
                  <c:v>42662.354166666657</c:v>
                </c:pt>
                <c:pt idx="14032">
                  <c:v>42662.375</c:v>
                </c:pt>
                <c:pt idx="14033">
                  <c:v>42662.395833333343</c:v>
                </c:pt>
                <c:pt idx="14034">
                  <c:v>42662.416666666657</c:v>
                </c:pt>
                <c:pt idx="14035">
                  <c:v>42662.4375</c:v>
                </c:pt>
                <c:pt idx="14036">
                  <c:v>42662.458333333343</c:v>
                </c:pt>
                <c:pt idx="14037">
                  <c:v>42662.479166666657</c:v>
                </c:pt>
                <c:pt idx="14038">
                  <c:v>42662.5</c:v>
                </c:pt>
                <c:pt idx="14039">
                  <c:v>42662.520833333343</c:v>
                </c:pt>
                <c:pt idx="14040">
                  <c:v>42662.541666666657</c:v>
                </c:pt>
                <c:pt idx="14041">
                  <c:v>42662.5625</c:v>
                </c:pt>
                <c:pt idx="14042">
                  <c:v>42662.583333333343</c:v>
                </c:pt>
                <c:pt idx="14043">
                  <c:v>42662.604166666657</c:v>
                </c:pt>
                <c:pt idx="14044">
                  <c:v>42662.625</c:v>
                </c:pt>
                <c:pt idx="14045">
                  <c:v>42662.645833333343</c:v>
                </c:pt>
                <c:pt idx="14046">
                  <c:v>42662.666666666657</c:v>
                </c:pt>
                <c:pt idx="14047">
                  <c:v>42662.6875</c:v>
                </c:pt>
                <c:pt idx="14048">
                  <c:v>42662.708333333343</c:v>
                </c:pt>
                <c:pt idx="14049">
                  <c:v>42662.72916666665</c:v>
                </c:pt>
                <c:pt idx="14050">
                  <c:v>42662.75</c:v>
                </c:pt>
                <c:pt idx="14051">
                  <c:v>42662.770833333343</c:v>
                </c:pt>
                <c:pt idx="14052">
                  <c:v>42662.79166666665</c:v>
                </c:pt>
                <c:pt idx="14053">
                  <c:v>42662.8125</c:v>
                </c:pt>
                <c:pt idx="14054">
                  <c:v>42662.833333333343</c:v>
                </c:pt>
                <c:pt idx="14055">
                  <c:v>42662.854166666657</c:v>
                </c:pt>
                <c:pt idx="14056">
                  <c:v>42662.875</c:v>
                </c:pt>
                <c:pt idx="14057">
                  <c:v>42662.895833333343</c:v>
                </c:pt>
                <c:pt idx="14058">
                  <c:v>42662.916666666657</c:v>
                </c:pt>
                <c:pt idx="14059">
                  <c:v>42662.9375</c:v>
                </c:pt>
                <c:pt idx="14060">
                  <c:v>42662.958333333343</c:v>
                </c:pt>
                <c:pt idx="14061">
                  <c:v>42662.979166666657</c:v>
                </c:pt>
                <c:pt idx="14062">
                  <c:v>42663</c:v>
                </c:pt>
                <c:pt idx="14063">
                  <c:v>42663.020833333343</c:v>
                </c:pt>
                <c:pt idx="14064">
                  <c:v>42663.041666666657</c:v>
                </c:pt>
                <c:pt idx="14065">
                  <c:v>42663.0625</c:v>
                </c:pt>
                <c:pt idx="14066">
                  <c:v>42663.083333333343</c:v>
                </c:pt>
                <c:pt idx="14067">
                  <c:v>42663.104166666657</c:v>
                </c:pt>
                <c:pt idx="14068">
                  <c:v>42663.125</c:v>
                </c:pt>
                <c:pt idx="14069">
                  <c:v>42663.145833333343</c:v>
                </c:pt>
                <c:pt idx="14070">
                  <c:v>42663.166666666657</c:v>
                </c:pt>
                <c:pt idx="14071">
                  <c:v>42663.1875</c:v>
                </c:pt>
                <c:pt idx="14072">
                  <c:v>42663.208333333343</c:v>
                </c:pt>
                <c:pt idx="14073">
                  <c:v>42663.22916666665</c:v>
                </c:pt>
                <c:pt idx="14074">
                  <c:v>42663.25</c:v>
                </c:pt>
                <c:pt idx="14075">
                  <c:v>42663.270833333343</c:v>
                </c:pt>
                <c:pt idx="14076">
                  <c:v>42663.29166666665</c:v>
                </c:pt>
                <c:pt idx="14077">
                  <c:v>42663.3125</c:v>
                </c:pt>
                <c:pt idx="14078">
                  <c:v>42663.333333333343</c:v>
                </c:pt>
                <c:pt idx="14079">
                  <c:v>42663.354166666657</c:v>
                </c:pt>
                <c:pt idx="14080">
                  <c:v>42663.375</c:v>
                </c:pt>
                <c:pt idx="14081">
                  <c:v>42663.395833333343</c:v>
                </c:pt>
                <c:pt idx="14082">
                  <c:v>42663.416666666657</c:v>
                </c:pt>
                <c:pt idx="14083">
                  <c:v>42663.4375</c:v>
                </c:pt>
                <c:pt idx="14084">
                  <c:v>42663.458333333343</c:v>
                </c:pt>
                <c:pt idx="14085">
                  <c:v>42663.479166666657</c:v>
                </c:pt>
                <c:pt idx="14086">
                  <c:v>42663.5</c:v>
                </c:pt>
                <c:pt idx="14087">
                  <c:v>42663.520833333343</c:v>
                </c:pt>
                <c:pt idx="14088">
                  <c:v>42663.541666666657</c:v>
                </c:pt>
                <c:pt idx="14089">
                  <c:v>42663.5625</c:v>
                </c:pt>
                <c:pt idx="14090">
                  <c:v>42663.583333333343</c:v>
                </c:pt>
                <c:pt idx="14091">
                  <c:v>42663.604166666657</c:v>
                </c:pt>
                <c:pt idx="14092">
                  <c:v>42663.625</c:v>
                </c:pt>
                <c:pt idx="14093">
                  <c:v>42663.645833333343</c:v>
                </c:pt>
                <c:pt idx="14094">
                  <c:v>42663.666666666657</c:v>
                </c:pt>
                <c:pt idx="14095">
                  <c:v>42663.6875</c:v>
                </c:pt>
                <c:pt idx="14096">
                  <c:v>42663.708333333343</c:v>
                </c:pt>
                <c:pt idx="14097">
                  <c:v>42663.72916666665</c:v>
                </c:pt>
                <c:pt idx="14098">
                  <c:v>42663.75</c:v>
                </c:pt>
                <c:pt idx="14099">
                  <c:v>42663.770833333343</c:v>
                </c:pt>
                <c:pt idx="14100">
                  <c:v>42663.79166666665</c:v>
                </c:pt>
                <c:pt idx="14101">
                  <c:v>42663.8125</c:v>
                </c:pt>
                <c:pt idx="14102">
                  <c:v>42663.833333333343</c:v>
                </c:pt>
                <c:pt idx="14103">
                  <c:v>42663.854166666657</c:v>
                </c:pt>
                <c:pt idx="14104">
                  <c:v>42663.875</c:v>
                </c:pt>
                <c:pt idx="14105">
                  <c:v>42663.895833333343</c:v>
                </c:pt>
                <c:pt idx="14106">
                  <c:v>42663.916666666657</c:v>
                </c:pt>
                <c:pt idx="14107">
                  <c:v>42663.9375</c:v>
                </c:pt>
                <c:pt idx="14108">
                  <c:v>42663.958333333343</c:v>
                </c:pt>
                <c:pt idx="14109">
                  <c:v>42663.979166666657</c:v>
                </c:pt>
                <c:pt idx="14110">
                  <c:v>42664</c:v>
                </c:pt>
                <c:pt idx="14111">
                  <c:v>42664.020833333343</c:v>
                </c:pt>
                <c:pt idx="14112">
                  <c:v>42664.041666666657</c:v>
                </c:pt>
                <c:pt idx="14113">
                  <c:v>42664.0625</c:v>
                </c:pt>
                <c:pt idx="14114">
                  <c:v>42664.083333333343</c:v>
                </c:pt>
                <c:pt idx="14115">
                  <c:v>42664.104166666657</c:v>
                </c:pt>
                <c:pt idx="14116">
                  <c:v>42664.125</c:v>
                </c:pt>
                <c:pt idx="14117">
                  <c:v>42664.145833333343</c:v>
                </c:pt>
                <c:pt idx="14118">
                  <c:v>42664.166666666657</c:v>
                </c:pt>
                <c:pt idx="14119">
                  <c:v>42664.1875</c:v>
                </c:pt>
                <c:pt idx="14120">
                  <c:v>42664.208333333343</c:v>
                </c:pt>
                <c:pt idx="14121">
                  <c:v>42664.22916666665</c:v>
                </c:pt>
                <c:pt idx="14122">
                  <c:v>42664.25</c:v>
                </c:pt>
                <c:pt idx="14123">
                  <c:v>42664.270833333343</c:v>
                </c:pt>
                <c:pt idx="14124">
                  <c:v>42664.29166666665</c:v>
                </c:pt>
                <c:pt idx="14125">
                  <c:v>42664.3125</c:v>
                </c:pt>
                <c:pt idx="14126">
                  <c:v>42664.333333333343</c:v>
                </c:pt>
                <c:pt idx="14127">
                  <c:v>42664.354166666657</c:v>
                </c:pt>
                <c:pt idx="14128">
                  <c:v>42664.375</c:v>
                </c:pt>
                <c:pt idx="14129">
                  <c:v>42664.395833333343</c:v>
                </c:pt>
                <c:pt idx="14130">
                  <c:v>42664.416666666657</c:v>
                </c:pt>
                <c:pt idx="14131">
                  <c:v>42664.4375</c:v>
                </c:pt>
                <c:pt idx="14132">
                  <c:v>42664.458333333343</c:v>
                </c:pt>
                <c:pt idx="14133">
                  <c:v>42664.479166666657</c:v>
                </c:pt>
                <c:pt idx="14134">
                  <c:v>42664.5</c:v>
                </c:pt>
                <c:pt idx="14135">
                  <c:v>42664.520833333343</c:v>
                </c:pt>
                <c:pt idx="14136">
                  <c:v>42664.541666666657</c:v>
                </c:pt>
                <c:pt idx="14137">
                  <c:v>42664.5625</c:v>
                </c:pt>
                <c:pt idx="14138">
                  <c:v>42664.583333333343</c:v>
                </c:pt>
                <c:pt idx="14139">
                  <c:v>42664.604166666657</c:v>
                </c:pt>
                <c:pt idx="14140">
                  <c:v>42664.625</c:v>
                </c:pt>
                <c:pt idx="14141">
                  <c:v>42664.645833333343</c:v>
                </c:pt>
                <c:pt idx="14142">
                  <c:v>42664.666666666657</c:v>
                </c:pt>
                <c:pt idx="14143">
                  <c:v>42664.6875</c:v>
                </c:pt>
                <c:pt idx="14144">
                  <c:v>42664.708333333343</c:v>
                </c:pt>
                <c:pt idx="14145">
                  <c:v>42664.72916666665</c:v>
                </c:pt>
                <c:pt idx="14146">
                  <c:v>42664.75</c:v>
                </c:pt>
                <c:pt idx="14147">
                  <c:v>42664.770833333343</c:v>
                </c:pt>
                <c:pt idx="14148">
                  <c:v>42664.79166666665</c:v>
                </c:pt>
                <c:pt idx="14149">
                  <c:v>42664.8125</c:v>
                </c:pt>
                <c:pt idx="14150">
                  <c:v>42664.833333333343</c:v>
                </c:pt>
                <c:pt idx="14151">
                  <c:v>42664.854166666657</c:v>
                </c:pt>
                <c:pt idx="14152">
                  <c:v>42664.875</c:v>
                </c:pt>
                <c:pt idx="14153">
                  <c:v>42664.895833333343</c:v>
                </c:pt>
                <c:pt idx="14154">
                  <c:v>42664.916666666657</c:v>
                </c:pt>
                <c:pt idx="14155">
                  <c:v>42664.9375</c:v>
                </c:pt>
                <c:pt idx="14156">
                  <c:v>42664.958333333343</c:v>
                </c:pt>
                <c:pt idx="14157">
                  <c:v>42664.979166666657</c:v>
                </c:pt>
                <c:pt idx="14158">
                  <c:v>42665</c:v>
                </c:pt>
                <c:pt idx="14159">
                  <c:v>42665.020833333343</c:v>
                </c:pt>
                <c:pt idx="14160">
                  <c:v>42665.041666666657</c:v>
                </c:pt>
                <c:pt idx="14161">
                  <c:v>42665.0625</c:v>
                </c:pt>
                <c:pt idx="14162">
                  <c:v>42665.083333333343</c:v>
                </c:pt>
                <c:pt idx="14163">
                  <c:v>42665.104166666657</c:v>
                </c:pt>
                <c:pt idx="14164">
                  <c:v>42665.125</c:v>
                </c:pt>
                <c:pt idx="14165">
                  <c:v>42665.145833333343</c:v>
                </c:pt>
                <c:pt idx="14166">
                  <c:v>42665.166666666657</c:v>
                </c:pt>
                <c:pt idx="14167">
                  <c:v>42665.1875</c:v>
                </c:pt>
                <c:pt idx="14168">
                  <c:v>42665.208333333343</c:v>
                </c:pt>
                <c:pt idx="14169">
                  <c:v>42665.22916666665</c:v>
                </c:pt>
                <c:pt idx="14170">
                  <c:v>42665.25</c:v>
                </c:pt>
                <c:pt idx="14171">
                  <c:v>42665.270833333343</c:v>
                </c:pt>
                <c:pt idx="14172">
                  <c:v>42665.29166666665</c:v>
                </c:pt>
                <c:pt idx="14173">
                  <c:v>42665.3125</c:v>
                </c:pt>
                <c:pt idx="14174">
                  <c:v>42665.333333333343</c:v>
                </c:pt>
                <c:pt idx="14175">
                  <c:v>42665.354166666657</c:v>
                </c:pt>
                <c:pt idx="14176">
                  <c:v>42665.375</c:v>
                </c:pt>
                <c:pt idx="14177">
                  <c:v>42665.395833333343</c:v>
                </c:pt>
                <c:pt idx="14178">
                  <c:v>42665.416666666657</c:v>
                </c:pt>
                <c:pt idx="14179">
                  <c:v>42665.4375</c:v>
                </c:pt>
                <c:pt idx="14180">
                  <c:v>42665.458333333343</c:v>
                </c:pt>
                <c:pt idx="14181">
                  <c:v>42665.479166666657</c:v>
                </c:pt>
                <c:pt idx="14182">
                  <c:v>42665.5</c:v>
                </c:pt>
                <c:pt idx="14183">
                  <c:v>42665.520833333343</c:v>
                </c:pt>
                <c:pt idx="14184">
                  <c:v>42665.541666666657</c:v>
                </c:pt>
                <c:pt idx="14185">
                  <c:v>42665.5625</c:v>
                </c:pt>
                <c:pt idx="14186">
                  <c:v>42665.583333333343</c:v>
                </c:pt>
                <c:pt idx="14187">
                  <c:v>42665.604166666657</c:v>
                </c:pt>
                <c:pt idx="14188">
                  <c:v>42665.625</c:v>
                </c:pt>
                <c:pt idx="14189">
                  <c:v>42665.645833333343</c:v>
                </c:pt>
                <c:pt idx="14190">
                  <c:v>42665.666666666657</c:v>
                </c:pt>
                <c:pt idx="14191">
                  <c:v>42665.6875</c:v>
                </c:pt>
                <c:pt idx="14192">
                  <c:v>42665.708333333343</c:v>
                </c:pt>
                <c:pt idx="14193">
                  <c:v>42665.72916666665</c:v>
                </c:pt>
                <c:pt idx="14194">
                  <c:v>42665.75</c:v>
                </c:pt>
                <c:pt idx="14195">
                  <c:v>42665.770833333343</c:v>
                </c:pt>
                <c:pt idx="14196">
                  <c:v>42665.79166666665</c:v>
                </c:pt>
                <c:pt idx="14197">
                  <c:v>42665.8125</c:v>
                </c:pt>
                <c:pt idx="14198">
                  <c:v>42665.833333333343</c:v>
                </c:pt>
                <c:pt idx="14199">
                  <c:v>42665.854166666657</c:v>
                </c:pt>
                <c:pt idx="14200">
                  <c:v>42665.875</c:v>
                </c:pt>
                <c:pt idx="14201">
                  <c:v>42665.895833333343</c:v>
                </c:pt>
                <c:pt idx="14202">
                  <c:v>42665.916666666657</c:v>
                </c:pt>
                <c:pt idx="14203">
                  <c:v>42665.9375</c:v>
                </c:pt>
                <c:pt idx="14204">
                  <c:v>42665.958333333343</c:v>
                </c:pt>
                <c:pt idx="14205">
                  <c:v>42665.979166666657</c:v>
                </c:pt>
                <c:pt idx="14206">
                  <c:v>42666</c:v>
                </c:pt>
                <c:pt idx="14207">
                  <c:v>42666.020833333343</c:v>
                </c:pt>
                <c:pt idx="14208">
                  <c:v>42666.041666666657</c:v>
                </c:pt>
                <c:pt idx="14209">
                  <c:v>42666.0625</c:v>
                </c:pt>
                <c:pt idx="14210">
                  <c:v>42666.083333333343</c:v>
                </c:pt>
                <c:pt idx="14211">
                  <c:v>42666.104166666657</c:v>
                </c:pt>
                <c:pt idx="14212">
                  <c:v>42666.125</c:v>
                </c:pt>
                <c:pt idx="14213">
                  <c:v>42666.145833333343</c:v>
                </c:pt>
                <c:pt idx="14214">
                  <c:v>42666.166666666657</c:v>
                </c:pt>
                <c:pt idx="14215">
                  <c:v>42666.1875</c:v>
                </c:pt>
                <c:pt idx="14216">
                  <c:v>42666.208333333343</c:v>
                </c:pt>
                <c:pt idx="14217">
                  <c:v>42666.22916666665</c:v>
                </c:pt>
                <c:pt idx="14218">
                  <c:v>42666.25</c:v>
                </c:pt>
                <c:pt idx="14219">
                  <c:v>42666.270833333343</c:v>
                </c:pt>
                <c:pt idx="14220">
                  <c:v>42666.29166666665</c:v>
                </c:pt>
                <c:pt idx="14221">
                  <c:v>42666.3125</c:v>
                </c:pt>
                <c:pt idx="14222">
                  <c:v>42666.333333333343</c:v>
                </c:pt>
                <c:pt idx="14223">
                  <c:v>42666.354166666657</c:v>
                </c:pt>
                <c:pt idx="14224">
                  <c:v>42666.375</c:v>
                </c:pt>
                <c:pt idx="14225">
                  <c:v>42666.395833333343</c:v>
                </c:pt>
                <c:pt idx="14226">
                  <c:v>42666.416666666657</c:v>
                </c:pt>
                <c:pt idx="14227">
                  <c:v>42666.4375</c:v>
                </c:pt>
                <c:pt idx="14228">
                  <c:v>42666.458333333343</c:v>
                </c:pt>
                <c:pt idx="14229">
                  <c:v>42666.479166666657</c:v>
                </c:pt>
                <c:pt idx="14230">
                  <c:v>42666.5</c:v>
                </c:pt>
                <c:pt idx="14231">
                  <c:v>42666.520833333343</c:v>
                </c:pt>
                <c:pt idx="14232">
                  <c:v>42666.541666666657</c:v>
                </c:pt>
                <c:pt idx="14233">
                  <c:v>42666.5625</c:v>
                </c:pt>
                <c:pt idx="14234">
                  <c:v>42666.583333333343</c:v>
                </c:pt>
                <c:pt idx="14235">
                  <c:v>42666.604166666657</c:v>
                </c:pt>
                <c:pt idx="14236">
                  <c:v>42666.625</c:v>
                </c:pt>
                <c:pt idx="14237">
                  <c:v>42666.645833333343</c:v>
                </c:pt>
                <c:pt idx="14238">
                  <c:v>42666.666666666657</c:v>
                </c:pt>
                <c:pt idx="14239">
                  <c:v>42666.6875</c:v>
                </c:pt>
                <c:pt idx="14240">
                  <c:v>42666.708333333343</c:v>
                </c:pt>
                <c:pt idx="14241">
                  <c:v>42666.72916666665</c:v>
                </c:pt>
                <c:pt idx="14242">
                  <c:v>42666.75</c:v>
                </c:pt>
                <c:pt idx="14243">
                  <c:v>42666.770833333343</c:v>
                </c:pt>
                <c:pt idx="14244">
                  <c:v>42666.79166666665</c:v>
                </c:pt>
                <c:pt idx="14245">
                  <c:v>42666.8125</c:v>
                </c:pt>
                <c:pt idx="14246">
                  <c:v>42666.833333333343</c:v>
                </c:pt>
                <c:pt idx="14247">
                  <c:v>42666.854166666657</c:v>
                </c:pt>
                <c:pt idx="14248">
                  <c:v>42666.875</c:v>
                </c:pt>
                <c:pt idx="14249">
                  <c:v>42666.895833333343</c:v>
                </c:pt>
                <c:pt idx="14250">
                  <c:v>42666.916666666657</c:v>
                </c:pt>
                <c:pt idx="14251">
                  <c:v>42666.9375</c:v>
                </c:pt>
                <c:pt idx="14252">
                  <c:v>42666.958333333343</c:v>
                </c:pt>
                <c:pt idx="14253">
                  <c:v>42666.979166666657</c:v>
                </c:pt>
                <c:pt idx="14254">
                  <c:v>42667</c:v>
                </c:pt>
                <c:pt idx="14255">
                  <c:v>42667.020833333343</c:v>
                </c:pt>
                <c:pt idx="14256">
                  <c:v>42667.041666666657</c:v>
                </c:pt>
                <c:pt idx="14257">
                  <c:v>42667.0625</c:v>
                </c:pt>
                <c:pt idx="14258">
                  <c:v>42667.083333333343</c:v>
                </c:pt>
                <c:pt idx="14259">
                  <c:v>42667.104166666657</c:v>
                </c:pt>
                <c:pt idx="14260">
                  <c:v>42667.125</c:v>
                </c:pt>
                <c:pt idx="14261">
                  <c:v>42667.145833333343</c:v>
                </c:pt>
                <c:pt idx="14262">
                  <c:v>42667.166666666657</c:v>
                </c:pt>
                <c:pt idx="14263">
                  <c:v>42667.1875</c:v>
                </c:pt>
                <c:pt idx="14264">
                  <c:v>42667.208333333343</c:v>
                </c:pt>
                <c:pt idx="14265">
                  <c:v>42667.22916666665</c:v>
                </c:pt>
                <c:pt idx="14266">
                  <c:v>42667.25</c:v>
                </c:pt>
                <c:pt idx="14267">
                  <c:v>42667.270833333343</c:v>
                </c:pt>
                <c:pt idx="14268">
                  <c:v>42667.29166666665</c:v>
                </c:pt>
                <c:pt idx="14269">
                  <c:v>42667.3125</c:v>
                </c:pt>
                <c:pt idx="14270">
                  <c:v>42667.333333333343</c:v>
                </c:pt>
                <c:pt idx="14271">
                  <c:v>42667.354166666657</c:v>
                </c:pt>
                <c:pt idx="14272">
                  <c:v>42667.375</c:v>
                </c:pt>
                <c:pt idx="14273">
                  <c:v>42667.395833333343</c:v>
                </c:pt>
                <c:pt idx="14274">
                  <c:v>42667.416666666657</c:v>
                </c:pt>
                <c:pt idx="14275">
                  <c:v>42667.4375</c:v>
                </c:pt>
                <c:pt idx="14276">
                  <c:v>42667.458333333343</c:v>
                </c:pt>
                <c:pt idx="14277">
                  <c:v>42667.479166666657</c:v>
                </c:pt>
                <c:pt idx="14278">
                  <c:v>42667.5</c:v>
                </c:pt>
                <c:pt idx="14279">
                  <c:v>42667.520833333343</c:v>
                </c:pt>
                <c:pt idx="14280">
                  <c:v>42667.541666666657</c:v>
                </c:pt>
                <c:pt idx="14281">
                  <c:v>42667.5625</c:v>
                </c:pt>
                <c:pt idx="14282">
                  <c:v>42667.583333333343</c:v>
                </c:pt>
                <c:pt idx="14283">
                  <c:v>42667.604166666657</c:v>
                </c:pt>
                <c:pt idx="14284">
                  <c:v>42667.625</c:v>
                </c:pt>
                <c:pt idx="14285">
                  <c:v>42667.645833333343</c:v>
                </c:pt>
                <c:pt idx="14286">
                  <c:v>42667.666666666657</c:v>
                </c:pt>
                <c:pt idx="14287">
                  <c:v>42667.6875</c:v>
                </c:pt>
                <c:pt idx="14288">
                  <c:v>42667.708333333343</c:v>
                </c:pt>
                <c:pt idx="14289">
                  <c:v>42667.72916666665</c:v>
                </c:pt>
                <c:pt idx="14290">
                  <c:v>42667.75</c:v>
                </c:pt>
                <c:pt idx="14291">
                  <c:v>42667.770833333343</c:v>
                </c:pt>
                <c:pt idx="14292">
                  <c:v>42667.79166666665</c:v>
                </c:pt>
                <c:pt idx="14293">
                  <c:v>42667.8125</c:v>
                </c:pt>
                <c:pt idx="14294">
                  <c:v>42667.833333333343</c:v>
                </c:pt>
                <c:pt idx="14295">
                  <c:v>42667.854166666657</c:v>
                </c:pt>
                <c:pt idx="14296">
                  <c:v>42667.875</c:v>
                </c:pt>
                <c:pt idx="14297">
                  <c:v>42667.895833333343</c:v>
                </c:pt>
                <c:pt idx="14298">
                  <c:v>42667.916666666657</c:v>
                </c:pt>
                <c:pt idx="14299">
                  <c:v>42667.9375</c:v>
                </c:pt>
                <c:pt idx="14300">
                  <c:v>42667.958333333343</c:v>
                </c:pt>
                <c:pt idx="14301">
                  <c:v>42667.979166666657</c:v>
                </c:pt>
                <c:pt idx="14302">
                  <c:v>42668</c:v>
                </c:pt>
                <c:pt idx="14303">
                  <c:v>42668.020833333343</c:v>
                </c:pt>
                <c:pt idx="14304">
                  <c:v>42668.041666666657</c:v>
                </c:pt>
                <c:pt idx="14305">
                  <c:v>42668.0625</c:v>
                </c:pt>
                <c:pt idx="14306">
                  <c:v>42668.083333333343</c:v>
                </c:pt>
                <c:pt idx="14307">
                  <c:v>42668.104166666657</c:v>
                </c:pt>
                <c:pt idx="14308">
                  <c:v>42668.125</c:v>
                </c:pt>
                <c:pt idx="14309">
                  <c:v>42668.145833333343</c:v>
                </c:pt>
                <c:pt idx="14310">
                  <c:v>42668.166666666657</c:v>
                </c:pt>
                <c:pt idx="14311">
                  <c:v>42668.1875</c:v>
                </c:pt>
                <c:pt idx="14312">
                  <c:v>42668.208333333343</c:v>
                </c:pt>
                <c:pt idx="14313">
                  <c:v>42668.22916666665</c:v>
                </c:pt>
                <c:pt idx="14314">
                  <c:v>42668.25</c:v>
                </c:pt>
                <c:pt idx="14315">
                  <c:v>42668.270833333343</c:v>
                </c:pt>
                <c:pt idx="14316">
                  <c:v>42668.29166666665</c:v>
                </c:pt>
                <c:pt idx="14317">
                  <c:v>42668.3125</c:v>
                </c:pt>
                <c:pt idx="14318">
                  <c:v>42668.333333333343</c:v>
                </c:pt>
                <c:pt idx="14319">
                  <c:v>42668.354166666657</c:v>
                </c:pt>
                <c:pt idx="14320">
                  <c:v>42668.375</c:v>
                </c:pt>
                <c:pt idx="14321">
                  <c:v>42668.395833333343</c:v>
                </c:pt>
                <c:pt idx="14322">
                  <c:v>42668.416666666657</c:v>
                </c:pt>
                <c:pt idx="14323">
                  <c:v>42668.4375</c:v>
                </c:pt>
                <c:pt idx="14324">
                  <c:v>42668.458333333343</c:v>
                </c:pt>
                <c:pt idx="14325">
                  <c:v>42668.479166666657</c:v>
                </c:pt>
                <c:pt idx="14326">
                  <c:v>42668.5</c:v>
                </c:pt>
                <c:pt idx="14327">
                  <c:v>42668.520833333343</c:v>
                </c:pt>
                <c:pt idx="14328">
                  <c:v>42668.541666666657</c:v>
                </c:pt>
                <c:pt idx="14329">
                  <c:v>42668.5625</c:v>
                </c:pt>
                <c:pt idx="14330">
                  <c:v>42668.583333333343</c:v>
                </c:pt>
                <c:pt idx="14331">
                  <c:v>42668.604166666657</c:v>
                </c:pt>
                <c:pt idx="14332">
                  <c:v>42668.625</c:v>
                </c:pt>
                <c:pt idx="14333">
                  <c:v>42668.645833333343</c:v>
                </c:pt>
                <c:pt idx="14334">
                  <c:v>42668.666666666657</c:v>
                </c:pt>
                <c:pt idx="14335">
                  <c:v>42668.6875</c:v>
                </c:pt>
                <c:pt idx="14336">
                  <c:v>42668.708333333343</c:v>
                </c:pt>
                <c:pt idx="14337">
                  <c:v>42668.72916666665</c:v>
                </c:pt>
                <c:pt idx="14338">
                  <c:v>42668.75</c:v>
                </c:pt>
                <c:pt idx="14339">
                  <c:v>42668.770833333343</c:v>
                </c:pt>
                <c:pt idx="14340">
                  <c:v>42668.79166666665</c:v>
                </c:pt>
                <c:pt idx="14341">
                  <c:v>42668.8125</c:v>
                </c:pt>
                <c:pt idx="14342">
                  <c:v>42668.833333333343</c:v>
                </c:pt>
                <c:pt idx="14343">
                  <c:v>42668.854166666657</c:v>
                </c:pt>
                <c:pt idx="14344">
                  <c:v>42668.875</c:v>
                </c:pt>
                <c:pt idx="14345">
                  <c:v>42668.895833333343</c:v>
                </c:pt>
                <c:pt idx="14346">
                  <c:v>42668.916666666657</c:v>
                </c:pt>
                <c:pt idx="14347">
                  <c:v>42668.9375</c:v>
                </c:pt>
                <c:pt idx="14348">
                  <c:v>42668.958333333343</c:v>
                </c:pt>
                <c:pt idx="14349">
                  <c:v>42668.979166666657</c:v>
                </c:pt>
                <c:pt idx="14350">
                  <c:v>42669</c:v>
                </c:pt>
                <c:pt idx="14351">
                  <c:v>42669.020833333343</c:v>
                </c:pt>
                <c:pt idx="14352">
                  <c:v>42669.041666666657</c:v>
                </c:pt>
                <c:pt idx="14353">
                  <c:v>42669.0625</c:v>
                </c:pt>
                <c:pt idx="14354">
                  <c:v>42669.083333333343</c:v>
                </c:pt>
                <c:pt idx="14355">
                  <c:v>42669.104166666657</c:v>
                </c:pt>
                <c:pt idx="14356">
                  <c:v>42669.125</c:v>
                </c:pt>
                <c:pt idx="14357">
                  <c:v>42669.145833333343</c:v>
                </c:pt>
                <c:pt idx="14358">
                  <c:v>42669.166666666657</c:v>
                </c:pt>
                <c:pt idx="14359">
                  <c:v>42669.1875</c:v>
                </c:pt>
                <c:pt idx="14360">
                  <c:v>42669.208333333343</c:v>
                </c:pt>
                <c:pt idx="14361">
                  <c:v>42669.22916666665</c:v>
                </c:pt>
                <c:pt idx="14362">
                  <c:v>42669.25</c:v>
                </c:pt>
                <c:pt idx="14363">
                  <c:v>42669.270833333343</c:v>
                </c:pt>
                <c:pt idx="14364">
                  <c:v>42669.29166666665</c:v>
                </c:pt>
                <c:pt idx="14365">
                  <c:v>42669.3125</c:v>
                </c:pt>
                <c:pt idx="14366">
                  <c:v>42669.333333333343</c:v>
                </c:pt>
                <c:pt idx="14367">
                  <c:v>42669.354166666657</c:v>
                </c:pt>
                <c:pt idx="14368">
                  <c:v>42669.375</c:v>
                </c:pt>
                <c:pt idx="14369">
                  <c:v>42669.395833333343</c:v>
                </c:pt>
                <c:pt idx="14370">
                  <c:v>42669.416666666657</c:v>
                </c:pt>
                <c:pt idx="14371">
                  <c:v>42669.4375</c:v>
                </c:pt>
                <c:pt idx="14372">
                  <c:v>42669.458333333343</c:v>
                </c:pt>
                <c:pt idx="14373">
                  <c:v>42669.479166666657</c:v>
                </c:pt>
                <c:pt idx="14374">
                  <c:v>42669.5</c:v>
                </c:pt>
                <c:pt idx="14375">
                  <c:v>42669.520833333343</c:v>
                </c:pt>
                <c:pt idx="14376">
                  <c:v>42669.541666666657</c:v>
                </c:pt>
                <c:pt idx="14377">
                  <c:v>42669.5625</c:v>
                </c:pt>
                <c:pt idx="14378">
                  <c:v>42669.583333333343</c:v>
                </c:pt>
                <c:pt idx="14379">
                  <c:v>42669.604166666657</c:v>
                </c:pt>
                <c:pt idx="14380">
                  <c:v>42669.625</c:v>
                </c:pt>
                <c:pt idx="14381">
                  <c:v>42669.645833333343</c:v>
                </c:pt>
                <c:pt idx="14382">
                  <c:v>42669.666666666657</c:v>
                </c:pt>
                <c:pt idx="14383">
                  <c:v>42669.6875</c:v>
                </c:pt>
                <c:pt idx="14384">
                  <c:v>42669.708333333343</c:v>
                </c:pt>
                <c:pt idx="14385">
                  <c:v>42669.72916666665</c:v>
                </c:pt>
                <c:pt idx="14386">
                  <c:v>42669.75</c:v>
                </c:pt>
                <c:pt idx="14387">
                  <c:v>42669.770833333343</c:v>
                </c:pt>
                <c:pt idx="14388">
                  <c:v>42669.79166666665</c:v>
                </c:pt>
                <c:pt idx="14389">
                  <c:v>42669.8125</c:v>
                </c:pt>
                <c:pt idx="14390">
                  <c:v>42669.833333333343</c:v>
                </c:pt>
                <c:pt idx="14391">
                  <c:v>42669.854166666657</c:v>
                </c:pt>
                <c:pt idx="14392">
                  <c:v>42669.875</c:v>
                </c:pt>
                <c:pt idx="14393">
                  <c:v>42669.895833333343</c:v>
                </c:pt>
                <c:pt idx="14394">
                  <c:v>42669.916666666657</c:v>
                </c:pt>
                <c:pt idx="14395">
                  <c:v>42669.9375</c:v>
                </c:pt>
                <c:pt idx="14396">
                  <c:v>42669.958333333343</c:v>
                </c:pt>
                <c:pt idx="14397">
                  <c:v>42669.979166666657</c:v>
                </c:pt>
                <c:pt idx="14398">
                  <c:v>42670</c:v>
                </c:pt>
                <c:pt idx="14399">
                  <c:v>42670.020833333343</c:v>
                </c:pt>
                <c:pt idx="14400">
                  <c:v>42670.041666666657</c:v>
                </c:pt>
                <c:pt idx="14401">
                  <c:v>42670.0625</c:v>
                </c:pt>
                <c:pt idx="14402">
                  <c:v>42670.083333333343</c:v>
                </c:pt>
                <c:pt idx="14403">
                  <c:v>42670.104166666657</c:v>
                </c:pt>
                <c:pt idx="14404">
                  <c:v>42670.125</c:v>
                </c:pt>
                <c:pt idx="14405">
                  <c:v>42670.145833333343</c:v>
                </c:pt>
                <c:pt idx="14406">
                  <c:v>42670.166666666657</c:v>
                </c:pt>
                <c:pt idx="14407">
                  <c:v>42670.1875</c:v>
                </c:pt>
                <c:pt idx="14408">
                  <c:v>42670.208333333343</c:v>
                </c:pt>
                <c:pt idx="14409">
                  <c:v>42670.22916666665</c:v>
                </c:pt>
                <c:pt idx="14410">
                  <c:v>42670.25</c:v>
                </c:pt>
                <c:pt idx="14411">
                  <c:v>42670.270833333343</c:v>
                </c:pt>
                <c:pt idx="14412">
                  <c:v>42670.29166666665</c:v>
                </c:pt>
                <c:pt idx="14413">
                  <c:v>42670.3125</c:v>
                </c:pt>
                <c:pt idx="14414">
                  <c:v>42670.333333333343</c:v>
                </c:pt>
                <c:pt idx="14415">
                  <c:v>42670.354166666657</c:v>
                </c:pt>
                <c:pt idx="14416">
                  <c:v>42670.375</c:v>
                </c:pt>
                <c:pt idx="14417">
                  <c:v>42670.395833333343</c:v>
                </c:pt>
                <c:pt idx="14418">
                  <c:v>42670.416666666657</c:v>
                </c:pt>
                <c:pt idx="14419">
                  <c:v>42670.4375</c:v>
                </c:pt>
                <c:pt idx="14420">
                  <c:v>42670.458333333343</c:v>
                </c:pt>
                <c:pt idx="14421">
                  <c:v>42670.479166666657</c:v>
                </c:pt>
                <c:pt idx="14422">
                  <c:v>42670.5</c:v>
                </c:pt>
                <c:pt idx="14423">
                  <c:v>42670.520833333343</c:v>
                </c:pt>
                <c:pt idx="14424">
                  <c:v>42670.541666666657</c:v>
                </c:pt>
                <c:pt idx="14425">
                  <c:v>42670.5625</c:v>
                </c:pt>
                <c:pt idx="14426">
                  <c:v>42670.583333333343</c:v>
                </c:pt>
                <c:pt idx="14427">
                  <c:v>42670.604166666657</c:v>
                </c:pt>
                <c:pt idx="14428">
                  <c:v>42670.625</c:v>
                </c:pt>
                <c:pt idx="14429">
                  <c:v>42670.645833333343</c:v>
                </c:pt>
                <c:pt idx="14430">
                  <c:v>42670.666666666657</c:v>
                </c:pt>
                <c:pt idx="14431">
                  <c:v>42670.6875</c:v>
                </c:pt>
                <c:pt idx="14432">
                  <c:v>42670.708333333343</c:v>
                </c:pt>
                <c:pt idx="14433">
                  <c:v>42670.72916666665</c:v>
                </c:pt>
                <c:pt idx="14434">
                  <c:v>42670.75</c:v>
                </c:pt>
                <c:pt idx="14435">
                  <c:v>42670.770833333343</c:v>
                </c:pt>
                <c:pt idx="14436">
                  <c:v>42670.79166666665</c:v>
                </c:pt>
                <c:pt idx="14437">
                  <c:v>42670.8125</c:v>
                </c:pt>
                <c:pt idx="14438">
                  <c:v>42670.833333333343</c:v>
                </c:pt>
                <c:pt idx="14439">
                  <c:v>42670.854166666657</c:v>
                </c:pt>
                <c:pt idx="14440">
                  <c:v>42670.875</c:v>
                </c:pt>
                <c:pt idx="14441">
                  <c:v>42670.895833333343</c:v>
                </c:pt>
                <c:pt idx="14442">
                  <c:v>42670.916666666657</c:v>
                </c:pt>
                <c:pt idx="14443">
                  <c:v>42670.9375</c:v>
                </c:pt>
                <c:pt idx="14444">
                  <c:v>42670.958333333343</c:v>
                </c:pt>
                <c:pt idx="14445">
                  <c:v>42670.979166666657</c:v>
                </c:pt>
                <c:pt idx="14446">
                  <c:v>42671</c:v>
                </c:pt>
                <c:pt idx="14447">
                  <c:v>42671.020833333343</c:v>
                </c:pt>
                <c:pt idx="14448">
                  <c:v>42671.041666666657</c:v>
                </c:pt>
                <c:pt idx="14449">
                  <c:v>42671.0625</c:v>
                </c:pt>
                <c:pt idx="14450">
                  <c:v>42671.083333333343</c:v>
                </c:pt>
                <c:pt idx="14451">
                  <c:v>42671.104166666657</c:v>
                </c:pt>
                <c:pt idx="14452">
                  <c:v>42671.125</c:v>
                </c:pt>
                <c:pt idx="14453">
                  <c:v>42671.145833333343</c:v>
                </c:pt>
                <c:pt idx="14454">
                  <c:v>42671.166666666657</c:v>
                </c:pt>
                <c:pt idx="14455">
                  <c:v>42671.1875</c:v>
                </c:pt>
                <c:pt idx="14456">
                  <c:v>42671.208333333343</c:v>
                </c:pt>
                <c:pt idx="14457">
                  <c:v>42671.22916666665</c:v>
                </c:pt>
                <c:pt idx="14458">
                  <c:v>42671.25</c:v>
                </c:pt>
                <c:pt idx="14459">
                  <c:v>42671.270833333343</c:v>
                </c:pt>
                <c:pt idx="14460">
                  <c:v>42671.29166666665</c:v>
                </c:pt>
                <c:pt idx="14461">
                  <c:v>42671.3125</c:v>
                </c:pt>
                <c:pt idx="14462">
                  <c:v>42671.333333333343</c:v>
                </c:pt>
                <c:pt idx="14463">
                  <c:v>42671.354166666657</c:v>
                </c:pt>
                <c:pt idx="14464">
                  <c:v>42671.375</c:v>
                </c:pt>
                <c:pt idx="14465">
                  <c:v>42671.395833333343</c:v>
                </c:pt>
                <c:pt idx="14466">
                  <c:v>42671.416666666657</c:v>
                </c:pt>
                <c:pt idx="14467">
                  <c:v>42671.4375</c:v>
                </c:pt>
                <c:pt idx="14468">
                  <c:v>42671.458333333343</c:v>
                </c:pt>
                <c:pt idx="14469">
                  <c:v>42671.479166666657</c:v>
                </c:pt>
                <c:pt idx="14470">
                  <c:v>42671.5</c:v>
                </c:pt>
                <c:pt idx="14471">
                  <c:v>42671.520833333343</c:v>
                </c:pt>
                <c:pt idx="14472">
                  <c:v>42671.541666666657</c:v>
                </c:pt>
                <c:pt idx="14473">
                  <c:v>42671.5625</c:v>
                </c:pt>
                <c:pt idx="14474">
                  <c:v>42671.583333333343</c:v>
                </c:pt>
                <c:pt idx="14475">
                  <c:v>42671.604166666657</c:v>
                </c:pt>
                <c:pt idx="14476">
                  <c:v>42671.625</c:v>
                </c:pt>
                <c:pt idx="14477">
                  <c:v>42671.645833333343</c:v>
                </c:pt>
                <c:pt idx="14478">
                  <c:v>42671.666666666657</c:v>
                </c:pt>
                <c:pt idx="14479">
                  <c:v>42671.6875</c:v>
                </c:pt>
                <c:pt idx="14480">
                  <c:v>42671.708333333343</c:v>
                </c:pt>
                <c:pt idx="14481">
                  <c:v>42671.72916666665</c:v>
                </c:pt>
                <c:pt idx="14482">
                  <c:v>42671.75</c:v>
                </c:pt>
                <c:pt idx="14483">
                  <c:v>42671.770833333343</c:v>
                </c:pt>
                <c:pt idx="14484">
                  <c:v>42671.79166666665</c:v>
                </c:pt>
                <c:pt idx="14485">
                  <c:v>42671.8125</c:v>
                </c:pt>
                <c:pt idx="14486">
                  <c:v>42671.833333333343</c:v>
                </c:pt>
                <c:pt idx="14487">
                  <c:v>42671.854166666657</c:v>
                </c:pt>
                <c:pt idx="14488">
                  <c:v>42671.875</c:v>
                </c:pt>
                <c:pt idx="14489">
                  <c:v>42671.895833333343</c:v>
                </c:pt>
                <c:pt idx="14490">
                  <c:v>42671.916666666657</c:v>
                </c:pt>
                <c:pt idx="14491">
                  <c:v>42671.9375</c:v>
                </c:pt>
                <c:pt idx="14492">
                  <c:v>42671.958333333343</c:v>
                </c:pt>
                <c:pt idx="14493">
                  <c:v>42671.979166666657</c:v>
                </c:pt>
                <c:pt idx="14494">
                  <c:v>42672</c:v>
                </c:pt>
                <c:pt idx="14495">
                  <c:v>42672.020833333343</c:v>
                </c:pt>
                <c:pt idx="14496">
                  <c:v>42672.041666666657</c:v>
                </c:pt>
                <c:pt idx="14497">
                  <c:v>42672.0625</c:v>
                </c:pt>
                <c:pt idx="14498">
                  <c:v>42672.083333333343</c:v>
                </c:pt>
                <c:pt idx="14499">
                  <c:v>42672.104166666657</c:v>
                </c:pt>
                <c:pt idx="14500">
                  <c:v>42672.125</c:v>
                </c:pt>
                <c:pt idx="14501">
                  <c:v>42672.145833333343</c:v>
                </c:pt>
                <c:pt idx="14502">
                  <c:v>42672.166666666657</c:v>
                </c:pt>
                <c:pt idx="14503">
                  <c:v>42672.1875</c:v>
                </c:pt>
                <c:pt idx="14504">
                  <c:v>42672.208333333343</c:v>
                </c:pt>
                <c:pt idx="14505">
                  <c:v>42672.22916666665</c:v>
                </c:pt>
                <c:pt idx="14506">
                  <c:v>42672.25</c:v>
                </c:pt>
                <c:pt idx="14507">
                  <c:v>42672.270833333343</c:v>
                </c:pt>
                <c:pt idx="14508">
                  <c:v>42672.29166666665</c:v>
                </c:pt>
                <c:pt idx="14509">
                  <c:v>42672.3125</c:v>
                </c:pt>
                <c:pt idx="14510">
                  <c:v>42672.333333333343</c:v>
                </c:pt>
                <c:pt idx="14511">
                  <c:v>42672.354166666657</c:v>
                </c:pt>
                <c:pt idx="14512">
                  <c:v>42672.375</c:v>
                </c:pt>
                <c:pt idx="14513">
                  <c:v>42672.395833333343</c:v>
                </c:pt>
                <c:pt idx="14514">
                  <c:v>42672.416666666657</c:v>
                </c:pt>
                <c:pt idx="14515">
                  <c:v>42672.4375</c:v>
                </c:pt>
                <c:pt idx="14516">
                  <c:v>42672.458333333343</c:v>
                </c:pt>
                <c:pt idx="14517">
                  <c:v>42672.479166666657</c:v>
                </c:pt>
                <c:pt idx="14518">
                  <c:v>42672.5</c:v>
                </c:pt>
                <c:pt idx="14519">
                  <c:v>42672.520833333343</c:v>
                </c:pt>
                <c:pt idx="14520">
                  <c:v>42672.541666666657</c:v>
                </c:pt>
                <c:pt idx="14521">
                  <c:v>42672.5625</c:v>
                </c:pt>
                <c:pt idx="14522">
                  <c:v>42672.583333333343</c:v>
                </c:pt>
                <c:pt idx="14523">
                  <c:v>42672.604166666657</c:v>
                </c:pt>
                <c:pt idx="14524">
                  <c:v>42672.625</c:v>
                </c:pt>
                <c:pt idx="14525">
                  <c:v>42672.645833333343</c:v>
                </c:pt>
                <c:pt idx="14526">
                  <c:v>42672.666666666657</c:v>
                </c:pt>
                <c:pt idx="14527">
                  <c:v>42672.6875</c:v>
                </c:pt>
                <c:pt idx="14528">
                  <c:v>42672.708333333343</c:v>
                </c:pt>
                <c:pt idx="14529">
                  <c:v>42672.72916666665</c:v>
                </c:pt>
                <c:pt idx="14530">
                  <c:v>42672.75</c:v>
                </c:pt>
                <c:pt idx="14531">
                  <c:v>42672.770833333343</c:v>
                </c:pt>
                <c:pt idx="14532">
                  <c:v>42672.79166666665</c:v>
                </c:pt>
                <c:pt idx="14533">
                  <c:v>42672.8125</c:v>
                </c:pt>
                <c:pt idx="14534">
                  <c:v>42672.833333333343</c:v>
                </c:pt>
                <c:pt idx="14535">
                  <c:v>42672.854166666657</c:v>
                </c:pt>
                <c:pt idx="14536">
                  <c:v>42672.875</c:v>
                </c:pt>
                <c:pt idx="14537">
                  <c:v>42672.895833333343</c:v>
                </c:pt>
                <c:pt idx="14538">
                  <c:v>42672.916666666657</c:v>
                </c:pt>
                <c:pt idx="14539">
                  <c:v>42672.9375</c:v>
                </c:pt>
                <c:pt idx="14540">
                  <c:v>42672.958333333343</c:v>
                </c:pt>
                <c:pt idx="14541">
                  <c:v>42672.979166666657</c:v>
                </c:pt>
                <c:pt idx="14542">
                  <c:v>42673</c:v>
                </c:pt>
                <c:pt idx="14543">
                  <c:v>42673.020833333343</c:v>
                </c:pt>
                <c:pt idx="14544">
                  <c:v>42673.041666666657</c:v>
                </c:pt>
                <c:pt idx="14545">
                  <c:v>42673.0625</c:v>
                </c:pt>
                <c:pt idx="14546">
                  <c:v>42673.041666666657</c:v>
                </c:pt>
                <c:pt idx="14547">
                  <c:v>42673.0625</c:v>
                </c:pt>
                <c:pt idx="14548">
                  <c:v>42673.083333333343</c:v>
                </c:pt>
                <c:pt idx="14549">
                  <c:v>42673.104166666657</c:v>
                </c:pt>
                <c:pt idx="14550">
                  <c:v>42673.125</c:v>
                </c:pt>
                <c:pt idx="14551">
                  <c:v>42673.145833333343</c:v>
                </c:pt>
                <c:pt idx="14552">
                  <c:v>42673.166666666657</c:v>
                </c:pt>
                <c:pt idx="14553">
                  <c:v>42673.1875</c:v>
                </c:pt>
                <c:pt idx="14554">
                  <c:v>42673.208333333343</c:v>
                </c:pt>
                <c:pt idx="14555">
                  <c:v>42673.22916666665</c:v>
                </c:pt>
                <c:pt idx="14556">
                  <c:v>42673.25</c:v>
                </c:pt>
                <c:pt idx="14557">
                  <c:v>42673.270833333343</c:v>
                </c:pt>
                <c:pt idx="14558">
                  <c:v>42673.29166666665</c:v>
                </c:pt>
                <c:pt idx="14559">
                  <c:v>42673.3125</c:v>
                </c:pt>
                <c:pt idx="14560">
                  <c:v>42673.333333333343</c:v>
                </c:pt>
                <c:pt idx="14561">
                  <c:v>42673.354166666657</c:v>
                </c:pt>
                <c:pt idx="14562">
                  <c:v>42673.375</c:v>
                </c:pt>
                <c:pt idx="14563">
                  <c:v>42673.395833333343</c:v>
                </c:pt>
                <c:pt idx="14564">
                  <c:v>42673.416666666657</c:v>
                </c:pt>
                <c:pt idx="14565">
                  <c:v>42673.4375</c:v>
                </c:pt>
                <c:pt idx="14566">
                  <c:v>42673.458333333343</c:v>
                </c:pt>
                <c:pt idx="14567">
                  <c:v>42673.479166666657</c:v>
                </c:pt>
                <c:pt idx="14568">
                  <c:v>42673.5</c:v>
                </c:pt>
                <c:pt idx="14569">
                  <c:v>42673.520833333343</c:v>
                </c:pt>
                <c:pt idx="14570">
                  <c:v>42673.541666666657</c:v>
                </c:pt>
                <c:pt idx="14571">
                  <c:v>42673.5625</c:v>
                </c:pt>
                <c:pt idx="14572">
                  <c:v>42673.583333333343</c:v>
                </c:pt>
                <c:pt idx="14573">
                  <c:v>42673.604166666657</c:v>
                </c:pt>
                <c:pt idx="14574">
                  <c:v>42673.625</c:v>
                </c:pt>
                <c:pt idx="14575">
                  <c:v>42673.645833333343</c:v>
                </c:pt>
                <c:pt idx="14576">
                  <c:v>42673.666666666657</c:v>
                </c:pt>
                <c:pt idx="14577">
                  <c:v>42673.6875</c:v>
                </c:pt>
                <c:pt idx="14578">
                  <c:v>42673.708333333343</c:v>
                </c:pt>
                <c:pt idx="14579">
                  <c:v>42673.72916666665</c:v>
                </c:pt>
                <c:pt idx="14580">
                  <c:v>42673.75</c:v>
                </c:pt>
                <c:pt idx="14581">
                  <c:v>42673.770833333343</c:v>
                </c:pt>
                <c:pt idx="14582">
                  <c:v>42673.79166666665</c:v>
                </c:pt>
                <c:pt idx="14583">
                  <c:v>42673.8125</c:v>
                </c:pt>
                <c:pt idx="14584">
                  <c:v>42673.833333333343</c:v>
                </c:pt>
                <c:pt idx="14585">
                  <c:v>42673.854166666657</c:v>
                </c:pt>
                <c:pt idx="14586">
                  <c:v>42673.875</c:v>
                </c:pt>
                <c:pt idx="14587">
                  <c:v>42673.895833333343</c:v>
                </c:pt>
                <c:pt idx="14588">
                  <c:v>42673.916666666657</c:v>
                </c:pt>
                <c:pt idx="14589">
                  <c:v>42673.9375</c:v>
                </c:pt>
                <c:pt idx="14590">
                  <c:v>42673.958333333343</c:v>
                </c:pt>
                <c:pt idx="14591">
                  <c:v>42673.979166666657</c:v>
                </c:pt>
                <c:pt idx="14592">
                  <c:v>42674</c:v>
                </c:pt>
                <c:pt idx="14593">
                  <c:v>42674.020833333343</c:v>
                </c:pt>
                <c:pt idx="14594">
                  <c:v>42674.041666666657</c:v>
                </c:pt>
                <c:pt idx="14595">
                  <c:v>42674.0625</c:v>
                </c:pt>
                <c:pt idx="14596">
                  <c:v>42674.083333333343</c:v>
                </c:pt>
                <c:pt idx="14597">
                  <c:v>42674.104166666657</c:v>
                </c:pt>
                <c:pt idx="14598">
                  <c:v>42674.125</c:v>
                </c:pt>
                <c:pt idx="14599">
                  <c:v>42674.145833333343</c:v>
                </c:pt>
                <c:pt idx="14600">
                  <c:v>42674.166666666657</c:v>
                </c:pt>
                <c:pt idx="14601">
                  <c:v>42674.1875</c:v>
                </c:pt>
                <c:pt idx="14602">
                  <c:v>42674.208333333343</c:v>
                </c:pt>
                <c:pt idx="14603">
                  <c:v>42674.22916666665</c:v>
                </c:pt>
                <c:pt idx="14604">
                  <c:v>42674.25</c:v>
                </c:pt>
                <c:pt idx="14605">
                  <c:v>42674.270833333343</c:v>
                </c:pt>
                <c:pt idx="14606">
                  <c:v>42674.29166666665</c:v>
                </c:pt>
                <c:pt idx="14607">
                  <c:v>42674.3125</c:v>
                </c:pt>
                <c:pt idx="14608">
                  <c:v>42674.333333333343</c:v>
                </c:pt>
                <c:pt idx="14609">
                  <c:v>42674.354166666657</c:v>
                </c:pt>
                <c:pt idx="14610">
                  <c:v>42674.375</c:v>
                </c:pt>
                <c:pt idx="14611">
                  <c:v>42674.395833333343</c:v>
                </c:pt>
                <c:pt idx="14612">
                  <c:v>42674.416666666657</c:v>
                </c:pt>
                <c:pt idx="14613">
                  <c:v>42674.4375</c:v>
                </c:pt>
                <c:pt idx="14614">
                  <c:v>42674.458333333343</c:v>
                </c:pt>
                <c:pt idx="14615">
                  <c:v>42674.479166666657</c:v>
                </c:pt>
                <c:pt idx="14616">
                  <c:v>42674.5</c:v>
                </c:pt>
                <c:pt idx="14617">
                  <c:v>42674.520833333343</c:v>
                </c:pt>
                <c:pt idx="14618">
                  <c:v>42674.541666666657</c:v>
                </c:pt>
                <c:pt idx="14619">
                  <c:v>42674.5625</c:v>
                </c:pt>
                <c:pt idx="14620">
                  <c:v>42674.583333333343</c:v>
                </c:pt>
                <c:pt idx="14621">
                  <c:v>42674.604166666657</c:v>
                </c:pt>
                <c:pt idx="14622">
                  <c:v>42674.625</c:v>
                </c:pt>
                <c:pt idx="14623">
                  <c:v>42674.645833333343</c:v>
                </c:pt>
                <c:pt idx="14624">
                  <c:v>42674.666666666657</c:v>
                </c:pt>
                <c:pt idx="14625">
                  <c:v>42674.6875</c:v>
                </c:pt>
                <c:pt idx="14626">
                  <c:v>42674.708333333343</c:v>
                </c:pt>
                <c:pt idx="14627">
                  <c:v>42674.72916666665</c:v>
                </c:pt>
                <c:pt idx="14628">
                  <c:v>42674.75</c:v>
                </c:pt>
                <c:pt idx="14629">
                  <c:v>42674.770833333343</c:v>
                </c:pt>
                <c:pt idx="14630">
                  <c:v>42674.79166666665</c:v>
                </c:pt>
                <c:pt idx="14631">
                  <c:v>42674.8125</c:v>
                </c:pt>
                <c:pt idx="14632">
                  <c:v>42674.833333333343</c:v>
                </c:pt>
                <c:pt idx="14633">
                  <c:v>42674.854166666657</c:v>
                </c:pt>
                <c:pt idx="14634">
                  <c:v>42674.875</c:v>
                </c:pt>
                <c:pt idx="14635">
                  <c:v>42674.895833333343</c:v>
                </c:pt>
                <c:pt idx="14636">
                  <c:v>42674.916666666657</c:v>
                </c:pt>
                <c:pt idx="14637">
                  <c:v>42674.9375</c:v>
                </c:pt>
                <c:pt idx="14638">
                  <c:v>42674.958333333343</c:v>
                </c:pt>
                <c:pt idx="14639">
                  <c:v>42674.979166666657</c:v>
                </c:pt>
                <c:pt idx="14640">
                  <c:v>42675</c:v>
                </c:pt>
                <c:pt idx="14641">
                  <c:v>42675.020833333343</c:v>
                </c:pt>
                <c:pt idx="14642">
                  <c:v>42675.041666666657</c:v>
                </c:pt>
                <c:pt idx="14643">
                  <c:v>42675.0625</c:v>
                </c:pt>
                <c:pt idx="14644">
                  <c:v>42675.083333333343</c:v>
                </c:pt>
                <c:pt idx="14645">
                  <c:v>42675.104166666657</c:v>
                </c:pt>
                <c:pt idx="14646">
                  <c:v>42675.125</c:v>
                </c:pt>
                <c:pt idx="14647">
                  <c:v>42675.145833333343</c:v>
                </c:pt>
                <c:pt idx="14648">
                  <c:v>42675.166666666657</c:v>
                </c:pt>
                <c:pt idx="14649">
                  <c:v>42675.1875</c:v>
                </c:pt>
                <c:pt idx="14650">
                  <c:v>42675.208333333343</c:v>
                </c:pt>
                <c:pt idx="14651">
                  <c:v>42675.22916666665</c:v>
                </c:pt>
                <c:pt idx="14652">
                  <c:v>42675.25</c:v>
                </c:pt>
                <c:pt idx="14653">
                  <c:v>42675.270833333343</c:v>
                </c:pt>
                <c:pt idx="14654">
                  <c:v>42675.29166666665</c:v>
                </c:pt>
                <c:pt idx="14655">
                  <c:v>42675.3125</c:v>
                </c:pt>
                <c:pt idx="14656">
                  <c:v>42675.333333333343</c:v>
                </c:pt>
                <c:pt idx="14657">
                  <c:v>42675.354166666657</c:v>
                </c:pt>
                <c:pt idx="14658">
                  <c:v>42675.375</c:v>
                </c:pt>
                <c:pt idx="14659">
                  <c:v>42675.395833333343</c:v>
                </c:pt>
                <c:pt idx="14660">
                  <c:v>42675.416666666657</c:v>
                </c:pt>
                <c:pt idx="14661">
                  <c:v>42675.4375</c:v>
                </c:pt>
                <c:pt idx="14662">
                  <c:v>42675.458333333343</c:v>
                </c:pt>
                <c:pt idx="14663">
                  <c:v>42675.479166666657</c:v>
                </c:pt>
                <c:pt idx="14664">
                  <c:v>42675.5</c:v>
                </c:pt>
                <c:pt idx="14665">
                  <c:v>42675.520833333343</c:v>
                </c:pt>
                <c:pt idx="14666">
                  <c:v>42675.541666666657</c:v>
                </c:pt>
                <c:pt idx="14667">
                  <c:v>42675.5625</c:v>
                </c:pt>
                <c:pt idx="14668">
                  <c:v>42675.583333333343</c:v>
                </c:pt>
                <c:pt idx="14669">
                  <c:v>42675.604166666657</c:v>
                </c:pt>
                <c:pt idx="14670">
                  <c:v>42675.625</c:v>
                </c:pt>
                <c:pt idx="14671">
                  <c:v>42675.645833333343</c:v>
                </c:pt>
                <c:pt idx="14672">
                  <c:v>42675.666666666657</c:v>
                </c:pt>
                <c:pt idx="14673">
                  <c:v>42675.6875</c:v>
                </c:pt>
                <c:pt idx="14674">
                  <c:v>42675.708333333343</c:v>
                </c:pt>
                <c:pt idx="14675">
                  <c:v>42675.72916666665</c:v>
                </c:pt>
                <c:pt idx="14676">
                  <c:v>42675.75</c:v>
                </c:pt>
                <c:pt idx="14677">
                  <c:v>42675.770833333343</c:v>
                </c:pt>
                <c:pt idx="14678">
                  <c:v>42675.79166666665</c:v>
                </c:pt>
                <c:pt idx="14679">
                  <c:v>42675.8125</c:v>
                </c:pt>
                <c:pt idx="14680">
                  <c:v>42675.833333333343</c:v>
                </c:pt>
                <c:pt idx="14681">
                  <c:v>42675.854166666657</c:v>
                </c:pt>
                <c:pt idx="14682">
                  <c:v>42675.875</c:v>
                </c:pt>
                <c:pt idx="14683">
                  <c:v>42675.895833333343</c:v>
                </c:pt>
                <c:pt idx="14684">
                  <c:v>42675.916666666657</c:v>
                </c:pt>
                <c:pt idx="14685">
                  <c:v>42675.9375</c:v>
                </c:pt>
                <c:pt idx="14686">
                  <c:v>42675.958333333343</c:v>
                </c:pt>
                <c:pt idx="14687">
                  <c:v>42675.979166666657</c:v>
                </c:pt>
                <c:pt idx="14688">
                  <c:v>42676</c:v>
                </c:pt>
                <c:pt idx="14689">
                  <c:v>42676.020833333343</c:v>
                </c:pt>
                <c:pt idx="14690">
                  <c:v>42676.041666666657</c:v>
                </c:pt>
                <c:pt idx="14691">
                  <c:v>42676.0625</c:v>
                </c:pt>
                <c:pt idx="14692">
                  <c:v>42676.083333333343</c:v>
                </c:pt>
                <c:pt idx="14693">
                  <c:v>42676.104166666657</c:v>
                </c:pt>
                <c:pt idx="14694">
                  <c:v>42676.125</c:v>
                </c:pt>
                <c:pt idx="14695">
                  <c:v>42676.145833333343</c:v>
                </c:pt>
                <c:pt idx="14696">
                  <c:v>42676.166666666657</c:v>
                </c:pt>
                <c:pt idx="14697">
                  <c:v>42676.1875</c:v>
                </c:pt>
                <c:pt idx="14698">
                  <c:v>42676.208333333343</c:v>
                </c:pt>
                <c:pt idx="14699">
                  <c:v>42676.22916666665</c:v>
                </c:pt>
                <c:pt idx="14700">
                  <c:v>42676.25</c:v>
                </c:pt>
                <c:pt idx="14701">
                  <c:v>42676.270833333343</c:v>
                </c:pt>
                <c:pt idx="14702">
                  <c:v>42676.29166666665</c:v>
                </c:pt>
                <c:pt idx="14703">
                  <c:v>42676.3125</c:v>
                </c:pt>
                <c:pt idx="14704">
                  <c:v>42676.333333333343</c:v>
                </c:pt>
                <c:pt idx="14705">
                  <c:v>42676.354166666657</c:v>
                </c:pt>
                <c:pt idx="14706">
                  <c:v>42676.375</c:v>
                </c:pt>
                <c:pt idx="14707">
                  <c:v>42676.395833333343</c:v>
                </c:pt>
                <c:pt idx="14708">
                  <c:v>42676.416666666657</c:v>
                </c:pt>
                <c:pt idx="14709">
                  <c:v>42676.4375</c:v>
                </c:pt>
                <c:pt idx="14710">
                  <c:v>42676.458333333343</c:v>
                </c:pt>
                <c:pt idx="14711">
                  <c:v>42676.479166666657</c:v>
                </c:pt>
                <c:pt idx="14712">
                  <c:v>42676.5</c:v>
                </c:pt>
                <c:pt idx="14713">
                  <c:v>42676.520833333343</c:v>
                </c:pt>
                <c:pt idx="14714">
                  <c:v>42676.541666666657</c:v>
                </c:pt>
                <c:pt idx="14715">
                  <c:v>42676.5625</c:v>
                </c:pt>
                <c:pt idx="14716">
                  <c:v>42676.583333333343</c:v>
                </c:pt>
                <c:pt idx="14717">
                  <c:v>42676.604166666657</c:v>
                </c:pt>
                <c:pt idx="14718">
                  <c:v>42676.625</c:v>
                </c:pt>
                <c:pt idx="14719">
                  <c:v>42676.645833333343</c:v>
                </c:pt>
                <c:pt idx="14720">
                  <c:v>42676.666666666657</c:v>
                </c:pt>
                <c:pt idx="14721">
                  <c:v>42676.6875</c:v>
                </c:pt>
                <c:pt idx="14722">
                  <c:v>42676.708333333343</c:v>
                </c:pt>
                <c:pt idx="14723">
                  <c:v>42676.72916666665</c:v>
                </c:pt>
                <c:pt idx="14724">
                  <c:v>42676.75</c:v>
                </c:pt>
                <c:pt idx="14725">
                  <c:v>42676.770833333343</c:v>
                </c:pt>
                <c:pt idx="14726">
                  <c:v>42676.79166666665</c:v>
                </c:pt>
                <c:pt idx="14727">
                  <c:v>42676.8125</c:v>
                </c:pt>
                <c:pt idx="14728">
                  <c:v>42676.833333333343</c:v>
                </c:pt>
                <c:pt idx="14729">
                  <c:v>42676.854166666657</c:v>
                </c:pt>
                <c:pt idx="14730">
                  <c:v>42676.875</c:v>
                </c:pt>
                <c:pt idx="14731">
                  <c:v>42676.895833333343</c:v>
                </c:pt>
                <c:pt idx="14732">
                  <c:v>42676.916666666657</c:v>
                </c:pt>
                <c:pt idx="14733">
                  <c:v>42676.9375</c:v>
                </c:pt>
                <c:pt idx="14734">
                  <c:v>42676.958333333343</c:v>
                </c:pt>
                <c:pt idx="14735">
                  <c:v>42676.979166666657</c:v>
                </c:pt>
                <c:pt idx="14736">
                  <c:v>42677</c:v>
                </c:pt>
                <c:pt idx="14737">
                  <c:v>42677.020833333343</c:v>
                </c:pt>
                <c:pt idx="14738">
                  <c:v>42677.041666666657</c:v>
                </c:pt>
                <c:pt idx="14739">
                  <c:v>42677.0625</c:v>
                </c:pt>
                <c:pt idx="14740">
                  <c:v>42677.083333333343</c:v>
                </c:pt>
                <c:pt idx="14741">
                  <c:v>42677.104166666657</c:v>
                </c:pt>
                <c:pt idx="14742">
                  <c:v>42677.125</c:v>
                </c:pt>
                <c:pt idx="14743">
                  <c:v>42677.145833333343</c:v>
                </c:pt>
                <c:pt idx="14744">
                  <c:v>42677.166666666657</c:v>
                </c:pt>
                <c:pt idx="14745">
                  <c:v>42677.1875</c:v>
                </c:pt>
                <c:pt idx="14746">
                  <c:v>42677.208333333343</c:v>
                </c:pt>
                <c:pt idx="14747">
                  <c:v>42677.22916666665</c:v>
                </c:pt>
                <c:pt idx="14748">
                  <c:v>42677.25</c:v>
                </c:pt>
                <c:pt idx="14749">
                  <c:v>42677.270833333343</c:v>
                </c:pt>
                <c:pt idx="14750">
                  <c:v>42677.29166666665</c:v>
                </c:pt>
                <c:pt idx="14751">
                  <c:v>42677.3125</c:v>
                </c:pt>
                <c:pt idx="14752">
                  <c:v>42677.333333333343</c:v>
                </c:pt>
                <c:pt idx="14753">
                  <c:v>42677.354166666657</c:v>
                </c:pt>
                <c:pt idx="14754">
                  <c:v>42677.375</c:v>
                </c:pt>
                <c:pt idx="14755">
                  <c:v>42677.395833333343</c:v>
                </c:pt>
                <c:pt idx="14756">
                  <c:v>42677.416666666657</c:v>
                </c:pt>
                <c:pt idx="14757">
                  <c:v>42677.4375</c:v>
                </c:pt>
                <c:pt idx="14758">
                  <c:v>42677.458333333343</c:v>
                </c:pt>
                <c:pt idx="14759">
                  <c:v>42677.479166666657</c:v>
                </c:pt>
                <c:pt idx="14760">
                  <c:v>42677.5</c:v>
                </c:pt>
                <c:pt idx="14761">
                  <c:v>42677.520833333343</c:v>
                </c:pt>
                <c:pt idx="14762">
                  <c:v>42677.541666666657</c:v>
                </c:pt>
                <c:pt idx="14763">
                  <c:v>42677.5625</c:v>
                </c:pt>
                <c:pt idx="14764">
                  <c:v>42677.583333333343</c:v>
                </c:pt>
                <c:pt idx="14765">
                  <c:v>42677.604166666657</c:v>
                </c:pt>
                <c:pt idx="14766">
                  <c:v>42677.625</c:v>
                </c:pt>
                <c:pt idx="14767">
                  <c:v>42677.645833333343</c:v>
                </c:pt>
                <c:pt idx="14768">
                  <c:v>42677.666666666657</c:v>
                </c:pt>
                <c:pt idx="14769">
                  <c:v>42677.6875</c:v>
                </c:pt>
                <c:pt idx="14770">
                  <c:v>42677.708333333343</c:v>
                </c:pt>
                <c:pt idx="14771">
                  <c:v>42677.72916666665</c:v>
                </c:pt>
                <c:pt idx="14772">
                  <c:v>42677.75</c:v>
                </c:pt>
                <c:pt idx="14773">
                  <c:v>42677.770833333343</c:v>
                </c:pt>
                <c:pt idx="14774">
                  <c:v>42677.79166666665</c:v>
                </c:pt>
                <c:pt idx="14775">
                  <c:v>42677.8125</c:v>
                </c:pt>
                <c:pt idx="14776">
                  <c:v>42677.833333333343</c:v>
                </c:pt>
                <c:pt idx="14777">
                  <c:v>42677.854166666657</c:v>
                </c:pt>
                <c:pt idx="14778">
                  <c:v>42677.875</c:v>
                </c:pt>
                <c:pt idx="14779">
                  <c:v>42677.895833333343</c:v>
                </c:pt>
                <c:pt idx="14780">
                  <c:v>42677.916666666657</c:v>
                </c:pt>
                <c:pt idx="14781">
                  <c:v>42677.9375</c:v>
                </c:pt>
                <c:pt idx="14782">
                  <c:v>42677.958333333343</c:v>
                </c:pt>
                <c:pt idx="14783">
                  <c:v>42677.979166666657</c:v>
                </c:pt>
                <c:pt idx="14784">
                  <c:v>42678</c:v>
                </c:pt>
                <c:pt idx="14785">
                  <c:v>42678.020833333343</c:v>
                </c:pt>
                <c:pt idx="14786">
                  <c:v>42678.041666666657</c:v>
                </c:pt>
                <c:pt idx="14787">
                  <c:v>42678.0625</c:v>
                </c:pt>
                <c:pt idx="14788">
                  <c:v>42678.083333333343</c:v>
                </c:pt>
                <c:pt idx="14789">
                  <c:v>42678.104166666657</c:v>
                </c:pt>
                <c:pt idx="14790">
                  <c:v>42678.125</c:v>
                </c:pt>
                <c:pt idx="14791">
                  <c:v>42678.145833333343</c:v>
                </c:pt>
                <c:pt idx="14792">
                  <c:v>42678.166666666657</c:v>
                </c:pt>
                <c:pt idx="14793">
                  <c:v>42678.1875</c:v>
                </c:pt>
                <c:pt idx="14794">
                  <c:v>42678.208333333343</c:v>
                </c:pt>
                <c:pt idx="14795">
                  <c:v>42678.22916666665</c:v>
                </c:pt>
                <c:pt idx="14796">
                  <c:v>42678.25</c:v>
                </c:pt>
                <c:pt idx="14797">
                  <c:v>42678.270833333343</c:v>
                </c:pt>
                <c:pt idx="14798">
                  <c:v>42678.29166666665</c:v>
                </c:pt>
                <c:pt idx="14799">
                  <c:v>42678.3125</c:v>
                </c:pt>
                <c:pt idx="14800">
                  <c:v>42678.333333333343</c:v>
                </c:pt>
                <c:pt idx="14801">
                  <c:v>42678.354166666657</c:v>
                </c:pt>
                <c:pt idx="14802">
                  <c:v>42678.375</c:v>
                </c:pt>
                <c:pt idx="14803">
                  <c:v>42678.395833333343</c:v>
                </c:pt>
                <c:pt idx="14804">
                  <c:v>42678.416666666657</c:v>
                </c:pt>
                <c:pt idx="14805">
                  <c:v>42678.4375</c:v>
                </c:pt>
                <c:pt idx="14806">
                  <c:v>42678.458333333343</c:v>
                </c:pt>
                <c:pt idx="14807">
                  <c:v>42678.479166666657</c:v>
                </c:pt>
                <c:pt idx="14808">
                  <c:v>42678.5</c:v>
                </c:pt>
                <c:pt idx="14809">
                  <c:v>42678.520833333343</c:v>
                </c:pt>
                <c:pt idx="14810">
                  <c:v>42678.541666666657</c:v>
                </c:pt>
                <c:pt idx="14811">
                  <c:v>42678.5625</c:v>
                </c:pt>
                <c:pt idx="14812">
                  <c:v>42678.583333333343</c:v>
                </c:pt>
                <c:pt idx="14813">
                  <c:v>42678.604166666657</c:v>
                </c:pt>
                <c:pt idx="14814">
                  <c:v>42678.625</c:v>
                </c:pt>
                <c:pt idx="14815">
                  <c:v>42678.645833333343</c:v>
                </c:pt>
                <c:pt idx="14816">
                  <c:v>42678.666666666657</c:v>
                </c:pt>
                <c:pt idx="14817">
                  <c:v>42678.6875</c:v>
                </c:pt>
                <c:pt idx="14818">
                  <c:v>42678.708333333343</c:v>
                </c:pt>
                <c:pt idx="14819">
                  <c:v>42678.72916666665</c:v>
                </c:pt>
                <c:pt idx="14820">
                  <c:v>42678.75</c:v>
                </c:pt>
                <c:pt idx="14821">
                  <c:v>42678.770833333343</c:v>
                </c:pt>
                <c:pt idx="14822">
                  <c:v>42678.79166666665</c:v>
                </c:pt>
                <c:pt idx="14823">
                  <c:v>42678.8125</c:v>
                </c:pt>
                <c:pt idx="14824">
                  <c:v>42678.833333333343</c:v>
                </c:pt>
                <c:pt idx="14825">
                  <c:v>42678.854166666657</c:v>
                </c:pt>
                <c:pt idx="14826">
                  <c:v>42678.875</c:v>
                </c:pt>
                <c:pt idx="14827">
                  <c:v>42678.895833333343</c:v>
                </c:pt>
                <c:pt idx="14828">
                  <c:v>42678.916666666657</c:v>
                </c:pt>
                <c:pt idx="14829">
                  <c:v>42678.9375</c:v>
                </c:pt>
                <c:pt idx="14830">
                  <c:v>42678.958333333343</c:v>
                </c:pt>
                <c:pt idx="14831">
                  <c:v>42678.979166666657</c:v>
                </c:pt>
                <c:pt idx="14832">
                  <c:v>42679</c:v>
                </c:pt>
                <c:pt idx="14833">
                  <c:v>42679.020833333343</c:v>
                </c:pt>
                <c:pt idx="14834">
                  <c:v>42679.041666666657</c:v>
                </c:pt>
                <c:pt idx="14835">
                  <c:v>42679.0625</c:v>
                </c:pt>
                <c:pt idx="14836">
                  <c:v>42679.083333333343</c:v>
                </c:pt>
                <c:pt idx="14837">
                  <c:v>42679.104166666657</c:v>
                </c:pt>
                <c:pt idx="14838">
                  <c:v>42679.125</c:v>
                </c:pt>
                <c:pt idx="14839">
                  <c:v>42679.145833333343</c:v>
                </c:pt>
                <c:pt idx="14840">
                  <c:v>42679.166666666657</c:v>
                </c:pt>
                <c:pt idx="14841">
                  <c:v>42679.1875</c:v>
                </c:pt>
                <c:pt idx="14842">
                  <c:v>42679.208333333343</c:v>
                </c:pt>
                <c:pt idx="14843">
                  <c:v>42679.22916666665</c:v>
                </c:pt>
                <c:pt idx="14844">
                  <c:v>42679.25</c:v>
                </c:pt>
                <c:pt idx="14845">
                  <c:v>42679.270833333343</c:v>
                </c:pt>
                <c:pt idx="14846">
                  <c:v>42679.29166666665</c:v>
                </c:pt>
                <c:pt idx="14847">
                  <c:v>42679.3125</c:v>
                </c:pt>
                <c:pt idx="14848">
                  <c:v>42679.333333333343</c:v>
                </c:pt>
                <c:pt idx="14849">
                  <c:v>42679.354166666657</c:v>
                </c:pt>
                <c:pt idx="14850">
                  <c:v>42679.375</c:v>
                </c:pt>
                <c:pt idx="14851">
                  <c:v>42679.395833333343</c:v>
                </c:pt>
                <c:pt idx="14852">
                  <c:v>42679.416666666657</c:v>
                </c:pt>
                <c:pt idx="14853">
                  <c:v>42679.4375</c:v>
                </c:pt>
                <c:pt idx="14854">
                  <c:v>42679.458333333343</c:v>
                </c:pt>
                <c:pt idx="14855">
                  <c:v>42679.479166666657</c:v>
                </c:pt>
                <c:pt idx="14856">
                  <c:v>42679.5</c:v>
                </c:pt>
                <c:pt idx="14857">
                  <c:v>42679.520833333343</c:v>
                </c:pt>
                <c:pt idx="14858">
                  <c:v>42679.541666666657</c:v>
                </c:pt>
                <c:pt idx="14859">
                  <c:v>42679.5625</c:v>
                </c:pt>
                <c:pt idx="14860">
                  <c:v>42679.583333333343</c:v>
                </c:pt>
                <c:pt idx="14861">
                  <c:v>42679.604166666657</c:v>
                </c:pt>
                <c:pt idx="14862">
                  <c:v>42679.625</c:v>
                </c:pt>
                <c:pt idx="14863">
                  <c:v>42679.645833333343</c:v>
                </c:pt>
                <c:pt idx="14864">
                  <c:v>42679.666666666657</c:v>
                </c:pt>
                <c:pt idx="14865">
                  <c:v>42679.6875</c:v>
                </c:pt>
                <c:pt idx="14866">
                  <c:v>42679.708333333343</c:v>
                </c:pt>
                <c:pt idx="14867">
                  <c:v>42679.72916666665</c:v>
                </c:pt>
                <c:pt idx="14868">
                  <c:v>42679.75</c:v>
                </c:pt>
                <c:pt idx="14869">
                  <c:v>42679.770833333343</c:v>
                </c:pt>
                <c:pt idx="14870">
                  <c:v>42679.79166666665</c:v>
                </c:pt>
                <c:pt idx="14871">
                  <c:v>42679.8125</c:v>
                </c:pt>
                <c:pt idx="14872">
                  <c:v>42679.833333333343</c:v>
                </c:pt>
                <c:pt idx="14873">
                  <c:v>42679.854166666657</c:v>
                </c:pt>
                <c:pt idx="14874">
                  <c:v>42679.875</c:v>
                </c:pt>
                <c:pt idx="14875">
                  <c:v>42679.895833333343</c:v>
                </c:pt>
                <c:pt idx="14876">
                  <c:v>42679.916666666657</c:v>
                </c:pt>
                <c:pt idx="14877">
                  <c:v>42679.9375</c:v>
                </c:pt>
                <c:pt idx="14878">
                  <c:v>42679.958333333343</c:v>
                </c:pt>
                <c:pt idx="14879">
                  <c:v>42679.979166666657</c:v>
                </c:pt>
                <c:pt idx="14880">
                  <c:v>42680</c:v>
                </c:pt>
                <c:pt idx="14881">
                  <c:v>42680.020833333343</c:v>
                </c:pt>
                <c:pt idx="14882">
                  <c:v>42680.041666666657</c:v>
                </c:pt>
                <c:pt idx="14883">
                  <c:v>42680.0625</c:v>
                </c:pt>
                <c:pt idx="14884">
                  <c:v>42680.083333333343</c:v>
                </c:pt>
                <c:pt idx="14885">
                  <c:v>42680.104166666657</c:v>
                </c:pt>
                <c:pt idx="14886">
                  <c:v>42680.125</c:v>
                </c:pt>
                <c:pt idx="14887">
                  <c:v>42680.145833333343</c:v>
                </c:pt>
                <c:pt idx="14888">
                  <c:v>42680.166666666657</c:v>
                </c:pt>
                <c:pt idx="14889">
                  <c:v>42680.1875</c:v>
                </c:pt>
                <c:pt idx="14890">
                  <c:v>42680.208333333343</c:v>
                </c:pt>
                <c:pt idx="14891">
                  <c:v>42680.22916666665</c:v>
                </c:pt>
                <c:pt idx="14892">
                  <c:v>42680.25</c:v>
                </c:pt>
                <c:pt idx="14893">
                  <c:v>42680.270833333343</c:v>
                </c:pt>
                <c:pt idx="14894">
                  <c:v>42680.29166666665</c:v>
                </c:pt>
                <c:pt idx="14895">
                  <c:v>42680.3125</c:v>
                </c:pt>
                <c:pt idx="14896">
                  <c:v>42680.333333333343</c:v>
                </c:pt>
                <c:pt idx="14897">
                  <c:v>42680.354166666657</c:v>
                </c:pt>
                <c:pt idx="14898">
                  <c:v>42680.375</c:v>
                </c:pt>
                <c:pt idx="14899">
                  <c:v>42680.395833333343</c:v>
                </c:pt>
                <c:pt idx="14900">
                  <c:v>42680.416666666657</c:v>
                </c:pt>
                <c:pt idx="14901">
                  <c:v>42680.4375</c:v>
                </c:pt>
                <c:pt idx="14902">
                  <c:v>42680.458333333343</c:v>
                </c:pt>
                <c:pt idx="14903">
                  <c:v>42680.479166666657</c:v>
                </c:pt>
                <c:pt idx="14904">
                  <c:v>42680.5</c:v>
                </c:pt>
                <c:pt idx="14905">
                  <c:v>42680.520833333343</c:v>
                </c:pt>
                <c:pt idx="14906">
                  <c:v>42680.541666666657</c:v>
                </c:pt>
                <c:pt idx="14907">
                  <c:v>42680.5625</c:v>
                </c:pt>
                <c:pt idx="14908">
                  <c:v>42680.583333333343</c:v>
                </c:pt>
                <c:pt idx="14909">
                  <c:v>42680.604166666657</c:v>
                </c:pt>
                <c:pt idx="14910">
                  <c:v>42680.625</c:v>
                </c:pt>
                <c:pt idx="14911">
                  <c:v>42680.645833333343</c:v>
                </c:pt>
                <c:pt idx="14912">
                  <c:v>42680.666666666657</c:v>
                </c:pt>
                <c:pt idx="14913">
                  <c:v>42680.6875</c:v>
                </c:pt>
                <c:pt idx="14914">
                  <c:v>42680.708333333343</c:v>
                </c:pt>
                <c:pt idx="14915">
                  <c:v>42680.72916666665</c:v>
                </c:pt>
                <c:pt idx="14916">
                  <c:v>42680.75</c:v>
                </c:pt>
                <c:pt idx="14917">
                  <c:v>42680.770833333343</c:v>
                </c:pt>
                <c:pt idx="14918">
                  <c:v>42680.79166666665</c:v>
                </c:pt>
                <c:pt idx="14919">
                  <c:v>42680.8125</c:v>
                </c:pt>
                <c:pt idx="14920">
                  <c:v>42680.833333333343</c:v>
                </c:pt>
                <c:pt idx="14921">
                  <c:v>42680.854166666657</c:v>
                </c:pt>
                <c:pt idx="14922">
                  <c:v>42680.875</c:v>
                </c:pt>
                <c:pt idx="14923">
                  <c:v>42680.895833333343</c:v>
                </c:pt>
                <c:pt idx="14924">
                  <c:v>42680.916666666657</c:v>
                </c:pt>
                <c:pt idx="14925">
                  <c:v>42680.9375</c:v>
                </c:pt>
                <c:pt idx="14926">
                  <c:v>42680.958333333343</c:v>
                </c:pt>
                <c:pt idx="14927">
                  <c:v>42680.979166666657</c:v>
                </c:pt>
                <c:pt idx="14928">
                  <c:v>42681</c:v>
                </c:pt>
                <c:pt idx="14929">
                  <c:v>42681.020833333343</c:v>
                </c:pt>
                <c:pt idx="14930">
                  <c:v>42681.041666666657</c:v>
                </c:pt>
                <c:pt idx="14931">
                  <c:v>42681.0625</c:v>
                </c:pt>
                <c:pt idx="14932">
                  <c:v>42681.083333333343</c:v>
                </c:pt>
                <c:pt idx="14933">
                  <c:v>42681.104166666657</c:v>
                </c:pt>
                <c:pt idx="14934">
                  <c:v>42681.125</c:v>
                </c:pt>
                <c:pt idx="14935">
                  <c:v>42681.145833333343</c:v>
                </c:pt>
                <c:pt idx="14936">
                  <c:v>42681.166666666657</c:v>
                </c:pt>
                <c:pt idx="14937">
                  <c:v>42681.1875</c:v>
                </c:pt>
                <c:pt idx="14938">
                  <c:v>42681.208333333343</c:v>
                </c:pt>
                <c:pt idx="14939">
                  <c:v>42681.22916666665</c:v>
                </c:pt>
                <c:pt idx="14940">
                  <c:v>42681.25</c:v>
                </c:pt>
                <c:pt idx="14941">
                  <c:v>42681.270833333343</c:v>
                </c:pt>
                <c:pt idx="14942">
                  <c:v>42681.29166666665</c:v>
                </c:pt>
                <c:pt idx="14943">
                  <c:v>42681.3125</c:v>
                </c:pt>
                <c:pt idx="14944">
                  <c:v>42681.333333333343</c:v>
                </c:pt>
                <c:pt idx="14945">
                  <c:v>42681.354166666657</c:v>
                </c:pt>
                <c:pt idx="14946">
                  <c:v>42681.375</c:v>
                </c:pt>
                <c:pt idx="14947">
                  <c:v>42681.395833333343</c:v>
                </c:pt>
                <c:pt idx="14948">
                  <c:v>42681.416666666657</c:v>
                </c:pt>
                <c:pt idx="14949">
                  <c:v>42681.4375</c:v>
                </c:pt>
                <c:pt idx="14950">
                  <c:v>42681.458333333343</c:v>
                </c:pt>
                <c:pt idx="14951">
                  <c:v>42681.479166666657</c:v>
                </c:pt>
                <c:pt idx="14952">
                  <c:v>42681.5</c:v>
                </c:pt>
                <c:pt idx="14953">
                  <c:v>42681.520833333343</c:v>
                </c:pt>
                <c:pt idx="14954">
                  <c:v>42681.541666666657</c:v>
                </c:pt>
                <c:pt idx="14955">
                  <c:v>42681.5625</c:v>
                </c:pt>
                <c:pt idx="14956">
                  <c:v>42681.583333333343</c:v>
                </c:pt>
                <c:pt idx="14957">
                  <c:v>42681.604166666657</c:v>
                </c:pt>
                <c:pt idx="14958">
                  <c:v>42681.625</c:v>
                </c:pt>
                <c:pt idx="14959">
                  <c:v>42681.645833333343</c:v>
                </c:pt>
                <c:pt idx="14960">
                  <c:v>42681.666666666657</c:v>
                </c:pt>
                <c:pt idx="14961">
                  <c:v>42681.6875</c:v>
                </c:pt>
                <c:pt idx="14962">
                  <c:v>42681.708333333343</c:v>
                </c:pt>
                <c:pt idx="14963">
                  <c:v>42681.72916666665</c:v>
                </c:pt>
                <c:pt idx="14964">
                  <c:v>42681.75</c:v>
                </c:pt>
                <c:pt idx="14965">
                  <c:v>42681.770833333343</c:v>
                </c:pt>
                <c:pt idx="14966">
                  <c:v>42681.79166666665</c:v>
                </c:pt>
                <c:pt idx="14967">
                  <c:v>42681.8125</c:v>
                </c:pt>
                <c:pt idx="14968">
                  <c:v>42681.833333333343</c:v>
                </c:pt>
                <c:pt idx="14969">
                  <c:v>42681.854166666657</c:v>
                </c:pt>
                <c:pt idx="14970">
                  <c:v>42681.875</c:v>
                </c:pt>
                <c:pt idx="14971">
                  <c:v>42681.895833333343</c:v>
                </c:pt>
                <c:pt idx="14972">
                  <c:v>42681.916666666657</c:v>
                </c:pt>
                <c:pt idx="14973">
                  <c:v>42681.9375</c:v>
                </c:pt>
                <c:pt idx="14974">
                  <c:v>42681.958333333343</c:v>
                </c:pt>
                <c:pt idx="14975">
                  <c:v>42681.979166666657</c:v>
                </c:pt>
                <c:pt idx="14976">
                  <c:v>42682</c:v>
                </c:pt>
                <c:pt idx="14977">
                  <c:v>42682.020833333343</c:v>
                </c:pt>
                <c:pt idx="14978">
                  <c:v>42682.041666666657</c:v>
                </c:pt>
                <c:pt idx="14979">
                  <c:v>42682.0625</c:v>
                </c:pt>
                <c:pt idx="14980">
                  <c:v>42682.083333333343</c:v>
                </c:pt>
                <c:pt idx="14981">
                  <c:v>42682.104166666657</c:v>
                </c:pt>
                <c:pt idx="14982">
                  <c:v>42682.125</c:v>
                </c:pt>
                <c:pt idx="14983">
                  <c:v>42682.145833333343</c:v>
                </c:pt>
                <c:pt idx="14984">
                  <c:v>42682.166666666657</c:v>
                </c:pt>
                <c:pt idx="14985">
                  <c:v>42682.1875</c:v>
                </c:pt>
                <c:pt idx="14986">
                  <c:v>42682.208333333343</c:v>
                </c:pt>
                <c:pt idx="14987">
                  <c:v>42682.22916666665</c:v>
                </c:pt>
                <c:pt idx="14988">
                  <c:v>42682.25</c:v>
                </c:pt>
                <c:pt idx="14989">
                  <c:v>42682.270833333343</c:v>
                </c:pt>
                <c:pt idx="14990">
                  <c:v>42682.29166666665</c:v>
                </c:pt>
                <c:pt idx="14991">
                  <c:v>42682.3125</c:v>
                </c:pt>
                <c:pt idx="14992">
                  <c:v>42682.333333333343</c:v>
                </c:pt>
                <c:pt idx="14993">
                  <c:v>42682.354166666657</c:v>
                </c:pt>
                <c:pt idx="14994">
                  <c:v>42682.375</c:v>
                </c:pt>
                <c:pt idx="14995">
                  <c:v>42682.395833333343</c:v>
                </c:pt>
                <c:pt idx="14996">
                  <c:v>42682.416666666657</c:v>
                </c:pt>
                <c:pt idx="14997">
                  <c:v>42682.4375</c:v>
                </c:pt>
                <c:pt idx="14998">
                  <c:v>42682.458333333343</c:v>
                </c:pt>
                <c:pt idx="14999">
                  <c:v>42682.479166666657</c:v>
                </c:pt>
                <c:pt idx="15000">
                  <c:v>42682.5</c:v>
                </c:pt>
                <c:pt idx="15001">
                  <c:v>42682.520833333343</c:v>
                </c:pt>
                <c:pt idx="15002">
                  <c:v>42682.541666666657</c:v>
                </c:pt>
                <c:pt idx="15003">
                  <c:v>42682.5625</c:v>
                </c:pt>
                <c:pt idx="15004">
                  <c:v>42682.583333333343</c:v>
                </c:pt>
                <c:pt idx="15005">
                  <c:v>42682.604166666657</c:v>
                </c:pt>
                <c:pt idx="15006">
                  <c:v>42682.625</c:v>
                </c:pt>
                <c:pt idx="15007">
                  <c:v>42682.645833333343</c:v>
                </c:pt>
                <c:pt idx="15008">
                  <c:v>42682.666666666657</c:v>
                </c:pt>
                <c:pt idx="15009">
                  <c:v>42682.6875</c:v>
                </c:pt>
                <c:pt idx="15010">
                  <c:v>42682.708333333343</c:v>
                </c:pt>
                <c:pt idx="15011">
                  <c:v>42682.72916666665</c:v>
                </c:pt>
                <c:pt idx="15012">
                  <c:v>42682.75</c:v>
                </c:pt>
                <c:pt idx="15013">
                  <c:v>42682.770833333343</c:v>
                </c:pt>
                <c:pt idx="15014">
                  <c:v>42682.79166666665</c:v>
                </c:pt>
                <c:pt idx="15015">
                  <c:v>42682.8125</c:v>
                </c:pt>
                <c:pt idx="15016">
                  <c:v>42682.833333333343</c:v>
                </c:pt>
                <c:pt idx="15017">
                  <c:v>42682.854166666657</c:v>
                </c:pt>
                <c:pt idx="15018">
                  <c:v>42682.875</c:v>
                </c:pt>
                <c:pt idx="15019">
                  <c:v>42682.895833333343</c:v>
                </c:pt>
                <c:pt idx="15020">
                  <c:v>42682.916666666657</c:v>
                </c:pt>
                <c:pt idx="15021">
                  <c:v>42682.9375</c:v>
                </c:pt>
                <c:pt idx="15022">
                  <c:v>42682.958333333343</c:v>
                </c:pt>
                <c:pt idx="15023">
                  <c:v>42682.979166666657</c:v>
                </c:pt>
                <c:pt idx="15024">
                  <c:v>42683</c:v>
                </c:pt>
                <c:pt idx="15025">
                  <c:v>42683.020833333343</c:v>
                </c:pt>
                <c:pt idx="15026">
                  <c:v>42683.041666666657</c:v>
                </c:pt>
                <c:pt idx="15027">
                  <c:v>42683.0625</c:v>
                </c:pt>
                <c:pt idx="15028">
                  <c:v>42683.083333333343</c:v>
                </c:pt>
                <c:pt idx="15029">
                  <c:v>42683.104166666657</c:v>
                </c:pt>
                <c:pt idx="15030">
                  <c:v>42683.125</c:v>
                </c:pt>
                <c:pt idx="15031">
                  <c:v>42683.145833333343</c:v>
                </c:pt>
                <c:pt idx="15032">
                  <c:v>42683.166666666657</c:v>
                </c:pt>
                <c:pt idx="15033">
                  <c:v>42683.1875</c:v>
                </c:pt>
                <c:pt idx="15034">
                  <c:v>42683.208333333343</c:v>
                </c:pt>
                <c:pt idx="15035">
                  <c:v>42683.22916666665</c:v>
                </c:pt>
                <c:pt idx="15036">
                  <c:v>42683.25</c:v>
                </c:pt>
                <c:pt idx="15037">
                  <c:v>42683.270833333343</c:v>
                </c:pt>
                <c:pt idx="15038">
                  <c:v>42683.29166666665</c:v>
                </c:pt>
                <c:pt idx="15039">
                  <c:v>42683.3125</c:v>
                </c:pt>
                <c:pt idx="15040">
                  <c:v>42683.333333333343</c:v>
                </c:pt>
                <c:pt idx="15041">
                  <c:v>42683.354166666657</c:v>
                </c:pt>
                <c:pt idx="15042">
                  <c:v>42683.375</c:v>
                </c:pt>
                <c:pt idx="15043">
                  <c:v>42683.395833333343</c:v>
                </c:pt>
                <c:pt idx="15044">
                  <c:v>42683.416666666657</c:v>
                </c:pt>
                <c:pt idx="15045">
                  <c:v>42683.4375</c:v>
                </c:pt>
                <c:pt idx="15046">
                  <c:v>42683.458333333343</c:v>
                </c:pt>
                <c:pt idx="15047">
                  <c:v>42683.479166666657</c:v>
                </c:pt>
                <c:pt idx="15048">
                  <c:v>42683.5</c:v>
                </c:pt>
                <c:pt idx="15049">
                  <c:v>42683.520833333343</c:v>
                </c:pt>
                <c:pt idx="15050">
                  <c:v>42683.541666666657</c:v>
                </c:pt>
                <c:pt idx="15051">
                  <c:v>42683.5625</c:v>
                </c:pt>
                <c:pt idx="15052">
                  <c:v>42683.583333333343</c:v>
                </c:pt>
                <c:pt idx="15053">
                  <c:v>42683.604166666657</c:v>
                </c:pt>
                <c:pt idx="15054">
                  <c:v>42683.625</c:v>
                </c:pt>
                <c:pt idx="15055">
                  <c:v>42683.645833333343</c:v>
                </c:pt>
                <c:pt idx="15056">
                  <c:v>42683.666666666657</c:v>
                </c:pt>
                <c:pt idx="15057">
                  <c:v>42683.6875</c:v>
                </c:pt>
                <c:pt idx="15058">
                  <c:v>42683.708333333343</c:v>
                </c:pt>
                <c:pt idx="15059">
                  <c:v>42683.72916666665</c:v>
                </c:pt>
                <c:pt idx="15060">
                  <c:v>42683.75</c:v>
                </c:pt>
                <c:pt idx="15061">
                  <c:v>42683.770833333343</c:v>
                </c:pt>
                <c:pt idx="15062">
                  <c:v>42683.79166666665</c:v>
                </c:pt>
                <c:pt idx="15063">
                  <c:v>42683.8125</c:v>
                </c:pt>
                <c:pt idx="15064">
                  <c:v>42683.833333333343</c:v>
                </c:pt>
                <c:pt idx="15065">
                  <c:v>42683.854166666657</c:v>
                </c:pt>
                <c:pt idx="15066">
                  <c:v>42683.875</c:v>
                </c:pt>
                <c:pt idx="15067">
                  <c:v>42683.895833333343</c:v>
                </c:pt>
                <c:pt idx="15068">
                  <c:v>42683.916666666657</c:v>
                </c:pt>
                <c:pt idx="15069">
                  <c:v>42683.9375</c:v>
                </c:pt>
                <c:pt idx="15070">
                  <c:v>42683.958333333343</c:v>
                </c:pt>
                <c:pt idx="15071">
                  <c:v>42683.979166666657</c:v>
                </c:pt>
                <c:pt idx="15072">
                  <c:v>42684</c:v>
                </c:pt>
                <c:pt idx="15073">
                  <c:v>42684.020833333343</c:v>
                </c:pt>
                <c:pt idx="15074">
                  <c:v>42684.041666666657</c:v>
                </c:pt>
                <c:pt idx="15075">
                  <c:v>42684.0625</c:v>
                </c:pt>
                <c:pt idx="15076">
                  <c:v>42684.083333333343</c:v>
                </c:pt>
                <c:pt idx="15077">
                  <c:v>42684.104166666657</c:v>
                </c:pt>
                <c:pt idx="15078">
                  <c:v>42684.125</c:v>
                </c:pt>
                <c:pt idx="15079">
                  <c:v>42684.145833333343</c:v>
                </c:pt>
                <c:pt idx="15080">
                  <c:v>42684.166666666657</c:v>
                </c:pt>
                <c:pt idx="15081">
                  <c:v>42684.1875</c:v>
                </c:pt>
                <c:pt idx="15082">
                  <c:v>42684.208333333343</c:v>
                </c:pt>
                <c:pt idx="15083">
                  <c:v>42684.22916666665</c:v>
                </c:pt>
                <c:pt idx="15084">
                  <c:v>42684.25</c:v>
                </c:pt>
                <c:pt idx="15085">
                  <c:v>42684.270833333343</c:v>
                </c:pt>
                <c:pt idx="15086">
                  <c:v>42684.29166666665</c:v>
                </c:pt>
                <c:pt idx="15087">
                  <c:v>42684.3125</c:v>
                </c:pt>
                <c:pt idx="15088">
                  <c:v>42684.333333333343</c:v>
                </c:pt>
                <c:pt idx="15089">
                  <c:v>42684.354166666657</c:v>
                </c:pt>
                <c:pt idx="15090">
                  <c:v>42684.375</c:v>
                </c:pt>
                <c:pt idx="15091">
                  <c:v>42684.395833333343</c:v>
                </c:pt>
                <c:pt idx="15092">
                  <c:v>42684.416666666657</c:v>
                </c:pt>
                <c:pt idx="15093">
                  <c:v>42684.4375</c:v>
                </c:pt>
                <c:pt idx="15094">
                  <c:v>42684.458333333343</c:v>
                </c:pt>
                <c:pt idx="15095">
                  <c:v>42684.479166666657</c:v>
                </c:pt>
                <c:pt idx="15096">
                  <c:v>42684.5</c:v>
                </c:pt>
                <c:pt idx="15097">
                  <c:v>42684.520833333343</c:v>
                </c:pt>
                <c:pt idx="15098">
                  <c:v>42684.541666666657</c:v>
                </c:pt>
                <c:pt idx="15099">
                  <c:v>42684.5625</c:v>
                </c:pt>
                <c:pt idx="15100">
                  <c:v>42684.583333333343</c:v>
                </c:pt>
                <c:pt idx="15101">
                  <c:v>42684.604166666657</c:v>
                </c:pt>
                <c:pt idx="15102">
                  <c:v>42684.625</c:v>
                </c:pt>
                <c:pt idx="15103">
                  <c:v>42684.645833333343</c:v>
                </c:pt>
                <c:pt idx="15104">
                  <c:v>42684.666666666657</c:v>
                </c:pt>
                <c:pt idx="15105">
                  <c:v>42684.6875</c:v>
                </c:pt>
                <c:pt idx="15106">
                  <c:v>42684.708333333343</c:v>
                </c:pt>
                <c:pt idx="15107">
                  <c:v>42684.72916666665</c:v>
                </c:pt>
                <c:pt idx="15108">
                  <c:v>42684.75</c:v>
                </c:pt>
                <c:pt idx="15109">
                  <c:v>42684.770833333343</c:v>
                </c:pt>
                <c:pt idx="15110">
                  <c:v>42684.79166666665</c:v>
                </c:pt>
                <c:pt idx="15111">
                  <c:v>42684.8125</c:v>
                </c:pt>
                <c:pt idx="15112">
                  <c:v>42684.833333333343</c:v>
                </c:pt>
                <c:pt idx="15113">
                  <c:v>42684.854166666657</c:v>
                </c:pt>
                <c:pt idx="15114">
                  <c:v>42684.875</c:v>
                </c:pt>
                <c:pt idx="15115">
                  <c:v>42684.895833333343</c:v>
                </c:pt>
                <c:pt idx="15116">
                  <c:v>42684.916666666657</c:v>
                </c:pt>
                <c:pt idx="15117">
                  <c:v>42684.9375</c:v>
                </c:pt>
                <c:pt idx="15118">
                  <c:v>42684.958333333343</c:v>
                </c:pt>
                <c:pt idx="15119">
                  <c:v>42684.979166666657</c:v>
                </c:pt>
                <c:pt idx="15120">
                  <c:v>42685</c:v>
                </c:pt>
                <c:pt idx="15121">
                  <c:v>42685.020833333343</c:v>
                </c:pt>
                <c:pt idx="15122">
                  <c:v>42685.041666666657</c:v>
                </c:pt>
                <c:pt idx="15123">
                  <c:v>42685.0625</c:v>
                </c:pt>
                <c:pt idx="15124">
                  <c:v>42685.083333333343</c:v>
                </c:pt>
                <c:pt idx="15125">
                  <c:v>42685.104166666657</c:v>
                </c:pt>
                <c:pt idx="15126">
                  <c:v>42685.125</c:v>
                </c:pt>
                <c:pt idx="15127">
                  <c:v>42685.145833333343</c:v>
                </c:pt>
                <c:pt idx="15128">
                  <c:v>42685.166666666657</c:v>
                </c:pt>
                <c:pt idx="15129">
                  <c:v>42685.1875</c:v>
                </c:pt>
                <c:pt idx="15130">
                  <c:v>42685.208333333343</c:v>
                </c:pt>
                <c:pt idx="15131">
                  <c:v>42685.22916666665</c:v>
                </c:pt>
                <c:pt idx="15132">
                  <c:v>42685.25</c:v>
                </c:pt>
                <c:pt idx="15133">
                  <c:v>42685.270833333343</c:v>
                </c:pt>
                <c:pt idx="15134">
                  <c:v>42685.29166666665</c:v>
                </c:pt>
                <c:pt idx="15135">
                  <c:v>42685.3125</c:v>
                </c:pt>
                <c:pt idx="15136">
                  <c:v>42685.333333333343</c:v>
                </c:pt>
                <c:pt idx="15137">
                  <c:v>42685.354166666657</c:v>
                </c:pt>
                <c:pt idx="15138">
                  <c:v>42685.375</c:v>
                </c:pt>
                <c:pt idx="15139">
                  <c:v>42685.395833333343</c:v>
                </c:pt>
                <c:pt idx="15140">
                  <c:v>42685.416666666657</c:v>
                </c:pt>
                <c:pt idx="15141">
                  <c:v>42685.4375</c:v>
                </c:pt>
                <c:pt idx="15142">
                  <c:v>42685.458333333343</c:v>
                </c:pt>
                <c:pt idx="15143">
                  <c:v>42685.479166666657</c:v>
                </c:pt>
                <c:pt idx="15144">
                  <c:v>42685.5</c:v>
                </c:pt>
                <c:pt idx="15145">
                  <c:v>42685.520833333343</c:v>
                </c:pt>
                <c:pt idx="15146">
                  <c:v>42685.541666666657</c:v>
                </c:pt>
                <c:pt idx="15147">
                  <c:v>42685.5625</c:v>
                </c:pt>
                <c:pt idx="15148">
                  <c:v>42685.583333333343</c:v>
                </c:pt>
                <c:pt idx="15149">
                  <c:v>42685.604166666657</c:v>
                </c:pt>
                <c:pt idx="15150">
                  <c:v>42685.625</c:v>
                </c:pt>
                <c:pt idx="15151">
                  <c:v>42685.645833333343</c:v>
                </c:pt>
                <c:pt idx="15152">
                  <c:v>42685.666666666657</c:v>
                </c:pt>
                <c:pt idx="15153">
                  <c:v>42685.6875</c:v>
                </c:pt>
                <c:pt idx="15154">
                  <c:v>42685.708333333343</c:v>
                </c:pt>
                <c:pt idx="15155">
                  <c:v>42685.72916666665</c:v>
                </c:pt>
                <c:pt idx="15156">
                  <c:v>42685.75</c:v>
                </c:pt>
                <c:pt idx="15157">
                  <c:v>42685.770833333343</c:v>
                </c:pt>
                <c:pt idx="15158">
                  <c:v>42685.79166666665</c:v>
                </c:pt>
                <c:pt idx="15159">
                  <c:v>42685.8125</c:v>
                </c:pt>
                <c:pt idx="15160">
                  <c:v>42685.833333333343</c:v>
                </c:pt>
                <c:pt idx="15161">
                  <c:v>42685.854166666657</c:v>
                </c:pt>
                <c:pt idx="15162">
                  <c:v>42685.875</c:v>
                </c:pt>
                <c:pt idx="15163">
                  <c:v>42685.895833333343</c:v>
                </c:pt>
                <c:pt idx="15164">
                  <c:v>42685.916666666657</c:v>
                </c:pt>
                <c:pt idx="15165">
                  <c:v>42685.9375</c:v>
                </c:pt>
                <c:pt idx="15166">
                  <c:v>42685.958333333343</c:v>
                </c:pt>
                <c:pt idx="15167">
                  <c:v>42685.979166666657</c:v>
                </c:pt>
                <c:pt idx="15168">
                  <c:v>42686</c:v>
                </c:pt>
                <c:pt idx="15169">
                  <c:v>42686.020833333343</c:v>
                </c:pt>
                <c:pt idx="15170">
                  <c:v>42686.041666666657</c:v>
                </c:pt>
                <c:pt idx="15171">
                  <c:v>42686.0625</c:v>
                </c:pt>
                <c:pt idx="15172">
                  <c:v>42686.083333333343</c:v>
                </c:pt>
                <c:pt idx="15173">
                  <c:v>42686.104166666657</c:v>
                </c:pt>
                <c:pt idx="15174">
                  <c:v>42686.125</c:v>
                </c:pt>
                <c:pt idx="15175">
                  <c:v>42686.145833333343</c:v>
                </c:pt>
                <c:pt idx="15176">
                  <c:v>42686.166666666657</c:v>
                </c:pt>
                <c:pt idx="15177">
                  <c:v>42686.1875</c:v>
                </c:pt>
                <c:pt idx="15178">
                  <c:v>42686.208333333343</c:v>
                </c:pt>
                <c:pt idx="15179">
                  <c:v>42686.22916666665</c:v>
                </c:pt>
                <c:pt idx="15180">
                  <c:v>42686.25</c:v>
                </c:pt>
                <c:pt idx="15181">
                  <c:v>42686.270833333343</c:v>
                </c:pt>
                <c:pt idx="15182">
                  <c:v>42686.29166666665</c:v>
                </c:pt>
                <c:pt idx="15183">
                  <c:v>42686.3125</c:v>
                </c:pt>
                <c:pt idx="15184">
                  <c:v>42686.333333333343</c:v>
                </c:pt>
                <c:pt idx="15185">
                  <c:v>42686.354166666657</c:v>
                </c:pt>
                <c:pt idx="15186">
                  <c:v>42686.375</c:v>
                </c:pt>
                <c:pt idx="15187">
                  <c:v>42686.395833333343</c:v>
                </c:pt>
                <c:pt idx="15188">
                  <c:v>42686.416666666657</c:v>
                </c:pt>
                <c:pt idx="15189">
                  <c:v>42686.4375</c:v>
                </c:pt>
                <c:pt idx="15190">
                  <c:v>42686.458333333343</c:v>
                </c:pt>
                <c:pt idx="15191">
                  <c:v>42686.479166666657</c:v>
                </c:pt>
                <c:pt idx="15192">
                  <c:v>42686.5</c:v>
                </c:pt>
                <c:pt idx="15193">
                  <c:v>42686.520833333343</c:v>
                </c:pt>
                <c:pt idx="15194">
                  <c:v>42686.541666666657</c:v>
                </c:pt>
                <c:pt idx="15195">
                  <c:v>42686.5625</c:v>
                </c:pt>
                <c:pt idx="15196">
                  <c:v>42686.583333333343</c:v>
                </c:pt>
                <c:pt idx="15197">
                  <c:v>42686.604166666657</c:v>
                </c:pt>
                <c:pt idx="15198">
                  <c:v>42686.625</c:v>
                </c:pt>
                <c:pt idx="15199">
                  <c:v>42686.645833333343</c:v>
                </c:pt>
                <c:pt idx="15200">
                  <c:v>42686.666666666657</c:v>
                </c:pt>
                <c:pt idx="15201">
                  <c:v>42686.6875</c:v>
                </c:pt>
                <c:pt idx="15202">
                  <c:v>42686.708333333343</c:v>
                </c:pt>
                <c:pt idx="15203">
                  <c:v>42686.72916666665</c:v>
                </c:pt>
                <c:pt idx="15204">
                  <c:v>42686.75</c:v>
                </c:pt>
                <c:pt idx="15205">
                  <c:v>42686.770833333343</c:v>
                </c:pt>
                <c:pt idx="15206">
                  <c:v>42686.79166666665</c:v>
                </c:pt>
                <c:pt idx="15207">
                  <c:v>42686.8125</c:v>
                </c:pt>
                <c:pt idx="15208">
                  <c:v>42686.833333333343</c:v>
                </c:pt>
                <c:pt idx="15209">
                  <c:v>42686.854166666657</c:v>
                </c:pt>
                <c:pt idx="15210">
                  <c:v>42686.875</c:v>
                </c:pt>
                <c:pt idx="15211">
                  <c:v>42686.895833333343</c:v>
                </c:pt>
                <c:pt idx="15212">
                  <c:v>42686.916666666657</c:v>
                </c:pt>
                <c:pt idx="15213">
                  <c:v>42686.9375</c:v>
                </c:pt>
                <c:pt idx="15214">
                  <c:v>42686.958333333343</c:v>
                </c:pt>
                <c:pt idx="15215">
                  <c:v>42686.979166666657</c:v>
                </c:pt>
                <c:pt idx="15216">
                  <c:v>42687</c:v>
                </c:pt>
                <c:pt idx="15217">
                  <c:v>42687.020833333343</c:v>
                </c:pt>
                <c:pt idx="15218">
                  <c:v>42687.041666666657</c:v>
                </c:pt>
                <c:pt idx="15219">
                  <c:v>42687.0625</c:v>
                </c:pt>
                <c:pt idx="15220">
                  <c:v>42687.083333333343</c:v>
                </c:pt>
                <c:pt idx="15221">
                  <c:v>42687.104166666657</c:v>
                </c:pt>
                <c:pt idx="15222">
                  <c:v>42687.125</c:v>
                </c:pt>
                <c:pt idx="15223">
                  <c:v>42687.145833333343</c:v>
                </c:pt>
                <c:pt idx="15224">
                  <c:v>42687.166666666657</c:v>
                </c:pt>
                <c:pt idx="15225">
                  <c:v>42687.1875</c:v>
                </c:pt>
                <c:pt idx="15226">
                  <c:v>42687.208333333343</c:v>
                </c:pt>
                <c:pt idx="15227">
                  <c:v>42687.22916666665</c:v>
                </c:pt>
                <c:pt idx="15228">
                  <c:v>42687.25</c:v>
                </c:pt>
                <c:pt idx="15229">
                  <c:v>42687.270833333343</c:v>
                </c:pt>
                <c:pt idx="15230">
                  <c:v>42687.29166666665</c:v>
                </c:pt>
                <c:pt idx="15231">
                  <c:v>42687.3125</c:v>
                </c:pt>
                <c:pt idx="15232">
                  <c:v>42687.333333333343</c:v>
                </c:pt>
                <c:pt idx="15233">
                  <c:v>42687.354166666657</c:v>
                </c:pt>
                <c:pt idx="15234">
                  <c:v>42687.375</c:v>
                </c:pt>
                <c:pt idx="15235">
                  <c:v>42687.395833333343</c:v>
                </c:pt>
                <c:pt idx="15236">
                  <c:v>42687.416666666657</c:v>
                </c:pt>
                <c:pt idx="15237">
                  <c:v>42687.4375</c:v>
                </c:pt>
                <c:pt idx="15238">
                  <c:v>42687.458333333343</c:v>
                </c:pt>
                <c:pt idx="15239">
                  <c:v>42687.479166666657</c:v>
                </c:pt>
                <c:pt idx="15240">
                  <c:v>42687.5</c:v>
                </c:pt>
                <c:pt idx="15241">
                  <c:v>42687.520833333343</c:v>
                </c:pt>
                <c:pt idx="15242">
                  <c:v>42687.541666666657</c:v>
                </c:pt>
                <c:pt idx="15243">
                  <c:v>42687.5625</c:v>
                </c:pt>
                <c:pt idx="15244">
                  <c:v>42687.583333333343</c:v>
                </c:pt>
                <c:pt idx="15245">
                  <c:v>42687.604166666657</c:v>
                </c:pt>
                <c:pt idx="15246">
                  <c:v>42687.625</c:v>
                </c:pt>
                <c:pt idx="15247">
                  <c:v>42687.645833333343</c:v>
                </c:pt>
                <c:pt idx="15248">
                  <c:v>42687.666666666657</c:v>
                </c:pt>
                <c:pt idx="15249">
                  <c:v>42687.6875</c:v>
                </c:pt>
                <c:pt idx="15250">
                  <c:v>42687.708333333343</c:v>
                </c:pt>
                <c:pt idx="15251">
                  <c:v>42687.72916666665</c:v>
                </c:pt>
                <c:pt idx="15252">
                  <c:v>42687.75</c:v>
                </c:pt>
                <c:pt idx="15253">
                  <c:v>42687.770833333343</c:v>
                </c:pt>
                <c:pt idx="15254">
                  <c:v>42687.79166666665</c:v>
                </c:pt>
                <c:pt idx="15255">
                  <c:v>42687.8125</c:v>
                </c:pt>
                <c:pt idx="15256">
                  <c:v>42687.833333333343</c:v>
                </c:pt>
                <c:pt idx="15257">
                  <c:v>42687.854166666657</c:v>
                </c:pt>
                <c:pt idx="15258">
                  <c:v>42687.875</c:v>
                </c:pt>
                <c:pt idx="15259">
                  <c:v>42687.895833333343</c:v>
                </c:pt>
                <c:pt idx="15260">
                  <c:v>42687.916666666657</c:v>
                </c:pt>
                <c:pt idx="15261">
                  <c:v>42687.9375</c:v>
                </c:pt>
                <c:pt idx="15262">
                  <c:v>42687.958333333343</c:v>
                </c:pt>
                <c:pt idx="15263">
                  <c:v>42687.979166666657</c:v>
                </c:pt>
                <c:pt idx="15264">
                  <c:v>42688</c:v>
                </c:pt>
                <c:pt idx="15265">
                  <c:v>42688.020833333343</c:v>
                </c:pt>
                <c:pt idx="15266">
                  <c:v>42688.041666666657</c:v>
                </c:pt>
                <c:pt idx="15267">
                  <c:v>42688.0625</c:v>
                </c:pt>
                <c:pt idx="15268">
                  <c:v>42688.083333333343</c:v>
                </c:pt>
                <c:pt idx="15269">
                  <c:v>42688.104166666657</c:v>
                </c:pt>
                <c:pt idx="15270">
                  <c:v>42688.125</c:v>
                </c:pt>
                <c:pt idx="15271">
                  <c:v>42688.145833333343</c:v>
                </c:pt>
                <c:pt idx="15272">
                  <c:v>42688.166666666657</c:v>
                </c:pt>
                <c:pt idx="15273">
                  <c:v>42688.1875</c:v>
                </c:pt>
                <c:pt idx="15274">
                  <c:v>42688.208333333343</c:v>
                </c:pt>
                <c:pt idx="15275">
                  <c:v>42688.22916666665</c:v>
                </c:pt>
                <c:pt idx="15276">
                  <c:v>42688.25</c:v>
                </c:pt>
                <c:pt idx="15277">
                  <c:v>42688.270833333343</c:v>
                </c:pt>
                <c:pt idx="15278">
                  <c:v>42688.29166666665</c:v>
                </c:pt>
                <c:pt idx="15279">
                  <c:v>42688.3125</c:v>
                </c:pt>
                <c:pt idx="15280">
                  <c:v>42688.333333333343</c:v>
                </c:pt>
                <c:pt idx="15281">
                  <c:v>42688.354166666657</c:v>
                </c:pt>
                <c:pt idx="15282">
                  <c:v>42688.375</c:v>
                </c:pt>
                <c:pt idx="15283">
                  <c:v>42688.395833333343</c:v>
                </c:pt>
                <c:pt idx="15284">
                  <c:v>42688.416666666657</c:v>
                </c:pt>
                <c:pt idx="15285">
                  <c:v>42688.4375</c:v>
                </c:pt>
                <c:pt idx="15286">
                  <c:v>42688.458333333343</c:v>
                </c:pt>
                <c:pt idx="15287">
                  <c:v>42688.479166666657</c:v>
                </c:pt>
                <c:pt idx="15288">
                  <c:v>42688.5</c:v>
                </c:pt>
                <c:pt idx="15289">
                  <c:v>42688.520833333343</c:v>
                </c:pt>
                <c:pt idx="15290">
                  <c:v>42688.541666666657</c:v>
                </c:pt>
                <c:pt idx="15291">
                  <c:v>42688.5625</c:v>
                </c:pt>
                <c:pt idx="15292">
                  <c:v>42688.583333333343</c:v>
                </c:pt>
                <c:pt idx="15293">
                  <c:v>42688.604166666657</c:v>
                </c:pt>
                <c:pt idx="15294">
                  <c:v>42688.625</c:v>
                </c:pt>
                <c:pt idx="15295">
                  <c:v>42688.645833333343</c:v>
                </c:pt>
                <c:pt idx="15296">
                  <c:v>42688.666666666657</c:v>
                </c:pt>
                <c:pt idx="15297">
                  <c:v>42688.6875</c:v>
                </c:pt>
                <c:pt idx="15298">
                  <c:v>42688.708333333343</c:v>
                </c:pt>
                <c:pt idx="15299">
                  <c:v>42688.72916666665</c:v>
                </c:pt>
                <c:pt idx="15300">
                  <c:v>42688.75</c:v>
                </c:pt>
                <c:pt idx="15301">
                  <c:v>42688.770833333343</c:v>
                </c:pt>
                <c:pt idx="15302">
                  <c:v>42688.79166666665</c:v>
                </c:pt>
                <c:pt idx="15303">
                  <c:v>42688.8125</c:v>
                </c:pt>
                <c:pt idx="15304">
                  <c:v>42688.833333333343</c:v>
                </c:pt>
                <c:pt idx="15305">
                  <c:v>42688.854166666657</c:v>
                </c:pt>
                <c:pt idx="15306">
                  <c:v>42688.875</c:v>
                </c:pt>
                <c:pt idx="15307">
                  <c:v>42688.895833333343</c:v>
                </c:pt>
                <c:pt idx="15308">
                  <c:v>42688.916666666657</c:v>
                </c:pt>
                <c:pt idx="15309">
                  <c:v>42688.9375</c:v>
                </c:pt>
                <c:pt idx="15310">
                  <c:v>42688.958333333343</c:v>
                </c:pt>
                <c:pt idx="15311">
                  <c:v>42688.979166666657</c:v>
                </c:pt>
                <c:pt idx="15312">
                  <c:v>42689</c:v>
                </c:pt>
                <c:pt idx="15313">
                  <c:v>42689.020833333343</c:v>
                </c:pt>
                <c:pt idx="15314">
                  <c:v>42689.041666666657</c:v>
                </c:pt>
                <c:pt idx="15315">
                  <c:v>42689.0625</c:v>
                </c:pt>
                <c:pt idx="15316">
                  <c:v>42689.083333333343</c:v>
                </c:pt>
                <c:pt idx="15317">
                  <c:v>42689.104166666657</c:v>
                </c:pt>
                <c:pt idx="15318">
                  <c:v>42689.125</c:v>
                </c:pt>
                <c:pt idx="15319">
                  <c:v>42689.145833333343</c:v>
                </c:pt>
                <c:pt idx="15320">
                  <c:v>42689.166666666657</c:v>
                </c:pt>
                <c:pt idx="15321">
                  <c:v>42689.1875</c:v>
                </c:pt>
                <c:pt idx="15322">
                  <c:v>42689.208333333343</c:v>
                </c:pt>
                <c:pt idx="15323">
                  <c:v>42689.22916666665</c:v>
                </c:pt>
                <c:pt idx="15324">
                  <c:v>42689.25</c:v>
                </c:pt>
                <c:pt idx="15325">
                  <c:v>42689.270833333343</c:v>
                </c:pt>
                <c:pt idx="15326">
                  <c:v>42689.29166666665</c:v>
                </c:pt>
                <c:pt idx="15327">
                  <c:v>42689.3125</c:v>
                </c:pt>
                <c:pt idx="15328">
                  <c:v>42689.333333333343</c:v>
                </c:pt>
                <c:pt idx="15329">
                  <c:v>42689.354166666657</c:v>
                </c:pt>
                <c:pt idx="15330">
                  <c:v>42689.375</c:v>
                </c:pt>
                <c:pt idx="15331">
                  <c:v>42689.395833333343</c:v>
                </c:pt>
                <c:pt idx="15332">
                  <c:v>42689.416666666657</c:v>
                </c:pt>
                <c:pt idx="15333">
                  <c:v>42689.4375</c:v>
                </c:pt>
                <c:pt idx="15334">
                  <c:v>42689.458333333343</c:v>
                </c:pt>
                <c:pt idx="15335">
                  <c:v>42689.479166666657</c:v>
                </c:pt>
                <c:pt idx="15336">
                  <c:v>42689.5</c:v>
                </c:pt>
                <c:pt idx="15337">
                  <c:v>42689.520833333343</c:v>
                </c:pt>
                <c:pt idx="15338">
                  <c:v>42689.541666666657</c:v>
                </c:pt>
                <c:pt idx="15339">
                  <c:v>42689.5625</c:v>
                </c:pt>
                <c:pt idx="15340">
                  <c:v>42689.583333333343</c:v>
                </c:pt>
                <c:pt idx="15341">
                  <c:v>42689.604166666657</c:v>
                </c:pt>
                <c:pt idx="15342">
                  <c:v>42689.625</c:v>
                </c:pt>
                <c:pt idx="15343">
                  <c:v>42689.645833333343</c:v>
                </c:pt>
                <c:pt idx="15344">
                  <c:v>42689.666666666657</c:v>
                </c:pt>
                <c:pt idx="15345">
                  <c:v>42689.6875</c:v>
                </c:pt>
                <c:pt idx="15346">
                  <c:v>42689.708333333343</c:v>
                </c:pt>
                <c:pt idx="15347">
                  <c:v>42689.72916666665</c:v>
                </c:pt>
                <c:pt idx="15348">
                  <c:v>42689.75</c:v>
                </c:pt>
                <c:pt idx="15349">
                  <c:v>42689.770833333343</c:v>
                </c:pt>
                <c:pt idx="15350">
                  <c:v>42689.79166666665</c:v>
                </c:pt>
                <c:pt idx="15351">
                  <c:v>42689.8125</c:v>
                </c:pt>
                <c:pt idx="15352">
                  <c:v>42689.833333333343</c:v>
                </c:pt>
                <c:pt idx="15353">
                  <c:v>42689.854166666657</c:v>
                </c:pt>
                <c:pt idx="15354">
                  <c:v>42689.875</c:v>
                </c:pt>
                <c:pt idx="15355">
                  <c:v>42689.895833333343</c:v>
                </c:pt>
                <c:pt idx="15356">
                  <c:v>42689.916666666657</c:v>
                </c:pt>
                <c:pt idx="15357">
                  <c:v>42689.9375</c:v>
                </c:pt>
                <c:pt idx="15358">
                  <c:v>42689.958333333343</c:v>
                </c:pt>
                <c:pt idx="15359">
                  <c:v>42689.979166666657</c:v>
                </c:pt>
                <c:pt idx="15360">
                  <c:v>42690</c:v>
                </c:pt>
                <c:pt idx="15361">
                  <c:v>42690.020833333343</c:v>
                </c:pt>
                <c:pt idx="15362">
                  <c:v>42690.041666666657</c:v>
                </c:pt>
                <c:pt idx="15363">
                  <c:v>42690.0625</c:v>
                </c:pt>
                <c:pt idx="15364">
                  <c:v>42690.083333333343</c:v>
                </c:pt>
                <c:pt idx="15365">
                  <c:v>42690.104166666657</c:v>
                </c:pt>
                <c:pt idx="15366">
                  <c:v>42690.125</c:v>
                </c:pt>
                <c:pt idx="15367">
                  <c:v>42690.145833333343</c:v>
                </c:pt>
                <c:pt idx="15368">
                  <c:v>42690.166666666657</c:v>
                </c:pt>
                <c:pt idx="15369">
                  <c:v>42690.1875</c:v>
                </c:pt>
                <c:pt idx="15370">
                  <c:v>42690.208333333343</c:v>
                </c:pt>
                <c:pt idx="15371">
                  <c:v>42690.22916666665</c:v>
                </c:pt>
                <c:pt idx="15372">
                  <c:v>42690.25</c:v>
                </c:pt>
                <c:pt idx="15373">
                  <c:v>42690.270833333343</c:v>
                </c:pt>
                <c:pt idx="15374">
                  <c:v>42690.29166666665</c:v>
                </c:pt>
                <c:pt idx="15375">
                  <c:v>42690.3125</c:v>
                </c:pt>
                <c:pt idx="15376">
                  <c:v>42690.333333333343</c:v>
                </c:pt>
                <c:pt idx="15377">
                  <c:v>42690.354166666657</c:v>
                </c:pt>
                <c:pt idx="15378">
                  <c:v>42690.375</c:v>
                </c:pt>
                <c:pt idx="15379">
                  <c:v>42690.395833333343</c:v>
                </c:pt>
                <c:pt idx="15380">
                  <c:v>42690.416666666657</c:v>
                </c:pt>
                <c:pt idx="15381">
                  <c:v>42690.4375</c:v>
                </c:pt>
                <c:pt idx="15382">
                  <c:v>42690.458333333343</c:v>
                </c:pt>
                <c:pt idx="15383">
                  <c:v>42690.479166666657</c:v>
                </c:pt>
                <c:pt idx="15384">
                  <c:v>42690.5</c:v>
                </c:pt>
                <c:pt idx="15385">
                  <c:v>42690.520833333343</c:v>
                </c:pt>
                <c:pt idx="15386">
                  <c:v>42690.541666666657</c:v>
                </c:pt>
                <c:pt idx="15387">
                  <c:v>42690.5625</c:v>
                </c:pt>
                <c:pt idx="15388">
                  <c:v>42690.583333333343</c:v>
                </c:pt>
                <c:pt idx="15389">
                  <c:v>42690.604166666657</c:v>
                </c:pt>
                <c:pt idx="15390">
                  <c:v>42690.625</c:v>
                </c:pt>
                <c:pt idx="15391">
                  <c:v>42690.645833333343</c:v>
                </c:pt>
                <c:pt idx="15392">
                  <c:v>42690.666666666657</c:v>
                </c:pt>
                <c:pt idx="15393">
                  <c:v>42690.6875</c:v>
                </c:pt>
                <c:pt idx="15394">
                  <c:v>42690.708333333343</c:v>
                </c:pt>
                <c:pt idx="15395">
                  <c:v>42690.72916666665</c:v>
                </c:pt>
                <c:pt idx="15396">
                  <c:v>42690.75</c:v>
                </c:pt>
                <c:pt idx="15397">
                  <c:v>42690.770833333343</c:v>
                </c:pt>
                <c:pt idx="15398">
                  <c:v>42690.79166666665</c:v>
                </c:pt>
                <c:pt idx="15399">
                  <c:v>42690.8125</c:v>
                </c:pt>
                <c:pt idx="15400">
                  <c:v>42690.833333333343</c:v>
                </c:pt>
                <c:pt idx="15401">
                  <c:v>42690.854166666657</c:v>
                </c:pt>
                <c:pt idx="15402">
                  <c:v>42690.875</c:v>
                </c:pt>
                <c:pt idx="15403">
                  <c:v>42690.895833333343</c:v>
                </c:pt>
                <c:pt idx="15404">
                  <c:v>42690.916666666657</c:v>
                </c:pt>
                <c:pt idx="15405">
                  <c:v>42690.9375</c:v>
                </c:pt>
                <c:pt idx="15406">
                  <c:v>42690.958333333343</c:v>
                </c:pt>
                <c:pt idx="15407">
                  <c:v>42690.979166666657</c:v>
                </c:pt>
                <c:pt idx="15408">
                  <c:v>42691</c:v>
                </c:pt>
                <c:pt idx="15409">
                  <c:v>42691.020833333343</c:v>
                </c:pt>
                <c:pt idx="15410">
                  <c:v>42691.041666666657</c:v>
                </c:pt>
                <c:pt idx="15411">
                  <c:v>42691.0625</c:v>
                </c:pt>
                <c:pt idx="15412">
                  <c:v>42691.083333333343</c:v>
                </c:pt>
                <c:pt idx="15413">
                  <c:v>42691.104166666657</c:v>
                </c:pt>
                <c:pt idx="15414">
                  <c:v>42691.125</c:v>
                </c:pt>
                <c:pt idx="15415">
                  <c:v>42691.145833333343</c:v>
                </c:pt>
                <c:pt idx="15416">
                  <c:v>42691.166666666657</c:v>
                </c:pt>
                <c:pt idx="15417">
                  <c:v>42691.1875</c:v>
                </c:pt>
                <c:pt idx="15418">
                  <c:v>42691.208333333343</c:v>
                </c:pt>
                <c:pt idx="15419">
                  <c:v>42691.22916666665</c:v>
                </c:pt>
                <c:pt idx="15420">
                  <c:v>42691.25</c:v>
                </c:pt>
                <c:pt idx="15421">
                  <c:v>42691.270833333343</c:v>
                </c:pt>
                <c:pt idx="15422">
                  <c:v>42691.29166666665</c:v>
                </c:pt>
                <c:pt idx="15423">
                  <c:v>42691.3125</c:v>
                </c:pt>
                <c:pt idx="15424">
                  <c:v>42691.333333333343</c:v>
                </c:pt>
                <c:pt idx="15425">
                  <c:v>42691.354166666657</c:v>
                </c:pt>
                <c:pt idx="15426">
                  <c:v>42691.375</c:v>
                </c:pt>
                <c:pt idx="15427">
                  <c:v>42691.395833333343</c:v>
                </c:pt>
                <c:pt idx="15428">
                  <c:v>42691.416666666657</c:v>
                </c:pt>
                <c:pt idx="15429">
                  <c:v>42691.4375</c:v>
                </c:pt>
                <c:pt idx="15430">
                  <c:v>42691.458333333343</c:v>
                </c:pt>
                <c:pt idx="15431">
                  <c:v>42691.479166666657</c:v>
                </c:pt>
                <c:pt idx="15432">
                  <c:v>42691.5</c:v>
                </c:pt>
                <c:pt idx="15433">
                  <c:v>42691.520833333343</c:v>
                </c:pt>
                <c:pt idx="15434">
                  <c:v>42691.541666666657</c:v>
                </c:pt>
                <c:pt idx="15435">
                  <c:v>42691.5625</c:v>
                </c:pt>
                <c:pt idx="15436">
                  <c:v>42691.583333333343</c:v>
                </c:pt>
                <c:pt idx="15437">
                  <c:v>42691.604166666657</c:v>
                </c:pt>
                <c:pt idx="15438">
                  <c:v>42691.625</c:v>
                </c:pt>
                <c:pt idx="15439">
                  <c:v>42691.645833333343</c:v>
                </c:pt>
                <c:pt idx="15440">
                  <c:v>42691.666666666657</c:v>
                </c:pt>
                <c:pt idx="15441">
                  <c:v>42691.6875</c:v>
                </c:pt>
                <c:pt idx="15442">
                  <c:v>42691.708333333343</c:v>
                </c:pt>
                <c:pt idx="15443">
                  <c:v>42691.72916666665</c:v>
                </c:pt>
                <c:pt idx="15444">
                  <c:v>42691.75</c:v>
                </c:pt>
                <c:pt idx="15445">
                  <c:v>42691.770833333343</c:v>
                </c:pt>
                <c:pt idx="15446">
                  <c:v>42691.79166666665</c:v>
                </c:pt>
                <c:pt idx="15447">
                  <c:v>42691.8125</c:v>
                </c:pt>
                <c:pt idx="15448">
                  <c:v>42691.833333333343</c:v>
                </c:pt>
                <c:pt idx="15449">
                  <c:v>42691.854166666657</c:v>
                </c:pt>
                <c:pt idx="15450">
                  <c:v>42691.875</c:v>
                </c:pt>
                <c:pt idx="15451">
                  <c:v>42691.895833333343</c:v>
                </c:pt>
                <c:pt idx="15452">
                  <c:v>42691.916666666657</c:v>
                </c:pt>
                <c:pt idx="15453">
                  <c:v>42691.9375</c:v>
                </c:pt>
                <c:pt idx="15454">
                  <c:v>42691.958333333343</c:v>
                </c:pt>
                <c:pt idx="15455">
                  <c:v>42691.979166666657</c:v>
                </c:pt>
                <c:pt idx="15456">
                  <c:v>42692</c:v>
                </c:pt>
                <c:pt idx="15457">
                  <c:v>42692.020833333343</c:v>
                </c:pt>
                <c:pt idx="15458">
                  <c:v>42692.041666666657</c:v>
                </c:pt>
                <c:pt idx="15459">
                  <c:v>42692.0625</c:v>
                </c:pt>
                <c:pt idx="15460">
                  <c:v>42692.083333333343</c:v>
                </c:pt>
                <c:pt idx="15461">
                  <c:v>42692.104166666657</c:v>
                </c:pt>
                <c:pt idx="15462">
                  <c:v>42692.125</c:v>
                </c:pt>
                <c:pt idx="15463">
                  <c:v>42692.145833333343</c:v>
                </c:pt>
                <c:pt idx="15464">
                  <c:v>42692.166666666657</c:v>
                </c:pt>
                <c:pt idx="15465">
                  <c:v>42692.1875</c:v>
                </c:pt>
                <c:pt idx="15466">
                  <c:v>42692.208333333343</c:v>
                </c:pt>
                <c:pt idx="15467">
                  <c:v>42692.22916666665</c:v>
                </c:pt>
                <c:pt idx="15468">
                  <c:v>42692.25</c:v>
                </c:pt>
                <c:pt idx="15469">
                  <c:v>42692.270833333343</c:v>
                </c:pt>
                <c:pt idx="15470">
                  <c:v>42692.29166666665</c:v>
                </c:pt>
                <c:pt idx="15471">
                  <c:v>42692.3125</c:v>
                </c:pt>
                <c:pt idx="15472">
                  <c:v>42692.333333333343</c:v>
                </c:pt>
                <c:pt idx="15473">
                  <c:v>42692.354166666657</c:v>
                </c:pt>
                <c:pt idx="15474">
                  <c:v>42692.375</c:v>
                </c:pt>
                <c:pt idx="15475">
                  <c:v>42692.395833333343</c:v>
                </c:pt>
                <c:pt idx="15476">
                  <c:v>42692.416666666657</c:v>
                </c:pt>
                <c:pt idx="15477">
                  <c:v>42692.4375</c:v>
                </c:pt>
                <c:pt idx="15478">
                  <c:v>42692.458333333343</c:v>
                </c:pt>
                <c:pt idx="15479">
                  <c:v>42692.479166666657</c:v>
                </c:pt>
                <c:pt idx="15480">
                  <c:v>42692.5</c:v>
                </c:pt>
                <c:pt idx="15481">
                  <c:v>42692.520833333343</c:v>
                </c:pt>
                <c:pt idx="15482">
                  <c:v>42692.541666666657</c:v>
                </c:pt>
                <c:pt idx="15483">
                  <c:v>42692.5625</c:v>
                </c:pt>
                <c:pt idx="15484">
                  <c:v>42692.583333333343</c:v>
                </c:pt>
                <c:pt idx="15485">
                  <c:v>42692.604166666657</c:v>
                </c:pt>
                <c:pt idx="15486">
                  <c:v>42692.625</c:v>
                </c:pt>
                <c:pt idx="15487">
                  <c:v>42692.645833333343</c:v>
                </c:pt>
                <c:pt idx="15488">
                  <c:v>42692.666666666657</c:v>
                </c:pt>
                <c:pt idx="15489">
                  <c:v>42692.6875</c:v>
                </c:pt>
                <c:pt idx="15490">
                  <c:v>42692.708333333343</c:v>
                </c:pt>
                <c:pt idx="15491">
                  <c:v>42692.72916666665</c:v>
                </c:pt>
                <c:pt idx="15492">
                  <c:v>42692.75</c:v>
                </c:pt>
                <c:pt idx="15493">
                  <c:v>42692.770833333343</c:v>
                </c:pt>
                <c:pt idx="15494">
                  <c:v>42692.79166666665</c:v>
                </c:pt>
                <c:pt idx="15495">
                  <c:v>42692.8125</c:v>
                </c:pt>
                <c:pt idx="15496">
                  <c:v>42692.833333333343</c:v>
                </c:pt>
                <c:pt idx="15497">
                  <c:v>42692.854166666657</c:v>
                </c:pt>
                <c:pt idx="15498">
                  <c:v>42692.875</c:v>
                </c:pt>
                <c:pt idx="15499">
                  <c:v>42692.895833333343</c:v>
                </c:pt>
                <c:pt idx="15500">
                  <c:v>42692.916666666657</c:v>
                </c:pt>
                <c:pt idx="15501">
                  <c:v>42692.9375</c:v>
                </c:pt>
                <c:pt idx="15502">
                  <c:v>42692.958333333343</c:v>
                </c:pt>
                <c:pt idx="15503">
                  <c:v>42692.979166666657</c:v>
                </c:pt>
                <c:pt idx="15504">
                  <c:v>42693</c:v>
                </c:pt>
                <c:pt idx="15505">
                  <c:v>42693.020833333343</c:v>
                </c:pt>
                <c:pt idx="15506">
                  <c:v>42693.041666666657</c:v>
                </c:pt>
                <c:pt idx="15507">
                  <c:v>42693.0625</c:v>
                </c:pt>
                <c:pt idx="15508">
                  <c:v>42693.083333333343</c:v>
                </c:pt>
                <c:pt idx="15509">
                  <c:v>42693.104166666657</c:v>
                </c:pt>
                <c:pt idx="15510">
                  <c:v>42693.125</c:v>
                </c:pt>
                <c:pt idx="15511">
                  <c:v>42693.145833333343</c:v>
                </c:pt>
                <c:pt idx="15512">
                  <c:v>42693.166666666657</c:v>
                </c:pt>
                <c:pt idx="15513">
                  <c:v>42693.1875</c:v>
                </c:pt>
                <c:pt idx="15514">
                  <c:v>42693.208333333343</c:v>
                </c:pt>
                <c:pt idx="15515">
                  <c:v>42693.22916666665</c:v>
                </c:pt>
                <c:pt idx="15516">
                  <c:v>42693.25</c:v>
                </c:pt>
                <c:pt idx="15517">
                  <c:v>42693.270833333343</c:v>
                </c:pt>
                <c:pt idx="15518">
                  <c:v>42693.29166666665</c:v>
                </c:pt>
                <c:pt idx="15519">
                  <c:v>42693.3125</c:v>
                </c:pt>
                <c:pt idx="15520">
                  <c:v>42693.333333333343</c:v>
                </c:pt>
                <c:pt idx="15521">
                  <c:v>42693.354166666657</c:v>
                </c:pt>
                <c:pt idx="15522">
                  <c:v>42693.375</c:v>
                </c:pt>
                <c:pt idx="15523">
                  <c:v>42693.395833333343</c:v>
                </c:pt>
                <c:pt idx="15524">
                  <c:v>42693.416666666657</c:v>
                </c:pt>
                <c:pt idx="15525">
                  <c:v>42693.4375</c:v>
                </c:pt>
                <c:pt idx="15526">
                  <c:v>42693.458333333343</c:v>
                </c:pt>
                <c:pt idx="15527">
                  <c:v>42693.479166666657</c:v>
                </c:pt>
                <c:pt idx="15528">
                  <c:v>42693.5</c:v>
                </c:pt>
                <c:pt idx="15529">
                  <c:v>42693.520833333343</c:v>
                </c:pt>
                <c:pt idx="15530">
                  <c:v>42693.541666666657</c:v>
                </c:pt>
                <c:pt idx="15531">
                  <c:v>42693.5625</c:v>
                </c:pt>
                <c:pt idx="15532">
                  <c:v>42693.583333333343</c:v>
                </c:pt>
                <c:pt idx="15533">
                  <c:v>42693.604166666657</c:v>
                </c:pt>
                <c:pt idx="15534">
                  <c:v>42693.625</c:v>
                </c:pt>
                <c:pt idx="15535">
                  <c:v>42693.645833333343</c:v>
                </c:pt>
                <c:pt idx="15536">
                  <c:v>42693.666666666657</c:v>
                </c:pt>
                <c:pt idx="15537">
                  <c:v>42693.6875</c:v>
                </c:pt>
                <c:pt idx="15538">
                  <c:v>42693.708333333343</c:v>
                </c:pt>
                <c:pt idx="15539">
                  <c:v>42693.72916666665</c:v>
                </c:pt>
                <c:pt idx="15540">
                  <c:v>42693.75</c:v>
                </c:pt>
                <c:pt idx="15541">
                  <c:v>42693.770833333343</c:v>
                </c:pt>
                <c:pt idx="15542">
                  <c:v>42693.79166666665</c:v>
                </c:pt>
                <c:pt idx="15543">
                  <c:v>42693.8125</c:v>
                </c:pt>
                <c:pt idx="15544">
                  <c:v>42693.833333333343</c:v>
                </c:pt>
                <c:pt idx="15545">
                  <c:v>42693.854166666657</c:v>
                </c:pt>
                <c:pt idx="15546">
                  <c:v>42693.875</c:v>
                </c:pt>
                <c:pt idx="15547">
                  <c:v>42693.895833333343</c:v>
                </c:pt>
                <c:pt idx="15548">
                  <c:v>42693.916666666657</c:v>
                </c:pt>
                <c:pt idx="15549">
                  <c:v>42693.9375</c:v>
                </c:pt>
                <c:pt idx="15550">
                  <c:v>42693.958333333343</c:v>
                </c:pt>
                <c:pt idx="15551">
                  <c:v>42693.979166666657</c:v>
                </c:pt>
                <c:pt idx="15552">
                  <c:v>42694</c:v>
                </c:pt>
                <c:pt idx="15553">
                  <c:v>42694.020833333343</c:v>
                </c:pt>
                <c:pt idx="15554">
                  <c:v>42694.041666666657</c:v>
                </c:pt>
                <c:pt idx="15555">
                  <c:v>42694.0625</c:v>
                </c:pt>
                <c:pt idx="15556">
                  <c:v>42694.083333333343</c:v>
                </c:pt>
                <c:pt idx="15557">
                  <c:v>42694.104166666657</c:v>
                </c:pt>
                <c:pt idx="15558">
                  <c:v>42694.125</c:v>
                </c:pt>
                <c:pt idx="15559">
                  <c:v>42694.145833333343</c:v>
                </c:pt>
                <c:pt idx="15560">
                  <c:v>42694.166666666657</c:v>
                </c:pt>
                <c:pt idx="15561">
                  <c:v>42694.1875</c:v>
                </c:pt>
                <c:pt idx="15562">
                  <c:v>42694.208333333343</c:v>
                </c:pt>
                <c:pt idx="15563">
                  <c:v>42694.22916666665</c:v>
                </c:pt>
                <c:pt idx="15564">
                  <c:v>42694.25</c:v>
                </c:pt>
                <c:pt idx="15565">
                  <c:v>42694.270833333343</c:v>
                </c:pt>
                <c:pt idx="15566">
                  <c:v>42694.29166666665</c:v>
                </c:pt>
                <c:pt idx="15567">
                  <c:v>42694.3125</c:v>
                </c:pt>
                <c:pt idx="15568">
                  <c:v>42694.333333333343</c:v>
                </c:pt>
                <c:pt idx="15569">
                  <c:v>42694.354166666657</c:v>
                </c:pt>
                <c:pt idx="15570">
                  <c:v>42694.375</c:v>
                </c:pt>
                <c:pt idx="15571">
                  <c:v>42694.395833333343</c:v>
                </c:pt>
                <c:pt idx="15572">
                  <c:v>42694.416666666657</c:v>
                </c:pt>
                <c:pt idx="15573">
                  <c:v>42694.4375</c:v>
                </c:pt>
                <c:pt idx="15574">
                  <c:v>42694.458333333343</c:v>
                </c:pt>
                <c:pt idx="15575">
                  <c:v>42694.479166666657</c:v>
                </c:pt>
                <c:pt idx="15576">
                  <c:v>42694.5</c:v>
                </c:pt>
                <c:pt idx="15577">
                  <c:v>42694.520833333343</c:v>
                </c:pt>
                <c:pt idx="15578">
                  <c:v>42694.541666666657</c:v>
                </c:pt>
                <c:pt idx="15579">
                  <c:v>42694.5625</c:v>
                </c:pt>
                <c:pt idx="15580">
                  <c:v>42694.583333333343</c:v>
                </c:pt>
                <c:pt idx="15581">
                  <c:v>42694.604166666657</c:v>
                </c:pt>
                <c:pt idx="15582">
                  <c:v>42694.625</c:v>
                </c:pt>
                <c:pt idx="15583">
                  <c:v>42694.645833333343</c:v>
                </c:pt>
                <c:pt idx="15584">
                  <c:v>42694.666666666657</c:v>
                </c:pt>
                <c:pt idx="15585">
                  <c:v>42694.6875</c:v>
                </c:pt>
                <c:pt idx="15586">
                  <c:v>42694.708333333343</c:v>
                </c:pt>
                <c:pt idx="15587">
                  <c:v>42694.72916666665</c:v>
                </c:pt>
                <c:pt idx="15588">
                  <c:v>42694.75</c:v>
                </c:pt>
                <c:pt idx="15589">
                  <c:v>42694.770833333343</c:v>
                </c:pt>
                <c:pt idx="15590">
                  <c:v>42694.79166666665</c:v>
                </c:pt>
                <c:pt idx="15591">
                  <c:v>42694.8125</c:v>
                </c:pt>
                <c:pt idx="15592">
                  <c:v>42694.833333333343</c:v>
                </c:pt>
                <c:pt idx="15593">
                  <c:v>42694.854166666657</c:v>
                </c:pt>
                <c:pt idx="15594">
                  <c:v>42694.875</c:v>
                </c:pt>
                <c:pt idx="15595">
                  <c:v>42694.895833333343</c:v>
                </c:pt>
                <c:pt idx="15596">
                  <c:v>42694.916666666657</c:v>
                </c:pt>
                <c:pt idx="15597">
                  <c:v>42694.9375</c:v>
                </c:pt>
                <c:pt idx="15598">
                  <c:v>42694.958333333343</c:v>
                </c:pt>
                <c:pt idx="15599">
                  <c:v>42694.979166666657</c:v>
                </c:pt>
                <c:pt idx="15600">
                  <c:v>42695</c:v>
                </c:pt>
                <c:pt idx="15601">
                  <c:v>42695.020833333343</c:v>
                </c:pt>
                <c:pt idx="15602">
                  <c:v>42695.041666666657</c:v>
                </c:pt>
                <c:pt idx="15603">
                  <c:v>42695.0625</c:v>
                </c:pt>
                <c:pt idx="15604">
                  <c:v>42695.083333333343</c:v>
                </c:pt>
                <c:pt idx="15605">
                  <c:v>42695.104166666657</c:v>
                </c:pt>
                <c:pt idx="15606">
                  <c:v>42695.125</c:v>
                </c:pt>
                <c:pt idx="15607">
                  <c:v>42695.145833333343</c:v>
                </c:pt>
                <c:pt idx="15608">
                  <c:v>42695.166666666657</c:v>
                </c:pt>
                <c:pt idx="15609">
                  <c:v>42695.1875</c:v>
                </c:pt>
                <c:pt idx="15610">
                  <c:v>42695.208333333343</c:v>
                </c:pt>
                <c:pt idx="15611">
                  <c:v>42695.22916666665</c:v>
                </c:pt>
                <c:pt idx="15612">
                  <c:v>42695.25</c:v>
                </c:pt>
                <c:pt idx="15613">
                  <c:v>42695.270833333343</c:v>
                </c:pt>
                <c:pt idx="15614">
                  <c:v>42695.29166666665</c:v>
                </c:pt>
                <c:pt idx="15615">
                  <c:v>42695.3125</c:v>
                </c:pt>
                <c:pt idx="15616">
                  <c:v>42695.333333333343</c:v>
                </c:pt>
                <c:pt idx="15617">
                  <c:v>42695.354166666657</c:v>
                </c:pt>
                <c:pt idx="15618">
                  <c:v>42695.375</c:v>
                </c:pt>
                <c:pt idx="15619">
                  <c:v>42695.395833333343</c:v>
                </c:pt>
                <c:pt idx="15620">
                  <c:v>42695.416666666657</c:v>
                </c:pt>
                <c:pt idx="15621">
                  <c:v>42695.4375</c:v>
                </c:pt>
                <c:pt idx="15622">
                  <c:v>42695.458333333343</c:v>
                </c:pt>
                <c:pt idx="15623">
                  <c:v>42695.479166666657</c:v>
                </c:pt>
                <c:pt idx="15624">
                  <c:v>42695.5</c:v>
                </c:pt>
                <c:pt idx="15625">
                  <c:v>42695.520833333343</c:v>
                </c:pt>
                <c:pt idx="15626">
                  <c:v>42695.541666666657</c:v>
                </c:pt>
                <c:pt idx="15627">
                  <c:v>42695.5625</c:v>
                </c:pt>
                <c:pt idx="15628">
                  <c:v>42695.583333333343</c:v>
                </c:pt>
                <c:pt idx="15629">
                  <c:v>42695.604166666657</c:v>
                </c:pt>
                <c:pt idx="15630">
                  <c:v>42695.625</c:v>
                </c:pt>
                <c:pt idx="15631">
                  <c:v>42695.645833333343</c:v>
                </c:pt>
                <c:pt idx="15632">
                  <c:v>42695.666666666657</c:v>
                </c:pt>
                <c:pt idx="15633">
                  <c:v>42695.6875</c:v>
                </c:pt>
                <c:pt idx="15634">
                  <c:v>42695.708333333343</c:v>
                </c:pt>
                <c:pt idx="15635">
                  <c:v>42695.72916666665</c:v>
                </c:pt>
                <c:pt idx="15636">
                  <c:v>42695.75</c:v>
                </c:pt>
                <c:pt idx="15637">
                  <c:v>42695.770833333343</c:v>
                </c:pt>
                <c:pt idx="15638">
                  <c:v>42695.79166666665</c:v>
                </c:pt>
                <c:pt idx="15639">
                  <c:v>42695.8125</c:v>
                </c:pt>
                <c:pt idx="15640">
                  <c:v>42695.833333333343</c:v>
                </c:pt>
                <c:pt idx="15641">
                  <c:v>42695.854166666657</c:v>
                </c:pt>
                <c:pt idx="15642">
                  <c:v>42695.875</c:v>
                </c:pt>
                <c:pt idx="15643">
                  <c:v>42695.895833333343</c:v>
                </c:pt>
                <c:pt idx="15644">
                  <c:v>42695.916666666657</c:v>
                </c:pt>
                <c:pt idx="15645">
                  <c:v>42695.9375</c:v>
                </c:pt>
                <c:pt idx="15646">
                  <c:v>42695.958333333343</c:v>
                </c:pt>
                <c:pt idx="15647">
                  <c:v>42695.979166666657</c:v>
                </c:pt>
                <c:pt idx="15648">
                  <c:v>42696</c:v>
                </c:pt>
                <c:pt idx="15649">
                  <c:v>42696.020833333343</c:v>
                </c:pt>
                <c:pt idx="15650">
                  <c:v>42696.041666666657</c:v>
                </c:pt>
                <c:pt idx="15651">
                  <c:v>42696.0625</c:v>
                </c:pt>
                <c:pt idx="15652">
                  <c:v>42696.083333333343</c:v>
                </c:pt>
                <c:pt idx="15653">
                  <c:v>42696.104166666657</c:v>
                </c:pt>
                <c:pt idx="15654">
                  <c:v>42696.125</c:v>
                </c:pt>
                <c:pt idx="15655">
                  <c:v>42696.145833333343</c:v>
                </c:pt>
                <c:pt idx="15656">
                  <c:v>42696.166666666657</c:v>
                </c:pt>
                <c:pt idx="15657">
                  <c:v>42696.1875</c:v>
                </c:pt>
                <c:pt idx="15658">
                  <c:v>42696.208333333343</c:v>
                </c:pt>
                <c:pt idx="15659">
                  <c:v>42696.22916666665</c:v>
                </c:pt>
                <c:pt idx="15660">
                  <c:v>42696.25</c:v>
                </c:pt>
                <c:pt idx="15661">
                  <c:v>42696.270833333343</c:v>
                </c:pt>
                <c:pt idx="15662">
                  <c:v>42696.29166666665</c:v>
                </c:pt>
                <c:pt idx="15663">
                  <c:v>42696.3125</c:v>
                </c:pt>
                <c:pt idx="15664">
                  <c:v>42696.333333333343</c:v>
                </c:pt>
                <c:pt idx="15665">
                  <c:v>42696.354166666657</c:v>
                </c:pt>
                <c:pt idx="15666">
                  <c:v>42696.375</c:v>
                </c:pt>
                <c:pt idx="15667">
                  <c:v>42696.395833333343</c:v>
                </c:pt>
                <c:pt idx="15668">
                  <c:v>42696.416666666657</c:v>
                </c:pt>
                <c:pt idx="15669">
                  <c:v>42696.4375</c:v>
                </c:pt>
                <c:pt idx="15670">
                  <c:v>42696.458333333343</c:v>
                </c:pt>
                <c:pt idx="15671">
                  <c:v>42696.479166666657</c:v>
                </c:pt>
                <c:pt idx="15672">
                  <c:v>42696.5</c:v>
                </c:pt>
                <c:pt idx="15673">
                  <c:v>42696.520833333343</c:v>
                </c:pt>
                <c:pt idx="15674">
                  <c:v>42696.541666666657</c:v>
                </c:pt>
                <c:pt idx="15675">
                  <c:v>42696.5625</c:v>
                </c:pt>
                <c:pt idx="15676">
                  <c:v>42696.583333333343</c:v>
                </c:pt>
                <c:pt idx="15677">
                  <c:v>42696.604166666657</c:v>
                </c:pt>
                <c:pt idx="15678">
                  <c:v>42696.625</c:v>
                </c:pt>
                <c:pt idx="15679">
                  <c:v>42696.645833333343</c:v>
                </c:pt>
                <c:pt idx="15680">
                  <c:v>42696.666666666657</c:v>
                </c:pt>
                <c:pt idx="15681">
                  <c:v>42696.6875</c:v>
                </c:pt>
                <c:pt idx="15682">
                  <c:v>42696.708333333343</c:v>
                </c:pt>
                <c:pt idx="15683">
                  <c:v>42696.72916666665</c:v>
                </c:pt>
                <c:pt idx="15684">
                  <c:v>42696.75</c:v>
                </c:pt>
                <c:pt idx="15685">
                  <c:v>42696.770833333343</c:v>
                </c:pt>
                <c:pt idx="15686">
                  <c:v>42696.79166666665</c:v>
                </c:pt>
                <c:pt idx="15687">
                  <c:v>42696.8125</c:v>
                </c:pt>
                <c:pt idx="15688">
                  <c:v>42696.833333333343</c:v>
                </c:pt>
                <c:pt idx="15689">
                  <c:v>42696.854166666657</c:v>
                </c:pt>
                <c:pt idx="15690">
                  <c:v>42696.875</c:v>
                </c:pt>
                <c:pt idx="15691">
                  <c:v>42696.895833333343</c:v>
                </c:pt>
                <c:pt idx="15692">
                  <c:v>42696.916666666657</c:v>
                </c:pt>
                <c:pt idx="15693">
                  <c:v>42696.9375</c:v>
                </c:pt>
                <c:pt idx="15694">
                  <c:v>42696.958333333343</c:v>
                </c:pt>
                <c:pt idx="15695">
                  <c:v>42696.979166666657</c:v>
                </c:pt>
                <c:pt idx="15696">
                  <c:v>42697</c:v>
                </c:pt>
                <c:pt idx="15697">
                  <c:v>42697.020833333343</c:v>
                </c:pt>
                <c:pt idx="15698">
                  <c:v>42697.041666666657</c:v>
                </c:pt>
                <c:pt idx="15699">
                  <c:v>42697.0625</c:v>
                </c:pt>
                <c:pt idx="15700">
                  <c:v>42697.083333333343</c:v>
                </c:pt>
                <c:pt idx="15701">
                  <c:v>42697.104166666657</c:v>
                </c:pt>
                <c:pt idx="15702">
                  <c:v>42697.125</c:v>
                </c:pt>
                <c:pt idx="15703">
                  <c:v>42697.145833333343</c:v>
                </c:pt>
                <c:pt idx="15704">
                  <c:v>42697.166666666657</c:v>
                </c:pt>
                <c:pt idx="15705">
                  <c:v>42697.1875</c:v>
                </c:pt>
                <c:pt idx="15706">
                  <c:v>42697.208333333343</c:v>
                </c:pt>
                <c:pt idx="15707">
                  <c:v>42697.22916666665</c:v>
                </c:pt>
                <c:pt idx="15708">
                  <c:v>42697.25</c:v>
                </c:pt>
                <c:pt idx="15709">
                  <c:v>42697.270833333343</c:v>
                </c:pt>
                <c:pt idx="15710">
                  <c:v>42697.29166666665</c:v>
                </c:pt>
                <c:pt idx="15711">
                  <c:v>42697.3125</c:v>
                </c:pt>
                <c:pt idx="15712">
                  <c:v>42697.333333333343</c:v>
                </c:pt>
                <c:pt idx="15713">
                  <c:v>42697.354166666657</c:v>
                </c:pt>
                <c:pt idx="15714">
                  <c:v>42697.375</c:v>
                </c:pt>
                <c:pt idx="15715">
                  <c:v>42697.395833333343</c:v>
                </c:pt>
                <c:pt idx="15716">
                  <c:v>42697.416666666657</c:v>
                </c:pt>
                <c:pt idx="15717">
                  <c:v>42697.4375</c:v>
                </c:pt>
                <c:pt idx="15718">
                  <c:v>42697.458333333343</c:v>
                </c:pt>
                <c:pt idx="15719">
                  <c:v>42697.479166666657</c:v>
                </c:pt>
                <c:pt idx="15720">
                  <c:v>42697.5</c:v>
                </c:pt>
                <c:pt idx="15721">
                  <c:v>42697.520833333343</c:v>
                </c:pt>
                <c:pt idx="15722">
                  <c:v>42697.541666666657</c:v>
                </c:pt>
                <c:pt idx="15723">
                  <c:v>42697.5625</c:v>
                </c:pt>
                <c:pt idx="15724">
                  <c:v>42697.583333333343</c:v>
                </c:pt>
                <c:pt idx="15725">
                  <c:v>42697.604166666657</c:v>
                </c:pt>
                <c:pt idx="15726">
                  <c:v>42697.625</c:v>
                </c:pt>
                <c:pt idx="15727">
                  <c:v>42697.645833333343</c:v>
                </c:pt>
                <c:pt idx="15728">
                  <c:v>42697.666666666657</c:v>
                </c:pt>
                <c:pt idx="15729">
                  <c:v>42697.6875</c:v>
                </c:pt>
                <c:pt idx="15730">
                  <c:v>42697.708333333343</c:v>
                </c:pt>
                <c:pt idx="15731">
                  <c:v>42697.72916666665</c:v>
                </c:pt>
                <c:pt idx="15732">
                  <c:v>42697.75</c:v>
                </c:pt>
                <c:pt idx="15733">
                  <c:v>42697.770833333343</c:v>
                </c:pt>
                <c:pt idx="15734">
                  <c:v>42697.79166666665</c:v>
                </c:pt>
                <c:pt idx="15735">
                  <c:v>42697.8125</c:v>
                </c:pt>
                <c:pt idx="15736">
                  <c:v>42697.833333333343</c:v>
                </c:pt>
                <c:pt idx="15737">
                  <c:v>42697.854166666657</c:v>
                </c:pt>
                <c:pt idx="15738">
                  <c:v>42697.875</c:v>
                </c:pt>
                <c:pt idx="15739">
                  <c:v>42697.895833333343</c:v>
                </c:pt>
                <c:pt idx="15740">
                  <c:v>42697.916666666657</c:v>
                </c:pt>
                <c:pt idx="15741">
                  <c:v>42697.9375</c:v>
                </c:pt>
                <c:pt idx="15742">
                  <c:v>42697.958333333343</c:v>
                </c:pt>
                <c:pt idx="15743">
                  <c:v>42697.979166666657</c:v>
                </c:pt>
                <c:pt idx="15744">
                  <c:v>42698</c:v>
                </c:pt>
                <c:pt idx="15745">
                  <c:v>42698.020833333343</c:v>
                </c:pt>
                <c:pt idx="15746">
                  <c:v>42698.041666666657</c:v>
                </c:pt>
                <c:pt idx="15747">
                  <c:v>42698.0625</c:v>
                </c:pt>
                <c:pt idx="15748">
                  <c:v>42698.083333333343</c:v>
                </c:pt>
                <c:pt idx="15749">
                  <c:v>42698.104166666657</c:v>
                </c:pt>
                <c:pt idx="15750">
                  <c:v>42698.125</c:v>
                </c:pt>
                <c:pt idx="15751">
                  <c:v>42698.145833333343</c:v>
                </c:pt>
                <c:pt idx="15752">
                  <c:v>42698.166666666657</c:v>
                </c:pt>
                <c:pt idx="15753">
                  <c:v>42698.1875</c:v>
                </c:pt>
                <c:pt idx="15754">
                  <c:v>42698.208333333343</c:v>
                </c:pt>
                <c:pt idx="15755">
                  <c:v>42698.22916666665</c:v>
                </c:pt>
                <c:pt idx="15756">
                  <c:v>42698.25</c:v>
                </c:pt>
                <c:pt idx="15757">
                  <c:v>42698.270833333343</c:v>
                </c:pt>
                <c:pt idx="15758">
                  <c:v>42698.29166666665</c:v>
                </c:pt>
                <c:pt idx="15759">
                  <c:v>42698.3125</c:v>
                </c:pt>
                <c:pt idx="15760">
                  <c:v>42698.333333333343</c:v>
                </c:pt>
                <c:pt idx="15761">
                  <c:v>42698.354166666657</c:v>
                </c:pt>
                <c:pt idx="15762">
                  <c:v>42698.375</c:v>
                </c:pt>
                <c:pt idx="15763">
                  <c:v>42698.395833333343</c:v>
                </c:pt>
                <c:pt idx="15764">
                  <c:v>42698.416666666657</c:v>
                </c:pt>
                <c:pt idx="15765">
                  <c:v>42698.4375</c:v>
                </c:pt>
                <c:pt idx="15766">
                  <c:v>42698.458333333343</c:v>
                </c:pt>
                <c:pt idx="15767">
                  <c:v>42698.479166666657</c:v>
                </c:pt>
                <c:pt idx="15768">
                  <c:v>42698.5</c:v>
                </c:pt>
                <c:pt idx="15769">
                  <c:v>42698.520833333343</c:v>
                </c:pt>
                <c:pt idx="15770">
                  <c:v>42698.541666666657</c:v>
                </c:pt>
                <c:pt idx="15771">
                  <c:v>42698.5625</c:v>
                </c:pt>
                <c:pt idx="15772">
                  <c:v>42698.583333333343</c:v>
                </c:pt>
                <c:pt idx="15773">
                  <c:v>42698.604166666657</c:v>
                </c:pt>
                <c:pt idx="15774">
                  <c:v>42698.625</c:v>
                </c:pt>
                <c:pt idx="15775">
                  <c:v>42698.645833333343</c:v>
                </c:pt>
                <c:pt idx="15776">
                  <c:v>42698.666666666657</c:v>
                </c:pt>
                <c:pt idx="15777">
                  <c:v>42698.6875</c:v>
                </c:pt>
                <c:pt idx="15778">
                  <c:v>42698.708333333343</c:v>
                </c:pt>
                <c:pt idx="15779">
                  <c:v>42698.72916666665</c:v>
                </c:pt>
                <c:pt idx="15780">
                  <c:v>42698.75</c:v>
                </c:pt>
                <c:pt idx="15781">
                  <c:v>42698.770833333343</c:v>
                </c:pt>
                <c:pt idx="15782">
                  <c:v>42698.79166666665</c:v>
                </c:pt>
                <c:pt idx="15783">
                  <c:v>42698.8125</c:v>
                </c:pt>
                <c:pt idx="15784">
                  <c:v>42698.833333333343</c:v>
                </c:pt>
                <c:pt idx="15785">
                  <c:v>42698.854166666657</c:v>
                </c:pt>
                <c:pt idx="15786">
                  <c:v>42698.875</c:v>
                </c:pt>
                <c:pt idx="15787">
                  <c:v>42698.895833333343</c:v>
                </c:pt>
                <c:pt idx="15788">
                  <c:v>42698.916666666657</c:v>
                </c:pt>
                <c:pt idx="15789">
                  <c:v>42698.9375</c:v>
                </c:pt>
                <c:pt idx="15790">
                  <c:v>42698.958333333343</c:v>
                </c:pt>
                <c:pt idx="15791">
                  <c:v>42698.979166666657</c:v>
                </c:pt>
                <c:pt idx="15792">
                  <c:v>42699</c:v>
                </c:pt>
                <c:pt idx="15793">
                  <c:v>42699.020833333343</c:v>
                </c:pt>
                <c:pt idx="15794">
                  <c:v>42699.041666666657</c:v>
                </c:pt>
                <c:pt idx="15795">
                  <c:v>42699.0625</c:v>
                </c:pt>
                <c:pt idx="15796">
                  <c:v>42699.083333333343</c:v>
                </c:pt>
                <c:pt idx="15797">
                  <c:v>42699.104166666657</c:v>
                </c:pt>
                <c:pt idx="15798">
                  <c:v>42699.125</c:v>
                </c:pt>
                <c:pt idx="15799">
                  <c:v>42699.145833333343</c:v>
                </c:pt>
                <c:pt idx="15800">
                  <c:v>42699.166666666657</c:v>
                </c:pt>
                <c:pt idx="15801">
                  <c:v>42699.1875</c:v>
                </c:pt>
                <c:pt idx="15802">
                  <c:v>42699.208333333343</c:v>
                </c:pt>
                <c:pt idx="15803">
                  <c:v>42699.22916666665</c:v>
                </c:pt>
                <c:pt idx="15804">
                  <c:v>42699.25</c:v>
                </c:pt>
                <c:pt idx="15805">
                  <c:v>42699.270833333343</c:v>
                </c:pt>
                <c:pt idx="15806">
                  <c:v>42699.29166666665</c:v>
                </c:pt>
                <c:pt idx="15807">
                  <c:v>42699.3125</c:v>
                </c:pt>
                <c:pt idx="15808">
                  <c:v>42699.333333333343</c:v>
                </c:pt>
                <c:pt idx="15809">
                  <c:v>42699.354166666657</c:v>
                </c:pt>
                <c:pt idx="15810">
                  <c:v>42699.375</c:v>
                </c:pt>
                <c:pt idx="15811">
                  <c:v>42699.395833333343</c:v>
                </c:pt>
                <c:pt idx="15812">
                  <c:v>42699.416666666657</c:v>
                </c:pt>
                <c:pt idx="15813">
                  <c:v>42699.4375</c:v>
                </c:pt>
                <c:pt idx="15814">
                  <c:v>42699.458333333343</c:v>
                </c:pt>
                <c:pt idx="15815">
                  <c:v>42699.479166666657</c:v>
                </c:pt>
                <c:pt idx="15816">
                  <c:v>42699.5</c:v>
                </c:pt>
                <c:pt idx="15817">
                  <c:v>42699.520833333343</c:v>
                </c:pt>
                <c:pt idx="15818">
                  <c:v>42699.541666666657</c:v>
                </c:pt>
                <c:pt idx="15819">
                  <c:v>42699.5625</c:v>
                </c:pt>
                <c:pt idx="15820">
                  <c:v>42699.583333333343</c:v>
                </c:pt>
                <c:pt idx="15821">
                  <c:v>42699.604166666657</c:v>
                </c:pt>
                <c:pt idx="15822">
                  <c:v>42699.625</c:v>
                </c:pt>
                <c:pt idx="15823">
                  <c:v>42699.645833333343</c:v>
                </c:pt>
                <c:pt idx="15824">
                  <c:v>42699.666666666657</c:v>
                </c:pt>
                <c:pt idx="15825">
                  <c:v>42699.6875</c:v>
                </c:pt>
                <c:pt idx="15826">
                  <c:v>42699.708333333343</c:v>
                </c:pt>
                <c:pt idx="15827">
                  <c:v>42699.72916666665</c:v>
                </c:pt>
                <c:pt idx="15828">
                  <c:v>42699.75</c:v>
                </c:pt>
                <c:pt idx="15829">
                  <c:v>42699.770833333343</c:v>
                </c:pt>
                <c:pt idx="15830">
                  <c:v>42699.79166666665</c:v>
                </c:pt>
                <c:pt idx="15831">
                  <c:v>42699.8125</c:v>
                </c:pt>
                <c:pt idx="15832">
                  <c:v>42699.833333333343</c:v>
                </c:pt>
                <c:pt idx="15833">
                  <c:v>42699.854166666657</c:v>
                </c:pt>
                <c:pt idx="15834">
                  <c:v>42699.875</c:v>
                </c:pt>
                <c:pt idx="15835">
                  <c:v>42699.895833333343</c:v>
                </c:pt>
                <c:pt idx="15836">
                  <c:v>42699.916666666657</c:v>
                </c:pt>
                <c:pt idx="15837">
                  <c:v>42699.9375</c:v>
                </c:pt>
                <c:pt idx="15838">
                  <c:v>42699.958333333343</c:v>
                </c:pt>
                <c:pt idx="15839">
                  <c:v>42699.979166666657</c:v>
                </c:pt>
                <c:pt idx="15840">
                  <c:v>42700</c:v>
                </c:pt>
                <c:pt idx="15841">
                  <c:v>42700.020833333343</c:v>
                </c:pt>
                <c:pt idx="15842">
                  <c:v>42700.041666666657</c:v>
                </c:pt>
                <c:pt idx="15843">
                  <c:v>42700.0625</c:v>
                </c:pt>
                <c:pt idx="15844">
                  <c:v>42700.083333333343</c:v>
                </c:pt>
                <c:pt idx="15845">
                  <c:v>42700.104166666657</c:v>
                </c:pt>
                <c:pt idx="15846">
                  <c:v>42700.125</c:v>
                </c:pt>
                <c:pt idx="15847">
                  <c:v>42700.145833333343</c:v>
                </c:pt>
                <c:pt idx="15848">
                  <c:v>42700.166666666657</c:v>
                </c:pt>
                <c:pt idx="15849">
                  <c:v>42700.1875</c:v>
                </c:pt>
                <c:pt idx="15850">
                  <c:v>42700.208333333343</c:v>
                </c:pt>
                <c:pt idx="15851">
                  <c:v>42700.22916666665</c:v>
                </c:pt>
                <c:pt idx="15852">
                  <c:v>42700.25</c:v>
                </c:pt>
                <c:pt idx="15853">
                  <c:v>42700.270833333343</c:v>
                </c:pt>
                <c:pt idx="15854">
                  <c:v>42700.29166666665</c:v>
                </c:pt>
                <c:pt idx="15855">
                  <c:v>42700.3125</c:v>
                </c:pt>
                <c:pt idx="15856">
                  <c:v>42700.333333333343</c:v>
                </c:pt>
                <c:pt idx="15857">
                  <c:v>42700.354166666657</c:v>
                </c:pt>
                <c:pt idx="15858">
                  <c:v>42700.375</c:v>
                </c:pt>
                <c:pt idx="15859">
                  <c:v>42700.395833333343</c:v>
                </c:pt>
                <c:pt idx="15860">
                  <c:v>42700.416666666657</c:v>
                </c:pt>
                <c:pt idx="15861">
                  <c:v>42700.4375</c:v>
                </c:pt>
                <c:pt idx="15862">
                  <c:v>42700.458333333343</c:v>
                </c:pt>
                <c:pt idx="15863">
                  <c:v>42700.479166666657</c:v>
                </c:pt>
                <c:pt idx="15864">
                  <c:v>42700.5</c:v>
                </c:pt>
                <c:pt idx="15865">
                  <c:v>42700.520833333343</c:v>
                </c:pt>
                <c:pt idx="15866">
                  <c:v>42700.541666666657</c:v>
                </c:pt>
                <c:pt idx="15867">
                  <c:v>42700.5625</c:v>
                </c:pt>
                <c:pt idx="15868">
                  <c:v>42700.583333333343</c:v>
                </c:pt>
                <c:pt idx="15869">
                  <c:v>42700.604166666657</c:v>
                </c:pt>
                <c:pt idx="15870">
                  <c:v>42700.625</c:v>
                </c:pt>
                <c:pt idx="15871">
                  <c:v>42700.645833333343</c:v>
                </c:pt>
                <c:pt idx="15872">
                  <c:v>42700.666666666657</c:v>
                </c:pt>
                <c:pt idx="15873">
                  <c:v>42700.6875</c:v>
                </c:pt>
                <c:pt idx="15874">
                  <c:v>42700.708333333343</c:v>
                </c:pt>
                <c:pt idx="15875">
                  <c:v>42700.72916666665</c:v>
                </c:pt>
                <c:pt idx="15876">
                  <c:v>42700.75</c:v>
                </c:pt>
                <c:pt idx="15877">
                  <c:v>42700.770833333343</c:v>
                </c:pt>
                <c:pt idx="15878">
                  <c:v>42700.79166666665</c:v>
                </c:pt>
                <c:pt idx="15879">
                  <c:v>42700.8125</c:v>
                </c:pt>
                <c:pt idx="15880">
                  <c:v>42700.833333333343</c:v>
                </c:pt>
                <c:pt idx="15881">
                  <c:v>42700.854166666657</c:v>
                </c:pt>
                <c:pt idx="15882">
                  <c:v>42700.875</c:v>
                </c:pt>
                <c:pt idx="15883">
                  <c:v>42700.895833333343</c:v>
                </c:pt>
                <c:pt idx="15884">
                  <c:v>42700.916666666657</c:v>
                </c:pt>
                <c:pt idx="15885">
                  <c:v>42700.9375</c:v>
                </c:pt>
                <c:pt idx="15886">
                  <c:v>42700.958333333343</c:v>
                </c:pt>
                <c:pt idx="15887">
                  <c:v>42700.979166666657</c:v>
                </c:pt>
                <c:pt idx="15888">
                  <c:v>42701</c:v>
                </c:pt>
                <c:pt idx="15889">
                  <c:v>42701.020833333343</c:v>
                </c:pt>
                <c:pt idx="15890">
                  <c:v>42701.041666666657</c:v>
                </c:pt>
                <c:pt idx="15891">
                  <c:v>42701.0625</c:v>
                </c:pt>
                <c:pt idx="15892">
                  <c:v>42701.083333333343</c:v>
                </c:pt>
                <c:pt idx="15893">
                  <c:v>42701.104166666657</c:v>
                </c:pt>
                <c:pt idx="15894">
                  <c:v>42701.125</c:v>
                </c:pt>
                <c:pt idx="15895">
                  <c:v>42701.145833333343</c:v>
                </c:pt>
                <c:pt idx="15896">
                  <c:v>42701.166666666657</c:v>
                </c:pt>
                <c:pt idx="15897">
                  <c:v>42701.1875</c:v>
                </c:pt>
                <c:pt idx="15898">
                  <c:v>42701.208333333343</c:v>
                </c:pt>
                <c:pt idx="15899">
                  <c:v>42701.22916666665</c:v>
                </c:pt>
                <c:pt idx="15900">
                  <c:v>42701.25</c:v>
                </c:pt>
                <c:pt idx="15901">
                  <c:v>42701.270833333343</c:v>
                </c:pt>
                <c:pt idx="15902">
                  <c:v>42701.29166666665</c:v>
                </c:pt>
                <c:pt idx="15903">
                  <c:v>42701.3125</c:v>
                </c:pt>
                <c:pt idx="15904">
                  <c:v>42701.333333333343</c:v>
                </c:pt>
                <c:pt idx="15905">
                  <c:v>42701.354166666657</c:v>
                </c:pt>
                <c:pt idx="15906">
                  <c:v>42701.375</c:v>
                </c:pt>
                <c:pt idx="15907">
                  <c:v>42701.395833333343</c:v>
                </c:pt>
                <c:pt idx="15908">
                  <c:v>42701.416666666657</c:v>
                </c:pt>
                <c:pt idx="15909">
                  <c:v>42701.4375</c:v>
                </c:pt>
                <c:pt idx="15910">
                  <c:v>42701.458333333343</c:v>
                </c:pt>
                <c:pt idx="15911">
                  <c:v>42701.479166666657</c:v>
                </c:pt>
                <c:pt idx="15912">
                  <c:v>42701.5</c:v>
                </c:pt>
                <c:pt idx="15913">
                  <c:v>42701.520833333343</c:v>
                </c:pt>
                <c:pt idx="15914">
                  <c:v>42701.541666666657</c:v>
                </c:pt>
                <c:pt idx="15915">
                  <c:v>42701.5625</c:v>
                </c:pt>
                <c:pt idx="15916">
                  <c:v>42701.583333333343</c:v>
                </c:pt>
                <c:pt idx="15917">
                  <c:v>42701.604166666657</c:v>
                </c:pt>
                <c:pt idx="15918">
                  <c:v>42701.625</c:v>
                </c:pt>
                <c:pt idx="15919">
                  <c:v>42701.645833333343</c:v>
                </c:pt>
                <c:pt idx="15920">
                  <c:v>42701.666666666657</c:v>
                </c:pt>
                <c:pt idx="15921">
                  <c:v>42701.6875</c:v>
                </c:pt>
                <c:pt idx="15922">
                  <c:v>42701.708333333343</c:v>
                </c:pt>
                <c:pt idx="15923">
                  <c:v>42701.72916666665</c:v>
                </c:pt>
                <c:pt idx="15924">
                  <c:v>42701.75</c:v>
                </c:pt>
                <c:pt idx="15925">
                  <c:v>42701.770833333343</c:v>
                </c:pt>
                <c:pt idx="15926">
                  <c:v>42701.79166666665</c:v>
                </c:pt>
                <c:pt idx="15927">
                  <c:v>42701.8125</c:v>
                </c:pt>
                <c:pt idx="15928">
                  <c:v>42701.833333333343</c:v>
                </c:pt>
                <c:pt idx="15929">
                  <c:v>42701.854166666657</c:v>
                </c:pt>
                <c:pt idx="15930">
                  <c:v>42701.875</c:v>
                </c:pt>
                <c:pt idx="15931">
                  <c:v>42701.895833333343</c:v>
                </c:pt>
                <c:pt idx="15932">
                  <c:v>42701.916666666657</c:v>
                </c:pt>
                <c:pt idx="15933">
                  <c:v>42701.9375</c:v>
                </c:pt>
                <c:pt idx="15934">
                  <c:v>42701.958333333343</c:v>
                </c:pt>
                <c:pt idx="15935">
                  <c:v>42701.979166666657</c:v>
                </c:pt>
                <c:pt idx="15936">
                  <c:v>42702</c:v>
                </c:pt>
                <c:pt idx="15937">
                  <c:v>42702.020833333343</c:v>
                </c:pt>
                <c:pt idx="15938">
                  <c:v>42702.041666666657</c:v>
                </c:pt>
                <c:pt idx="15939">
                  <c:v>42702.0625</c:v>
                </c:pt>
                <c:pt idx="15940">
                  <c:v>42702.083333333343</c:v>
                </c:pt>
                <c:pt idx="15941">
                  <c:v>42702.104166666657</c:v>
                </c:pt>
                <c:pt idx="15942">
                  <c:v>42702.125</c:v>
                </c:pt>
                <c:pt idx="15943">
                  <c:v>42702.145833333343</c:v>
                </c:pt>
                <c:pt idx="15944">
                  <c:v>42702.166666666657</c:v>
                </c:pt>
                <c:pt idx="15945">
                  <c:v>42702.1875</c:v>
                </c:pt>
                <c:pt idx="15946">
                  <c:v>42702.208333333343</c:v>
                </c:pt>
                <c:pt idx="15947">
                  <c:v>42702.22916666665</c:v>
                </c:pt>
                <c:pt idx="15948">
                  <c:v>42702.25</c:v>
                </c:pt>
                <c:pt idx="15949">
                  <c:v>42702.270833333343</c:v>
                </c:pt>
                <c:pt idx="15950">
                  <c:v>42702.29166666665</c:v>
                </c:pt>
                <c:pt idx="15951">
                  <c:v>42702.3125</c:v>
                </c:pt>
                <c:pt idx="15952">
                  <c:v>42702.333333333343</c:v>
                </c:pt>
                <c:pt idx="15953">
                  <c:v>42702.354166666657</c:v>
                </c:pt>
                <c:pt idx="15954">
                  <c:v>42702.375</c:v>
                </c:pt>
                <c:pt idx="15955">
                  <c:v>42702.395833333343</c:v>
                </c:pt>
                <c:pt idx="15956">
                  <c:v>42702.416666666657</c:v>
                </c:pt>
                <c:pt idx="15957">
                  <c:v>42702.4375</c:v>
                </c:pt>
                <c:pt idx="15958">
                  <c:v>42702.458333333343</c:v>
                </c:pt>
                <c:pt idx="15959">
                  <c:v>42702.479166666657</c:v>
                </c:pt>
                <c:pt idx="15960">
                  <c:v>42702.5</c:v>
                </c:pt>
                <c:pt idx="15961">
                  <c:v>42702.520833333343</c:v>
                </c:pt>
                <c:pt idx="15962">
                  <c:v>42702.541666666657</c:v>
                </c:pt>
                <c:pt idx="15963">
                  <c:v>42702.5625</c:v>
                </c:pt>
                <c:pt idx="15964">
                  <c:v>42702.583333333343</c:v>
                </c:pt>
                <c:pt idx="15965">
                  <c:v>42702.604166666657</c:v>
                </c:pt>
                <c:pt idx="15966">
                  <c:v>42702.625</c:v>
                </c:pt>
                <c:pt idx="15967">
                  <c:v>42702.645833333343</c:v>
                </c:pt>
                <c:pt idx="15968">
                  <c:v>42702.666666666657</c:v>
                </c:pt>
                <c:pt idx="15969">
                  <c:v>42702.6875</c:v>
                </c:pt>
                <c:pt idx="15970">
                  <c:v>42702.708333333343</c:v>
                </c:pt>
                <c:pt idx="15971">
                  <c:v>42702.72916666665</c:v>
                </c:pt>
                <c:pt idx="15972">
                  <c:v>42702.75</c:v>
                </c:pt>
                <c:pt idx="15973">
                  <c:v>42702.770833333343</c:v>
                </c:pt>
                <c:pt idx="15974">
                  <c:v>42702.79166666665</c:v>
                </c:pt>
                <c:pt idx="15975">
                  <c:v>42702.8125</c:v>
                </c:pt>
                <c:pt idx="15976">
                  <c:v>42702.833333333343</c:v>
                </c:pt>
                <c:pt idx="15977">
                  <c:v>42702.854166666657</c:v>
                </c:pt>
                <c:pt idx="15978">
                  <c:v>42702.875</c:v>
                </c:pt>
                <c:pt idx="15979">
                  <c:v>42702.895833333343</c:v>
                </c:pt>
                <c:pt idx="15980">
                  <c:v>42702.916666666657</c:v>
                </c:pt>
                <c:pt idx="15981">
                  <c:v>42702.9375</c:v>
                </c:pt>
                <c:pt idx="15982">
                  <c:v>42702.958333333343</c:v>
                </c:pt>
                <c:pt idx="15983">
                  <c:v>42702.979166666657</c:v>
                </c:pt>
                <c:pt idx="15984">
                  <c:v>42703</c:v>
                </c:pt>
                <c:pt idx="15985">
                  <c:v>42703.020833333343</c:v>
                </c:pt>
                <c:pt idx="15986">
                  <c:v>42703.041666666657</c:v>
                </c:pt>
                <c:pt idx="15987">
                  <c:v>42703.0625</c:v>
                </c:pt>
                <c:pt idx="15988">
                  <c:v>42703.083333333343</c:v>
                </c:pt>
                <c:pt idx="15989">
                  <c:v>42703.104166666657</c:v>
                </c:pt>
                <c:pt idx="15990">
                  <c:v>42703.125</c:v>
                </c:pt>
                <c:pt idx="15991">
                  <c:v>42703.145833333343</c:v>
                </c:pt>
                <c:pt idx="15992">
                  <c:v>42703.166666666657</c:v>
                </c:pt>
                <c:pt idx="15993">
                  <c:v>42703.1875</c:v>
                </c:pt>
                <c:pt idx="15994">
                  <c:v>42703.208333333343</c:v>
                </c:pt>
                <c:pt idx="15995">
                  <c:v>42703.22916666665</c:v>
                </c:pt>
                <c:pt idx="15996">
                  <c:v>42703.25</c:v>
                </c:pt>
                <c:pt idx="15997">
                  <c:v>42703.270833333343</c:v>
                </c:pt>
                <c:pt idx="15998">
                  <c:v>42703.29166666665</c:v>
                </c:pt>
                <c:pt idx="15999">
                  <c:v>42703.3125</c:v>
                </c:pt>
                <c:pt idx="16000">
                  <c:v>42703.333333333343</c:v>
                </c:pt>
                <c:pt idx="16001">
                  <c:v>42703.354166666657</c:v>
                </c:pt>
                <c:pt idx="16002">
                  <c:v>42703.375</c:v>
                </c:pt>
                <c:pt idx="16003">
                  <c:v>42703.395833333343</c:v>
                </c:pt>
                <c:pt idx="16004">
                  <c:v>42703.416666666657</c:v>
                </c:pt>
                <c:pt idx="16005">
                  <c:v>42703.4375</c:v>
                </c:pt>
                <c:pt idx="16006">
                  <c:v>42703.458333333343</c:v>
                </c:pt>
                <c:pt idx="16007">
                  <c:v>42703.479166666657</c:v>
                </c:pt>
                <c:pt idx="16008">
                  <c:v>42703.5</c:v>
                </c:pt>
                <c:pt idx="16009">
                  <c:v>42703.520833333343</c:v>
                </c:pt>
                <c:pt idx="16010">
                  <c:v>42703.541666666657</c:v>
                </c:pt>
                <c:pt idx="16011">
                  <c:v>42703.5625</c:v>
                </c:pt>
                <c:pt idx="16012">
                  <c:v>42703.583333333343</c:v>
                </c:pt>
                <c:pt idx="16013">
                  <c:v>42703.604166666657</c:v>
                </c:pt>
                <c:pt idx="16014">
                  <c:v>42703.625</c:v>
                </c:pt>
                <c:pt idx="16015">
                  <c:v>42703.645833333343</c:v>
                </c:pt>
                <c:pt idx="16016">
                  <c:v>42703.666666666657</c:v>
                </c:pt>
                <c:pt idx="16017">
                  <c:v>42703.6875</c:v>
                </c:pt>
                <c:pt idx="16018">
                  <c:v>42703.708333333343</c:v>
                </c:pt>
                <c:pt idx="16019">
                  <c:v>42703.72916666665</c:v>
                </c:pt>
                <c:pt idx="16020">
                  <c:v>42703.75</c:v>
                </c:pt>
                <c:pt idx="16021">
                  <c:v>42703.770833333343</c:v>
                </c:pt>
                <c:pt idx="16022">
                  <c:v>42703.79166666665</c:v>
                </c:pt>
                <c:pt idx="16023">
                  <c:v>42703.8125</c:v>
                </c:pt>
                <c:pt idx="16024">
                  <c:v>42703.833333333343</c:v>
                </c:pt>
                <c:pt idx="16025">
                  <c:v>42703.854166666657</c:v>
                </c:pt>
                <c:pt idx="16026">
                  <c:v>42703.875</c:v>
                </c:pt>
                <c:pt idx="16027">
                  <c:v>42703.895833333343</c:v>
                </c:pt>
                <c:pt idx="16028">
                  <c:v>42703.916666666657</c:v>
                </c:pt>
                <c:pt idx="16029">
                  <c:v>42703.9375</c:v>
                </c:pt>
                <c:pt idx="16030">
                  <c:v>42703.958333333343</c:v>
                </c:pt>
                <c:pt idx="16031">
                  <c:v>42703.979166666657</c:v>
                </c:pt>
                <c:pt idx="16032">
                  <c:v>42704</c:v>
                </c:pt>
                <c:pt idx="16033">
                  <c:v>42704.020833333343</c:v>
                </c:pt>
                <c:pt idx="16034">
                  <c:v>42704.041666666657</c:v>
                </c:pt>
                <c:pt idx="16035">
                  <c:v>42704.0625</c:v>
                </c:pt>
                <c:pt idx="16036">
                  <c:v>42704.083333333343</c:v>
                </c:pt>
                <c:pt idx="16037">
                  <c:v>42704.104166666657</c:v>
                </c:pt>
                <c:pt idx="16038">
                  <c:v>42704.125</c:v>
                </c:pt>
                <c:pt idx="16039">
                  <c:v>42704.145833333343</c:v>
                </c:pt>
                <c:pt idx="16040">
                  <c:v>42704.166666666657</c:v>
                </c:pt>
                <c:pt idx="16041">
                  <c:v>42704.1875</c:v>
                </c:pt>
                <c:pt idx="16042">
                  <c:v>42704.208333333343</c:v>
                </c:pt>
                <c:pt idx="16043">
                  <c:v>42704.22916666665</c:v>
                </c:pt>
                <c:pt idx="16044">
                  <c:v>42704.25</c:v>
                </c:pt>
                <c:pt idx="16045">
                  <c:v>42704.270833333343</c:v>
                </c:pt>
                <c:pt idx="16046">
                  <c:v>42704.29166666665</c:v>
                </c:pt>
                <c:pt idx="16047">
                  <c:v>42704.3125</c:v>
                </c:pt>
                <c:pt idx="16048">
                  <c:v>42704.333333333343</c:v>
                </c:pt>
                <c:pt idx="16049">
                  <c:v>42704.354166666657</c:v>
                </c:pt>
                <c:pt idx="16050">
                  <c:v>42704.375</c:v>
                </c:pt>
                <c:pt idx="16051">
                  <c:v>42704.395833333343</c:v>
                </c:pt>
                <c:pt idx="16052">
                  <c:v>42704.416666666657</c:v>
                </c:pt>
                <c:pt idx="16053">
                  <c:v>42704.4375</c:v>
                </c:pt>
                <c:pt idx="16054">
                  <c:v>42704.458333333343</c:v>
                </c:pt>
                <c:pt idx="16055">
                  <c:v>42704.479166666657</c:v>
                </c:pt>
                <c:pt idx="16056">
                  <c:v>42704.5</c:v>
                </c:pt>
                <c:pt idx="16057">
                  <c:v>42704.520833333343</c:v>
                </c:pt>
                <c:pt idx="16058">
                  <c:v>42704.541666666657</c:v>
                </c:pt>
                <c:pt idx="16059">
                  <c:v>42704.5625</c:v>
                </c:pt>
                <c:pt idx="16060">
                  <c:v>42704.583333333343</c:v>
                </c:pt>
                <c:pt idx="16061">
                  <c:v>42704.604166666657</c:v>
                </c:pt>
                <c:pt idx="16062">
                  <c:v>42704.625</c:v>
                </c:pt>
                <c:pt idx="16063">
                  <c:v>42704.645833333343</c:v>
                </c:pt>
                <c:pt idx="16064">
                  <c:v>42704.666666666657</c:v>
                </c:pt>
                <c:pt idx="16065">
                  <c:v>42704.6875</c:v>
                </c:pt>
                <c:pt idx="16066">
                  <c:v>42704.708333333343</c:v>
                </c:pt>
                <c:pt idx="16067">
                  <c:v>42704.72916666665</c:v>
                </c:pt>
                <c:pt idx="16068">
                  <c:v>42704.75</c:v>
                </c:pt>
                <c:pt idx="16069">
                  <c:v>42704.770833333343</c:v>
                </c:pt>
                <c:pt idx="16070">
                  <c:v>42704.79166666665</c:v>
                </c:pt>
                <c:pt idx="16071">
                  <c:v>42704.8125</c:v>
                </c:pt>
                <c:pt idx="16072">
                  <c:v>42704.833333333343</c:v>
                </c:pt>
                <c:pt idx="16073">
                  <c:v>42704.854166666657</c:v>
                </c:pt>
                <c:pt idx="16074">
                  <c:v>42704.875</c:v>
                </c:pt>
                <c:pt idx="16075">
                  <c:v>42704.895833333343</c:v>
                </c:pt>
                <c:pt idx="16076">
                  <c:v>42704.916666666657</c:v>
                </c:pt>
                <c:pt idx="16077">
                  <c:v>42704.9375</c:v>
                </c:pt>
                <c:pt idx="16078">
                  <c:v>42704.958333333343</c:v>
                </c:pt>
                <c:pt idx="16079">
                  <c:v>42704.979166666657</c:v>
                </c:pt>
                <c:pt idx="16080">
                  <c:v>42705</c:v>
                </c:pt>
                <c:pt idx="16081">
                  <c:v>42705.020833333343</c:v>
                </c:pt>
                <c:pt idx="16082">
                  <c:v>42705.041666666657</c:v>
                </c:pt>
                <c:pt idx="16083">
                  <c:v>42705.0625</c:v>
                </c:pt>
                <c:pt idx="16084">
                  <c:v>42705.083333333343</c:v>
                </c:pt>
                <c:pt idx="16085">
                  <c:v>42705.104166666657</c:v>
                </c:pt>
                <c:pt idx="16086">
                  <c:v>42705.125</c:v>
                </c:pt>
                <c:pt idx="16087">
                  <c:v>42705.145833333343</c:v>
                </c:pt>
                <c:pt idx="16088">
                  <c:v>42705.166666666657</c:v>
                </c:pt>
                <c:pt idx="16089">
                  <c:v>42705.1875</c:v>
                </c:pt>
                <c:pt idx="16090">
                  <c:v>42705.208333333343</c:v>
                </c:pt>
                <c:pt idx="16091">
                  <c:v>42705.22916666665</c:v>
                </c:pt>
                <c:pt idx="16092">
                  <c:v>42705.25</c:v>
                </c:pt>
                <c:pt idx="16093">
                  <c:v>42705.270833333343</c:v>
                </c:pt>
                <c:pt idx="16094">
                  <c:v>42705.29166666665</c:v>
                </c:pt>
                <c:pt idx="16095">
                  <c:v>42705.3125</c:v>
                </c:pt>
                <c:pt idx="16096">
                  <c:v>42705.333333333343</c:v>
                </c:pt>
                <c:pt idx="16097">
                  <c:v>42705.354166666657</c:v>
                </c:pt>
                <c:pt idx="16098">
                  <c:v>42705.375</c:v>
                </c:pt>
                <c:pt idx="16099">
                  <c:v>42705.395833333343</c:v>
                </c:pt>
                <c:pt idx="16100">
                  <c:v>42705.416666666657</c:v>
                </c:pt>
                <c:pt idx="16101">
                  <c:v>42705.4375</c:v>
                </c:pt>
                <c:pt idx="16102">
                  <c:v>42705.458333333343</c:v>
                </c:pt>
                <c:pt idx="16103">
                  <c:v>42705.479166666657</c:v>
                </c:pt>
                <c:pt idx="16104">
                  <c:v>42705.5</c:v>
                </c:pt>
                <c:pt idx="16105">
                  <c:v>42705.520833333343</c:v>
                </c:pt>
                <c:pt idx="16106">
                  <c:v>42705.541666666657</c:v>
                </c:pt>
                <c:pt idx="16107">
                  <c:v>42705.5625</c:v>
                </c:pt>
                <c:pt idx="16108">
                  <c:v>42705.583333333343</c:v>
                </c:pt>
                <c:pt idx="16109">
                  <c:v>42705.604166666657</c:v>
                </c:pt>
                <c:pt idx="16110">
                  <c:v>42705.625</c:v>
                </c:pt>
                <c:pt idx="16111">
                  <c:v>42705.645833333343</c:v>
                </c:pt>
                <c:pt idx="16112">
                  <c:v>42705.666666666657</c:v>
                </c:pt>
                <c:pt idx="16113">
                  <c:v>42705.6875</c:v>
                </c:pt>
                <c:pt idx="16114">
                  <c:v>42705.708333333343</c:v>
                </c:pt>
                <c:pt idx="16115">
                  <c:v>42705.72916666665</c:v>
                </c:pt>
                <c:pt idx="16116">
                  <c:v>42705.75</c:v>
                </c:pt>
                <c:pt idx="16117">
                  <c:v>42705.770833333343</c:v>
                </c:pt>
                <c:pt idx="16118">
                  <c:v>42705.79166666665</c:v>
                </c:pt>
                <c:pt idx="16119">
                  <c:v>42705.8125</c:v>
                </c:pt>
                <c:pt idx="16120">
                  <c:v>42705.833333333343</c:v>
                </c:pt>
                <c:pt idx="16121">
                  <c:v>42705.854166666657</c:v>
                </c:pt>
                <c:pt idx="16122">
                  <c:v>42705.875</c:v>
                </c:pt>
                <c:pt idx="16123">
                  <c:v>42705.895833333343</c:v>
                </c:pt>
                <c:pt idx="16124">
                  <c:v>42705.916666666657</c:v>
                </c:pt>
                <c:pt idx="16125">
                  <c:v>42705.9375</c:v>
                </c:pt>
                <c:pt idx="16126">
                  <c:v>42705.958333333343</c:v>
                </c:pt>
                <c:pt idx="16127">
                  <c:v>42705.979166666657</c:v>
                </c:pt>
                <c:pt idx="16128">
                  <c:v>42706</c:v>
                </c:pt>
                <c:pt idx="16129">
                  <c:v>42706.020833333343</c:v>
                </c:pt>
                <c:pt idx="16130">
                  <c:v>42706.041666666657</c:v>
                </c:pt>
                <c:pt idx="16131">
                  <c:v>42706.0625</c:v>
                </c:pt>
                <c:pt idx="16132">
                  <c:v>42706.083333333343</c:v>
                </c:pt>
                <c:pt idx="16133">
                  <c:v>42706.104166666657</c:v>
                </c:pt>
                <c:pt idx="16134">
                  <c:v>42706.125</c:v>
                </c:pt>
                <c:pt idx="16135">
                  <c:v>42706.145833333343</c:v>
                </c:pt>
                <c:pt idx="16136">
                  <c:v>42706.166666666657</c:v>
                </c:pt>
                <c:pt idx="16137">
                  <c:v>42706.1875</c:v>
                </c:pt>
                <c:pt idx="16138">
                  <c:v>42706.208333333343</c:v>
                </c:pt>
                <c:pt idx="16139">
                  <c:v>42706.22916666665</c:v>
                </c:pt>
                <c:pt idx="16140">
                  <c:v>42706.25</c:v>
                </c:pt>
                <c:pt idx="16141">
                  <c:v>42706.270833333343</c:v>
                </c:pt>
                <c:pt idx="16142">
                  <c:v>42706.29166666665</c:v>
                </c:pt>
                <c:pt idx="16143">
                  <c:v>42706.3125</c:v>
                </c:pt>
                <c:pt idx="16144">
                  <c:v>42706.333333333343</c:v>
                </c:pt>
                <c:pt idx="16145">
                  <c:v>42706.354166666657</c:v>
                </c:pt>
                <c:pt idx="16146">
                  <c:v>42706.375</c:v>
                </c:pt>
                <c:pt idx="16147">
                  <c:v>42706.395833333343</c:v>
                </c:pt>
                <c:pt idx="16148">
                  <c:v>42706.416666666657</c:v>
                </c:pt>
                <c:pt idx="16149">
                  <c:v>42706.4375</c:v>
                </c:pt>
                <c:pt idx="16150">
                  <c:v>42706.458333333343</c:v>
                </c:pt>
                <c:pt idx="16151">
                  <c:v>42706.479166666657</c:v>
                </c:pt>
                <c:pt idx="16152">
                  <c:v>42706.5</c:v>
                </c:pt>
                <c:pt idx="16153">
                  <c:v>42706.520833333343</c:v>
                </c:pt>
                <c:pt idx="16154">
                  <c:v>42706.541666666657</c:v>
                </c:pt>
                <c:pt idx="16155">
                  <c:v>42706.5625</c:v>
                </c:pt>
                <c:pt idx="16156">
                  <c:v>42706.583333333343</c:v>
                </c:pt>
                <c:pt idx="16157">
                  <c:v>42706.604166666657</c:v>
                </c:pt>
                <c:pt idx="16158">
                  <c:v>42706.625</c:v>
                </c:pt>
                <c:pt idx="16159">
                  <c:v>42706.645833333343</c:v>
                </c:pt>
                <c:pt idx="16160">
                  <c:v>42706.666666666657</c:v>
                </c:pt>
                <c:pt idx="16161">
                  <c:v>42706.6875</c:v>
                </c:pt>
                <c:pt idx="16162">
                  <c:v>42706.708333333343</c:v>
                </c:pt>
                <c:pt idx="16163">
                  <c:v>42706.72916666665</c:v>
                </c:pt>
                <c:pt idx="16164">
                  <c:v>42706.75</c:v>
                </c:pt>
                <c:pt idx="16165">
                  <c:v>42706.770833333343</c:v>
                </c:pt>
                <c:pt idx="16166">
                  <c:v>42706.79166666665</c:v>
                </c:pt>
                <c:pt idx="16167">
                  <c:v>42706.8125</c:v>
                </c:pt>
                <c:pt idx="16168">
                  <c:v>42706.833333333343</c:v>
                </c:pt>
                <c:pt idx="16169">
                  <c:v>42706.854166666657</c:v>
                </c:pt>
                <c:pt idx="16170">
                  <c:v>42706.875</c:v>
                </c:pt>
                <c:pt idx="16171">
                  <c:v>42706.895833333343</c:v>
                </c:pt>
                <c:pt idx="16172">
                  <c:v>42706.916666666657</c:v>
                </c:pt>
                <c:pt idx="16173">
                  <c:v>42706.9375</c:v>
                </c:pt>
                <c:pt idx="16174">
                  <c:v>42706.958333333343</c:v>
                </c:pt>
                <c:pt idx="16175">
                  <c:v>42706.979166666657</c:v>
                </c:pt>
                <c:pt idx="16176">
                  <c:v>42707</c:v>
                </c:pt>
                <c:pt idx="16177">
                  <c:v>42707.020833333343</c:v>
                </c:pt>
                <c:pt idx="16178">
                  <c:v>42707.041666666657</c:v>
                </c:pt>
                <c:pt idx="16179">
                  <c:v>42707.0625</c:v>
                </c:pt>
                <c:pt idx="16180">
                  <c:v>42707.083333333343</c:v>
                </c:pt>
                <c:pt idx="16181">
                  <c:v>42707.104166666657</c:v>
                </c:pt>
                <c:pt idx="16182">
                  <c:v>42707.125</c:v>
                </c:pt>
                <c:pt idx="16183">
                  <c:v>42707.145833333343</c:v>
                </c:pt>
                <c:pt idx="16184">
                  <c:v>42707.166666666657</c:v>
                </c:pt>
                <c:pt idx="16185">
                  <c:v>42707.1875</c:v>
                </c:pt>
                <c:pt idx="16186">
                  <c:v>42707.208333333343</c:v>
                </c:pt>
                <c:pt idx="16187">
                  <c:v>42707.22916666665</c:v>
                </c:pt>
                <c:pt idx="16188">
                  <c:v>42707.25</c:v>
                </c:pt>
                <c:pt idx="16189">
                  <c:v>42707.270833333343</c:v>
                </c:pt>
                <c:pt idx="16190">
                  <c:v>42707.29166666665</c:v>
                </c:pt>
                <c:pt idx="16191">
                  <c:v>42707.3125</c:v>
                </c:pt>
                <c:pt idx="16192">
                  <c:v>42707.333333333343</c:v>
                </c:pt>
                <c:pt idx="16193">
                  <c:v>42707.354166666657</c:v>
                </c:pt>
                <c:pt idx="16194">
                  <c:v>42707.375</c:v>
                </c:pt>
                <c:pt idx="16195">
                  <c:v>42707.395833333343</c:v>
                </c:pt>
                <c:pt idx="16196">
                  <c:v>42707.416666666657</c:v>
                </c:pt>
                <c:pt idx="16197">
                  <c:v>42707.4375</c:v>
                </c:pt>
                <c:pt idx="16198">
                  <c:v>42707.458333333343</c:v>
                </c:pt>
                <c:pt idx="16199">
                  <c:v>42707.479166666657</c:v>
                </c:pt>
                <c:pt idx="16200">
                  <c:v>42707.5</c:v>
                </c:pt>
                <c:pt idx="16201">
                  <c:v>42707.520833333343</c:v>
                </c:pt>
                <c:pt idx="16202">
                  <c:v>42707.541666666657</c:v>
                </c:pt>
                <c:pt idx="16203">
                  <c:v>42707.5625</c:v>
                </c:pt>
                <c:pt idx="16204">
                  <c:v>42707.583333333343</c:v>
                </c:pt>
                <c:pt idx="16205">
                  <c:v>42707.604166666657</c:v>
                </c:pt>
                <c:pt idx="16206">
                  <c:v>42707.625</c:v>
                </c:pt>
                <c:pt idx="16207">
                  <c:v>42707.645833333343</c:v>
                </c:pt>
                <c:pt idx="16208">
                  <c:v>42707.666666666657</c:v>
                </c:pt>
                <c:pt idx="16209">
                  <c:v>42707.6875</c:v>
                </c:pt>
                <c:pt idx="16210">
                  <c:v>42707.708333333343</c:v>
                </c:pt>
                <c:pt idx="16211">
                  <c:v>42707.72916666665</c:v>
                </c:pt>
                <c:pt idx="16212">
                  <c:v>42707.75</c:v>
                </c:pt>
                <c:pt idx="16213">
                  <c:v>42707.770833333343</c:v>
                </c:pt>
                <c:pt idx="16214">
                  <c:v>42707.79166666665</c:v>
                </c:pt>
                <c:pt idx="16215">
                  <c:v>42707.8125</c:v>
                </c:pt>
                <c:pt idx="16216">
                  <c:v>42707.833333333343</c:v>
                </c:pt>
                <c:pt idx="16217">
                  <c:v>42707.854166666657</c:v>
                </c:pt>
                <c:pt idx="16218">
                  <c:v>42707.875</c:v>
                </c:pt>
                <c:pt idx="16219">
                  <c:v>42707.895833333343</c:v>
                </c:pt>
                <c:pt idx="16220">
                  <c:v>42707.916666666657</c:v>
                </c:pt>
                <c:pt idx="16221">
                  <c:v>42707.9375</c:v>
                </c:pt>
                <c:pt idx="16222">
                  <c:v>42707.958333333343</c:v>
                </c:pt>
                <c:pt idx="16223">
                  <c:v>42707.979166666657</c:v>
                </c:pt>
                <c:pt idx="16224">
                  <c:v>42708</c:v>
                </c:pt>
                <c:pt idx="16225">
                  <c:v>42708.020833333343</c:v>
                </c:pt>
                <c:pt idx="16226">
                  <c:v>42708.041666666657</c:v>
                </c:pt>
                <c:pt idx="16227">
                  <c:v>42708.0625</c:v>
                </c:pt>
                <c:pt idx="16228">
                  <c:v>42708.083333333343</c:v>
                </c:pt>
                <c:pt idx="16229">
                  <c:v>42708.104166666657</c:v>
                </c:pt>
                <c:pt idx="16230">
                  <c:v>42708.125</c:v>
                </c:pt>
                <c:pt idx="16231">
                  <c:v>42708.145833333343</c:v>
                </c:pt>
                <c:pt idx="16232">
                  <c:v>42708.166666666657</c:v>
                </c:pt>
                <c:pt idx="16233">
                  <c:v>42708.1875</c:v>
                </c:pt>
                <c:pt idx="16234">
                  <c:v>42708.208333333343</c:v>
                </c:pt>
                <c:pt idx="16235">
                  <c:v>42708.22916666665</c:v>
                </c:pt>
                <c:pt idx="16236">
                  <c:v>42708.25</c:v>
                </c:pt>
                <c:pt idx="16237">
                  <c:v>42708.270833333343</c:v>
                </c:pt>
                <c:pt idx="16238">
                  <c:v>42708.29166666665</c:v>
                </c:pt>
                <c:pt idx="16239">
                  <c:v>42708.3125</c:v>
                </c:pt>
                <c:pt idx="16240">
                  <c:v>42708.333333333343</c:v>
                </c:pt>
                <c:pt idx="16241">
                  <c:v>42708.354166666657</c:v>
                </c:pt>
                <c:pt idx="16242">
                  <c:v>42708.375</c:v>
                </c:pt>
                <c:pt idx="16243">
                  <c:v>42708.395833333343</c:v>
                </c:pt>
                <c:pt idx="16244">
                  <c:v>42708.416666666657</c:v>
                </c:pt>
                <c:pt idx="16245">
                  <c:v>42708.4375</c:v>
                </c:pt>
                <c:pt idx="16246">
                  <c:v>42708.458333333343</c:v>
                </c:pt>
                <c:pt idx="16247">
                  <c:v>42708.479166666657</c:v>
                </c:pt>
                <c:pt idx="16248">
                  <c:v>42708.5</c:v>
                </c:pt>
                <c:pt idx="16249">
                  <c:v>42708.520833333343</c:v>
                </c:pt>
                <c:pt idx="16250">
                  <c:v>42708.541666666657</c:v>
                </c:pt>
                <c:pt idx="16251">
                  <c:v>42708.5625</c:v>
                </c:pt>
                <c:pt idx="16252">
                  <c:v>42708.583333333343</c:v>
                </c:pt>
                <c:pt idx="16253">
                  <c:v>42708.604166666657</c:v>
                </c:pt>
                <c:pt idx="16254">
                  <c:v>42708.625</c:v>
                </c:pt>
                <c:pt idx="16255">
                  <c:v>42708.645833333343</c:v>
                </c:pt>
                <c:pt idx="16256">
                  <c:v>42708.666666666657</c:v>
                </c:pt>
                <c:pt idx="16257">
                  <c:v>42708.6875</c:v>
                </c:pt>
                <c:pt idx="16258">
                  <c:v>42708.708333333343</c:v>
                </c:pt>
                <c:pt idx="16259">
                  <c:v>42708.72916666665</c:v>
                </c:pt>
                <c:pt idx="16260">
                  <c:v>42708.75</c:v>
                </c:pt>
                <c:pt idx="16261">
                  <c:v>42708.770833333343</c:v>
                </c:pt>
                <c:pt idx="16262">
                  <c:v>42708.79166666665</c:v>
                </c:pt>
                <c:pt idx="16263">
                  <c:v>42708.8125</c:v>
                </c:pt>
                <c:pt idx="16264">
                  <c:v>42708.833333333343</c:v>
                </c:pt>
                <c:pt idx="16265">
                  <c:v>42708.854166666657</c:v>
                </c:pt>
                <c:pt idx="16266">
                  <c:v>42708.875</c:v>
                </c:pt>
                <c:pt idx="16267">
                  <c:v>42708.895833333343</c:v>
                </c:pt>
                <c:pt idx="16268">
                  <c:v>42708.916666666657</c:v>
                </c:pt>
                <c:pt idx="16269">
                  <c:v>42708.9375</c:v>
                </c:pt>
                <c:pt idx="16270">
                  <c:v>42708.958333333343</c:v>
                </c:pt>
                <c:pt idx="16271">
                  <c:v>42708.979166666657</c:v>
                </c:pt>
                <c:pt idx="16272">
                  <c:v>42709</c:v>
                </c:pt>
                <c:pt idx="16273">
                  <c:v>42709.020833333343</c:v>
                </c:pt>
                <c:pt idx="16274">
                  <c:v>42709.041666666657</c:v>
                </c:pt>
                <c:pt idx="16275">
                  <c:v>42709.0625</c:v>
                </c:pt>
                <c:pt idx="16276">
                  <c:v>42709.083333333343</c:v>
                </c:pt>
                <c:pt idx="16277">
                  <c:v>42709.104166666657</c:v>
                </c:pt>
                <c:pt idx="16278">
                  <c:v>42709.125</c:v>
                </c:pt>
                <c:pt idx="16279">
                  <c:v>42709.145833333343</c:v>
                </c:pt>
                <c:pt idx="16280">
                  <c:v>42709.166666666657</c:v>
                </c:pt>
                <c:pt idx="16281">
                  <c:v>42709.1875</c:v>
                </c:pt>
                <c:pt idx="16282">
                  <c:v>42709.208333333343</c:v>
                </c:pt>
                <c:pt idx="16283">
                  <c:v>42709.22916666665</c:v>
                </c:pt>
                <c:pt idx="16284">
                  <c:v>42709.25</c:v>
                </c:pt>
                <c:pt idx="16285">
                  <c:v>42709.270833333343</c:v>
                </c:pt>
                <c:pt idx="16286">
                  <c:v>42709.29166666665</c:v>
                </c:pt>
                <c:pt idx="16287">
                  <c:v>42709.3125</c:v>
                </c:pt>
                <c:pt idx="16288">
                  <c:v>42709.333333333343</c:v>
                </c:pt>
                <c:pt idx="16289">
                  <c:v>42709.354166666657</c:v>
                </c:pt>
                <c:pt idx="16290">
                  <c:v>42709.375</c:v>
                </c:pt>
                <c:pt idx="16291">
                  <c:v>42709.395833333343</c:v>
                </c:pt>
                <c:pt idx="16292">
                  <c:v>42709.416666666657</c:v>
                </c:pt>
                <c:pt idx="16293">
                  <c:v>42709.4375</c:v>
                </c:pt>
                <c:pt idx="16294">
                  <c:v>42709.458333333343</c:v>
                </c:pt>
                <c:pt idx="16295">
                  <c:v>42709.479166666657</c:v>
                </c:pt>
                <c:pt idx="16296">
                  <c:v>42709.5</c:v>
                </c:pt>
                <c:pt idx="16297">
                  <c:v>42709.520833333343</c:v>
                </c:pt>
                <c:pt idx="16298">
                  <c:v>42709.541666666657</c:v>
                </c:pt>
                <c:pt idx="16299">
                  <c:v>42709.5625</c:v>
                </c:pt>
                <c:pt idx="16300">
                  <c:v>42709.583333333343</c:v>
                </c:pt>
                <c:pt idx="16301">
                  <c:v>42709.604166666657</c:v>
                </c:pt>
                <c:pt idx="16302">
                  <c:v>42709.625</c:v>
                </c:pt>
                <c:pt idx="16303">
                  <c:v>42709.645833333343</c:v>
                </c:pt>
                <c:pt idx="16304">
                  <c:v>42709.666666666657</c:v>
                </c:pt>
                <c:pt idx="16305">
                  <c:v>42709.6875</c:v>
                </c:pt>
                <c:pt idx="16306">
                  <c:v>42709.708333333343</c:v>
                </c:pt>
                <c:pt idx="16307">
                  <c:v>42709.72916666665</c:v>
                </c:pt>
                <c:pt idx="16308">
                  <c:v>42709.75</c:v>
                </c:pt>
                <c:pt idx="16309">
                  <c:v>42709.770833333343</c:v>
                </c:pt>
                <c:pt idx="16310">
                  <c:v>42709.79166666665</c:v>
                </c:pt>
                <c:pt idx="16311">
                  <c:v>42709.8125</c:v>
                </c:pt>
                <c:pt idx="16312">
                  <c:v>42709.833333333343</c:v>
                </c:pt>
                <c:pt idx="16313">
                  <c:v>42709.854166666657</c:v>
                </c:pt>
                <c:pt idx="16314">
                  <c:v>42709.875</c:v>
                </c:pt>
                <c:pt idx="16315">
                  <c:v>42709.895833333343</c:v>
                </c:pt>
                <c:pt idx="16316">
                  <c:v>42709.916666666657</c:v>
                </c:pt>
                <c:pt idx="16317">
                  <c:v>42709.9375</c:v>
                </c:pt>
                <c:pt idx="16318">
                  <c:v>42709.958333333343</c:v>
                </c:pt>
                <c:pt idx="16319">
                  <c:v>42709.979166666657</c:v>
                </c:pt>
                <c:pt idx="16320">
                  <c:v>42710</c:v>
                </c:pt>
                <c:pt idx="16321">
                  <c:v>42710.020833333343</c:v>
                </c:pt>
                <c:pt idx="16322">
                  <c:v>42710.041666666657</c:v>
                </c:pt>
                <c:pt idx="16323">
                  <c:v>42710.0625</c:v>
                </c:pt>
                <c:pt idx="16324">
                  <c:v>42710.083333333343</c:v>
                </c:pt>
                <c:pt idx="16325">
                  <c:v>42710.104166666657</c:v>
                </c:pt>
                <c:pt idx="16326">
                  <c:v>42710.125</c:v>
                </c:pt>
                <c:pt idx="16327">
                  <c:v>42710.145833333343</c:v>
                </c:pt>
                <c:pt idx="16328">
                  <c:v>42710.166666666657</c:v>
                </c:pt>
                <c:pt idx="16329">
                  <c:v>42710.1875</c:v>
                </c:pt>
                <c:pt idx="16330">
                  <c:v>42710.208333333343</c:v>
                </c:pt>
                <c:pt idx="16331">
                  <c:v>42710.22916666665</c:v>
                </c:pt>
                <c:pt idx="16332">
                  <c:v>42710.25</c:v>
                </c:pt>
                <c:pt idx="16333">
                  <c:v>42710.270833333343</c:v>
                </c:pt>
                <c:pt idx="16334">
                  <c:v>42710.29166666665</c:v>
                </c:pt>
                <c:pt idx="16335">
                  <c:v>42710.3125</c:v>
                </c:pt>
                <c:pt idx="16336">
                  <c:v>42710.333333333343</c:v>
                </c:pt>
                <c:pt idx="16337">
                  <c:v>42710.354166666657</c:v>
                </c:pt>
                <c:pt idx="16338">
                  <c:v>42710.375</c:v>
                </c:pt>
                <c:pt idx="16339">
                  <c:v>42710.395833333343</c:v>
                </c:pt>
                <c:pt idx="16340">
                  <c:v>42710.416666666657</c:v>
                </c:pt>
                <c:pt idx="16341">
                  <c:v>42710.4375</c:v>
                </c:pt>
                <c:pt idx="16342">
                  <c:v>42710.458333333343</c:v>
                </c:pt>
                <c:pt idx="16343">
                  <c:v>42710.479166666657</c:v>
                </c:pt>
                <c:pt idx="16344">
                  <c:v>42710.5</c:v>
                </c:pt>
                <c:pt idx="16345">
                  <c:v>42710.520833333343</c:v>
                </c:pt>
                <c:pt idx="16346">
                  <c:v>42710.541666666657</c:v>
                </c:pt>
                <c:pt idx="16347">
                  <c:v>42710.5625</c:v>
                </c:pt>
                <c:pt idx="16348">
                  <c:v>42710.583333333343</c:v>
                </c:pt>
                <c:pt idx="16349">
                  <c:v>42710.604166666657</c:v>
                </c:pt>
                <c:pt idx="16350">
                  <c:v>42710.625</c:v>
                </c:pt>
                <c:pt idx="16351">
                  <c:v>42710.645833333343</c:v>
                </c:pt>
                <c:pt idx="16352">
                  <c:v>42710.666666666657</c:v>
                </c:pt>
                <c:pt idx="16353">
                  <c:v>42710.6875</c:v>
                </c:pt>
                <c:pt idx="16354">
                  <c:v>42710.708333333343</c:v>
                </c:pt>
                <c:pt idx="16355">
                  <c:v>42710.72916666665</c:v>
                </c:pt>
                <c:pt idx="16356">
                  <c:v>42710.75</c:v>
                </c:pt>
                <c:pt idx="16357">
                  <c:v>42710.770833333343</c:v>
                </c:pt>
                <c:pt idx="16358">
                  <c:v>42710.79166666665</c:v>
                </c:pt>
                <c:pt idx="16359">
                  <c:v>42710.8125</c:v>
                </c:pt>
                <c:pt idx="16360">
                  <c:v>42710.833333333343</c:v>
                </c:pt>
                <c:pt idx="16361">
                  <c:v>42710.854166666657</c:v>
                </c:pt>
                <c:pt idx="16362">
                  <c:v>42710.875</c:v>
                </c:pt>
                <c:pt idx="16363">
                  <c:v>42710.895833333343</c:v>
                </c:pt>
                <c:pt idx="16364">
                  <c:v>42710.916666666657</c:v>
                </c:pt>
                <c:pt idx="16365">
                  <c:v>42710.9375</c:v>
                </c:pt>
                <c:pt idx="16366">
                  <c:v>42710.958333333343</c:v>
                </c:pt>
                <c:pt idx="16367">
                  <c:v>42710.979166666657</c:v>
                </c:pt>
                <c:pt idx="16368">
                  <c:v>42711</c:v>
                </c:pt>
                <c:pt idx="16369">
                  <c:v>42711.020833333343</c:v>
                </c:pt>
                <c:pt idx="16370">
                  <c:v>42711.041666666657</c:v>
                </c:pt>
                <c:pt idx="16371">
                  <c:v>42711.0625</c:v>
                </c:pt>
                <c:pt idx="16372">
                  <c:v>42711.083333333343</c:v>
                </c:pt>
                <c:pt idx="16373">
                  <c:v>42711.104166666657</c:v>
                </c:pt>
                <c:pt idx="16374">
                  <c:v>42711.125</c:v>
                </c:pt>
                <c:pt idx="16375">
                  <c:v>42711.145833333343</c:v>
                </c:pt>
                <c:pt idx="16376">
                  <c:v>42711.166666666657</c:v>
                </c:pt>
                <c:pt idx="16377">
                  <c:v>42711.1875</c:v>
                </c:pt>
                <c:pt idx="16378">
                  <c:v>42711.208333333343</c:v>
                </c:pt>
                <c:pt idx="16379">
                  <c:v>42711.22916666665</c:v>
                </c:pt>
                <c:pt idx="16380">
                  <c:v>42711.25</c:v>
                </c:pt>
                <c:pt idx="16381">
                  <c:v>42711.270833333343</c:v>
                </c:pt>
                <c:pt idx="16382">
                  <c:v>42711.29166666665</c:v>
                </c:pt>
                <c:pt idx="16383">
                  <c:v>42711.3125</c:v>
                </c:pt>
                <c:pt idx="16384">
                  <c:v>42711.333333333343</c:v>
                </c:pt>
                <c:pt idx="16385">
                  <c:v>42711.354166666657</c:v>
                </c:pt>
                <c:pt idx="16386">
                  <c:v>42711.375</c:v>
                </c:pt>
                <c:pt idx="16387">
                  <c:v>42711.395833333343</c:v>
                </c:pt>
                <c:pt idx="16388">
                  <c:v>42711.416666666657</c:v>
                </c:pt>
                <c:pt idx="16389">
                  <c:v>42711.4375</c:v>
                </c:pt>
                <c:pt idx="16390">
                  <c:v>42711.458333333343</c:v>
                </c:pt>
                <c:pt idx="16391">
                  <c:v>42711.479166666657</c:v>
                </c:pt>
                <c:pt idx="16392">
                  <c:v>42711.5</c:v>
                </c:pt>
                <c:pt idx="16393">
                  <c:v>42711.520833333343</c:v>
                </c:pt>
                <c:pt idx="16394">
                  <c:v>42711.541666666657</c:v>
                </c:pt>
                <c:pt idx="16395">
                  <c:v>42711.5625</c:v>
                </c:pt>
                <c:pt idx="16396">
                  <c:v>42711.583333333343</c:v>
                </c:pt>
                <c:pt idx="16397">
                  <c:v>42711.604166666657</c:v>
                </c:pt>
                <c:pt idx="16398">
                  <c:v>42711.625</c:v>
                </c:pt>
                <c:pt idx="16399">
                  <c:v>42711.645833333343</c:v>
                </c:pt>
                <c:pt idx="16400">
                  <c:v>42711.666666666657</c:v>
                </c:pt>
                <c:pt idx="16401">
                  <c:v>42711.6875</c:v>
                </c:pt>
                <c:pt idx="16402">
                  <c:v>42711.708333333343</c:v>
                </c:pt>
                <c:pt idx="16403">
                  <c:v>42711.72916666665</c:v>
                </c:pt>
                <c:pt idx="16404">
                  <c:v>42711.75</c:v>
                </c:pt>
                <c:pt idx="16405">
                  <c:v>42711.770833333343</c:v>
                </c:pt>
                <c:pt idx="16406">
                  <c:v>42711.79166666665</c:v>
                </c:pt>
                <c:pt idx="16407">
                  <c:v>42711.8125</c:v>
                </c:pt>
                <c:pt idx="16408">
                  <c:v>42711.833333333343</c:v>
                </c:pt>
                <c:pt idx="16409">
                  <c:v>42711.854166666657</c:v>
                </c:pt>
                <c:pt idx="16410">
                  <c:v>42711.875</c:v>
                </c:pt>
                <c:pt idx="16411">
                  <c:v>42711.895833333343</c:v>
                </c:pt>
                <c:pt idx="16412">
                  <c:v>42711.916666666657</c:v>
                </c:pt>
                <c:pt idx="16413">
                  <c:v>42711.9375</c:v>
                </c:pt>
                <c:pt idx="16414">
                  <c:v>42711.958333333343</c:v>
                </c:pt>
                <c:pt idx="16415">
                  <c:v>42711.979166666657</c:v>
                </c:pt>
                <c:pt idx="16416">
                  <c:v>42712</c:v>
                </c:pt>
                <c:pt idx="16417">
                  <c:v>42712.020833333343</c:v>
                </c:pt>
                <c:pt idx="16418">
                  <c:v>42712.041666666657</c:v>
                </c:pt>
                <c:pt idx="16419">
                  <c:v>42712.0625</c:v>
                </c:pt>
                <c:pt idx="16420">
                  <c:v>42712.083333333343</c:v>
                </c:pt>
                <c:pt idx="16421">
                  <c:v>42712.104166666657</c:v>
                </c:pt>
                <c:pt idx="16422">
                  <c:v>42712.125</c:v>
                </c:pt>
                <c:pt idx="16423">
                  <c:v>42712.145833333343</c:v>
                </c:pt>
                <c:pt idx="16424">
                  <c:v>42712.166666666657</c:v>
                </c:pt>
                <c:pt idx="16425">
                  <c:v>42712.1875</c:v>
                </c:pt>
                <c:pt idx="16426">
                  <c:v>42712.208333333343</c:v>
                </c:pt>
                <c:pt idx="16427">
                  <c:v>42712.22916666665</c:v>
                </c:pt>
                <c:pt idx="16428">
                  <c:v>42712.25</c:v>
                </c:pt>
                <c:pt idx="16429">
                  <c:v>42712.270833333343</c:v>
                </c:pt>
                <c:pt idx="16430">
                  <c:v>42712.29166666665</c:v>
                </c:pt>
                <c:pt idx="16431">
                  <c:v>42712.3125</c:v>
                </c:pt>
                <c:pt idx="16432">
                  <c:v>42712.333333333343</c:v>
                </c:pt>
                <c:pt idx="16433">
                  <c:v>42712.354166666657</c:v>
                </c:pt>
                <c:pt idx="16434">
                  <c:v>42712.375</c:v>
                </c:pt>
                <c:pt idx="16435">
                  <c:v>42712.395833333343</c:v>
                </c:pt>
                <c:pt idx="16436">
                  <c:v>42712.416666666657</c:v>
                </c:pt>
                <c:pt idx="16437">
                  <c:v>42712.4375</c:v>
                </c:pt>
                <c:pt idx="16438">
                  <c:v>42712.458333333343</c:v>
                </c:pt>
                <c:pt idx="16439">
                  <c:v>42712.479166666657</c:v>
                </c:pt>
                <c:pt idx="16440">
                  <c:v>42712.5</c:v>
                </c:pt>
                <c:pt idx="16441">
                  <c:v>42712.520833333343</c:v>
                </c:pt>
                <c:pt idx="16442">
                  <c:v>42712.541666666657</c:v>
                </c:pt>
                <c:pt idx="16443">
                  <c:v>42712.5625</c:v>
                </c:pt>
                <c:pt idx="16444">
                  <c:v>42712.583333333343</c:v>
                </c:pt>
                <c:pt idx="16445">
                  <c:v>42712.604166666657</c:v>
                </c:pt>
                <c:pt idx="16446">
                  <c:v>42712.625</c:v>
                </c:pt>
                <c:pt idx="16447">
                  <c:v>42712.645833333343</c:v>
                </c:pt>
                <c:pt idx="16448">
                  <c:v>42712.666666666657</c:v>
                </c:pt>
                <c:pt idx="16449">
                  <c:v>42712.6875</c:v>
                </c:pt>
                <c:pt idx="16450">
                  <c:v>42712.708333333343</c:v>
                </c:pt>
                <c:pt idx="16451">
                  <c:v>42712.72916666665</c:v>
                </c:pt>
                <c:pt idx="16452">
                  <c:v>42712.75</c:v>
                </c:pt>
                <c:pt idx="16453">
                  <c:v>42712.770833333343</c:v>
                </c:pt>
                <c:pt idx="16454">
                  <c:v>42712.79166666665</c:v>
                </c:pt>
                <c:pt idx="16455">
                  <c:v>42712.8125</c:v>
                </c:pt>
                <c:pt idx="16456">
                  <c:v>42712.833333333343</c:v>
                </c:pt>
                <c:pt idx="16457">
                  <c:v>42712.854166666657</c:v>
                </c:pt>
                <c:pt idx="16458">
                  <c:v>42712.875</c:v>
                </c:pt>
                <c:pt idx="16459">
                  <c:v>42712.895833333343</c:v>
                </c:pt>
                <c:pt idx="16460">
                  <c:v>42712.916666666657</c:v>
                </c:pt>
                <c:pt idx="16461">
                  <c:v>42712.9375</c:v>
                </c:pt>
                <c:pt idx="16462">
                  <c:v>42712.958333333343</c:v>
                </c:pt>
                <c:pt idx="16463">
                  <c:v>42712.979166666657</c:v>
                </c:pt>
                <c:pt idx="16464">
                  <c:v>42713</c:v>
                </c:pt>
                <c:pt idx="16465">
                  <c:v>42713.020833333343</c:v>
                </c:pt>
                <c:pt idx="16466">
                  <c:v>42713.041666666657</c:v>
                </c:pt>
                <c:pt idx="16467">
                  <c:v>42713.0625</c:v>
                </c:pt>
                <c:pt idx="16468">
                  <c:v>42713.083333333343</c:v>
                </c:pt>
                <c:pt idx="16469">
                  <c:v>42713.104166666657</c:v>
                </c:pt>
                <c:pt idx="16470">
                  <c:v>42713.125</c:v>
                </c:pt>
                <c:pt idx="16471">
                  <c:v>42713.145833333343</c:v>
                </c:pt>
                <c:pt idx="16472">
                  <c:v>42713.166666666657</c:v>
                </c:pt>
                <c:pt idx="16473">
                  <c:v>42713.1875</c:v>
                </c:pt>
                <c:pt idx="16474">
                  <c:v>42713.208333333343</c:v>
                </c:pt>
                <c:pt idx="16475">
                  <c:v>42713.22916666665</c:v>
                </c:pt>
                <c:pt idx="16476">
                  <c:v>42713.25</c:v>
                </c:pt>
                <c:pt idx="16477">
                  <c:v>42713.270833333343</c:v>
                </c:pt>
                <c:pt idx="16478">
                  <c:v>42713.29166666665</c:v>
                </c:pt>
                <c:pt idx="16479">
                  <c:v>42713.3125</c:v>
                </c:pt>
                <c:pt idx="16480">
                  <c:v>42713.333333333343</c:v>
                </c:pt>
                <c:pt idx="16481">
                  <c:v>42713.354166666657</c:v>
                </c:pt>
                <c:pt idx="16482">
                  <c:v>42713.375</c:v>
                </c:pt>
                <c:pt idx="16483">
                  <c:v>42713.395833333343</c:v>
                </c:pt>
                <c:pt idx="16484">
                  <c:v>42713.416666666657</c:v>
                </c:pt>
                <c:pt idx="16485">
                  <c:v>42713.4375</c:v>
                </c:pt>
                <c:pt idx="16486">
                  <c:v>42713.458333333343</c:v>
                </c:pt>
                <c:pt idx="16487">
                  <c:v>42713.479166666657</c:v>
                </c:pt>
                <c:pt idx="16488">
                  <c:v>42713.5</c:v>
                </c:pt>
                <c:pt idx="16489">
                  <c:v>42713.520833333343</c:v>
                </c:pt>
                <c:pt idx="16490">
                  <c:v>42713.541666666657</c:v>
                </c:pt>
                <c:pt idx="16491">
                  <c:v>42713.5625</c:v>
                </c:pt>
                <c:pt idx="16492">
                  <c:v>42713.583333333343</c:v>
                </c:pt>
                <c:pt idx="16493">
                  <c:v>42713.604166666657</c:v>
                </c:pt>
                <c:pt idx="16494">
                  <c:v>42713.625</c:v>
                </c:pt>
                <c:pt idx="16495">
                  <c:v>42713.645833333343</c:v>
                </c:pt>
                <c:pt idx="16496">
                  <c:v>42713.666666666657</c:v>
                </c:pt>
                <c:pt idx="16497">
                  <c:v>42713.6875</c:v>
                </c:pt>
                <c:pt idx="16498">
                  <c:v>42713.708333333343</c:v>
                </c:pt>
                <c:pt idx="16499">
                  <c:v>42713.72916666665</c:v>
                </c:pt>
                <c:pt idx="16500">
                  <c:v>42713.75</c:v>
                </c:pt>
                <c:pt idx="16501">
                  <c:v>42713.770833333343</c:v>
                </c:pt>
                <c:pt idx="16502">
                  <c:v>42713.79166666665</c:v>
                </c:pt>
                <c:pt idx="16503">
                  <c:v>42713.8125</c:v>
                </c:pt>
                <c:pt idx="16504">
                  <c:v>42713.833333333343</c:v>
                </c:pt>
                <c:pt idx="16505">
                  <c:v>42713.854166666657</c:v>
                </c:pt>
                <c:pt idx="16506">
                  <c:v>42713.875</c:v>
                </c:pt>
                <c:pt idx="16507">
                  <c:v>42713.895833333343</c:v>
                </c:pt>
                <c:pt idx="16508">
                  <c:v>42713.916666666657</c:v>
                </c:pt>
                <c:pt idx="16509">
                  <c:v>42713.9375</c:v>
                </c:pt>
                <c:pt idx="16510">
                  <c:v>42713.958333333343</c:v>
                </c:pt>
                <c:pt idx="16511">
                  <c:v>42713.979166666657</c:v>
                </c:pt>
                <c:pt idx="16512">
                  <c:v>42714</c:v>
                </c:pt>
                <c:pt idx="16513">
                  <c:v>42714.020833333343</c:v>
                </c:pt>
                <c:pt idx="16514">
                  <c:v>42714.041666666657</c:v>
                </c:pt>
                <c:pt idx="16515">
                  <c:v>42714.0625</c:v>
                </c:pt>
                <c:pt idx="16516">
                  <c:v>42714.083333333343</c:v>
                </c:pt>
                <c:pt idx="16517">
                  <c:v>42714.104166666657</c:v>
                </c:pt>
                <c:pt idx="16518">
                  <c:v>42714.125</c:v>
                </c:pt>
                <c:pt idx="16519">
                  <c:v>42714.145833333343</c:v>
                </c:pt>
                <c:pt idx="16520">
                  <c:v>42714.166666666657</c:v>
                </c:pt>
                <c:pt idx="16521">
                  <c:v>42714.1875</c:v>
                </c:pt>
                <c:pt idx="16522">
                  <c:v>42714.208333333343</c:v>
                </c:pt>
                <c:pt idx="16523">
                  <c:v>42714.22916666665</c:v>
                </c:pt>
                <c:pt idx="16524">
                  <c:v>42714.25</c:v>
                </c:pt>
                <c:pt idx="16525">
                  <c:v>42714.270833333343</c:v>
                </c:pt>
                <c:pt idx="16526">
                  <c:v>42714.29166666665</c:v>
                </c:pt>
                <c:pt idx="16527">
                  <c:v>42714.3125</c:v>
                </c:pt>
                <c:pt idx="16528">
                  <c:v>42714.333333333343</c:v>
                </c:pt>
                <c:pt idx="16529">
                  <c:v>42714.354166666657</c:v>
                </c:pt>
                <c:pt idx="16530">
                  <c:v>42714.375</c:v>
                </c:pt>
                <c:pt idx="16531">
                  <c:v>42714.395833333343</c:v>
                </c:pt>
                <c:pt idx="16532">
                  <c:v>42714.416666666657</c:v>
                </c:pt>
                <c:pt idx="16533">
                  <c:v>42714.4375</c:v>
                </c:pt>
                <c:pt idx="16534">
                  <c:v>42714.458333333343</c:v>
                </c:pt>
                <c:pt idx="16535">
                  <c:v>42714.479166666657</c:v>
                </c:pt>
                <c:pt idx="16536">
                  <c:v>42714.5</c:v>
                </c:pt>
                <c:pt idx="16537">
                  <c:v>42714.520833333343</c:v>
                </c:pt>
                <c:pt idx="16538">
                  <c:v>42714.541666666657</c:v>
                </c:pt>
                <c:pt idx="16539">
                  <c:v>42714.5625</c:v>
                </c:pt>
                <c:pt idx="16540">
                  <c:v>42714.583333333343</c:v>
                </c:pt>
                <c:pt idx="16541">
                  <c:v>42714.604166666657</c:v>
                </c:pt>
                <c:pt idx="16542">
                  <c:v>42714.625</c:v>
                </c:pt>
                <c:pt idx="16543">
                  <c:v>42714.645833333343</c:v>
                </c:pt>
                <c:pt idx="16544">
                  <c:v>42714.666666666657</c:v>
                </c:pt>
                <c:pt idx="16545">
                  <c:v>42714.6875</c:v>
                </c:pt>
                <c:pt idx="16546">
                  <c:v>42714.708333333343</c:v>
                </c:pt>
                <c:pt idx="16547">
                  <c:v>42714.72916666665</c:v>
                </c:pt>
                <c:pt idx="16548">
                  <c:v>42714.75</c:v>
                </c:pt>
                <c:pt idx="16549">
                  <c:v>42714.770833333343</c:v>
                </c:pt>
                <c:pt idx="16550">
                  <c:v>42714.79166666665</c:v>
                </c:pt>
                <c:pt idx="16551">
                  <c:v>42714.8125</c:v>
                </c:pt>
                <c:pt idx="16552">
                  <c:v>42714.833333333343</c:v>
                </c:pt>
                <c:pt idx="16553">
                  <c:v>42714.854166666657</c:v>
                </c:pt>
                <c:pt idx="16554">
                  <c:v>42714.875</c:v>
                </c:pt>
                <c:pt idx="16555">
                  <c:v>42714.895833333343</c:v>
                </c:pt>
                <c:pt idx="16556">
                  <c:v>42714.916666666657</c:v>
                </c:pt>
                <c:pt idx="16557">
                  <c:v>42714.9375</c:v>
                </c:pt>
                <c:pt idx="16558">
                  <c:v>42714.958333333343</c:v>
                </c:pt>
                <c:pt idx="16559">
                  <c:v>42714.979166666657</c:v>
                </c:pt>
                <c:pt idx="16560">
                  <c:v>42715</c:v>
                </c:pt>
                <c:pt idx="16561">
                  <c:v>42715.020833333343</c:v>
                </c:pt>
                <c:pt idx="16562">
                  <c:v>42715.041666666657</c:v>
                </c:pt>
                <c:pt idx="16563">
                  <c:v>42715.0625</c:v>
                </c:pt>
                <c:pt idx="16564">
                  <c:v>42715.083333333343</c:v>
                </c:pt>
                <c:pt idx="16565">
                  <c:v>42715.104166666657</c:v>
                </c:pt>
                <c:pt idx="16566">
                  <c:v>42715.125</c:v>
                </c:pt>
                <c:pt idx="16567">
                  <c:v>42715.145833333343</c:v>
                </c:pt>
                <c:pt idx="16568">
                  <c:v>42715.166666666657</c:v>
                </c:pt>
                <c:pt idx="16569">
                  <c:v>42715.1875</c:v>
                </c:pt>
                <c:pt idx="16570">
                  <c:v>42715.208333333343</c:v>
                </c:pt>
                <c:pt idx="16571">
                  <c:v>42715.22916666665</c:v>
                </c:pt>
                <c:pt idx="16572">
                  <c:v>42715.25</c:v>
                </c:pt>
                <c:pt idx="16573">
                  <c:v>42715.270833333343</c:v>
                </c:pt>
                <c:pt idx="16574">
                  <c:v>42715.29166666665</c:v>
                </c:pt>
                <c:pt idx="16575">
                  <c:v>42715.3125</c:v>
                </c:pt>
                <c:pt idx="16576">
                  <c:v>42715.333333333343</c:v>
                </c:pt>
                <c:pt idx="16577">
                  <c:v>42715.354166666657</c:v>
                </c:pt>
                <c:pt idx="16578">
                  <c:v>42715.375</c:v>
                </c:pt>
                <c:pt idx="16579">
                  <c:v>42715.395833333343</c:v>
                </c:pt>
                <c:pt idx="16580">
                  <c:v>42715.416666666657</c:v>
                </c:pt>
                <c:pt idx="16581">
                  <c:v>42715.4375</c:v>
                </c:pt>
                <c:pt idx="16582">
                  <c:v>42715.458333333343</c:v>
                </c:pt>
                <c:pt idx="16583">
                  <c:v>42715.479166666657</c:v>
                </c:pt>
                <c:pt idx="16584">
                  <c:v>42715.5</c:v>
                </c:pt>
                <c:pt idx="16585">
                  <c:v>42715.520833333343</c:v>
                </c:pt>
                <c:pt idx="16586">
                  <c:v>42715.541666666657</c:v>
                </c:pt>
                <c:pt idx="16587">
                  <c:v>42715.5625</c:v>
                </c:pt>
                <c:pt idx="16588">
                  <c:v>42715.583333333343</c:v>
                </c:pt>
                <c:pt idx="16589">
                  <c:v>42715.604166666657</c:v>
                </c:pt>
                <c:pt idx="16590">
                  <c:v>42715.625</c:v>
                </c:pt>
                <c:pt idx="16591">
                  <c:v>42715.645833333343</c:v>
                </c:pt>
                <c:pt idx="16592">
                  <c:v>42715.666666666657</c:v>
                </c:pt>
                <c:pt idx="16593">
                  <c:v>42715.6875</c:v>
                </c:pt>
                <c:pt idx="16594">
                  <c:v>42715.708333333343</c:v>
                </c:pt>
                <c:pt idx="16595">
                  <c:v>42715.72916666665</c:v>
                </c:pt>
                <c:pt idx="16596">
                  <c:v>42715.75</c:v>
                </c:pt>
                <c:pt idx="16597">
                  <c:v>42715.770833333343</c:v>
                </c:pt>
                <c:pt idx="16598">
                  <c:v>42715.79166666665</c:v>
                </c:pt>
                <c:pt idx="16599">
                  <c:v>42715.8125</c:v>
                </c:pt>
                <c:pt idx="16600">
                  <c:v>42715.833333333343</c:v>
                </c:pt>
                <c:pt idx="16601">
                  <c:v>42715.854166666657</c:v>
                </c:pt>
                <c:pt idx="16602">
                  <c:v>42715.875</c:v>
                </c:pt>
                <c:pt idx="16603">
                  <c:v>42715.895833333343</c:v>
                </c:pt>
                <c:pt idx="16604">
                  <c:v>42715.916666666657</c:v>
                </c:pt>
                <c:pt idx="16605">
                  <c:v>42715.9375</c:v>
                </c:pt>
                <c:pt idx="16606">
                  <c:v>42715.958333333343</c:v>
                </c:pt>
                <c:pt idx="16607">
                  <c:v>42715.979166666657</c:v>
                </c:pt>
                <c:pt idx="16608">
                  <c:v>42716</c:v>
                </c:pt>
                <c:pt idx="16609">
                  <c:v>42716.020833333343</c:v>
                </c:pt>
                <c:pt idx="16610">
                  <c:v>42716.041666666657</c:v>
                </c:pt>
                <c:pt idx="16611">
                  <c:v>42716.0625</c:v>
                </c:pt>
                <c:pt idx="16612">
                  <c:v>42716.083333333343</c:v>
                </c:pt>
                <c:pt idx="16613">
                  <c:v>42716.104166666657</c:v>
                </c:pt>
                <c:pt idx="16614">
                  <c:v>42716.125</c:v>
                </c:pt>
                <c:pt idx="16615">
                  <c:v>42716.145833333343</c:v>
                </c:pt>
                <c:pt idx="16616">
                  <c:v>42716.166666666657</c:v>
                </c:pt>
                <c:pt idx="16617">
                  <c:v>42716.1875</c:v>
                </c:pt>
                <c:pt idx="16618">
                  <c:v>42716.208333333343</c:v>
                </c:pt>
                <c:pt idx="16619">
                  <c:v>42716.22916666665</c:v>
                </c:pt>
                <c:pt idx="16620">
                  <c:v>42716.25</c:v>
                </c:pt>
                <c:pt idx="16621">
                  <c:v>42716.270833333343</c:v>
                </c:pt>
                <c:pt idx="16622">
                  <c:v>42716.29166666665</c:v>
                </c:pt>
                <c:pt idx="16623">
                  <c:v>42716.3125</c:v>
                </c:pt>
                <c:pt idx="16624">
                  <c:v>42716.333333333343</c:v>
                </c:pt>
                <c:pt idx="16625">
                  <c:v>42716.354166666657</c:v>
                </c:pt>
                <c:pt idx="16626">
                  <c:v>42716.375</c:v>
                </c:pt>
                <c:pt idx="16627">
                  <c:v>42716.395833333343</c:v>
                </c:pt>
                <c:pt idx="16628">
                  <c:v>42716.416666666657</c:v>
                </c:pt>
                <c:pt idx="16629">
                  <c:v>42716.4375</c:v>
                </c:pt>
                <c:pt idx="16630">
                  <c:v>42716.458333333343</c:v>
                </c:pt>
                <c:pt idx="16631">
                  <c:v>42716.479166666657</c:v>
                </c:pt>
                <c:pt idx="16632">
                  <c:v>42716.5</c:v>
                </c:pt>
                <c:pt idx="16633">
                  <c:v>42716.520833333343</c:v>
                </c:pt>
                <c:pt idx="16634">
                  <c:v>42716.541666666657</c:v>
                </c:pt>
                <c:pt idx="16635">
                  <c:v>42716.5625</c:v>
                </c:pt>
                <c:pt idx="16636">
                  <c:v>42716.583333333343</c:v>
                </c:pt>
                <c:pt idx="16637">
                  <c:v>42716.604166666657</c:v>
                </c:pt>
                <c:pt idx="16638">
                  <c:v>42716.625</c:v>
                </c:pt>
                <c:pt idx="16639">
                  <c:v>42716.645833333343</c:v>
                </c:pt>
                <c:pt idx="16640">
                  <c:v>42716.666666666657</c:v>
                </c:pt>
                <c:pt idx="16641">
                  <c:v>42716.6875</c:v>
                </c:pt>
                <c:pt idx="16642">
                  <c:v>42716.708333333343</c:v>
                </c:pt>
                <c:pt idx="16643">
                  <c:v>42716.72916666665</c:v>
                </c:pt>
                <c:pt idx="16644">
                  <c:v>42716.75</c:v>
                </c:pt>
                <c:pt idx="16645">
                  <c:v>42716.770833333343</c:v>
                </c:pt>
                <c:pt idx="16646">
                  <c:v>42716.79166666665</c:v>
                </c:pt>
                <c:pt idx="16647">
                  <c:v>42716.8125</c:v>
                </c:pt>
                <c:pt idx="16648">
                  <c:v>42716.833333333343</c:v>
                </c:pt>
                <c:pt idx="16649">
                  <c:v>42716.854166666657</c:v>
                </c:pt>
                <c:pt idx="16650">
                  <c:v>42716.875</c:v>
                </c:pt>
                <c:pt idx="16651">
                  <c:v>42716.895833333343</c:v>
                </c:pt>
                <c:pt idx="16652">
                  <c:v>42716.916666666657</c:v>
                </c:pt>
                <c:pt idx="16653">
                  <c:v>42716.9375</c:v>
                </c:pt>
                <c:pt idx="16654">
                  <c:v>42716.958333333343</c:v>
                </c:pt>
                <c:pt idx="16655">
                  <c:v>42716.979166666657</c:v>
                </c:pt>
                <c:pt idx="16656">
                  <c:v>42717</c:v>
                </c:pt>
                <c:pt idx="16657">
                  <c:v>42717.020833333343</c:v>
                </c:pt>
                <c:pt idx="16658">
                  <c:v>42717.041666666657</c:v>
                </c:pt>
                <c:pt idx="16659">
                  <c:v>42717.0625</c:v>
                </c:pt>
                <c:pt idx="16660">
                  <c:v>42717.083333333343</c:v>
                </c:pt>
                <c:pt idx="16661">
                  <c:v>42717.104166666657</c:v>
                </c:pt>
                <c:pt idx="16662">
                  <c:v>42717.125</c:v>
                </c:pt>
                <c:pt idx="16663">
                  <c:v>42717.145833333343</c:v>
                </c:pt>
                <c:pt idx="16664">
                  <c:v>42717.166666666657</c:v>
                </c:pt>
                <c:pt idx="16665">
                  <c:v>42717.1875</c:v>
                </c:pt>
                <c:pt idx="16666">
                  <c:v>42717.208333333343</c:v>
                </c:pt>
                <c:pt idx="16667">
                  <c:v>42717.22916666665</c:v>
                </c:pt>
                <c:pt idx="16668">
                  <c:v>42717.25</c:v>
                </c:pt>
                <c:pt idx="16669">
                  <c:v>42717.270833333343</c:v>
                </c:pt>
                <c:pt idx="16670">
                  <c:v>42717.29166666665</c:v>
                </c:pt>
                <c:pt idx="16671">
                  <c:v>42717.3125</c:v>
                </c:pt>
                <c:pt idx="16672">
                  <c:v>42717.333333333343</c:v>
                </c:pt>
                <c:pt idx="16673">
                  <c:v>42717.354166666657</c:v>
                </c:pt>
                <c:pt idx="16674">
                  <c:v>42717.375</c:v>
                </c:pt>
                <c:pt idx="16675">
                  <c:v>42717.395833333343</c:v>
                </c:pt>
                <c:pt idx="16676">
                  <c:v>42717.416666666657</c:v>
                </c:pt>
                <c:pt idx="16677">
                  <c:v>42717.4375</c:v>
                </c:pt>
                <c:pt idx="16678">
                  <c:v>42717.458333333343</c:v>
                </c:pt>
                <c:pt idx="16679">
                  <c:v>42717.479166666657</c:v>
                </c:pt>
                <c:pt idx="16680">
                  <c:v>42717.5</c:v>
                </c:pt>
                <c:pt idx="16681">
                  <c:v>42717.520833333343</c:v>
                </c:pt>
                <c:pt idx="16682">
                  <c:v>42717.541666666657</c:v>
                </c:pt>
                <c:pt idx="16683">
                  <c:v>42717.5625</c:v>
                </c:pt>
                <c:pt idx="16684">
                  <c:v>42717.583333333343</c:v>
                </c:pt>
                <c:pt idx="16685">
                  <c:v>42717.604166666657</c:v>
                </c:pt>
                <c:pt idx="16686">
                  <c:v>42717.625</c:v>
                </c:pt>
                <c:pt idx="16687">
                  <c:v>42717.645833333343</c:v>
                </c:pt>
                <c:pt idx="16688">
                  <c:v>42717.666666666657</c:v>
                </c:pt>
                <c:pt idx="16689">
                  <c:v>42717.6875</c:v>
                </c:pt>
                <c:pt idx="16690">
                  <c:v>42717.708333333343</c:v>
                </c:pt>
                <c:pt idx="16691">
                  <c:v>42717.72916666665</c:v>
                </c:pt>
                <c:pt idx="16692">
                  <c:v>42717.75</c:v>
                </c:pt>
                <c:pt idx="16693">
                  <c:v>42717.770833333343</c:v>
                </c:pt>
                <c:pt idx="16694">
                  <c:v>42717.79166666665</c:v>
                </c:pt>
                <c:pt idx="16695">
                  <c:v>42717.8125</c:v>
                </c:pt>
                <c:pt idx="16696">
                  <c:v>42717.833333333343</c:v>
                </c:pt>
                <c:pt idx="16697">
                  <c:v>42717.854166666657</c:v>
                </c:pt>
                <c:pt idx="16698">
                  <c:v>42717.875</c:v>
                </c:pt>
                <c:pt idx="16699">
                  <c:v>42717.895833333343</c:v>
                </c:pt>
                <c:pt idx="16700">
                  <c:v>42717.916666666657</c:v>
                </c:pt>
                <c:pt idx="16701">
                  <c:v>42717.9375</c:v>
                </c:pt>
                <c:pt idx="16702">
                  <c:v>42717.958333333343</c:v>
                </c:pt>
                <c:pt idx="16703">
                  <c:v>42717.979166666657</c:v>
                </c:pt>
                <c:pt idx="16704">
                  <c:v>42718</c:v>
                </c:pt>
                <c:pt idx="16705">
                  <c:v>42718.020833333343</c:v>
                </c:pt>
                <c:pt idx="16706">
                  <c:v>42718.041666666657</c:v>
                </c:pt>
                <c:pt idx="16707">
                  <c:v>42718.0625</c:v>
                </c:pt>
                <c:pt idx="16708">
                  <c:v>42718.083333333343</c:v>
                </c:pt>
                <c:pt idx="16709">
                  <c:v>42718.104166666657</c:v>
                </c:pt>
                <c:pt idx="16710">
                  <c:v>42718.125</c:v>
                </c:pt>
                <c:pt idx="16711">
                  <c:v>42718.145833333343</c:v>
                </c:pt>
                <c:pt idx="16712">
                  <c:v>42718.166666666657</c:v>
                </c:pt>
                <c:pt idx="16713">
                  <c:v>42718.1875</c:v>
                </c:pt>
                <c:pt idx="16714">
                  <c:v>42718.208333333343</c:v>
                </c:pt>
                <c:pt idx="16715">
                  <c:v>42718.22916666665</c:v>
                </c:pt>
                <c:pt idx="16716">
                  <c:v>42718.25</c:v>
                </c:pt>
                <c:pt idx="16717">
                  <c:v>42718.270833333343</c:v>
                </c:pt>
                <c:pt idx="16718">
                  <c:v>42718.29166666665</c:v>
                </c:pt>
                <c:pt idx="16719">
                  <c:v>42718.3125</c:v>
                </c:pt>
                <c:pt idx="16720">
                  <c:v>42718.333333333343</c:v>
                </c:pt>
                <c:pt idx="16721">
                  <c:v>42718.354166666657</c:v>
                </c:pt>
                <c:pt idx="16722">
                  <c:v>42718.375</c:v>
                </c:pt>
                <c:pt idx="16723">
                  <c:v>42718.395833333343</c:v>
                </c:pt>
                <c:pt idx="16724">
                  <c:v>42718.416666666657</c:v>
                </c:pt>
                <c:pt idx="16725">
                  <c:v>42718.4375</c:v>
                </c:pt>
                <c:pt idx="16726">
                  <c:v>42718.458333333343</c:v>
                </c:pt>
                <c:pt idx="16727">
                  <c:v>42718.479166666657</c:v>
                </c:pt>
                <c:pt idx="16728">
                  <c:v>42718.5</c:v>
                </c:pt>
                <c:pt idx="16729">
                  <c:v>42718.520833333343</c:v>
                </c:pt>
                <c:pt idx="16730">
                  <c:v>42718.541666666657</c:v>
                </c:pt>
                <c:pt idx="16731">
                  <c:v>42718.5625</c:v>
                </c:pt>
                <c:pt idx="16732">
                  <c:v>42718.583333333343</c:v>
                </c:pt>
                <c:pt idx="16733">
                  <c:v>42718.604166666657</c:v>
                </c:pt>
                <c:pt idx="16734">
                  <c:v>42718.625</c:v>
                </c:pt>
                <c:pt idx="16735">
                  <c:v>42718.645833333343</c:v>
                </c:pt>
                <c:pt idx="16736">
                  <c:v>42718.666666666657</c:v>
                </c:pt>
                <c:pt idx="16737">
                  <c:v>42718.6875</c:v>
                </c:pt>
                <c:pt idx="16738">
                  <c:v>42718.708333333343</c:v>
                </c:pt>
                <c:pt idx="16739">
                  <c:v>42718.72916666665</c:v>
                </c:pt>
                <c:pt idx="16740">
                  <c:v>42718.75</c:v>
                </c:pt>
                <c:pt idx="16741">
                  <c:v>42718.770833333343</c:v>
                </c:pt>
                <c:pt idx="16742">
                  <c:v>42718.79166666665</c:v>
                </c:pt>
                <c:pt idx="16743">
                  <c:v>42718.8125</c:v>
                </c:pt>
                <c:pt idx="16744">
                  <c:v>42718.833333333343</c:v>
                </c:pt>
                <c:pt idx="16745">
                  <c:v>42718.854166666657</c:v>
                </c:pt>
                <c:pt idx="16746">
                  <c:v>42718.875</c:v>
                </c:pt>
                <c:pt idx="16747">
                  <c:v>42718.895833333343</c:v>
                </c:pt>
                <c:pt idx="16748">
                  <c:v>42718.916666666657</c:v>
                </c:pt>
                <c:pt idx="16749">
                  <c:v>42718.9375</c:v>
                </c:pt>
                <c:pt idx="16750">
                  <c:v>42718.958333333343</c:v>
                </c:pt>
                <c:pt idx="16751">
                  <c:v>42718.979166666657</c:v>
                </c:pt>
                <c:pt idx="16752">
                  <c:v>42719</c:v>
                </c:pt>
                <c:pt idx="16753">
                  <c:v>42719.020833333343</c:v>
                </c:pt>
                <c:pt idx="16754">
                  <c:v>42719.041666666657</c:v>
                </c:pt>
                <c:pt idx="16755">
                  <c:v>42719.0625</c:v>
                </c:pt>
                <c:pt idx="16756">
                  <c:v>42719.083333333343</c:v>
                </c:pt>
                <c:pt idx="16757">
                  <c:v>42719.104166666657</c:v>
                </c:pt>
                <c:pt idx="16758">
                  <c:v>42719.125</c:v>
                </c:pt>
                <c:pt idx="16759">
                  <c:v>42719.145833333343</c:v>
                </c:pt>
                <c:pt idx="16760">
                  <c:v>42719.166666666657</c:v>
                </c:pt>
                <c:pt idx="16761">
                  <c:v>42719.1875</c:v>
                </c:pt>
                <c:pt idx="16762">
                  <c:v>42719.208333333343</c:v>
                </c:pt>
                <c:pt idx="16763">
                  <c:v>42719.22916666665</c:v>
                </c:pt>
                <c:pt idx="16764">
                  <c:v>42719.25</c:v>
                </c:pt>
                <c:pt idx="16765">
                  <c:v>42719.270833333343</c:v>
                </c:pt>
                <c:pt idx="16766">
                  <c:v>42719.29166666665</c:v>
                </c:pt>
                <c:pt idx="16767">
                  <c:v>42719.3125</c:v>
                </c:pt>
                <c:pt idx="16768">
                  <c:v>42719.333333333343</c:v>
                </c:pt>
                <c:pt idx="16769">
                  <c:v>42719.354166666657</c:v>
                </c:pt>
                <c:pt idx="16770">
                  <c:v>42719.375</c:v>
                </c:pt>
                <c:pt idx="16771">
                  <c:v>42719.395833333343</c:v>
                </c:pt>
                <c:pt idx="16772">
                  <c:v>42719.416666666657</c:v>
                </c:pt>
                <c:pt idx="16773">
                  <c:v>42719.4375</c:v>
                </c:pt>
                <c:pt idx="16774">
                  <c:v>42719.458333333343</c:v>
                </c:pt>
                <c:pt idx="16775">
                  <c:v>42719.479166666657</c:v>
                </c:pt>
                <c:pt idx="16776">
                  <c:v>42719.5</c:v>
                </c:pt>
                <c:pt idx="16777">
                  <c:v>42719.520833333343</c:v>
                </c:pt>
                <c:pt idx="16778">
                  <c:v>42719.541666666657</c:v>
                </c:pt>
                <c:pt idx="16779">
                  <c:v>42719.5625</c:v>
                </c:pt>
                <c:pt idx="16780">
                  <c:v>42719.583333333343</c:v>
                </c:pt>
                <c:pt idx="16781">
                  <c:v>42719.604166666657</c:v>
                </c:pt>
                <c:pt idx="16782">
                  <c:v>42719.625</c:v>
                </c:pt>
                <c:pt idx="16783">
                  <c:v>42719.645833333343</c:v>
                </c:pt>
                <c:pt idx="16784">
                  <c:v>42719.666666666657</c:v>
                </c:pt>
                <c:pt idx="16785">
                  <c:v>42719.6875</c:v>
                </c:pt>
                <c:pt idx="16786">
                  <c:v>42719.708333333343</c:v>
                </c:pt>
                <c:pt idx="16787">
                  <c:v>42719.72916666665</c:v>
                </c:pt>
                <c:pt idx="16788">
                  <c:v>42719.75</c:v>
                </c:pt>
                <c:pt idx="16789">
                  <c:v>42719.770833333343</c:v>
                </c:pt>
                <c:pt idx="16790">
                  <c:v>42719.79166666665</c:v>
                </c:pt>
                <c:pt idx="16791">
                  <c:v>42719.8125</c:v>
                </c:pt>
                <c:pt idx="16792">
                  <c:v>42719.833333333343</c:v>
                </c:pt>
                <c:pt idx="16793">
                  <c:v>42719.854166666657</c:v>
                </c:pt>
                <c:pt idx="16794">
                  <c:v>42719.875</c:v>
                </c:pt>
                <c:pt idx="16795">
                  <c:v>42719.895833333343</c:v>
                </c:pt>
                <c:pt idx="16796">
                  <c:v>42719.916666666657</c:v>
                </c:pt>
                <c:pt idx="16797">
                  <c:v>42719.9375</c:v>
                </c:pt>
                <c:pt idx="16798">
                  <c:v>42719.958333333343</c:v>
                </c:pt>
                <c:pt idx="16799">
                  <c:v>42719.979166666657</c:v>
                </c:pt>
                <c:pt idx="16800">
                  <c:v>42720</c:v>
                </c:pt>
                <c:pt idx="16801">
                  <c:v>42720.020833333343</c:v>
                </c:pt>
                <c:pt idx="16802">
                  <c:v>42720.041666666657</c:v>
                </c:pt>
                <c:pt idx="16803">
                  <c:v>42720.0625</c:v>
                </c:pt>
                <c:pt idx="16804">
                  <c:v>42720.083333333343</c:v>
                </c:pt>
                <c:pt idx="16805">
                  <c:v>42720.104166666657</c:v>
                </c:pt>
                <c:pt idx="16806">
                  <c:v>42720.125</c:v>
                </c:pt>
                <c:pt idx="16807">
                  <c:v>42720.145833333343</c:v>
                </c:pt>
                <c:pt idx="16808">
                  <c:v>42720.166666666657</c:v>
                </c:pt>
                <c:pt idx="16809">
                  <c:v>42720.1875</c:v>
                </c:pt>
                <c:pt idx="16810">
                  <c:v>42720.208333333343</c:v>
                </c:pt>
                <c:pt idx="16811">
                  <c:v>42720.22916666665</c:v>
                </c:pt>
                <c:pt idx="16812">
                  <c:v>42720.25</c:v>
                </c:pt>
                <c:pt idx="16813">
                  <c:v>42720.270833333343</c:v>
                </c:pt>
                <c:pt idx="16814">
                  <c:v>42720.29166666665</c:v>
                </c:pt>
                <c:pt idx="16815">
                  <c:v>42720.3125</c:v>
                </c:pt>
                <c:pt idx="16816">
                  <c:v>42720.333333333343</c:v>
                </c:pt>
                <c:pt idx="16817">
                  <c:v>42720.354166666657</c:v>
                </c:pt>
                <c:pt idx="16818">
                  <c:v>42720.375</c:v>
                </c:pt>
                <c:pt idx="16819">
                  <c:v>42720.395833333343</c:v>
                </c:pt>
                <c:pt idx="16820">
                  <c:v>42720.416666666657</c:v>
                </c:pt>
                <c:pt idx="16821">
                  <c:v>42720.4375</c:v>
                </c:pt>
                <c:pt idx="16822">
                  <c:v>42720.458333333343</c:v>
                </c:pt>
                <c:pt idx="16823">
                  <c:v>42720.479166666657</c:v>
                </c:pt>
                <c:pt idx="16824">
                  <c:v>42720.5</c:v>
                </c:pt>
                <c:pt idx="16825">
                  <c:v>42720.520833333343</c:v>
                </c:pt>
                <c:pt idx="16826">
                  <c:v>42720.541666666657</c:v>
                </c:pt>
                <c:pt idx="16827">
                  <c:v>42720.5625</c:v>
                </c:pt>
                <c:pt idx="16828">
                  <c:v>42720.583333333343</c:v>
                </c:pt>
                <c:pt idx="16829">
                  <c:v>42720.604166666657</c:v>
                </c:pt>
                <c:pt idx="16830">
                  <c:v>42720.625</c:v>
                </c:pt>
                <c:pt idx="16831">
                  <c:v>42720.645833333343</c:v>
                </c:pt>
                <c:pt idx="16832">
                  <c:v>42720.666666666657</c:v>
                </c:pt>
                <c:pt idx="16833">
                  <c:v>42720.6875</c:v>
                </c:pt>
                <c:pt idx="16834">
                  <c:v>42720.708333333343</c:v>
                </c:pt>
                <c:pt idx="16835">
                  <c:v>42720.72916666665</c:v>
                </c:pt>
                <c:pt idx="16836">
                  <c:v>42720.75</c:v>
                </c:pt>
                <c:pt idx="16837">
                  <c:v>42720.770833333343</c:v>
                </c:pt>
                <c:pt idx="16838">
                  <c:v>42720.79166666665</c:v>
                </c:pt>
                <c:pt idx="16839">
                  <c:v>42720.8125</c:v>
                </c:pt>
                <c:pt idx="16840">
                  <c:v>42720.833333333343</c:v>
                </c:pt>
                <c:pt idx="16841">
                  <c:v>42720.854166666657</c:v>
                </c:pt>
                <c:pt idx="16842">
                  <c:v>42720.875</c:v>
                </c:pt>
                <c:pt idx="16843">
                  <c:v>42720.895833333343</c:v>
                </c:pt>
                <c:pt idx="16844">
                  <c:v>42720.916666666657</c:v>
                </c:pt>
                <c:pt idx="16845">
                  <c:v>42720.9375</c:v>
                </c:pt>
                <c:pt idx="16846">
                  <c:v>42720.958333333343</c:v>
                </c:pt>
                <c:pt idx="16847">
                  <c:v>42720.979166666657</c:v>
                </c:pt>
                <c:pt idx="16848">
                  <c:v>42721</c:v>
                </c:pt>
                <c:pt idx="16849">
                  <c:v>42721.020833333343</c:v>
                </c:pt>
                <c:pt idx="16850">
                  <c:v>42721.041666666657</c:v>
                </c:pt>
                <c:pt idx="16851">
                  <c:v>42721.0625</c:v>
                </c:pt>
                <c:pt idx="16852">
                  <c:v>42721.083333333343</c:v>
                </c:pt>
                <c:pt idx="16853">
                  <c:v>42721.104166666657</c:v>
                </c:pt>
                <c:pt idx="16854">
                  <c:v>42721.125</c:v>
                </c:pt>
                <c:pt idx="16855">
                  <c:v>42721.145833333343</c:v>
                </c:pt>
                <c:pt idx="16856">
                  <c:v>42721.166666666657</c:v>
                </c:pt>
                <c:pt idx="16857">
                  <c:v>42721.1875</c:v>
                </c:pt>
                <c:pt idx="16858">
                  <c:v>42721.208333333343</c:v>
                </c:pt>
                <c:pt idx="16859">
                  <c:v>42721.22916666665</c:v>
                </c:pt>
                <c:pt idx="16860">
                  <c:v>42721.25</c:v>
                </c:pt>
                <c:pt idx="16861">
                  <c:v>42721.270833333343</c:v>
                </c:pt>
                <c:pt idx="16862">
                  <c:v>42721.29166666665</c:v>
                </c:pt>
                <c:pt idx="16863">
                  <c:v>42721.3125</c:v>
                </c:pt>
                <c:pt idx="16864">
                  <c:v>42721.333333333343</c:v>
                </c:pt>
                <c:pt idx="16865">
                  <c:v>42721.354166666657</c:v>
                </c:pt>
                <c:pt idx="16866">
                  <c:v>42721.375</c:v>
                </c:pt>
                <c:pt idx="16867">
                  <c:v>42721.395833333343</c:v>
                </c:pt>
                <c:pt idx="16868">
                  <c:v>42721.416666666657</c:v>
                </c:pt>
                <c:pt idx="16869">
                  <c:v>42721.4375</c:v>
                </c:pt>
                <c:pt idx="16870">
                  <c:v>42721.458333333343</c:v>
                </c:pt>
                <c:pt idx="16871">
                  <c:v>42721.479166666657</c:v>
                </c:pt>
                <c:pt idx="16872">
                  <c:v>42721.5</c:v>
                </c:pt>
                <c:pt idx="16873">
                  <c:v>42721.520833333343</c:v>
                </c:pt>
                <c:pt idx="16874">
                  <c:v>42721.541666666657</c:v>
                </c:pt>
                <c:pt idx="16875">
                  <c:v>42721.5625</c:v>
                </c:pt>
                <c:pt idx="16876">
                  <c:v>42721.583333333343</c:v>
                </c:pt>
                <c:pt idx="16877">
                  <c:v>42721.604166666657</c:v>
                </c:pt>
                <c:pt idx="16878">
                  <c:v>42721.625</c:v>
                </c:pt>
                <c:pt idx="16879">
                  <c:v>42721.645833333343</c:v>
                </c:pt>
                <c:pt idx="16880">
                  <c:v>42721.666666666657</c:v>
                </c:pt>
                <c:pt idx="16881">
                  <c:v>42721.6875</c:v>
                </c:pt>
                <c:pt idx="16882">
                  <c:v>42721.708333333343</c:v>
                </c:pt>
                <c:pt idx="16883">
                  <c:v>42721.72916666665</c:v>
                </c:pt>
                <c:pt idx="16884">
                  <c:v>42721.75</c:v>
                </c:pt>
                <c:pt idx="16885">
                  <c:v>42721.770833333343</c:v>
                </c:pt>
                <c:pt idx="16886">
                  <c:v>42721.79166666665</c:v>
                </c:pt>
                <c:pt idx="16887">
                  <c:v>42721.8125</c:v>
                </c:pt>
                <c:pt idx="16888">
                  <c:v>42721.833333333343</c:v>
                </c:pt>
                <c:pt idx="16889">
                  <c:v>42721.854166666657</c:v>
                </c:pt>
                <c:pt idx="16890">
                  <c:v>42721.875</c:v>
                </c:pt>
                <c:pt idx="16891">
                  <c:v>42721.895833333343</c:v>
                </c:pt>
                <c:pt idx="16892">
                  <c:v>42721.916666666657</c:v>
                </c:pt>
                <c:pt idx="16893">
                  <c:v>42721.9375</c:v>
                </c:pt>
                <c:pt idx="16894">
                  <c:v>42721.958333333343</c:v>
                </c:pt>
                <c:pt idx="16895">
                  <c:v>42721.979166666657</c:v>
                </c:pt>
                <c:pt idx="16896">
                  <c:v>42722</c:v>
                </c:pt>
                <c:pt idx="16897">
                  <c:v>42722.020833333343</c:v>
                </c:pt>
                <c:pt idx="16898">
                  <c:v>42722.041666666657</c:v>
                </c:pt>
                <c:pt idx="16899">
                  <c:v>42722.0625</c:v>
                </c:pt>
                <c:pt idx="16900">
                  <c:v>42722.083333333343</c:v>
                </c:pt>
                <c:pt idx="16901">
                  <c:v>42722.104166666657</c:v>
                </c:pt>
                <c:pt idx="16902">
                  <c:v>42722.125</c:v>
                </c:pt>
                <c:pt idx="16903">
                  <c:v>42722.145833333343</c:v>
                </c:pt>
                <c:pt idx="16904">
                  <c:v>42722.166666666657</c:v>
                </c:pt>
                <c:pt idx="16905">
                  <c:v>42722.1875</c:v>
                </c:pt>
                <c:pt idx="16906">
                  <c:v>42722.208333333343</c:v>
                </c:pt>
                <c:pt idx="16907">
                  <c:v>42722.22916666665</c:v>
                </c:pt>
                <c:pt idx="16908">
                  <c:v>42722.25</c:v>
                </c:pt>
                <c:pt idx="16909">
                  <c:v>42722.270833333343</c:v>
                </c:pt>
                <c:pt idx="16910">
                  <c:v>42722.29166666665</c:v>
                </c:pt>
                <c:pt idx="16911">
                  <c:v>42722.3125</c:v>
                </c:pt>
                <c:pt idx="16912">
                  <c:v>42722.333333333343</c:v>
                </c:pt>
                <c:pt idx="16913">
                  <c:v>42722.354166666657</c:v>
                </c:pt>
                <c:pt idx="16914">
                  <c:v>42722.375</c:v>
                </c:pt>
                <c:pt idx="16915">
                  <c:v>42722.395833333343</c:v>
                </c:pt>
                <c:pt idx="16916">
                  <c:v>42722.416666666657</c:v>
                </c:pt>
                <c:pt idx="16917">
                  <c:v>42722.4375</c:v>
                </c:pt>
                <c:pt idx="16918">
                  <c:v>42722.458333333343</c:v>
                </c:pt>
                <c:pt idx="16919">
                  <c:v>42722.479166666657</c:v>
                </c:pt>
                <c:pt idx="16920">
                  <c:v>42722.5</c:v>
                </c:pt>
                <c:pt idx="16921">
                  <c:v>42722.520833333343</c:v>
                </c:pt>
                <c:pt idx="16922">
                  <c:v>42722.541666666657</c:v>
                </c:pt>
                <c:pt idx="16923">
                  <c:v>42722.5625</c:v>
                </c:pt>
                <c:pt idx="16924">
                  <c:v>42722.583333333343</c:v>
                </c:pt>
                <c:pt idx="16925">
                  <c:v>42722.604166666657</c:v>
                </c:pt>
                <c:pt idx="16926">
                  <c:v>42722.625</c:v>
                </c:pt>
                <c:pt idx="16927">
                  <c:v>42722.645833333343</c:v>
                </c:pt>
                <c:pt idx="16928">
                  <c:v>42722.666666666657</c:v>
                </c:pt>
                <c:pt idx="16929">
                  <c:v>42722.6875</c:v>
                </c:pt>
                <c:pt idx="16930">
                  <c:v>42722.708333333343</c:v>
                </c:pt>
                <c:pt idx="16931">
                  <c:v>42722.72916666665</c:v>
                </c:pt>
                <c:pt idx="16932">
                  <c:v>42722.75</c:v>
                </c:pt>
                <c:pt idx="16933">
                  <c:v>42722.770833333343</c:v>
                </c:pt>
                <c:pt idx="16934">
                  <c:v>42722.79166666665</c:v>
                </c:pt>
                <c:pt idx="16935">
                  <c:v>42722.8125</c:v>
                </c:pt>
                <c:pt idx="16936">
                  <c:v>42722.833333333343</c:v>
                </c:pt>
                <c:pt idx="16937">
                  <c:v>42722.854166666657</c:v>
                </c:pt>
                <c:pt idx="16938">
                  <c:v>42722.875</c:v>
                </c:pt>
                <c:pt idx="16939">
                  <c:v>42722.895833333343</c:v>
                </c:pt>
                <c:pt idx="16940">
                  <c:v>42722.916666666657</c:v>
                </c:pt>
                <c:pt idx="16941">
                  <c:v>42722.9375</c:v>
                </c:pt>
                <c:pt idx="16942">
                  <c:v>42722.958333333343</c:v>
                </c:pt>
                <c:pt idx="16943">
                  <c:v>42722.979166666657</c:v>
                </c:pt>
                <c:pt idx="16944">
                  <c:v>42723</c:v>
                </c:pt>
                <c:pt idx="16945">
                  <c:v>42723.020833333343</c:v>
                </c:pt>
                <c:pt idx="16946">
                  <c:v>42723.041666666657</c:v>
                </c:pt>
                <c:pt idx="16947">
                  <c:v>42723.0625</c:v>
                </c:pt>
                <c:pt idx="16948">
                  <c:v>42723.083333333343</c:v>
                </c:pt>
                <c:pt idx="16949">
                  <c:v>42723.104166666657</c:v>
                </c:pt>
                <c:pt idx="16950">
                  <c:v>42723.125</c:v>
                </c:pt>
                <c:pt idx="16951">
                  <c:v>42723.145833333343</c:v>
                </c:pt>
                <c:pt idx="16952">
                  <c:v>42723.166666666657</c:v>
                </c:pt>
                <c:pt idx="16953">
                  <c:v>42723.1875</c:v>
                </c:pt>
                <c:pt idx="16954">
                  <c:v>42723.208333333343</c:v>
                </c:pt>
                <c:pt idx="16955">
                  <c:v>42723.22916666665</c:v>
                </c:pt>
                <c:pt idx="16956">
                  <c:v>42723.25</c:v>
                </c:pt>
                <c:pt idx="16957">
                  <c:v>42723.270833333343</c:v>
                </c:pt>
                <c:pt idx="16958">
                  <c:v>42723.29166666665</c:v>
                </c:pt>
                <c:pt idx="16959">
                  <c:v>42723.3125</c:v>
                </c:pt>
                <c:pt idx="16960">
                  <c:v>42723.333333333343</c:v>
                </c:pt>
                <c:pt idx="16961">
                  <c:v>42723.354166666657</c:v>
                </c:pt>
                <c:pt idx="16962">
                  <c:v>42723.375</c:v>
                </c:pt>
                <c:pt idx="16963">
                  <c:v>42723.395833333343</c:v>
                </c:pt>
                <c:pt idx="16964">
                  <c:v>42723.416666666657</c:v>
                </c:pt>
                <c:pt idx="16965">
                  <c:v>42723.4375</c:v>
                </c:pt>
                <c:pt idx="16966">
                  <c:v>42723.458333333343</c:v>
                </c:pt>
                <c:pt idx="16967">
                  <c:v>42723.479166666657</c:v>
                </c:pt>
                <c:pt idx="16968">
                  <c:v>42723.5</c:v>
                </c:pt>
                <c:pt idx="16969">
                  <c:v>42723.520833333343</c:v>
                </c:pt>
                <c:pt idx="16970">
                  <c:v>42723.541666666657</c:v>
                </c:pt>
                <c:pt idx="16971">
                  <c:v>42723.5625</c:v>
                </c:pt>
                <c:pt idx="16972">
                  <c:v>42723.583333333343</c:v>
                </c:pt>
                <c:pt idx="16973">
                  <c:v>42723.604166666657</c:v>
                </c:pt>
                <c:pt idx="16974">
                  <c:v>42723.625</c:v>
                </c:pt>
                <c:pt idx="16975">
                  <c:v>42723.645833333343</c:v>
                </c:pt>
                <c:pt idx="16976">
                  <c:v>42723.666666666657</c:v>
                </c:pt>
                <c:pt idx="16977">
                  <c:v>42723.6875</c:v>
                </c:pt>
                <c:pt idx="16978">
                  <c:v>42723.708333333343</c:v>
                </c:pt>
                <c:pt idx="16979">
                  <c:v>42723.72916666665</c:v>
                </c:pt>
                <c:pt idx="16980">
                  <c:v>42723.75</c:v>
                </c:pt>
                <c:pt idx="16981">
                  <c:v>42723.770833333343</c:v>
                </c:pt>
                <c:pt idx="16982">
                  <c:v>42723.79166666665</c:v>
                </c:pt>
                <c:pt idx="16983">
                  <c:v>42723.8125</c:v>
                </c:pt>
                <c:pt idx="16984">
                  <c:v>42723.833333333343</c:v>
                </c:pt>
                <c:pt idx="16985">
                  <c:v>42723.854166666657</c:v>
                </c:pt>
                <c:pt idx="16986">
                  <c:v>42723.875</c:v>
                </c:pt>
                <c:pt idx="16987">
                  <c:v>42723.895833333343</c:v>
                </c:pt>
                <c:pt idx="16988">
                  <c:v>42723.916666666657</c:v>
                </c:pt>
                <c:pt idx="16989">
                  <c:v>42723.9375</c:v>
                </c:pt>
                <c:pt idx="16990">
                  <c:v>42723.958333333343</c:v>
                </c:pt>
                <c:pt idx="16991">
                  <c:v>42723.979166666657</c:v>
                </c:pt>
                <c:pt idx="16992">
                  <c:v>42724</c:v>
                </c:pt>
                <c:pt idx="16993">
                  <c:v>42724.020833333343</c:v>
                </c:pt>
                <c:pt idx="16994">
                  <c:v>42724.041666666657</c:v>
                </c:pt>
                <c:pt idx="16995">
                  <c:v>42724.0625</c:v>
                </c:pt>
                <c:pt idx="16996">
                  <c:v>42724.083333333343</c:v>
                </c:pt>
                <c:pt idx="16997">
                  <c:v>42724.104166666657</c:v>
                </c:pt>
                <c:pt idx="16998">
                  <c:v>42724.125</c:v>
                </c:pt>
                <c:pt idx="16999">
                  <c:v>42724.145833333343</c:v>
                </c:pt>
                <c:pt idx="17000">
                  <c:v>42724.166666666657</c:v>
                </c:pt>
                <c:pt idx="17001">
                  <c:v>42724.1875</c:v>
                </c:pt>
                <c:pt idx="17002">
                  <c:v>42724.208333333343</c:v>
                </c:pt>
                <c:pt idx="17003">
                  <c:v>42724.22916666665</c:v>
                </c:pt>
                <c:pt idx="17004">
                  <c:v>42724.25</c:v>
                </c:pt>
                <c:pt idx="17005">
                  <c:v>42724.270833333343</c:v>
                </c:pt>
                <c:pt idx="17006">
                  <c:v>42724.29166666665</c:v>
                </c:pt>
                <c:pt idx="17007">
                  <c:v>42724.3125</c:v>
                </c:pt>
                <c:pt idx="17008">
                  <c:v>42724.333333333343</c:v>
                </c:pt>
                <c:pt idx="17009">
                  <c:v>42724.354166666657</c:v>
                </c:pt>
                <c:pt idx="17010">
                  <c:v>42724.375</c:v>
                </c:pt>
                <c:pt idx="17011">
                  <c:v>42724.395833333343</c:v>
                </c:pt>
                <c:pt idx="17012">
                  <c:v>42724.416666666657</c:v>
                </c:pt>
                <c:pt idx="17013">
                  <c:v>42724.4375</c:v>
                </c:pt>
                <c:pt idx="17014">
                  <c:v>42724.458333333343</c:v>
                </c:pt>
                <c:pt idx="17015">
                  <c:v>42724.479166666657</c:v>
                </c:pt>
                <c:pt idx="17016">
                  <c:v>42724.5</c:v>
                </c:pt>
                <c:pt idx="17017">
                  <c:v>42724.520833333343</c:v>
                </c:pt>
                <c:pt idx="17018">
                  <c:v>42724.541666666657</c:v>
                </c:pt>
                <c:pt idx="17019">
                  <c:v>42724.5625</c:v>
                </c:pt>
                <c:pt idx="17020">
                  <c:v>42724.583333333343</c:v>
                </c:pt>
                <c:pt idx="17021">
                  <c:v>42724.604166666657</c:v>
                </c:pt>
                <c:pt idx="17022">
                  <c:v>42724.625</c:v>
                </c:pt>
                <c:pt idx="17023">
                  <c:v>42724.645833333343</c:v>
                </c:pt>
                <c:pt idx="17024">
                  <c:v>42724.666666666657</c:v>
                </c:pt>
                <c:pt idx="17025">
                  <c:v>42724.6875</c:v>
                </c:pt>
                <c:pt idx="17026">
                  <c:v>42724.708333333343</c:v>
                </c:pt>
                <c:pt idx="17027">
                  <c:v>42724.72916666665</c:v>
                </c:pt>
                <c:pt idx="17028">
                  <c:v>42724.75</c:v>
                </c:pt>
                <c:pt idx="17029">
                  <c:v>42724.770833333343</c:v>
                </c:pt>
                <c:pt idx="17030">
                  <c:v>42724.79166666665</c:v>
                </c:pt>
                <c:pt idx="17031">
                  <c:v>42724.8125</c:v>
                </c:pt>
                <c:pt idx="17032">
                  <c:v>42724.833333333343</c:v>
                </c:pt>
                <c:pt idx="17033">
                  <c:v>42724.854166666657</c:v>
                </c:pt>
                <c:pt idx="17034">
                  <c:v>42724.875</c:v>
                </c:pt>
                <c:pt idx="17035">
                  <c:v>42724.895833333343</c:v>
                </c:pt>
                <c:pt idx="17036">
                  <c:v>42724.916666666657</c:v>
                </c:pt>
                <c:pt idx="17037">
                  <c:v>42724.9375</c:v>
                </c:pt>
                <c:pt idx="17038">
                  <c:v>42724.958333333343</c:v>
                </c:pt>
                <c:pt idx="17039">
                  <c:v>42724.979166666657</c:v>
                </c:pt>
                <c:pt idx="17040">
                  <c:v>42725</c:v>
                </c:pt>
                <c:pt idx="17041">
                  <c:v>42725.020833333343</c:v>
                </c:pt>
                <c:pt idx="17042">
                  <c:v>42725.041666666657</c:v>
                </c:pt>
                <c:pt idx="17043">
                  <c:v>42725.0625</c:v>
                </c:pt>
                <c:pt idx="17044">
                  <c:v>42725.083333333343</c:v>
                </c:pt>
                <c:pt idx="17045">
                  <c:v>42725.104166666657</c:v>
                </c:pt>
                <c:pt idx="17046">
                  <c:v>42725.125</c:v>
                </c:pt>
                <c:pt idx="17047">
                  <c:v>42725.145833333343</c:v>
                </c:pt>
                <c:pt idx="17048">
                  <c:v>42725.166666666657</c:v>
                </c:pt>
                <c:pt idx="17049">
                  <c:v>42725.1875</c:v>
                </c:pt>
                <c:pt idx="17050">
                  <c:v>42725.208333333343</c:v>
                </c:pt>
                <c:pt idx="17051">
                  <c:v>42725.22916666665</c:v>
                </c:pt>
                <c:pt idx="17052">
                  <c:v>42725.25</c:v>
                </c:pt>
                <c:pt idx="17053">
                  <c:v>42725.270833333343</c:v>
                </c:pt>
                <c:pt idx="17054">
                  <c:v>42725.29166666665</c:v>
                </c:pt>
                <c:pt idx="17055">
                  <c:v>42725.3125</c:v>
                </c:pt>
                <c:pt idx="17056">
                  <c:v>42725.333333333343</c:v>
                </c:pt>
                <c:pt idx="17057">
                  <c:v>42725.354166666657</c:v>
                </c:pt>
                <c:pt idx="17058">
                  <c:v>42725.375</c:v>
                </c:pt>
                <c:pt idx="17059">
                  <c:v>42725.395833333343</c:v>
                </c:pt>
                <c:pt idx="17060">
                  <c:v>42725.416666666657</c:v>
                </c:pt>
                <c:pt idx="17061">
                  <c:v>42725.4375</c:v>
                </c:pt>
                <c:pt idx="17062">
                  <c:v>42725.458333333343</c:v>
                </c:pt>
                <c:pt idx="17063">
                  <c:v>42725.479166666657</c:v>
                </c:pt>
                <c:pt idx="17064">
                  <c:v>42725.5</c:v>
                </c:pt>
                <c:pt idx="17065">
                  <c:v>42725.520833333343</c:v>
                </c:pt>
                <c:pt idx="17066">
                  <c:v>42725.541666666657</c:v>
                </c:pt>
                <c:pt idx="17067">
                  <c:v>42725.5625</c:v>
                </c:pt>
                <c:pt idx="17068">
                  <c:v>42725.583333333343</c:v>
                </c:pt>
                <c:pt idx="17069">
                  <c:v>42725.604166666657</c:v>
                </c:pt>
                <c:pt idx="17070">
                  <c:v>42725.625</c:v>
                </c:pt>
                <c:pt idx="17071">
                  <c:v>42725.645833333343</c:v>
                </c:pt>
                <c:pt idx="17072">
                  <c:v>42725.666666666657</c:v>
                </c:pt>
                <c:pt idx="17073">
                  <c:v>42725.6875</c:v>
                </c:pt>
                <c:pt idx="17074">
                  <c:v>42725.708333333343</c:v>
                </c:pt>
                <c:pt idx="17075">
                  <c:v>42725.72916666665</c:v>
                </c:pt>
                <c:pt idx="17076">
                  <c:v>42725.75</c:v>
                </c:pt>
                <c:pt idx="17077">
                  <c:v>42725.770833333343</c:v>
                </c:pt>
                <c:pt idx="17078">
                  <c:v>42725.79166666665</c:v>
                </c:pt>
                <c:pt idx="17079">
                  <c:v>42725.8125</c:v>
                </c:pt>
                <c:pt idx="17080">
                  <c:v>42725.833333333343</c:v>
                </c:pt>
                <c:pt idx="17081">
                  <c:v>42725.854166666657</c:v>
                </c:pt>
                <c:pt idx="17082">
                  <c:v>42725.875</c:v>
                </c:pt>
                <c:pt idx="17083">
                  <c:v>42725.895833333343</c:v>
                </c:pt>
                <c:pt idx="17084">
                  <c:v>42725.916666666657</c:v>
                </c:pt>
                <c:pt idx="17085">
                  <c:v>42725.9375</c:v>
                </c:pt>
                <c:pt idx="17086">
                  <c:v>42725.958333333343</c:v>
                </c:pt>
                <c:pt idx="17087">
                  <c:v>42725.979166666657</c:v>
                </c:pt>
                <c:pt idx="17088">
                  <c:v>42726</c:v>
                </c:pt>
                <c:pt idx="17089">
                  <c:v>42726.020833333343</c:v>
                </c:pt>
                <c:pt idx="17090">
                  <c:v>42726.041666666657</c:v>
                </c:pt>
                <c:pt idx="17091">
                  <c:v>42726.0625</c:v>
                </c:pt>
                <c:pt idx="17092">
                  <c:v>42726.083333333343</c:v>
                </c:pt>
                <c:pt idx="17093">
                  <c:v>42726.104166666657</c:v>
                </c:pt>
                <c:pt idx="17094">
                  <c:v>42726.125</c:v>
                </c:pt>
                <c:pt idx="17095">
                  <c:v>42726.145833333343</c:v>
                </c:pt>
                <c:pt idx="17096">
                  <c:v>42726.166666666657</c:v>
                </c:pt>
                <c:pt idx="17097">
                  <c:v>42726.1875</c:v>
                </c:pt>
                <c:pt idx="17098">
                  <c:v>42726.208333333343</c:v>
                </c:pt>
                <c:pt idx="17099">
                  <c:v>42726.22916666665</c:v>
                </c:pt>
                <c:pt idx="17100">
                  <c:v>42726.25</c:v>
                </c:pt>
                <c:pt idx="17101">
                  <c:v>42726.270833333343</c:v>
                </c:pt>
                <c:pt idx="17102">
                  <c:v>42726.29166666665</c:v>
                </c:pt>
                <c:pt idx="17103">
                  <c:v>42726.3125</c:v>
                </c:pt>
                <c:pt idx="17104">
                  <c:v>42726.333333333343</c:v>
                </c:pt>
                <c:pt idx="17105">
                  <c:v>42726.354166666657</c:v>
                </c:pt>
                <c:pt idx="17106">
                  <c:v>42726.375</c:v>
                </c:pt>
                <c:pt idx="17107">
                  <c:v>42726.395833333343</c:v>
                </c:pt>
                <c:pt idx="17108">
                  <c:v>42726.416666666657</c:v>
                </c:pt>
                <c:pt idx="17109">
                  <c:v>42726.4375</c:v>
                </c:pt>
                <c:pt idx="17110">
                  <c:v>42726.458333333343</c:v>
                </c:pt>
                <c:pt idx="17111">
                  <c:v>42726.479166666657</c:v>
                </c:pt>
                <c:pt idx="17112">
                  <c:v>42726.5</c:v>
                </c:pt>
                <c:pt idx="17113">
                  <c:v>42726.520833333343</c:v>
                </c:pt>
                <c:pt idx="17114">
                  <c:v>42726.541666666657</c:v>
                </c:pt>
                <c:pt idx="17115">
                  <c:v>42726.5625</c:v>
                </c:pt>
                <c:pt idx="17116">
                  <c:v>42726.583333333343</c:v>
                </c:pt>
                <c:pt idx="17117">
                  <c:v>42726.604166666657</c:v>
                </c:pt>
                <c:pt idx="17118">
                  <c:v>42726.625</c:v>
                </c:pt>
                <c:pt idx="17119">
                  <c:v>42726.645833333343</c:v>
                </c:pt>
                <c:pt idx="17120">
                  <c:v>42726.666666666657</c:v>
                </c:pt>
                <c:pt idx="17121">
                  <c:v>42726.6875</c:v>
                </c:pt>
                <c:pt idx="17122">
                  <c:v>42726.708333333343</c:v>
                </c:pt>
                <c:pt idx="17123">
                  <c:v>42726.72916666665</c:v>
                </c:pt>
                <c:pt idx="17124">
                  <c:v>42726.75</c:v>
                </c:pt>
                <c:pt idx="17125">
                  <c:v>42726.770833333343</c:v>
                </c:pt>
                <c:pt idx="17126">
                  <c:v>42726.79166666665</c:v>
                </c:pt>
                <c:pt idx="17127">
                  <c:v>42726.8125</c:v>
                </c:pt>
                <c:pt idx="17128">
                  <c:v>42726.833333333343</c:v>
                </c:pt>
                <c:pt idx="17129">
                  <c:v>42726.854166666657</c:v>
                </c:pt>
                <c:pt idx="17130">
                  <c:v>42726.875</c:v>
                </c:pt>
                <c:pt idx="17131">
                  <c:v>42726.895833333343</c:v>
                </c:pt>
                <c:pt idx="17132">
                  <c:v>42726.916666666657</c:v>
                </c:pt>
                <c:pt idx="17133">
                  <c:v>42726.9375</c:v>
                </c:pt>
                <c:pt idx="17134">
                  <c:v>42726.958333333343</c:v>
                </c:pt>
                <c:pt idx="17135">
                  <c:v>42726.979166666657</c:v>
                </c:pt>
                <c:pt idx="17136">
                  <c:v>42727</c:v>
                </c:pt>
                <c:pt idx="17137">
                  <c:v>42727.020833333343</c:v>
                </c:pt>
                <c:pt idx="17138">
                  <c:v>42727.041666666657</c:v>
                </c:pt>
                <c:pt idx="17139">
                  <c:v>42727.0625</c:v>
                </c:pt>
                <c:pt idx="17140">
                  <c:v>42727.083333333343</c:v>
                </c:pt>
                <c:pt idx="17141">
                  <c:v>42727.104166666657</c:v>
                </c:pt>
                <c:pt idx="17142">
                  <c:v>42727.125</c:v>
                </c:pt>
                <c:pt idx="17143">
                  <c:v>42727.145833333343</c:v>
                </c:pt>
                <c:pt idx="17144">
                  <c:v>42727.166666666657</c:v>
                </c:pt>
                <c:pt idx="17145">
                  <c:v>42727.1875</c:v>
                </c:pt>
                <c:pt idx="17146">
                  <c:v>42727.208333333343</c:v>
                </c:pt>
                <c:pt idx="17147">
                  <c:v>42727.22916666665</c:v>
                </c:pt>
                <c:pt idx="17148">
                  <c:v>42727.25</c:v>
                </c:pt>
                <c:pt idx="17149">
                  <c:v>42727.270833333343</c:v>
                </c:pt>
                <c:pt idx="17150">
                  <c:v>42727.29166666665</c:v>
                </c:pt>
                <c:pt idx="17151">
                  <c:v>42727.3125</c:v>
                </c:pt>
                <c:pt idx="17152">
                  <c:v>42727.333333333343</c:v>
                </c:pt>
                <c:pt idx="17153">
                  <c:v>42727.354166666657</c:v>
                </c:pt>
                <c:pt idx="17154">
                  <c:v>42727.375</c:v>
                </c:pt>
                <c:pt idx="17155">
                  <c:v>42727.395833333343</c:v>
                </c:pt>
                <c:pt idx="17156">
                  <c:v>42727.416666666657</c:v>
                </c:pt>
                <c:pt idx="17157">
                  <c:v>42727.4375</c:v>
                </c:pt>
                <c:pt idx="17158">
                  <c:v>42727.458333333343</c:v>
                </c:pt>
                <c:pt idx="17159">
                  <c:v>42727.479166666657</c:v>
                </c:pt>
                <c:pt idx="17160">
                  <c:v>42727.5</c:v>
                </c:pt>
                <c:pt idx="17161">
                  <c:v>42727.520833333343</c:v>
                </c:pt>
                <c:pt idx="17162">
                  <c:v>42727.541666666657</c:v>
                </c:pt>
                <c:pt idx="17163">
                  <c:v>42727.5625</c:v>
                </c:pt>
                <c:pt idx="17164">
                  <c:v>42727.583333333343</c:v>
                </c:pt>
                <c:pt idx="17165">
                  <c:v>42727.604166666657</c:v>
                </c:pt>
                <c:pt idx="17166">
                  <c:v>42727.625</c:v>
                </c:pt>
                <c:pt idx="17167">
                  <c:v>42727.645833333343</c:v>
                </c:pt>
                <c:pt idx="17168">
                  <c:v>42727.666666666657</c:v>
                </c:pt>
                <c:pt idx="17169">
                  <c:v>42727.6875</c:v>
                </c:pt>
                <c:pt idx="17170">
                  <c:v>42727.708333333343</c:v>
                </c:pt>
                <c:pt idx="17171">
                  <c:v>42727.72916666665</c:v>
                </c:pt>
                <c:pt idx="17172">
                  <c:v>42727.75</c:v>
                </c:pt>
                <c:pt idx="17173">
                  <c:v>42727.770833333343</c:v>
                </c:pt>
                <c:pt idx="17174">
                  <c:v>42727.79166666665</c:v>
                </c:pt>
                <c:pt idx="17175">
                  <c:v>42727.8125</c:v>
                </c:pt>
                <c:pt idx="17176">
                  <c:v>42727.833333333343</c:v>
                </c:pt>
                <c:pt idx="17177">
                  <c:v>42727.854166666657</c:v>
                </c:pt>
                <c:pt idx="17178">
                  <c:v>42727.875</c:v>
                </c:pt>
                <c:pt idx="17179">
                  <c:v>42727.895833333343</c:v>
                </c:pt>
                <c:pt idx="17180">
                  <c:v>42727.916666666657</c:v>
                </c:pt>
                <c:pt idx="17181">
                  <c:v>42727.9375</c:v>
                </c:pt>
                <c:pt idx="17182">
                  <c:v>42727.958333333343</c:v>
                </c:pt>
                <c:pt idx="17183">
                  <c:v>42727.979166666657</c:v>
                </c:pt>
                <c:pt idx="17184">
                  <c:v>42728</c:v>
                </c:pt>
                <c:pt idx="17185">
                  <c:v>42728.020833333343</c:v>
                </c:pt>
                <c:pt idx="17186">
                  <c:v>42728.041666666657</c:v>
                </c:pt>
                <c:pt idx="17187">
                  <c:v>42728.0625</c:v>
                </c:pt>
                <c:pt idx="17188">
                  <c:v>42728.083333333343</c:v>
                </c:pt>
                <c:pt idx="17189">
                  <c:v>42728.104166666657</c:v>
                </c:pt>
                <c:pt idx="17190">
                  <c:v>42728.125</c:v>
                </c:pt>
                <c:pt idx="17191">
                  <c:v>42728.145833333343</c:v>
                </c:pt>
                <c:pt idx="17192">
                  <c:v>42728.166666666657</c:v>
                </c:pt>
                <c:pt idx="17193">
                  <c:v>42728.1875</c:v>
                </c:pt>
                <c:pt idx="17194">
                  <c:v>42728.208333333343</c:v>
                </c:pt>
                <c:pt idx="17195">
                  <c:v>42728.22916666665</c:v>
                </c:pt>
                <c:pt idx="17196">
                  <c:v>42728.25</c:v>
                </c:pt>
                <c:pt idx="17197">
                  <c:v>42728.270833333343</c:v>
                </c:pt>
                <c:pt idx="17198">
                  <c:v>42728.29166666665</c:v>
                </c:pt>
                <c:pt idx="17199">
                  <c:v>42728.3125</c:v>
                </c:pt>
                <c:pt idx="17200">
                  <c:v>42728.333333333343</c:v>
                </c:pt>
                <c:pt idx="17201">
                  <c:v>42728.354166666657</c:v>
                </c:pt>
                <c:pt idx="17202">
                  <c:v>42728.375</c:v>
                </c:pt>
                <c:pt idx="17203">
                  <c:v>42728.395833333343</c:v>
                </c:pt>
                <c:pt idx="17204">
                  <c:v>42728.416666666657</c:v>
                </c:pt>
                <c:pt idx="17205">
                  <c:v>42728.4375</c:v>
                </c:pt>
                <c:pt idx="17206">
                  <c:v>42728.458333333343</c:v>
                </c:pt>
                <c:pt idx="17207">
                  <c:v>42728.479166666657</c:v>
                </c:pt>
                <c:pt idx="17208">
                  <c:v>42728.5</c:v>
                </c:pt>
                <c:pt idx="17209">
                  <c:v>42728.520833333343</c:v>
                </c:pt>
                <c:pt idx="17210">
                  <c:v>42728.541666666657</c:v>
                </c:pt>
                <c:pt idx="17211">
                  <c:v>42728.5625</c:v>
                </c:pt>
                <c:pt idx="17212">
                  <c:v>42728.583333333343</c:v>
                </c:pt>
                <c:pt idx="17213">
                  <c:v>42728.604166666657</c:v>
                </c:pt>
                <c:pt idx="17214">
                  <c:v>42728.625</c:v>
                </c:pt>
                <c:pt idx="17215">
                  <c:v>42728.645833333343</c:v>
                </c:pt>
                <c:pt idx="17216">
                  <c:v>42728.666666666657</c:v>
                </c:pt>
                <c:pt idx="17217">
                  <c:v>42728.6875</c:v>
                </c:pt>
                <c:pt idx="17218">
                  <c:v>42728.708333333343</c:v>
                </c:pt>
                <c:pt idx="17219">
                  <c:v>42728.72916666665</c:v>
                </c:pt>
                <c:pt idx="17220">
                  <c:v>42728.75</c:v>
                </c:pt>
                <c:pt idx="17221">
                  <c:v>42728.770833333343</c:v>
                </c:pt>
                <c:pt idx="17222">
                  <c:v>42728.79166666665</c:v>
                </c:pt>
                <c:pt idx="17223">
                  <c:v>42728.8125</c:v>
                </c:pt>
                <c:pt idx="17224">
                  <c:v>42728.833333333343</c:v>
                </c:pt>
                <c:pt idx="17225">
                  <c:v>42728.854166666657</c:v>
                </c:pt>
                <c:pt idx="17226">
                  <c:v>42728.875</c:v>
                </c:pt>
                <c:pt idx="17227">
                  <c:v>42728.895833333343</c:v>
                </c:pt>
                <c:pt idx="17228">
                  <c:v>42728.916666666657</c:v>
                </c:pt>
                <c:pt idx="17229">
                  <c:v>42728.9375</c:v>
                </c:pt>
                <c:pt idx="17230">
                  <c:v>42728.958333333343</c:v>
                </c:pt>
                <c:pt idx="17231">
                  <c:v>42728.979166666657</c:v>
                </c:pt>
                <c:pt idx="17232">
                  <c:v>42729</c:v>
                </c:pt>
                <c:pt idx="17233">
                  <c:v>42729.020833333343</c:v>
                </c:pt>
                <c:pt idx="17234">
                  <c:v>42729.041666666657</c:v>
                </c:pt>
                <c:pt idx="17235">
                  <c:v>42729.0625</c:v>
                </c:pt>
                <c:pt idx="17236">
                  <c:v>42729.083333333343</c:v>
                </c:pt>
                <c:pt idx="17237">
                  <c:v>42729.104166666657</c:v>
                </c:pt>
                <c:pt idx="17238">
                  <c:v>42729.125</c:v>
                </c:pt>
                <c:pt idx="17239">
                  <c:v>42729.145833333343</c:v>
                </c:pt>
                <c:pt idx="17240">
                  <c:v>42729.166666666657</c:v>
                </c:pt>
                <c:pt idx="17241">
                  <c:v>42729.1875</c:v>
                </c:pt>
                <c:pt idx="17242">
                  <c:v>42729.208333333343</c:v>
                </c:pt>
                <c:pt idx="17243">
                  <c:v>42729.22916666665</c:v>
                </c:pt>
                <c:pt idx="17244">
                  <c:v>42729.25</c:v>
                </c:pt>
                <c:pt idx="17245">
                  <c:v>42729.270833333343</c:v>
                </c:pt>
                <c:pt idx="17246">
                  <c:v>42729.29166666665</c:v>
                </c:pt>
                <c:pt idx="17247">
                  <c:v>42729.3125</c:v>
                </c:pt>
                <c:pt idx="17248">
                  <c:v>42729.333333333343</c:v>
                </c:pt>
                <c:pt idx="17249">
                  <c:v>42729.354166666657</c:v>
                </c:pt>
                <c:pt idx="17250">
                  <c:v>42729.375</c:v>
                </c:pt>
                <c:pt idx="17251">
                  <c:v>42729.395833333343</c:v>
                </c:pt>
                <c:pt idx="17252">
                  <c:v>42729.416666666657</c:v>
                </c:pt>
                <c:pt idx="17253">
                  <c:v>42729.4375</c:v>
                </c:pt>
                <c:pt idx="17254">
                  <c:v>42729.458333333343</c:v>
                </c:pt>
                <c:pt idx="17255">
                  <c:v>42729.479166666657</c:v>
                </c:pt>
                <c:pt idx="17256">
                  <c:v>42729.5</c:v>
                </c:pt>
                <c:pt idx="17257">
                  <c:v>42729.520833333343</c:v>
                </c:pt>
                <c:pt idx="17258">
                  <c:v>42729.541666666657</c:v>
                </c:pt>
                <c:pt idx="17259">
                  <c:v>42729.5625</c:v>
                </c:pt>
                <c:pt idx="17260">
                  <c:v>42729.583333333343</c:v>
                </c:pt>
                <c:pt idx="17261">
                  <c:v>42729.604166666657</c:v>
                </c:pt>
                <c:pt idx="17262">
                  <c:v>42729.625</c:v>
                </c:pt>
                <c:pt idx="17263">
                  <c:v>42729.645833333343</c:v>
                </c:pt>
                <c:pt idx="17264">
                  <c:v>42729.666666666657</c:v>
                </c:pt>
                <c:pt idx="17265">
                  <c:v>42729.6875</c:v>
                </c:pt>
                <c:pt idx="17266">
                  <c:v>42729.708333333343</c:v>
                </c:pt>
                <c:pt idx="17267">
                  <c:v>42729.72916666665</c:v>
                </c:pt>
                <c:pt idx="17268">
                  <c:v>42729.75</c:v>
                </c:pt>
                <c:pt idx="17269">
                  <c:v>42729.770833333343</c:v>
                </c:pt>
                <c:pt idx="17270">
                  <c:v>42729.79166666665</c:v>
                </c:pt>
                <c:pt idx="17271">
                  <c:v>42729.8125</c:v>
                </c:pt>
                <c:pt idx="17272">
                  <c:v>42729.833333333343</c:v>
                </c:pt>
                <c:pt idx="17273">
                  <c:v>42729.854166666657</c:v>
                </c:pt>
                <c:pt idx="17274">
                  <c:v>42729.875</c:v>
                </c:pt>
                <c:pt idx="17275">
                  <c:v>42729.895833333343</c:v>
                </c:pt>
                <c:pt idx="17276">
                  <c:v>42729.916666666657</c:v>
                </c:pt>
                <c:pt idx="17277">
                  <c:v>42729.9375</c:v>
                </c:pt>
                <c:pt idx="17278">
                  <c:v>42729.958333333343</c:v>
                </c:pt>
                <c:pt idx="17279">
                  <c:v>42729.979166666657</c:v>
                </c:pt>
                <c:pt idx="17280">
                  <c:v>42730</c:v>
                </c:pt>
                <c:pt idx="17281">
                  <c:v>42730.020833333343</c:v>
                </c:pt>
                <c:pt idx="17282">
                  <c:v>42730.041666666657</c:v>
                </c:pt>
                <c:pt idx="17283">
                  <c:v>42730.0625</c:v>
                </c:pt>
                <c:pt idx="17284">
                  <c:v>42730.083333333343</c:v>
                </c:pt>
                <c:pt idx="17285">
                  <c:v>42730.104166666657</c:v>
                </c:pt>
                <c:pt idx="17286">
                  <c:v>42730.125</c:v>
                </c:pt>
                <c:pt idx="17287">
                  <c:v>42730.145833333343</c:v>
                </c:pt>
                <c:pt idx="17288">
                  <c:v>42730.166666666657</c:v>
                </c:pt>
                <c:pt idx="17289">
                  <c:v>42730.1875</c:v>
                </c:pt>
                <c:pt idx="17290">
                  <c:v>42730.208333333343</c:v>
                </c:pt>
                <c:pt idx="17291">
                  <c:v>42730.22916666665</c:v>
                </c:pt>
                <c:pt idx="17292">
                  <c:v>42730.25</c:v>
                </c:pt>
                <c:pt idx="17293">
                  <c:v>42730.270833333343</c:v>
                </c:pt>
                <c:pt idx="17294">
                  <c:v>42730.29166666665</c:v>
                </c:pt>
                <c:pt idx="17295">
                  <c:v>42730.3125</c:v>
                </c:pt>
                <c:pt idx="17296">
                  <c:v>42730.333333333343</c:v>
                </c:pt>
                <c:pt idx="17297">
                  <c:v>42730.354166666657</c:v>
                </c:pt>
                <c:pt idx="17298">
                  <c:v>42730.375</c:v>
                </c:pt>
                <c:pt idx="17299">
                  <c:v>42730.395833333343</c:v>
                </c:pt>
                <c:pt idx="17300">
                  <c:v>42730.416666666657</c:v>
                </c:pt>
                <c:pt idx="17301">
                  <c:v>42730.4375</c:v>
                </c:pt>
                <c:pt idx="17302">
                  <c:v>42730.458333333343</c:v>
                </c:pt>
                <c:pt idx="17303">
                  <c:v>42730.479166666657</c:v>
                </c:pt>
                <c:pt idx="17304">
                  <c:v>42730.5</c:v>
                </c:pt>
                <c:pt idx="17305">
                  <c:v>42730.520833333343</c:v>
                </c:pt>
                <c:pt idx="17306">
                  <c:v>42730.541666666657</c:v>
                </c:pt>
                <c:pt idx="17307">
                  <c:v>42730.5625</c:v>
                </c:pt>
                <c:pt idx="17308">
                  <c:v>42730.583333333343</c:v>
                </c:pt>
                <c:pt idx="17309">
                  <c:v>42730.604166666657</c:v>
                </c:pt>
                <c:pt idx="17310">
                  <c:v>42730.625</c:v>
                </c:pt>
                <c:pt idx="17311">
                  <c:v>42730.645833333343</c:v>
                </c:pt>
                <c:pt idx="17312">
                  <c:v>42730.666666666657</c:v>
                </c:pt>
                <c:pt idx="17313">
                  <c:v>42730.6875</c:v>
                </c:pt>
                <c:pt idx="17314">
                  <c:v>42730.708333333343</c:v>
                </c:pt>
                <c:pt idx="17315">
                  <c:v>42730.72916666665</c:v>
                </c:pt>
                <c:pt idx="17316">
                  <c:v>42730.75</c:v>
                </c:pt>
                <c:pt idx="17317">
                  <c:v>42730.770833333343</c:v>
                </c:pt>
                <c:pt idx="17318">
                  <c:v>42730.79166666665</c:v>
                </c:pt>
                <c:pt idx="17319">
                  <c:v>42730.8125</c:v>
                </c:pt>
                <c:pt idx="17320">
                  <c:v>42730.833333333343</c:v>
                </c:pt>
                <c:pt idx="17321">
                  <c:v>42730.854166666657</c:v>
                </c:pt>
                <c:pt idx="17322">
                  <c:v>42730.875</c:v>
                </c:pt>
                <c:pt idx="17323">
                  <c:v>42730.895833333343</c:v>
                </c:pt>
                <c:pt idx="17324">
                  <c:v>42730.916666666657</c:v>
                </c:pt>
                <c:pt idx="17325">
                  <c:v>42730.9375</c:v>
                </c:pt>
                <c:pt idx="17326">
                  <c:v>42730.958333333343</c:v>
                </c:pt>
                <c:pt idx="17327">
                  <c:v>42730.979166666657</c:v>
                </c:pt>
                <c:pt idx="17328">
                  <c:v>42731</c:v>
                </c:pt>
                <c:pt idx="17329">
                  <c:v>42731.020833333343</c:v>
                </c:pt>
                <c:pt idx="17330">
                  <c:v>42731.041666666657</c:v>
                </c:pt>
                <c:pt idx="17331">
                  <c:v>42731.0625</c:v>
                </c:pt>
                <c:pt idx="17332">
                  <c:v>42731.083333333343</c:v>
                </c:pt>
                <c:pt idx="17333">
                  <c:v>42731.104166666657</c:v>
                </c:pt>
                <c:pt idx="17334">
                  <c:v>42731.125</c:v>
                </c:pt>
                <c:pt idx="17335">
                  <c:v>42731.145833333343</c:v>
                </c:pt>
                <c:pt idx="17336">
                  <c:v>42731.166666666657</c:v>
                </c:pt>
                <c:pt idx="17337">
                  <c:v>42731.1875</c:v>
                </c:pt>
                <c:pt idx="17338">
                  <c:v>42731.208333333343</c:v>
                </c:pt>
                <c:pt idx="17339">
                  <c:v>42731.22916666665</c:v>
                </c:pt>
                <c:pt idx="17340">
                  <c:v>42731.25</c:v>
                </c:pt>
                <c:pt idx="17341">
                  <c:v>42731.270833333343</c:v>
                </c:pt>
                <c:pt idx="17342">
                  <c:v>42731.29166666665</c:v>
                </c:pt>
                <c:pt idx="17343">
                  <c:v>42731.3125</c:v>
                </c:pt>
                <c:pt idx="17344">
                  <c:v>42731.333333333343</c:v>
                </c:pt>
                <c:pt idx="17345">
                  <c:v>42731.354166666657</c:v>
                </c:pt>
                <c:pt idx="17346">
                  <c:v>42731.375</c:v>
                </c:pt>
                <c:pt idx="17347">
                  <c:v>42731.395833333343</c:v>
                </c:pt>
                <c:pt idx="17348">
                  <c:v>42731.416666666657</c:v>
                </c:pt>
                <c:pt idx="17349">
                  <c:v>42731.4375</c:v>
                </c:pt>
                <c:pt idx="17350">
                  <c:v>42731.458333333343</c:v>
                </c:pt>
                <c:pt idx="17351">
                  <c:v>42731.479166666657</c:v>
                </c:pt>
                <c:pt idx="17352">
                  <c:v>42731.5</c:v>
                </c:pt>
                <c:pt idx="17353">
                  <c:v>42731.520833333343</c:v>
                </c:pt>
                <c:pt idx="17354">
                  <c:v>42731.541666666657</c:v>
                </c:pt>
                <c:pt idx="17355">
                  <c:v>42731.5625</c:v>
                </c:pt>
                <c:pt idx="17356">
                  <c:v>42731.583333333343</c:v>
                </c:pt>
                <c:pt idx="17357">
                  <c:v>42731.604166666657</c:v>
                </c:pt>
                <c:pt idx="17358">
                  <c:v>42731.625</c:v>
                </c:pt>
                <c:pt idx="17359">
                  <c:v>42731.645833333343</c:v>
                </c:pt>
                <c:pt idx="17360">
                  <c:v>42731.666666666657</c:v>
                </c:pt>
                <c:pt idx="17361">
                  <c:v>42731.6875</c:v>
                </c:pt>
                <c:pt idx="17362">
                  <c:v>42731.708333333343</c:v>
                </c:pt>
                <c:pt idx="17363">
                  <c:v>42731.72916666665</c:v>
                </c:pt>
                <c:pt idx="17364">
                  <c:v>42731.75</c:v>
                </c:pt>
                <c:pt idx="17365">
                  <c:v>42731.770833333343</c:v>
                </c:pt>
                <c:pt idx="17366">
                  <c:v>42731.79166666665</c:v>
                </c:pt>
                <c:pt idx="17367">
                  <c:v>42731.8125</c:v>
                </c:pt>
                <c:pt idx="17368">
                  <c:v>42731.833333333343</c:v>
                </c:pt>
                <c:pt idx="17369">
                  <c:v>42731.854166666657</c:v>
                </c:pt>
                <c:pt idx="17370">
                  <c:v>42731.875</c:v>
                </c:pt>
                <c:pt idx="17371">
                  <c:v>42731.895833333343</c:v>
                </c:pt>
                <c:pt idx="17372">
                  <c:v>42731.916666666657</c:v>
                </c:pt>
                <c:pt idx="17373">
                  <c:v>42731.9375</c:v>
                </c:pt>
                <c:pt idx="17374">
                  <c:v>42731.958333333343</c:v>
                </c:pt>
                <c:pt idx="17375">
                  <c:v>42731.979166666657</c:v>
                </c:pt>
                <c:pt idx="17376">
                  <c:v>42732</c:v>
                </c:pt>
                <c:pt idx="17377">
                  <c:v>42732.020833333343</c:v>
                </c:pt>
                <c:pt idx="17378">
                  <c:v>42732.041666666657</c:v>
                </c:pt>
                <c:pt idx="17379">
                  <c:v>42732.0625</c:v>
                </c:pt>
                <c:pt idx="17380">
                  <c:v>42732.083333333343</c:v>
                </c:pt>
                <c:pt idx="17381">
                  <c:v>42732.104166666657</c:v>
                </c:pt>
                <c:pt idx="17382">
                  <c:v>42732.125</c:v>
                </c:pt>
                <c:pt idx="17383">
                  <c:v>42732.145833333343</c:v>
                </c:pt>
                <c:pt idx="17384">
                  <c:v>42732.166666666657</c:v>
                </c:pt>
                <c:pt idx="17385">
                  <c:v>42732.1875</c:v>
                </c:pt>
                <c:pt idx="17386">
                  <c:v>42732.208333333343</c:v>
                </c:pt>
                <c:pt idx="17387">
                  <c:v>42732.22916666665</c:v>
                </c:pt>
                <c:pt idx="17388">
                  <c:v>42732.25</c:v>
                </c:pt>
                <c:pt idx="17389">
                  <c:v>42732.270833333343</c:v>
                </c:pt>
                <c:pt idx="17390">
                  <c:v>42732.29166666665</c:v>
                </c:pt>
                <c:pt idx="17391">
                  <c:v>42732.3125</c:v>
                </c:pt>
                <c:pt idx="17392">
                  <c:v>42732.333333333343</c:v>
                </c:pt>
                <c:pt idx="17393">
                  <c:v>42732.354166666657</c:v>
                </c:pt>
                <c:pt idx="17394">
                  <c:v>42732.375</c:v>
                </c:pt>
                <c:pt idx="17395">
                  <c:v>42732.395833333343</c:v>
                </c:pt>
                <c:pt idx="17396">
                  <c:v>42732.416666666657</c:v>
                </c:pt>
                <c:pt idx="17397">
                  <c:v>42732.4375</c:v>
                </c:pt>
                <c:pt idx="17398">
                  <c:v>42732.458333333343</c:v>
                </c:pt>
                <c:pt idx="17399">
                  <c:v>42732.479166666657</c:v>
                </c:pt>
                <c:pt idx="17400">
                  <c:v>42732.5</c:v>
                </c:pt>
                <c:pt idx="17401">
                  <c:v>42732.520833333343</c:v>
                </c:pt>
                <c:pt idx="17402">
                  <c:v>42732.541666666657</c:v>
                </c:pt>
                <c:pt idx="17403">
                  <c:v>42732.5625</c:v>
                </c:pt>
                <c:pt idx="17404">
                  <c:v>42732.583333333343</c:v>
                </c:pt>
                <c:pt idx="17405">
                  <c:v>42732.604166666657</c:v>
                </c:pt>
                <c:pt idx="17406">
                  <c:v>42732.625</c:v>
                </c:pt>
                <c:pt idx="17407">
                  <c:v>42732.645833333343</c:v>
                </c:pt>
                <c:pt idx="17408">
                  <c:v>42732.666666666657</c:v>
                </c:pt>
                <c:pt idx="17409">
                  <c:v>42732.6875</c:v>
                </c:pt>
                <c:pt idx="17410">
                  <c:v>42732.708333333343</c:v>
                </c:pt>
                <c:pt idx="17411">
                  <c:v>42732.72916666665</c:v>
                </c:pt>
                <c:pt idx="17412">
                  <c:v>42732.75</c:v>
                </c:pt>
                <c:pt idx="17413">
                  <c:v>42732.770833333343</c:v>
                </c:pt>
                <c:pt idx="17414">
                  <c:v>42732.79166666665</c:v>
                </c:pt>
                <c:pt idx="17415">
                  <c:v>42732.8125</c:v>
                </c:pt>
                <c:pt idx="17416">
                  <c:v>42732.833333333343</c:v>
                </c:pt>
                <c:pt idx="17417">
                  <c:v>42732.854166666657</c:v>
                </c:pt>
                <c:pt idx="17418">
                  <c:v>42732.875</c:v>
                </c:pt>
                <c:pt idx="17419">
                  <c:v>42732.895833333343</c:v>
                </c:pt>
                <c:pt idx="17420">
                  <c:v>42732.916666666657</c:v>
                </c:pt>
                <c:pt idx="17421">
                  <c:v>42732.9375</c:v>
                </c:pt>
                <c:pt idx="17422">
                  <c:v>42732.958333333343</c:v>
                </c:pt>
                <c:pt idx="17423">
                  <c:v>42732.979166666657</c:v>
                </c:pt>
                <c:pt idx="17424">
                  <c:v>42733</c:v>
                </c:pt>
                <c:pt idx="17425">
                  <c:v>42733.020833333343</c:v>
                </c:pt>
                <c:pt idx="17426">
                  <c:v>42733.041666666657</c:v>
                </c:pt>
                <c:pt idx="17427">
                  <c:v>42733.0625</c:v>
                </c:pt>
                <c:pt idx="17428">
                  <c:v>42733.083333333343</c:v>
                </c:pt>
                <c:pt idx="17429">
                  <c:v>42733.104166666657</c:v>
                </c:pt>
                <c:pt idx="17430">
                  <c:v>42733.125</c:v>
                </c:pt>
                <c:pt idx="17431">
                  <c:v>42733.145833333343</c:v>
                </c:pt>
                <c:pt idx="17432">
                  <c:v>42733.166666666657</c:v>
                </c:pt>
                <c:pt idx="17433">
                  <c:v>42733.1875</c:v>
                </c:pt>
                <c:pt idx="17434">
                  <c:v>42733.208333333343</c:v>
                </c:pt>
                <c:pt idx="17435">
                  <c:v>42733.22916666665</c:v>
                </c:pt>
                <c:pt idx="17436">
                  <c:v>42733.25</c:v>
                </c:pt>
                <c:pt idx="17437">
                  <c:v>42733.270833333343</c:v>
                </c:pt>
                <c:pt idx="17438">
                  <c:v>42733.29166666665</c:v>
                </c:pt>
                <c:pt idx="17439">
                  <c:v>42733.3125</c:v>
                </c:pt>
                <c:pt idx="17440">
                  <c:v>42733.333333333343</c:v>
                </c:pt>
                <c:pt idx="17441">
                  <c:v>42733.354166666657</c:v>
                </c:pt>
                <c:pt idx="17442">
                  <c:v>42733.375</c:v>
                </c:pt>
                <c:pt idx="17443">
                  <c:v>42733.395833333343</c:v>
                </c:pt>
                <c:pt idx="17444">
                  <c:v>42733.416666666657</c:v>
                </c:pt>
                <c:pt idx="17445">
                  <c:v>42733.4375</c:v>
                </c:pt>
                <c:pt idx="17446">
                  <c:v>42733.458333333343</c:v>
                </c:pt>
                <c:pt idx="17447">
                  <c:v>42733.479166666657</c:v>
                </c:pt>
                <c:pt idx="17448">
                  <c:v>42733.5</c:v>
                </c:pt>
                <c:pt idx="17449">
                  <c:v>42733.520833333343</c:v>
                </c:pt>
                <c:pt idx="17450">
                  <c:v>42733.541666666657</c:v>
                </c:pt>
                <c:pt idx="17451">
                  <c:v>42733.5625</c:v>
                </c:pt>
                <c:pt idx="17452">
                  <c:v>42733.583333333343</c:v>
                </c:pt>
                <c:pt idx="17453">
                  <c:v>42733.604166666657</c:v>
                </c:pt>
                <c:pt idx="17454">
                  <c:v>42733.625</c:v>
                </c:pt>
                <c:pt idx="17455">
                  <c:v>42733.645833333343</c:v>
                </c:pt>
                <c:pt idx="17456">
                  <c:v>42733.666666666657</c:v>
                </c:pt>
                <c:pt idx="17457">
                  <c:v>42733.6875</c:v>
                </c:pt>
                <c:pt idx="17458">
                  <c:v>42733.708333333343</c:v>
                </c:pt>
                <c:pt idx="17459">
                  <c:v>42733.72916666665</c:v>
                </c:pt>
                <c:pt idx="17460">
                  <c:v>42733.75</c:v>
                </c:pt>
                <c:pt idx="17461">
                  <c:v>42733.770833333343</c:v>
                </c:pt>
                <c:pt idx="17462">
                  <c:v>42733.79166666665</c:v>
                </c:pt>
                <c:pt idx="17463">
                  <c:v>42733.8125</c:v>
                </c:pt>
                <c:pt idx="17464">
                  <c:v>42733.833333333343</c:v>
                </c:pt>
                <c:pt idx="17465">
                  <c:v>42733.854166666657</c:v>
                </c:pt>
                <c:pt idx="17466">
                  <c:v>42733.875</c:v>
                </c:pt>
                <c:pt idx="17467">
                  <c:v>42733.895833333343</c:v>
                </c:pt>
                <c:pt idx="17468">
                  <c:v>42733.916666666657</c:v>
                </c:pt>
                <c:pt idx="17469">
                  <c:v>42733.9375</c:v>
                </c:pt>
                <c:pt idx="17470">
                  <c:v>42733.958333333343</c:v>
                </c:pt>
                <c:pt idx="17471">
                  <c:v>42733.979166666657</c:v>
                </c:pt>
                <c:pt idx="17472">
                  <c:v>42734</c:v>
                </c:pt>
                <c:pt idx="17473">
                  <c:v>42734.020833333343</c:v>
                </c:pt>
                <c:pt idx="17474">
                  <c:v>42734.041666666657</c:v>
                </c:pt>
                <c:pt idx="17475">
                  <c:v>42734.0625</c:v>
                </c:pt>
                <c:pt idx="17476">
                  <c:v>42734.083333333343</c:v>
                </c:pt>
                <c:pt idx="17477">
                  <c:v>42734.104166666657</c:v>
                </c:pt>
                <c:pt idx="17478">
                  <c:v>42734.125</c:v>
                </c:pt>
                <c:pt idx="17479">
                  <c:v>42734.145833333343</c:v>
                </c:pt>
                <c:pt idx="17480">
                  <c:v>42734.166666666657</c:v>
                </c:pt>
                <c:pt idx="17481">
                  <c:v>42734.1875</c:v>
                </c:pt>
                <c:pt idx="17482">
                  <c:v>42734.208333333343</c:v>
                </c:pt>
                <c:pt idx="17483">
                  <c:v>42734.22916666665</c:v>
                </c:pt>
                <c:pt idx="17484">
                  <c:v>42734.25</c:v>
                </c:pt>
                <c:pt idx="17485">
                  <c:v>42734.270833333343</c:v>
                </c:pt>
                <c:pt idx="17486">
                  <c:v>42734.29166666665</c:v>
                </c:pt>
                <c:pt idx="17487">
                  <c:v>42734.3125</c:v>
                </c:pt>
                <c:pt idx="17488">
                  <c:v>42734.333333333343</c:v>
                </c:pt>
                <c:pt idx="17489">
                  <c:v>42734.354166666657</c:v>
                </c:pt>
                <c:pt idx="17490">
                  <c:v>42734.375</c:v>
                </c:pt>
                <c:pt idx="17491">
                  <c:v>42734.395833333343</c:v>
                </c:pt>
                <c:pt idx="17492">
                  <c:v>42734.416666666657</c:v>
                </c:pt>
                <c:pt idx="17493">
                  <c:v>42734.4375</c:v>
                </c:pt>
                <c:pt idx="17494">
                  <c:v>42734.458333333343</c:v>
                </c:pt>
                <c:pt idx="17495">
                  <c:v>42734.479166666657</c:v>
                </c:pt>
                <c:pt idx="17496">
                  <c:v>42734.5</c:v>
                </c:pt>
                <c:pt idx="17497">
                  <c:v>42734.520833333343</c:v>
                </c:pt>
                <c:pt idx="17498">
                  <c:v>42734.541666666657</c:v>
                </c:pt>
                <c:pt idx="17499">
                  <c:v>42734.5625</c:v>
                </c:pt>
                <c:pt idx="17500">
                  <c:v>42734.583333333343</c:v>
                </c:pt>
                <c:pt idx="17501">
                  <c:v>42734.604166666657</c:v>
                </c:pt>
                <c:pt idx="17502">
                  <c:v>42734.625</c:v>
                </c:pt>
                <c:pt idx="17503">
                  <c:v>42734.645833333343</c:v>
                </c:pt>
                <c:pt idx="17504">
                  <c:v>42734.666666666657</c:v>
                </c:pt>
                <c:pt idx="17505">
                  <c:v>42734.6875</c:v>
                </c:pt>
                <c:pt idx="17506">
                  <c:v>42734.708333333343</c:v>
                </c:pt>
                <c:pt idx="17507">
                  <c:v>42734.72916666665</c:v>
                </c:pt>
                <c:pt idx="17508">
                  <c:v>42734.75</c:v>
                </c:pt>
                <c:pt idx="17509">
                  <c:v>42734.770833333343</c:v>
                </c:pt>
                <c:pt idx="17510">
                  <c:v>42734.79166666665</c:v>
                </c:pt>
                <c:pt idx="17511">
                  <c:v>42734.8125</c:v>
                </c:pt>
                <c:pt idx="17512">
                  <c:v>42734.833333333343</c:v>
                </c:pt>
                <c:pt idx="17513">
                  <c:v>42734.854166666657</c:v>
                </c:pt>
                <c:pt idx="17514">
                  <c:v>42734.875</c:v>
                </c:pt>
                <c:pt idx="17515">
                  <c:v>42734.895833333343</c:v>
                </c:pt>
                <c:pt idx="17516">
                  <c:v>42734.916666666657</c:v>
                </c:pt>
                <c:pt idx="17517">
                  <c:v>42734.9375</c:v>
                </c:pt>
                <c:pt idx="17518">
                  <c:v>42734.958333333343</c:v>
                </c:pt>
                <c:pt idx="17519">
                  <c:v>42734.979166666657</c:v>
                </c:pt>
                <c:pt idx="17520">
                  <c:v>42735</c:v>
                </c:pt>
                <c:pt idx="17521">
                  <c:v>42735.020833333343</c:v>
                </c:pt>
                <c:pt idx="17522">
                  <c:v>42735.041666666657</c:v>
                </c:pt>
                <c:pt idx="17523">
                  <c:v>42735.0625</c:v>
                </c:pt>
                <c:pt idx="17524">
                  <c:v>42735.083333333343</c:v>
                </c:pt>
                <c:pt idx="17525">
                  <c:v>42735.104166666657</c:v>
                </c:pt>
                <c:pt idx="17526">
                  <c:v>42735.125</c:v>
                </c:pt>
                <c:pt idx="17527">
                  <c:v>42735.145833333343</c:v>
                </c:pt>
                <c:pt idx="17528">
                  <c:v>42735.166666666657</c:v>
                </c:pt>
                <c:pt idx="17529">
                  <c:v>42735.1875</c:v>
                </c:pt>
                <c:pt idx="17530">
                  <c:v>42735.208333333343</c:v>
                </c:pt>
                <c:pt idx="17531">
                  <c:v>42735.22916666665</c:v>
                </c:pt>
                <c:pt idx="17532">
                  <c:v>42735.25</c:v>
                </c:pt>
                <c:pt idx="17533">
                  <c:v>42735.270833333343</c:v>
                </c:pt>
                <c:pt idx="17534">
                  <c:v>42735.29166666665</c:v>
                </c:pt>
                <c:pt idx="17535">
                  <c:v>42735.3125</c:v>
                </c:pt>
                <c:pt idx="17536">
                  <c:v>42735.333333333343</c:v>
                </c:pt>
                <c:pt idx="17537">
                  <c:v>42735.354166666657</c:v>
                </c:pt>
                <c:pt idx="17538">
                  <c:v>42735.375</c:v>
                </c:pt>
                <c:pt idx="17539">
                  <c:v>42735.395833333343</c:v>
                </c:pt>
                <c:pt idx="17540">
                  <c:v>42735.416666666657</c:v>
                </c:pt>
                <c:pt idx="17541">
                  <c:v>42735.4375</c:v>
                </c:pt>
                <c:pt idx="17542">
                  <c:v>42735.458333333343</c:v>
                </c:pt>
                <c:pt idx="17543">
                  <c:v>42735.479166666657</c:v>
                </c:pt>
                <c:pt idx="17544">
                  <c:v>42735.5</c:v>
                </c:pt>
                <c:pt idx="17545">
                  <c:v>42735.520833333343</c:v>
                </c:pt>
                <c:pt idx="17546">
                  <c:v>42735.541666666657</c:v>
                </c:pt>
                <c:pt idx="17547">
                  <c:v>42735.5625</c:v>
                </c:pt>
                <c:pt idx="17548">
                  <c:v>42735.583333333343</c:v>
                </c:pt>
                <c:pt idx="17549">
                  <c:v>42735.604166666657</c:v>
                </c:pt>
                <c:pt idx="17550">
                  <c:v>42735.625</c:v>
                </c:pt>
                <c:pt idx="17551">
                  <c:v>42735.645833333343</c:v>
                </c:pt>
                <c:pt idx="17552">
                  <c:v>42735.666666666657</c:v>
                </c:pt>
                <c:pt idx="17553">
                  <c:v>42735.6875</c:v>
                </c:pt>
                <c:pt idx="17554">
                  <c:v>42735.708333333343</c:v>
                </c:pt>
                <c:pt idx="17555">
                  <c:v>42735.72916666665</c:v>
                </c:pt>
                <c:pt idx="17556">
                  <c:v>42735.75</c:v>
                </c:pt>
                <c:pt idx="17557">
                  <c:v>42735.770833333343</c:v>
                </c:pt>
                <c:pt idx="17558">
                  <c:v>42735.79166666665</c:v>
                </c:pt>
                <c:pt idx="17559">
                  <c:v>42735.8125</c:v>
                </c:pt>
                <c:pt idx="17560">
                  <c:v>42735.833333333343</c:v>
                </c:pt>
                <c:pt idx="17561">
                  <c:v>42735.854166666657</c:v>
                </c:pt>
                <c:pt idx="17562">
                  <c:v>42735.875</c:v>
                </c:pt>
                <c:pt idx="17563">
                  <c:v>42735.895833333343</c:v>
                </c:pt>
                <c:pt idx="17564">
                  <c:v>42735.916666666657</c:v>
                </c:pt>
                <c:pt idx="17565">
                  <c:v>42735.9375</c:v>
                </c:pt>
                <c:pt idx="17566">
                  <c:v>42735.958333333343</c:v>
                </c:pt>
                <c:pt idx="17567">
                  <c:v>42735.979166666657</c:v>
                </c:pt>
                <c:pt idx="17568">
                  <c:v>42736</c:v>
                </c:pt>
              </c:numCache>
            </c:numRef>
          </c:cat>
          <c:val>
            <c:numRef>
              <c:f>Sheet1!$D$6:$D$17574</c:f>
              <c:numCache>
                <c:formatCode>General</c:formatCode>
                <c:ptCount val="17569"/>
                <c:pt idx="0">
                  <c:v>8289</c:v>
                </c:pt>
                <c:pt idx="1">
                  <c:v>8292</c:v>
                </c:pt>
                <c:pt idx="2">
                  <c:v>8297</c:v>
                </c:pt>
                <c:pt idx="3">
                  <c:v>8285</c:v>
                </c:pt>
                <c:pt idx="4">
                  <c:v>8279</c:v>
                </c:pt>
                <c:pt idx="5">
                  <c:v>8276</c:v>
                </c:pt>
                <c:pt idx="6">
                  <c:v>8266</c:v>
                </c:pt>
                <c:pt idx="7">
                  <c:v>8254</c:v>
                </c:pt>
                <c:pt idx="8">
                  <c:v>8236</c:v>
                </c:pt>
                <c:pt idx="9">
                  <c:v>8230</c:v>
                </c:pt>
                <c:pt idx="10">
                  <c:v>8216</c:v>
                </c:pt>
                <c:pt idx="11">
                  <c:v>8216</c:v>
                </c:pt>
                <c:pt idx="12">
                  <c:v>8226</c:v>
                </c:pt>
                <c:pt idx="13">
                  <c:v>8224</c:v>
                </c:pt>
                <c:pt idx="14">
                  <c:v>8224</c:v>
                </c:pt>
                <c:pt idx="15">
                  <c:v>8220</c:v>
                </c:pt>
                <c:pt idx="16">
                  <c:v>8224</c:v>
                </c:pt>
                <c:pt idx="17">
                  <c:v>8224</c:v>
                </c:pt>
                <c:pt idx="18">
                  <c:v>8223</c:v>
                </c:pt>
                <c:pt idx="19">
                  <c:v>8225</c:v>
                </c:pt>
                <c:pt idx="20">
                  <c:v>8224</c:v>
                </c:pt>
                <c:pt idx="21">
                  <c:v>8230</c:v>
                </c:pt>
                <c:pt idx="22">
                  <c:v>8231</c:v>
                </c:pt>
                <c:pt idx="23">
                  <c:v>8232</c:v>
                </c:pt>
                <c:pt idx="24">
                  <c:v>8232</c:v>
                </c:pt>
                <c:pt idx="25">
                  <c:v>8234</c:v>
                </c:pt>
                <c:pt idx="26">
                  <c:v>8239</c:v>
                </c:pt>
                <c:pt idx="27">
                  <c:v>8236</c:v>
                </c:pt>
                <c:pt idx="28">
                  <c:v>8232</c:v>
                </c:pt>
                <c:pt idx="29">
                  <c:v>8236</c:v>
                </c:pt>
                <c:pt idx="30">
                  <c:v>8234</c:v>
                </c:pt>
                <c:pt idx="31">
                  <c:v>8237</c:v>
                </c:pt>
                <c:pt idx="32">
                  <c:v>8237</c:v>
                </c:pt>
                <c:pt idx="33">
                  <c:v>8236</c:v>
                </c:pt>
                <c:pt idx="34">
                  <c:v>8237</c:v>
                </c:pt>
                <c:pt idx="35">
                  <c:v>8231</c:v>
                </c:pt>
                <c:pt idx="36">
                  <c:v>8231</c:v>
                </c:pt>
                <c:pt idx="37">
                  <c:v>8233</c:v>
                </c:pt>
                <c:pt idx="38">
                  <c:v>8237</c:v>
                </c:pt>
                <c:pt idx="39">
                  <c:v>8233</c:v>
                </c:pt>
                <c:pt idx="40">
                  <c:v>8228</c:v>
                </c:pt>
                <c:pt idx="41">
                  <c:v>8227</c:v>
                </c:pt>
                <c:pt idx="42">
                  <c:v>8231</c:v>
                </c:pt>
                <c:pt idx="43">
                  <c:v>8229</c:v>
                </c:pt>
                <c:pt idx="44">
                  <c:v>8233</c:v>
                </c:pt>
                <c:pt idx="45">
                  <c:v>8225</c:v>
                </c:pt>
                <c:pt idx="46">
                  <c:v>8163</c:v>
                </c:pt>
                <c:pt idx="47">
                  <c:v>8075</c:v>
                </c:pt>
                <c:pt idx="48">
                  <c:v>8055</c:v>
                </c:pt>
                <c:pt idx="49">
                  <c:v>7984</c:v>
                </c:pt>
                <c:pt idx="50">
                  <c:v>7957</c:v>
                </c:pt>
                <c:pt idx="51">
                  <c:v>7939</c:v>
                </c:pt>
                <c:pt idx="52">
                  <c:v>7830</c:v>
                </c:pt>
                <c:pt idx="53">
                  <c:v>7801</c:v>
                </c:pt>
                <c:pt idx="54">
                  <c:v>7797</c:v>
                </c:pt>
                <c:pt idx="55">
                  <c:v>7798</c:v>
                </c:pt>
                <c:pt idx="56">
                  <c:v>7793</c:v>
                </c:pt>
                <c:pt idx="57">
                  <c:v>7793</c:v>
                </c:pt>
                <c:pt idx="58">
                  <c:v>7791</c:v>
                </c:pt>
                <c:pt idx="59">
                  <c:v>7792</c:v>
                </c:pt>
                <c:pt idx="60">
                  <c:v>7791</c:v>
                </c:pt>
                <c:pt idx="61">
                  <c:v>7789</c:v>
                </c:pt>
                <c:pt idx="62">
                  <c:v>7787</c:v>
                </c:pt>
                <c:pt idx="63">
                  <c:v>7791</c:v>
                </c:pt>
                <c:pt idx="64">
                  <c:v>7795</c:v>
                </c:pt>
                <c:pt idx="65">
                  <c:v>7795</c:v>
                </c:pt>
                <c:pt idx="66">
                  <c:v>7798</c:v>
                </c:pt>
                <c:pt idx="67">
                  <c:v>7790</c:v>
                </c:pt>
                <c:pt idx="68">
                  <c:v>7790</c:v>
                </c:pt>
                <c:pt idx="69">
                  <c:v>7792</c:v>
                </c:pt>
                <c:pt idx="70">
                  <c:v>7787</c:v>
                </c:pt>
                <c:pt idx="71">
                  <c:v>7782</c:v>
                </c:pt>
                <c:pt idx="72">
                  <c:v>7785</c:v>
                </c:pt>
                <c:pt idx="73">
                  <c:v>7780</c:v>
                </c:pt>
                <c:pt idx="74">
                  <c:v>7785</c:v>
                </c:pt>
                <c:pt idx="75">
                  <c:v>7787</c:v>
                </c:pt>
                <c:pt idx="76">
                  <c:v>7780</c:v>
                </c:pt>
                <c:pt idx="77">
                  <c:v>7782</c:v>
                </c:pt>
                <c:pt idx="78">
                  <c:v>7777</c:v>
                </c:pt>
                <c:pt idx="79">
                  <c:v>7782</c:v>
                </c:pt>
                <c:pt idx="80">
                  <c:v>7787</c:v>
                </c:pt>
                <c:pt idx="81">
                  <c:v>7787</c:v>
                </c:pt>
                <c:pt idx="82">
                  <c:v>7791</c:v>
                </c:pt>
                <c:pt idx="83">
                  <c:v>7790</c:v>
                </c:pt>
                <c:pt idx="84">
                  <c:v>7785</c:v>
                </c:pt>
                <c:pt idx="85">
                  <c:v>7783</c:v>
                </c:pt>
                <c:pt idx="86">
                  <c:v>7787</c:v>
                </c:pt>
                <c:pt idx="87">
                  <c:v>7785</c:v>
                </c:pt>
                <c:pt idx="88">
                  <c:v>7781</c:v>
                </c:pt>
                <c:pt idx="89">
                  <c:v>7782</c:v>
                </c:pt>
                <c:pt idx="90">
                  <c:v>7777</c:v>
                </c:pt>
                <c:pt idx="91">
                  <c:v>7785</c:v>
                </c:pt>
                <c:pt idx="92">
                  <c:v>7780</c:v>
                </c:pt>
                <c:pt idx="93">
                  <c:v>7783</c:v>
                </c:pt>
                <c:pt idx="94">
                  <c:v>7775</c:v>
                </c:pt>
                <c:pt idx="95">
                  <c:v>7777</c:v>
                </c:pt>
                <c:pt idx="96">
                  <c:v>7778</c:v>
                </c:pt>
                <c:pt idx="97">
                  <c:v>7778</c:v>
                </c:pt>
                <c:pt idx="98">
                  <c:v>7768</c:v>
                </c:pt>
                <c:pt idx="99">
                  <c:v>7782</c:v>
                </c:pt>
                <c:pt idx="100">
                  <c:v>7780</c:v>
                </c:pt>
                <c:pt idx="101">
                  <c:v>7787</c:v>
                </c:pt>
                <c:pt idx="102">
                  <c:v>7780</c:v>
                </c:pt>
                <c:pt idx="103">
                  <c:v>7783</c:v>
                </c:pt>
                <c:pt idx="104">
                  <c:v>7792</c:v>
                </c:pt>
                <c:pt idx="105">
                  <c:v>7783</c:v>
                </c:pt>
                <c:pt idx="106">
                  <c:v>7784</c:v>
                </c:pt>
                <c:pt idx="107">
                  <c:v>7780</c:v>
                </c:pt>
                <c:pt idx="108">
                  <c:v>7780</c:v>
                </c:pt>
                <c:pt idx="109">
                  <c:v>7778</c:v>
                </c:pt>
                <c:pt idx="110">
                  <c:v>7780</c:v>
                </c:pt>
                <c:pt idx="111">
                  <c:v>7785</c:v>
                </c:pt>
                <c:pt idx="112">
                  <c:v>7783</c:v>
                </c:pt>
                <c:pt idx="113">
                  <c:v>7789</c:v>
                </c:pt>
                <c:pt idx="114">
                  <c:v>7784</c:v>
                </c:pt>
                <c:pt idx="115">
                  <c:v>7784</c:v>
                </c:pt>
                <c:pt idx="116">
                  <c:v>7788</c:v>
                </c:pt>
                <c:pt idx="117">
                  <c:v>7790</c:v>
                </c:pt>
                <c:pt idx="118">
                  <c:v>7794</c:v>
                </c:pt>
                <c:pt idx="119">
                  <c:v>7784</c:v>
                </c:pt>
                <c:pt idx="120">
                  <c:v>7781</c:v>
                </c:pt>
                <c:pt idx="121">
                  <c:v>7774</c:v>
                </c:pt>
                <c:pt idx="122">
                  <c:v>7784</c:v>
                </c:pt>
                <c:pt idx="123">
                  <c:v>7776</c:v>
                </c:pt>
                <c:pt idx="124">
                  <c:v>7775</c:v>
                </c:pt>
                <c:pt idx="125">
                  <c:v>7776</c:v>
                </c:pt>
                <c:pt idx="126">
                  <c:v>7784</c:v>
                </c:pt>
                <c:pt idx="127">
                  <c:v>7822</c:v>
                </c:pt>
                <c:pt idx="128">
                  <c:v>7893</c:v>
                </c:pt>
                <c:pt idx="129">
                  <c:v>7910</c:v>
                </c:pt>
                <c:pt idx="130">
                  <c:v>7919</c:v>
                </c:pt>
                <c:pt idx="131">
                  <c:v>7918</c:v>
                </c:pt>
                <c:pt idx="132">
                  <c:v>7916</c:v>
                </c:pt>
                <c:pt idx="133">
                  <c:v>7916</c:v>
                </c:pt>
                <c:pt idx="134">
                  <c:v>7920</c:v>
                </c:pt>
                <c:pt idx="135">
                  <c:v>7915</c:v>
                </c:pt>
                <c:pt idx="136">
                  <c:v>7909</c:v>
                </c:pt>
                <c:pt idx="137">
                  <c:v>7912</c:v>
                </c:pt>
                <c:pt idx="138">
                  <c:v>7905</c:v>
                </c:pt>
                <c:pt idx="139">
                  <c:v>7892</c:v>
                </c:pt>
                <c:pt idx="140">
                  <c:v>7875</c:v>
                </c:pt>
                <c:pt idx="141">
                  <c:v>7859</c:v>
                </c:pt>
                <c:pt idx="142">
                  <c:v>7842</c:v>
                </c:pt>
                <c:pt idx="143">
                  <c:v>7830</c:v>
                </c:pt>
                <c:pt idx="144">
                  <c:v>7820</c:v>
                </c:pt>
                <c:pt idx="145">
                  <c:v>7804</c:v>
                </c:pt>
                <c:pt idx="146">
                  <c:v>7797</c:v>
                </c:pt>
                <c:pt idx="147">
                  <c:v>7794</c:v>
                </c:pt>
                <c:pt idx="148">
                  <c:v>7792</c:v>
                </c:pt>
                <c:pt idx="149">
                  <c:v>7779</c:v>
                </c:pt>
                <c:pt idx="150">
                  <c:v>7765</c:v>
                </c:pt>
                <c:pt idx="151">
                  <c:v>7759</c:v>
                </c:pt>
                <c:pt idx="152">
                  <c:v>7745</c:v>
                </c:pt>
                <c:pt idx="153">
                  <c:v>7741</c:v>
                </c:pt>
                <c:pt idx="154">
                  <c:v>7735</c:v>
                </c:pt>
                <c:pt idx="155">
                  <c:v>7735</c:v>
                </c:pt>
                <c:pt idx="156">
                  <c:v>7728</c:v>
                </c:pt>
                <c:pt idx="157">
                  <c:v>7731</c:v>
                </c:pt>
                <c:pt idx="158">
                  <c:v>7732</c:v>
                </c:pt>
                <c:pt idx="159">
                  <c:v>7728</c:v>
                </c:pt>
                <c:pt idx="160">
                  <c:v>7726</c:v>
                </c:pt>
                <c:pt idx="161">
                  <c:v>7731</c:v>
                </c:pt>
                <c:pt idx="162">
                  <c:v>7729</c:v>
                </c:pt>
                <c:pt idx="163">
                  <c:v>7726</c:v>
                </c:pt>
                <c:pt idx="164">
                  <c:v>7725</c:v>
                </c:pt>
                <c:pt idx="165">
                  <c:v>7733</c:v>
                </c:pt>
                <c:pt idx="166">
                  <c:v>7733</c:v>
                </c:pt>
                <c:pt idx="167">
                  <c:v>7732</c:v>
                </c:pt>
                <c:pt idx="168">
                  <c:v>7724</c:v>
                </c:pt>
                <c:pt idx="169">
                  <c:v>7728</c:v>
                </c:pt>
                <c:pt idx="170">
                  <c:v>7726</c:v>
                </c:pt>
                <c:pt idx="171">
                  <c:v>7730</c:v>
                </c:pt>
                <c:pt idx="172">
                  <c:v>7723</c:v>
                </c:pt>
                <c:pt idx="173">
                  <c:v>7787</c:v>
                </c:pt>
                <c:pt idx="174">
                  <c:v>7834</c:v>
                </c:pt>
                <c:pt idx="175">
                  <c:v>7834</c:v>
                </c:pt>
                <c:pt idx="176">
                  <c:v>7834</c:v>
                </c:pt>
                <c:pt idx="177">
                  <c:v>7826</c:v>
                </c:pt>
                <c:pt idx="178">
                  <c:v>7801</c:v>
                </c:pt>
                <c:pt idx="179">
                  <c:v>7740</c:v>
                </c:pt>
                <c:pt idx="180">
                  <c:v>7634</c:v>
                </c:pt>
                <c:pt idx="181">
                  <c:v>7699</c:v>
                </c:pt>
                <c:pt idx="182">
                  <c:v>7709</c:v>
                </c:pt>
                <c:pt idx="183">
                  <c:v>7701</c:v>
                </c:pt>
                <c:pt idx="184">
                  <c:v>7705</c:v>
                </c:pt>
                <c:pt idx="185">
                  <c:v>7706</c:v>
                </c:pt>
                <c:pt idx="186">
                  <c:v>7705</c:v>
                </c:pt>
                <c:pt idx="187">
                  <c:v>7706</c:v>
                </c:pt>
                <c:pt idx="188">
                  <c:v>7704</c:v>
                </c:pt>
                <c:pt idx="189">
                  <c:v>7701</c:v>
                </c:pt>
                <c:pt idx="190">
                  <c:v>7700</c:v>
                </c:pt>
                <c:pt idx="191">
                  <c:v>7700</c:v>
                </c:pt>
                <c:pt idx="192">
                  <c:v>7705</c:v>
                </c:pt>
                <c:pt idx="193">
                  <c:v>7701</c:v>
                </c:pt>
                <c:pt idx="194">
                  <c:v>7702</c:v>
                </c:pt>
                <c:pt idx="195">
                  <c:v>7702</c:v>
                </c:pt>
                <c:pt idx="196">
                  <c:v>7743</c:v>
                </c:pt>
                <c:pt idx="197">
                  <c:v>7768</c:v>
                </c:pt>
                <c:pt idx="198">
                  <c:v>7781</c:v>
                </c:pt>
                <c:pt idx="199">
                  <c:v>7798</c:v>
                </c:pt>
                <c:pt idx="200">
                  <c:v>7794</c:v>
                </c:pt>
                <c:pt idx="201">
                  <c:v>7808</c:v>
                </c:pt>
                <c:pt idx="202">
                  <c:v>7815</c:v>
                </c:pt>
                <c:pt idx="203">
                  <c:v>7788</c:v>
                </c:pt>
                <c:pt idx="204">
                  <c:v>7784</c:v>
                </c:pt>
                <c:pt idx="205">
                  <c:v>7781</c:v>
                </c:pt>
                <c:pt idx="206">
                  <c:v>7775</c:v>
                </c:pt>
                <c:pt idx="207">
                  <c:v>7774</c:v>
                </c:pt>
                <c:pt idx="208">
                  <c:v>7772</c:v>
                </c:pt>
                <c:pt idx="209">
                  <c:v>7776</c:v>
                </c:pt>
                <c:pt idx="210">
                  <c:v>7769</c:v>
                </c:pt>
                <c:pt idx="211">
                  <c:v>7764</c:v>
                </c:pt>
                <c:pt idx="212">
                  <c:v>7775</c:v>
                </c:pt>
                <c:pt idx="213">
                  <c:v>7777</c:v>
                </c:pt>
                <c:pt idx="214">
                  <c:v>7787</c:v>
                </c:pt>
                <c:pt idx="215">
                  <c:v>7804</c:v>
                </c:pt>
                <c:pt idx="216">
                  <c:v>7817</c:v>
                </c:pt>
                <c:pt idx="217">
                  <c:v>7812</c:v>
                </c:pt>
                <c:pt idx="218">
                  <c:v>7813</c:v>
                </c:pt>
                <c:pt idx="219">
                  <c:v>7815</c:v>
                </c:pt>
                <c:pt idx="220">
                  <c:v>7815</c:v>
                </c:pt>
                <c:pt idx="221">
                  <c:v>7820</c:v>
                </c:pt>
                <c:pt idx="222">
                  <c:v>7813</c:v>
                </c:pt>
                <c:pt idx="223">
                  <c:v>7809</c:v>
                </c:pt>
                <c:pt idx="224">
                  <c:v>7807</c:v>
                </c:pt>
                <c:pt idx="225">
                  <c:v>7803</c:v>
                </c:pt>
                <c:pt idx="226">
                  <c:v>7808</c:v>
                </c:pt>
                <c:pt idx="227">
                  <c:v>7810</c:v>
                </c:pt>
                <c:pt idx="228">
                  <c:v>7806</c:v>
                </c:pt>
                <c:pt idx="229">
                  <c:v>7811</c:v>
                </c:pt>
                <c:pt idx="230">
                  <c:v>7812</c:v>
                </c:pt>
                <c:pt idx="231">
                  <c:v>7815</c:v>
                </c:pt>
                <c:pt idx="232">
                  <c:v>7815</c:v>
                </c:pt>
                <c:pt idx="233">
                  <c:v>7811</c:v>
                </c:pt>
                <c:pt idx="234">
                  <c:v>7816</c:v>
                </c:pt>
                <c:pt idx="235">
                  <c:v>7820</c:v>
                </c:pt>
                <c:pt idx="236">
                  <c:v>7822</c:v>
                </c:pt>
                <c:pt idx="237">
                  <c:v>7818</c:v>
                </c:pt>
                <c:pt idx="238">
                  <c:v>7819</c:v>
                </c:pt>
                <c:pt idx="239">
                  <c:v>7818</c:v>
                </c:pt>
                <c:pt idx="240">
                  <c:v>7820</c:v>
                </c:pt>
                <c:pt idx="241">
                  <c:v>7813</c:v>
                </c:pt>
                <c:pt idx="242">
                  <c:v>7816</c:v>
                </c:pt>
                <c:pt idx="243">
                  <c:v>7811</c:v>
                </c:pt>
                <c:pt idx="244">
                  <c:v>7805</c:v>
                </c:pt>
                <c:pt idx="245">
                  <c:v>7814</c:v>
                </c:pt>
                <c:pt idx="246">
                  <c:v>7814</c:v>
                </c:pt>
                <c:pt idx="247">
                  <c:v>7823</c:v>
                </c:pt>
                <c:pt idx="248">
                  <c:v>7823</c:v>
                </c:pt>
                <c:pt idx="249">
                  <c:v>7819</c:v>
                </c:pt>
                <c:pt idx="250">
                  <c:v>7822</c:v>
                </c:pt>
                <c:pt idx="251">
                  <c:v>7825</c:v>
                </c:pt>
                <c:pt idx="252">
                  <c:v>7823</c:v>
                </c:pt>
                <c:pt idx="253">
                  <c:v>7818</c:v>
                </c:pt>
                <c:pt idx="254">
                  <c:v>7815</c:v>
                </c:pt>
                <c:pt idx="255">
                  <c:v>7810</c:v>
                </c:pt>
                <c:pt idx="256">
                  <c:v>7811</c:v>
                </c:pt>
                <c:pt idx="257">
                  <c:v>7810</c:v>
                </c:pt>
                <c:pt idx="258">
                  <c:v>7803</c:v>
                </c:pt>
                <c:pt idx="259">
                  <c:v>7806</c:v>
                </c:pt>
                <c:pt idx="260">
                  <c:v>7810</c:v>
                </c:pt>
                <c:pt idx="261">
                  <c:v>7810</c:v>
                </c:pt>
                <c:pt idx="262">
                  <c:v>7814</c:v>
                </c:pt>
                <c:pt idx="263">
                  <c:v>7816</c:v>
                </c:pt>
                <c:pt idx="264">
                  <c:v>7815</c:v>
                </c:pt>
                <c:pt idx="265">
                  <c:v>7824</c:v>
                </c:pt>
                <c:pt idx="266">
                  <c:v>7834</c:v>
                </c:pt>
                <c:pt idx="267">
                  <c:v>7828</c:v>
                </c:pt>
                <c:pt idx="268">
                  <c:v>7829</c:v>
                </c:pt>
                <c:pt idx="269">
                  <c:v>7821</c:v>
                </c:pt>
                <c:pt idx="270">
                  <c:v>7825</c:v>
                </c:pt>
                <c:pt idx="271">
                  <c:v>7826</c:v>
                </c:pt>
                <c:pt idx="272">
                  <c:v>7826</c:v>
                </c:pt>
                <c:pt idx="273">
                  <c:v>7825</c:v>
                </c:pt>
                <c:pt idx="274">
                  <c:v>7823</c:v>
                </c:pt>
                <c:pt idx="275">
                  <c:v>7824</c:v>
                </c:pt>
                <c:pt idx="276">
                  <c:v>7821</c:v>
                </c:pt>
                <c:pt idx="277">
                  <c:v>7819</c:v>
                </c:pt>
                <c:pt idx="278">
                  <c:v>7818</c:v>
                </c:pt>
                <c:pt idx="279">
                  <c:v>7815</c:v>
                </c:pt>
                <c:pt idx="280">
                  <c:v>7817</c:v>
                </c:pt>
                <c:pt idx="281">
                  <c:v>7820</c:v>
                </c:pt>
                <c:pt idx="282">
                  <c:v>7768</c:v>
                </c:pt>
                <c:pt idx="283">
                  <c:v>7743</c:v>
                </c:pt>
                <c:pt idx="284">
                  <c:v>7738</c:v>
                </c:pt>
                <c:pt idx="285">
                  <c:v>7747</c:v>
                </c:pt>
                <c:pt idx="286">
                  <c:v>7740</c:v>
                </c:pt>
                <c:pt idx="287">
                  <c:v>7747</c:v>
                </c:pt>
                <c:pt idx="288">
                  <c:v>7745</c:v>
                </c:pt>
                <c:pt idx="289">
                  <c:v>7741</c:v>
                </c:pt>
                <c:pt idx="290">
                  <c:v>7742</c:v>
                </c:pt>
                <c:pt idx="291">
                  <c:v>7741</c:v>
                </c:pt>
                <c:pt idx="292">
                  <c:v>7732</c:v>
                </c:pt>
                <c:pt idx="293">
                  <c:v>7727</c:v>
                </c:pt>
                <c:pt idx="294">
                  <c:v>7730</c:v>
                </c:pt>
                <c:pt idx="295">
                  <c:v>7741</c:v>
                </c:pt>
                <c:pt idx="296">
                  <c:v>7732</c:v>
                </c:pt>
                <c:pt idx="297">
                  <c:v>7727</c:v>
                </c:pt>
                <c:pt idx="298">
                  <c:v>7720</c:v>
                </c:pt>
                <c:pt idx="299">
                  <c:v>7706</c:v>
                </c:pt>
                <c:pt idx="300">
                  <c:v>7695</c:v>
                </c:pt>
                <c:pt idx="301">
                  <c:v>7699</c:v>
                </c:pt>
                <c:pt idx="302">
                  <c:v>7689</c:v>
                </c:pt>
                <c:pt idx="303">
                  <c:v>7684</c:v>
                </c:pt>
                <c:pt idx="304">
                  <c:v>7679</c:v>
                </c:pt>
                <c:pt idx="305">
                  <c:v>7679</c:v>
                </c:pt>
                <c:pt idx="306">
                  <c:v>7672</c:v>
                </c:pt>
                <c:pt idx="307">
                  <c:v>7574</c:v>
                </c:pt>
                <c:pt idx="308">
                  <c:v>7411</c:v>
                </c:pt>
                <c:pt idx="309">
                  <c:v>7375</c:v>
                </c:pt>
                <c:pt idx="310">
                  <c:v>7357</c:v>
                </c:pt>
                <c:pt idx="311">
                  <c:v>7357</c:v>
                </c:pt>
                <c:pt idx="312">
                  <c:v>7355</c:v>
                </c:pt>
                <c:pt idx="313">
                  <c:v>7353</c:v>
                </c:pt>
                <c:pt idx="314">
                  <c:v>7355</c:v>
                </c:pt>
                <c:pt idx="315">
                  <c:v>7367</c:v>
                </c:pt>
                <c:pt idx="316">
                  <c:v>7361</c:v>
                </c:pt>
                <c:pt idx="317">
                  <c:v>7359</c:v>
                </c:pt>
                <c:pt idx="318">
                  <c:v>7358</c:v>
                </c:pt>
                <c:pt idx="319">
                  <c:v>7339</c:v>
                </c:pt>
                <c:pt idx="320">
                  <c:v>7331</c:v>
                </c:pt>
                <c:pt idx="321">
                  <c:v>7324</c:v>
                </c:pt>
                <c:pt idx="322">
                  <c:v>7330</c:v>
                </c:pt>
                <c:pt idx="323">
                  <c:v>7332</c:v>
                </c:pt>
                <c:pt idx="324">
                  <c:v>7327</c:v>
                </c:pt>
                <c:pt idx="325">
                  <c:v>7333</c:v>
                </c:pt>
                <c:pt idx="326">
                  <c:v>7327</c:v>
                </c:pt>
                <c:pt idx="327">
                  <c:v>7328</c:v>
                </c:pt>
                <c:pt idx="328">
                  <c:v>7332</c:v>
                </c:pt>
                <c:pt idx="329">
                  <c:v>7325</c:v>
                </c:pt>
                <c:pt idx="330">
                  <c:v>7326</c:v>
                </c:pt>
                <c:pt idx="331">
                  <c:v>7336</c:v>
                </c:pt>
                <c:pt idx="332">
                  <c:v>7384</c:v>
                </c:pt>
                <c:pt idx="333">
                  <c:v>7489</c:v>
                </c:pt>
                <c:pt idx="334">
                  <c:v>7498</c:v>
                </c:pt>
                <c:pt idx="335">
                  <c:v>7509</c:v>
                </c:pt>
                <c:pt idx="336">
                  <c:v>7085</c:v>
                </c:pt>
                <c:pt idx="337">
                  <c:v>7070</c:v>
                </c:pt>
                <c:pt idx="338">
                  <c:v>7071</c:v>
                </c:pt>
                <c:pt idx="339">
                  <c:v>7058</c:v>
                </c:pt>
                <c:pt idx="340">
                  <c:v>7067</c:v>
                </c:pt>
                <c:pt idx="341">
                  <c:v>7063</c:v>
                </c:pt>
                <c:pt idx="342">
                  <c:v>7063</c:v>
                </c:pt>
                <c:pt idx="343">
                  <c:v>7065</c:v>
                </c:pt>
                <c:pt idx="344">
                  <c:v>7067</c:v>
                </c:pt>
                <c:pt idx="345">
                  <c:v>7065</c:v>
                </c:pt>
                <c:pt idx="346">
                  <c:v>7062</c:v>
                </c:pt>
                <c:pt idx="347">
                  <c:v>7074</c:v>
                </c:pt>
                <c:pt idx="348">
                  <c:v>7067</c:v>
                </c:pt>
                <c:pt idx="349">
                  <c:v>7068</c:v>
                </c:pt>
                <c:pt idx="350">
                  <c:v>7066</c:v>
                </c:pt>
                <c:pt idx="351">
                  <c:v>7066</c:v>
                </c:pt>
                <c:pt idx="352">
                  <c:v>7075</c:v>
                </c:pt>
                <c:pt idx="353">
                  <c:v>7069</c:v>
                </c:pt>
                <c:pt idx="354">
                  <c:v>7063</c:v>
                </c:pt>
                <c:pt idx="355">
                  <c:v>7053</c:v>
                </c:pt>
                <c:pt idx="356">
                  <c:v>6988</c:v>
                </c:pt>
                <c:pt idx="357">
                  <c:v>6907</c:v>
                </c:pt>
                <c:pt idx="358">
                  <c:v>6815</c:v>
                </c:pt>
                <c:pt idx="359">
                  <c:v>6800</c:v>
                </c:pt>
                <c:pt idx="360">
                  <c:v>6808</c:v>
                </c:pt>
                <c:pt idx="361">
                  <c:v>6812</c:v>
                </c:pt>
                <c:pt idx="362">
                  <c:v>6810</c:v>
                </c:pt>
                <c:pt idx="363">
                  <c:v>6887</c:v>
                </c:pt>
                <c:pt idx="364">
                  <c:v>6948</c:v>
                </c:pt>
                <c:pt idx="365">
                  <c:v>6838</c:v>
                </c:pt>
                <c:pt idx="366">
                  <c:v>6734</c:v>
                </c:pt>
                <c:pt idx="367">
                  <c:v>6715</c:v>
                </c:pt>
                <c:pt idx="368">
                  <c:v>6718</c:v>
                </c:pt>
                <c:pt idx="369">
                  <c:v>6714</c:v>
                </c:pt>
                <c:pt idx="370">
                  <c:v>6714</c:v>
                </c:pt>
                <c:pt idx="371">
                  <c:v>6714</c:v>
                </c:pt>
                <c:pt idx="372">
                  <c:v>6711</c:v>
                </c:pt>
                <c:pt idx="373">
                  <c:v>6794</c:v>
                </c:pt>
                <c:pt idx="374">
                  <c:v>6821</c:v>
                </c:pt>
                <c:pt idx="375">
                  <c:v>6830</c:v>
                </c:pt>
                <c:pt idx="376">
                  <c:v>6826</c:v>
                </c:pt>
                <c:pt idx="377">
                  <c:v>6836</c:v>
                </c:pt>
                <c:pt idx="378">
                  <c:v>6758</c:v>
                </c:pt>
                <c:pt idx="379">
                  <c:v>6678</c:v>
                </c:pt>
                <c:pt idx="380">
                  <c:v>6734</c:v>
                </c:pt>
                <c:pt idx="381">
                  <c:v>6773</c:v>
                </c:pt>
                <c:pt idx="382">
                  <c:v>6769</c:v>
                </c:pt>
                <c:pt idx="383">
                  <c:v>6766</c:v>
                </c:pt>
                <c:pt idx="384">
                  <c:v>6764</c:v>
                </c:pt>
                <c:pt idx="385">
                  <c:v>6774</c:v>
                </c:pt>
                <c:pt idx="386">
                  <c:v>6818</c:v>
                </c:pt>
                <c:pt idx="387">
                  <c:v>6845</c:v>
                </c:pt>
                <c:pt idx="388">
                  <c:v>6748</c:v>
                </c:pt>
                <c:pt idx="389">
                  <c:v>6721</c:v>
                </c:pt>
                <c:pt idx="390">
                  <c:v>6720</c:v>
                </c:pt>
                <c:pt idx="391">
                  <c:v>6697</c:v>
                </c:pt>
                <c:pt idx="392">
                  <c:v>6728</c:v>
                </c:pt>
                <c:pt idx="393">
                  <c:v>6802</c:v>
                </c:pt>
                <c:pt idx="394">
                  <c:v>6803</c:v>
                </c:pt>
                <c:pt idx="395">
                  <c:v>6803</c:v>
                </c:pt>
                <c:pt idx="396">
                  <c:v>6812</c:v>
                </c:pt>
                <c:pt idx="397">
                  <c:v>6805</c:v>
                </c:pt>
                <c:pt idx="398">
                  <c:v>6802</c:v>
                </c:pt>
                <c:pt idx="399">
                  <c:v>6805</c:v>
                </c:pt>
                <c:pt idx="400">
                  <c:v>6800</c:v>
                </c:pt>
                <c:pt idx="401">
                  <c:v>6811</c:v>
                </c:pt>
                <c:pt idx="402">
                  <c:v>6728</c:v>
                </c:pt>
                <c:pt idx="403">
                  <c:v>6600</c:v>
                </c:pt>
                <c:pt idx="404">
                  <c:v>6576</c:v>
                </c:pt>
                <c:pt idx="405">
                  <c:v>6566</c:v>
                </c:pt>
                <c:pt idx="406">
                  <c:v>6556</c:v>
                </c:pt>
                <c:pt idx="407">
                  <c:v>6549</c:v>
                </c:pt>
                <c:pt idx="408">
                  <c:v>6552</c:v>
                </c:pt>
                <c:pt idx="409">
                  <c:v>6589</c:v>
                </c:pt>
                <c:pt idx="410">
                  <c:v>6549</c:v>
                </c:pt>
                <c:pt idx="411">
                  <c:v>6543</c:v>
                </c:pt>
                <c:pt idx="412">
                  <c:v>6532</c:v>
                </c:pt>
                <c:pt idx="413">
                  <c:v>6534</c:v>
                </c:pt>
                <c:pt idx="414">
                  <c:v>6531</c:v>
                </c:pt>
                <c:pt idx="415">
                  <c:v>6532</c:v>
                </c:pt>
                <c:pt idx="416">
                  <c:v>6648</c:v>
                </c:pt>
                <c:pt idx="417">
                  <c:v>6686</c:v>
                </c:pt>
                <c:pt idx="418">
                  <c:v>6694</c:v>
                </c:pt>
                <c:pt idx="419">
                  <c:v>6750</c:v>
                </c:pt>
                <c:pt idx="420">
                  <c:v>6835</c:v>
                </c:pt>
                <c:pt idx="421">
                  <c:v>6847</c:v>
                </c:pt>
                <c:pt idx="422">
                  <c:v>6844</c:v>
                </c:pt>
                <c:pt idx="423">
                  <c:v>6837</c:v>
                </c:pt>
                <c:pt idx="424">
                  <c:v>6846</c:v>
                </c:pt>
                <c:pt idx="425">
                  <c:v>6835</c:v>
                </c:pt>
                <c:pt idx="426">
                  <c:v>6747</c:v>
                </c:pt>
                <c:pt idx="427">
                  <c:v>6631</c:v>
                </c:pt>
                <c:pt idx="428">
                  <c:v>6596</c:v>
                </c:pt>
                <c:pt idx="429">
                  <c:v>6601</c:v>
                </c:pt>
                <c:pt idx="430">
                  <c:v>6601</c:v>
                </c:pt>
                <c:pt idx="431">
                  <c:v>6685</c:v>
                </c:pt>
                <c:pt idx="432">
                  <c:v>6731</c:v>
                </c:pt>
                <c:pt idx="433">
                  <c:v>6743</c:v>
                </c:pt>
                <c:pt idx="434">
                  <c:v>6737</c:v>
                </c:pt>
                <c:pt idx="435">
                  <c:v>6765</c:v>
                </c:pt>
                <c:pt idx="436">
                  <c:v>6791</c:v>
                </c:pt>
                <c:pt idx="437">
                  <c:v>6797</c:v>
                </c:pt>
                <c:pt idx="438">
                  <c:v>6809</c:v>
                </c:pt>
                <c:pt idx="439">
                  <c:v>6875</c:v>
                </c:pt>
                <c:pt idx="440">
                  <c:v>6879</c:v>
                </c:pt>
                <c:pt idx="441">
                  <c:v>6881</c:v>
                </c:pt>
                <c:pt idx="442">
                  <c:v>6884</c:v>
                </c:pt>
                <c:pt idx="443">
                  <c:v>6820</c:v>
                </c:pt>
                <c:pt idx="444">
                  <c:v>6704</c:v>
                </c:pt>
                <c:pt idx="445">
                  <c:v>6649</c:v>
                </c:pt>
                <c:pt idx="446">
                  <c:v>6656</c:v>
                </c:pt>
                <c:pt idx="447">
                  <c:v>6652</c:v>
                </c:pt>
                <c:pt idx="448">
                  <c:v>6652</c:v>
                </c:pt>
                <c:pt idx="449">
                  <c:v>6655</c:v>
                </c:pt>
                <c:pt idx="450">
                  <c:v>6653</c:v>
                </c:pt>
                <c:pt idx="451">
                  <c:v>6656</c:v>
                </c:pt>
                <c:pt idx="452">
                  <c:v>6632</c:v>
                </c:pt>
                <c:pt idx="453">
                  <c:v>6631</c:v>
                </c:pt>
                <c:pt idx="454">
                  <c:v>6656</c:v>
                </c:pt>
                <c:pt idx="455">
                  <c:v>6684</c:v>
                </c:pt>
                <c:pt idx="456">
                  <c:v>6685</c:v>
                </c:pt>
                <c:pt idx="457">
                  <c:v>6685</c:v>
                </c:pt>
                <c:pt idx="458">
                  <c:v>6678</c:v>
                </c:pt>
                <c:pt idx="459">
                  <c:v>6686</c:v>
                </c:pt>
                <c:pt idx="460">
                  <c:v>6685</c:v>
                </c:pt>
                <c:pt idx="461">
                  <c:v>6675</c:v>
                </c:pt>
                <c:pt idx="462">
                  <c:v>6653</c:v>
                </c:pt>
                <c:pt idx="463">
                  <c:v>6577</c:v>
                </c:pt>
                <c:pt idx="464">
                  <c:v>6499</c:v>
                </c:pt>
                <c:pt idx="465">
                  <c:v>6569</c:v>
                </c:pt>
                <c:pt idx="466">
                  <c:v>6622</c:v>
                </c:pt>
                <c:pt idx="467">
                  <c:v>6629</c:v>
                </c:pt>
                <c:pt idx="468">
                  <c:v>6707</c:v>
                </c:pt>
                <c:pt idx="469">
                  <c:v>6759</c:v>
                </c:pt>
                <c:pt idx="470">
                  <c:v>6806</c:v>
                </c:pt>
                <c:pt idx="471">
                  <c:v>6879</c:v>
                </c:pt>
                <c:pt idx="472">
                  <c:v>6913</c:v>
                </c:pt>
                <c:pt idx="473">
                  <c:v>6911</c:v>
                </c:pt>
                <c:pt idx="474">
                  <c:v>6907</c:v>
                </c:pt>
                <c:pt idx="475">
                  <c:v>6913</c:v>
                </c:pt>
                <c:pt idx="476">
                  <c:v>6869</c:v>
                </c:pt>
                <c:pt idx="477">
                  <c:v>6749</c:v>
                </c:pt>
                <c:pt idx="478">
                  <c:v>6680</c:v>
                </c:pt>
                <c:pt idx="479">
                  <c:v>6679</c:v>
                </c:pt>
                <c:pt idx="480">
                  <c:v>6679</c:v>
                </c:pt>
                <c:pt idx="481">
                  <c:v>6710</c:v>
                </c:pt>
                <c:pt idx="482">
                  <c:v>6796</c:v>
                </c:pt>
                <c:pt idx="483">
                  <c:v>6725</c:v>
                </c:pt>
                <c:pt idx="484">
                  <c:v>6645</c:v>
                </c:pt>
                <c:pt idx="485">
                  <c:v>6678</c:v>
                </c:pt>
                <c:pt idx="486">
                  <c:v>6737</c:v>
                </c:pt>
                <c:pt idx="487">
                  <c:v>6733</c:v>
                </c:pt>
                <c:pt idx="488">
                  <c:v>6726</c:v>
                </c:pt>
                <c:pt idx="489">
                  <c:v>6733</c:v>
                </c:pt>
                <c:pt idx="490">
                  <c:v>6685</c:v>
                </c:pt>
                <c:pt idx="491">
                  <c:v>6684</c:v>
                </c:pt>
                <c:pt idx="492">
                  <c:v>6680</c:v>
                </c:pt>
                <c:pt idx="493">
                  <c:v>6676</c:v>
                </c:pt>
                <c:pt idx="494">
                  <c:v>6685</c:v>
                </c:pt>
                <c:pt idx="495">
                  <c:v>6681</c:v>
                </c:pt>
                <c:pt idx="496">
                  <c:v>6688</c:v>
                </c:pt>
                <c:pt idx="497">
                  <c:v>6727</c:v>
                </c:pt>
                <c:pt idx="498">
                  <c:v>6801</c:v>
                </c:pt>
                <c:pt idx="499">
                  <c:v>6816</c:v>
                </c:pt>
                <c:pt idx="500">
                  <c:v>6812</c:v>
                </c:pt>
                <c:pt idx="501">
                  <c:v>6813</c:v>
                </c:pt>
                <c:pt idx="502">
                  <c:v>6813</c:v>
                </c:pt>
                <c:pt idx="503">
                  <c:v>6821</c:v>
                </c:pt>
                <c:pt idx="504">
                  <c:v>6853</c:v>
                </c:pt>
                <c:pt idx="505">
                  <c:v>6759</c:v>
                </c:pt>
                <c:pt idx="506">
                  <c:v>6740</c:v>
                </c:pt>
                <c:pt idx="507">
                  <c:v>6739</c:v>
                </c:pt>
                <c:pt idx="508">
                  <c:v>6739</c:v>
                </c:pt>
                <c:pt idx="509">
                  <c:v>6740</c:v>
                </c:pt>
                <c:pt idx="510">
                  <c:v>6731</c:v>
                </c:pt>
                <c:pt idx="511">
                  <c:v>6752</c:v>
                </c:pt>
                <c:pt idx="512">
                  <c:v>6871</c:v>
                </c:pt>
                <c:pt idx="513">
                  <c:v>6898</c:v>
                </c:pt>
                <c:pt idx="514">
                  <c:v>6909</c:v>
                </c:pt>
                <c:pt idx="515">
                  <c:v>6914</c:v>
                </c:pt>
                <c:pt idx="516">
                  <c:v>6912</c:v>
                </c:pt>
                <c:pt idx="517">
                  <c:v>6909</c:v>
                </c:pt>
                <c:pt idx="518">
                  <c:v>6907</c:v>
                </c:pt>
                <c:pt idx="519">
                  <c:v>6904</c:v>
                </c:pt>
                <c:pt idx="520">
                  <c:v>6906</c:v>
                </c:pt>
                <c:pt idx="521">
                  <c:v>6901</c:v>
                </c:pt>
                <c:pt idx="522">
                  <c:v>6947</c:v>
                </c:pt>
                <c:pt idx="523">
                  <c:v>6962</c:v>
                </c:pt>
                <c:pt idx="524">
                  <c:v>6965</c:v>
                </c:pt>
                <c:pt idx="525">
                  <c:v>6966</c:v>
                </c:pt>
                <c:pt idx="526">
                  <c:v>6964</c:v>
                </c:pt>
                <c:pt idx="527">
                  <c:v>6967</c:v>
                </c:pt>
                <c:pt idx="528">
                  <c:v>6873</c:v>
                </c:pt>
                <c:pt idx="529">
                  <c:v>6799</c:v>
                </c:pt>
                <c:pt idx="530">
                  <c:v>6792</c:v>
                </c:pt>
                <c:pt idx="531">
                  <c:v>6804</c:v>
                </c:pt>
                <c:pt idx="532">
                  <c:v>6812</c:v>
                </c:pt>
                <c:pt idx="533">
                  <c:v>6835</c:v>
                </c:pt>
                <c:pt idx="534">
                  <c:v>6954</c:v>
                </c:pt>
                <c:pt idx="535">
                  <c:v>6976</c:v>
                </c:pt>
                <c:pt idx="536">
                  <c:v>6982</c:v>
                </c:pt>
                <c:pt idx="537">
                  <c:v>6984</c:v>
                </c:pt>
                <c:pt idx="538">
                  <c:v>6971</c:v>
                </c:pt>
                <c:pt idx="539">
                  <c:v>6988</c:v>
                </c:pt>
                <c:pt idx="540">
                  <c:v>7000</c:v>
                </c:pt>
                <c:pt idx="541">
                  <c:v>7002</c:v>
                </c:pt>
                <c:pt idx="542">
                  <c:v>6995</c:v>
                </c:pt>
                <c:pt idx="543">
                  <c:v>6986</c:v>
                </c:pt>
                <c:pt idx="544">
                  <c:v>6989</c:v>
                </c:pt>
                <c:pt idx="545">
                  <c:v>6988</c:v>
                </c:pt>
                <c:pt idx="546">
                  <c:v>6989</c:v>
                </c:pt>
                <c:pt idx="547">
                  <c:v>6995</c:v>
                </c:pt>
                <c:pt idx="548">
                  <c:v>6991</c:v>
                </c:pt>
                <c:pt idx="549">
                  <c:v>6996</c:v>
                </c:pt>
                <c:pt idx="550">
                  <c:v>6988</c:v>
                </c:pt>
                <c:pt idx="551">
                  <c:v>6995</c:v>
                </c:pt>
                <c:pt idx="552">
                  <c:v>6997</c:v>
                </c:pt>
                <c:pt idx="553">
                  <c:v>6995</c:v>
                </c:pt>
                <c:pt idx="554">
                  <c:v>6992</c:v>
                </c:pt>
                <c:pt idx="555">
                  <c:v>6993</c:v>
                </c:pt>
                <c:pt idx="556">
                  <c:v>6989</c:v>
                </c:pt>
                <c:pt idx="557">
                  <c:v>7000</c:v>
                </c:pt>
                <c:pt idx="558">
                  <c:v>6997</c:v>
                </c:pt>
                <c:pt idx="559">
                  <c:v>6995</c:v>
                </c:pt>
                <c:pt idx="560">
                  <c:v>6995</c:v>
                </c:pt>
                <c:pt idx="561">
                  <c:v>6991</c:v>
                </c:pt>
                <c:pt idx="562">
                  <c:v>6999</c:v>
                </c:pt>
                <c:pt idx="563">
                  <c:v>6997</c:v>
                </c:pt>
                <c:pt idx="564">
                  <c:v>6997</c:v>
                </c:pt>
                <c:pt idx="565">
                  <c:v>6999</c:v>
                </c:pt>
                <c:pt idx="566">
                  <c:v>6993</c:v>
                </c:pt>
                <c:pt idx="567">
                  <c:v>6993</c:v>
                </c:pt>
                <c:pt idx="568">
                  <c:v>6990</c:v>
                </c:pt>
                <c:pt idx="569">
                  <c:v>6909</c:v>
                </c:pt>
                <c:pt idx="570">
                  <c:v>6821</c:v>
                </c:pt>
                <c:pt idx="571">
                  <c:v>6818</c:v>
                </c:pt>
                <c:pt idx="572">
                  <c:v>6824</c:v>
                </c:pt>
                <c:pt idx="573">
                  <c:v>6819</c:v>
                </c:pt>
                <c:pt idx="574">
                  <c:v>6828</c:v>
                </c:pt>
                <c:pt idx="575">
                  <c:v>6830</c:v>
                </c:pt>
                <c:pt idx="576">
                  <c:v>6836</c:v>
                </c:pt>
                <c:pt idx="577">
                  <c:v>6894</c:v>
                </c:pt>
                <c:pt idx="578">
                  <c:v>6983</c:v>
                </c:pt>
                <c:pt idx="579">
                  <c:v>6983</c:v>
                </c:pt>
                <c:pt idx="580">
                  <c:v>6994</c:v>
                </c:pt>
                <c:pt idx="581">
                  <c:v>7006</c:v>
                </c:pt>
                <c:pt idx="582">
                  <c:v>7021</c:v>
                </c:pt>
                <c:pt idx="583">
                  <c:v>7028</c:v>
                </c:pt>
                <c:pt idx="584">
                  <c:v>7027</c:v>
                </c:pt>
                <c:pt idx="585">
                  <c:v>7029</c:v>
                </c:pt>
                <c:pt idx="586">
                  <c:v>7038</c:v>
                </c:pt>
                <c:pt idx="587">
                  <c:v>7036</c:v>
                </c:pt>
                <c:pt idx="588">
                  <c:v>7013</c:v>
                </c:pt>
                <c:pt idx="589">
                  <c:v>6991</c:v>
                </c:pt>
                <c:pt idx="590">
                  <c:v>6908</c:v>
                </c:pt>
                <c:pt idx="591">
                  <c:v>6825</c:v>
                </c:pt>
                <c:pt idx="592">
                  <c:v>6826</c:v>
                </c:pt>
                <c:pt idx="593">
                  <c:v>6823</c:v>
                </c:pt>
                <c:pt idx="594">
                  <c:v>6824</c:v>
                </c:pt>
                <c:pt idx="595">
                  <c:v>6823</c:v>
                </c:pt>
                <c:pt idx="596">
                  <c:v>6839</c:v>
                </c:pt>
                <c:pt idx="597">
                  <c:v>6893</c:v>
                </c:pt>
                <c:pt idx="598">
                  <c:v>6989</c:v>
                </c:pt>
                <c:pt idx="599">
                  <c:v>6989</c:v>
                </c:pt>
                <c:pt idx="600">
                  <c:v>6993</c:v>
                </c:pt>
                <c:pt idx="601">
                  <c:v>6998</c:v>
                </c:pt>
                <c:pt idx="602">
                  <c:v>6977</c:v>
                </c:pt>
                <c:pt idx="603">
                  <c:v>6941</c:v>
                </c:pt>
                <c:pt idx="604">
                  <c:v>6942</c:v>
                </c:pt>
                <c:pt idx="605">
                  <c:v>6953</c:v>
                </c:pt>
                <c:pt idx="606">
                  <c:v>6970</c:v>
                </c:pt>
                <c:pt idx="607">
                  <c:v>6977</c:v>
                </c:pt>
                <c:pt idx="608">
                  <c:v>7002</c:v>
                </c:pt>
                <c:pt idx="609">
                  <c:v>7033</c:v>
                </c:pt>
                <c:pt idx="610">
                  <c:v>7048</c:v>
                </c:pt>
                <c:pt idx="611">
                  <c:v>7057</c:v>
                </c:pt>
                <c:pt idx="612">
                  <c:v>7081</c:v>
                </c:pt>
                <c:pt idx="613">
                  <c:v>7082</c:v>
                </c:pt>
                <c:pt idx="614">
                  <c:v>7112</c:v>
                </c:pt>
                <c:pt idx="615">
                  <c:v>7156</c:v>
                </c:pt>
                <c:pt idx="616">
                  <c:v>7196</c:v>
                </c:pt>
                <c:pt idx="617">
                  <c:v>7212</c:v>
                </c:pt>
                <c:pt idx="618">
                  <c:v>7208</c:v>
                </c:pt>
                <c:pt idx="619">
                  <c:v>7202</c:v>
                </c:pt>
                <c:pt idx="620">
                  <c:v>7205</c:v>
                </c:pt>
                <c:pt idx="621">
                  <c:v>7209</c:v>
                </c:pt>
                <c:pt idx="622">
                  <c:v>7217</c:v>
                </c:pt>
                <c:pt idx="623">
                  <c:v>7226</c:v>
                </c:pt>
                <c:pt idx="624">
                  <c:v>7235</c:v>
                </c:pt>
                <c:pt idx="625">
                  <c:v>7247</c:v>
                </c:pt>
                <c:pt idx="626">
                  <c:v>7257</c:v>
                </c:pt>
                <c:pt idx="627">
                  <c:v>7263</c:v>
                </c:pt>
                <c:pt idx="628">
                  <c:v>7269</c:v>
                </c:pt>
                <c:pt idx="629">
                  <c:v>7275</c:v>
                </c:pt>
                <c:pt idx="630">
                  <c:v>7322</c:v>
                </c:pt>
                <c:pt idx="631">
                  <c:v>7364</c:v>
                </c:pt>
                <c:pt idx="632">
                  <c:v>7360</c:v>
                </c:pt>
                <c:pt idx="633">
                  <c:v>7365</c:v>
                </c:pt>
                <c:pt idx="634">
                  <c:v>7369</c:v>
                </c:pt>
                <c:pt idx="635">
                  <c:v>7364</c:v>
                </c:pt>
                <c:pt idx="636">
                  <c:v>7361</c:v>
                </c:pt>
                <c:pt idx="637">
                  <c:v>7362</c:v>
                </c:pt>
                <c:pt idx="638">
                  <c:v>7363</c:v>
                </c:pt>
                <c:pt idx="639">
                  <c:v>7361</c:v>
                </c:pt>
                <c:pt idx="640">
                  <c:v>7360</c:v>
                </c:pt>
                <c:pt idx="641">
                  <c:v>7361</c:v>
                </c:pt>
                <c:pt idx="642">
                  <c:v>7356</c:v>
                </c:pt>
                <c:pt idx="643">
                  <c:v>7378</c:v>
                </c:pt>
                <c:pt idx="644">
                  <c:v>7397</c:v>
                </c:pt>
                <c:pt idx="645">
                  <c:v>7396</c:v>
                </c:pt>
                <c:pt idx="646">
                  <c:v>7398</c:v>
                </c:pt>
                <c:pt idx="647">
                  <c:v>7402</c:v>
                </c:pt>
                <c:pt idx="648">
                  <c:v>7402</c:v>
                </c:pt>
                <c:pt idx="649">
                  <c:v>7403</c:v>
                </c:pt>
                <c:pt idx="650">
                  <c:v>7417</c:v>
                </c:pt>
                <c:pt idx="651">
                  <c:v>7424</c:v>
                </c:pt>
                <c:pt idx="652">
                  <c:v>7430</c:v>
                </c:pt>
                <c:pt idx="653">
                  <c:v>7426</c:v>
                </c:pt>
                <c:pt idx="654">
                  <c:v>7417</c:v>
                </c:pt>
                <c:pt idx="655">
                  <c:v>7424</c:v>
                </c:pt>
                <c:pt idx="656">
                  <c:v>7424</c:v>
                </c:pt>
                <c:pt idx="657">
                  <c:v>7426</c:v>
                </c:pt>
                <c:pt idx="658">
                  <c:v>7425</c:v>
                </c:pt>
                <c:pt idx="659">
                  <c:v>7429</c:v>
                </c:pt>
                <c:pt idx="660">
                  <c:v>7422</c:v>
                </c:pt>
                <c:pt idx="661">
                  <c:v>7437</c:v>
                </c:pt>
                <c:pt idx="662">
                  <c:v>7435</c:v>
                </c:pt>
                <c:pt idx="663">
                  <c:v>7458</c:v>
                </c:pt>
                <c:pt idx="664">
                  <c:v>7482</c:v>
                </c:pt>
                <c:pt idx="665">
                  <c:v>7488</c:v>
                </c:pt>
                <c:pt idx="666">
                  <c:v>7494</c:v>
                </c:pt>
                <c:pt idx="667">
                  <c:v>7497</c:v>
                </c:pt>
                <c:pt idx="668">
                  <c:v>7497</c:v>
                </c:pt>
                <c:pt idx="669">
                  <c:v>7496</c:v>
                </c:pt>
                <c:pt idx="670">
                  <c:v>7496</c:v>
                </c:pt>
                <c:pt idx="671">
                  <c:v>7501</c:v>
                </c:pt>
                <c:pt idx="672">
                  <c:v>7504</c:v>
                </c:pt>
                <c:pt idx="673">
                  <c:v>7526</c:v>
                </c:pt>
                <c:pt idx="674">
                  <c:v>7531</c:v>
                </c:pt>
                <c:pt idx="675">
                  <c:v>7543</c:v>
                </c:pt>
                <c:pt idx="676">
                  <c:v>7561</c:v>
                </c:pt>
                <c:pt idx="677">
                  <c:v>7563</c:v>
                </c:pt>
                <c:pt idx="678">
                  <c:v>7580</c:v>
                </c:pt>
                <c:pt idx="679">
                  <c:v>7574</c:v>
                </c:pt>
                <c:pt idx="680">
                  <c:v>7585</c:v>
                </c:pt>
                <c:pt idx="681">
                  <c:v>7592</c:v>
                </c:pt>
                <c:pt idx="682">
                  <c:v>7588</c:v>
                </c:pt>
                <c:pt idx="683">
                  <c:v>7591</c:v>
                </c:pt>
                <c:pt idx="684">
                  <c:v>7589</c:v>
                </c:pt>
                <c:pt idx="685">
                  <c:v>7586</c:v>
                </c:pt>
                <c:pt idx="686">
                  <c:v>7585</c:v>
                </c:pt>
                <c:pt idx="687">
                  <c:v>7583</c:v>
                </c:pt>
                <c:pt idx="688">
                  <c:v>7573</c:v>
                </c:pt>
                <c:pt idx="689">
                  <c:v>7574</c:v>
                </c:pt>
                <c:pt idx="690">
                  <c:v>7574</c:v>
                </c:pt>
                <c:pt idx="691">
                  <c:v>7577</c:v>
                </c:pt>
                <c:pt idx="692">
                  <c:v>7562</c:v>
                </c:pt>
                <c:pt idx="693">
                  <c:v>7539</c:v>
                </c:pt>
                <c:pt idx="694">
                  <c:v>7544</c:v>
                </c:pt>
                <c:pt idx="695">
                  <c:v>7473</c:v>
                </c:pt>
                <c:pt idx="696">
                  <c:v>7297</c:v>
                </c:pt>
                <c:pt idx="697">
                  <c:v>7238</c:v>
                </c:pt>
                <c:pt idx="698">
                  <c:v>7194</c:v>
                </c:pt>
                <c:pt idx="699">
                  <c:v>7205</c:v>
                </c:pt>
                <c:pt idx="700">
                  <c:v>7205</c:v>
                </c:pt>
                <c:pt idx="701">
                  <c:v>7202</c:v>
                </c:pt>
                <c:pt idx="702">
                  <c:v>7201</c:v>
                </c:pt>
                <c:pt idx="703">
                  <c:v>7220</c:v>
                </c:pt>
                <c:pt idx="704">
                  <c:v>7282</c:v>
                </c:pt>
                <c:pt idx="705">
                  <c:v>7381</c:v>
                </c:pt>
                <c:pt idx="706">
                  <c:v>7419</c:v>
                </c:pt>
                <c:pt idx="707">
                  <c:v>7434</c:v>
                </c:pt>
                <c:pt idx="708">
                  <c:v>7451</c:v>
                </c:pt>
                <c:pt idx="709">
                  <c:v>7437</c:v>
                </c:pt>
                <c:pt idx="710">
                  <c:v>7433</c:v>
                </c:pt>
                <c:pt idx="711">
                  <c:v>7451</c:v>
                </c:pt>
                <c:pt idx="712">
                  <c:v>7487</c:v>
                </c:pt>
                <c:pt idx="713">
                  <c:v>7511</c:v>
                </c:pt>
                <c:pt idx="714">
                  <c:v>7521</c:v>
                </c:pt>
                <c:pt idx="715">
                  <c:v>7518</c:v>
                </c:pt>
                <c:pt idx="716">
                  <c:v>7511</c:v>
                </c:pt>
                <c:pt idx="717">
                  <c:v>7510</c:v>
                </c:pt>
                <c:pt idx="718">
                  <c:v>7509</c:v>
                </c:pt>
                <c:pt idx="719">
                  <c:v>7507</c:v>
                </c:pt>
                <c:pt idx="720">
                  <c:v>7507</c:v>
                </c:pt>
                <c:pt idx="721">
                  <c:v>7455</c:v>
                </c:pt>
                <c:pt idx="722">
                  <c:v>7327</c:v>
                </c:pt>
                <c:pt idx="723">
                  <c:v>7291</c:v>
                </c:pt>
                <c:pt idx="724">
                  <c:v>7296</c:v>
                </c:pt>
                <c:pt idx="725">
                  <c:v>7303</c:v>
                </c:pt>
                <c:pt idx="726">
                  <c:v>7293</c:v>
                </c:pt>
                <c:pt idx="727">
                  <c:v>7297</c:v>
                </c:pt>
                <c:pt idx="728">
                  <c:v>7344</c:v>
                </c:pt>
                <c:pt idx="729">
                  <c:v>7434</c:v>
                </c:pt>
                <c:pt idx="730">
                  <c:v>7533</c:v>
                </c:pt>
                <c:pt idx="731">
                  <c:v>7549</c:v>
                </c:pt>
                <c:pt idx="732">
                  <c:v>7556</c:v>
                </c:pt>
                <c:pt idx="733">
                  <c:v>7552</c:v>
                </c:pt>
                <c:pt idx="734">
                  <c:v>7546</c:v>
                </c:pt>
                <c:pt idx="735">
                  <c:v>7545</c:v>
                </c:pt>
                <c:pt idx="736">
                  <c:v>7535</c:v>
                </c:pt>
                <c:pt idx="737">
                  <c:v>7538</c:v>
                </c:pt>
                <c:pt idx="738">
                  <c:v>7538</c:v>
                </c:pt>
                <c:pt idx="739">
                  <c:v>7547</c:v>
                </c:pt>
                <c:pt idx="740">
                  <c:v>7554</c:v>
                </c:pt>
                <c:pt idx="741">
                  <c:v>7558</c:v>
                </c:pt>
                <c:pt idx="742">
                  <c:v>7556</c:v>
                </c:pt>
                <c:pt idx="743">
                  <c:v>7557</c:v>
                </c:pt>
                <c:pt idx="744">
                  <c:v>7557</c:v>
                </c:pt>
                <c:pt idx="745">
                  <c:v>7480</c:v>
                </c:pt>
                <c:pt idx="746">
                  <c:v>7370</c:v>
                </c:pt>
                <c:pt idx="747">
                  <c:v>7344</c:v>
                </c:pt>
                <c:pt idx="748">
                  <c:v>7337</c:v>
                </c:pt>
                <c:pt idx="749">
                  <c:v>7335</c:v>
                </c:pt>
                <c:pt idx="750">
                  <c:v>7350</c:v>
                </c:pt>
                <c:pt idx="751">
                  <c:v>7385</c:v>
                </c:pt>
                <c:pt idx="752">
                  <c:v>7464</c:v>
                </c:pt>
                <c:pt idx="753">
                  <c:v>7552</c:v>
                </c:pt>
                <c:pt idx="754">
                  <c:v>7555</c:v>
                </c:pt>
                <c:pt idx="755">
                  <c:v>7566</c:v>
                </c:pt>
                <c:pt idx="756">
                  <c:v>7571</c:v>
                </c:pt>
                <c:pt idx="757">
                  <c:v>7571</c:v>
                </c:pt>
                <c:pt idx="758">
                  <c:v>7572</c:v>
                </c:pt>
                <c:pt idx="759">
                  <c:v>7577</c:v>
                </c:pt>
                <c:pt idx="760">
                  <c:v>7571</c:v>
                </c:pt>
                <c:pt idx="761">
                  <c:v>7576</c:v>
                </c:pt>
                <c:pt idx="762">
                  <c:v>7571</c:v>
                </c:pt>
                <c:pt idx="763">
                  <c:v>7574</c:v>
                </c:pt>
                <c:pt idx="764">
                  <c:v>7570</c:v>
                </c:pt>
                <c:pt idx="765">
                  <c:v>7575</c:v>
                </c:pt>
                <c:pt idx="766">
                  <c:v>7570</c:v>
                </c:pt>
                <c:pt idx="767">
                  <c:v>7484</c:v>
                </c:pt>
                <c:pt idx="768">
                  <c:v>7380</c:v>
                </c:pt>
                <c:pt idx="769">
                  <c:v>7333</c:v>
                </c:pt>
                <c:pt idx="770">
                  <c:v>7333</c:v>
                </c:pt>
                <c:pt idx="771">
                  <c:v>7336</c:v>
                </c:pt>
                <c:pt idx="772">
                  <c:v>7345</c:v>
                </c:pt>
                <c:pt idx="773">
                  <c:v>7345</c:v>
                </c:pt>
                <c:pt idx="774">
                  <c:v>7396</c:v>
                </c:pt>
                <c:pt idx="775">
                  <c:v>7481</c:v>
                </c:pt>
                <c:pt idx="776">
                  <c:v>7563</c:v>
                </c:pt>
                <c:pt idx="777">
                  <c:v>7578</c:v>
                </c:pt>
                <c:pt idx="778">
                  <c:v>7586</c:v>
                </c:pt>
                <c:pt idx="779">
                  <c:v>7585</c:v>
                </c:pt>
                <c:pt idx="780">
                  <c:v>7579</c:v>
                </c:pt>
                <c:pt idx="781">
                  <c:v>7581</c:v>
                </c:pt>
                <c:pt idx="782">
                  <c:v>7576</c:v>
                </c:pt>
                <c:pt idx="783">
                  <c:v>7580</c:v>
                </c:pt>
                <c:pt idx="784">
                  <c:v>7576</c:v>
                </c:pt>
                <c:pt idx="785">
                  <c:v>7572</c:v>
                </c:pt>
                <c:pt idx="786">
                  <c:v>7565</c:v>
                </c:pt>
                <c:pt idx="787">
                  <c:v>7562</c:v>
                </c:pt>
                <c:pt idx="788">
                  <c:v>7561</c:v>
                </c:pt>
                <c:pt idx="789">
                  <c:v>7567</c:v>
                </c:pt>
                <c:pt idx="790">
                  <c:v>7561</c:v>
                </c:pt>
                <c:pt idx="791">
                  <c:v>7477</c:v>
                </c:pt>
                <c:pt idx="792">
                  <c:v>7369</c:v>
                </c:pt>
                <c:pt idx="793">
                  <c:v>7349</c:v>
                </c:pt>
                <c:pt idx="794">
                  <c:v>7345</c:v>
                </c:pt>
                <c:pt idx="795">
                  <c:v>7348</c:v>
                </c:pt>
                <c:pt idx="796">
                  <c:v>7353</c:v>
                </c:pt>
                <c:pt idx="797">
                  <c:v>7384</c:v>
                </c:pt>
                <c:pt idx="798">
                  <c:v>7449</c:v>
                </c:pt>
                <c:pt idx="799">
                  <c:v>7562</c:v>
                </c:pt>
                <c:pt idx="800">
                  <c:v>7565</c:v>
                </c:pt>
                <c:pt idx="801">
                  <c:v>7577</c:v>
                </c:pt>
                <c:pt idx="802">
                  <c:v>7569</c:v>
                </c:pt>
                <c:pt idx="803">
                  <c:v>7572</c:v>
                </c:pt>
                <c:pt idx="804">
                  <c:v>7573</c:v>
                </c:pt>
                <c:pt idx="805">
                  <c:v>7578</c:v>
                </c:pt>
                <c:pt idx="806">
                  <c:v>7588</c:v>
                </c:pt>
                <c:pt idx="807">
                  <c:v>7634</c:v>
                </c:pt>
                <c:pt idx="808">
                  <c:v>7674</c:v>
                </c:pt>
                <c:pt idx="809">
                  <c:v>7688</c:v>
                </c:pt>
                <c:pt idx="810">
                  <c:v>7686</c:v>
                </c:pt>
                <c:pt idx="811">
                  <c:v>7690</c:v>
                </c:pt>
                <c:pt idx="812">
                  <c:v>7688</c:v>
                </c:pt>
                <c:pt idx="813">
                  <c:v>7681</c:v>
                </c:pt>
                <c:pt idx="814">
                  <c:v>7674</c:v>
                </c:pt>
                <c:pt idx="815">
                  <c:v>7685</c:v>
                </c:pt>
                <c:pt idx="816">
                  <c:v>7686</c:v>
                </c:pt>
                <c:pt idx="817">
                  <c:v>7689</c:v>
                </c:pt>
                <c:pt idx="818">
                  <c:v>7688</c:v>
                </c:pt>
                <c:pt idx="819">
                  <c:v>7685</c:v>
                </c:pt>
                <c:pt idx="820">
                  <c:v>7698</c:v>
                </c:pt>
                <c:pt idx="821">
                  <c:v>7698</c:v>
                </c:pt>
                <c:pt idx="822">
                  <c:v>7696</c:v>
                </c:pt>
                <c:pt idx="823">
                  <c:v>7699</c:v>
                </c:pt>
                <c:pt idx="824">
                  <c:v>7705</c:v>
                </c:pt>
                <c:pt idx="825">
                  <c:v>7712</c:v>
                </c:pt>
                <c:pt idx="826">
                  <c:v>7711</c:v>
                </c:pt>
                <c:pt idx="827">
                  <c:v>7714</c:v>
                </c:pt>
                <c:pt idx="828">
                  <c:v>7720</c:v>
                </c:pt>
                <c:pt idx="829">
                  <c:v>7713</c:v>
                </c:pt>
                <c:pt idx="830">
                  <c:v>7709</c:v>
                </c:pt>
                <c:pt idx="831">
                  <c:v>7705</c:v>
                </c:pt>
                <c:pt idx="832">
                  <c:v>7710</c:v>
                </c:pt>
                <c:pt idx="833">
                  <c:v>7714</c:v>
                </c:pt>
                <c:pt idx="834">
                  <c:v>7708</c:v>
                </c:pt>
                <c:pt idx="835">
                  <c:v>7715</c:v>
                </c:pt>
                <c:pt idx="836">
                  <c:v>7713</c:v>
                </c:pt>
                <c:pt idx="837">
                  <c:v>7710</c:v>
                </c:pt>
                <c:pt idx="838">
                  <c:v>7712</c:v>
                </c:pt>
                <c:pt idx="839">
                  <c:v>7734</c:v>
                </c:pt>
                <c:pt idx="840">
                  <c:v>7726</c:v>
                </c:pt>
                <c:pt idx="841">
                  <c:v>7723</c:v>
                </c:pt>
                <c:pt idx="842">
                  <c:v>7730</c:v>
                </c:pt>
                <c:pt idx="843">
                  <c:v>7732</c:v>
                </c:pt>
                <c:pt idx="844">
                  <c:v>7728</c:v>
                </c:pt>
                <c:pt idx="845">
                  <c:v>7733</c:v>
                </c:pt>
                <c:pt idx="846">
                  <c:v>7730</c:v>
                </c:pt>
                <c:pt idx="847">
                  <c:v>7730</c:v>
                </c:pt>
                <c:pt idx="848">
                  <c:v>7731</c:v>
                </c:pt>
                <c:pt idx="849">
                  <c:v>7731</c:v>
                </c:pt>
                <c:pt idx="850">
                  <c:v>7728</c:v>
                </c:pt>
                <c:pt idx="851">
                  <c:v>7731</c:v>
                </c:pt>
                <c:pt idx="852">
                  <c:v>7730</c:v>
                </c:pt>
                <c:pt idx="853">
                  <c:v>7740</c:v>
                </c:pt>
                <c:pt idx="854">
                  <c:v>7751</c:v>
                </c:pt>
                <c:pt idx="855">
                  <c:v>7750</c:v>
                </c:pt>
                <c:pt idx="856">
                  <c:v>7762</c:v>
                </c:pt>
                <c:pt idx="857">
                  <c:v>7764</c:v>
                </c:pt>
                <c:pt idx="858">
                  <c:v>7770</c:v>
                </c:pt>
                <c:pt idx="859">
                  <c:v>7763</c:v>
                </c:pt>
                <c:pt idx="860">
                  <c:v>7767</c:v>
                </c:pt>
                <c:pt idx="861">
                  <c:v>7767</c:v>
                </c:pt>
                <c:pt idx="862">
                  <c:v>7765</c:v>
                </c:pt>
                <c:pt idx="863">
                  <c:v>7763</c:v>
                </c:pt>
                <c:pt idx="864">
                  <c:v>7764</c:v>
                </c:pt>
                <c:pt idx="865">
                  <c:v>7761</c:v>
                </c:pt>
                <c:pt idx="866">
                  <c:v>7763</c:v>
                </c:pt>
                <c:pt idx="867">
                  <c:v>7770</c:v>
                </c:pt>
                <c:pt idx="868">
                  <c:v>7771</c:v>
                </c:pt>
                <c:pt idx="869">
                  <c:v>7768</c:v>
                </c:pt>
                <c:pt idx="870">
                  <c:v>7770</c:v>
                </c:pt>
                <c:pt idx="871">
                  <c:v>7781</c:v>
                </c:pt>
                <c:pt idx="872">
                  <c:v>7779</c:v>
                </c:pt>
                <c:pt idx="873">
                  <c:v>7772</c:v>
                </c:pt>
                <c:pt idx="874">
                  <c:v>7765</c:v>
                </c:pt>
                <c:pt idx="875">
                  <c:v>7777</c:v>
                </c:pt>
                <c:pt idx="876">
                  <c:v>7778</c:v>
                </c:pt>
                <c:pt idx="877">
                  <c:v>7784</c:v>
                </c:pt>
                <c:pt idx="878">
                  <c:v>7783</c:v>
                </c:pt>
                <c:pt idx="879">
                  <c:v>7784</c:v>
                </c:pt>
                <c:pt idx="880">
                  <c:v>7780</c:v>
                </c:pt>
                <c:pt idx="881">
                  <c:v>7787</c:v>
                </c:pt>
                <c:pt idx="882">
                  <c:v>7775</c:v>
                </c:pt>
                <c:pt idx="883">
                  <c:v>7778</c:v>
                </c:pt>
                <c:pt idx="884">
                  <c:v>7767</c:v>
                </c:pt>
                <c:pt idx="885">
                  <c:v>7755</c:v>
                </c:pt>
                <c:pt idx="886">
                  <c:v>7748</c:v>
                </c:pt>
                <c:pt idx="887">
                  <c:v>7747</c:v>
                </c:pt>
                <c:pt idx="888">
                  <c:v>7732</c:v>
                </c:pt>
                <c:pt idx="889">
                  <c:v>7747</c:v>
                </c:pt>
                <c:pt idx="890">
                  <c:v>7747</c:v>
                </c:pt>
                <c:pt idx="891">
                  <c:v>7757</c:v>
                </c:pt>
                <c:pt idx="892">
                  <c:v>7749</c:v>
                </c:pt>
                <c:pt idx="893">
                  <c:v>7747</c:v>
                </c:pt>
                <c:pt idx="894">
                  <c:v>7742</c:v>
                </c:pt>
                <c:pt idx="895">
                  <c:v>7740</c:v>
                </c:pt>
                <c:pt idx="896">
                  <c:v>7741</c:v>
                </c:pt>
                <c:pt idx="897">
                  <c:v>7750</c:v>
                </c:pt>
                <c:pt idx="898">
                  <c:v>7757</c:v>
                </c:pt>
                <c:pt idx="899">
                  <c:v>7758</c:v>
                </c:pt>
                <c:pt idx="900">
                  <c:v>7762</c:v>
                </c:pt>
                <c:pt idx="901">
                  <c:v>7768</c:v>
                </c:pt>
                <c:pt idx="902">
                  <c:v>7759</c:v>
                </c:pt>
                <c:pt idx="903">
                  <c:v>7761</c:v>
                </c:pt>
                <c:pt idx="904">
                  <c:v>7762</c:v>
                </c:pt>
                <c:pt idx="905">
                  <c:v>7766</c:v>
                </c:pt>
                <c:pt idx="906">
                  <c:v>7768</c:v>
                </c:pt>
                <c:pt idx="907">
                  <c:v>7773</c:v>
                </c:pt>
                <c:pt idx="908">
                  <c:v>7767</c:v>
                </c:pt>
                <c:pt idx="909">
                  <c:v>7766</c:v>
                </c:pt>
                <c:pt idx="910">
                  <c:v>7761</c:v>
                </c:pt>
                <c:pt idx="911">
                  <c:v>7770</c:v>
                </c:pt>
                <c:pt idx="912">
                  <c:v>7791</c:v>
                </c:pt>
                <c:pt idx="913">
                  <c:v>7784</c:v>
                </c:pt>
                <c:pt idx="914">
                  <c:v>7787</c:v>
                </c:pt>
                <c:pt idx="915">
                  <c:v>7793</c:v>
                </c:pt>
                <c:pt idx="916">
                  <c:v>7789</c:v>
                </c:pt>
                <c:pt idx="917">
                  <c:v>7797</c:v>
                </c:pt>
                <c:pt idx="918">
                  <c:v>7794</c:v>
                </c:pt>
                <c:pt idx="919">
                  <c:v>7790</c:v>
                </c:pt>
                <c:pt idx="920">
                  <c:v>7791</c:v>
                </c:pt>
                <c:pt idx="921">
                  <c:v>7795</c:v>
                </c:pt>
                <c:pt idx="922">
                  <c:v>7793</c:v>
                </c:pt>
                <c:pt idx="923">
                  <c:v>7800</c:v>
                </c:pt>
                <c:pt idx="924">
                  <c:v>7800</c:v>
                </c:pt>
                <c:pt idx="925">
                  <c:v>7801</c:v>
                </c:pt>
                <c:pt idx="926">
                  <c:v>7793</c:v>
                </c:pt>
                <c:pt idx="927">
                  <c:v>7789</c:v>
                </c:pt>
                <c:pt idx="928">
                  <c:v>7788</c:v>
                </c:pt>
                <c:pt idx="929">
                  <c:v>7797</c:v>
                </c:pt>
                <c:pt idx="930">
                  <c:v>7789</c:v>
                </c:pt>
                <c:pt idx="931">
                  <c:v>7797</c:v>
                </c:pt>
                <c:pt idx="932">
                  <c:v>7788</c:v>
                </c:pt>
                <c:pt idx="933">
                  <c:v>7777</c:v>
                </c:pt>
                <c:pt idx="934">
                  <c:v>7783</c:v>
                </c:pt>
                <c:pt idx="935">
                  <c:v>7794</c:v>
                </c:pt>
                <c:pt idx="936">
                  <c:v>7793</c:v>
                </c:pt>
                <c:pt idx="937">
                  <c:v>7792</c:v>
                </c:pt>
                <c:pt idx="938">
                  <c:v>7796</c:v>
                </c:pt>
                <c:pt idx="939">
                  <c:v>7800</c:v>
                </c:pt>
                <c:pt idx="940">
                  <c:v>7798</c:v>
                </c:pt>
                <c:pt idx="941">
                  <c:v>7799</c:v>
                </c:pt>
                <c:pt idx="942">
                  <c:v>7793</c:v>
                </c:pt>
                <c:pt idx="943">
                  <c:v>7789</c:v>
                </c:pt>
                <c:pt idx="944">
                  <c:v>7794</c:v>
                </c:pt>
                <c:pt idx="945">
                  <c:v>7786</c:v>
                </c:pt>
                <c:pt idx="946">
                  <c:v>7794</c:v>
                </c:pt>
                <c:pt idx="947">
                  <c:v>7791</c:v>
                </c:pt>
                <c:pt idx="948">
                  <c:v>7791</c:v>
                </c:pt>
                <c:pt idx="949">
                  <c:v>7790</c:v>
                </c:pt>
                <c:pt idx="950">
                  <c:v>7795</c:v>
                </c:pt>
                <c:pt idx="951">
                  <c:v>7787</c:v>
                </c:pt>
                <c:pt idx="952">
                  <c:v>7786</c:v>
                </c:pt>
                <c:pt idx="953">
                  <c:v>7784</c:v>
                </c:pt>
                <c:pt idx="954">
                  <c:v>7813</c:v>
                </c:pt>
                <c:pt idx="955">
                  <c:v>7866</c:v>
                </c:pt>
                <c:pt idx="956">
                  <c:v>7877</c:v>
                </c:pt>
                <c:pt idx="957">
                  <c:v>7869</c:v>
                </c:pt>
                <c:pt idx="958">
                  <c:v>7870</c:v>
                </c:pt>
                <c:pt idx="959">
                  <c:v>7871</c:v>
                </c:pt>
                <c:pt idx="960">
                  <c:v>7864</c:v>
                </c:pt>
                <c:pt idx="961">
                  <c:v>7858</c:v>
                </c:pt>
                <c:pt idx="962">
                  <c:v>7878</c:v>
                </c:pt>
                <c:pt idx="963">
                  <c:v>7884</c:v>
                </c:pt>
                <c:pt idx="964">
                  <c:v>7891</c:v>
                </c:pt>
                <c:pt idx="965">
                  <c:v>7883</c:v>
                </c:pt>
                <c:pt idx="966">
                  <c:v>7889</c:v>
                </c:pt>
                <c:pt idx="967">
                  <c:v>7899</c:v>
                </c:pt>
                <c:pt idx="968">
                  <c:v>7921</c:v>
                </c:pt>
                <c:pt idx="969">
                  <c:v>7873</c:v>
                </c:pt>
                <c:pt idx="970">
                  <c:v>7893</c:v>
                </c:pt>
                <c:pt idx="971">
                  <c:v>7915</c:v>
                </c:pt>
                <c:pt idx="972">
                  <c:v>7917</c:v>
                </c:pt>
                <c:pt idx="973">
                  <c:v>7913</c:v>
                </c:pt>
                <c:pt idx="974">
                  <c:v>7916</c:v>
                </c:pt>
                <c:pt idx="975">
                  <c:v>7909</c:v>
                </c:pt>
                <c:pt idx="976">
                  <c:v>7911</c:v>
                </c:pt>
                <c:pt idx="977">
                  <c:v>7910</c:v>
                </c:pt>
                <c:pt idx="978">
                  <c:v>7887</c:v>
                </c:pt>
                <c:pt idx="979">
                  <c:v>7877</c:v>
                </c:pt>
                <c:pt idx="980">
                  <c:v>7900</c:v>
                </c:pt>
                <c:pt idx="981">
                  <c:v>7922</c:v>
                </c:pt>
                <c:pt idx="982">
                  <c:v>7919</c:v>
                </c:pt>
                <c:pt idx="983">
                  <c:v>7924</c:v>
                </c:pt>
                <c:pt idx="984">
                  <c:v>7921</c:v>
                </c:pt>
                <c:pt idx="985">
                  <c:v>7918</c:v>
                </c:pt>
                <c:pt idx="986">
                  <c:v>7914</c:v>
                </c:pt>
                <c:pt idx="987">
                  <c:v>7933</c:v>
                </c:pt>
                <c:pt idx="988">
                  <c:v>7935</c:v>
                </c:pt>
                <c:pt idx="989">
                  <c:v>7941</c:v>
                </c:pt>
                <c:pt idx="990">
                  <c:v>7940</c:v>
                </c:pt>
                <c:pt idx="991">
                  <c:v>7919</c:v>
                </c:pt>
                <c:pt idx="992">
                  <c:v>7895</c:v>
                </c:pt>
                <c:pt idx="993">
                  <c:v>7901</c:v>
                </c:pt>
                <c:pt idx="994">
                  <c:v>7908</c:v>
                </c:pt>
                <c:pt idx="995">
                  <c:v>7925</c:v>
                </c:pt>
                <c:pt idx="996">
                  <c:v>7929</c:v>
                </c:pt>
                <c:pt idx="997">
                  <c:v>7948</c:v>
                </c:pt>
                <c:pt idx="998">
                  <c:v>7952</c:v>
                </c:pt>
                <c:pt idx="999">
                  <c:v>7955</c:v>
                </c:pt>
                <c:pt idx="1000">
                  <c:v>7952</c:v>
                </c:pt>
                <c:pt idx="1001">
                  <c:v>7953</c:v>
                </c:pt>
                <c:pt idx="1002">
                  <c:v>7962</c:v>
                </c:pt>
                <c:pt idx="1003">
                  <c:v>7965</c:v>
                </c:pt>
                <c:pt idx="1004">
                  <c:v>7969</c:v>
                </c:pt>
                <c:pt idx="1005">
                  <c:v>7967</c:v>
                </c:pt>
                <c:pt idx="1006">
                  <c:v>7969</c:v>
                </c:pt>
                <c:pt idx="1007">
                  <c:v>7968</c:v>
                </c:pt>
                <c:pt idx="1008">
                  <c:v>7971</c:v>
                </c:pt>
                <c:pt idx="1009">
                  <c:v>7969</c:v>
                </c:pt>
                <c:pt idx="1010">
                  <c:v>7967</c:v>
                </c:pt>
                <c:pt idx="1011">
                  <c:v>7971</c:v>
                </c:pt>
                <c:pt idx="1012">
                  <c:v>7969</c:v>
                </c:pt>
                <c:pt idx="1013">
                  <c:v>7967</c:v>
                </c:pt>
                <c:pt idx="1014">
                  <c:v>7900</c:v>
                </c:pt>
                <c:pt idx="1015">
                  <c:v>7876</c:v>
                </c:pt>
                <c:pt idx="1016">
                  <c:v>7878</c:v>
                </c:pt>
                <c:pt idx="1017">
                  <c:v>7874</c:v>
                </c:pt>
                <c:pt idx="1018">
                  <c:v>7877</c:v>
                </c:pt>
                <c:pt idx="1019">
                  <c:v>7879</c:v>
                </c:pt>
                <c:pt idx="1020">
                  <c:v>7881</c:v>
                </c:pt>
                <c:pt idx="1021">
                  <c:v>7880</c:v>
                </c:pt>
                <c:pt idx="1022">
                  <c:v>7881</c:v>
                </c:pt>
                <c:pt idx="1023">
                  <c:v>7874</c:v>
                </c:pt>
                <c:pt idx="1024">
                  <c:v>7873</c:v>
                </c:pt>
                <c:pt idx="1025">
                  <c:v>7879</c:v>
                </c:pt>
                <c:pt idx="1026">
                  <c:v>7867</c:v>
                </c:pt>
                <c:pt idx="1027">
                  <c:v>7870</c:v>
                </c:pt>
                <c:pt idx="1028">
                  <c:v>7874</c:v>
                </c:pt>
                <c:pt idx="1029">
                  <c:v>7876</c:v>
                </c:pt>
                <c:pt idx="1030">
                  <c:v>7877</c:v>
                </c:pt>
                <c:pt idx="1031">
                  <c:v>7882</c:v>
                </c:pt>
                <c:pt idx="1032">
                  <c:v>7872</c:v>
                </c:pt>
                <c:pt idx="1033">
                  <c:v>7808</c:v>
                </c:pt>
                <c:pt idx="1034">
                  <c:v>7805</c:v>
                </c:pt>
                <c:pt idx="1035">
                  <c:v>7797</c:v>
                </c:pt>
                <c:pt idx="1036">
                  <c:v>7791</c:v>
                </c:pt>
                <c:pt idx="1037">
                  <c:v>7796</c:v>
                </c:pt>
                <c:pt idx="1038">
                  <c:v>7793</c:v>
                </c:pt>
                <c:pt idx="1039">
                  <c:v>7798</c:v>
                </c:pt>
                <c:pt idx="1040">
                  <c:v>7802</c:v>
                </c:pt>
                <c:pt idx="1041">
                  <c:v>7796</c:v>
                </c:pt>
                <c:pt idx="1042">
                  <c:v>7805</c:v>
                </c:pt>
                <c:pt idx="1043">
                  <c:v>7819</c:v>
                </c:pt>
                <c:pt idx="1044">
                  <c:v>7824</c:v>
                </c:pt>
                <c:pt idx="1045">
                  <c:v>7827</c:v>
                </c:pt>
                <c:pt idx="1046">
                  <c:v>7830</c:v>
                </c:pt>
                <c:pt idx="1047">
                  <c:v>7839</c:v>
                </c:pt>
                <c:pt idx="1048">
                  <c:v>7872</c:v>
                </c:pt>
                <c:pt idx="1049">
                  <c:v>7865</c:v>
                </c:pt>
                <c:pt idx="1050">
                  <c:v>7860</c:v>
                </c:pt>
                <c:pt idx="1051">
                  <c:v>7867</c:v>
                </c:pt>
                <c:pt idx="1052">
                  <c:v>7715</c:v>
                </c:pt>
                <c:pt idx="1053">
                  <c:v>7711</c:v>
                </c:pt>
                <c:pt idx="1054">
                  <c:v>7720</c:v>
                </c:pt>
                <c:pt idx="1055">
                  <c:v>7716</c:v>
                </c:pt>
                <c:pt idx="1056">
                  <c:v>7733</c:v>
                </c:pt>
                <c:pt idx="1057">
                  <c:v>7731</c:v>
                </c:pt>
                <c:pt idx="1058">
                  <c:v>7733</c:v>
                </c:pt>
                <c:pt idx="1059">
                  <c:v>7734</c:v>
                </c:pt>
                <c:pt idx="1060">
                  <c:v>7726</c:v>
                </c:pt>
                <c:pt idx="1061">
                  <c:v>7745</c:v>
                </c:pt>
                <c:pt idx="1062">
                  <c:v>7757</c:v>
                </c:pt>
                <c:pt idx="1063">
                  <c:v>7766</c:v>
                </c:pt>
                <c:pt idx="1064">
                  <c:v>7769</c:v>
                </c:pt>
                <c:pt idx="1065">
                  <c:v>7772</c:v>
                </c:pt>
                <c:pt idx="1066">
                  <c:v>7779</c:v>
                </c:pt>
                <c:pt idx="1067">
                  <c:v>7780</c:v>
                </c:pt>
                <c:pt idx="1068">
                  <c:v>7773</c:v>
                </c:pt>
                <c:pt idx="1069">
                  <c:v>7775</c:v>
                </c:pt>
                <c:pt idx="1070">
                  <c:v>7778</c:v>
                </c:pt>
                <c:pt idx="1071">
                  <c:v>7775</c:v>
                </c:pt>
                <c:pt idx="1072">
                  <c:v>7771</c:v>
                </c:pt>
                <c:pt idx="1073">
                  <c:v>7790</c:v>
                </c:pt>
                <c:pt idx="1074">
                  <c:v>7808</c:v>
                </c:pt>
                <c:pt idx="1075">
                  <c:v>7825</c:v>
                </c:pt>
                <c:pt idx="1076">
                  <c:v>7831</c:v>
                </c:pt>
                <c:pt idx="1077">
                  <c:v>7843</c:v>
                </c:pt>
                <c:pt idx="1078">
                  <c:v>7846</c:v>
                </c:pt>
                <c:pt idx="1079">
                  <c:v>7852</c:v>
                </c:pt>
                <c:pt idx="1080">
                  <c:v>7875</c:v>
                </c:pt>
                <c:pt idx="1081">
                  <c:v>7870</c:v>
                </c:pt>
                <c:pt idx="1082">
                  <c:v>7870</c:v>
                </c:pt>
                <c:pt idx="1083">
                  <c:v>7867</c:v>
                </c:pt>
                <c:pt idx="1084">
                  <c:v>7890</c:v>
                </c:pt>
                <c:pt idx="1085">
                  <c:v>7902</c:v>
                </c:pt>
                <c:pt idx="1086">
                  <c:v>7902</c:v>
                </c:pt>
                <c:pt idx="1087">
                  <c:v>7909</c:v>
                </c:pt>
                <c:pt idx="1088">
                  <c:v>7908</c:v>
                </c:pt>
                <c:pt idx="1089">
                  <c:v>7912</c:v>
                </c:pt>
                <c:pt idx="1090">
                  <c:v>7915</c:v>
                </c:pt>
                <c:pt idx="1091">
                  <c:v>7961</c:v>
                </c:pt>
                <c:pt idx="1092">
                  <c:v>7952</c:v>
                </c:pt>
                <c:pt idx="1093">
                  <c:v>7950</c:v>
                </c:pt>
                <c:pt idx="1094">
                  <c:v>7946</c:v>
                </c:pt>
                <c:pt idx="1095">
                  <c:v>7958</c:v>
                </c:pt>
                <c:pt idx="1096">
                  <c:v>7960</c:v>
                </c:pt>
                <c:pt idx="1097">
                  <c:v>7975</c:v>
                </c:pt>
                <c:pt idx="1098">
                  <c:v>7997</c:v>
                </c:pt>
                <c:pt idx="1099">
                  <c:v>8019</c:v>
                </c:pt>
                <c:pt idx="1100">
                  <c:v>8034</c:v>
                </c:pt>
                <c:pt idx="1101">
                  <c:v>8030</c:v>
                </c:pt>
                <c:pt idx="1102">
                  <c:v>8035</c:v>
                </c:pt>
                <c:pt idx="1103">
                  <c:v>8031</c:v>
                </c:pt>
                <c:pt idx="1104">
                  <c:v>8032</c:v>
                </c:pt>
                <c:pt idx="1105">
                  <c:v>8036</c:v>
                </c:pt>
                <c:pt idx="1106">
                  <c:v>8029</c:v>
                </c:pt>
                <c:pt idx="1107">
                  <c:v>8036</c:v>
                </c:pt>
                <c:pt idx="1108">
                  <c:v>8032</c:v>
                </c:pt>
                <c:pt idx="1109">
                  <c:v>8034</c:v>
                </c:pt>
                <c:pt idx="1110">
                  <c:v>8034</c:v>
                </c:pt>
                <c:pt idx="1111">
                  <c:v>8029</c:v>
                </c:pt>
                <c:pt idx="1112">
                  <c:v>8033</c:v>
                </c:pt>
                <c:pt idx="1113">
                  <c:v>8032</c:v>
                </c:pt>
                <c:pt idx="1114">
                  <c:v>8030</c:v>
                </c:pt>
                <c:pt idx="1115">
                  <c:v>8029</c:v>
                </c:pt>
                <c:pt idx="1116">
                  <c:v>8024</c:v>
                </c:pt>
                <c:pt idx="1117">
                  <c:v>8024</c:v>
                </c:pt>
                <c:pt idx="1118">
                  <c:v>8025</c:v>
                </c:pt>
                <c:pt idx="1119">
                  <c:v>8016</c:v>
                </c:pt>
                <c:pt idx="1120">
                  <c:v>8026</c:v>
                </c:pt>
                <c:pt idx="1121">
                  <c:v>8022</c:v>
                </c:pt>
                <c:pt idx="1122">
                  <c:v>8028</c:v>
                </c:pt>
                <c:pt idx="1123">
                  <c:v>8032</c:v>
                </c:pt>
                <c:pt idx="1124">
                  <c:v>8023</c:v>
                </c:pt>
                <c:pt idx="1125">
                  <c:v>8035</c:v>
                </c:pt>
                <c:pt idx="1126">
                  <c:v>8037</c:v>
                </c:pt>
                <c:pt idx="1127">
                  <c:v>8042</c:v>
                </c:pt>
                <c:pt idx="1128">
                  <c:v>8040</c:v>
                </c:pt>
                <c:pt idx="1129">
                  <c:v>8047</c:v>
                </c:pt>
                <c:pt idx="1130">
                  <c:v>8048</c:v>
                </c:pt>
                <c:pt idx="1131">
                  <c:v>8054</c:v>
                </c:pt>
                <c:pt idx="1132">
                  <c:v>8058</c:v>
                </c:pt>
                <c:pt idx="1133">
                  <c:v>8064</c:v>
                </c:pt>
                <c:pt idx="1134">
                  <c:v>8084</c:v>
                </c:pt>
                <c:pt idx="1135">
                  <c:v>8098</c:v>
                </c:pt>
                <c:pt idx="1136">
                  <c:v>8112</c:v>
                </c:pt>
                <c:pt idx="1137">
                  <c:v>8125</c:v>
                </c:pt>
                <c:pt idx="1138">
                  <c:v>8134</c:v>
                </c:pt>
                <c:pt idx="1139">
                  <c:v>8156</c:v>
                </c:pt>
                <c:pt idx="1140">
                  <c:v>8170</c:v>
                </c:pt>
                <c:pt idx="1141">
                  <c:v>8173</c:v>
                </c:pt>
                <c:pt idx="1142">
                  <c:v>8168</c:v>
                </c:pt>
                <c:pt idx="1143">
                  <c:v>8166</c:v>
                </c:pt>
                <c:pt idx="1144">
                  <c:v>8164</c:v>
                </c:pt>
                <c:pt idx="1145">
                  <c:v>8170</c:v>
                </c:pt>
                <c:pt idx="1146">
                  <c:v>8171</c:v>
                </c:pt>
                <c:pt idx="1147">
                  <c:v>8178</c:v>
                </c:pt>
                <c:pt idx="1148">
                  <c:v>8183</c:v>
                </c:pt>
                <c:pt idx="1149">
                  <c:v>8190</c:v>
                </c:pt>
                <c:pt idx="1150">
                  <c:v>8197</c:v>
                </c:pt>
                <c:pt idx="1151">
                  <c:v>8199</c:v>
                </c:pt>
                <c:pt idx="1152">
                  <c:v>8201</c:v>
                </c:pt>
                <c:pt idx="1153">
                  <c:v>8210</c:v>
                </c:pt>
                <c:pt idx="1154">
                  <c:v>8201</c:v>
                </c:pt>
                <c:pt idx="1155">
                  <c:v>8218</c:v>
                </c:pt>
                <c:pt idx="1156">
                  <c:v>8205</c:v>
                </c:pt>
                <c:pt idx="1157">
                  <c:v>8209</c:v>
                </c:pt>
                <c:pt idx="1158">
                  <c:v>8211</c:v>
                </c:pt>
                <c:pt idx="1159">
                  <c:v>8211</c:v>
                </c:pt>
                <c:pt idx="1160">
                  <c:v>8214</c:v>
                </c:pt>
                <c:pt idx="1161">
                  <c:v>8220</c:v>
                </c:pt>
                <c:pt idx="1162">
                  <c:v>8222</c:v>
                </c:pt>
                <c:pt idx="1163">
                  <c:v>8228</c:v>
                </c:pt>
                <c:pt idx="1164">
                  <c:v>8240</c:v>
                </c:pt>
                <c:pt idx="1165">
                  <c:v>8237</c:v>
                </c:pt>
                <c:pt idx="1166">
                  <c:v>8232</c:v>
                </c:pt>
                <c:pt idx="1167">
                  <c:v>8233</c:v>
                </c:pt>
                <c:pt idx="1168">
                  <c:v>8227</c:v>
                </c:pt>
                <c:pt idx="1169">
                  <c:v>8229</c:v>
                </c:pt>
                <c:pt idx="1170">
                  <c:v>8239</c:v>
                </c:pt>
                <c:pt idx="1171">
                  <c:v>8253</c:v>
                </c:pt>
                <c:pt idx="1172">
                  <c:v>8256</c:v>
                </c:pt>
                <c:pt idx="1173">
                  <c:v>8269</c:v>
                </c:pt>
                <c:pt idx="1174">
                  <c:v>8266</c:v>
                </c:pt>
                <c:pt idx="1175">
                  <c:v>8273</c:v>
                </c:pt>
                <c:pt idx="1176">
                  <c:v>8262</c:v>
                </c:pt>
                <c:pt idx="1177">
                  <c:v>8264</c:v>
                </c:pt>
                <c:pt idx="1178">
                  <c:v>8259</c:v>
                </c:pt>
                <c:pt idx="1179">
                  <c:v>8266</c:v>
                </c:pt>
                <c:pt idx="1180">
                  <c:v>8265</c:v>
                </c:pt>
                <c:pt idx="1181">
                  <c:v>8234</c:v>
                </c:pt>
                <c:pt idx="1182">
                  <c:v>8237</c:v>
                </c:pt>
                <c:pt idx="1183">
                  <c:v>8212</c:v>
                </c:pt>
                <c:pt idx="1184">
                  <c:v>8211</c:v>
                </c:pt>
                <c:pt idx="1185">
                  <c:v>8190</c:v>
                </c:pt>
                <c:pt idx="1186">
                  <c:v>8186</c:v>
                </c:pt>
                <c:pt idx="1187">
                  <c:v>8179</c:v>
                </c:pt>
                <c:pt idx="1188">
                  <c:v>8174</c:v>
                </c:pt>
                <c:pt idx="1189">
                  <c:v>8141</c:v>
                </c:pt>
                <c:pt idx="1190">
                  <c:v>8139</c:v>
                </c:pt>
                <c:pt idx="1191">
                  <c:v>8128</c:v>
                </c:pt>
                <c:pt idx="1192">
                  <c:v>8113</c:v>
                </c:pt>
                <c:pt idx="1193">
                  <c:v>8105</c:v>
                </c:pt>
                <c:pt idx="1194">
                  <c:v>8109</c:v>
                </c:pt>
                <c:pt idx="1195">
                  <c:v>8113</c:v>
                </c:pt>
                <c:pt idx="1196">
                  <c:v>8113</c:v>
                </c:pt>
                <c:pt idx="1197">
                  <c:v>8117</c:v>
                </c:pt>
                <c:pt idx="1198">
                  <c:v>8115</c:v>
                </c:pt>
                <c:pt idx="1199">
                  <c:v>8116</c:v>
                </c:pt>
                <c:pt idx="1200">
                  <c:v>8116</c:v>
                </c:pt>
                <c:pt idx="1201">
                  <c:v>8118</c:v>
                </c:pt>
                <c:pt idx="1202">
                  <c:v>8119</c:v>
                </c:pt>
                <c:pt idx="1203">
                  <c:v>8120</c:v>
                </c:pt>
                <c:pt idx="1204">
                  <c:v>8125</c:v>
                </c:pt>
                <c:pt idx="1205">
                  <c:v>8120</c:v>
                </c:pt>
                <c:pt idx="1206">
                  <c:v>8125</c:v>
                </c:pt>
                <c:pt idx="1207">
                  <c:v>8122</c:v>
                </c:pt>
                <c:pt idx="1208">
                  <c:v>8128</c:v>
                </c:pt>
                <c:pt idx="1209">
                  <c:v>8119</c:v>
                </c:pt>
                <c:pt idx="1210">
                  <c:v>8116</c:v>
                </c:pt>
                <c:pt idx="1211">
                  <c:v>8121</c:v>
                </c:pt>
                <c:pt idx="1212">
                  <c:v>8120</c:v>
                </c:pt>
                <c:pt idx="1213">
                  <c:v>8121</c:v>
                </c:pt>
                <c:pt idx="1214">
                  <c:v>8123</c:v>
                </c:pt>
                <c:pt idx="1215">
                  <c:v>8115</c:v>
                </c:pt>
                <c:pt idx="1216">
                  <c:v>8116</c:v>
                </c:pt>
                <c:pt idx="1217">
                  <c:v>8115</c:v>
                </c:pt>
                <c:pt idx="1218">
                  <c:v>8119</c:v>
                </c:pt>
                <c:pt idx="1219">
                  <c:v>8123</c:v>
                </c:pt>
                <c:pt idx="1220">
                  <c:v>8121</c:v>
                </c:pt>
                <c:pt idx="1221">
                  <c:v>7660</c:v>
                </c:pt>
                <c:pt idx="1222">
                  <c:v>8125</c:v>
                </c:pt>
                <c:pt idx="1223">
                  <c:v>8137</c:v>
                </c:pt>
                <c:pt idx="1224">
                  <c:v>8138</c:v>
                </c:pt>
                <c:pt idx="1225">
                  <c:v>8141</c:v>
                </c:pt>
                <c:pt idx="1226">
                  <c:v>8135</c:v>
                </c:pt>
                <c:pt idx="1227">
                  <c:v>8143</c:v>
                </c:pt>
                <c:pt idx="1228">
                  <c:v>8150</c:v>
                </c:pt>
                <c:pt idx="1229">
                  <c:v>8151</c:v>
                </c:pt>
                <c:pt idx="1230">
                  <c:v>8154</c:v>
                </c:pt>
                <c:pt idx="1231">
                  <c:v>8171</c:v>
                </c:pt>
                <c:pt idx="1232">
                  <c:v>8164</c:v>
                </c:pt>
                <c:pt idx="1233">
                  <c:v>8164</c:v>
                </c:pt>
                <c:pt idx="1234">
                  <c:v>8160</c:v>
                </c:pt>
                <c:pt idx="1235">
                  <c:v>8126</c:v>
                </c:pt>
                <c:pt idx="1236">
                  <c:v>8120</c:v>
                </c:pt>
                <c:pt idx="1237">
                  <c:v>8101</c:v>
                </c:pt>
                <c:pt idx="1238">
                  <c:v>8089</c:v>
                </c:pt>
                <c:pt idx="1239">
                  <c:v>8075</c:v>
                </c:pt>
                <c:pt idx="1240">
                  <c:v>8068</c:v>
                </c:pt>
                <c:pt idx="1241">
                  <c:v>8047</c:v>
                </c:pt>
                <c:pt idx="1242">
                  <c:v>8029</c:v>
                </c:pt>
                <c:pt idx="1243">
                  <c:v>8026</c:v>
                </c:pt>
                <c:pt idx="1244">
                  <c:v>8037</c:v>
                </c:pt>
                <c:pt idx="1245">
                  <c:v>8038</c:v>
                </c:pt>
                <c:pt idx="1246">
                  <c:v>8038</c:v>
                </c:pt>
                <c:pt idx="1247">
                  <c:v>8016</c:v>
                </c:pt>
                <c:pt idx="1248">
                  <c:v>8002</c:v>
                </c:pt>
                <c:pt idx="1249">
                  <c:v>7995</c:v>
                </c:pt>
                <c:pt idx="1250">
                  <c:v>8001</c:v>
                </c:pt>
                <c:pt idx="1251">
                  <c:v>8004</c:v>
                </c:pt>
                <c:pt idx="1252">
                  <c:v>8013</c:v>
                </c:pt>
                <c:pt idx="1253">
                  <c:v>8022</c:v>
                </c:pt>
                <c:pt idx="1254">
                  <c:v>8048</c:v>
                </c:pt>
                <c:pt idx="1255">
                  <c:v>8054</c:v>
                </c:pt>
                <c:pt idx="1256">
                  <c:v>8041</c:v>
                </c:pt>
                <c:pt idx="1257">
                  <c:v>8049</c:v>
                </c:pt>
                <c:pt idx="1258">
                  <c:v>8036</c:v>
                </c:pt>
                <c:pt idx="1259">
                  <c:v>8036</c:v>
                </c:pt>
                <c:pt idx="1260">
                  <c:v>8040</c:v>
                </c:pt>
                <c:pt idx="1261">
                  <c:v>8043</c:v>
                </c:pt>
                <c:pt idx="1262">
                  <c:v>8040</c:v>
                </c:pt>
                <c:pt idx="1263">
                  <c:v>8035</c:v>
                </c:pt>
                <c:pt idx="1264">
                  <c:v>8040</c:v>
                </c:pt>
                <c:pt idx="1265">
                  <c:v>8038</c:v>
                </c:pt>
                <c:pt idx="1266">
                  <c:v>8041</c:v>
                </c:pt>
                <c:pt idx="1267">
                  <c:v>8040</c:v>
                </c:pt>
                <c:pt idx="1268">
                  <c:v>8047</c:v>
                </c:pt>
                <c:pt idx="1269">
                  <c:v>8058</c:v>
                </c:pt>
                <c:pt idx="1270">
                  <c:v>8058</c:v>
                </c:pt>
                <c:pt idx="1271">
                  <c:v>8063</c:v>
                </c:pt>
                <c:pt idx="1272">
                  <c:v>8064</c:v>
                </c:pt>
                <c:pt idx="1273">
                  <c:v>8065</c:v>
                </c:pt>
                <c:pt idx="1274">
                  <c:v>8068</c:v>
                </c:pt>
                <c:pt idx="1275">
                  <c:v>8075</c:v>
                </c:pt>
                <c:pt idx="1276">
                  <c:v>8068</c:v>
                </c:pt>
                <c:pt idx="1277">
                  <c:v>8075</c:v>
                </c:pt>
                <c:pt idx="1278">
                  <c:v>8073</c:v>
                </c:pt>
                <c:pt idx="1279">
                  <c:v>8073</c:v>
                </c:pt>
                <c:pt idx="1280">
                  <c:v>8073</c:v>
                </c:pt>
                <c:pt idx="1281">
                  <c:v>8069</c:v>
                </c:pt>
                <c:pt idx="1282">
                  <c:v>8065</c:v>
                </c:pt>
                <c:pt idx="1283">
                  <c:v>8064</c:v>
                </c:pt>
                <c:pt idx="1284">
                  <c:v>8068</c:v>
                </c:pt>
                <c:pt idx="1285">
                  <c:v>8068</c:v>
                </c:pt>
                <c:pt idx="1286">
                  <c:v>8066</c:v>
                </c:pt>
                <c:pt idx="1287">
                  <c:v>8064</c:v>
                </c:pt>
                <c:pt idx="1288">
                  <c:v>8064</c:v>
                </c:pt>
                <c:pt idx="1289">
                  <c:v>8065</c:v>
                </c:pt>
                <c:pt idx="1290">
                  <c:v>8065</c:v>
                </c:pt>
                <c:pt idx="1291">
                  <c:v>8062</c:v>
                </c:pt>
                <c:pt idx="1292">
                  <c:v>8059</c:v>
                </c:pt>
                <c:pt idx="1293">
                  <c:v>8057</c:v>
                </c:pt>
                <c:pt idx="1294">
                  <c:v>8065</c:v>
                </c:pt>
                <c:pt idx="1295">
                  <c:v>8070</c:v>
                </c:pt>
                <c:pt idx="1296">
                  <c:v>8066</c:v>
                </c:pt>
                <c:pt idx="1297">
                  <c:v>8068</c:v>
                </c:pt>
                <c:pt idx="1298">
                  <c:v>8066</c:v>
                </c:pt>
                <c:pt idx="1299">
                  <c:v>8069</c:v>
                </c:pt>
                <c:pt idx="1300">
                  <c:v>8064</c:v>
                </c:pt>
                <c:pt idx="1301">
                  <c:v>8066</c:v>
                </c:pt>
                <c:pt idx="1302">
                  <c:v>8073</c:v>
                </c:pt>
                <c:pt idx="1303">
                  <c:v>8076</c:v>
                </c:pt>
                <c:pt idx="1304">
                  <c:v>8067</c:v>
                </c:pt>
                <c:pt idx="1305">
                  <c:v>8074</c:v>
                </c:pt>
                <c:pt idx="1306">
                  <c:v>8074</c:v>
                </c:pt>
                <c:pt idx="1307">
                  <c:v>8068</c:v>
                </c:pt>
                <c:pt idx="1308">
                  <c:v>8073</c:v>
                </c:pt>
                <c:pt idx="1309">
                  <c:v>8068</c:v>
                </c:pt>
                <c:pt idx="1310">
                  <c:v>8062</c:v>
                </c:pt>
                <c:pt idx="1311">
                  <c:v>8069</c:v>
                </c:pt>
                <c:pt idx="1312">
                  <c:v>8071</c:v>
                </c:pt>
                <c:pt idx="1313">
                  <c:v>8068</c:v>
                </c:pt>
                <c:pt idx="1314">
                  <c:v>8065</c:v>
                </c:pt>
                <c:pt idx="1315">
                  <c:v>8070</c:v>
                </c:pt>
                <c:pt idx="1316">
                  <c:v>8000</c:v>
                </c:pt>
                <c:pt idx="1317">
                  <c:v>7926</c:v>
                </c:pt>
                <c:pt idx="1318">
                  <c:v>7924</c:v>
                </c:pt>
                <c:pt idx="1319">
                  <c:v>7922</c:v>
                </c:pt>
                <c:pt idx="1320">
                  <c:v>7920</c:v>
                </c:pt>
                <c:pt idx="1321">
                  <c:v>7927</c:v>
                </c:pt>
                <c:pt idx="1322">
                  <c:v>7918</c:v>
                </c:pt>
                <c:pt idx="1323">
                  <c:v>7930</c:v>
                </c:pt>
                <c:pt idx="1324">
                  <c:v>7919</c:v>
                </c:pt>
                <c:pt idx="1325">
                  <c:v>7913</c:v>
                </c:pt>
                <c:pt idx="1326">
                  <c:v>7917</c:v>
                </c:pt>
                <c:pt idx="1327">
                  <c:v>7913</c:v>
                </c:pt>
                <c:pt idx="1328">
                  <c:v>7918</c:v>
                </c:pt>
                <c:pt idx="1329">
                  <c:v>7925</c:v>
                </c:pt>
                <c:pt idx="1330">
                  <c:v>7920</c:v>
                </c:pt>
                <c:pt idx="1331">
                  <c:v>7922</c:v>
                </c:pt>
                <c:pt idx="1332">
                  <c:v>7925</c:v>
                </c:pt>
                <c:pt idx="1333">
                  <c:v>7925</c:v>
                </c:pt>
                <c:pt idx="1334">
                  <c:v>7836</c:v>
                </c:pt>
                <c:pt idx="1335">
                  <c:v>7712</c:v>
                </c:pt>
                <c:pt idx="1336">
                  <c:v>7712</c:v>
                </c:pt>
                <c:pt idx="1337">
                  <c:v>7725</c:v>
                </c:pt>
                <c:pt idx="1338">
                  <c:v>7792</c:v>
                </c:pt>
                <c:pt idx="1339">
                  <c:v>7965</c:v>
                </c:pt>
                <c:pt idx="1340">
                  <c:v>7752</c:v>
                </c:pt>
                <c:pt idx="1341">
                  <c:v>7752</c:v>
                </c:pt>
                <c:pt idx="1342">
                  <c:v>7752</c:v>
                </c:pt>
                <c:pt idx="1343">
                  <c:v>7752</c:v>
                </c:pt>
                <c:pt idx="1344">
                  <c:v>7752</c:v>
                </c:pt>
                <c:pt idx="1345">
                  <c:v>7752</c:v>
                </c:pt>
                <c:pt idx="1346">
                  <c:v>7752</c:v>
                </c:pt>
                <c:pt idx="1347">
                  <c:v>7752</c:v>
                </c:pt>
                <c:pt idx="1348">
                  <c:v>7752</c:v>
                </c:pt>
                <c:pt idx="1349">
                  <c:v>7747</c:v>
                </c:pt>
                <c:pt idx="1350">
                  <c:v>7749</c:v>
                </c:pt>
                <c:pt idx="1351">
                  <c:v>7741</c:v>
                </c:pt>
                <c:pt idx="1352">
                  <c:v>7778</c:v>
                </c:pt>
                <c:pt idx="1353">
                  <c:v>7965</c:v>
                </c:pt>
                <c:pt idx="1354">
                  <c:v>8010</c:v>
                </c:pt>
                <c:pt idx="1355">
                  <c:v>8019</c:v>
                </c:pt>
                <c:pt idx="1356">
                  <c:v>8012</c:v>
                </c:pt>
                <c:pt idx="1357">
                  <c:v>8010</c:v>
                </c:pt>
                <c:pt idx="1358">
                  <c:v>8001</c:v>
                </c:pt>
                <c:pt idx="1359">
                  <c:v>8002</c:v>
                </c:pt>
                <c:pt idx="1360">
                  <c:v>8007</c:v>
                </c:pt>
                <c:pt idx="1361">
                  <c:v>8014</c:v>
                </c:pt>
                <c:pt idx="1362">
                  <c:v>8009</c:v>
                </c:pt>
                <c:pt idx="1363">
                  <c:v>7931</c:v>
                </c:pt>
                <c:pt idx="1364">
                  <c:v>7753</c:v>
                </c:pt>
                <c:pt idx="1365">
                  <c:v>7741</c:v>
                </c:pt>
                <c:pt idx="1366">
                  <c:v>7745</c:v>
                </c:pt>
                <c:pt idx="1367">
                  <c:v>7797</c:v>
                </c:pt>
                <c:pt idx="1368">
                  <c:v>7966</c:v>
                </c:pt>
                <c:pt idx="1369">
                  <c:v>8010</c:v>
                </c:pt>
                <c:pt idx="1370">
                  <c:v>8015</c:v>
                </c:pt>
                <c:pt idx="1371">
                  <c:v>8010</c:v>
                </c:pt>
                <c:pt idx="1372">
                  <c:v>8006</c:v>
                </c:pt>
                <c:pt idx="1373">
                  <c:v>8012</c:v>
                </c:pt>
                <c:pt idx="1374">
                  <c:v>8002</c:v>
                </c:pt>
                <c:pt idx="1375">
                  <c:v>8019</c:v>
                </c:pt>
                <c:pt idx="1376">
                  <c:v>8021</c:v>
                </c:pt>
                <c:pt idx="1377">
                  <c:v>8015</c:v>
                </c:pt>
                <c:pt idx="1378">
                  <c:v>7872</c:v>
                </c:pt>
                <c:pt idx="1379">
                  <c:v>7766</c:v>
                </c:pt>
                <c:pt idx="1380">
                  <c:v>7792</c:v>
                </c:pt>
                <c:pt idx="1381">
                  <c:v>7950</c:v>
                </c:pt>
                <c:pt idx="1382">
                  <c:v>8012</c:v>
                </c:pt>
                <c:pt idx="1383">
                  <c:v>8020</c:v>
                </c:pt>
                <c:pt idx="1384">
                  <c:v>8022</c:v>
                </c:pt>
                <c:pt idx="1385">
                  <c:v>8025</c:v>
                </c:pt>
                <c:pt idx="1386">
                  <c:v>8020</c:v>
                </c:pt>
                <c:pt idx="1387">
                  <c:v>8026</c:v>
                </c:pt>
                <c:pt idx="1388">
                  <c:v>8025</c:v>
                </c:pt>
                <c:pt idx="1389">
                  <c:v>8018</c:v>
                </c:pt>
                <c:pt idx="1390">
                  <c:v>8015</c:v>
                </c:pt>
                <c:pt idx="1391">
                  <c:v>8013</c:v>
                </c:pt>
                <c:pt idx="1392">
                  <c:v>8015</c:v>
                </c:pt>
                <c:pt idx="1393">
                  <c:v>8012</c:v>
                </c:pt>
                <c:pt idx="1394">
                  <c:v>8018</c:v>
                </c:pt>
                <c:pt idx="1395">
                  <c:v>8027</c:v>
                </c:pt>
                <c:pt idx="1396">
                  <c:v>8019</c:v>
                </c:pt>
                <c:pt idx="1397">
                  <c:v>8031</c:v>
                </c:pt>
                <c:pt idx="1398">
                  <c:v>8014</c:v>
                </c:pt>
                <c:pt idx="1399">
                  <c:v>7960</c:v>
                </c:pt>
                <c:pt idx="1400">
                  <c:v>7967</c:v>
                </c:pt>
                <c:pt idx="1401">
                  <c:v>7960</c:v>
                </c:pt>
                <c:pt idx="1402">
                  <c:v>7942</c:v>
                </c:pt>
                <c:pt idx="1403">
                  <c:v>7920</c:v>
                </c:pt>
                <c:pt idx="1404">
                  <c:v>7919</c:v>
                </c:pt>
                <c:pt idx="1405">
                  <c:v>7920</c:v>
                </c:pt>
                <c:pt idx="1406">
                  <c:v>7915</c:v>
                </c:pt>
                <c:pt idx="1407">
                  <c:v>7911</c:v>
                </c:pt>
                <c:pt idx="1408">
                  <c:v>7886</c:v>
                </c:pt>
                <c:pt idx="1409">
                  <c:v>7888</c:v>
                </c:pt>
                <c:pt idx="1410">
                  <c:v>7883</c:v>
                </c:pt>
                <c:pt idx="1411">
                  <c:v>7891</c:v>
                </c:pt>
                <c:pt idx="1412">
                  <c:v>7645</c:v>
                </c:pt>
                <c:pt idx="1413">
                  <c:v>7643</c:v>
                </c:pt>
                <c:pt idx="1414">
                  <c:v>7649</c:v>
                </c:pt>
                <c:pt idx="1415">
                  <c:v>7644</c:v>
                </c:pt>
                <c:pt idx="1416">
                  <c:v>7645</c:v>
                </c:pt>
                <c:pt idx="1417">
                  <c:v>7643</c:v>
                </c:pt>
                <c:pt idx="1418">
                  <c:v>7650</c:v>
                </c:pt>
                <c:pt idx="1419">
                  <c:v>7645</c:v>
                </c:pt>
                <c:pt idx="1420">
                  <c:v>7645</c:v>
                </c:pt>
                <c:pt idx="1421">
                  <c:v>7641</c:v>
                </c:pt>
                <c:pt idx="1422">
                  <c:v>7647</c:v>
                </c:pt>
                <c:pt idx="1423">
                  <c:v>7646</c:v>
                </c:pt>
                <c:pt idx="1424">
                  <c:v>7638</c:v>
                </c:pt>
                <c:pt idx="1425">
                  <c:v>7607</c:v>
                </c:pt>
                <c:pt idx="1426">
                  <c:v>7533</c:v>
                </c:pt>
                <c:pt idx="1427">
                  <c:v>7504</c:v>
                </c:pt>
                <c:pt idx="1428">
                  <c:v>7505</c:v>
                </c:pt>
                <c:pt idx="1429">
                  <c:v>7508</c:v>
                </c:pt>
                <c:pt idx="1430">
                  <c:v>7500</c:v>
                </c:pt>
                <c:pt idx="1431">
                  <c:v>7494</c:v>
                </c:pt>
                <c:pt idx="1432">
                  <c:v>7502</c:v>
                </c:pt>
                <c:pt idx="1433">
                  <c:v>7498</c:v>
                </c:pt>
                <c:pt idx="1434">
                  <c:v>7501</c:v>
                </c:pt>
                <c:pt idx="1435">
                  <c:v>7513</c:v>
                </c:pt>
                <c:pt idx="1436">
                  <c:v>7510</c:v>
                </c:pt>
                <c:pt idx="1437">
                  <c:v>7507</c:v>
                </c:pt>
                <c:pt idx="1438">
                  <c:v>7516</c:v>
                </c:pt>
                <c:pt idx="1439">
                  <c:v>7510</c:v>
                </c:pt>
                <c:pt idx="1440">
                  <c:v>7511</c:v>
                </c:pt>
                <c:pt idx="1441">
                  <c:v>7506</c:v>
                </c:pt>
                <c:pt idx="1442">
                  <c:v>7499</c:v>
                </c:pt>
                <c:pt idx="1443">
                  <c:v>7505</c:v>
                </c:pt>
                <c:pt idx="1444">
                  <c:v>7509</c:v>
                </c:pt>
                <c:pt idx="1445">
                  <c:v>7508</c:v>
                </c:pt>
                <c:pt idx="1446">
                  <c:v>7508</c:v>
                </c:pt>
                <c:pt idx="1447">
                  <c:v>7511</c:v>
                </c:pt>
                <c:pt idx="1448">
                  <c:v>7514</c:v>
                </c:pt>
                <c:pt idx="1449">
                  <c:v>7509</c:v>
                </c:pt>
                <c:pt idx="1450">
                  <c:v>7516</c:v>
                </c:pt>
                <c:pt idx="1451">
                  <c:v>7512</c:v>
                </c:pt>
                <c:pt idx="1452">
                  <c:v>7506</c:v>
                </c:pt>
                <c:pt idx="1453">
                  <c:v>7509</c:v>
                </c:pt>
                <c:pt idx="1454">
                  <c:v>7509</c:v>
                </c:pt>
                <c:pt idx="1455">
                  <c:v>7511</c:v>
                </c:pt>
                <c:pt idx="1456">
                  <c:v>7506</c:v>
                </c:pt>
                <c:pt idx="1457">
                  <c:v>7507</c:v>
                </c:pt>
                <c:pt idx="1458">
                  <c:v>7497</c:v>
                </c:pt>
                <c:pt idx="1459">
                  <c:v>7500</c:v>
                </c:pt>
                <c:pt idx="1460">
                  <c:v>7502</c:v>
                </c:pt>
                <c:pt idx="1461">
                  <c:v>7506</c:v>
                </c:pt>
                <c:pt idx="1462">
                  <c:v>7508</c:v>
                </c:pt>
                <c:pt idx="1463">
                  <c:v>7510</c:v>
                </c:pt>
                <c:pt idx="1464">
                  <c:v>7506</c:v>
                </c:pt>
                <c:pt idx="1465">
                  <c:v>7517</c:v>
                </c:pt>
                <c:pt idx="1466">
                  <c:v>7514</c:v>
                </c:pt>
                <c:pt idx="1467">
                  <c:v>7510</c:v>
                </c:pt>
                <c:pt idx="1468">
                  <c:v>7507</c:v>
                </c:pt>
                <c:pt idx="1469">
                  <c:v>7490</c:v>
                </c:pt>
                <c:pt idx="1470">
                  <c:v>7489</c:v>
                </c:pt>
                <c:pt idx="1471">
                  <c:v>7491</c:v>
                </c:pt>
                <c:pt idx="1472">
                  <c:v>7489</c:v>
                </c:pt>
                <c:pt idx="1473">
                  <c:v>7486</c:v>
                </c:pt>
                <c:pt idx="1474">
                  <c:v>7486</c:v>
                </c:pt>
                <c:pt idx="1475">
                  <c:v>7490</c:v>
                </c:pt>
                <c:pt idx="1476">
                  <c:v>7492</c:v>
                </c:pt>
                <c:pt idx="1477">
                  <c:v>7491</c:v>
                </c:pt>
                <c:pt idx="1478">
                  <c:v>7484</c:v>
                </c:pt>
                <c:pt idx="1479">
                  <c:v>7490</c:v>
                </c:pt>
                <c:pt idx="1480">
                  <c:v>7497</c:v>
                </c:pt>
                <c:pt idx="1481">
                  <c:v>7500</c:v>
                </c:pt>
                <c:pt idx="1482">
                  <c:v>7498</c:v>
                </c:pt>
                <c:pt idx="1483">
                  <c:v>7499</c:v>
                </c:pt>
                <c:pt idx="1484">
                  <c:v>7493</c:v>
                </c:pt>
                <c:pt idx="1485">
                  <c:v>7494</c:v>
                </c:pt>
                <c:pt idx="1486">
                  <c:v>7499</c:v>
                </c:pt>
                <c:pt idx="1487">
                  <c:v>7490</c:v>
                </c:pt>
                <c:pt idx="1488">
                  <c:v>7488</c:v>
                </c:pt>
                <c:pt idx="1489">
                  <c:v>7482</c:v>
                </c:pt>
                <c:pt idx="1490">
                  <c:v>7491</c:v>
                </c:pt>
                <c:pt idx="1491">
                  <c:v>7491</c:v>
                </c:pt>
                <c:pt idx="1492">
                  <c:v>7492</c:v>
                </c:pt>
                <c:pt idx="1493">
                  <c:v>7491</c:v>
                </c:pt>
                <c:pt idx="1494">
                  <c:v>7499</c:v>
                </c:pt>
                <c:pt idx="1495">
                  <c:v>7487</c:v>
                </c:pt>
                <c:pt idx="1496">
                  <c:v>7494</c:v>
                </c:pt>
                <c:pt idx="1497">
                  <c:v>7498</c:v>
                </c:pt>
                <c:pt idx="1498">
                  <c:v>7493</c:v>
                </c:pt>
                <c:pt idx="1499">
                  <c:v>7498</c:v>
                </c:pt>
                <c:pt idx="1500">
                  <c:v>7493</c:v>
                </c:pt>
                <c:pt idx="1501">
                  <c:v>7499</c:v>
                </c:pt>
                <c:pt idx="1502">
                  <c:v>7490</c:v>
                </c:pt>
                <c:pt idx="1503">
                  <c:v>7494</c:v>
                </c:pt>
                <c:pt idx="1504">
                  <c:v>7487</c:v>
                </c:pt>
                <c:pt idx="1505">
                  <c:v>7482</c:v>
                </c:pt>
                <c:pt idx="1506">
                  <c:v>7485</c:v>
                </c:pt>
                <c:pt idx="1507">
                  <c:v>7490</c:v>
                </c:pt>
                <c:pt idx="1508">
                  <c:v>7488</c:v>
                </c:pt>
                <c:pt idx="1509">
                  <c:v>7496</c:v>
                </c:pt>
                <c:pt idx="1510">
                  <c:v>7494</c:v>
                </c:pt>
                <c:pt idx="1511">
                  <c:v>7494</c:v>
                </c:pt>
                <c:pt idx="1512">
                  <c:v>7493</c:v>
                </c:pt>
                <c:pt idx="1513">
                  <c:v>7493</c:v>
                </c:pt>
                <c:pt idx="1514">
                  <c:v>7486</c:v>
                </c:pt>
                <c:pt idx="1515">
                  <c:v>7429</c:v>
                </c:pt>
                <c:pt idx="1516">
                  <c:v>7387</c:v>
                </c:pt>
                <c:pt idx="1517">
                  <c:v>7359</c:v>
                </c:pt>
                <c:pt idx="1518">
                  <c:v>7355</c:v>
                </c:pt>
                <c:pt idx="1519">
                  <c:v>7353</c:v>
                </c:pt>
                <c:pt idx="1520">
                  <c:v>7357</c:v>
                </c:pt>
                <c:pt idx="1521">
                  <c:v>7356</c:v>
                </c:pt>
                <c:pt idx="1522">
                  <c:v>7358</c:v>
                </c:pt>
                <c:pt idx="1523">
                  <c:v>7355</c:v>
                </c:pt>
                <c:pt idx="1524">
                  <c:v>7353</c:v>
                </c:pt>
                <c:pt idx="1525">
                  <c:v>7355</c:v>
                </c:pt>
                <c:pt idx="1526">
                  <c:v>7358</c:v>
                </c:pt>
                <c:pt idx="1527">
                  <c:v>7362</c:v>
                </c:pt>
                <c:pt idx="1528">
                  <c:v>7358</c:v>
                </c:pt>
                <c:pt idx="1529">
                  <c:v>7362</c:v>
                </c:pt>
                <c:pt idx="1530">
                  <c:v>7366</c:v>
                </c:pt>
                <c:pt idx="1531">
                  <c:v>7360</c:v>
                </c:pt>
                <c:pt idx="1532">
                  <c:v>7366</c:v>
                </c:pt>
                <c:pt idx="1533">
                  <c:v>7366</c:v>
                </c:pt>
                <c:pt idx="1534">
                  <c:v>7364</c:v>
                </c:pt>
                <c:pt idx="1535">
                  <c:v>7362</c:v>
                </c:pt>
                <c:pt idx="1536">
                  <c:v>7358</c:v>
                </c:pt>
                <c:pt idx="1537">
                  <c:v>7360</c:v>
                </c:pt>
                <c:pt idx="1538">
                  <c:v>7358</c:v>
                </c:pt>
                <c:pt idx="1539">
                  <c:v>7354</c:v>
                </c:pt>
                <c:pt idx="1540">
                  <c:v>7354</c:v>
                </c:pt>
                <c:pt idx="1541">
                  <c:v>7355</c:v>
                </c:pt>
                <c:pt idx="1542">
                  <c:v>7332</c:v>
                </c:pt>
                <c:pt idx="1543">
                  <c:v>7335</c:v>
                </c:pt>
                <c:pt idx="1544">
                  <c:v>7346</c:v>
                </c:pt>
                <c:pt idx="1545">
                  <c:v>7377</c:v>
                </c:pt>
                <c:pt idx="1546">
                  <c:v>7367</c:v>
                </c:pt>
                <c:pt idx="1547">
                  <c:v>7364</c:v>
                </c:pt>
                <c:pt idx="1548">
                  <c:v>7367</c:v>
                </c:pt>
                <c:pt idx="1549">
                  <c:v>7370</c:v>
                </c:pt>
                <c:pt idx="1550">
                  <c:v>7368</c:v>
                </c:pt>
                <c:pt idx="1551">
                  <c:v>7361</c:v>
                </c:pt>
                <c:pt idx="1552">
                  <c:v>7362</c:v>
                </c:pt>
                <c:pt idx="1553">
                  <c:v>7361</c:v>
                </c:pt>
                <c:pt idx="1554">
                  <c:v>7358</c:v>
                </c:pt>
                <c:pt idx="1555">
                  <c:v>7364</c:v>
                </c:pt>
                <c:pt idx="1556">
                  <c:v>7364</c:v>
                </c:pt>
                <c:pt idx="1557">
                  <c:v>7359</c:v>
                </c:pt>
                <c:pt idx="1558">
                  <c:v>7361</c:v>
                </c:pt>
                <c:pt idx="1559">
                  <c:v>7369</c:v>
                </c:pt>
                <c:pt idx="1560">
                  <c:v>7361</c:v>
                </c:pt>
                <c:pt idx="1561">
                  <c:v>7370</c:v>
                </c:pt>
                <c:pt idx="1562">
                  <c:v>7367</c:v>
                </c:pt>
                <c:pt idx="1563">
                  <c:v>7359</c:v>
                </c:pt>
                <c:pt idx="1564">
                  <c:v>7359</c:v>
                </c:pt>
                <c:pt idx="1565">
                  <c:v>7366</c:v>
                </c:pt>
                <c:pt idx="1566">
                  <c:v>7360</c:v>
                </c:pt>
                <c:pt idx="1567">
                  <c:v>7357</c:v>
                </c:pt>
                <c:pt idx="1568">
                  <c:v>7366</c:v>
                </c:pt>
                <c:pt idx="1569">
                  <c:v>7360</c:v>
                </c:pt>
                <c:pt idx="1570">
                  <c:v>7364</c:v>
                </c:pt>
                <c:pt idx="1571">
                  <c:v>7360</c:v>
                </c:pt>
                <c:pt idx="1572">
                  <c:v>7359</c:v>
                </c:pt>
                <c:pt idx="1573">
                  <c:v>7368</c:v>
                </c:pt>
                <c:pt idx="1574">
                  <c:v>7355</c:v>
                </c:pt>
                <c:pt idx="1575">
                  <c:v>7362</c:v>
                </c:pt>
                <c:pt idx="1576">
                  <c:v>7364</c:v>
                </c:pt>
                <c:pt idx="1577">
                  <c:v>7366</c:v>
                </c:pt>
                <c:pt idx="1578">
                  <c:v>7366</c:v>
                </c:pt>
                <c:pt idx="1579">
                  <c:v>7367</c:v>
                </c:pt>
                <c:pt idx="1580">
                  <c:v>7369</c:v>
                </c:pt>
                <c:pt idx="1581">
                  <c:v>7369</c:v>
                </c:pt>
                <c:pt idx="1582">
                  <c:v>7372</c:v>
                </c:pt>
                <c:pt idx="1583">
                  <c:v>7366</c:v>
                </c:pt>
                <c:pt idx="1584">
                  <c:v>7362</c:v>
                </c:pt>
                <c:pt idx="1585">
                  <c:v>7363</c:v>
                </c:pt>
                <c:pt idx="1586">
                  <c:v>7366</c:v>
                </c:pt>
                <c:pt idx="1587">
                  <c:v>7370</c:v>
                </c:pt>
                <c:pt idx="1588">
                  <c:v>7359</c:v>
                </c:pt>
                <c:pt idx="1589">
                  <c:v>7340</c:v>
                </c:pt>
                <c:pt idx="1590">
                  <c:v>7345</c:v>
                </c:pt>
                <c:pt idx="1591">
                  <c:v>7339</c:v>
                </c:pt>
                <c:pt idx="1592">
                  <c:v>7345</c:v>
                </c:pt>
                <c:pt idx="1593">
                  <c:v>7348</c:v>
                </c:pt>
                <c:pt idx="1594">
                  <c:v>7344</c:v>
                </c:pt>
                <c:pt idx="1595">
                  <c:v>7348</c:v>
                </c:pt>
                <c:pt idx="1596">
                  <c:v>7351</c:v>
                </c:pt>
                <c:pt idx="1597">
                  <c:v>7351</c:v>
                </c:pt>
                <c:pt idx="1598">
                  <c:v>7351</c:v>
                </c:pt>
                <c:pt idx="1599">
                  <c:v>7354</c:v>
                </c:pt>
                <c:pt idx="1600">
                  <c:v>7347</c:v>
                </c:pt>
                <c:pt idx="1601">
                  <c:v>7346</c:v>
                </c:pt>
                <c:pt idx="1602">
                  <c:v>7341</c:v>
                </c:pt>
                <c:pt idx="1603">
                  <c:v>7347</c:v>
                </c:pt>
                <c:pt idx="1604">
                  <c:v>7345</c:v>
                </c:pt>
                <c:pt idx="1605">
                  <c:v>7343</c:v>
                </c:pt>
                <c:pt idx="1606">
                  <c:v>7339</c:v>
                </c:pt>
                <c:pt idx="1607">
                  <c:v>7343</c:v>
                </c:pt>
                <c:pt idx="1608">
                  <c:v>7342</c:v>
                </c:pt>
                <c:pt idx="1609">
                  <c:v>7348</c:v>
                </c:pt>
                <c:pt idx="1610">
                  <c:v>7344</c:v>
                </c:pt>
                <c:pt idx="1611">
                  <c:v>7349</c:v>
                </c:pt>
                <c:pt idx="1612">
                  <c:v>7351</c:v>
                </c:pt>
                <c:pt idx="1613">
                  <c:v>7347</c:v>
                </c:pt>
                <c:pt idx="1614">
                  <c:v>7342</c:v>
                </c:pt>
                <c:pt idx="1615">
                  <c:v>7346</c:v>
                </c:pt>
                <c:pt idx="1616">
                  <c:v>7349</c:v>
                </c:pt>
                <c:pt idx="1617">
                  <c:v>7346</c:v>
                </c:pt>
                <c:pt idx="1618">
                  <c:v>7348</c:v>
                </c:pt>
                <c:pt idx="1619">
                  <c:v>7347</c:v>
                </c:pt>
                <c:pt idx="1620">
                  <c:v>7343</c:v>
                </c:pt>
                <c:pt idx="1621">
                  <c:v>7342</c:v>
                </c:pt>
                <c:pt idx="1622">
                  <c:v>7344</c:v>
                </c:pt>
                <c:pt idx="1623">
                  <c:v>7345</c:v>
                </c:pt>
                <c:pt idx="1624">
                  <c:v>7344</c:v>
                </c:pt>
                <c:pt idx="1625">
                  <c:v>7346</c:v>
                </c:pt>
                <c:pt idx="1626">
                  <c:v>7343</c:v>
                </c:pt>
                <c:pt idx="1627">
                  <c:v>7353</c:v>
                </c:pt>
                <c:pt idx="1628">
                  <c:v>7350</c:v>
                </c:pt>
                <c:pt idx="1629">
                  <c:v>7350</c:v>
                </c:pt>
                <c:pt idx="1630">
                  <c:v>7351</c:v>
                </c:pt>
                <c:pt idx="1631">
                  <c:v>7355</c:v>
                </c:pt>
                <c:pt idx="1632">
                  <c:v>7352</c:v>
                </c:pt>
                <c:pt idx="1633">
                  <c:v>7346</c:v>
                </c:pt>
                <c:pt idx="1634">
                  <c:v>7353</c:v>
                </c:pt>
                <c:pt idx="1635">
                  <c:v>7350</c:v>
                </c:pt>
                <c:pt idx="1636">
                  <c:v>7353</c:v>
                </c:pt>
                <c:pt idx="1637">
                  <c:v>7348</c:v>
                </c:pt>
                <c:pt idx="1638">
                  <c:v>7350</c:v>
                </c:pt>
                <c:pt idx="1639">
                  <c:v>7358</c:v>
                </c:pt>
                <c:pt idx="1640">
                  <c:v>7347</c:v>
                </c:pt>
                <c:pt idx="1641">
                  <c:v>7347</c:v>
                </c:pt>
                <c:pt idx="1642">
                  <c:v>7344</c:v>
                </c:pt>
                <c:pt idx="1643">
                  <c:v>7349</c:v>
                </c:pt>
                <c:pt idx="1644">
                  <c:v>7350</c:v>
                </c:pt>
                <c:pt idx="1645">
                  <c:v>7349</c:v>
                </c:pt>
                <c:pt idx="1646">
                  <c:v>7349</c:v>
                </c:pt>
                <c:pt idx="1647">
                  <c:v>7344</c:v>
                </c:pt>
                <c:pt idx="1648">
                  <c:v>7346</c:v>
                </c:pt>
                <c:pt idx="1649">
                  <c:v>7332</c:v>
                </c:pt>
                <c:pt idx="1650">
                  <c:v>7322</c:v>
                </c:pt>
                <c:pt idx="1651">
                  <c:v>7321</c:v>
                </c:pt>
                <c:pt idx="1652">
                  <c:v>7311</c:v>
                </c:pt>
                <c:pt idx="1653">
                  <c:v>7312</c:v>
                </c:pt>
                <c:pt idx="1654">
                  <c:v>7317</c:v>
                </c:pt>
                <c:pt idx="1655">
                  <c:v>7318</c:v>
                </c:pt>
                <c:pt idx="1656">
                  <c:v>7310</c:v>
                </c:pt>
                <c:pt idx="1657">
                  <c:v>7315</c:v>
                </c:pt>
                <c:pt idx="1658">
                  <c:v>7321</c:v>
                </c:pt>
                <c:pt idx="1659">
                  <c:v>7312</c:v>
                </c:pt>
                <c:pt idx="1660">
                  <c:v>7314</c:v>
                </c:pt>
                <c:pt idx="1661">
                  <c:v>7319</c:v>
                </c:pt>
                <c:pt idx="1662">
                  <c:v>7317</c:v>
                </c:pt>
                <c:pt idx="1663">
                  <c:v>7318</c:v>
                </c:pt>
                <c:pt idx="1664">
                  <c:v>7325</c:v>
                </c:pt>
                <c:pt idx="1665">
                  <c:v>7326</c:v>
                </c:pt>
                <c:pt idx="1666">
                  <c:v>7327</c:v>
                </c:pt>
                <c:pt idx="1667">
                  <c:v>7336</c:v>
                </c:pt>
                <c:pt idx="1668">
                  <c:v>7371</c:v>
                </c:pt>
                <c:pt idx="1669">
                  <c:v>7414</c:v>
                </c:pt>
                <c:pt idx="1670">
                  <c:v>7420</c:v>
                </c:pt>
                <c:pt idx="1671">
                  <c:v>7408</c:v>
                </c:pt>
                <c:pt idx="1672">
                  <c:v>7450</c:v>
                </c:pt>
                <c:pt idx="1673">
                  <c:v>7446</c:v>
                </c:pt>
                <c:pt idx="1674">
                  <c:v>7456</c:v>
                </c:pt>
                <c:pt idx="1675">
                  <c:v>7452</c:v>
                </c:pt>
                <c:pt idx="1676">
                  <c:v>7455</c:v>
                </c:pt>
                <c:pt idx="1677">
                  <c:v>7459</c:v>
                </c:pt>
                <c:pt idx="1678">
                  <c:v>7461</c:v>
                </c:pt>
                <c:pt idx="1679">
                  <c:v>7452</c:v>
                </c:pt>
                <c:pt idx="1680">
                  <c:v>7463</c:v>
                </c:pt>
                <c:pt idx="1681">
                  <c:v>7482</c:v>
                </c:pt>
                <c:pt idx="1682">
                  <c:v>7492</c:v>
                </c:pt>
                <c:pt idx="1683">
                  <c:v>7524</c:v>
                </c:pt>
                <c:pt idx="1684">
                  <c:v>7537</c:v>
                </c:pt>
                <c:pt idx="1685">
                  <c:v>7584</c:v>
                </c:pt>
                <c:pt idx="1686">
                  <c:v>7589</c:v>
                </c:pt>
                <c:pt idx="1687">
                  <c:v>7609</c:v>
                </c:pt>
                <c:pt idx="1688">
                  <c:v>7616</c:v>
                </c:pt>
                <c:pt idx="1689">
                  <c:v>7623</c:v>
                </c:pt>
                <c:pt idx="1690">
                  <c:v>7623</c:v>
                </c:pt>
                <c:pt idx="1691">
                  <c:v>7625</c:v>
                </c:pt>
                <c:pt idx="1692">
                  <c:v>7627</c:v>
                </c:pt>
                <c:pt idx="1693">
                  <c:v>7624</c:v>
                </c:pt>
                <c:pt idx="1694">
                  <c:v>7624</c:v>
                </c:pt>
                <c:pt idx="1695">
                  <c:v>7626</c:v>
                </c:pt>
                <c:pt idx="1696">
                  <c:v>7615</c:v>
                </c:pt>
                <c:pt idx="1697">
                  <c:v>7629</c:v>
                </c:pt>
                <c:pt idx="1698">
                  <c:v>7625</c:v>
                </c:pt>
                <c:pt idx="1699">
                  <c:v>7646</c:v>
                </c:pt>
                <c:pt idx="1700">
                  <c:v>7646</c:v>
                </c:pt>
                <c:pt idx="1701">
                  <c:v>7657</c:v>
                </c:pt>
                <c:pt idx="1702">
                  <c:v>7658</c:v>
                </c:pt>
                <c:pt idx="1703">
                  <c:v>7665</c:v>
                </c:pt>
                <c:pt idx="1704">
                  <c:v>7662</c:v>
                </c:pt>
                <c:pt idx="1705">
                  <c:v>7670</c:v>
                </c:pt>
                <c:pt idx="1706">
                  <c:v>7670</c:v>
                </c:pt>
                <c:pt idx="1707">
                  <c:v>7675</c:v>
                </c:pt>
                <c:pt idx="1708">
                  <c:v>7680</c:v>
                </c:pt>
                <c:pt idx="1709">
                  <c:v>7701</c:v>
                </c:pt>
                <c:pt idx="1710">
                  <c:v>7694</c:v>
                </c:pt>
                <c:pt idx="1711">
                  <c:v>7698</c:v>
                </c:pt>
                <c:pt idx="1712">
                  <c:v>7690</c:v>
                </c:pt>
                <c:pt idx="1713">
                  <c:v>7680</c:v>
                </c:pt>
                <c:pt idx="1714">
                  <c:v>7668</c:v>
                </c:pt>
                <c:pt idx="1715">
                  <c:v>7660</c:v>
                </c:pt>
                <c:pt idx="1716">
                  <c:v>7666</c:v>
                </c:pt>
                <c:pt idx="1717">
                  <c:v>7654</c:v>
                </c:pt>
                <c:pt idx="1718">
                  <c:v>7657</c:v>
                </c:pt>
                <c:pt idx="1719">
                  <c:v>7647</c:v>
                </c:pt>
                <c:pt idx="1720">
                  <c:v>7648</c:v>
                </c:pt>
                <c:pt idx="1721">
                  <c:v>7636</c:v>
                </c:pt>
                <c:pt idx="1722">
                  <c:v>7620</c:v>
                </c:pt>
                <c:pt idx="1723">
                  <c:v>7645</c:v>
                </c:pt>
                <c:pt idx="1724">
                  <c:v>7642</c:v>
                </c:pt>
                <c:pt idx="1725">
                  <c:v>7648</c:v>
                </c:pt>
                <c:pt idx="1726">
                  <c:v>7642</c:v>
                </c:pt>
                <c:pt idx="1727">
                  <c:v>7653</c:v>
                </c:pt>
                <c:pt idx="1728">
                  <c:v>7655</c:v>
                </c:pt>
                <c:pt idx="1729">
                  <c:v>7653</c:v>
                </c:pt>
                <c:pt idx="1730">
                  <c:v>7655</c:v>
                </c:pt>
                <c:pt idx="1731">
                  <c:v>7656</c:v>
                </c:pt>
                <c:pt idx="1732">
                  <c:v>7677</c:v>
                </c:pt>
                <c:pt idx="1733">
                  <c:v>7677</c:v>
                </c:pt>
                <c:pt idx="1734">
                  <c:v>7681</c:v>
                </c:pt>
                <c:pt idx="1735">
                  <c:v>7689</c:v>
                </c:pt>
                <c:pt idx="1736">
                  <c:v>7685</c:v>
                </c:pt>
                <c:pt idx="1737">
                  <c:v>7691</c:v>
                </c:pt>
                <c:pt idx="1738">
                  <c:v>7689</c:v>
                </c:pt>
                <c:pt idx="1739">
                  <c:v>7687</c:v>
                </c:pt>
                <c:pt idx="1740">
                  <c:v>7680</c:v>
                </c:pt>
                <c:pt idx="1741">
                  <c:v>7680</c:v>
                </c:pt>
                <c:pt idx="1742">
                  <c:v>7684</c:v>
                </c:pt>
                <c:pt idx="1743">
                  <c:v>7688</c:v>
                </c:pt>
                <c:pt idx="1744">
                  <c:v>7686</c:v>
                </c:pt>
                <c:pt idx="1745">
                  <c:v>7686</c:v>
                </c:pt>
                <c:pt idx="1746">
                  <c:v>7681</c:v>
                </c:pt>
                <c:pt idx="1747">
                  <c:v>7696</c:v>
                </c:pt>
                <c:pt idx="1748">
                  <c:v>7696</c:v>
                </c:pt>
                <c:pt idx="1749">
                  <c:v>7695</c:v>
                </c:pt>
                <c:pt idx="1750">
                  <c:v>7704</c:v>
                </c:pt>
                <c:pt idx="1751">
                  <c:v>7718</c:v>
                </c:pt>
                <c:pt idx="1752">
                  <c:v>7717</c:v>
                </c:pt>
                <c:pt idx="1753">
                  <c:v>7723</c:v>
                </c:pt>
                <c:pt idx="1754">
                  <c:v>7726</c:v>
                </c:pt>
                <c:pt idx="1755">
                  <c:v>7742</c:v>
                </c:pt>
                <c:pt idx="1756">
                  <c:v>7731</c:v>
                </c:pt>
                <c:pt idx="1757">
                  <c:v>7726</c:v>
                </c:pt>
                <c:pt idx="1758">
                  <c:v>7721</c:v>
                </c:pt>
                <c:pt idx="1759">
                  <c:v>7712</c:v>
                </c:pt>
                <c:pt idx="1760">
                  <c:v>7724</c:v>
                </c:pt>
                <c:pt idx="1761">
                  <c:v>7734</c:v>
                </c:pt>
                <c:pt idx="1762">
                  <c:v>7738</c:v>
                </c:pt>
                <c:pt idx="1763">
                  <c:v>7729</c:v>
                </c:pt>
                <c:pt idx="1764">
                  <c:v>7736</c:v>
                </c:pt>
                <c:pt idx="1765">
                  <c:v>7730</c:v>
                </c:pt>
                <c:pt idx="1766">
                  <c:v>7728</c:v>
                </c:pt>
                <c:pt idx="1767">
                  <c:v>7737</c:v>
                </c:pt>
                <c:pt idx="1768">
                  <c:v>7727</c:v>
                </c:pt>
                <c:pt idx="1769">
                  <c:v>7734</c:v>
                </c:pt>
                <c:pt idx="1770">
                  <c:v>7733</c:v>
                </c:pt>
                <c:pt idx="1771">
                  <c:v>7730</c:v>
                </c:pt>
                <c:pt idx="1772">
                  <c:v>7729</c:v>
                </c:pt>
                <c:pt idx="1773">
                  <c:v>7721</c:v>
                </c:pt>
                <c:pt idx="1774">
                  <c:v>7721</c:v>
                </c:pt>
                <c:pt idx="1775">
                  <c:v>7725</c:v>
                </c:pt>
                <c:pt idx="1776">
                  <c:v>7732</c:v>
                </c:pt>
                <c:pt idx="1777">
                  <c:v>7725</c:v>
                </c:pt>
                <c:pt idx="1778">
                  <c:v>7719</c:v>
                </c:pt>
                <c:pt idx="1779">
                  <c:v>7718</c:v>
                </c:pt>
                <c:pt idx="1780">
                  <c:v>7724</c:v>
                </c:pt>
                <c:pt idx="1781">
                  <c:v>7726</c:v>
                </c:pt>
                <c:pt idx="1782">
                  <c:v>7733</c:v>
                </c:pt>
                <c:pt idx="1783">
                  <c:v>7733</c:v>
                </c:pt>
                <c:pt idx="1784">
                  <c:v>7736</c:v>
                </c:pt>
                <c:pt idx="1785">
                  <c:v>7729</c:v>
                </c:pt>
                <c:pt idx="1786">
                  <c:v>7736</c:v>
                </c:pt>
                <c:pt idx="1787">
                  <c:v>7734</c:v>
                </c:pt>
                <c:pt idx="1788">
                  <c:v>7732</c:v>
                </c:pt>
                <c:pt idx="1789">
                  <c:v>7732</c:v>
                </c:pt>
                <c:pt idx="1790">
                  <c:v>7725</c:v>
                </c:pt>
                <c:pt idx="1791">
                  <c:v>7730</c:v>
                </c:pt>
                <c:pt idx="1792">
                  <c:v>7739</c:v>
                </c:pt>
                <c:pt idx="1793">
                  <c:v>7732</c:v>
                </c:pt>
                <c:pt idx="1794">
                  <c:v>7741</c:v>
                </c:pt>
                <c:pt idx="1795">
                  <c:v>7734</c:v>
                </c:pt>
                <c:pt idx="1796">
                  <c:v>7736</c:v>
                </c:pt>
                <c:pt idx="1797">
                  <c:v>7735</c:v>
                </c:pt>
                <c:pt idx="1798">
                  <c:v>7730</c:v>
                </c:pt>
                <c:pt idx="1799">
                  <c:v>7735</c:v>
                </c:pt>
                <c:pt idx="1800">
                  <c:v>7728</c:v>
                </c:pt>
                <c:pt idx="1801">
                  <c:v>7732</c:v>
                </c:pt>
                <c:pt idx="1802">
                  <c:v>7727</c:v>
                </c:pt>
                <c:pt idx="1803">
                  <c:v>7734</c:v>
                </c:pt>
                <c:pt idx="1804">
                  <c:v>7728</c:v>
                </c:pt>
                <c:pt idx="1805">
                  <c:v>7731</c:v>
                </c:pt>
                <c:pt idx="1806">
                  <c:v>7727</c:v>
                </c:pt>
                <c:pt idx="1807">
                  <c:v>7728</c:v>
                </c:pt>
                <c:pt idx="1808">
                  <c:v>7737</c:v>
                </c:pt>
                <c:pt idx="1809">
                  <c:v>7745</c:v>
                </c:pt>
                <c:pt idx="1810">
                  <c:v>7747</c:v>
                </c:pt>
                <c:pt idx="1811">
                  <c:v>7749</c:v>
                </c:pt>
                <c:pt idx="1812">
                  <c:v>7744</c:v>
                </c:pt>
                <c:pt idx="1813">
                  <c:v>7742</c:v>
                </c:pt>
                <c:pt idx="1814">
                  <c:v>7739</c:v>
                </c:pt>
                <c:pt idx="1815">
                  <c:v>7750</c:v>
                </c:pt>
                <c:pt idx="1816">
                  <c:v>7744</c:v>
                </c:pt>
                <c:pt idx="1817">
                  <c:v>7745</c:v>
                </c:pt>
                <c:pt idx="1818">
                  <c:v>7740</c:v>
                </c:pt>
                <c:pt idx="1819">
                  <c:v>7747</c:v>
                </c:pt>
                <c:pt idx="1820">
                  <c:v>7740</c:v>
                </c:pt>
                <c:pt idx="1821">
                  <c:v>7742</c:v>
                </c:pt>
                <c:pt idx="1822">
                  <c:v>7743</c:v>
                </c:pt>
                <c:pt idx="1823">
                  <c:v>7735</c:v>
                </c:pt>
                <c:pt idx="1824">
                  <c:v>7746</c:v>
                </c:pt>
                <c:pt idx="1825">
                  <c:v>7742</c:v>
                </c:pt>
                <c:pt idx="1826">
                  <c:v>7748</c:v>
                </c:pt>
                <c:pt idx="1827">
                  <c:v>7746</c:v>
                </c:pt>
                <c:pt idx="1828">
                  <c:v>7749</c:v>
                </c:pt>
                <c:pt idx="1829">
                  <c:v>7749</c:v>
                </c:pt>
                <c:pt idx="1830">
                  <c:v>7753</c:v>
                </c:pt>
                <c:pt idx="1831">
                  <c:v>7759</c:v>
                </c:pt>
                <c:pt idx="1832">
                  <c:v>7751</c:v>
                </c:pt>
                <c:pt idx="1833">
                  <c:v>7745</c:v>
                </c:pt>
                <c:pt idx="1834">
                  <c:v>7745</c:v>
                </c:pt>
                <c:pt idx="1835">
                  <c:v>7747</c:v>
                </c:pt>
                <c:pt idx="1836">
                  <c:v>7749</c:v>
                </c:pt>
                <c:pt idx="1837">
                  <c:v>7745</c:v>
                </c:pt>
                <c:pt idx="1838">
                  <c:v>7742</c:v>
                </c:pt>
                <c:pt idx="1839">
                  <c:v>7742</c:v>
                </c:pt>
                <c:pt idx="1840">
                  <c:v>7741</c:v>
                </c:pt>
                <c:pt idx="1841">
                  <c:v>7737</c:v>
                </c:pt>
                <c:pt idx="1842">
                  <c:v>7743</c:v>
                </c:pt>
                <c:pt idx="1843">
                  <c:v>7743</c:v>
                </c:pt>
                <c:pt idx="1844">
                  <c:v>7748</c:v>
                </c:pt>
                <c:pt idx="1845">
                  <c:v>7763</c:v>
                </c:pt>
                <c:pt idx="1846">
                  <c:v>7758</c:v>
                </c:pt>
                <c:pt idx="1847">
                  <c:v>7749</c:v>
                </c:pt>
                <c:pt idx="1848">
                  <c:v>7745</c:v>
                </c:pt>
                <c:pt idx="1849">
                  <c:v>7746</c:v>
                </c:pt>
                <c:pt idx="1850">
                  <c:v>7740</c:v>
                </c:pt>
                <c:pt idx="1851">
                  <c:v>7744</c:v>
                </c:pt>
                <c:pt idx="1852">
                  <c:v>7741</c:v>
                </c:pt>
                <c:pt idx="1853">
                  <c:v>7747</c:v>
                </c:pt>
                <c:pt idx="1854">
                  <c:v>7762</c:v>
                </c:pt>
                <c:pt idx="1855">
                  <c:v>7761</c:v>
                </c:pt>
                <c:pt idx="1856">
                  <c:v>7766</c:v>
                </c:pt>
                <c:pt idx="1857">
                  <c:v>7758</c:v>
                </c:pt>
                <c:pt idx="1858">
                  <c:v>7758</c:v>
                </c:pt>
                <c:pt idx="1859">
                  <c:v>7759</c:v>
                </c:pt>
                <c:pt idx="1860">
                  <c:v>7763</c:v>
                </c:pt>
                <c:pt idx="1861">
                  <c:v>7767</c:v>
                </c:pt>
                <c:pt idx="1862">
                  <c:v>7765</c:v>
                </c:pt>
                <c:pt idx="1863">
                  <c:v>7768</c:v>
                </c:pt>
                <c:pt idx="1864">
                  <c:v>7768</c:v>
                </c:pt>
                <c:pt idx="1865">
                  <c:v>7776</c:v>
                </c:pt>
                <c:pt idx="1866">
                  <c:v>7773</c:v>
                </c:pt>
                <c:pt idx="1867">
                  <c:v>7771</c:v>
                </c:pt>
                <c:pt idx="1868">
                  <c:v>7778</c:v>
                </c:pt>
                <c:pt idx="1869">
                  <c:v>7780</c:v>
                </c:pt>
                <c:pt idx="1870">
                  <c:v>7777</c:v>
                </c:pt>
                <c:pt idx="1871">
                  <c:v>7778</c:v>
                </c:pt>
                <c:pt idx="1872">
                  <c:v>7775</c:v>
                </c:pt>
                <c:pt idx="1873">
                  <c:v>7778</c:v>
                </c:pt>
                <c:pt idx="1874">
                  <c:v>7767</c:v>
                </c:pt>
                <c:pt idx="1875">
                  <c:v>7771</c:v>
                </c:pt>
                <c:pt idx="1876">
                  <c:v>7772</c:v>
                </c:pt>
                <c:pt idx="1877">
                  <c:v>7779</c:v>
                </c:pt>
                <c:pt idx="1878">
                  <c:v>7771</c:v>
                </c:pt>
                <c:pt idx="1879">
                  <c:v>7780</c:v>
                </c:pt>
                <c:pt idx="1880">
                  <c:v>7774</c:v>
                </c:pt>
                <c:pt idx="1881">
                  <c:v>7779</c:v>
                </c:pt>
                <c:pt idx="1882">
                  <c:v>7773</c:v>
                </c:pt>
                <c:pt idx="1883">
                  <c:v>7772</c:v>
                </c:pt>
                <c:pt idx="1884">
                  <c:v>7777</c:v>
                </c:pt>
                <c:pt idx="1885">
                  <c:v>7770</c:v>
                </c:pt>
                <c:pt idx="1886">
                  <c:v>7778</c:v>
                </c:pt>
                <c:pt idx="1887">
                  <c:v>7775</c:v>
                </c:pt>
                <c:pt idx="1888">
                  <c:v>7767</c:v>
                </c:pt>
                <c:pt idx="1889">
                  <c:v>7769</c:v>
                </c:pt>
                <c:pt idx="1890">
                  <c:v>7770</c:v>
                </c:pt>
                <c:pt idx="1891">
                  <c:v>7765</c:v>
                </c:pt>
                <c:pt idx="1892">
                  <c:v>7773</c:v>
                </c:pt>
                <c:pt idx="1893">
                  <c:v>7769</c:v>
                </c:pt>
                <c:pt idx="1894">
                  <c:v>7780</c:v>
                </c:pt>
                <c:pt idx="1895">
                  <c:v>7777</c:v>
                </c:pt>
                <c:pt idx="1896">
                  <c:v>7774</c:v>
                </c:pt>
                <c:pt idx="1897">
                  <c:v>7778</c:v>
                </c:pt>
                <c:pt idx="1898">
                  <c:v>7774</c:v>
                </c:pt>
                <c:pt idx="1899">
                  <c:v>7778</c:v>
                </c:pt>
                <c:pt idx="1900">
                  <c:v>7767</c:v>
                </c:pt>
                <c:pt idx="1901">
                  <c:v>7772</c:v>
                </c:pt>
                <c:pt idx="1902">
                  <c:v>7769</c:v>
                </c:pt>
                <c:pt idx="1903">
                  <c:v>7769</c:v>
                </c:pt>
                <c:pt idx="1904">
                  <c:v>7767</c:v>
                </c:pt>
                <c:pt idx="1905">
                  <c:v>7769</c:v>
                </c:pt>
                <c:pt idx="1906">
                  <c:v>7765</c:v>
                </c:pt>
                <c:pt idx="1907">
                  <c:v>7764</c:v>
                </c:pt>
                <c:pt idx="1908">
                  <c:v>7786</c:v>
                </c:pt>
                <c:pt idx="1909">
                  <c:v>7787</c:v>
                </c:pt>
                <c:pt idx="1910">
                  <c:v>7776</c:v>
                </c:pt>
                <c:pt idx="1911">
                  <c:v>7778</c:v>
                </c:pt>
                <c:pt idx="1912">
                  <c:v>7778</c:v>
                </c:pt>
                <c:pt idx="1913">
                  <c:v>7779</c:v>
                </c:pt>
                <c:pt idx="1914">
                  <c:v>7786</c:v>
                </c:pt>
                <c:pt idx="1915">
                  <c:v>7788</c:v>
                </c:pt>
                <c:pt idx="1916">
                  <c:v>7787</c:v>
                </c:pt>
                <c:pt idx="1917">
                  <c:v>7790</c:v>
                </c:pt>
                <c:pt idx="1918">
                  <c:v>7785</c:v>
                </c:pt>
                <c:pt idx="1919">
                  <c:v>7788</c:v>
                </c:pt>
                <c:pt idx="1920">
                  <c:v>7786</c:v>
                </c:pt>
                <c:pt idx="1921">
                  <c:v>7785</c:v>
                </c:pt>
                <c:pt idx="1922">
                  <c:v>7786</c:v>
                </c:pt>
                <c:pt idx="1923">
                  <c:v>7783</c:v>
                </c:pt>
                <c:pt idx="1924">
                  <c:v>7786</c:v>
                </c:pt>
                <c:pt idx="1925">
                  <c:v>7788</c:v>
                </c:pt>
                <c:pt idx="1926">
                  <c:v>7786</c:v>
                </c:pt>
                <c:pt idx="1927">
                  <c:v>7792</c:v>
                </c:pt>
                <c:pt idx="1928">
                  <c:v>7790</c:v>
                </c:pt>
                <c:pt idx="1929">
                  <c:v>7786</c:v>
                </c:pt>
                <c:pt idx="1930">
                  <c:v>7783</c:v>
                </c:pt>
                <c:pt idx="1931">
                  <c:v>7787</c:v>
                </c:pt>
                <c:pt idx="1932">
                  <c:v>7779</c:v>
                </c:pt>
                <c:pt idx="1933">
                  <c:v>7783</c:v>
                </c:pt>
                <c:pt idx="1934">
                  <c:v>7777</c:v>
                </c:pt>
                <c:pt idx="1935">
                  <c:v>7781</c:v>
                </c:pt>
                <c:pt idx="1936">
                  <c:v>7773</c:v>
                </c:pt>
                <c:pt idx="1937">
                  <c:v>7780</c:v>
                </c:pt>
                <c:pt idx="1938">
                  <c:v>7774</c:v>
                </c:pt>
                <c:pt idx="1939">
                  <c:v>7777</c:v>
                </c:pt>
                <c:pt idx="1940">
                  <c:v>7762</c:v>
                </c:pt>
                <c:pt idx="1941">
                  <c:v>7758</c:v>
                </c:pt>
                <c:pt idx="1942">
                  <c:v>7763</c:v>
                </c:pt>
                <c:pt idx="1943">
                  <c:v>7771</c:v>
                </c:pt>
                <c:pt idx="1944">
                  <c:v>7769</c:v>
                </c:pt>
                <c:pt idx="1945">
                  <c:v>7783</c:v>
                </c:pt>
                <c:pt idx="1946">
                  <c:v>7766</c:v>
                </c:pt>
                <c:pt idx="1947">
                  <c:v>7770</c:v>
                </c:pt>
                <c:pt idx="1948">
                  <c:v>7769</c:v>
                </c:pt>
                <c:pt idx="1949">
                  <c:v>7771</c:v>
                </c:pt>
                <c:pt idx="1950">
                  <c:v>7771</c:v>
                </c:pt>
                <c:pt idx="1951">
                  <c:v>7769</c:v>
                </c:pt>
                <c:pt idx="1952">
                  <c:v>7764</c:v>
                </c:pt>
                <c:pt idx="1953">
                  <c:v>7778</c:v>
                </c:pt>
                <c:pt idx="1954">
                  <c:v>7777</c:v>
                </c:pt>
                <c:pt idx="1955">
                  <c:v>7773</c:v>
                </c:pt>
                <c:pt idx="1956">
                  <c:v>7774</c:v>
                </c:pt>
                <c:pt idx="1957">
                  <c:v>7774</c:v>
                </c:pt>
                <c:pt idx="1958">
                  <c:v>7775</c:v>
                </c:pt>
                <c:pt idx="1959">
                  <c:v>7778</c:v>
                </c:pt>
                <c:pt idx="1960">
                  <c:v>7777</c:v>
                </c:pt>
                <c:pt idx="1961">
                  <c:v>7780</c:v>
                </c:pt>
                <c:pt idx="1962">
                  <c:v>7778</c:v>
                </c:pt>
                <c:pt idx="1963">
                  <c:v>7777</c:v>
                </c:pt>
                <c:pt idx="1964">
                  <c:v>7784</c:v>
                </c:pt>
                <c:pt idx="1965">
                  <c:v>7781</c:v>
                </c:pt>
                <c:pt idx="1966">
                  <c:v>7783</c:v>
                </c:pt>
                <c:pt idx="1967">
                  <c:v>7782</c:v>
                </c:pt>
                <c:pt idx="1968">
                  <c:v>7782</c:v>
                </c:pt>
                <c:pt idx="1969">
                  <c:v>7782</c:v>
                </c:pt>
                <c:pt idx="1970">
                  <c:v>7785</c:v>
                </c:pt>
                <c:pt idx="1971">
                  <c:v>7785</c:v>
                </c:pt>
                <c:pt idx="1972">
                  <c:v>7779</c:v>
                </c:pt>
                <c:pt idx="1973">
                  <c:v>7779</c:v>
                </c:pt>
                <c:pt idx="1974">
                  <c:v>7778</c:v>
                </c:pt>
                <c:pt idx="1975">
                  <c:v>7783</c:v>
                </c:pt>
                <c:pt idx="1976">
                  <c:v>7788</c:v>
                </c:pt>
                <c:pt idx="1977">
                  <c:v>7784</c:v>
                </c:pt>
                <c:pt idx="1978">
                  <c:v>7791</c:v>
                </c:pt>
                <c:pt idx="1979">
                  <c:v>7786</c:v>
                </c:pt>
                <c:pt idx="1980">
                  <c:v>7791</c:v>
                </c:pt>
                <c:pt idx="1981">
                  <c:v>7782</c:v>
                </c:pt>
                <c:pt idx="1982">
                  <c:v>7779</c:v>
                </c:pt>
                <c:pt idx="1983">
                  <c:v>7784</c:v>
                </c:pt>
                <c:pt idx="1984">
                  <c:v>7781</c:v>
                </c:pt>
                <c:pt idx="1985">
                  <c:v>7782</c:v>
                </c:pt>
                <c:pt idx="1986">
                  <c:v>7781</c:v>
                </c:pt>
                <c:pt idx="1987">
                  <c:v>7782</c:v>
                </c:pt>
                <c:pt idx="1988">
                  <c:v>7783</c:v>
                </c:pt>
                <c:pt idx="1989">
                  <c:v>7784</c:v>
                </c:pt>
                <c:pt idx="1990">
                  <c:v>7782</c:v>
                </c:pt>
                <c:pt idx="1991">
                  <c:v>7780</c:v>
                </c:pt>
                <c:pt idx="1992">
                  <c:v>7783</c:v>
                </c:pt>
                <c:pt idx="1993">
                  <c:v>7805</c:v>
                </c:pt>
                <c:pt idx="1994">
                  <c:v>7801</c:v>
                </c:pt>
                <c:pt idx="1995">
                  <c:v>7803</c:v>
                </c:pt>
                <c:pt idx="1996">
                  <c:v>7800</c:v>
                </c:pt>
                <c:pt idx="1997">
                  <c:v>7727</c:v>
                </c:pt>
                <c:pt idx="1998">
                  <c:v>7462</c:v>
                </c:pt>
                <c:pt idx="1999">
                  <c:v>7427</c:v>
                </c:pt>
                <c:pt idx="2000">
                  <c:v>7426</c:v>
                </c:pt>
                <c:pt idx="2001">
                  <c:v>7423</c:v>
                </c:pt>
                <c:pt idx="2002">
                  <c:v>7422</c:v>
                </c:pt>
                <c:pt idx="2003">
                  <c:v>7428</c:v>
                </c:pt>
                <c:pt idx="2004">
                  <c:v>7426</c:v>
                </c:pt>
                <c:pt idx="2005">
                  <c:v>7430</c:v>
                </c:pt>
                <c:pt idx="2006">
                  <c:v>7438</c:v>
                </c:pt>
                <c:pt idx="2007">
                  <c:v>7464</c:v>
                </c:pt>
                <c:pt idx="2008">
                  <c:v>7486</c:v>
                </c:pt>
                <c:pt idx="2009">
                  <c:v>7491</c:v>
                </c:pt>
                <c:pt idx="2010">
                  <c:v>7500</c:v>
                </c:pt>
                <c:pt idx="2011">
                  <c:v>7483</c:v>
                </c:pt>
                <c:pt idx="2012">
                  <c:v>7488</c:v>
                </c:pt>
                <c:pt idx="2013">
                  <c:v>7486</c:v>
                </c:pt>
                <c:pt idx="2014">
                  <c:v>7486</c:v>
                </c:pt>
                <c:pt idx="2015">
                  <c:v>7484</c:v>
                </c:pt>
                <c:pt idx="2016">
                  <c:v>7483</c:v>
                </c:pt>
                <c:pt idx="2017">
                  <c:v>7492</c:v>
                </c:pt>
                <c:pt idx="2018">
                  <c:v>7495</c:v>
                </c:pt>
                <c:pt idx="2019">
                  <c:v>7498</c:v>
                </c:pt>
                <c:pt idx="2020">
                  <c:v>7500</c:v>
                </c:pt>
                <c:pt idx="2021">
                  <c:v>7500</c:v>
                </c:pt>
                <c:pt idx="2022">
                  <c:v>7507</c:v>
                </c:pt>
                <c:pt idx="2023">
                  <c:v>7503</c:v>
                </c:pt>
                <c:pt idx="2024">
                  <c:v>7521</c:v>
                </c:pt>
                <c:pt idx="2025">
                  <c:v>7541</c:v>
                </c:pt>
                <c:pt idx="2026">
                  <c:v>7554</c:v>
                </c:pt>
                <c:pt idx="2027">
                  <c:v>7558</c:v>
                </c:pt>
                <c:pt idx="2028">
                  <c:v>7572</c:v>
                </c:pt>
                <c:pt idx="2029">
                  <c:v>7583</c:v>
                </c:pt>
                <c:pt idx="2030">
                  <c:v>7581</c:v>
                </c:pt>
                <c:pt idx="2031">
                  <c:v>7596</c:v>
                </c:pt>
                <c:pt idx="2032">
                  <c:v>7603</c:v>
                </c:pt>
                <c:pt idx="2033">
                  <c:v>7613</c:v>
                </c:pt>
                <c:pt idx="2034">
                  <c:v>7620</c:v>
                </c:pt>
                <c:pt idx="2035">
                  <c:v>7630</c:v>
                </c:pt>
                <c:pt idx="2036">
                  <c:v>7631</c:v>
                </c:pt>
                <c:pt idx="2037">
                  <c:v>7636</c:v>
                </c:pt>
                <c:pt idx="2038">
                  <c:v>7630</c:v>
                </c:pt>
                <c:pt idx="2039">
                  <c:v>7640</c:v>
                </c:pt>
                <c:pt idx="2040">
                  <c:v>7644</c:v>
                </c:pt>
                <c:pt idx="2041">
                  <c:v>7658</c:v>
                </c:pt>
                <c:pt idx="2042">
                  <c:v>7652</c:v>
                </c:pt>
                <c:pt idx="2043">
                  <c:v>7657</c:v>
                </c:pt>
                <c:pt idx="2044">
                  <c:v>7652</c:v>
                </c:pt>
                <c:pt idx="2045">
                  <c:v>7654</c:v>
                </c:pt>
                <c:pt idx="2046">
                  <c:v>7670</c:v>
                </c:pt>
                <c:pt idx="2047">
                  <c:v>7674</c:v>
                </c:pt>
                <c:pt idx="2048">
                  <c:v>7685</c:v>
                </c:pt>
                <c:pt idx="2049">
                  <c:v>7689</c:v>
                </c:pt>
                <c:pt idx="2050">
                  <c:v>7706</c:v>
                </c:pt>
                <c:pt idx="2051">
                  <c:v>7703</c:v>
                </c:pt>
                <c:pt idx="2052">
                  <c:v>7720</c:v>
                </c:pt>
                <c:pt idx="2053">
                  <c:v>7721</c:v>
                </c:pt>
                <c:pt idx="2054">
                  <c:v>7721</c:v>
                </c:pt>
                <c:pt idx="2055">
                  <c:v>7718</c:v>
                </c:pt>
                <c:pt idx="2056">
                  <c:v>7722</c:v>
                </c:pt>
                <c:pt idx="2057">
                  <c:v>7722</c:v>
                </c:pt>
                <c:pt idx="2058">
                  <c:v>7722</c:v>
                </c:pt>
                <c:pt idx="2059">
                  <c:v>7728</c:v>
                </c:pt>
                <c:pt idx="2060">
                  <c:v>7723</c:v>
                </c:pt>
                <c:pt idx="2061">
                  <c:v>7726</c:v>
                </c:pt>
                <c:pt idx="2062">
                  <c:v>7719</c:v>
                </c:pt>
                <c:pt idx="2063">
                  <c:v>7726</c:v>
                </c:pt>
                <c:pt idx="2064">
                  <c:v>7725</c:v>
                </c:pt>
                <c:pt idx="2065">
                  <c:v>7728</c:v>
                </c:pt>
                <c:pt idx="2066">
                  <c:v>7732</c:v>
                </c:pt>
                <c:pt idx="2067">
                  <c:v>7732</c:v>
                </c:pt>
                <c:pt idx="2068">
                  <c:v>7740</c:v>
                </c:pt>
                <c:pt idx="2069">
                  <c:v>7748</c:v>
                </c:pt>
                <c:pt idx="2070">
                  <c:v>7758</c:v>
                </c:pt>
                <c:pt idx="2071">
                  <c:v>7754</c:v>
                </c:pt>
                <c:pt idx="2072">
                  <c:v>7759</c:v>
                </c:pt>
                <c:pt idx="2073">
                  <c:v>7757</c:v>
                </c:pt>
                <c:pt idx="2074">
                  <c:v>7777</c:v>
                </c:pt>
                <c:pt idx="2075">
                  <c:v>7772</c:v>
                </c:pt>
                <c:pt idx="2076">
                  <c:v>7774</c:v>
                </c:pt>
                <c:pt idx="2077">
                  <c:v>7773</c:v>
                </c:pt>
                <c:pt idx="2078">
                  <c:v>7777</c:v>
                </c:pt>
                <c:pt idx="2079">
                  <c:v>7776</c:v>
                </c:pt>
                <c:pt idx="2080">
                  <c:v>7778</c:v>
                </c:pt>
                <c:pt idx="2081">
                  <c:v>7776</c:v>
                </c:pt>
                <c:pt idx="2082">
                  <c:v>7779</c:v>
                </c:pt>
                <c:pt idx="2083">
                  <c:v>7793</c:v>
                </c:pt>
                <c:pt idx="2084">
                  <c:v>7797</c:v>
                </c:pt>
                <c:pt idx="2085">
                  <c:v>7807</c:v>
                </c:pt>
                <c:pt idx="2086">
                  <c:v>7812</c:v>
                </c:pt>
                <c:pt idx="2087">
                  <c:v>7814</c:v>
                </c:pt>
                <c:pt idx="2088">
                  <c:v>7817</c:v>
                </c:pt>
                <c:pt idx="2089">
                  <c:v>7808</c:v>
                </c:pt>
                <c:pt idx="2090">
                  <c:v>7817</c:v>
                </c:pt>
                <c:pt idx="2091">
                  <c:v>7823</c:v>
                </c:pt>
                <c:pt idx="2092">
                  <c:v>7813</c:v>
                </c:pt>
                <c:pt idx="2093">
                  <c:v>7812</c:v>
                </c:pt>
                <c:pt idx="2094">
                  <c:v>7806</c:v>
                </c:pt>
                <c:pt idx="2095">
                  <c:v>7807</c:v>
                </c:pt>
                <c:pt idx="2096">
                  <c:v>7815</c:v>
                </c:pt>
                <c:pt idx="2097">
                  <c:v>7811</c:v>
                </c:pt>
                <c:pt idx="2098">
                  <c:v>7810</c:v>
                </c:pt>
                <c:pt idx="2099">
                  <c:v>7809</c:v>
                </c:pt>
                <c:pt idx="2100">
                  <c:v>7807</c:v>
                </c:pt>
                <c:pt idx="2101">
                  <c:v>7816</c:v>
                </c:pt>
                <c:pt idx="2102">
                  <c:v>7815</c:v>
                </c:pt>
                <c:pt idx="2103">
                  <c:v>7820</c:v>
                </c:pt>
                <c:pt idx="2104">
                  <c:v>7809</c:v>
                </c:pt>
                <c:pt idx="2105">
                  <c:v>7812</c:v>
                </c:pt>
                <c:pt idx="2106">
                  <c:v>7808</c:v>
                </c:pt>
                <c:pt idx="2107">
                  <c:v>7823</c:v>
                </c:pt>
                <c:pt idx="2108">
                  <c:v>7819</c:v>
                </c:pt>
                <c:pt idx="2109">
                  <c:v>7828</c:v>
                </c:pt>
                <c:pt idx="2110">
                  <c:v>7823</c:v>
                </c:pt>
                <c:pt idx="2111">
                  <c:v>7822</c:v>
                </c:pt>
                <c:pt idx="2112">
                  <c:v>7824</c:v>
                </c:pt>
                <c:pt idx="2113">
                  <c:v>7821</c:v>
                </c:pt>
                <c:pt idx="2114">
                  <c:v>7812</c:v>
                </c:pt>
                <c:pt idx="2115">
                  <c:v>7801</c:v>
                </c:pt>
                <c:pt idx="2116">
                  <c:v>7814</c:v>
                </c:pt>
                <c:pt idx="2117">
                  <c:v>7810</c:v>
                </c:pt>
                <c:pt idx="2118">
                  <c:v>7812</c:v>
                </c:pt>
                <c:pt idx="2119">
                  <c:v>7816</c:v>
                </c:pt>
                <c:pt idx="2120">
                  <c:v>7809</c:v>
                </c:pt>
                <c:pt idx="2121">
                  <c:v>7809</c:v>
                </c:pt>
                <c:pt idx="2122">
                  <c:v>7808</c:v>
                </c:pt>
                <c:pt idx="2123">
                  <c:v>7816</c:v>
                </c:pt>
                <c:pt idx="2124">
                  <c:v>7826</c:v>
                </c:pt>
                <c:pt idx="2125">
                  <c:v>7817</c:v>
                </c:pt>
                <c:pt idx="2126">
                  <c:v>7820</c:v>
                </c:pt>
                <c:pt idx="2127">
                  <c:v>7825</c:v>
                </c:pt>
                <c:pt idx="2128">
                  <c:v>7821</c:v>
                </c:pt>
                <c:pt idx="2129">
                  <c:v>7822</c:v>
                </c:pt>
                <c:pt idx="2130">
                  <c:v>7821</c:v>
                </c:pt>
                <c:pt idx="2131">
                  <c:v>7821</c:v>
                </c:pt>
                <c:pt idx="2132">
                  <c:v>7816</c:v>
                </c:pt>
                <c:pt idx="2133">
                  <c:v>7821</c:v>
                </c:pt>
                <c:pt idx="2134">
                  <c:v>7810</c:v>
                </c:pt>
                <c:pt idx="2135">
                  <c:v>7822</c:v>
                </c:pt>
                <c:pt idx="2136">
                  <c:v>7816</c:v>
                </c:pt>
                <c:pt idx="2137">
                  <c:v>7812</c:v>
                </c:pt>
                <c:pt idx="2138">
                  <c:v>7811</c:v>
                </c:pt>
                <c:pt idx="2139">
                  <c:v>7809</c:v>
                </c:pt>
                <c:pt idx="2140">
                  <c:v>7811</c:v>
                </c:pt>
                <c:pt idx="2141">
                  <c:v>7820</c:v>
                </c:pt>
                <c:pt idx="2142">
                  <c:v>7816</c:v>
                </c:pt>
                <c:pt idx="2143">
                  <c:v>7824</c:v>
                </c:pt>
                <c:pt idx="2144">
                  <c:v>7816</c:v>
                </c:pt>
                <c:pt idx="2145">
                  <c:v>7817</c:v>
                </c:pt>
                <c:pt idx="2146">
                  <c:v>7822</c:v>
                </c:pt>
                <c:pt idx="2147">
                  <c:v>7816</c:v>
                </c:pt>
                <c:pt idx="2148">
                  <c:v>7823</c:v>
                </c:pt>
                <c:pt idx="2149">
                  <c:v>7822</c:v>
                </c:pt>
                <c:pt idx="2150">
                  <c:v>7821</c:v>
                </c:pt>
                <c:pt idx="2151">
                  <c:v>7824</c:v>
                </c:pt>
                <c:pt idx="2152">
                  <c:v>7824</c:v>
                </c:pt>
                <c:pt idx="2153">
                  <c:v>7823</c:v>
                </c:pt>
                <c:pt idx="2154">
                  <c:v>7812</c:v>
                </c:pt>
                <c:pt idx="2155">
                  <c:v>7814</c:v>
                </c:pt>
                <c:pt idx="2156">
                  <c:v>7819</c:v>
                </c:pt>
                <c:pt idx="2157">
                  <c:v>7819</c:v>
                </c:pt>
                <c:pt idx="2158">
                  <c:v>7826</c:v>
                </c:pt>
                <c:pt idx="2159">
                  <c:v>7823</c:v>
                </c:pt>
                <c:pt idx="2160">
                  <c:v>7828</c:v>
                </c:pt>
                <c:pt idx="2161">
                  <c:v>7821</c:v>
                </c:pt>
                <c:pt idx="2162">
                  <c:v>7822</c:v>
                </c:pt>
                <c:pt idx="2163">
                  <c:v>7822</c:v>
                </c:pt>
                <c:pt idx="2164">
                  <c:v>7818</c:v>
                </c:pt>
                <c:pt idx="2165">
                  <c:v>7817</c:v>
                </c:pt>
                <c:pt idx="2166">
                  <c:v>7822</c:v>
                </c:pt>
                <c:pt idx="2167">
                  <c:v>7820</c:v>
                </c:pt>
                <c:pt idx="2168">
                  <c:v>7809</c:v>
                </c:pt>
                <c:pt idx="2169">
                  <c:v>7791</c:v>
                </c:pt>
                <c:pt idx="2170">
                  <c:v>7774</c:v>
                </c:pt>
                <c:pt idx="2171">
                  <c:v>7762</c:v>
                </c:pt>
                <c:pt idx="2172">
                  <c:v>7725</c:v>
                </c:pt>
                <c:pt idx="2173">
                  <c:v>7713</c:v>
                </c:pt>
                <c:pt idx="2174">
                  <c:v>7716</c:v>
                </c:pt>
                <c:pt idx="2175">
                  <c:v>7716</c:v>
                </c:pt>
                <c:pt idx="2176">
                  <c:v>7708</c:v>
                </c:pt>
                <c:pt idx="2177">
                  <c:v>7710</c:v>
                </c:pt>
                <c:pt idx="2178">
                  <c:v>7709</c:v>
                </c:pt>
                <c:pt idx="2179">
                  <c:v>7712</c:v>
                </c:pt>
                <c:pt idx="2180">
                  <c:v>7713</c:v>
                </c:pt>
                <c:pt idx="2181">
                  <c:v>7715</c:v>
                </c:pt>
                <c:pt idx="2182">
                  <c:v>7717</c:v>
                </c:pt>
                <c:pt idx="2183">
                  <c:v>7720</c:v>
                </c:pt>
                <c:pt idx="2184">
                  <c:v>7710</c:v>
                </c:pt>
                <c:pt idx="2185">
                  <c:v>7690</c:v>
                </c:pt>
                <c:pt idx="2186">
                  <c:v>7663</c:v>
                </c:pt>
                <c:pt idx="2187">
                  <c:v>7649</c:v>
                </c:pt>
                <c:pt idx="2188">
                  <c:v>7649</c:v>
                </c:pt>
                <c:pt idx="2189">
                  <c:v>7654</c:v>
                </c:pt>
                <c:pt idx="2190">
                  <c:v>7659</c:v>
                </c:pt>
                <c:pt idx="2191">
                  <c:v>7653</c:v>
                </c:pt>
                <c:pt idx="2192">
                  <c:v>7657</c:v>
                </c:pt>
                <c:pt idx="2193">
                  <c:v>7653</c:v>
                </c:pt>
                <c:pt idx="2194">
                  <c:v>7586</c:v>
                </c:pt>
                <c:pt idx="2195">
                  <c:v>7536</c:v>
                </c:pt>
                <c:pt idx="2196">
                  <c:v>7427</c:v>
                </c:pt>
                <c:pt idx="2197">
                  <c:v>7422</c:v>
                </c:pt>
                <c:pt idx="2198">
                  <c:v>7425</c:v>
                </c:pt>
                <c:pt idx="2199">
                  <c:v>7426</c:v>
                </c:pt>
                <c:pt idx="2200">
                  <c:v>7422</c:v>
                </c:pt>
                <c:pt idx="2201">
                  <c:v>7421</c:v>
                </c:pt>
                <c:pt idx="2202">
                  <c:v>7318</c:v>
                </c:pt>
                <c:pt idx="2203">
                  <c:v>7224</c:v>
                </c:pt>
                <c:pt idx="2204">
                  <c:v>7224</c:v>
                </c:pt>
                <c:pt idx="2205">
                  <c:v>7224</c:v>
                </c:pt>
                <c:pt idx="2206">
                  <c:v>7225</c:v>
                </c:pt>
                <c:pt idx="2207">
                  <c:v>7222</c:v>
                </c:pt>
                <c:pt idx="2208">
                  <c:v>7226</c:v>
                </c:pt>
                <c:pt idx="2209">
                  <c:v>7231</c:v>
                </c:pt>
                <c:pt idx="2210">
                  <c:v>7226</c:v>
                </c:pt>
                <c:pt idx="2211">
                  <c:v>7225</c:v>
                </c:pt>
                <c:pt idx="2212">
                  <c:v>7222</c:v>
                </c:pt>
                <c:pt idx="2213">
                  <c:v>7222</c:v>
                </c:pt>
                <c:pt idx="2214">
                  <c:v>7219</c:v>
                </c:pt>
                <c:pt idx="2215">
                  <c:v>7222</c:v>
                </c:pt>
                <c:pt idx="2216">
                  <c:v>7225</c:v>
                </c:pt>
                <c:pt idx="2217">
                  <c:v>7225</c:v>
                </c:pt>
                <c:pt idx="2218">
                  <c:v>7221</c:v>
                </c:pt>
                <c:pt idx="2219">
                  <c:v>7219</c:v>
                </c:pt>
                <c:pt idx="2220">
                  <c:v>7210</c:v>
                </c:pt>
                <c:pt idx="2221">
                  <c:v>7211</c:v>
                </c:pt>
                <c:pt idx="2222">
                  <c:v>7206</c:v>
                </c:pt>
                <c:pt idx="2223">
                  <c:v>7210</c:v>
                </c:pt>
                <c:pt idx="2224">
                  <c:v>7212</c:v>
                </c:pt>
                <c:pt idx="2225">
                  <c:v>7213</c:v>
                </c:pt>
                <c:pt idx="2226">
                  <c:v>7212</c:v>
                </c:pt>
                <c:pt idx="2227">
                  <c:v>7213</c:v>
                </c:pt>
                <c:pt idx="2228">
                  <c:v>7192</c:v>
                </c:pt>
                <c:pt idx="2229">
                  <c:v>7057</c:v>
                </c:pt>
                <c:pt idx="2230">
                  <c:v>6986</c:v>
                </c:pt>
                <c:pt idx="2231">
                  <c:v>6976</c:v>
                </c:pt>
                <c:pt idx="2232">
                  <c:v>6978</c:v>
                </c:pt>
                <c:pt idx="2233">
                  <c:v>6980</c:v>
                </c:pt>
                <c:pt idx="2234">
                  <c:v>6985</c:v>
                </c:pt>
                <c:pt idx="2235">
                  <c:v>6982</c:v>
                </c:pt>
                <c:pt idx="2236">
                  <c:v>6981</c:v>
                </c:pt>
                <c:pt idx="2237">
                  <c:v>7036</c:v>
                </c:pt>
                <c:pt idx="2238">
                  <c:v>7175</c:v>
                </c:pt>
                <c:pt idx="2239">
                  <c:v>7203</c:v>
                </c:pt>
                <c:pt idx="2240">
                  <c:v>7202</c:v>
                </c:pt>
                <c:pt idx="2241">
                  <c:v>7202</c:v>
                </c:pt>
                <c:pt idx="2242">
                  <c:v>7202</c:v>
                </c:pt>
                <c:pt idx="2243">
                  <c:v>7206</c:v>
                </c:pt>
                <c:pt idx="2244">
                  <c:v>7217</c:v>
                </c:pt>
                <c:pt idx="2245">
                  <c:v>7221</c:v>
                </c:pt>
                <c:pt idx="2246">
                  <c:v>7219</c:v>
                </c:pt>
                <c:pt idx="2247">
                  <c:v>7216</c:v>
                </c:pt>
                <c:pt idx="2248">
                  <c:v>7218</c:v>
                </c:pt>
                <c:pt idx="2249">
                  <c:v>7220</c:v>
                </c:pt>
                <c:pt idx="2250">
                  <c:v>7216</c:v>
                </c:pt>
                <c:pt idx="2251">
                  <c:v>7214</c:v>
                </c:pt>
                <c:pt idx="2252">
                  <c:v>7217</c:v>
                </c:pt>
                <c:pt idx="2253">
                  <c:v>7219</c:v>
                </c:pt>
                <c:pt idx="2254">
                  <c:v>7221</c:v>
                </c:pt>
                <c:pt idx="2255">
                  <c:v>7223</c:v>
                </c:pt>
                <c:pt idx="2256">
                  <c:v>7219</c:v>
                </c:pt>
                <c:pt idx="2257">
                  <c:v>7220</c:v>
                </c:pt>
                <c:pt idx="2258">
                  <c:v>7226</c:v>
                </c:pt>
                <c:pt idx="2259">
                  <c:v>7226</c:v>
                </c:pt>
                <c:pt idx="2260">
                  <c:v>7222</c:v>
                </c:pt>
                <c:pt idx="2261">
                  <c:v>7119</c:v>
                </c:pt>
                <c:pt idx="2262">
                  <c:v>7013</c:v>
                </c:pt>
                <c:pt idx="2263">
                  <c:v>7005</c:v>
                </c:pt>
                <c:pt idx="2264">
                  <c:v>7005</c:v>
                </c:pt>
                <c:pt idx="2265">
                  <c:v>7003</c:v>
                </c:pt>
                <c:pt idx="2266">
                  <c:v>7004</c:v>
                </c:pt>
                <c:pt idx="2267">
                  <c:v>7009</c:v>
                </c:pt>
                <c:pt idx="2268">
                  <c:v>7014</c:v>
                </c:pt>
                <c:pt idx="2269">
                  <c:v>7108</c:v>
                </c:pt>
                <c:pt idx="2270">
                  <c:v>7211</c:v>
                </c:pt>
                <c:pt idx="2271">
                  <c:v>7219</c:v>
                </c:pt>
                <c:pt idx="2272">
                  <c:v>7221</c:v>
                </c:pt>
                <c:pt idx="2273">
                  <c:v>7230</c:v>
                </c:pt>
                <c:pt idx="2274">
                  <c:v>7228</c:v>
                </c:pt>
                <c:pt idx="2275">
                  <c:v>7233</c:v>
                </c:pt>
                <c:pt idx="2276">
                  <c:v>7226</c:v>
                </c:pt>
                <c:pt idx="2277">
                  <c:v>7226</c:v>
                </c:pt>
                <c:pt idx="2278">
                  <c:v>7220</c:v>
                </c:pt>
                <c:pt idx="2279">
                  <c:v>7217</c:v>
                </c:pt>
                <c:pt idx="2280">
                  <c:v>7211</c:v>
                </c:pt>
                <c:pt idx="2281">
                  <c:v>7211</c:v>
                </c:pt>
                <c:pt idx="2282">
                  <c:v>7145</c:v>
                </c:pt>
                <c:pt idx="2283">
                  <c:v>7021</c:v>
                </c:pt>
                <c:pt idx="2284">
                  <c:v>7004</c:v>
                </c:pt>
                <c:pt idx="2285">
                  <c:v>7001</c:v>
                </c:pt>
                <c:pt idx="2286">
                  <c:v>7000</c:v>
                </c:pt>
                <c:pt idx="2287">
                  <c:v>7005</c:v>
                </c:pt>
                <c:pt idx="2288">
                  <c:v>7011</c:v>
                </c:pt>
                <c:pt idx="2289">
                  <c:v>7123</c:v>
                </c:pt>
                <c:pt idx="2290">
                  <c:v>7215</c:v>
                </c:pt>
                <c:pt idx="2291">
                  <c:v>7228</c:v>
                </c:pt>
                <c:pt idx="2292">
                  <c:v>7227</c:v>
                </c:pt>
                <c:pt idx="2293">
                  <c:v>7229</c:v>
                </c:pt>
                <c:pt idx="2294">
                  <c:v>7225</c:v>
                </c:pt>
                <c:pt idx="2295">
                  <c:v>7227</c:v>
                </c:pt>
                <c:pt idx="2296">
                  <c:v>7223</c:v>
                </c:pt>
                <c:pt idx="2297">
                  <c:v>7228</c:v>
                </c:pt>
                <c:pt idx="2298">
                  <c:v>7223</c:v>
                </c:pt>
                <c:pt idx="2299">
                  <c:v>7222</c:v>
                </c:pt>
                <c:pt idx="2300">
                  <c:v>7223</c:v>
                </c:pt>
                <c:pt idx="2301">
                  <c:v>7221</c:v>
                </c:pt>
                <c:pt idx="2302">
                  <c:v>7224</c:v>
                </c:pt>
                <c:pt idx="2303">
                  <c:v>7199</c:v>
                </c:pt>
                <c:pt idx="2304">
                  <c:v>7074</c:v>
                </c:pt>
                <c:pt idx="2305">
                  <c:v>7002</c:v>
                </c:pt>
                <c:pt idx="2306">
                  <c:v>6999</c:v>
                </c:pt>
                <c:pt idx="2307">
                  <c:v>6996</c:v>
                </c:pt>
                <c:pt idx="2308">
                  <c:v>7000</c:v>
                </c:pt>
                <c:pt idx="2309">
                  <c:v>7005</c:v>
                </c:pt>
                <c:pt idx="2310">
                  <c:v>7055</c:v>
                </c:pt>
                <c:pt idx="2311">
                  <c:v>7189</c:v>
                </c:pt>
                <c:pt idx="2312">
                  <c:v>7209</c:v>
                </c:pt>
                <c:pt idx="2313">
                  <c:v>7221</c:v>
                </c:pt>
                <c:pt idx="2314">
                  <c:v>7228</c:v>
                </c:pt>
                <c:pt idx="2315">
                  <c:v>7226</c:v>
                </c:pt>
                <c:pt idx="2316">
                  <c:v>7225</c:v>
                </c:pt>
                <c:pt idx="2317">
                  <c:v>7223</c:v>
                </c:pt>
                <c:pt idx="2318">
                  <c:v>7221</c:v>
                </c:pt>
                <c:pt idx="2319">
                  <c:v>7221</c:v>
                </c:pt>
                <c:pt idx="2320">
                  <c:v>7222</c:v>
                </c:pt>
                <c:pt idx="2321">
                  <c:v>7222</c:v>
                </c:pt>
                <c:pt idx="2322">
                  <c:v>7227</c:v>
                </c:pt>
                <c:pt idx="2323">
                  <c:v>7226</c:v>
                </c:pt>
                <c:pt idx="2324">
                  <c:v>7225</c:v>
                </c:pt>
                <c:pt idx="2325">
                  <c:v>7228</c:v>
                </c:pt>
                <c:pt idx="2326">
                  <c:v>7228</c:v>
                </c:pt>
                <c:pt idx="2327">
                  <c:v>7238</c:v>
                </c:pt>
                <c:pt idx="2328">
                  <c:v>7240</c:v>
                </c:pt>
                <c:pt idx="2329">
                  <c:v>7241</c:v>
                </c:pt>
                <c:pt idx="2330">
                  <c:v>7242</c:v>
                </c:pt>
                <c:pt idx="2331">
                  <c:v>7237</c:v>
                </c:pt>
                <c:pt idx="2332">
                  <c:v>7240</c:v>
                </c:pt>
                <c:pt idx="2333">
                  <c:v>7241</c:v>
                </c:pt>
                <c:pt idx="2334">
                  <c:v>7247</c:v>
                </c:pt>
                <c:pt idx="2335">
                  <c:v>7233</c:v>
                </c:pt>
                <c:pt idx="2336">
                  <c:v>7233</c:v>
                </c:pt>
                <c:pt idx="2337">
                  <c:v>7231</c:v>
                </c:pt>
                <c:pt idx="2338">
                  <c:v>7243</c:v>
                </c:pt>
                <c:pt idx="2339">
                  <c:v>7231</c:v>
                </c:pt>
                <c:pt idx="2340">
                  <c:v>7235</c:v>
                </c:pt>
                <c:pt idx="2341">
                  <c:v>7235</c:v>
                </c:pt>
                <c:pt idx="2342">
                  <c:v>7233</c:v>
                </c:pt>
                <c:pt idx="2343">
                  <c:v>7235</c:v>
                </c:pt>
                <c:pt idx="2344">
                  <c:v>7234</c:v>
                </c:pt>
                <c:pt idx="2345">
                  <c:v>7213</c:v>
                </c:pt>
                <c:pt idx="2346">
                  <c:v>7077</c:v>
                </c:pt>
                <c:pt idx="2347">
                  <c:v>7005</c:v>
                </c:pt>
                <c:pt idx="2348">
                  <c:v>7004</c:v>
                </c:pt>
                <c:pt idx="2349">
                  <c:v>6999</c:v>
                </c:pt>
                <c:pt idx="2350">
                  <c:v>7004</c:v>
                </c:pt>
                <c:pt idx="2351">
                  <c:v>7002</c:v>
                </c:pt>
                <c:pt idx="2352">
                  <c:v>7006</c:v>
                </c:pt>
                <c:pt idx="2353">
                  <c:v>7002</c:v>
                </c:pt>
                <c:pt idx="2354">
                  <c:v>7003</c:v>
                </c:pt>
                <c:pt idx="2355">
                  <c:v>7003</c:v>
                </c:pt>
                <c:pt idx="2356">
                  <c:v>7089</c:v>
                </c:pt>
                <c:pt idx="2357">
                  <c:v>7212</c:v>
                </c:pt>
                <c:pt idx="2358">
                  <c:v>7232</c:v>
                </c:pt>
                <c:pt idx="2359">
                  <c:v>7228</c:v>
                </c:pt>
                <c:pt idx="2360">
                  <c:v>7236</c:v>
                </c:pt>
                <c:pt idx="2361">
                  <c:v>7232</c:v>
                </c:pt>
                <c:pt idx="2362">
                  <c:v>7234</c:v>
                </c:pt>
                <c:pt idx="2363">
                  <c:v>7228</c:v>
                </c:pt>
                <c:pt idx="2364">
                  <c:v>7233</c:v>
                </c:pt>
                <c:pt idx="2365">
                  <c:v>7232</c:v>
                </c:pt>
                <c:pt idx="2366">
                  <c:v>7237</c:v>
                </c:pt>
                <c:pt idx="2367">
                  <c:v>7233</c:v>
                </c:pt>
                <c:pt idx="2368">
                  <c:v>7227</c:v>
                </c:pt>
                <c:pt idx="2369">
                  <c:v>7224</c:v>
                </c:pt>
                <c:pt idx="2370">
                  <c:v>7199</c:v>
                </c:pt>
                <c:pt idx="2371">
                  <c:v>7221</c:v>
                </c:pt>
                <c:pt idx="2372">
                  <c:v>7213</c:v>
                </c:pt>
                <c:pt idx="2373">
                  <c:v>7087</c:v>
                </c:pt>
                <c:pt idx="2374">
                  <c:v>7010</c:v>
                </c:pt>
                <c:pt idx="2375">
                  <c:v>7010</c:v>
                </c:pt>
                <c:pt idx="2376">
                  <c:v>7005</c:v>
                </c:pt>
                <c:pt idx="2377">
                  <c:v>7016</c:v>
                </c:pt>
                <c:pt idx="2378">
                  <c:v>7018</c:v>
                </c:pt>
                <c:pt idx="2379">
                  <c:v>7126</c:v>
                </c:pt>
                <c:pt idx="2380">
                  <c:v>7216</c:v>
                </c:pt>
                <c:pt idx="2381">
                  <c:v>7226</c:v>
                </c:pt>
                <c:pt idx="2382">
                  <c:v>7227</c:v>
                </c:pt>
                <c:pt idx="2383">
                  <c:v>7234</c:v>
                </c:pt>
                <c:pt idx="2384">
                  <c:v>7231</c:v>
                </c:pt>
                <c:pt idx="2385">
                  <c:v>7231</c:v>
                </c:pt>
                <c:pt idx="2386">
                  <c:v>7229</c:v>
                </c:pt>
                <c:pt idx="2387">
                  <c:v>7229</c:v>
                </c:pt>
                <c:pt idx="2388">
                  <c:v>7231</c:v>
                </c:pt>
                <c:pt idx="2389">
                  <c:v>7236</c:v>
                </c:pt>
                <c:pt idx="2390">
                  <c:v>7235</c:v>
                </c:pt>
                <c:pt idx="2391">
                  <c:v>7233</c:v>
                </c:pt>
                <c:pt idx="2392">
                  <c:v>7132</c:v>
                </c:pt>
                <c:pt idx="2393">
                  <c:v>7016</c:v>
                </c:pt>
                <c:pt idx="2394">
                  <c:v>7004</c:v>
                </c:pt>
                <c:pt idx="2395">
                  <c:v>6999</c:v>
                </c:pt>
                <c:pt idx="2396">
                  <c:v>7006</c:v>
                </c:pt>
                <c:pt idx="2397">
                  <c:v>7002</c:v>
                </c:pt>
                <c:pt idx="2398">
                  <c:v>7004</c:v>
                </c:pt>
                <c:pt idx="2399">
                  <c:v>7077</c:v>
                </c:pt>
                <c:pt idx="2400">
                  <c:v>7199</c:v>
                </c:pt>
                <c:pt idx="2401">
                  <c:v>7218</c:v>
                </c:pt>
                <c:pt idx="2402">
                  <c:v>7225</c:v>
                </c:pt>
                <c:pt idx="2403">
                  <c:v>7224</c:v>
                </c:pt>
                <c:pt idx="2404">
                  <c:v>7226</c:v>
                </c:pt>
                <c:pt idx="2405">
                  <c:v>7229</c:v>
                </c:pt>
                <c:pt idx="2406">
                  <c:v>7231</c:v>
                </c:pt>
                <c:pt idx="2407">
                  <c:v>7233</c:v>
                </c:pt>
                <c:pt idx="2408">
                  <c:v>7203</c:v>
                </c:pt>
                <c:pt idx="2409">
                  <c:v>7076</c:v>
                </c:pt>
                <c:pt idx="2410">
                  <c:v>7009</c:v>
                </c:pt>
                <c:pt idx="2411">
                  <c:v>7002</c:v>
                </c:pt>
                <c:pt idx="2412">
                  <c:v>6997</c:v>
                </c:pt>
                <c:pt idx="2413">
                  <c:v>6993</c:v>
                </c:pt>
                <c:pt idx="2414">
                  <c:v>7002</c:v>
                </c:pt>
                <c:pt idx="2415">
                  <c:v>7005</c:v>
                </c:pt>
                <c:pt idx="2416">
                  <c:v>7004</c:v>
                </c:pt>
                <c:pt idx="2417">
                  <c:v>7019</c:v>
                </c:pt>
                <c:pt idx="2418">
                  <c:v>7146</c:v>
                </c:pt>
                <c:pt idx="2419">
                  <c:v>7217</c:v>
                </c:pt>
                <c:pt idx="2420">
                  <c:v>7224</c:v>
                </c:pt>
                <c:pt idx="2421">
                  <c:v>7232</c:v>
                </c:pt>
                <c:pt idx="2422">
                  <c:v>7242</c:v>
                </c:pt>
                <c:pt idx="2423">
                  <c:v>7239</c:v>
                </c:pt>
                <c:pt idx="2424">
                  <c:v>7243</c:v>
                </c:pt>
                <c:pt idx="2425">
                  <c:v>7240</c:v>
                </c:pt>
                <c:pt idx="2426">
                  <c:v>7241</c:v>
                </c:pt>
                <c:pt idx="2427">
                  <c:v>7236</c:v>
                </c:pt>
                <c:pt idx="2428">
                  <c:v>7236</c:v>
                </c:pt>
                <c:pt idx="2429">
                  <c:v>7228</c:v>
                </c:pt>
                <c:pt idx="2430">
                  <c:v>7223</c:v>
                </c:pt>
                <c:pt idx="2431">
                  <c:v>7228</c:v>
                </c:pt>
                <c:pt idx="2432">
                  <c:v>7226</c:v>
                </c:pt>
                <c:pt idx="2433">
                  <c:v>7113</c:v>
                </c:pt>
                <c:pt idx="2434">
                  <c:v>7004</c:v>
                </c:pt>
                <c:pt idx="2435">
                  <c:v>7000</c:v>
                </c:pt>
                <c:pt idx="2436">
                  <c:v>6993</c:v>
                </c:pt>
                <c:pt idx="2437">
                  <c:v>6995</c:v>
                </c:pt>
                <c:pt idx="2438">
                  <c:v>6997</c:v>
                </c:pt>
                <c:pt idx="2439">
                  <c:v>6998</c:v>
                </c:pt>
                <c:pt idx="2440">
                  <c:v>7027</c:v>
                </c:pt>
                <c:pt idx="2441">
                  <c:v>7168</c:v>
                </c:pt>
                <c:pt idx="2442">
                  <c:v>7222</c:v>
                </c:pt>
                <c:pt idx="2443">
                  <c:v>7235</c:v>
                </c:pt>
                <c:pt idx="2444">
                  <c:v>7236</c:v>
                </c:pt>
                <c:pt idx="2445">
                  <c:v>7232</c:v>
                </c:pt>
                <c:pt idx="2446">
                  <c:v>7235</c:v>
                </c:pt>
                <c:pt idx="2447">
                  <c:v>7232</c:v>
                </c:pt>
                <c:pt idx="2448">
                  <c:v>7235</c:v>
                </c:pt>
                <c:pt idx="2449">
                  <c:v>7236</c:v>
                </c:pt>
                <c:pt idx="2450">
                  <c:v>7299</c:v>
                </c:pt>
                <c:pt idx="2451">
                  <c:v>7299</c:v>
                </c:pt>
                <c:pt idx="2452">
                  <c:v>7316</c:v>
                </c:pt>
                <c:pt idx="2453">
                  <c:v>7320</c:v>
                </c:pt>
                <c:pt idx="2454">
                  <c:v>7335</c:v>
                </c:pt>
                <c:pt idx="2455">
                  <c:v>7353</c:v>
                </c:pt>
                <c:pt idx="2456">
                  <c:v>7366</c:v>
                </c:pt>
                <c:pt idx="2457">
                  <c:v>7365</c:v>
                </c:pt>
                <c:pt idx="2458">
                  <c:v>7375</c:v>
                </c:pt>
                <c:pt idx="2459">
                  <c:v>7380</c:v>
                </c:pt>
                <c:pt idx="2460">
                  <c:v>7381</c:v>
                </c:pt>
                <c:pt idx="2461">
                  <c:v>7401</c:v>
                </c:pt>
                <c:pt idx="2462">
                  <c:v>7398</c:v>
                </c:pt>
                <c:pt idx="2463">
                  <c:v>7397</c:v>
                </c:pt>
                <c:pt idx="2464">
                  <c:v>7394</c:v>
                </c:pt>
                <c:pt idx="2465">
                  <c:v>7401</c:v>
                </c:pt>
                <c:pt idx="2466">
                  <c:v>7407</c:v>
                </c:pt>
                <c:pt idx="2467">
                  <c:v>7405</c:v>
                </c:pt>
                <c:pt idx="2468">
                  <c:v>7395</c:v>
                </c:pt>
                <c:pt idx="2469">
                  <c:v>7399</c:v>
                </c:pt>
                <c:pt idx="2470">
                  <c:v>7409</c:v>
                </c:pt>
                <c:pt idx="2471">
                  <c:v>7421</c:v>
                </c:pt>
                <c:pt idx="2472">
                  <c:v>7420</c:v>
                </c:pt>
                <c:pt idx="2473">
                  <c:v>7424</c:v>
                </c:pt>
                <c:pt idx="2474">
                  <c:v>7422</c:v>
                </c:pt>
                <c:pt idx="2475">
                  <c:v>7424</c:v>
                </c:pt>
                <c:pt idx="2476">
                  <c:v>7421</c:v>
                </c:pt>
                <c:pt idx="2477">
                  <c:v>7430</c:v>
                </c:pt>
                <c:pt idx="2478">
                  <c:v>7423</c:v>
                </c:pt>
                <c:pt idx="2479">
                  <c:v>7422</c:v>
                </c:pt>
                <c:pt idx="2480">
                  <c:v>7421</c:v>
                </c:pt>
                <c:pt idx="2481">
                  <c:v>7426</c:v>
                </c:pt>
                <c:pt idx="2482">
                  <c:v>7425</c:v>
                </c:pt>
                <c:pt idx="2483">
                  <c:v>7422</c:v>
                </c:pt>
                <c:pt idx="2484">
                  <c:v>7425</c:v>
                </c:pt>
                <c:pt idx="2485">
                  <c:v>7425</c:v>
                </c:pt>
                <c:pt idx="2486">
                  <c:v>7420</c:v>
                </c:pt>
                <c:pt idx="2487">
                  <c:v>7419</c:v>
                </c:pt>
                <c:pt idx="2488">
                  <c:v>7423</c:v>
                </c:pt>
                <c:pt idx="2489">
                  <c:v>7429</c:v>
                </c:pt>
                <c:pt idx="2490">
                  <c:v>7428</c:v>
                </c:pt>
                <c:pt idx="2491">
                  <c:v>7427</c:v>
                </c:pt>
                <c:pt idx="2492">
                  <c:v>7425</c:v>
                </c:pt>
                <c:pt idx="2493">
                  <c:v>7429</c:v>
                </c:pt>
                <c:pt idx="2494">
                  <c:v>7428</c:v>
                </c:pt>
                <c:pt idx="2495">
                  <c:v>7423</c:v>
                </c:pt>
                <c:pt idx="2496">
                  <c:v>7421</c:v>
                </c:pt>
                <c:pt idx="2497">
                  <c:v>7421</c:v>
                </c:pt>
                <c:pt idx="2498">
                  <c:v>7424</c:v>
                </c:pt>
                <c:pt idx="2499">
                  <c:v>7421</c:v>
                </c:pt>
                <c:pt idx="2500">
                  <c:v>7423</c:v>
                </c:pt>
                <c:pt idx="2501">
                  <c:v>7419</c:v>
                </c:pt>
                <c:pt idx="2502">
                  <c:v>7419</c:v>
                </c:pt>
                <c:pt idx="2503">
                  <c:v>7422</c:v>
                </c:pt>
                <c:pt idx="2504">
                  <c:v>7425</c:v>
                </c:pt>
                <c:pt idx="2505">
                  <c:v>7418</c:v>
                </c:pt>
                <c:pt idx="2506">
                  <c:v>7425</c:v>
                </c:pt>
                <c:pt idx="2507">
                  <c:v>7425</c:v>
                </c:pt>
                <c:pt idx="2508">
                  <c:v>7423</c:v>
                </c:pt>
                <c:pt idx="2509">
                  <c:v>7429</c:v>
                </c:pt>
                <c:pt idx="2510">
                  <c:v>7425</c:v>
                </c:pt>
                <c:pt idx="2511">
                  <c:v>7423</c:v>
                </c:pt>
                <c:pt idx="2512">
                  <c:v>7422</c:v>
                </c:pt>
                <c:pt idx="2513">
                  <c:v>7435</c:v>
                </c:pt>
                <c:pt idx="2514">
                  <c:v>7435</c:v>
                </c:pt>
                <c:pt idx="2515">
                  <c:v>7431</c:v>
                </c:pt>
                <c:pt idx="2516">
                  <c:v>7431</c:v>
                </c:pt>
                <c:pt idx="2517">
                  <c:v>7434</c:v>
                </c:pt>
                <c:pt idx="2518">
                  <c:v>7431</c:v>
                </c:pt>
                <c:pt idx="2519">
                  <c:v>7430</c:v>
                </c:pt>
                <c:pt idx="2520">
                  <c:v>7429</c:v>
                </c:pt>
                <c:pt idx="2521">
                  <c:v>7423</c:v>
                </c:pt>
                <c:pt idx="2522">
                  <c:v>7426</c:v>
                </c:pt>
                <c:pt idx="2523">
                  <c:v>7427</c:v>
                </c:pt>
                <c:pt idx="2524">
                  <c:v>7428</c:v>
                </c:pt>
                <c:pt idx="2525">
                  <c:v>7424</c:v>
                </c:pt>
                <c:pt idx="2526">
                  <c:v>7423</c:v>
                </c:pt>
                <c:pt idx="2527">
                  <c:v>7421</c:v>
                </c:pt>
                <c:pt idx="2528">
                  <c:v>7419</c:v>
                </c:pt>
                <c:pt idx="2529">
                  <c:v>7420</c:v>
                </c:pt>
                <c:pt idx="2530">
                  <c:v>7421</c:v>
                </c:pt>
                <c:pt idx="2531">
                  <c:v>7424</c:v>
                </c:pt>
                <c:pt idx="2532">
                  <c:v>7422</c:v>
                </c:pt>
                <c:pt idx="2533">
                  <c:v>7425</c:v>
                </c:pt>
                <c:pt idx="2534">
                  <c:v>7422</c:v>
                </c:pt>
                <c:pt idx="2535">
                  <c:v>7422</c:v>
                </c:pt>
                <c:pt idx="2536">
                  <c:v>7419</c:v>
                </c:pt>
                <c:pt idx="2537">
                  <c:v>7421</c:v>
                </c:pt>
                <c:pt idx="2538">
                  <c:v>7427</c:v>
                </c:pt>
                <c:pt idx="2539">
                  <c:v>7428</c:v>
                </c:pt>
                <c:pt idx="2540">
                  <c:v>7431</c:v>
                </c:pt>
                <c:pt idx="2541">
                  <c:v>7429</c:v>
                </c:pt>
                <c:pt idx="2542">
                  <c:v>7433</c:v>
                </c:pt>
                <c:pt idx="2543">
                  <c:v>7435</c:v>
                </c:pt>
                <c:pt idx="2544">
                  <c:v>7448</c:v>
                </c:pt>
                <c:pt idx="2545">
                  <c:v>7445</c:v>
                </c:pt>
                <c:pt idx="2546">
                  <c:v>7443</c:v>
                </c:pt>
                <c:pt idx="2547">
                  <c:v>7430</c:v>
                </c:pt>
                <c:pt idx="2548">
                  <c:v>7428</c:v>
                </c:pt>
                <c:pt idx="2549">
                  <c:v>7428</c:v>
                </c:pt>
                <c:pt idx="2550">
                  <c:v>7428</c:v>
                </c:pt>
                <c:pt idx="2551">
                  <c:v>7420</c:v>
                </c:pt>
                <c:pt idx="2552">
                  <c:v>7422</c:v>
                </c:pt>
                <c:pt idx="2553">
                  <c:v>7420</c:v>
                </c:pt>
                <c:pt idx="2554">
                  <c:v>7426</c:v>
                </c:pt>
                <c:pt idx="2555">
                  <c:v>7424</c:v>
                </c:pt>
                <c:pt idx="2556">
                  <c:v>7429</c:v>
                </c:pt>
                <c:pt idx="2557">
                  <c:v>7430</c:v>
                </c:pt>
                <c:pt idx="2558">
                  <c:v>7425</c:v>
                </c:pt>
                <c:pt idx="2559">
                  <c:v>7425</c:v>
                </c:pt>
                <c:pt idx="2560">
                  <c:v>7433</c:v>
                </c:pt>
                <c:pt idx="2561">
                  <c:v>7428</c:v>
                </c:pt>
                <c:pt idx="2562">
                  <c:v>7420</c:v>
                </c:pt>
                <c:pt idx="2563">
                  <c:v>7427</c:v>
                </c:pt>
                <c:pt idx="2564">
                  <c:v>7425</c:v>
                </c:pt>
                <c:pt idx="2565">
                  <c:v>7426</c:v>
                </c:pt>
                <c:pt idx="2566">
                  <c:v>7419</c:v>
                </c:pt>
                <c:pt idx="2567">
                  <c:v>7416</c:v>
                </c:pt>
                <c:pt idx="2568">
                  <c:v>7418</c:v>
                </c:pt>
                <c:pt idx="2569">
                  <c:v>7416</c:v>
                </c:pt>
                <c:pt idx="2570">
                  <c:v>7420</c:v>
                </c:pt>
                <c:pt idx="2571">
                  <c:v>7419</c:v>
                </c:pt>
                <c:pt idx="2572">
                  <c:v>7429</c:v>
                </c:pt>
                <c:pt idx="2573">
                  <c:v>7442</c:v>
                </c:pt>
                <c:pt idx="2574">
                  <c:v>7423</c:v>
                </c:pt>
                <c:pt idx="2575">
                  <c:v>7420</c:v>
                </c:pt>
                <c:pt idx="2576">
                  <c:v>7422</c:v>
                </c:pt>
                <c:pt idx="2577">
                  <c:v>7425</c:v>
                </c:pt>
                <c:pt idx="2578">
                  <c:v>7418</c:v>
                </c:pt>
                <c:pt idx="2579">
                  <c:v>7419</c:v>
                </c:pt>
                <c:pt idx="2580">
                  <c:v>7416</c:v>
                </c:pt>
                <c:pt idx="2581">
                  <c:v>7420</c:v>
                </c:pt>
                <c:pt idx="2582">
                  <c:v>7420</c:v>
                </c:pt>
                <c:pt idx="2583">
                  <c:v>7420</c:v>
                </c:pt>
                <c:pt idx="2584">
                  <c:v>7418</c:v>
                </c:pt>
                <c:pt idx="2585">
                  <c:v>7416</c:v>
                </c:pt>
                <c:pt idx="2586">
                  <c:v>7420</c:v>
                </c:pt>
                <c:pt idx="2587">
                  <c:v>7417</c:v>
                </c:pt>
                <c:pt idx="2588">
                  <c:v>7425</c:v>
                </c:pt>
                <c:pt idx="2589">
                  <c:v>7424</c:v>
                </c:pt>
                <c:pt idx="2590">
                  <c:v>7429</c:v>
                </c:pt>
                <c:pt idx="2591">
                  <c:v>7425</c:v>
                </c:pt>
                <c:pt idx="2592">
                  <c:v>7429</c:v>
                </c:pt>
                <c:pt idx="2593">
                  <c:v>7427</c:v>
                </c:pt>
                <c:pt idx="2594">
                  <c:v>7425</c:v>
                </c:pt>
                <c:pt idx="2595">
                  <c:v>7421</c:v>
                </c:pt>
                <c:pt idx="2596">
                  <c:v>7420</c:v>
                </c:pt>
                <c:pt idx="2597">
                  <c:v>7423</c:v>
                </c:pt>
                <c:pt idx="2598">
                  <c:v>7422</c:v>
                </c:pt>
                <c:pt idx="2599">
                  <c:v>7423</c:v>
                </c:pt>
                <c:pt idx="2600">
                  <c:v>7415</c:v>
                </c:pt>
                <c:pt idx="2601">
                  <c:v>7413</c:v>
                </c:pt>
                <c:pt idx="2602">
                  <c:v>7408</c:v>
                </c:pt>
                <c:pt idx="2603">
                  <c:v>7412</c:v>
                </c:pt>
                <c:pt idx="2604">
                  <c:v>7413</c:v>
                </c:pt>
                <c:pt idx="2605">
                  <c:v>7413</c:v>
                </c:pt>
                <c:pt idx="2606">
                  <c:v>7412</c:v>
                </c:pt>
                <c:pt idx="2607">
                  <c:v>7417</c:v>
                </c:pt>
                <c:pt idx="2608">
                  <c:v>7415</c:v>
                </c:pt>
                <c:pt idx="2609">
                  <c:v>7412</c:v>
                </c:pt>
                <c:pt idx="2610">
                  <c:v>7414</c:v>
                </c:pt>
                <c:pt idx="2611">
                  <c:v>7413</c:v>
                </c:pt>
                <c:pt idx="2612">
                  <c:v>7406</c:v>
                </c:pt>
                <c:pt idx="2613">
                  <c:v>7397</c:v>
                </c:pt>
                <c:pt idx="2614">
                  <c:v>7403</c:v>
                </c:pt>
                <c:pt idx="2615">
                  <c:v>7399</c:v>
                </c:pt>
                <c:pt idx="2616">
                  <c:v>7398</c:v>
                </c:pt>
                <c:pt idx="2617">
                  <c:v>7400</c:v>
                </c:pt>
                <c:pt idx="2618">
                  <c:v>7400</c:v>
                </c:pt>
                <c:pt idx="2619">
                  <c:v>7407</c:v>
                </c:pt>
                <c:pt idx="2620">
                  <c:v>7404</c:v>
                </c:pt>
                <c:pt idx="2621">
                  <c:v>7415</c:v>
                </c:pt>
                <c:pt idx="2622">
                  <c:v>7417</c:v>
                </c:pt>
                <c:pt idx="2623">
                  <c:v>7411</c:v>
                </c:pt>
                <c:pt idx="2624">
                  <c:v>7421</c:v>
                </c:pt>
                <c:pt idx="2625">
                  <c:v>7412</c:v>
                </c:pt>
                <c:pt idx="2626">
                  <c:v>7416</c:v>
                </c:pt>
                <c:pt idx="2627">
                  <c:v>7418</c:v>
                </c:pt>
                <c:pt idx="2628">
                  <c:v>7410</c:v>
                </c:pt>
                <c:pt idx="2629">
                  <c:v>7409</c:v>
                </c:pt>
                <c:pt idx="2630">
                  <c:v>7411</c:v>
                </c:pt>
                <c:pt idx="2631">
                  <c:v>7412</c:v>
                </c:pt>
                <c:pt idx="2632">
                  <c:v>7408</c:v>
                </c:pt>
                <c:pt idx="2633">
                  <c:v>7416</c:v>
                </c:pt>
                <c:pt idx="2634">
                  <c:v>7408</c:v>
                </c:pt>
                <c:pt idx="2635">
                  <c:v>7404</c:v>
                </c:pt>
                <c:pt idx="2636">
                  <c:v>7416</c:v>
                </c:pt>
                <c:pt idx="2637">
                  <c:v>7415</c:v>
                </c:pt>
                <c:pt idx="2638">
                  <c:v>7421</c:v>
                </c:pt>
                <c:pt idx="2639">
                  <c:v>7425</c:v>
                </c:pt>
                <c:pt idx="2640">
                  <c:v>7416</c:v>
                </c:pt>
                <c:pt idx="2641">
                  <c:v>7418</c:v>
                </c:pt>
                <c:pt idx="2642">
                  <c:v>7421</c:v>
                </c:pt>
                <c:pt idx="2643">
                  <c:v>7415</c:v>
                </c:pt>
                <c:pt idx="2644">
                  <c:v>7415</c:v>
                </c:pt>
                <c:pt idx="2645">
                  <c:v>7411</c:v>
                </c:pt>
                <c:pt idx="2646">
                  <c:v>7419</c:v>
                </c:pt>
                <c:pt idx="2647">
                  <c:v>7421</c:v>
                </c:pt>
                <c:pt idx="2648">
                  <c:v>7421</c:v>
                </c:pt>
                <c:pt idx="2649">
                  <c:v>7413</c:v>
                </c:pt>
                <c:pt idx="2650">
                  <c:v>7409</c:v>
                </c:pt>
                <c:pt idx="2651">
                  <c:v>7419</c:v>
                </c:pt>
                <c:pt idx="2652">
                  <c:v>7419</c:v>
                </c:pt>
                <c:pt idx="2653">
                  <c:v>7411</c:v>
                </c:pt>
                <c:pt idx="2654">
                  <c:v>7415</c:v>
                </c:pt>
                <c:pt idx="2655">
                  <c:v>7413</c:v>
                </c:pt>
                <c:pt idx="2656">
                  <c:v>7412</c:v>
                </c:pt>
                <c:pt idx="2657">
                  <c:v>7416</c:v>
                </c:pt>
                <c:pt idx="2658">
                  <c:v>7411</c:v>
                </c:pt>
                <c:pt idx="2659">
                  <c:v>7417</c:v>
                </c:pt>
                <c:pt idx="2660">
                  <c:v>7321</c:v>
                </c:pt>
                <c:pt idx="2661">
                  <c:v>7256</c:v>
                </c:pt>
                <c:pt idx="2662">
                  <c:v>7253</c:v>
                </c:pt>
                <c:pt idx="2663">
                  <c:v>7263</c:v>
                </c:pt>
                <c:pt idx="2664">
                  <c:v>7249</c:v>
                </c:pt>
                <c:pt idx="2665">
                  <c:v>7260</c:v>
                </c:pt>
                <c:pt idx="2666">
                  <c:v>7256</c:v>
                </c:pt>
                <c:pt idx="2667">
                  <c:v>7255</c:v>
                </c:pt>
                <c:pt idx="2668">
                  <c:v>7256</c:v>
                </c:pt>
                <c:pt idx="2669">
                  <c:v>7264</c:v>
                </c:pt>
                <c:pt idx="2670">
                  <c:v>7259</c:v>
                </c:pt>
                <c:pt idx="2671">
                  <c:v>7260</c:v>
                </c:pt>
                <c:pt idx="2672">
                  <c:v>7259</c:v>
                </c:pt>
                <c:pt idx="2673">
                  <c:v>7267</c:v>
                </c:pt>
                <c:pt idx="2674">
                  <c:v>7256</c:v>
                </c:pt>
                <c:pt idx="2675">
                  <c:v>7271</c:v>
                </c:pt>
                <c:pt idx="2676">
                  <c:v>7280</c:v>
                </c:pt>
                <c:pt idx="2677">
                  <c:v>7281</c:v>
                </c:pt>
                <c:pt idx="2678">
                  <c:v>7195</c:v>
                </c:pt>
                <c:pt idx="2679">
                  <c:v>7155</c:v>
                </c:pt>
                <c:pt idx="2680">
                  <c:v>7163</c:v>
                </c:pt>
                <c:pt idx="2681">
                  <c:v>7266</c:v>
                </c:pt>
                <c:pt idx="2682">
                  <c:v>7279</c:v>
                </c:pt>
                <c:pt idx="2683">
                  <c:v>7283</c:v>
                </c:pt>
                <c:pt idx="2684">
                  <c:v>7278</c:v>
                </c:pt>
                <c:pt idx="2685">
                  <c:v>7284</c:v>
                </c:pt>
                <c:pt idx="2686">
                  <c:v>7286</c:v>
                </c:pt>
                <c:pt idx="2687">
                  <c:v>7290</c:v>
                </c:pt>
                <c:pt idx="2688">
                  <c:v>7326</c:v>
                </c:pt>
                <c:pt idx="2689">
                  <c:v>7360</c:v>
                </c:pt>
                <c:pt idx="2690">
                  <c:v>7366</c:v>
                </c:pt>
                <c:pt idx="2691">
                  <c:v>7364</c:v>
                </c:pt>
                <c:pt idx="2692">
                  <c:v>7365</c:v>
                </c:pt>
                <c:pt idx="2693">
                  <c:v>7371</c:v>
                </c:pt>
                <c:pt idx="2694">
                  <c:v>7369</c:v>
                </c:pt>
                <c:pt idx="2695">
                  <c:v>7375</c:v>
                </c:pt>
                <c:pt idx="2696">
                  <c:v>7371</c:v>
                </c:pt>
                <c:pt idx="2697">
                  <c:v>7377</c:v>
                </c:pt>
                <c:pt idx="2698">
                  <c:v>7389</c:v>
                </c:pt>
                <c:pt idx="2699">
                  <c:v>7387</c:v>
                </c:pt>
                <c:pt idx="2700">
                  <c:v>7387</c:v>
                </c:pt>
                <c:pt idx="2701">
                  <c:v>7345</c:v>
                </c:pt>
                <c:pt idx="2702">
                  <c:v>7158</c:v>
                </c:pt>
                <c:pt idx="2703">
                  <c:v>7121</c:v>
                </c:pt>
                <c:pt idx="2704">
                  <c:v>7120</c:v>
                </c:pt>
                <c:pt idx="2705">
                  <c:v>7121</c:v>
                </c:pt>
                <c:pt idx="2706">
                  <c:v>7119</c:v>
                </c:pt>
                <c:pt idx="2707">
                  <c:v>7190</c:v>
                </c:pt>
                <c:pt idx="2708">
                  <c:v>7358</c:v>
                </c:pt>
                <c:pt idx="2709">
                  <c:v>7394</c:v>
                </c:pt>
                <c:pt idx="2710">
                  <c:v>7387</c:v>
                </c:pt>
                <c:pt idx="2711">
                  <c:v>7388</c:v>
                </c:pt>
                <c:pt idx="2712">
                  <c:v>7388</c:v>
                </c:pt>
                <c:pt idx="2713">
                  <c:v>7388</c:v>
                </c:pt>
                <c:pt idx="2714">
                  <c:v>7389</c:v>
                </c:pt>
                <c:pt idx="2715">
                  <c:v>7386</c:v>
                </c:pt>
                <c:pt idx="2716">
                  <c:v>7330</c:v>
                </c:pt>
                <c:pt idx="2717">
                  <c:v>7146</c:v>
                </c:pt>
                <c:pt idx="2718">
                  <c:v>7121</c:v>
                </c:pt>
                <c:pt idx="2719">
                  <c:v>7131</c:v>
                </c:pt>
                <c:pt idx="2720">
                  <c:v>7135</c:v>
                </c:pt>
                <c:pt idx="2721">
                  <c:v>7188</c:v>
                </c:pt>
                <c:pt idx="2722">
                  <c:v>7385</c:v>
                </c:pt>
                <c:pt idx="2723">
                  <c:v>7407</c:v>
                </c:pt>
                <c:pt idx="2724">
                  <c:v>7414</c:v>
                </c:pt>
                <c:pt idx="2725">
                  <c:v>7413</c:v>
                </c:pt>
                <c:pt idx="2726">
                  <c:v>7414</c:v>
                </c:pt>
                <c:pt idx="2727">
                  <c:v>7415</c:v>
                </c:pt>
                <c:pt idx="2728">
                  <c:v>7414</c:v>
                </c:pt>
                <c:pt idx="2729">
                  <c:v>7408</c:v>
                </c:pt>
                <c:pt idx="2730">
                  <c:v>7258</c:v>
                </c:pt>
                <c:pt idx="2731">
                  <c:v>7147</c:v>
                </c:pt>
                <c:pt idx="2732">
                  <c:v>7142</c:v>
                </c:pt>
                <c:pt idx="2733">
                  <c:v>7141</c:v>
                </c:pt>
                <c:pt idx="2734">
                  <c:v>7221</c:v>
                </c:pt>
                <c:pt idx="2735">
                  <c:v>7404</c:v>
                </c:pt>
                <c:pt idx="2736">
                  <c:v>7419</c:v>
                </c:pt>
                <c:pt idx="2737">
                  <c:v>7424</c:v>
                </c:pt>
                <c:pt idx="2738">
                  <c:v>7423</c:v>
                </c:pt>
                <c:pt idx="2739">
                  <c:v>7422</c:v>
                </c:pt>
                <c:pt idx="2740">
                  <c:v>7465</c:v>
                </c:pt>
                <c:pt idx="2741">
                  <c:v>7497</c:v>
                </c:pt>
                <c:pt idx="2742">
                  <c:v>7490</c:v>
                </c:pt>
                <c:pt idx="2743">
                  <c:v>7493</c:v>
                </c:pt>
                <c:pt idx="2744">
                  <c:v>7372</c:v>
                </c:pt>
                <c:pt idx="2745">
                  <c:v>7236</c:v>
                </c:pt>
                <c:pt idx="2746">
                  <c:v>7230</c:v>
                </c:pt>
                <c:pt idx="2747">
                  <c:v>7226</c:v>
                </c:pt>
                <c:pt idx="2748">
                  <c:v>7231</c:v>
                </c:pt>
                <c:pt idx="2749">
                  <c:v>7224</c:v>
                </c:pt>
                <c:pt idx="2750">
                  <c:v>7229</c:v>
                </c:pt>
                <c:pt idx="2751">
                  <c:v>7226</c:v>
                </c:pt>
                <c:pt idx="2752">
                  <c:v>7222</c:v>
                </c:pt>
                <c:pt idx="2753">
                  <c:v>7220</c:v>
                </c:pt>
                <c:pt idx="2754">
                  <c:v>7225</c:v>
                </c:pt>
                <c:pt idx="2755">
                  <c:v>7227</c:v>
                </c:pt>
                <c:pt idx="2756">
                  <c:v>7227</c:v>
                </c:pt>
                <c:pt idx="2757">
                  <c:v>7316</c:v>
                </c:pt>
                <c:pt idx="2758">
                  <c:v>7489</c:v>
                </c:pt>
                <c:pt idx="2759">
                  <c:v>7492</c:v>
                </c:pt>
                <c:pt idx="2760">
                  <c:v>7499</c:v>
                </c:pt>
                <c:pt idx="2761">
                  <c:v>7491</c:v>
                </c:pt>
                <c:pt idx="2762">
                  <c:v>7494</c:v>
                </c:pt>
                <c:pt idx="2763">
                  <c:v>7491</c:v>
                </c:pt>
                <c:pt idx="2764">
                  <c:v>7487</c:v>
                </c:pt>
                <c:pt idx="2765">
                  <c:v>7484</c:v>
                </c:pt>
                <c:pt idx="2766">
                  <c:v>7477</c:v>
                </c:pt>
                <c:pt idx="2767">
                  <c:v>7482</c:v>
                </c:pt>
                <c:pt idx="2768">
                  <c:v>7477</c:v>
                </c:pt>
                <c:pt idx="2769">
                  <c:v>7479</c:v>
                </c:pt>
                <c:pt idx="2770">
                  <c:v>7478</c:v>
                </c:pt>
                <c:pt idx="2771">
                  <c:v>7493</c:v>
                </c:pt>
                <c:pt idx="2772">
                  <c:v>7506</c:v>
                </c:pt>
                <c:pt idx="2773">
                  <c:v>7505</c:v>
                </c:pt>
                <c:pt idx="2774">
                  <c:v>7511</c:v>
                </c:pt>
                <c:pt idx="2775">
                  <c:v>7508</c:v>
                </c:pt>
                <c:pt idx="2776">
                  <c:v>7511</c:v>
                </c:pt>
                <c:pt idx="2777">
                  <c:v>7518</c:v>
                </c:pt>
                <c:pt idx="2778">
                  <c:v>7539</c:v>
                </c:pt>
                <c:pt idx="2779">
                  <c:v>7555</c:v>
                </c:pt>
                <c:pt idx="2780">
                  <c:v>7556</c:v>
                </c:pt>
                <c:pt idx="2781">
                  <c:v>7560</c:v>
                </c:pt>
                <c:pt idx="2782">
                  <c:v>7563</c:v>
                </c:pt>
                <c:pt idx="2783">
                  <c:v>7560</c:v>
                </c:pt>
                <c:pt idx="2784">
                  <c:v>7569</c:v>
                </c:pt>
                <c:pt idx="2785">
                  <c:v>7591</c:v>
                </c:pt>
                <c:pt idx="2786">
                  <c:v>7593</c:v>
                </c:pt>
                <c:pt idx="2787">
                  <c:v>7596</c:v>
                </c:pt>
                <c:pt idx="2788">
                  <c:v>7607</c:v>
                </c:pt>
                <c:pt idx="2789">
                  <c:v>7635</c:v>
                </c:pt>
                <c:pt idx="2790">
                  <c:v>7641</c:v>
                </c:pt>
                <c:pt idx="2791">
                  <c:v>7644</c:v>
                </c:pt>
                <c:pt idx="2792">
                  <c:v>7648</c:v>
                </c:pt>
                <c:pt idx="2793">
                  <c:v>7656</c:v>
                </c:pt>
                <c:pt idx="2794">
                  <c:v>7663</c:v>
                </c:pt>
                <c:pt idx="2795">
                  <c:v>7657</c:v>
                </c:pt>
                <c:pt idx="2796">
                  <c:v>7655</c:v>
                </c:pt>
                <c:pt idx="2797">
                  <c:v>7655</c:v>
                </c:pt>
                <c:pt idx="2798">
                  <c:v>7653</c:v>
                </c:pt>
                <c:pt idx="2799">
                  <c:v>7638</c:v>
                </c:pt>
                <c:pt idx="2800">
                  <c:v>7638</c:v>
                </c:pt>
                <c:pt idx="2801">
                  <c:v>7638</c:v>
                </c:pt>
                <c:pt idx="2802">
                  <c:v>7641</c:v>
                </c:pt>
                <c:pt idx="2803">
                  <c:v>7641</c:v>
                </c:pt>
                <c:pt idx="2804">
                  <c:v>7648</c:v>
                </c:pt>
                <c:pt idx="2805">
                  <c:v>7649</c:v>
                </c:pt>
                <c:pt idx="2806">
                  <c:v>7653</c:v>
                </c:pt>
                <c:pt idx="2807">
                  <c:v>7659</c:v>
                </c:pt>
                <c:pt idx="2808">
                  <c:v>7662</c:v>
                </c:pt>
                <c:pt idx="2809">
                  <c:v>7674</c:v>
                </c:pt>
                <c:pt idx="2810">
                  <c:v>7678</c:v>
                </c:pt>
                <c:pt idx="2811">
                  <c:v>7677</c:v>
                </c:pt>
                <c:pt idx="2812">
                  <c:v>7697</c:v>
                </c:pt>
                <c:pt idx="2813">
                  <c:v>7715</c:v>
                </c:pt>
                <c:pt idx="2814">
                  <c:v>7721</c:v>
                </c:pt>
                <c:pt idx="2815">
                  <c:v>7722</c:v>
                </c:pt>
                <c:pt idx="2816">
                  <c:v>7721</c:v>
                </c:pt>
                <c:pt idx="2817">
                  <c:v>7727</c:v>
                </c:pt>
                <c:pt idx="2818">
                  <c:v>7723</c:v>
                </c:pt>
                <c:pt idx="2819">
                  <c:v>7726</c:v>
                </c:pt>
                <c:pt idx="2820">
                  <c:v>7720</c:v>
                </c:pt>
                <c:pt idx="2821">
                  <c:v>7727</c:v>
                </c:pt>
                <c:pt idx="2822">
                  <c:v>7722</c:v>
                </c:pt>
                <c:pt idx="2823">
                  <c:v>7719</c:v>
                </c:pt>
                <c:pt idx="2824">
                  <c:v>7726</c:v>
                </c:pt>
                <c:pt idx="2825">
                  <c:v>7727</c:v>
                </c:pt>
                <c:pt idx="2826">
                  <c:v>7736</c:v>
                </c:pt>
                <c:pt idx="2827">
                  <c:v>7768</c:v>
                </c:pt>
                <c:pt idx="2828">
                  <c:v>7779</c:v>
                </c:pt>
                <c:pt idx="2829">
                  <c:v>7798</c:v>
                </c:pt>
                <c:pt idx="2830">
                  <c:v>7794</c:v>
                </c:pt>
                <c:pt idx="2831">
                  <c:v>7794</c:v>
                </c:pt>
                <c:pt idx="2832">
                  <c:v>7792</c:v>
                </c:pt>
                <c:pt idx="2833">
                  <c:v>7793</c:v>
                </c:pt>
                <c:pt idx="2834">
                  <c:v>7794</c:v>
                </c:pt>
                <c:pt idx="2835">
                  <c:v>7797</c:v>
                </c:pt>
                <c:pt idx="2836">
                  <c:v>7790</c:v>
                </c:pt>
                <c:pt idx="2837">
                  <c:v>7794</c:v>
                </c:pt>
                <c:pt idx="2838">
                  <c:v>7793</c:v>
                </c:pt>
                <c:pt idx="2839">
                  <c:v>7789</c:v>
                </c:pt>
                <c:pt idx="2840">
                  <c:v>7792</c:v>
                </c:pt>
                <c:pt idx="2841">
                  <c:v>7794</c:v>
                </c:pt>
                <c:pt idx="2842">
                  <c:v>7790</c:v>
                </c:pt>
                <c:pt idx="2843">
                  <c:v>7798</c:v>
                </c:pt>
                <c:pt idx="2844">
                  <c:v>7801</c:v>
                </c:pt>
                <c:pt idx="2845">
                  <c:v>7800</c:v>
                </c:pt>
                <c:pt idx="2846">
                  <c:v>7799</c:v>
                </c:pt>
                <c:pt idx="2847">
                  <c:v>7793</c:v>
                </c:pt>
                <c:pt idx="2848">
                  <c:v>7792</c:v>
                </c:pt>
                <c:pt idx="2849">
                  <c:v>7785</c:v>
                </c:pt>
                <c:pt idx="2850">
                  <c:v>7787</c:v>
                </c:pt>
                <c:pt idx="2851">
                  <c:v>7794</c:v>
                </c:pt>
                <c:pt idx="2852">
                  <c:v>7785</c:v>
                </c:pt>
                <c:pt idx="2853">
                  <c:v>7772</c:v>
                </c:pt>
                <c:pt idx="2854">
                  <c:v>7671</c:v>
                </c:pt>
                <c:pt idx="2855">
                  <c:v>7658</c:v>
                </c:pt>
                <c:pt idx="2856">
                  <c:v>7662</c:v>
                </c:pt>
                <c:pt idx="2857">
                  <c:v>7672</c:v>
                </c:pt>
                <c:pt idx="2858">
                  <c:v>7641</c:v>
                </c:pt>
                <c:pt idx="2859">
                  <c:v>7611</c:v>
                </c:pt>
                <c:pt idx="2860">
                  <c:v>7604</c:v>
                </c:pt>
                <c:pt idx="2861">
                  <c:v>7601</c:v>
                </c:pt>
                <c:pt idx="2862">
                  <c:v>7599</c:v>
                </c:pt>
                <c:pt idx="2863">
                  <c:v>7597</c:v>
                </c:pt>
                <c:pt idx="2864">
                  <c:v>7596</c:v>
                </c:pt>
                <c:pt idx="2865">
                  <c:v>7619</c:v>
                </c:pt>
                <c:pt idx="2866">
                  <c:v>7632</c:v>
                </c:pt>
                <c:pt idx="2867">
                  <c:v>7656</c:v>
                </c:pt>
                <c:pt idx="2868">
                  <c:v>7669</c:v>
                </c:pt>
                <c:pt idx="2869">
                  <c:v>7676</c:v>
                </c:pt>
                <c:pt idx="2870">
                  <c:v>7680</c:v>
                </c:pt>
                <c:pt idx="2871">
                  <c:v>7691</c:v>
                </c:pt>
                <c:pt idx="2872">
                  <c:v>7693</c:v>
                </c:pt>
                <c:pt idx="2873">
                  <c:v>7698</c:v>
                </c:pt>
                <c:pt idx="2874">
                  <c:v>7700</c:v>
                </c:pt>
                <c:pt idx="2875">
                  <c:v>7701</c:v>
                </c:pt>
                <c:pt idx="2876">
                  <c:v>7705</c:v>
                </c:pt>
                <c:pt idx="2877">
                  <c:v>7698</c:v>
                </c:pt>
                <c:pt idx="2878">
                  <c:v>7699</c:v>
                </c:pt>
                <c:pt idx="2879">
                  <c:v>7698</c:v>
                </c:pt>
                <c:pt idx="2880">
                  <c:v>7692</c:v>
                </c:pt>
                <c:pt idx="2881">
                  <c:v>7684</c:v>
                </c:pt>
                <c:pt idx="2882">
                  <c:v>7687</c:v>
                </c:pt>
                <c:pt idx="2883">
                  <c:v>7688</c:v>
                </c:pt>
                <c:pt idx="2884">
                  <c:v>7682</c:v>
                </c:pt>
                <c:pt idx="2885">
                  <c:v>7687</c:v>
                </c:pt>
                <c:pt idx="2886">
                  <c:v>7687</c:v>
                </c:pt>
                <c:pt idx="2887">
                  <c:v>7685</c:v>
                </c:pt>
                <c:pt idx="2888">
                  <c:v>7677</c:v>
                </c:pt>
                <c:pt idx="2889">
                  <c:v>7687</c:v>
                </c:pt>
                <c:pt idx="2890">
                  <c:v>7681</c:v>
                </c:pt>
                <c:pt idx="2891">
                  <c:v>7558</c:v>
                </c:pt>
                <c:pt idx="2892">
                  <c:v>7519</c:v>
                </c:pt>
                <c:pt idx="2893">
                  <c:v>7528</c:v>
                </c:pt>
                <c:pt idx="2894">
                  <c:v>7526</c:v>
                </c:pt>
                <c:pt idx="2895">
                  <c:v>7523</c:v>
                </c:pt>
                <c:pt idx="2896">
                  <c:v>7518</c:v>
                </c:pt>
                <c:pt idx="2897">
                  <c:v>7521</c:v>
                </c:pt>
                <c:pt idx="2898">
                  <c:v>7516</c:v>
                </c:pt>
                <c:pt idx="2899">
                  <c:v>7529</c:v>
                </c:pt>
                <c:pt idx="2900">
                  <c:v>7536</c:v>
                </c:pt>
                <c:pt idx="2901">
                  <c:v>7541</c:v>
                </c:pt>
                <c:pt idx="2902">
                  <c:v>7534</c:v>
                </c:pt>
                <c:pt idx="2903">
                  <c:v>7523</c:v>
                </c:pt>
                <c:pt idx="2904">
                  <c:v>7521</c:v>
                </c:pt>
                <c:pt idx="2905">
                  <c:v>7520</c:v>
                </c:pt>
                <c:pt idx="2906">
                  <c:v>7523</c:v>
                </c:pt>
                <c:pt idx="2907">
                  <c:v>7524</c:v>
                </c:pt>
                <c:pt idx="2908">
                  <c:v>7528</c:v>
                </c:pt>
                <c:pt idx="2909">
                  <c:v>7521</c:v>
                </c:pt>
                <c:pt idx="2910">
                  <c:v>7519</c:v>
                </c:pt>
                <c:pt idx="2911">
                  <c:v>7522</c:v>
                </c:pt>
                <c:pt idx="2912">
                  <c:v>7518</c:v>
                </c:pt>
                <c:pt idx="2913">
                  <c:v>7522</c:v>
                </c:pt>
                <c:pt idx="2914">
                  <c:v>7517</c:v>
                </c:pt>
                <c:pt idx="2915">
                  <c:v>7512</c:v>
                </c:pt>
                <c:pt idx="2916">
                  <c:v>7513</c:v>
                </c:pt>
                <c:pt idx="2917">
                  <c:v>7512</c:v>
                </c:pt>
                <c:pt idx="2918">
                  <c:v>7514</c:v>
                </c:pt>
                <c:pt idx="2919">
                  <c:v>7511</c:v>
                </c:pt>
                <c:pt idx="2920">
                  <c:v>7513</c:v>
                </c:pt>
                <c:pt idx="2921">
                  <c:v>7514</c:v>
                </c:pt>
                <c:pt idx="2922">
                  <c:v>7516</c:v>
                </c:pt>
                <c:pt idx="2923">
                  <c:v>7515</c:v>
                </c:pt>
                <c:pt idx="2924">
                  <c:v>7519</c:v>
                </c:pt>
                <c:pt idx="2925">
                  <c:v>7518</c:v>
                </c:pt>
                <c:pt idx="2926">
                  <c:v>7517</c:v>
                </c:pt>
                <c:pt idx="2927">
                  <c:v>7521</c:v>
                </c:pt>
                <c:pt idx="2928">
                  <c:v>7517</c:v>
                </c:pt>
                <c:pt idx="2929">
                  <c:v>7522</c:v>
                </c:pt>
                <c:pt idx="2930">
                  <c:v>7516</c:v>
                </c:pt>
                <c:pt idx="2931">
                  <c:v>7514</c:v>
                </c:pt>
                <c:pt idx="2932">
                  <c:v>7519</c:v>
                </c:pt>
                <c:pt idx="2933">
                  <c:v>7521</c:v>
                </c:pt>
                <c:pt idx="2934">
                  <c:v>7526</c:v>
                </c:pt>
                <c:pt idx="2935">
                  <c:v>7523</c:v>
                </c:pt>
                <c:pt idx="2936">
                  <c:v>7524</c:v>
                </c:pt>
                <c:pt idx="2937">
                  <c:v>7526</c:v>
                </c:pt>
                <c:pt idx="2938">
                  <c:v>7523</c:v>
                </c:pt>
                <c:pt idx="2939">
                  <c:v>7524</c:v>
                </c:pt>
                <c:pt idx="2940">
                  <c:v>7524</c:v>
                </c:pt>
                <c:pt idx="2941">
                  <c:v>7529</c:v>
                </c:pt>
                <c:pt idx="2942">
                  <c:v>7531</c:v>
                </c:pt>
                <c:pt idx="2943">
                  <c:v>7530</c:v>
                </c:pt>
                <c:pt idx="2944">
                  <c:v>7526</c:v>
                </c:pt>
                <c:pt idx="2945">
                  <c:v>7530</c:v>
                </c:pt>
                <c:pt idx="2946">
                  <c:v>7524</c:v>
                </c:pt>
                <c:pt idx="2947">
                  <c:v>7518</c:v>
                </c:pt>
                <c:pt idx="2948">
                  <c:v>7523</c:v>
                </c:pt>
                <c:pt idx="2949">
                  <c:v>7521</c:v>
                </c:pt>
                <c:pt idx="2950">
                  <c:v>7515</c:v>
                </c:pt>
                <c:pt idx="2951">
                  <c:v>7518</c:v>
                </c:pt>
                <c:pt idx="2952">
                  <c:v>7523</c:v>
                </c:pt>
                <c:pt idx="2953">
                  <c:v>7516</c:v>
                </c:pt>
                <c:pt idx="2954">
                  <c:v>7512</c:v>
                </c:pt>
                <c:pt idx="2955">
                  <c:v>7521</c:v>
                </c:pt>
                <c:pt idx="2956">
                  <c:v>7517</c:v>
                </c:pt>
                <c:pt idx="2957">
                  <c:v>7523</c:v>
                </c:pt>
                <c:pt idx="2958">
                  <c:v>7520</c:v>
                </c:pt>
                <c:pt idx="2959">
                  <c:v>7495</c:v>
                </c:pt>
                <c:pt idx="2960">
                  <c:v>7486</c:v>
                </c:pt>
                <c:pt idx="2961">
                  <c:v>7419</c:v>
                </c:pt>
                <c:pt idx="2962">
                  <c:v>7352</c:v>
                </c:pt>
                <c:pt idx="2963">
                  <c:v>7364</c:v>
                </c:pt>
                <c:pt idx="2964">
                  <c:v>7371</c:v>
                </c:pt>
                <c:pt idx="2965">
                  <c:v>7378</c:v>
                </c:pt>
                <c:pt idx="2966">
                  <c:v>7386</c:v>
                </c:pt>
                <c:pt idx="2967">
                  <c:v>7389</c:v>
                </c:pt>
                <c:pt idx="2968">
                  <c:v>7389</c:v>
                </c:pt>
                <c:pt idx="2969">
                  <c:v>7389</c:v>
                </c:pt>
                <c:pt idx="2970">
                  <c:v>7392</c:v>
                </c:pt>
                <c:pt idx="2971">
                  <c:v>7387</c:v>
                </c:pt>
                <c:pt idx="2972">
                  <c:v>7390</c:v>
                </c:pt>
                <c:pt idx="2973">
                  <c:v>7388</c:v>
                </c:pt>
                <c:pt idx="2974">
                  <c:v>7390</c:v>
                </c:pt>
                <c:pt idx="2975">
                  <c:v>7385</c:v>
                </c:pt>
                <c:pt idx="2976">
                  <c:v>6973</c:v>
                </c:pt>
                <c:pt idx="2977">
                  <c:v>6954</c:v>
                </c:pt>
                <c:pt idx="2978">
                  <c:v>6977</c:v>
                </c:pt>
                <c:pt idx="2979">
                  <c:v>6973</c:v>
                </c:pt>
                <c:pt idx="2980">
                  <c:v>6971</c:v>
                </c:pt>
                <c:pt idx="2981">
                  <c:v>6969</c:v>
                </c:pt>
                <c:pt idx="2982">
                  <c:v>6889</c:v>
                </c:pt>
                <c:pt idx="2983">
                  <c:v>6853</c:v>
                </c:pt>
                <c:pt idx="2984">
                  <c:v>6986</c:v>
                </c:pt>
                <c:pt idx="2985">
                  <c:v>7037</c:v>
                </c:pt>
                <c:pt idx="2986">
                  <c:v>7038</c:v>
                </c:pt>
                <c:pt idx="2987">
                  <c:v>7032</c:v>
                </c:pt>
                <c:pt idx="2988">
                  <c:v>7035</c:v>
                </c:pt>
                <c:pt idx="2989">
                  <c:v>7041</c:v>
                </c:pt>
                <c:pt idx="2990">
                  <c:v>7040</c:v>
                </c:pt>
                <c:pt idx="2991">
                  <c:v>7045</c:v>
                </c:pt>
                <c:pt idx="2992">
                  <c:v>7042</c:v>
                </c:pt>
                <c:pt idx="2993">
                  <c:v>7041</c:v>
                </c:pt>
                <c:pt idx="2994">
                  <c:v>7034</c:v>
                </c:pt>
                <c:pt idx="2995">
                  <c:v>7031</c:v>
                </c:pt>
                <c:pt idx="2996">
                  <c:v>7030</c:v>
                </c:pt>
                <c:pt idx="2997">
                  <c:v>7026</c:v>
                </c:pt>
                <c:pt idx="2998">
                  <c:v>7024</c:v>
                </c:pt>
                <c:pt idx="2999">
                  <c:v>7024</c:v>
                </c:pt>
                <c:pt idx="3000">
                  <c:v>6891</c:v>
                </c:pt>
                <c:pt idx="3001">
                  <c:v>6812</c:v>
                </c:pt>
                <c:pt idx="3002">
                  <c:v>6812</c:v>
                </c:pt>
                <c:pt idx="3003">
                  <c:v>6737</c:v>
                </c:pt>
                <c:pt idx="3004">
                  <c:v>6598</c:v>
                </c:pt>
                <c:pt idx="3005">
                  <c:v>6598</c:v>
                </c:pt>
                <c:pt idx="3006">
                  <c:v>6598</c:v>
                </c:pt>
                <c:pt idx="3007">
                  <c:v>6686</c:v>
                </c:pt>
                <c:pt idx="3008">
                  <c:v>6875</c:v>
                </c:pt>
                <c:pt idx="3009">
                  <c:v>7016</c:v>
                </c:pt>
                <c:pt idx="3010">
                  <c:v>7081</c:v>
                </c:pt>
                <c:pt idx="3011">
                  <c:v>7085</c:v>
                </c:pt>
                <c:pt idx="3012">
                  <c:v>7088</c:v>
                </c:pt>
                <c:pt idx="3013">
                  <c:v>7086</c:v>
                </c:pt>
                <c:pt idx="3014">
                  <c:v>7082</c:v>
                </c:pt>
                <c:pt idx="3015">
                  <c:v>7079</c:v>
                </c:pt>
                <c:pt idx="3016">
                  <c:v>7037</c:v>
                </c:pt>
                <c:pt idx="3017">
                  <c:v>6851</c:v>
                </c:pt>
                <c:pt idx="3018">
                  <c:v>6807</c:v>
                </c:pt>
                <c:pt idx="3019">
                  <c:v>6805</c:v>
                </c:pt>
                <c:pt idx="3020">
                  <c:v>6816</c:v>
                </c:pt>
                <c:pt idx="3021">
                  <c:v>6987</c:v>
                </c:pt>
                <c:pt idx="3022">
                  <c:v>6962</c:v>
                </c:pt>
                <c:pt idx="3023">
                  <c:v>6873</c:v>
                </c:pt>
                <c:pt idx="3024">
                  <c:v>6871</c:v>
                </c:pt>
                <c:pt idx="3025">
                  <c:v>6872</c:v>
                </c:pt>
                <c:pt idx="3026">
                  <c:v>6872</c:v>
                </c:pt>
                <c:pt idx="3027">
                  <c:v>6882</c:v>
                </c:pt>
                <c:pt idx="3028">
                  <c:v>6979</c:v>
                </c:pt>
                <c:pt idx="3029">
                  <c:v>7089</c:v>
                </c:pt>
                <c:pt idx="3030">
                  <c:v>7083</c:v>
                </c:pt>
                <c:pt idx="3031">
                  <c:v>6913</c:v>
                </c:pt>
                <c:pt idx="3032">
                  <c:v>6809</c:v>
                </c:pt>
                <c:pt idx="3033">
                  <c:v>6807</c:v>
                </c:pt>
                <c:pt idx="3034">
                  <c:v>6828</c:v>
                </c:pt>
                <c:pt idx="3035">
                  <c:v>7021</c:v>
                </c:pt>
                <c:pt idx="3036">
                  <c:v>7073</c:v>
                </c:pt>
                <c:pt idx="3037">
                  <c:v>7070</c:v>
                </c:pt>
                <c:pt idx="3038">
                  <c:v>7075</c:v>
                </c:pt>
                <c:pt idx="3039">
                  <c:v>7071</c:v>
                </c:pt>
                <c:pt idx="3040">
                  <c:v>7074</c:v>
                </c:pt>
                <c:pt idx="3041">
                  <c:v>7074</c:v>
                </c:pt>
                <c:pt idx="3042">
                  <c:v>7007</c:v>
                </c:pt>
                <c:pt idx="3043">
                  <c:v>6826</c:v>
                </c:pt>
                <c:pt idx="3044">
                  <c:v>6620</c:v>
                </c:pt>
                <c:pt idx="3045">
                  <c:v>6589</c:v>
                </c:pt>
                <c:pt idx="3046">
                  <c:v>6583</c:v>
                </c:pt>
                <c:pt idx="3047">
                  <c:v>6643</c:v>
                </c:pt>
                <c:pt idx="3048">
                  <c:v>6829</c:v>
                </c:pt>
                <c:pt idx="3049">
                  <c:v>6854</c:v>
                </c:pt>
                <c:pt idx="3050">
                  <c:v>6935</c:v>
                </c:pt>
                <c:pt idx="3051">
                  <c:v>7068</c:v>
                </c:pt>
                <c:pt idx="3052">
                  <c:v>7086</c:v>
                </c:pt>
                <c:pt idx="3053">
                  <c:v>7088</c:v>
                </c:pt>
                <c:pt idx="3054">
                  <c:v>7089</c:v>
                </c:pt>
                <c:pt idx="3055">
                  <c:v>7093</c:v>
                </c:pt>
                <c:pt idx="3056">
                  <c:v>7092</c:v>
                </c:pt>
                <c:pt idx="3057">
                  <c:v>7095</c:v>
                </c:pt>
                <c:pt idx="3058">
                  <c:v>6999</c:v>
                </c:pt>
                <c:pt idx="3059">
                  <c:v>6828</c:v>
                </c:pt>
                <c:pt idx="3060">
                  <c:v>6813</c:v>
                </c:pt>
                <c:pt idx="3061">
                  <c:v>6815</c:v>
                </c:pt>
                <c:pt idx="3062">
                  <c:v>6872</c:v>
                </c:pt>
                <c:pt idx="3063">
                  <c:v>6984</c:v>
                </c:pt>
                <c:pt idx="3064">
                  <c:v>6845</c:v>
                </c:pt>
                <c:pt idx="3065">
                  <c:v>6781</c:v>
                </c:pt>
                <c:pt idx="3066">
                  <c:v>6762</c:v>
                </c:pt>
                <c:pt idx="3067">
                  <c:v>6751</c:v>
                </c:pt>
                <c:pt idx="3068">
                  <c:v>6768</c:v>
                </c:pt>
                <c:pt idx="3069">
                  <c:v>6767</c:v>
                </c:pt>
                <c:pt idx="3070">
                  <c:v>6826</c:v>
                </c:pt>
                <c:pt idx="3071">
                  <c:v>6939</c:v>
                </c:pt>
                <c:pt idx="3072">
                  <c:v>6939</c:v>
                </c:pt>
                <c:pt idx="3073">
                  <c:v>6923</c:v>
                </c:pt>
                <c:pt idx="3074">
                  <c:v>6910</c:v>
                </c:pt>
                <c:pt idx="3075">
                  <c:v>6894</c:v>
                </c:pt>
                <c:pt idx="3076">
                  <c:v>6873</c:v>
                </c:pt>
                <c:pt idx="3077">
                  <c:v>6902</c:v>
                </c:pt>
                <c:pt idx="3078">
                  <c:v>6903</c:v>
                </c:pt>
                <c:pt idx="3079">
                  <c:v>6886</c:v>
                </c:pt>
                <c:pt idx="3080">
                  <c:v>6871</c:v>
                </c:pt>
                <c:pt idx="3081">
                  <c:v>6859</c:v>
                </c:pt>
                <c:pt idx="3082">
                  <c:v>6839</c:v>
                </c:pt>
                <c:pt idx="3083">
                  <c:v>6761</c:v>
                </c:pt>
                <c:pt idx="3084">
                  <c:v>6607</c:v>
                </c:pt>
                <c:pt idx="3085">
                  <c:v>6569</c:v>
                </c:pt>
                <c:pt idx="3086">
                  <c:v>6548</c:v>
                </c:pt>
                <c:pt idx="3087">
                  <c:v>6532</c:v>
                </c:pt>
                <c:pt idx="3088">
                  <c:v>6519</c:v>
                </c:pt>
                <c:pt idx="3089">
                  <c:v>6598</c:v>
                </c:pt>
                <c:pt idx="3090">
                  <c:v>6520</c:v>
                </c:pt>
                <c:pt idx="3091">
                  <c:v>6531</c:v>
                </c:pt>
                <c:pt idx="3092">
                  <c:v>6542</c:v>
                </c:pt>
                <c:pt idx="3093">
                  <c:v>6563</c:v>
                </c:pt>
                <c:pt idx="3094">
                  <c:v>6579</c:v>
                </c:pt>
                <c:pt idx="3095">
                  <c:v>6583</c:v>
                </c:pt>
                <c:pt idx="3096">
                  <c:v>6589</c:v>
                </c:pt>
                <c:pt idx="3097">
                  <c:v>6592</c:v>
                </c:pt>
                <c:pt idx="3098">
                  <c:v>6584</c:v>
                </c:pt>
                <c:pt idx="3099">
                  <c:v>6587</c:v>
                </c:pt>
                <c:pt idx="3100">
                  <c:v>6596</c:v>
                </c:pt>
                <c:pt idx="3101">
                  <c:v>6592</c:v>
                </c:pt>
                <c:pt idx="3102">
                  <c:v>6512</c:v>
                </c:pt>
                <c:pt idx="3103">
                  <c:v>6398</c:v>
                </c:pt>
                <c:pt idx="3104">
                  <c:v>6391</c:v>
                </c:pt>
                <c:pt idx="3105">
                  <c:v>6393</c:v>
                </c:pt>
                <c:pt idx="3106">
                  <c:v>6399</c:v>
                </c:pt>
                <c:pt idx="3107">
                  <c:v>6397</c:v>
                </c:pt>
                <c:pt idx="3108">
                  <c:v>6402</c:v>
                </c:pt>
                <c:pt idx="3109">
                  <c:v>6508</c:v>
                </c:pt>
                <c:pt idx="3110">
                  <c:v>6615</c:v>
                </c:pt>
                <c:pt idx="3111">
                  <c:v>6620</c:v>
                </c:pt>
                <c:pt idx="3112">
                  <c:v>6616</c:v>
                </c:pt>
                <c:pt idx="3113">
                  <c:v>6617</c:v>
                </c:pt>
                <c:pt idx="3114">
                  <c:v>6615</c:v>
                </c:pt>
                <c:pt idx="3115">
                  <c:v>6614</c:v>
                </c:pt>
                <c:pt idx="3116">
                  <c:v>6617</c:v>
                </c:pt>
                <c:pt idx="3117">
                  <c:v>6620</c:v>
                </c:pt>
                <c:pt idx="3118">
                  <c:v>6617</c:v>
                </c:pt>
                <c:pt idx="3119">
                  <c:v>6614</c:v>
                </c:pt>
                <c:pt idx="3120">
                  <c:v>6616</c:v>
                </c:pt>
                <c:pt idx="3121">
                  <c:v>6615</c:v>
                </c:pt>
                <c:pt idx="3122">
                  <c:v>6610</c:v>
                </c:pt>
                <c:pt idx="3123">
                  <c:v>6538</c:v>
                </c:pt>
                <c:pt idx="3124">
                  <c:v>6409</c:v>
                </c:pt>
                <c:pt idx="3125">
                  <c:v>6396</c:v>
                </c:pt>
                <c:pt idx="3126">
                  <c:v>6388</c:v>
                </c:pt>
                <c:pt idx="3127">
                  <c:v>6388</c:v>
                </c:pt>
                <c:pt idx="3128">
                  <c:v>6396</c:v>
                </c:pt>
                <c:pt idx="3129">
                  <c:v>6403</c:v>
                </c:pt>
                <c:pt idx="3130">
                  <c:v>6489</c:v>
                </c:pt>
                <c:pt idx="3131">
                  <c:v>6610</c:v>
                </c:pt>
                <c:pt idx="3132">
                  <c:v>6624</c:v>
                </c:pt>
                <c:pt idx="3133">
                  <c:v>6632</c:v>
                </c:pt>
                <c:pt idx="3134">
                  <c:v>6630</c:v>
                </c:pt>
                <c:pt idx="3135">
                  <c:v>6633</c:v>
                </c:pt>
                <c:pt idx="3136">
                  <c:v>6632</c:v>
                </c:pt>
                <c:pt idx="3137">
                  <c:v>6636</c:v>
                </c:pt>
                <c:pt idx="3138">
                  <c:v>6640</c:v>
                </c:pt>
                <c:pt idx="3139">
                  <c:v>6638</c:v>
                </c:pt>
                <c:pt idx="3140">
                  <c:v>6638</c:v>
                </c:pt>
                <c:pt idx="3141">
                  <c:v>6643</c:v>
                </c:pt>
                <c:pt idx="3142">
                  <c:v>6640</c:v>
                </c:pt>
                <c:pt idx="3143">
                  <c:v>6639</c:v>
                </c:pt>
                <c:pt idx="3144">
                  <c:v>6715</c:v>
                </c:pt>
                <c:pt idx="3145">
                  <c:v>6741</c:v>
                </c:pt>
                <c:pt idx="3146">
                  <c:v>6742</c:v>
                </c:pt>
                <c:pt idx="3147">
                  <c:v>6741</c:v>
                </c:pt>
                <c:pt idx="3148">
                  <c:v>6783</c:v>
                </c:pt>
                <c:pt idx="3149">
                  <c:v>6807</c:v>
                </c:pt>
                <c:pt idx="3150">
                  <c:v>6813</c:v>
                </c:pt>
                <c:pt idx="3151">
                  <c:v>6811</c:v>
                </c:pt>
                <c:pt idx="3152">
                  <c:v>6819</c:v>
                </c:pt>
                <c:pt idx="3153">
                  <c:v>6828</c:v>
                </c:pt>
                <c:pt idx="3154">
                  <c:v>6828</c:v>
                </c:pt>
                <c:pt idx="3155">
                  <c:v>6843</c:v>
                </c:pt>
                <c:pt idx="3156">
                  <c:v>6823</c:v>
                </c:pt>
                <c:pt idx="3157">
                  <c:v>6825</c:v>
                </c:pt>
                <c:pt idx="3158">
                  <c:v>6825</c:v>
                </c:pt>
                <c:pt idx="3159">
                  <c:v>6825</c:v>
                </c:pt>
                <c:pt idx="3160">
                  <c:v>6821</c:v>
                </c:pt>
                <c:pt idx="3161">
                  <c:v>6820</c:v>
                </c:pt>
                <c:pt idx="3162">
                  <c:v>6815</c:v>
                </c:pt>
                <c:pt idx="3163">
                  <c:v>6817</c:v>
                </c:pt>
                <c:pt idx="3164">
                  <c:v>6826</c:v>
                </c:pt>
                <c:pt idx="3165">
                  <c:v>6828</c:v>
                </c:pt>
                <c:pt idx="3166">
                  <c:v>6828</c:v>
                </c:pt>
                <c:pt idx="3167">
                  <c:v>6827</c:v>
                </c:pt>
                <c:pt idx="3168">
                  <c:v>6832</c:v>
                </c:pt>
                <c:pt idx="3169">
                  <c:v>6831</c:v>
                </c:pt>
                <c:pt idx="3170">
                  <c:v>6833</c:v>
                </c:pt>
                <c:pt idx="3171">
                  <c:v>6836</c:v>
                </c:pt>
                <c:pt idx="3172">
                  <c:v>6833</c:v>
                </c:pt>
                <c:pt idx="3173">
                  <c:v>6835</c:v>
                </c:pt>
                <c:pt idx="3174">
                  <c:v>6837</c:v>
                </c:pt>
                <c:pt idx="3175">
                  <c:v>6847</c:v>
                </c:pt>
                <c:pt idx="3176">
                  <c:v>6837</c:v>
                </c:pt>
                <c:pt idx="3177">
                  <c:v>6829</c:v>
                </c:pt>
                <c:pt idx="3178">
                  <c:v>6824</c:v>
                </c:pt>
                <c:pt idx="3179">
                  <c:v>6825</c:v>
                </c:pt>
                <c:pt idx="3180">
                  <c:v>6824</c:v>
                </c:pt>
                <c:pt idx="3181">
                  <c:v>6827</c:v>
                </c:pt>
                <c:pt idx="3182">
                  <c:v>6828</c:v>
                </c:pt>
                <c:pt idx="3183">
                  <c:v>6825</c:v>
                </c:pt>
                <c:pt idx="3184">
                  <c:v>6825</c:v>
                </c:pt>
                <c:pt idx="3185">
                  <c:v>6826</c:v>
                </c:pt>
                <c:pt idx="3186">
                  <c:v>6832</c:v>
                </c:pt>
                <c:pt idx="3187">
                  <c:v>6840</c:v>
                </c:pt>
                <c:pt idx="3188">
                  <c:v>6837</c:v>
                </c:pt>
                <c:pt idx="3189">
                  <c:v>6838</c:v>
                </c:pt>
                <c:pt idx="3190">
                  <c:v>6837</c:v>
                </c:pt>
                <c:pt idx="3191">
                  <c:v>6836</c:v>
                </c:pt>
                <c:pt idx="3192">
                  <c:v>6833</c:v>
                </c:pt>
                <c:pt idx="3193">
                  <c:v>6832</c:v>
                </c:pt>
                <c:pt idx="3194">
                  <c:v>6831</c:v>
                </c:pt>
                <c:pt idx="3195">
                  <c:v>6832</c:v>
                </c:pt>
                <c:pt idx="3196">
                  <c:v>6834</c:v>
                </c:pt>
                <c:pt idx="3197">
                  <c:v>6835</c:v>
                </c:pt>
                <c:pt idx="3198">
                  <c:v>6837</c:v>
                </c:pt>
                <c:pt idx="3199">
                  <c:v>6836</c:v>
                </c:pt>
                <c:pt idx="3200">
                  <c:v>6832</c:v>
                </c:pt>
                <c:pt idx="3201">
                  <c:v>6837</c:v>
                </c:pt>
                <c:pt idx="3202">
                  <c:v>6837</c:v>
                </c:pt>
                <c:pt idx="3203">
                  <c:v>6843</c:v>
                </c:pt>
                <c:pt idx="3204">
                  <c:v>6837</c:v>
                </c:pt>
                <c:pt idx="3205">
                  <c:v>6837</c:v>
                </c:pt>
                <c:pt idx="3206">
                  <c:v>6832</c:v>
                </c:pt>
                <c:pt idx="3207">
                  <c:v>6838</c:v>
                </c:pt>
                <c:pt idx="3208">
                  <c:v>6840</c:v>
                </c:pt>
                <c:pt idx="3209">
                  <c:v>6837</c:v>
                </c:pt>
                <c:pt idx="3210">
                  <c:v>6834</c:v>
                </c:pt>
                <c:pt idx="3211">
                  <c:v>6837</c:v>
                </c:pt>
                <c:pt idx="3212">
                  <c:v>6839</c:v>
                </c:pt>
                <c:pt idx="3213">
                  <c:v>6836</c:v>
                </c:pt>
                <c:pt idx="3214">
                  <c:v>6837</c:v>
                </c:pt>
                <c:pt idx="3215">
                  <c:v>6843</c:v>
                </c:pt>
                <c:pt idx="3216">
                  <c:v>6844</c:v>
                </c:pt>
                <c:pt idx="3217">
                  <c:v>6843</c:v>
                </c:pt>
                <c:pt idx="3218">
                  <c:v>6843</c:v>
                </c:pt>
                <c:pt idx="3219">
                  <c:v>6843</c:v>
                </c:pt>
                <c:pt idx="3220">
                  <c:v>6841</c:v>
                </c:pt>
                <c:pt idx="3221">
                  <c:v>6842</c:v>
                </c:pt>
                <c:pt idx="3222">
                  <c:v>6844</c:v>
                </c:pt>
                <c:pt idx="3223">
                  <c:v>6848</c:v>
                </c:pt>
                <c:pt idx="3224">
                  <c:v>6838</c:v>
                </c:pt>
                <c:pt idx="3225">
                  <c:v>6839</c:v>
                </c:pt>
                <c:pt idx="3226">
                  <c:v>6834</c:v>
                </c:pt>
                <c:pt idx="3227">
                  <c:v>6830</c:v>
                </c:pt>
                <c:pt idx="3228">
                  <c:v>6834</c:v>
                </c:pt>
                <c:pt idx="3229">
                  <c:v>6829</c:v>
                </c:pt>
                <c:pt idx="3230">
                  <c:v>6807</c:v>
                </c:pt>
                <c:pt idx="3231">
                  <c:v>6794</c:v>
                </c:pt>
                <c:pt idx="3232">
                  <c:v>6796</c:v>
                </c:pt>
                <c:pt idx="3233">
                  <c:v>6789</c:v>
                </c:pt>
                <c:pt idx="3234">
                  <c:v>6794</c:v>
                </c:pt>
                <c:pt idx="3235">
                  <c:v>6796</c:v>
                </c:pt>
                <c:pt idx="3236">
                  <c:v>6799</c:v>
                </c:pt>
                <c:pt idx="3237">
                  <c:v>6807</c:v>
                </c:pt>
                <c:pt idx="3238">
                  <c:v>6805</c:v>
                </c:pt>
                <c:pt idx="3239">
                  <c:v>6812</c:v>
                </c:pt>
                <c:pt idx="3240">
                  <c:v>6805</c:v>
                </c:pt>
                <c:pt idx="3241">
                  <c:v>6813</c:v>
                </c:pt>
                <c:pt idx="3242">
                  <c:v>6806</c:v>
                </c:pt>
                <c:pt idx="3243">
                  <c:v>6806</c:v>
                </c:pt>
                <c:pt idx="3244">
                  <c:v>6804</c:v>
                </c:pt>
                <c:pt idx="3245">
                  <c:v>6799</c:v>
                </c:pt>
                <c:pt idx="3246">
                  <c:v>6796</c:v>
                </c:pt>
                <c:pt idx="3247">
                  <c:v>6800</c:v>
                </c:pt>
                <c:pt idx="3248">
                  <c:v>6797</c:v>
                </c:pt>
                <c:pt idx="3249">
                  <c:v>6814</c:v>
                </c:pt>
                <c:pt idx="3250">
                  <c:v>6840</c:v>
                </c:pt>
                <c:pt idx="3251">
                  <c:v>6833</c:v>
                </c:pt>
                <c:pt idx="3252">
                  <c:v>6840</c:v>
                </c:pt>
                <c:pt idx="3253">
                  <c:v>6842</c:v>
                </c:pt>
                <c:pt idx="3254">
                  <c:v>6842</c:v>
                </c:pt>
                <c:pt idx="3255">
                  <c:v>6839</c:v>
                </c:pt>
                <c:pt idx="3256">
                  <c:v>6837</c:v>
                </c:pt>
                <c:pt idx="3257">
                  <c:v>6842</c:v>
                </c:pt>
                <c:pt idx="3258">
                  <c:v>6798</c:v>
                </c:pt>
                <c:pt idx="3259">
                  <c:v>6757</c:v>
                </c:pt>
                <c:pt idx="3260">
                  <c:v>6754</c:v>
                </c:pt>
                <c:pt idx="3261">
                  <c:v>6746</c:v>
                </c:pt>
                <c:pt idx="3262">
                  <c:v>6751</c:v>
                </c:pt>
                <c:pt idx="3263">
                  <c:v>6752</c:v>
                </c:pt>
                <c:pt idx="3264">
                  <c:v>6749</c:v>
                </c:pt>
                <c:pt idx="3265">
                  <c:v>6752</c:v>
                </c:pt>
                <c:pt idx="3266">
                  <c:v>6751</c:v>
                </c:pt>
                <c:pt idx="3267">
                  <c:v>6751</c:v>
                </c:pt>
                <c:pt idx="3268">
                  <c:v>6758</c:v>
                </c:pt>
                <c:pt idx="3269">
                  <c:v>6758</c:v>
                </c:pt>
                <c:pt idx="3270">
                  <c:v>6761</c:v>
                </c:pt>
                <c:pt idx="3271">
                  <c:v>6766</c:v>
                </c:pt>
                <c:pt idx="3272">
                  <c:v>6764</c:v>
                </c:pt>
                <c:pt idx="3273">
                  <c:v>6762</c:v>
                </c:pt>
                <c:pt idx="3274">
                  <c:v>6758</c:v>
                </c:pt>
                <c:pt idx="3275">
                  <c:v>6752</c:v>
                </c:pt>
                <c:pt idx="3276">
                  <c:v>6749</c:v>
                </c:pt>
                <c:pt idx="3277">
                  <c:v>6751</c:v>
                </c:pt>
                <c:pt idx="3278">
                  <c:v>6743</c:v>
                </c:pt>
                <c:pt idx="3279">
                  <c:v>6743</c:v>
                </c:pt>
                <c:pt idx="3280">
                  <c:v>6741</c:v>
                </c:pt>
                <c:pt idx="3281">
                  <c:v>6746</c:v>
                </c:pt>
                <c:pt idx="3282">
                  <c:v>6737</c:v>
                </c:pt>
                <c:pt idx="3283">
                  <c:v>6741</c:v>
                </c:pt>
                <c:pt idx="3284">
                  <c:v>6746</c:v>
                </c:pt>
                <c:pt idx="3285">
                  <c:v>6746</c:v>
                </c:pt>
                <c:pt idx="3286">
                  <c:v>6750</c:v>
                </c:pt>
                <c:pt idx="3287">
                  <c:v>6746</c:v>
                </c:pt>
                <c:pt idx="3288">
                  <c:v>6753</c:v>
                </c:pt>
                <c:pt idx="3289">
                  <c:v>6752</c:v>
                </c:pt>
                <c:pt idx="3290">
                  <c:v>6761</c:v>
                </c:pt>
                <c:pt idx="3291">
                  <c:v>6757</c:v>
                </c:pt>
                <c:pt idx="3292">
                  <c:v>6753</c:v>
                </c:pt>
                <c:pt idx="3293">
                  <c:v>6750</c:v>
                </c:pt>
                <c:pt idx="3294">
                  <c:v>6747</c:v>
                </c:pt>
                <c:pt idx="3295">
                  <c:v>6743</c:v>
                </c:pt>
                <c:pt idx="3296">
                  <c:v>6742</c:v>
                </c:pt>
                <c:pt idx="3297">
                  <c:v>6752</c:v>
                </c:pt>
                <c:pt idx="3298">
                  <c:v>6748</c:v>
                </c:pt>
                <c:pt idx="3299">
                  <c:v>6746</c:v>
                </c:pt>
                <c:pt idx="3300">
                  <c:v>6702</c:v>
                </c:pt>
                <c:pt idx="3301">
                  <c:v>6627</c:v>
                </c:pt>
                <c:pt idx="3302">
                  <c:v>6612</c:v>
                </c:pt>
                <c:pt idx="3303">
                  <c:v>6621</c:v>
                </c:pt>
                <c:pt idx="3304">
                  <c:v>6619</c:v>
                </c:pt>
                <c:pt idx="3305">
                  <c:v>6515</c:v>
                </c:pt>
                <c:pt idx="3306">
                  <c:v>6347</c:v>
                </c:pt>
                <c:pt idx="3307">
                  <c:v>6315</c:v>
                </c:pt>
                <c:pt idx="3308">
                  <c:v>6307</c:v>
                </c:pt>
                <c:pt idx="3309">
                  <c:v>6309</c:v>
                </c:pt>
                <c:pt idx="3310">
                  <c:v>6308</c:v>
                </c:pt>
                <c:pt idx="3311">
                  <c:v>6288</c:v>
                </c:pt>
                <c:pt idx="3312">
                  <c:v>6275</c:v>
                </c:pt>
                <c:pt idx="3313">
                  <c:v>6302</c:v>
                </c:pt>
                <c:pt idx="3314">
                  <c:v>6376</c:v>
                </c:pt>
                <c:pt idx="3315">
                  <c:v>6398</c:v>
                </c:pt>
                <c:pt idx="3316">
                  <c:v>6376</c:v>
                </c:pt>
                <c:pt idx="3317">
                  <c:v>6350</c:v>
                </c:pt>
                <c:pt idx="3318">
                  <c:v>6324</c:v>
                </c:pt>
                <c:pt idx="3319">
                  <c:v>6313</c:v>
                </c:pt>
                <c:pt idx="3320">
                  <c:v>6278</c:v>
                </c:pt>
                <c:pt idx="3321">
                  <c:v>6257</c:v>
                </c:pt>
                <c:pt idx="3322">
                  <c:v>6231</c:v>
                </c:pt>
                <c:pt idx="3323">
                  <c:v>6217</c:v>
                </c:pt>
                <c:pt idx="3324">
                  <c:v>6213</c:v>
                </c:pt>
                <c:pt idx="3325">
                  <c:v>6214</c:v>
                </c:pt>
                <c:pt idx="3326">
                  <c:v>6209</c:v>
                </c:pt>
                <c:pt idx="3327">
                  <c:v>6206</c:v>
                </c:pt>
                <c:pt idx="3328">
                  <c:v>6203</c:v>
                </c:pt>
                <c:pt idx="3329">
                  <c:v>6203</c:v>
                </c:pt>
                <c:pt idx="3330">
                  <c:v>6203</c:v>
                </c:pt>
                <c:pt idx="3331">
                  <c:v>6207</c:v>
                </c:pt>
                <c:pt idx="3332">
                  <c:v>6207</c:v>
                </c:pt>
                <c:pt idx="3333">
                  <c:v>6205</c:v>
                </c:pt>
                <c:pt idx="3334">
                  <c:v>6209</c:v>
                </c:pt>
                <c:pt idx="3335">
                  <c:v>6214</c:v>
                </c:pt>
                <c:pt idx="3336">
                  <c:v>6209</c:v>
                </c:pt>
                <c:pt idx="3337">
                  <c:v>6213</c:v>
                </c:pt>
                <c:pt idx="3338">
                  <c:v>6219</c:v>
                </c:pt>
                <c:pt idx="3339">
                  <c:v>6214</c:v>
                </c:pt>
                <c:pt idx="3340">
                  <c:v>6213</c:v>
                </c:pt>
                <c:pt idx="3341">
                  <c:v>6220</c:v>
                </c:pt>
                <c:pt idx="3342">
                  <c:v>6217</c:v>
                </c:pt>
                <c:pt idx="3343">
                  <c:v>6213</c:v>
                </c:pt>
                <c:pt idx="3344">
                  <c:v>6214</c:v>
                </c:pt>
                <c:pt idx="3345">
                  <c:v>6206</c:v>
                </c:pt>
                <c:pt idx="3346">
                  <c:v>6208</c:v>
                </c:pt>
                <c:pt idx="3347">
                  <c:v>6205</c:v>
                </c:pt>
                <c:pt idx="3348">
                  <c:v>6203</c:v>
                </c:pt>
                <c:pt idx="3349">
                  <c:v>6198</c:v>
                </c:pt>
                <c:pt idx="3350">
                  <c:v>6169</c:v>
                </c:pt>
                <c:pt idx="3351">
                  <c:v>6161</c:v>
                </c:pt>
                <c:pt idx="3352">
                  <c:v>6166</c:v>
                </c:pt>
                <c:pt idx="3353">
                  <c:v>6196</c:v>
                </c:pt>
                <c:pt idx="3354">
                  <c:v>6203</c:v>
                </c:pt>
                <c:pt idx="3355">
                  <c:v>6206</c:v>
                </c:pt>
                <c:pt idx="3356">
                  <c:v>6208</c:v>
                </c:pt>
                <c:pt idx="3357">
                  <c:v>6207</c:v>
                </c:pt>
                <c:pt idx="3358">
                  <c:v>6215</c:v>
                </c:pt>
                <c:pt idx="3359">
                  <c:v>6222</c:v>
                </c:pt>
                <c:pt idx="3360">
                  <c:v>6219</c:v>
                </c:pt>
                <c:pt idx="3361">
                  <c:v>6223</c:v>
                </c:pt>
                <c:pt idx="3362">
                  <c:v>6233</c:v>
                </c:pt>
                <c:pt idx="3363">
                  <c:v>6244</c:v>
                </c:pt>
                <c:pt idx="3364">
                  <c:v>6252</c:v>
                </c:pt>
                <c:pt idx="3365">
                  <c:v>6261</c:v>
                </c:pt>
                <c:pt idx="3366">
                  <c:v>6272</c:v>
                </c:pt>
                <c:pt idx="3367">
                  <c:v>6272</c:v>
                </c:pt>
                <c:pt idx="3368">
                  <c:v>6206</c:v>
                </c:pt>
                <c:pt idx="3369">
                  <c:v>6092</c:v>
                </c:pt>
                <c:pt idx="3370">
                  <c:v>6085</c:v>
                </c:pt>
                <c:pt idx="3371">
                  <c:v>6088</c:v>
                </c:pt>
                <c:pt idx="3372">
                  <c:v>6082</c:v>
                </c:pt>
                <c:pt idx="3373">
                  <c:v>6081</c:v>
                </c:pt>
                <c:pt idx="3374">
                  <c:v>6129</c:v>
                </c:pt>
                <c:pt idx="3375">
                  <c:v>6236</c:v>
                </c:pt>
                <c:pt idx="3376">
                  <c:v>6266</c:v>
                </c:pt>
                <c:pt idx="3377">
                  <c:v>6275</c:v>
                </c:pt>
                <c:pt idx="3378">
                  <c:v>6293</c:v>
                </c:pt>
                <c:pt idx="3379">
                  <c:v>6300</c:v>
                </c:pt>
                <c:pt idx="3380">
                  <c:v>6311</c:v>
                </c:pt>
                <c:pt idx="3381">
                  <c:v>6314</c:v>
                </c:pt>
                <c:pt idx="3382">
                  <c:v>6325</c:v>
                </c:pt>
                <c:pt idx="3383">
                  <c:v>6341</c:v>
                </c:pt>
                <c:pt idx="3384">
                  <c:v>6359</c:v>
                </c:pt>
                <c:pt idx="3385">
                  <c:v>6393</c:v>
                </c:pt>
                <c:pt idx="3386">
                  <c:v>6417</c:v>
                </c:pt>
                <c:pt idx="3387">
                  <c:v>6429</c:v>
                </c:pt>
                <c:pt idx="3388">
                  <c:v>6435</c:v>
                </c:pt>
                <c:pt idx="3389">
                  <c:v>6444</c:v>
                </c:pt>
                <c:pt idx="3390">
                  <c:v>6452</c:v>
                </c:pt>
                <c:pt idx="3391">
                  <c:v>6462</c:v>
                </c:pt>
                <c:pt idx="3392">
                  <c:v>6473</c:v>
                </c:pt>
                <c:pt idx="3393">
                  <c:v>6473</c:v>
                </c:pt>
                <c:pt idx="3394">
                  <c:v>6395</c:v>
                </c:pt>
                <c:pt idx="3395">
                  <c:v>6297</c:v>
                </c:pt>
                <c:pt idx="3396">
                  <c:v>6289</c:v>
                </c:pt>
                <c:pt idx="3397">
                  <c:v>6277</c:v>
                </c:pt>
                <c:pt idx="3398">
                  <c:v>6272</c:v>
                </c:pt>
                <c:pt idx="3399">
                  <c:v>6269</c:v>
                </c:pt>
                <c:pt idx="3400">
                  <c:v>6278</c:v>
                </c:pt>
                <c:pt idx="3401">
                  <c:v>6327</c:v>
                </c:pt>
                <c:pt idx="3402">
                  <c:v>6473</c:v>
                </c:pt>
                <c:pt idx="3403">
                  <c:v>6542</c:v>
                </c:pt>
                <c:pt idx="3404">
                  <c:v>6541</c:v>
                </c:pt>
                <c:pt idx="3405">
                  <c:v>6549</c:v>
                </c:pt>
                <c:pt idx="3406">
                  <c:v>6550</c:v>
                </c:pt>
                <c:pt idx="3407">
                  <c:v>6554</c:v>
                </c:pt>
                <c:pt idx="3408">
                  <c:v>6554</c:v>
                </c:pt>
                <c:pt idx="3409">
                  <c:v>6550</c:v>
                </c:pt>
                <c:pt idx="3410">
                  <c:v>6550</c:v>
                </c:pt>
                <c:pt idx="3411">
                  <c:v>6547</c:v>
                </c:pt>
                <c:pt idx="3412">
                  <c:v>6550</c:v>
                </c:pt>
                <c:pt idx="3413">
                  <c:v>6551</c:v>
                </c:pt>
                <c:pt idx="3414">
                  <c:v>6563</c:v>
                </c:pt>
                <c:pt idx="3415">
                  <c:v>6597</c:v>
                </c:pt>
                <c:pt idx="3416">
                  <c:v>6594</c:v>
                </c:pt>
                <c:pt idx="3417">
                  <c:v>6592</c:v>
                </c:pt>
                <c:pt idx="3418">
                  <c:v>6604</c:v>
                </c:pt>
                <c:pt idx="3419">
                  <c:v>6634</c:v>
                </c:pt>
                <c:pt idx="3420">
                  <c:v>6658</c:v>
                </c:pt>
                <c:pt idx="3421">
                  <c:v>6663</c:v>
                </c:pt>
                <c:pt idx="3422">
                  <c:v>6656</c:v>
                </c:pt>
                <c:pt idx="3423">
                  <c:v>6663</c:v>
                </c:pt>
                <c:pt idx="3424">
                  <c:v>6655</c:v>
                </c:pt>
                <c:pt idx="3425">
                  <c:v>6667</c:v>
                </c:pt>
                <c:pt idx="3426">
                  <c:v>6674</c:v>
                </c:pt>
                <c:pt idx="3427">
                  <c:v>6677</c:v>
                </c:pt>
                <c:pt idx="3428">
                  <c:v>6689</c:v>
                </c:pt>
                <c:pt idx="3429">
                  <c:v>6700</c:v>
                </c:pt>
                <c:pt idx="3430">
                  <c:v>6709</c:v>
                </c:pt>
                <c:pt idx="3431">
                  <c:v>6717</c:v>
                </c:pt>
                <c:pt idx="3432">
                  <c:v>6730</c:v>
                </c:pt>
                <c:pt idx="3433">
                  <c:v>6717</c:v>
                </c:pt>
                <c:pt idx="3434">
                  <c:v>6717</c:v>
                </c:pt>
                <c:pt idx="3435">
                  <c:v>6726</c:v>
                </c:pt>
                <c:pt idx="3436">
                  <c:v>6724</c:v>
                </c:pt>
                <c:pt idx="3437">
                  <c:v>6639</c:v>
                </c:pt>
                <c:pt idx="3438">
                  <c:v>6523</c:v>
                </c:pt>
                <c:pt idx="3439">
                  <c:v>6520</c:v>
                </c:pt>
                <c:pt idx="3440">
                  <c:v>6523</c:v>
                </c:pt>
                <c:pt idx="3441">
                  <c:v>6526</c:v>
                </c:pt>
                <c:pt idx="3442">
                  <c:v>6539</c:v>
                </c:pt>
                <c:pt idx="3443">
                  <c:v>6546</c:v>
                </c:pt>
                <c:pt idx="3444">
                  <c:v>6580</c:v>
                </c:pt>
                <c:pt idx="3445">
                  <c:v>6724</c:v>
                </c:pt>
                <c:pt idx="3446">
                  <c:v>6772</c:v>
                </c:pt>
                <c:pt idx="3447">
                  <c:v>6773</c:v>
                </c:pt>
                <c:pt idx="3448">
                  <c:v>6769</c:v>
                </c:pt>
                <c:pt idx="3449">
                  <c:v>6775</c:v>
                </c:pt>
                <c:pt idx="3450">
                  <c:v>6780</c:v>
                </c:pt>
                <c:pt idx="3451">
                  <c:v>6793</c:v>
                </c:pt>
                <c:pt idx="3452">
                  <c:v>6813</c:v>
                </c:pt>
                <c:pt idx="3453">
                  <c:v>6812</c:v>
                </c:pt>
                <c:pt idx="3454">
                  <c:v>6824</c:v>
                </c:pt>
                <c:pt idx="3455">
                  <c:v>6831</c:v>
                </c:pt>
                <c:pt idx="3456">
                  <c:v>6836</c:v>
                </c:pt>
                <c:pt idx="3457">
                  <c:v>6833</c:v>
                </c:pt>
                <c:pt idx="3458">
                  <c:v>6826</c:v>
                </c:pt>
                <c:pt idx="3459">
                  <c:v>6821</c:v>
                </c:pt>
                <c:pt idx="3460">
                  <c:v>6821</c:v>
                </c:pt>
                <c:pt idx="3461">
                  <c:v>6819</c:v>
                </c:pt>
                <c:pt idx="3462">
                  <c:v>6833</c:v>
                </c:pt>
                <c:pt idx="3463">
                  <c:v>6826</c:v>
                </c:pt>
                <c:pt idx="3464">
                  <c:v>6830</c:v>
                </c:pt>
                <c:pt idx="3465">
                  <c:v>6832</c:v>
                </c:pt>
                <c:pt idx="3466">
                  <c:v>6850</c:v>
                </c:pt>
                <c:pt idx="3467">
                  <c:v>6847</c:v>
                </c:pt>
                <c:pt idx="3468">
                  <c:v>6847</c:v>
                </c:pt>
                <c:pt idx="3469">
                  <c:v>6848</c:v>
                </c:pt>
                <c:pt idx="3470">
                  <c:v>6851</c:v>
                </c:pt>
                <c:pt idx="3471">
                  <c:v>6848</c:v>
                </c:pt>
                <c:pt idx="3472">
                  <c:v>6845</c:v>
                </c:pt>
                <c:pt idx="3473">
                  <c:v>6849</c:v>
                </c:pt>
                <c:pt idx="3474">
                  <c:v>6860</c:v>
                </c:pt>
                <c:pt idx="3475">
                  <c:v>6867</c:v>
                </c:pt>
                <c:pt idx="3476">
                  <c:v>6894</c:v>
                </c:pt>
                <c:pt idx="3477">
                  <c:v>6916</c:v>
                </c:pt>
                <c:pt idx="3478">
                  <c:v>6919</c:v>
                </c:pt>
                <c:pt idx="3479">
                  <c:v>6933</c:v>
                </c:pt>
                <c:pt idx="3480">
                  <c:v>6944</c:v>
                </c:pt>
                <c:pt idx="3481">
                  <c:v>6943</c:v>
                </c:pt>
                <c:pt idx="3482">
                  <c:v>6947</c:v>
                </c:pt>
                <c:pt idx="3483">
                  <c:v>6941</c:v>
                </c:pt>
                <c:pt idx="3484">
                  <c:v>6947</c:v>
                </c:pt>
                <c:pt idx="3485">
                  <c:v>6942</c:v>
                </c:pt>
                <c:pt idx="3486">
                  <c:v>6947</c:v>
                </c:pt>
                <c:pt idx="3487">
                  <c:v>6951</c:v>
                </c:pt>
                <c:pt idx="3488">
                  <c:v>6950</c:v>
                </c:pt>
                <c:pt idx="3489">
                  <c:v>6948</c:v>
                </c:pt>
                <c:pt idx="3490">
                  <c:v>6942</c:v>
                </c:pt>
                <c:pt idx="3491">
                  <c:v>6952</c:v>
                </c:pt>
                <c:pt idx="3492">
                  <c:v>6943</c:v>
                </c:pt>
                <c:pt idx="3493">
                  <c:v>6937</c:v>
                </c:pt>
                <c:pt idx="3494">
                  <c:v>6938</c:v>
                </c:pt>
                <c:pt idx="3495">
                  <c:v>6941</c:v>
                </c:pt>
                <c:pt idx="3496">
                  <c:v>6928</c:v>
                </c:pt>
                <c:pt idx="3497">
                  <c:v>6936</c:v>
                </c:pt>
                <c:pt idx="3498">
                  <c:v>6937</c:v>
                </c:pt>
                <c:pt idx="3499">
                  <c:v>6947</c:v>
                </c:pt>
                <c:pt idx="3500">
                  <c:v>6959</c:v>
                </c:pt>
                <c:pt idx="3501">
                  <c:v>6980</c:v>
                </c:pt>
                <c:pt idx="3502">
                  <c:v>6975</c:v>
                </c:pt>
                <c:pt idx="3503">
                  <c:v>6998</c:v>
                </c:pt>
                <c:pt idx="3504">
                  <c:v>7000</c:v>
                </c:pt>
                <c:pt idx="3505">
                  <c:v>6916</c:v>
                </c:pt>
                <c:pt idx="3506">
                  <c:v>6823</c:v>
                </c:pt>
                <c:pt idx="3507">
                  <c:v>6828</c:v>
                </c:pt>
                <c:pt idx="3508">
                  <c:v>6852</c:v>
                </c:pt>
                <c:pt idx="3509">
                  <c:v>6858</c:v>
                </c:pt>
                <c:pt idx="3510">
                  <c:v>6860</c:v>
                </c:pt>
                <c:pt idx="3511">
                  <c:v>6870</c:v>
                </c:pt>
                <c:pt idx="3512">
                  <c:v>6885</c:v>
                </c:pt>
                <c:pt idx="3513">
                  <c:v>6962</c:v>
                </c:pt>
                <c:pt idx="3514">
                  <c:v>7094</c:v>
                </c:pt>
                <c:pt idx="3515">
                  <c:v>7113</c:v>
                </c:pt>
                <c:pt idx="3516">
                  <c:v>7121</c:v>
                </c:pt>
                <c:pt idx="3517">
                  <c:v>7116</c:v>
                </c:pt>
                <c:pt idx="3518">
                  <c:v>7113</c:v>
                </c:pt>
                <c:pt idx="3519">
                  <c:v>7114</c:v>
                </c:pt>
                <c:pt idx="3520">
                  <c:v>7112</c:v>
                </c:pt>
                <c:pt idx="3521">
                  <c:v>7113</c:v>
                </c:pt>
                <c:pt idx="3522">
                  <c:v>7116</c:v>
                </c:pt>
                <c:pt idx="3523">
                  <c:v>7117</c:v>
                </c:pt>
                <c:pt idx="3524">
                  <c:v>7111</c:v>
                </c:pt>
                <c:pt idx="3525">
                  <c:v>7113</c:v>
                </c:pt>
                <c:pt idx="3526">
                  <c:v>7107</c:v>
                </c:pt>
                <c:pt idx="3527">
                  <c:v>7113</c:v>
                </c:pt>
                <c:pt idx="3528">
                  <c:v>7026</c:v>
                </c:pt>
                <c:pt idx="3529">
                  <c:v>6916</c:v>
                </c:pt>
                <c:pt idx="3530">
                  <c:v>6909</c:v>
                </c:pt>
                <c:pt idx="3531">
                  <c:v>6917</c:v>
                </c:pt>
                <c:pt idx="3532">
                  <c:v>6910</c:v>
                </c:pt>
                <c:pt idx="3533">
                  <c:v>6909</c:v>
                </c:pt>
                <c:pt idx="3534">
                  <c:v>6909</c:v>
                </c:pt>
                <c:pt idx="3535">
                  <c:v>6942</c:v>
                </c:pt>
                <c:pt idx="3536">
                  <c:v>7069</c:v>
                </c:pt>
                <c:pt idx="3537">
                  <c:v>7103</c:v>
                </c:pt>
                <c:pt idx="3538">
                  <c:v>7113</c:v>
                </c:pt>
                <c:pt idx="3539">
                  <c:v>7117</c:v>
                </c:pt>
                <c:pt idx="3540">
                  <c:v>7112</c:v>
                </c:pt>
                <c:pt idx="3541">
                  <c:v>7113</c:v>
                </c:pt>
                <c:pt idx="3542">
                  <c:v>7113</c:v>
                </c:pt>
                <c:pt idx="3543">
                  <c:v>7112</c:v>
                </c:pt>
                <c:pt idx="3544">
                  <c:v>7103</c:v>
                </c:pt>
                <c:pt idx="3545">
                  <c:v>7098</c:v>
                </c:pt>
                <c:pt idx="3546">
                  <c:v>7097</c:v>
                </c:pt>
                <c:pt idx="3547">
                  <c:v>7090</c:v>
                </c:pt>
                <c:pt idx="3548">
                  <c:v>7102</c:v>
                </c:pt>
                <c:pt idx="3549">
                  <c:v>7111</c:v>
                </c:pt>
                <c:pt idx="3550">
                  <c:v>7104</c:v>
                </c:pt>
                <c:pt idx="3551">
                  <c:v>7110</c:v>
                </c:pt>
                <c:pt idx="3552">
                  <c:v>7113</c:v>
                </c:pt>
                <c:pt idx="3553">
                  <c:v>7111</c:v>
                </c:pt>
                <c:pt idx="3554">
                  <c:v>7042</c:v>
                </c:pt>
                <c:pt idx="3555">
                  <c:v>6918</c:v>
                </c:pt>
                <c:pt idx="3556">
                  <c:v>6915</c:v>
                </c:pt>
                <c:pt idx="3557">
                  <c:v>6914</c:v>
                </c:pt>
                <c:pt idx="3558">
                  <c:v>6918</c:v>
                </c:pt>
                <c:pt idx="3559">
                  <c:v>6918</c:v>
                </c:pt>
                <c:pt idx="3560">
                  <c:v>6911</c:v>
                </c:pt>
                <c:pt idx="3561">
                  <c:v>6904</c:v>
                </c:pt>
                <c:pt idx="3562">
                  <c:v>6909</c:v>
                </c:pt>
                <c:pt idx="3563">
                  <c:v>6915</c:v>
                </c:pt>
                <c:pt idx="3564">
                  <c:v>6983</c:v>
                </c:pt>
                <c:pt idx="3565">
                  <c:v>7098</c:v>
                </c:pt>
                <c:pt idx="3566">
                  <c:v>7111</c:v>
                </c:pt>
                <c:pt idx="3567">
                  <c:v>7105</c:v>
                </c:pt>
                <c:pt idx="3568">
                  <c:v>7108</c:v>
                </c:pt>
                <c:pt idx="3569">
                  <c:v>7106</c:v>
                </c:pt>
                <c:pt idx="3570">
                  <c:v>7113</c:v>
                </c:pt>
                <c:pt idx="3571">
                  <c:v>7110</c:v>
                </c:pt>
                <c:pt idx="3572">
                  <c:v>7107</c:v>
                </c:pt>
                <c:pt idx="3573">
                  <c:v>7077</c:v>
                </c:pt>
                <c:pt idx="3574">
                  <c:v>7075</c:v>
                </c:pt>
                <c:pt idx="3575">
                  <c:v>7080</c:v>
                </c:pt>
                <c:pt idx="3576">
                  <c:v>7097</c:v>
                </c:pt>
                <c:pt idx="3577">
                  <c:v>7111</c:v>
                </c:pt>
                <c:pt idx="3578">
                  <c:v>7108</c:v>
                </c:pt>
                <c:pt idx="3579">
                  <c:v>7108</c:v>
                </c:pt>
                <c:pt idx="3580">
                  <c:v>7107</c:v>
                </c:pt>
                <c:pt idx="3581">
                  <c:v>7108</c:v>
                </c:pt>
                <c:pt idx="3582">
                  <c:v>7108</c:v>
                </c:pt>
                <c:pt idx="3583">
                  <c:v>7115</c:v>
                </c:pt>
                <c:pt idx="3584">
                  <c:v>7081</c:v>
                </c:pt>
                <c:pt idx="3585">
                  <c:v>6935</c:v>
                </c:pt>
                <c:pt idx="3586">
                  <c:v>6910</c:v>
                </c:pt>
                <c:pt idx="3587">
                  <c:v>6903</c:v>
                </c:pt>
                <c:pt idx="3588">
                  <c:v>6909</c:v>
                </c:pt>
                <c:pt idx="3589">
                  <c:v>6908</c:v>
                </c:pt>
                <c:pt idx="3590">
                  <c:v>6913</c:v>
                </c:pt>
                <c:pt idx="3591">
                  <c:v>6924</c:v>
                </c:pt>
                <c:pt idx="3592">
                  <c:v>7044</c:v>
                </c:pt>
                <c:pt idx="3593">
                  <c:v>7100</c:v>
                </c:pt>
                <c:pt idx="3594">
                  <c:v>7103</c:v>
                </c:pt>
                <c:pt idx="3595">
                  <c:v>7111</c:v>
                </c:pt>
                <c:pt idx="3596">
                  <c:v>7112</c:v>
                </c:pt>
                <c:pt idx="3597">
                  <c:v>7109</c:v>
                </c:pt>
                <c:pt idx="3598">
                  <c:v>7115</c:v>
                </c:pt>
                <c:pt idx="3599">
                  <c:v>7118</c:v>
                </c:pt>
                <c:pt idx="3600">
                  <c:v>7115</c:v>
                </c:pt>
                <c:pt idx="3601">
                  <c:v>7112</c:v>
                </c:pt>
                <c:pt idx="3602">
                  <c:v>7109</c:v>
                </c:pt>
                <c:pt idx="3603">
                  <c:v>7107</c:v>
                </c:pt>
                <c:pt idx="3604">
                  <c:v>7116</c:v>
                </c:pt>
                <c:pt idx="3605">
                  <c:v>7042</c:v>
                </c:pt>
                <c:pt idx="3606">
                  <c:v>6941</c:v>
                </c:pt>
                <c:pt idx="3607">
                  <c:v>6973</c:v>
                </c:pt>
                <c:pt idx="3608">
                  <c:v>6977</c:v>
                </c:pt>
                <c:pt idx="3609">
                  <c:v>6979</c:v>
                </c:pt>
                <c:pt idx="3610">
                  <c:v>6984</c:v>
                </c:pt>
                <c:pt idx="3611">
                  <c:v>7060</c:v>
                </c:pt>
                <c:pt idx="3612">
                  <c:v>7098</c:v>
                </c:pt>
                <c:pt idx="3613">
                  <c:v>7099</c:v>
                </c:pt>
                <c:pt idx="3614">
                  <c:v>7105</c:v>
                </c:pt>
                <c:pt idx="3615">
                  <c:v>7106</c:v>
                </c:pt>
                <c:pt idx="3616">
                  <c:v>7103</c:v>
                </c:pt>
                <c:pt idx="3617">
                  <c:v>7100</c:v>
                </c:pt>
                <c:pt idx="3618">
                  <c:v>7101</c:v>
                </c:pt>
                <c:pt idx="3619">
                  <c:v>7106</c:v>
                </c:pt>
                <c:pt idx="3620">
                  <c:v>7123</c:v>
                </c:pt>
                <c:pt idx="3621">
                  <c:v>7135</c:v>
                </c:pt>
                <c:pt idx="3622">
                  <c:v>7168</c:v>
                </c:pt>
                <c:pt idx="3623">
                  <c:v>7177</c:v>
                </c:pt>
                <c:pt idx="3624">
                  <c:v>7136</c:v>
                </c:pt>
                <c:pt idx="3625">
                  <c:v>7132</c:v>
                </c:pt>
                <c:pt idx="3626">
                  <c:v>7129</c:v>
                </c:pt>
                <c:pt idx="3627">
                  <c:v>7140</c:v>
                </c:pt>
                <c:pt idx="3628">
                  <c:v>6984</c:v>
                </c:pt>
                <c:pt idx="3629">
                  <c:v>6922</c:v>
                </c:pt>
                <c:pt idx="3630">
                  <c:v>6922</c:v>
                </c:pt>
                <c:pt idx="3631">
                  <c:v>6928</c:v>
                </c:pt>
                <c:pt idx="3632">
                  <c:v>6747</c:v>
                </c:pt>
                <c:pt idx="3633">
                  <c:v>6699</c:v>
                </c:pt>
                <c:pt idx="3634">
                  <c:v>6701</c:v>
                </c:pt>
                <c:pt idx="3635">
                  <c:v>6709</c:v>
                </c:pt>
                <c:pt idx="3636">
                  <c:v>6711</c:v>
                </c:pt>
                <c:pt idx="3637">
                  <c:v>6722</c:v>
                </c:pt>
                <c:pt idx="3638">
                  <c:v>6632</c:v>
                </c:pt>
                <c:pt idx="3639">
                  <c:v>6537</c:v>
                </c:pt>
                <c:pt idx="3640">
                  <c:v>6559</c:v>
                </c:pt>
                <c:pt idx="3641">
                  <c:v>6566</c:v>
                </c:pt>
                <c:pt idx="3642">
                  <c:v>6666</c:v>
                </c:pt>
                <c:pt idx="3643">
                  <c:v>6842</c:v>
                </c:pt>
                <c:pt idx="3644">
                  <c:v>6870</c:v>
                </c:pt>
                <c:pt idx="3645">
                  <c:v>6413</c:v>
                </c:pt>
                <c:pt idx="3646">
                  <c:v>6240</c:v>
                </c:pt>
                <c:pt idx="3647">
                  <c:v>6274</c:v>
                </c:pt>
                <c:pt idx="3648">
                  <c:v>6280</c:v>
                </c:pt>
                <c:pt idx="3649">
                  <c:v>6251</c:v>
                </c:pt>
                <c:pt idx="3650">
                  <c:v>6219</c:v>
                </c:pt>
                <c:pt idx="3651">
                  <c:v>6132</c:v>
                </c:pt>
                <c:pt idx="3652">
                  <c:v>5967</c:v>
                </c:pt>
                <c:pt idx="3653">
                  <c:v>5951</c:v>
                </c:pt>
                <c:pt idx="3654">
                  <c:v>5958</c:v>
                </c:pt>
                <c:pt idx="3655">
                  <c:v>6016</c:v>
                </c:pt>
                <c:pt idx="3656">
                  <c:v>6200</c:v>
                </c:pt>
                <c:pt idx="3657">
                  <c:v>6230</c:v>
                </c:pt>
                <c:pt idx="3658">
                  <c:v>6230</c:v>
                </c:pt>
                <c:pt idx="3659">
                  <c:v>6225</c:v>
                </c:pt>
                <c:pt idx="3660">
                  <c:v>6228</c:v>
                </c:pt>
                <c:pt idx="3661">
                  <c:v>6221</c:v>
                </c:pt>
                <c:pt idx="3662">
                  <c:v>6223</c:v>
                </c:pt>
                <c:pt idx="3663">
                  <c:v>6225</c:v>
                </c:pt>
                <c:pt idx="3664">
                  <c:v>6221</c:v>
                </c:pt>
                <c:pt idx="3665">
                  <c:v>6079</c:v>
                </c:pt>
                <c:pt idx="3666">
                  <c:v>5956</c:v>
                </c:pt>
                <c:pt idx="3667">
                  <c:v>5957</c:v>
                </c:pt>
                <c:pt idx="3668">
                  <c:v>5967</c:v>
                </c:pt>
                <c:pt idx="3669">
                  <c:v>6079</c:v>
                </c:pt>
                <c:pt idx="3670">
                  <c:v>6219</c:v>
                </c:pt>
                <c:pt idx="3671">
                  <c:v>6240</c:v>
                </c:pt>
                <c:pt idx="3672">
                  <c:v>6237</c:v>
                </c:pt>
                <c:pt idx="3673">
                  <c:v>6251</c:v>
                </c:pt>
                <c:pt idx="3674">
                  <c:v>6257</c:v>
                </c:pt>
                <c:pt idx="3675">
                  <c:v>6267</c:v>
                </c:pt>
                <c:pt idx="3676">
                  <c:v>6267</c:v>
                </c:pt>
                <c:pt idx="3677">
                  <c:v>6220</c:v>
                </c:pt>
                <c:pt idx="3678">
                  <c:v>6036</c:v>
                </c:pt>
                <c:pt idx="3679">
                  <c:v>6007</c:v>
                </c:pt>
                <c:pt idx="3680">
                  <c:v>6005</c:v>
                </c:pt>
                <c:pt idx="3681">
                  <c:v>6039</c:v>
                </c:pt>
                <c:pt idx="3682">
                  <c:v>6234</c:v>
                </c:pt>
                <c:pt idx="3683">
                  <c:v>6286</c:v>
                </c:pt>
                <c:pt idx="3684">
                  <c:v>6308</c:v>
                </c:pt>
                <c:pt idx="3685">
                  <c:v>6316</c:v>
                </c:pt>
                <c:pt idx="3686">
                  <c:v>6322</c:v>
                </c:pt>
                <c:pt idx="3687">
                  <c:v>6342</c:v>
                </c:pt>
                <c:pt idx="3688">
                  <c:v>6349</c:v>
                </c:pt>
                <c:pt idx="3689">
                  <c:v>6356</c:v>
                </c:pt>
                <c:pt idx="3690">
                  <c:v>6359</c:v>
                </c:pt>
                <c:pt idx="3691">
                  <c:v>6343</c:v>
                </c:pt>
                <c:pt idx="3692">
                  <c:v>6172</c:v>
                </c:pt>
                <c:pt idx="3693">
                  <c:v>6085</c:v>
                </c:pt>
                <c:pt idx="3694">
                  <c:v>6079</c:v>
                </c:pt>
                <c:pt idx="3695">
                  <c:v>6077</c:v>
                </c:pt>
                <c:pt idx="3696">
                  <c:v>6080</c:v>
                </c:pt>
                <c:pt idx="3697">
                  <c:v>6116</c:v>
                </c:pt>
                <c:pt idx="3698">
                  <c:v>6314</c:v>
                </c:pt>
                <c:pt idx="3699">
                  <c:v>6363</c:v>
                </c:pt>
                <c:pt idx="3700">
                  <c:v>6322</c:v>
                </c:pt>
                <c:pt idx="3701">
                  <c:v>6247</c:v>
                </c:pt>
                <c:pt idx="3702">
                  <c:v>6245</c:v>
                </c:pt>
                <c:pt idx="3703">
                  <c:v>6243</c:v>
                </c:pt>
                <c:pt idx="3704">
                  <c:v>6241</c:v>
                </c:pt>
                <c:pt idx="3705">
                  <c:v>6247</c:v>
                </c:pt>
                <c:pt idx="3706">
                  <c:v>6251</c:v>
                </c:pt>
                <c:pt idx="3707">
                  <c:v>6226</c:v>
                </c:pt>
                <c:pt idx="3708">
                  <c:v>6086</c:v>
                </c:pt>
                <c:pt idx="3709">
                  <c:v>6090</c:v>
                </c:pt>
                <c:pt idx="3710">
                  <c:v>6101</c:v>
                </c:pt>
                <c:pt idx="3711">
                  <c:v>6115</c:v>
                </c:pt>
                <c:pt idx="3712">
                  <c:v>6313</c:v>
                </c:pt>
                <c:pt idx="3713">
                  <c:v>6378</c:v>
                </c:pt>
                <c:pt idx="3714">
                  <c:v>6376</c:v>
                </c:pt>
                <c:pt idx="3715">
                  <c:v>6375</c:v>
                </c:pt>
                <c:pt idx="3716">
                  <c:v>6379</c:v>
                </c:pt>
                <c:pt idx="3717">
                  <c:v>6381</c:v>
                </c:pt>
                <c:pt idx="3718">
                  <c:v>6385</c:v>
                </c:pt>
                <c:pt idx="3719">
                  <c:v>6387</c:v>
                </c:pt>
                <c:pt idx="3720">
                  <c:v>6303</c:v>
                </c:pt>
                <c:pt idx="3721">
                  <c:v>6154</c:v>
                </c:pt>
                <c:pt idx="3722">
                  <c:v>6164</c:v>
                </c:pt>
                <c:pt idx="3723">
                  <c:v>6198</c:v>
                </c:pt>
                <c:pt idx="3724">
                  <c:v>6246</c:v>
                </c:pt>
                <c:pt idx="3725">
                  <c:v>6249</c:v>
                </c:pt>
                <c:pt idx="3726">
                  <c:v>6366</c:v>
                </c:pt>
                <c:pt idx="3727">
                  <c:v>6464</c:v>
                </c:pt>
                <c:pt idx="3728">
                  <c:v>6464</c:v>
                </c:pt>
                <c:pt idx="3729">
                  <c:v>6463</c:v>
                </c:pt>
                <c:pt idx="3730">
                  <c:v>6457</c:v>
                </c:pt>
                <c:pt idx="3731">
                  <c:v>6479</c:v>
                </c:pt>
                <c:pt idx="3732">
                  <c:v>6492</c:v>
                </c:pt>
                <c:pt idx="3733">
                  <c:v>6487</c:v>
                </c:pt>
                <c:pt idx="3734">
                  <c:v>6501</c:v>
                </c:pt>
                <c:pt idx="3735">
                  <c:v>6492</c:v>
                </c:pt>
                <c:pt idx="3736">
                  <c:v>6517</c:v>
                </c:pt>
                <c:pt idx="3737">
                  <c:v>6520</c:v>
                </c:pt>
                <c:pt idx="3738">
                  <c:v>6531</c:v>
                </c:pt>
                <c:pt idx="3739">
                  <c:v>6532</c:v>
                </c:pt>
                <c:pt idx="3740">
                  <c:v>6527</c:v>
                </c:pt>
                <c:pt idx="3741">
                  <c:v>6531</c:v>
                </c:pt>
                <c:pt idx="3742">
                  <c:v>6522</c:v>
                </c:pt>
                <c:pt idx="3743">
                  <c:v>6519</c:v>
                </c:pt>
                <c:pt idx="3744">
                  <c:v>6509</c:v>
                </c:pt>
                <c:pt idx="3745">
                  <c:v>6521</c:v>
                </c:pt>
                <c:pt idx="3746">
                  <c:v>6524</c:v>
                </c:pt>
                <c:pt idx="3747">
                  <c:v>6546</c:v>
                </c:pt>
                <c:pt idx="3748">
                  <c:v>6581</c:v>
                </c:pt>
                <c:pt idx="3749">
                  <c:v>6612</c:v>
                </c:pt>
                <c:pt idx="3750">
                  <c:v>6633</c:v>
                </c:pt>
                <c:pt idx="3751">
                  <c:v>6638</c:v>
                </c:pt>
                <c:pt idx="3752">
                  <c:v>6637</c:v>
                </c:pt>
                <c:pt idx="3753">
                  <c:v>6635</c:v>
                </c:pt>
                <c:pt idx="3754">
                  <c:v>6646</c:v>
                </c:pt>
                <c:pt idx="3755">
                  <c:v>6661</c:v>
                </c:pt>
                <c:pt idx="3756">
                  <c:v>6669</c:v>
                </c:pt>
                <c:pt idx="3757">
                  <c:v>6659</c:v>
                </c:pt>
                <c:pt idx="3758">
                  <c:v>6655</c:v>
                </c:pt>
                <c:pt idx="3759">
                  <c:v>6659</c:v>
                </c:pt>
                <c:pt idx="3760">
                  <c:v>6644</c:v>
                </c:pt>
                <c:pt idx="3761">
                  <c:v>6650</c:v>
                </c:pt>
                <c:pt idx="3762">
                  <c:v>6657</c:v>
                </c:pt>
                <c:pt idx="3763">
                  <c:v>6661</c:v>
                </c:pt>
                <c:pt idx="3764">
                  <c:v>6659</c:v>
                </c:pt>
                <c:pt idx="3765">
                  <c:v>6658</c:v>
                </c:pt>
                <c:pt idx="3766">
                  <c:v>6661</c:v>
                </c:pt>
                <c:pt idx="3767">
                  <c:v>6661</c:v>
                </c:pt>
                <c:pt idx="3768">
                  <c:v>6702</c:v>
                </c:pt>
                <c:pt idx="3769">
                  <c:v>6714</c:v>
                </c:pt>
                <c:pt idx="3770">
                  <c:v>6735</c:v>
                </c:pt>
                <c:pt idx="3771">
                  <c:v>6776</c:v>
                </c:pt>
                <c:pt idx="3772">
                  <c:v>6813</c:v>
                </c:pt>
                <c:pt idx="3773">
                  <c:v>6842</c:v>
                </c:pt>
                <c:pt idx="3774">
                  <c:v>6883</c:v>
                </c:pt>
                <c:pt idx="3775">
                  <c:v>6902</c:v>
                </c:pt>
                <c:pt idx="3776">
                  <c:v>6936</c:v>
                </c:pt>
                <c:pt idx="3777">
                  <c:v>6944</c:v>
                </c:pt>
                <c:pt idx="3778">
                  <c:v>6944</c:v>
                </c:pt>
                <c:pt idx="3779">
                  <c:v>6947</c:v>
                </c:pt>
                <c:pt idx="3780">
                  <c:v>6946</c:v>
                </c:pt>
                <c:pt idx="3781">
                  <c:v>6959</c:v>
                </c:pt>
                <c:pt idx="3782">
                  <c:v>6964</c:v>
                </c:pt>
                <c:pt idx="3783">
                  <c:v>6966</c:v>
                </c:pt>
                <c:pt idx="3784">
                  <c:v>6960</c:v>
                </c:pt>
                <c:pt idx="3785">
                  <c:v>6963</c:v>
                </c:pt>
                <c:pt idx="3786">
                  <c:v>6964</c:v>
                </c:pt>
                <c:pt idx="3787">
                  <c:v>6970</c:v>
                </c:pt>
                <c:pt idx="3788">
                  <c:v>6976</c:v>
                </c:pt>
                <c:pt idx="3789">
                  <c:v>6984</c:v>
                </c:pt>
                <c:pt idx="3790">
                  <c:v>6987</c:v>
                </c:pt>
                <c:pt idx="3791">
                  <c:v>6983</c:v>
                </c:pt>
                <c:pt idx="3792">
                  <c:v>6980</c:v>
                </c:pt>
                <c:pt idx="3793">
                  <c:v>6982</c:v>
                </c:pt>
                <c:pt idx="3794">
                  <c:v>6979</c:v>
                </c:pt>
                <c:pt idx="3795">
                  <c:v>6991</c:v>
                </c:pt>
                <c:pt idx="3796">
                  <c:v>6993</c:v>
                </c:pt>
                <c:pt idx="3797">
                  <c:v>6999</c:v>
                </c:pt>
                <c:pt idx="3798">
                  <c:v>7003</c:v>
                </c:pt>
                <c:pt idx="3799">
                  <c:v>7011</c:v>
                </c:pt>
                <c:pt idx="3800">
                  <c:v>7016</c:v>
                </c:pt>
                <c:pt idx="3801">
                  <c:v>7021</c:v>
                </c:pt>
                <c:pt idx="3802">
                  <c:v>7032</c:v>
                </c:pt>
                <c:pt idx="3803">
                  <c:v>7038</c:v>
                </c:pt>
                <c:pt idx="3804">
                  <c:v>7035</c:v>
                </c:pt>
                <c:pt idx="3805">
                  <c:v>7031</c:v>
                </c:pt>
                <c:pt idx="3806">
                  <c:v>7031</c:v>
                </c:pt>
                <c:pt idx="3807">
                  <c:v>7025</c:v>
                </c:pt>
                <c:pt idx="3808">
                  <c:v>7029</c:v>
                </c:pt>
                <c:pt idx="3809">
                  <c:v>7023</c:v>
                </c:pt>
                <c:pt idx="3810">
                  <c:v>7019</c:v>
                </c:pt>
                <c:pt idx="3811">
                  <c:v>7015</c:v>
                </c:pt>
                <c:pt idx="3812">
                  <c:v>7020</c:v>
                </c:pt>
                <c:pt idx="3813">
                  <c:v>7023</c:v>
                </c:pt>
                <c:pt idx="3814">
                  <c:v>7030</c:v>
                </c:pt>
                <c:pt idx="3815">
                  <c:v>7034</c:v>
                </c:pt>
                <c:pt idx="3816">
                  <c:v>7032</c:v>
                </c:pt>
                <c:pt idx="3817">
                  <c:v>7032</c:v>
                </c:pt>
                <c:pt idx="3818">
                  <c:v>7030</c:v>
                </c:pt>
                <c:pt idx="3819">
                  <c:v>7039</c:v>
                </c:pt>
                <c:pt idx="3820">
                  <c:v>7026</c:v>
                </c:pt>
                <c:pt idx="3821">
                  <c:v>7035</c:v>
                </c:pt>
                <c:pt idx="3822">
                  <c:v>7032</c:v>
                </c:pt>
                <c:pt idx="3823">
                  <c:v>7034</c:v>
                </c:pt>
                <c:pt idx="3824">
                  <c:v>7033</c:v>
                </c:pt>
                <c:pt idx="3825">
                  <c:v>7036</c:v>
                </c:pt>
                <c:pt idx="3826">
                  <c:v>7039</c:v>
                </c:pt>
                <c:pt idx="3827">
                  <c:v>7071</c:v>
                </c:pt>
                <c:pt idx="3828">
                  <c:v>7081</c:v>
                </c:pt>
                <c:pt idx="3829">
                  <c:v>7076</c:v>
                </c:pt>
                <c:pt idx="3830">
                  <c:v>7087</c:v>
                </c:pt>
                <c:pt idx="3831">
                  <c:v>7085</c:v>
                </c:pt>
                <c:pt idx="3832">
                  <c:v>7083</c:v>
                </c:pt>
                <c:pt idx="3833">
                  <c:v>7086</c:v>
                </c:pt>
                <c:pt idx="3834">
                  <c:v>7086</c:v>
                </c:pt>
                <c:pt idx="3835">
                  <c:v>7077</c:v>
                </c:pt>
                <c:pt idx="3836">
                  <c:v>7084</c:v>
                </c:pt>
                <c:pt idx="3837">
                  <c:v>7090</c:v>
                </c:pt>
                <c:pt idx="3838">
                  <c:v>7084</c:v>
                </c:pt>
                <c:pt idx="3839">
                  <c:v>7090</c:v>
                </c:pt>
                <c:pt idx="3840">
                  <c:v>7092</c:v>
                </c:pt>
                <c:pt idx="3841">
                  <c:v>7089</c:v>
                </c:pt>
                <c:pt idx="3842">
                  <c:v>7111</c:v>
                </c:pt>
                <c:pt idx="3843">
                  <c:v>7120</c:v>
                </c:pt>
                <c:pt idx="3844">
                  <c:v>7129</c:v>
                </c:pt>
                <c:pt idx="3845">
                  <c:v>7131</c:v>
                </c:pt>
                <c:pt idx="3846">
                  <c:v>7138</c:v>
                </c:pt>
                <c:pt idx="3847">
                  <c:v>7136</c:v>
                </c:pt>
                <c:pt idx="3848">
                  <c:v>7138</c:v>
                </c:pt>
                <c:pt idx="3849">
                  <c:v>7142</c:v>
                </c:pt>
                <c:pt idx="3850">
                  <c:v>7145</c:v>
                </c:pt>
                <c:pt idx="3851">
                  <c:v>7154</c:v>
                </c:pt>
                <c:pt idx="3852">
                  <c:v>7161</c:v>
                </c:pt>
                <c:pt idx="3853">
                  <c:v>7163</c:v>
                </c:pt>
                <c:pt idx="3854">
                  <c:v>7179</c:v>
                </c:pt>
                <c:pt idx="3855">
                  <c:v>7169</c:v>
                </c:pt>
                <c:pt idx="3856">
                  <c:v>7170</c:v>
                </c:pt>
                <c:pt idx="3857">
                  <c:v>7174</c:v>
                </c:pt>
                <c:pt idx="3858">
                  <c:v>7170</c:v>
                </c:pt>
                <c:pt idx="3859">
                  <c:v>7182</c:v>
                </c:pt>
                <c:pt idx="3860">
                  <c:v>7186</c:v>
                </c:pt>
                <c:pt idx="3861">
                  <c:v>7192</c:v>
                </c:pt>
                <c:pt idx="3862">
                  <c:v>7186</c:v>
                </c:pt>
                <c:pt idx="3863">
                  <c:v>7194</c:v>
                </c:pt>
                <c:pt idx="3864">
                  <c:v>7193</c:v>
                </c:pt>
                <c:pt idx="3865">
                  <c:v>7201</c:v>
                </c:pt>
                <c:pt idx="3866">
                  <c:v>7202</c:v>
                </c:pt>
                <c:pt idx="3867">
                  <c:v>7222</c:v>
                </c:pt>
                <c:pt idx="3868">
                  <c:v>7224</c:v>
                </c:pt>
                <c:pt idx="3869">
                  <c:v>7239</c:v>
                </c:pt>
                <c:pt idx="3870">
                  <c:v>7233</c:v>
                </c:pt>
                <c:pt idx="3871">
                  <c:v>7237</c:v>
                </c:pt>
                <c:pt idx="3872">
                  <c:v>7234</c:v>
                </c:pt>
                <c:pt idx="3873">
                  <c:v>7226</c:v>
                </c:pt>
                <c:pt idx="3874">
                  <c:v>7218</c:v>
                </c:pt>
                <c:pt idx="3875">
                  <c:v>7222</c:v>
                </c:pt>
                <c:pt idx="3876">
                  <c:v>7221</c:v>
                </c:pt>
                <c:pt idx="3877">
                  <c:v>7228</c:v>
                </c:pt>
                <c:pt idx="3878">
                  <c:v>7240</c:v>
                </c:pt>
                <c:pt idx="3879">
                  <c:v>7239</c:v>
                </c:pt>
                <c:pt idx="3880">
                  <c:v>7246</c:v>
                </c:pt>
                <c:pt idx="3881">
                  <c:v>7254</c:v>
                </c:pt>
                <c:pt idx="3882">
                  <c:v>7269</c:v>
                </c:pt>
                <c:pt idx="3883">
                  <c:v>7273</c:v>
                </c:pt>
                <c:pt idx="3884">
                  <c:v>7277</c:v>
                </c:pt>
                <c:pt idx="3885">
                  <c:v>7268</c:v>
                </c:pt>
                <c:pt idx="3886">
                  <c:v>7269</c:v>
                </c:pt>
                <c:pt idx="3887">
                  <c:v>7273</c:v>
                </c:pt>
                <c:pt idx="3888">
                  <c:v>7316</c:v>
                </c:pt>
                <c:pt idx="3889">
                  <c:v>7353</c:v>
                </c:pt>
                <c:pt idx="3890">
                  <c:v>7343</c:v>
                </c:pt>
                <c:pt idx="3891">
                  <c:v>7351</c:v>
                </c:pt>
                <c:pt idx="3892">
                  <c:v>7351</c:v>
                </c:pt>
                <c:pt idx="3893">
                  <c:v>7352</c:v>
                </c:pt>
                <c:pt idx="3894">
                  <c:v>7357</c:v>
                </c:pt>
                <c:pt idx="3895">
                  <c:v>7354</c:v>
                </c:pt>
                <c:pt idx="3896">
                  <c:v>7354</c:v>
                </c:pt>
                <c:pt idx="3897">
                  <c:v>7345</c:v>
                </c:pt>
                <c:pt idx="3898">
                  <c:v>7352</c:v>
                </c:pt>
                <c:pt idx="3899">
                  <c:v>7344</c:v>
                </c:pt>
                <c:pt idx="3900">
                  <c:v>7351</c:v>
                </c:pt>
                <c:pt idx="3901">
                  <c:v>7350</c:v>
                </c:pt>
                <c:pt idx="3902">
                  <c:v>7346</c:v>
                </c:pt>
                <c:pt idx="3903">
                  <c:v>7350</c:v>
                </c:pt>
                <c:pt idx="3904">
                  <c:v>7350</c:v>
                </c:pt>
                <c:pt idx="3905">
                  <c:v>7354</c:v>
                </c:pt>
                <c:pt idx="3906">
                  <c:v>7349</c:v>
                </c:pt>
                <c:pt idx="3907">
                  <c:v>7344</c:v>
                </c:pt>
                <c:pt idx="3908">
                  <c:v>7345</c:v>
                </c:pt>
                <c:pt idx="3909">
                  <c:v>7340</c:v>
                </c:pt>
                <c:pt idx="3910">
                  <c:v>7346</c:v>
                </c:pt>
                <c:pt idx="3911">
                  <c:v>7334</c:v>
                </c:pt>
                <c:pt idx="3912">
                  <c:v>7334</c:v>
                </c:pt>
                <c:pt idx="3913">
                  <c:v>7339</c:v>
                </c:pt>
                <c:pt idx="3914">
                  <c:v>7333</c:v>
                </c:pt>
                <c:pt idx="3915">
                  <c:v>7337</c:v>
                </c:pt>
                <c:pt idx="3916">
                  <c:v>7339</c:v>
                </c:pt>
                <c:pt idx="3917">
                  <c:v>7339</c:v>
                </c:pt>
                <c:pt idx="3918">
                  <c:v>7343</c:v>
                </c:pt>
                <c:pt idx="3919">
                  <c:v>7344</c:v>
                </c:pt>
                <c:pt idx="3920">
                  <c:v>7346</c:v>
                </c:pt>
                <c:pt idx="3921">
                  <c:v>7350</c:v>
                </c:pt>
                <c:pt idx="3922">
                  <c:v>7348</c:v>
                </c:pt>
                <c:pt idx="3923">
                  <c:v>7339</c:v>
                </c:pt>
                <c:pt idx="3924">
                  <c:v>7348</c:v>
                </c:pt>
                <c:pt idx="3925">
                  <c:v>7350</c:v>
                </c:pt>
                <c:pt idx="3926">
                  <c:v>7362</c:v>
                </c:pt>
                <c:pt idx="3927">
                  <c:v>7357</c:v>
                </c:pt>
                <c:pt idx="3928">
                  <c:v>7360</c:v>
                </c:pt>
                <c:pt idx="3929">
                  <c:v>7365</c:v>
                </c:pt>
                <c:pt idx="3930">
                  <c:v>7396</c:v>
                </c:pt>
                <c:pt idx="3931">
                  <c:v>7424</c:v>
                </c:pt>
                <c:pt idx="3932">
                  <c:v>7427</c:v>
                </c:pt>
                <c:pt idx="3933">
                  <c:v>7433</c:v>
                </c:pt>
                <c:pt idx="3934">
                  <c:v>7483</c:v>
                </c:pt>
                <c:pt idx="3935">
                  <c:v>7514</c:v>
                </c:pt>
                <c:pt idx="3936">
                  <c:v>7532</c:v>
                </c:pt>
                <c:pt idx="3937">
                  <c:v>7541</c:v>
                </c:pt>
                <c:pt idx="3938">
                  <c:v>7561</c:v>
                </c:pt>
                <c:pt idx="3939">
                  <c:v>7583</c:v>
                </c:pt>
                <c:pt idx="3940">
                  <c:v>7582</c:v>
                </c:pt>
                <c:pt idx="3941">
                  <c:v>7598</c:v>
                </c:pt>
                <c:pt idx="3942">
                  <c:v>7627</c:v>
                </c:pt>
                <c:pt idx="3943">
                  <c:v>7606</c:v>
                </c:pt>
                <c:pt idx="3944">
                  <c:v>7621</c:v>
                </c:pt>
                <c:pt idx="3945">
                  <c:v>7637</c:v>
                </c:pt>
                <c:pt idx="3946">
                  <c:v>7642</c:v>
                </c:pt>
                <c:pt idx="3947">
                  <c:v>7652</c:v>
                </c:pt>
                <c:pt idx="3948">
                  <c:v>7653</c:v>
                </c:pt>
                <c:pt idx="3949">
                  <c:v>7671</c:v>
                </c:pt>
                <c:pt idx="3950">
                  <c:v>7663</c:v>
                </c:pt>
                <c:pt idx="3951">
                  <c:v>7657</c:v>
                </c:pt>
                <c:pt idx="3952">
                  <c:v>7659</c:v>
                </c:pt>
                <c:pt idx="3953">
                  <c:v>7677</c:v>
                </c:pt>
                <c:pt idx="3954">
                  <c:v>7681</c:v>
                </c:pt>
                <c:pt idx="3955">
                  <c:v>7699</c:v>
                </c:pt>
                <c:pt idx="3956">
                  <c:v>7701</c:v>
                </c:pt>
                <c:pt idx="3957">
                  <c:v>7657</c:v>
                </c:pt>
                <c:pt idx="3958">
                  <c:v>7568</c:v>
                </c:pt>
                <c:pt idx="3959">
                  <c:v>7582</c:v>
                </c:pt>
                <c:pt idx="3960">
                  <c:v>7619</c:v>
                </c:pt>
                <c:pt idx="3961">
                  <c:v>7616</c:v>
                </c:pt>
                <c:pt idx="3962">
                  <c:v>7647</c:v>
                </c:pt>
                <c:pt idx="3963">
                  <c:v>7681</c:v>
                </c:pt>
                <c:pt idx="3964">
                  <c:v>7700</c:v>
                </c:pt>
                <c:pt idx="3965">
                  <c:v>7702</c:v>
                </c:pt>
                <c:pt idx="3966">
                  <c:v>7705</c:v>
                </c:pt>
                <c:pt idx="3967">
                  <c:v>7728</c:v>
                </c:pt>
                <c:pt idx="3968">
                  <c:v>7755</c:v>
                </c:pt>
                <c:pt idx="3969">
                  <c:v>7790</c:v>
                </c:pt>
                <c:pt idx="3970">
                  <c:v>7801</c:v>
                </c:pt>
                <c:pt idx="3971">
                  <c:v>7807</c:v>
                </c:pt>
                <c:pt idx="3972">
                  <c:v>7803</c:v>
                </c:pt>
                <c:pt idx="3973">
                  <c:v>7798</c:v>
                </c:pt>
                <c:pt idx="3974">
                  <c:v>7797</c:v>
                </c:pt>
                <c:pt idx="3975">
                  <c:v>7803</c:v>
                </c:pt>
                <c:pt idx="3976">
                  <c:v>7805</c:v>
                </c:pt>
                <c:pt idx="3977">
                  <c:v>7749</c:v>
                </c:pt>
                <c:pt idx="3978">
                  <c:v>7731</c:v>
                </c:pt>
                <c:pt idx="3979">
                  <c:v>7728</c:v>
                </c:pt>
                <c:pt idx="3980">
                  <c:v>7731</c:v>
                </c:pt>
                <c:pt idx="3981">
                  <c:v>7721</c:v>
                </c:pt>
                <c:pt idx="3982">
                  <c:v>7720</c:v>
                </c:pt>
                <c:pt idx="3983">
                  <c:v>7732</c:v>
                </c:pt>
                <c:pt idx="3984">
                  <c:v>7734</c:v>
                </c:pt>
                <c:pt idx="3985">
                  <c:v>7752</c:v>
                </c:pt>
                <c:pt idx="3986">
                  <c:v>7817</c:v>
                </c:pt>
                <c:pt idx="3987">
                  <c:v>7838</c:v>
                </c:pt>
                <c:pt idx="3988">
                  <c:v>7840</c:v>
                </c:pt>
                <c:pt idx="3989">
                  <c:v>7841</c:v>
                </c:pt>
                <c:pt idx="3990">
                  <c:v>7859</c:v>
                </c:pt>
                <c:pt idx="3991">
                  <c:v>7871</c:v>
                </c:pt>
                <c:pt idx="3992">
                  <c:v>7873</c:v>
                </c:pt>
                <c:pt idx="3993">
                  <c:v>7871</c:v>
                </c:pt>
                <c:pt idx="3994">
                  <c:v>7872</c:v>
                </c:pt>
                <c:pt idx="3995">
                  <c:v>7883</c:v>
                </c:pt>
                <c:pt idx="3996">
                  <c:v>7886</c:v>
                </c:pt>
                <c:pt idx="3997">
                  <c:v>7893</c:v>
                </c:pt>
                <c:pt idx="3998">
                  <c:v>7888</c:v>
                </c:pt>
                <c:pt idx="3999">
                  <c:v>7886</c:v>
                </c:pt>
                <c:pt idx="4000">
                  <c:v>7876</c:v>
                </c:pt>
                <c:pt idx="4001">
                  <c:v>7889</c:v>
                </c:pt>
                <c:pt idx="4002">
                  <c:v>7889</c:v>
                </c:pt>
                <c:pt idx="4003">
                  <c:v>7806</c:v>
                </c:pt>
                <c:pt idx="4004">
                  <c:v>7748</c:v>
                </c:pt>
                <c:pt idx="4005">
                  <c:v>7719</c:v>
                </c:pt>
                <c:pt idx="4006">
                  <c:v>7709</c:v>
                </c:pt>
                <c:pt idx="4007">
                  <c:v>7702</c:v>
                </c:pt>
                <c:pt idx="4008">
                  <c:v>7716</c:v>
                </c:pt>
                <c:pt idx="4009">
                  <c:v>7738</c:v>
                </c:pt>
                <c:pt idx="4010">
                  <c:v>7803</c:v>
                </c:pt>
                <c:pt idx="4011">
                  <c:v>7914</c:v>
                </c:pt>
                <c:pt idx="4012">
                  <c:v>7950</c:v>
                </c:pt>
                <c:pt idx="4013">
                  <c:v>7977</c:v>
                </c:pt>
                <c:pt idx="4014">
                  <c:v>7981</c:v>
                </c:pt>
                <c:pt idx="4015">
                  <c:v>7994</c:v>
                </c:pt>
                <c:pt idx="4016">
                  <c:v>8004</c:v>
                </c:pt>
                <c:pt idx="4017">
                  <c:v>8009</c:v>
                </c:pt>
                <c:pt idx="4018">
                  <c:v>8012</c:v>
                </c:pt>
                <c:pt idx="4019">
                  <c:v>8017</c:v>
                </c:pt>
                <c:pt idx="4020">
                  <c:v>8021</c:v>
                </c:pt>
                <c:pt idx="4021">
                  <c:v>8014</c:v>
                </c:pt>
                <c:pt idx="4022">
                  <c:v>8022</c:v>
                </c:pt>
                <c:pt idx="4023">
                  <c:v>8019</c:v>
                </c:pt>
                <c:pt idx="4024">
                  <c:v>8026</c:v>
                </c:pt>
                <c:pt idx="4025">
                  <c:v>8020</c:v>
                </c:pt>
                <c:pt idx="4026">
                  <c:v>7942</c:v>
                </c:pt>
                <c:pt idx="4027">
                  <c:v>7811</c:v>
                </c:pt>
                <c:pt idx="4028">
                  <c:v>7786</c:v>
                </c:pt>
                <c:pt idx="4029">
                  <c:v>7783</c:v>
                </c:pt>
                <c:pt idx="4030">
                  <c:v>7788</c:v>
                </c:pt>
                <c:pt idx="4031">
                  <c:v>7783</c:v>
                </c:pt>
                <c:pt idx="4032">
                  <c:v>7796</c:v>
                </c:pt>
                <c:pt idx="4033">
                  <c:v>7856</c:v>
                </c:pt>
                <c:pt idx="4034">
                  <c:v>7871</c:v>
                </c:pt>
                <c:pt idx="4035">
                  <c:v>7878</c:v>
                </c:pt>
                <c:pt idx="4036">
                  <c:v>7880</c:v>
                </c:pt>
                <c:pt idx="4037">
                  <c:v>7874</c:v>
                </c:pt>
                <c:pt idx="4038">
                  <c:v>7881</c:v>
                </c:pt>
                <c:pt idx="4039">
                  <c:v>7872</c:v>
                </c:pt>
                <c:pt idx="4040">
                  <c:v>7869</c:v>
                </c:pt>
                <c:pt idx="4041">
                  <c:v>7865</c:v>
                </c:pt>
                <c:pt idx="4042">
                  <c:v>7887</c:v>
                </c:pt>
                <c:pt idx="4043">
                  <c:v>7891</c:v>
                </c:pt>
                <c:pt idx="4044">
                  <c:v>7882</c:v>
                </c:pt>
                <c:pt idx="4045">
                  <c:v>7891</c:v>
                </c:pt>
                <c:pt idx="4046">
                  <c:v>7898</c:v>
                </c:pt>
                <c:pt idx="4047">
                  <c:v>7897</c:v>
                </c:pt>
                <c:pt idx="4048">
                  <c:v>7896</c:v>
                </c:pt>
                <c:pt idx="4049">
                  <c:v>7883</c:v>
                </c:pt>
                <c:pt idx="4050">
                  <c:v>7831</c:v>
                </c:pt>
                <c:pt idx="4051">
                  <c:v>7831</c:v>
                </c:pt>
                <c:pt idx="4052">
                  <c:v>7830</c:v>
                </c:pt>
                <c:pt idx="4053">
                  <c:v>7834</c:v>
                </c:pt>
                <c:pt idx="4054">
                  <c:v>7867</c:v>
                </c:pt>
                <c:pt idx="4055">
                  <c:v>7887</c:v>
                </c:pt>
                <c:pt idx="4056">
                  <c:v>7885</c:v>
                </c:pt>
                <c:pt idx="4057">
                  <c:v>7888</c:v>
                </c:pt>
                <c:pt idx="4058">
                  <c:v>7889</c:v>
                </c:pt>
                <c:pt idx="4059">
                  <c:v>7891</c:v>
                </c:pt>
                <c:pt idx="4060">
                  <c:v>7884</c:v>
                </c:pt>
                <c:pt idx="4061">
                  <c:v>7879</c:v>
                </c:pt>
                <c:pt idx="4062">
                  <c:v>7554</c:v>
                </c:pt>
                <c:pt idx="4063">
                  <c:v>7399</c:v>
                </c:pt>
                <c:pt idx="4064">
                  <c:v>7403</c:v>
                </c:pt>
                <c:pt idx="4065">
                  <c:v>7406</c:v>
                </c:pt>
                <c:pt idx="4066">
                  <c:v>7404</c:v>
                </c:pt>
                <c:pt idx="4067">
                  <c:v>7400</c:v>
                </c:pt>
                <c:pt idx="4068">
                  <c:v>7411</c:v>
                </c:pt>
                <c:pt idx="4069">
                  <c:v>7399</c:v>
                </c:pt>
                <c:pt idx="4070">
                  <c:v>7409</c:v>
                </c:pt>
                <c:pt idx="4071">
                  <c:v>7400</c:v>
                </c:pt>
                <c:pt idx="4072">
                  <c:v>7356</c:v>
                </c:pt>
                <c:pt idx="4073">
                  <c:v>7335</c:v>
                </c:pt>
                <c:pt idx="4074">
                  <c:v>7335</c:v>
                </c:pt>
                <c:pt idx="4075">
                  <c:v>7338</c:v>
                </c:pt>
                <c:pt idx="4076">
                  <c:v>7336</c:v>
                </c:pt>
                <c:pt idx="4077">
                  <c:v>7335</c:v>
                </c:pt>
                <c:pt idx="4078">
                  <c:v>7335</c:v>
                </c:pt>
                <c:pt idx="4079">
                  <c:v>7345</c:v>
                </c:pt>
                <c:pt idx="4080">
                  <c:v>7403</c:v>
                </c:pt>
                <c:pt idx="4081">
                  <c:v>7445</c:v>
                </c:pt>
                <c:pt idx="4082">
                  <c:v>7541</c:v>
                </c:pt>
                <c:pt idx="4083">
                  <c:v>7547</c:v>
                </c:pt>
                <c:pt idx="4084">
                  <c:v>7561</c:v>
                </c:pt>
                <c:pt idx="4085">
                  <c:v>7560</c:v>
                </c:pt>
                <c:pt idx="4086">
                  <c:v>7571</c:v>
                </c:pt>
                <c:pt idx="4087">
                  <c:v>7565</c:v>
                </c:pt>
                <c:pt idx="4088">
                  <c:v>7571</c:v>
                </c:pt>
                <c:pt idx="4089">
                  <c:v>7567</c:v>
                </c:pt>
                <c:pt idx="4090">
                  <c:v>7564</c:v>
                </c:pt>
                <c:pt idx="4091">
                  <c:v>7562</c:v>
                </c:pt>
                <c:pt idx="4092">
                  <c:v>7564</c:v>
                </c:pt>
                <c:pt idx="4093">
                  <c:v>7567</c:v>
                </c:pt>
                <c:pt idx="4094">
                  <c:v>7558</c:v>
                </c:pt>
                <c:pt idx="4095">
                  <c:v>7563</c:v>
                </c:pt>
                <c:pt idx="4096">
                  <c:v>7560</c:v>
                </c:pt>
                <c:pt idx="4097">
                  <c:v>7554</c:v>
                </c:pt>
                <c:pt idx="4098">
                  <c:v>7564</c:v>
                </c:pt>
                <c:pt idx="4099">
                  <c:v>7560</c:v>
                </c:pt>
                <c:pt idx="4100">
                  <c:v>7558</c:v>
                </c:pt>
                <c:pt idx="4101">
                  <c:v>7566</c:v>
                </c:pt>
                <c:pt idx="4102">
                  <c:v>7558</c:v>
                </c:pt>
                <c:pt idx="4103">
                  <c:v>7582</c:v>
                </c:pt>
                <c:pt idx="4104">
                  <c:v>7574</c:v>
                </c:pt>
                <c:pt idx="4105">
                  <c:v>7565</c:v>
                </c:pt>
                <c:pt idx="4106">
                  <c:v>7572</c:v>
                </c:pt>
                <c:pt idx="4107">
                  <c:v>7569</c:v>
                </c:pt>
                <c:pt idx="4108">
                  <c:v>7566</c:v>
                </c:pt>
                <c:pt idx="4109">
                  <c:v>7563</c:v>
                </c:pt>
                <c:pt idx="4110">
                  <c:v>7557</c:v>
                </c:pt>
                <c:pt idx="4111">
                  <c:v>7554</c:v>
                </c:pt>
                <c:pt idx="4112">
                  <c:v>7568</c:v>
                </c:pt>
                <c:pt idx="4113">
                  <c:v>7475</c:v>
                </c:pt>
                <c:pt idx="4114">
                  <c:v>7348</c:v>
                </c:pt>
                <c:pt idx="4115">
                  <c:v>7340</c:v>
                </c:pt>
                <c:pt idx="4116">
                  <c:v>7333</c:v>
                </c:pt>
                <c:pt idx="4117">
                  <c:v>7335</c:v>
                </c:pt>
                <c:pt idx="4118">
                  <c:v>7338</c:v>
                </c:pt>
                <c:pt idx="4119">
                  <c:v>7347</c:v>
                </c:pt>
                <c:pt idx="4120">
                  <c:v>7349</c:v>
                </c:pt>
                <c:pt idx="4121">
                  <c:v>7349</c:v>
                </c:pt>
                <c:pt idx="4122">
                  <c:v>7430</c:v>
                </c:pt>
                <c:pt idx="4123">
                  <c:v>7555</c:v>
                </c:pt>
                <c:pt idx="4124">
                  <c:v>7563</c:v>
                </c:pt>
                <c:pt idx="4125">
                  <c:v>7561</c:v>
                </c:pt>
                <c:pt idx="4126">
                  <c:v>7556</c:v>
                </c:pt>
                <c:pt idx="4127">
                  <c:v>7556</c:v>
                </c:pt>
                <c:pt idx="4128">
                  <c:v>7555</c:v>
                </c:pt>
                <c:pt idx="4129">
                  <c:v>7550</c:v>
                </c:pt>
                <c:pt idx="4130">
                  <c:v>7550</c:v>
                </c:pt>
                <c:pt idx="4131">
                  <c:v>7552</c:v>
                </c:pt>
                <c:pt idx="4132">
                  <c:v>7557</c:v>
                </c:pt>
                <c:pt idx="4133">
                  <c:v>7556</c:v>
                </c:pt>
                <c:pt idx="4134">
                  <c:v>7556</c:v>
                </c:pt>
                <c:pt idx="4135">
                  <c:v>7559</c:v>
                </c:pt>
                <c:pt idx="4136">
                  <c:v>7560</c:v>
                </c:pt>
                <c:pt idx="4137">
                  <c:v>7564</c:v>
                </c:pt>
                <c:pt idx="4138">
                  <c:v>7425</c:v>
                </c:pt>
                <c:pt idx="4139">
                  <c:v>7349</c:v>
                </c:pt>
                <c:pt idx="4140">
                  <c:v>7341</c:v>
                </c:pt>
                <c:pt idx="4141">
                  <c:v>7336</c:v>
                </c:pt>
                <c:pt idx="4142">
                  <c:v>7339</c:v>
                </c:pt>
                <c:pt idx="4143">
                  <c:v>7337</c:v>
                </c:pt>
                <c:pt idx="4144">
                  <c:v>7353</c:v>
                </c:pt>
                <c:pt idx="4145">
                  <c:v>7474</c:v>
                </c:pt>
                <c:pt idx="4146">
                  <c:v>7548</c:v>
                </c:pt>
                <c:pt idx="4147">
                  <c:v>7547</c:v>
                </c:pt>
                <c:pt idx="4148">
                  <c:v>7554</c:v>
                </c:pt>
                <c:pt idx="4149">
                  <c:v>7551</c:v>
                </c:pt>
                <c:pt idx="4150">
                  <c:v>7557</c:v>
                </c:pt>
                <c:pt idx="4151">
                  <c:v>7558</c:v>
                </c:pt>
                <c:pt idx="4152">
                  <c:v>7560</c:v>
                </c:pt>
                <c:pt idx="4153">
                  <c:v>7566</c:v>
                </c:pt>
                <c:pt idx="4154">
                  <c:v>7557</c:v>
                </c:pt>
                <c:pt idx="4155">
                  <c:v>7556</c:v>
                </c:pt>
                <c:pt idx="4156">
                  <c:v>7560</c:v>
                </c:pt>
                <c:pt idx="4157">
                  <c:v>7562</c:v>
                </c:pt>
                <c:pt idx="4158">
                  <c:v>7554</c:v>
                </c:pt>
                <c:pt idx="4159">
                  <c:v>7558</c:v>
                </c:pt>
                <c:pt idx="4160">
                  <c:v>7551</c:v>
                </c:pt>
                <c:pt idx="4161">
                  <c:v>7453</c:v>
                </c:pt>
                <c:pt idx="4162">
                  <c:v>7343</c:v>
                </c:pt>
                <c:pt idx="4163">
                  <c:v>7334</c:v>
                </c:pt>
                <c:pt idx="4164">
                  <c:v>7336</c:v>
                </c:pt>
                <c:pt idx="4165">
                  <c:v>7345</c:v>
                </c:pt>
                <c:pt idx="4166">
                  <c:v>7344</c:v>
                </c:pt>
                <c:pt idx="4167">
                  <c:v>7347</c:v>
                </c:pt>
                <c:pt idx="4168">
                  <c:v>7445</c:v>
                </c:pt>
                <c:pt idx="4169">
                  <c:v>7547</c:v>
                </c:pt>
                <c:pt idx="4170">
                  <c:v>7559</c:v>
                </c:pt>
                <c:pt idx="4171">
                  <c:v>7567</c:v>
                </c:pt>
                <c:pt idx="4172">
                  <c:v>7563</c:v>
                </c:pt>
                <c:pt idx="4173">
                  <c:v>7562</c:v>
                </c:pt>
                <c:pt idx="4174">
                  <c:v>7566</c:v>
                </c:pt>
                <c:pt idx="4175">
                  <c:v>7567</c:v>
                </c:pt>
                <c:pt idx="4176">
                  <c:v>7555</c:v>
                </c:pt>
                <c:pt idx="4177">
                  <c:v>7554</c:v>
                </c:pt>
                <c:pt idx="4178">
                  <c:v>7553</c:v>
                </c:pt>
                <c:pt idx="4179">
                  <c:v>7560</c:v>
                </c:pt>
                <c:pt idx="4180">
                  <c:v>7558</c:v>
                </c:pt>
                <c:pt idx="4181">
                  <c:v>7566</c:v>
                </c:pt>
                <c:pt idx="4182">
                  <c:v>7556</c:v>
                </c:pt>
                <c:pt idx="4183">
                  <c:v>7431</c:v>
                </c:pt>
                <c:pt idx="4184">
                  <c:v>7348</c:v>
                </c:pt>
                <c:pt idx="4185">
                  <c:v>7357</c:v>
                </c:pt>
                <c:pt idx="4186">
                  <c:v>7350</c:v>
                </c:pt>
                <c:pt idx="4187">
                  <c:v>7365</c:v>
                </c:pt>
                <c:pt idx="4188">
                  <c:v>7483</c:v>
                </c:pt>
                <c:pt idx="4189">
                  <c:v>7557</c:v>
                </c:pt>
                <c:pt idx="4190">
                  <c:v>7553</c:v>
                </c:pt>
                <c:pt idx="4191">
                  <c:v>7556</c:v>
                </c:pt>
                <c:pt idx="4192">
                  <c:v>7552</c:v>
                </c:pt>
                <c:pt idx="4193">
                  <c:v>7554</c:v>
                </c:pt>
                <c:pt idx="4194">
                  <c:v>7548</c:v>
                </c:pt>
                <c:pt idx="4195">
                  <c:v>7552</c:v>
                </c:pt>
                <c:pt idx="4196">
                  <c:v>7558</c:v>
                </c:pt>
                <c:pt idx="4197">
                  <c:v>7554</c:v>
                </c:pt>
                <c:pt idx="4198">
                  <c:v>7556</c:v>
                </c:pt>
                <c:pt idx="4199">
                  <c:v>7561</c:v>
                </c:pt>
                <c:pt idx="4200">
                  <c:v>7567</c:v>
                </c:pt>
                <c:pt idx="4201">
                  <c:v>7565</c:v>
                </c:pt>
                <c:pt idx="4202">
                  <c:v>7570</c:v>
                </c:pt>
                <c:pt idx="4203">
                  <c:v>7568</c:v>
                </c:pt>
                <c:pt idx="4204">
                  <c:v>7560</c:v>
                </c:pt>
                <c:pt idx="4205">
                  <c:v>7561</c:v>
                </c:pt>
                <c:pt idx="4206">
                  <c:v>7486</c:v>
                </c:pt>
                <c:pt idx="4207">
                  <c:v>7354</c:v>
                </c:pt>
                <c:pt idx="4208">
                  <c:v>7348</c:v>
                </c:pt>
                <c:pt idx="4209">
                  <c:v>7364</c:v>
                </c:pt>
                <c:pt idx="4210">
                  <c:v>7370</c:v>
                </c:pt>
                <c:pt idx="4211">
                  <c:v>7376</c:v>
                </c:pt>
                <c:pt idx="4212">
                  <c:v>7386</c:v>
                </c:pt>
                <c:pt idx="4213">
                  <c:v>7465</c:v>
                </c:pt>
                <c:pt idx="4214">
                  <c:v>7559</c:v>
                </c:pt>
                <c:pt idx="4215">
                  <c:v>7604</c:v>
                </c:pt>
                <c:pt idx="4216">
                  <c:v>7644</c:v>
                </c:pt>
                <c:pt idx="4217">
                  <c:v>7680</c:v>
                </c:pt>
                <c:pt idx="4218">
                  <c:v>7708</c:v>
                </c:pt>
                <c:pt idx="4219">
                  <c:v>7721</c:v>
                </c:pt>
                <c:pt idx="4220">
                  <c:v>7716</c:v>
                </c:pt>
                <c:pt idx="4221">
                  <c:v>7715</c:v>
                </c:pt>
                <c:pt idx="4222">
                  <c:v>7711</c:v>
                </c:pt>
                <c:pt idx="4223">
                  <c:v>7755</c:v>
                </c:pt>
                <c:pt idx="4224">
                  <c:v>7785</c:v>
                </c:pt>
                <c:pt idx="4225">
                  <c:v>7791</c:v>
                </c:pt>
                <c:pt idx="4226">
                  <c:v>7814</c:v>
                </c:pt>
                <c:pt idx="4227">
                  <c:v>7837</c:v>
                </c:pt>
                <c:pt idx="4228">
                  <c:v>7862</c:v>
                </c:pt>
                <c:pt idx="4229">
                  <c:v>7868</c:v>
                </c:pt>
                <c:pt idx="4230">
                  <c:v>7874</c:v>
                </c:pt>
                <c:pt idx="4231">
                  <c:v>7910</c:v>
                </c:pt>
                <c:pt idx="4232">
                  <c:v>7924</c:v>
                </c:pt>
                <c:pt idx="4233">
                  <c:v>7958</c:v>
                </c:pt>
                <c:pt idx="4234">
                  <c:v>7960</c:v>
                </c:pt>
                <c:pt idx="4235">
                  <c:v>7966</c:v>
                </c:pt>
                <c:pt idx="4236">
                  <c:v>7960</c:v>
                </c:pt>
                <c:pt idx="4237">
                  <c:v>7964</c:v>
                </c:pt>
                <c:pt idx="4238">
                  <c:v>7965</c:v>
                </c:pt>
                <c:pt idx="4239">
                  <c:v>7974</c:v>
                </c:pt>
                <c:pt idx="4240">
                  <c:v>7975</c:v>
                </c:pt>
                <c:pt idx="4241">
                  <c:v>7979</c:v>
                </c:pt>
                <c:pt idx="4242">
                  <c:v>7987</c:v>
                </c:pt>
                <c:pt idx="4243">
                  <c:v>7985</c:v>
                </c:pt>
                <c:pt idx="4244">
                  <c:v>7995</c:v>
                </c:pt>
                <c:pt idx="4245">
                  <c:v>8034</c:v>
                </c:pt>
                <c:pt idx="4246">
                  <c:v>8023</c:v>
                </c:pt>
                <c:pt idx="4247">
                  <c:v>8017</c:v>
                </c:pt>
                <c:pt idx="4248">
                  <c:v>8020</c:v>
                </c:pt>
                <c:pt idx="4249">
                  <c:v>8043</c:v>
                </c:pt>
                <c:pt idx="4250">
                  <c:v>8052</c:v>
                </c:pt>
                <c:pt idx="4251">
                  <c:v>8057</c:v>
                </c:pt>
                <c:pt idx="4252">
                  <c:v>8098</c:v>
                </c:pt>
                <c:pt idx="4253">
                  <c:v>8113</c:v>
                </c:pt>
                <c:pt idx="4254">
                  <c:v>8125</c:v>
                </c:pt>
                <c:pt idx="4255">
                  <c:v>8149</c:v>
                </c:pt>
                <c:pt idx="4256">
                  <c:v>8164</c:v>
                </c:pt>
                <c:pt idx="4257">
                  <c:v>8164</c:v>
                </c:pt>
                <c:pt idx="4258">
                  <c:v>8178</c:v>
                </c:pt>
                <c:pt idx="4259">
                  <c:v>8178</c:v>
                </c:pt>
                <c:pt idx="4260">
                  <c:v>8176</c:v>
                </c:pt>
                <c:pt idx="4261">
                  <c:v>8179</c:v>
                </c:pt>
                <c:pt idx="4262">
                  <c:v>8181</c:v>
                </c:pt>
                <c:pt idx="4263">
                  <c:v>8191</c:v>
                </c:pt>
                <c:pt idx="4264">
                  <c:v>8195</c:v>
                </c:pt>
                <c:pt idx="4265">
                  <c:v>8192</c:v>
                </c:pt>
                <c:pt idx="4266">
                  <c:v>8194</c:v>
                </c:pt>
                <c:pt idx="4267">
                  <c:v>8192</c:v>
                </c:pt>
                <c:pt idx="4268">
                  <c:v>8205</c:v>
                </c:pt>
                <c:pt idx="4269">
                  <c:v>8207</c:v>
                </c:pt>
                <c:pt idx="4270">
                  <c:v>8206</c:v>
                </c:pt>
                <c:pt idx="4271">
                  <c:v>8213</c:v>
                </c:pt>
                <c:pt idx="4272">
                  <c:v>8202</c:v>
                </c:pt>
                <c:pt idx="4273">
                  <c:v>8192</c:v>
                </c:pt>
                <c:pt idx="4274">
                  <c:v>8176</c:v>
                </c:pt>
                <c:pt idx="4275">
                  <c:v>8158</c:v>
                </c:pt>
                <c:pt idx="4276">
                  <c:v>8151</c:v>
                </c:pt>
                <c:pt idx="4277">
                  <c:v>8144</c:v>
                </c:pt>
                <c:pt idx="4278">
                  <c:v>8130</c:v>
                </c:pt>
                <c:pt idx="4279">
                  <c:v>8119</c:v>
                </c:pt>
                <c:pt idx="4280">
                  <c:v>8105</c:v>
                </c:pt>
                <c:pt idx="4281">
                  <c:v>8086</c:v>
                </c:pt>
                <c:pt idx="4282">
                  <c:v>8077</c:v>
                </c:pt>
                <c:pt idx="4283">
                  <c:v>8053</c:v>
                </c:pt>
                <c:pt idx="4284">
                  <c:v>8042</c:v>
                </c:pt>
                <c:pt idx="4285">
                  <c:v>8027</c:v>
                </c:pt>
                <c:pt idx="4286">
                  <c:v>8018</c:v>
                </c:pt>
                <c:pt idx="4287">
                  <c:v>8026</c:v>
                </c:pt>
                <c:pt idx="4288">
                  <c:v>7822</c:v>
                </c:pt>
                <c:pt idx="4289">
                  <c:v>7822</c:v>
                </c:pt>
                <c:pt idx="4290">
                  <c:v>7812</c:v>
                </c:pt>
                <c:pt idx="4291">
                  <c:v>7810</c:v>
                </c:pt>
                <c:pt idx="4292">
                  <c:v>7812</c:v>
                </c:pt>
                <c:pt idx="4293">
                  <c:v>7815</c:v>
                </c:pt>
                <c:pt idx="4294">
                  <c:v>7814</c:v>
                </c:pt>
                <c:pt idx="4295">
                  <c:v>7822</c:v>
                </c:pt>
                <c:pt idx="4296">
                  <c:v>7822</c:v>
                </c:pt>
                <c:pt idx="4297">
                  <c:v>7833</c:v>
                </c:pt>
                <c:pt idx="4298">
                  <c:v>7837</c:v>
                </c:pt>
                <c:pt idx="4299">
                  <c:v>7833</c:v>
                </c:pt>
                <c:pt idx="4300">
                  <c:v>7840</c:v>
                </c:pt>
                <c:pt idx="4301">
                  <c:v>7838</c:v>
                </c:pt>
                <c:pt idx="4302">
                  <c:v>7839</c:v>
                </c:pt>
                <c:pt idx="4303">
                  <c:v>7840</c:v>
                </c:pt>
                <c:pt idx="4304">
                  <c:v>7843</c:v>
                </c:pt>
                <c:pt idx="4305">
                  <c:v>7839</c:v>
                </c:pt>
                <c:pt idx="4306">
                  <c:v>7841</c:v>
                </c:pt>
                <c:pt idx="4307">
                  <c:v>7829</c:v>
                </c:pt>
                <c:pt idx="4308">
                  <c:v>7825</c:v>
                </c:pt>
                <c:pt idx="4309">
                  <c:v>7821</c:v>
                </c:pt>
                <c:pt idx="4310">
                  <c:v>7828</c:v>
                </c:pt>
                <c:pt idx="4311">
                  <c:v>7835</c:v>
                </c:pt>
                <c:pt idx="4312">
                  <c:v>7835</c:v>
                </c:pt>
                <c:pt idx="4313">
                  <c:v>7834</c:v>
                </c:pt>
                <c:pt idx="4314">
                  <c:v>7846</c:v>
                </c:pt>
                <c:pt idx="4315">
                  <c:v>7872</c:v>
                </c:pt>
                <c:pt idx="4316">
                  <c:v>7868</c:v>
                </c:pt>
                <c:pt idx="4317">
                  <c:v>7871</c:v>
                </c:pt>
                <c:pt idx="4318">
                  <c:v>7880</c:v>
                </c:pt>
                <c:pt idx="4319">
                  <c:v>7878</c:v>
                </c:pt>
                <c:pt idx="4320">
                  <c:v>7881</c:v>
                </c:pt>
                <c:pt idx="4321">
                  <c:v>7859</c:v>
                </c:pt>
                <c:pt idx="4322">
                  <c:v>7850</c:v>
                </c:pt>
                <c:pt idx="4323">
                  <c:v>7851</c:v>
                </c:pt>
                <c:pt idx="4324">
                  <c:v>7845</c:v>
                </c:pt>
                <c:pt idx="4325">
                  <c:v>7840</c:v>
                </c:pt>
                <c:pt idx="4326">
                  <c:v>7846</c:v>
                </c:pt>
                <c:pt idx="4327">
                  <c:v>7848</c:v>
                </c:pt>
                <c:pt idx="4328">
                  <c:v>7844</c:v>
                </c:pt>
                <c:pt idx="4329">
                  <c:v>7848</c:v>
                </c:pt>
                <c:pt idx="4330">
                  <c:v>7844</c:v>
                </c:pt>
                <c:pt idx="4331">
                  <c:v>7848</c:v>
                </c:pt>
                <c:pt idx="4332">
                  <c:v>7844</c:v>
                </c:pt>
                <c:pt idx="4333">
                  <c:v>7844</c:v>
                </c:pt>
                <c:pt idx="4334">
                  <c:v>7849</c:v>
                </c:pt>
                <c:pt idx="4335">
                  <c:v>7854</c:v>
                </c:pt>
                <c:pt idx="4336">
                  <c:v>7847</c:v>
                </c:pt>
                <c:pt idx="4337">
                  <c:v>7857</c:v>
                </c:pt>
                <c:pt idx="4338">
                  <c:v>7872</c:v>
                </c:pt>
                <c:pt idx="4339">
                  <c:v>7854</c:v>
                </c:pt>
                <c:pt idx="4340">
                  <c:v>7853</c:v>
                </c:pt>
                <c:pt idx="4341">
                  <c:v>7844</c:v>
                </c:pt>
                <c:pt idx="4342">
                  <c:v>7845</c:v>
                </c:pt>
                <c:pt idx="4343">
                  <c:v>7848</c:v>
                </c:pt>
                <c:pt idx="4344">
                  <c:v>7848</c:v>
                </c:pt>
                <c:pt idx="4345">
                  <c:v>7843</c:v>
                </c:pt>
                <c:pt idx="4346">
                  <c:v>7843</c:v>
                </c:pt>
                <c:pt idx="4347">
                  <c:v>7842</c:v>
                </c:pt>
                <c:pt idx="4348">
                  <c:v>7845</c:v>
                </c:pt>
                <c:pt idx="4349">
                  <c:v>7825</c:v>
                </c:pt>
                <c:pt idx="4350">
                  <c:v>7806</c:v>
                </c:pt>
                <c:pt idx="4351">
                  <c:v>7807</c:v>
                </c:pt>
                <c:pt idx="4352">
                  <c:v>7806</c:v>
                </c:pt>
                <c:pt idx="4353">
                  <c:v>7799</c:v>
                </c:pt>
                <c:pt idx="4354">
                  <c:v>7803</c:v>
                </c:pt>
                <c:pt idx="4355">
                  <c:v>7797</c:v>
                </c:pt>
                <c:pt idx="4356">
                  <c:v>7802</c:v>
                </c:pt>
                <c:pt idx="4357">
                  <c:v>7795</c:v>
                </c:pt>
                <c:pt idx="4358">
                  <c:v>7797</c:v>
                </c:pt>
                <c:pt idx="4359">
                  <c:v>7794</c:v>
                </c:pt>
                <c:pt idx="4360">
                  <c:v>7799</c:v>
                </c:pt>
                <c:pt idx="4361">
                  <c:v>7798</c:v>
                </c:pt>
                <c:pt idx="4362">
                  <c:v>7803</c:v>
                </c:pt>
                <c:pt idx="4363">
                  <c:v>7802</c:v>
                </c:pt>
                <c:pt idx="4364">
                  <c:v>7798</c:v>
                </c:pt>
                <c:pt idx="4365">
                  <c:v>7794</c:v>
                </c:pt>
                <c:pt idx="4366">
                  <c:v>7800</c:v>
                </c:pt>
                <c:pt idx="4367">
                  <c:v>7814</c:v>
                </c:pt>
                <c:pt idx="4368">
                  <c:v>7807</c:v>
                </c:pt>
                <c:pt idx="4369">
                  <c:v>7805</c:v>
                </c:pt>
                <c:pt idx="4370">
                  <c:v>7812</c:v>
                </c:pt>
                <c:pt idx="4371">
                  <c:v>7805</c:v>
                </c:pt>
                <c:pt idx="4372">
                  <c:v>7806</c:v>
                </c:pt>
                <c:pt idx="4373">
                  <c:v>7807</c:v>
                </c:pt>
                <c:pt idx="4374">
                  <c:v>7805</c:v>
                </c:pt>
                <c:pt idx="4375">
                  <c:v>7798</c:v>
                </c:pt>
                <c:pt idx="4376">
                  <c:v>7799</c:v>
                </c:pt>
                <c:pt idx="4377">
                  <c:v>7795</c:v>
                </c:pt>
                <c:pt idx="4378">
                  <c:v>7763</c:v>
                </c:pt>
                <c:pt idx="4379">
                  <c:v>7755</c:v>
                </c:pt>
                <c:pt idx="4380">
                  <c:v>7749</c:v>
                </c:pt>
                <c:pt idx="4381">
                  <c:v>7744</c:v>
                </c:pt>
                <c:pt idx="4382">
                  <c:v>7743</c:v>
                </c:pt>
                <c:pt idx="4383">
                  <c:v>7755</c:v>
                </c:pt>
                <c:pt idx="4384">
                  <c:v>7746</c:v>
                </c:pt>
                <c:pt idx="4385">
                  <c:v>7750</c:v>
                </c:pt>
                <c:pt idx="4386">
                  <c:v>7750</c:v>
                </c:pt>
                <c:pt idx="4387">
                  <c:v>7751</c:v>
                </c:pt>
                <c:pt idx="4388">
                  <c:v>7751</c:v>
                </c:pt>
                <c:pt idx="4389">
                  <c:v>7758</c:v>
                </c:pt>
                <c:pt idx="4390">
                  <c:v>7754</c:v>
                </c:pt>
                <c:pt idx="4391">
                  <c:v>7752</c:v>
                </c:pt>
                <c:pt idx="4392">
                  <c:v>7751</c:v>
                </c:pt>
                <c:pt idx="4393">
                  <c:v>7752</c:v>
                </c:pt>
                <c:pt idx="4394">
                  <c:v>7758</c:v>
                </c:pt>
                <c:pt idx="4395">
                  <c:v>7761</c:v>
                </c:pt>
                <c:pt idx="4396">
                  <c:v>7752</c:v>
                </c:pt>
                <c:pt idx="4397">
                  <c:v>7753</c:v>
                </c:pt>
                <c:pt idx="4398">
                  <c:v>7749</c:v>
                </c:pt>
                <c:pt idx="4399">
                  <c:v>7757</c:v>
                </c:pt>
                <c:pt idx="4400">
                  <c:v>7761</c:v>
                </c:pt>
                <c:pt idx="4401">
                  <c:v>7767</c:v>
                </c:pt>
                <c:pt idx="4402">
                  <c:v>7760</c:v>
                </c:pt>
                <c:pt idx="4403">
                  <c:v>7758</c:v>
                </c:pt>
                <c:pt idx="4404">
                  <c:v>7757</c:v>
                </c:pt>
                <c:pt idx="4405">
                  <c:v>7762</c:v>
                </c:pt>
                <c:pt idx="4406">
                  <c:v>7762</c:v>
                </c:pt>
                <c:pt idx="4407">
                  <c:v>7709</c:v>
                </c:pt>
                <c:pt idx="4408">
                  <c:v>7658</c:v>
                </c:pt>
                <c:pt idx="4409">
                  <c:v>7653</c:v>
                </c:pt>
                <c:pt idx="4410">
                  <c:v>7656</c:v>
                </c:pt>
                <c:pt idx="4411">
                  <c:v>7657</c:v>
                </c:pt>
                <c:pt idx="4412">
                  <c:v>7657</c:v>
                </c:pt>
                <c:pt idx="4413">
                  <c:v>7654</c:v>
                </c:pt>
                <c:pt idx="4414">
                  <c:v>7658</c:v>
                </c:pt>
                <c:pt idx="4415">
                  <c:v>7658</c:v>
                </c:pt>
                <c:pt idx="4416">
                  <c:v>7662</c:v>
                </c:pt>
                <c:pt idx="4417">
                  <c:v>7660</c:v>
                </c:pt>
                <c:pt idx="4418">
                  <c:v>7667</c:v>
                </c:pt>
                <c:pt idx="4419">
                  <c:v>7662</c:v>
                </c:pt>
                <c:pt idx="4420">
                  <c:v>7666</c:v>
                </c:pt>
                <c:pt idx="4421">
                  <c:v>7660</c:v>
                </c:pt>
                <c:pt idx="4422">
                  <c:v>7663</c:v>
                </c:pt>
                <c:pt idx="4423">
                  <c:v>7660</c:v>
                </c:pt>
                <c:pt idx="4424">
                  <c:v>7657</c:v>
                </c:pt>
                <c:pt idx="4425">
                  <c:v>7652</c:v>
                </c:pt>
                <c:pt idx="4426">
                  <c:v>7651</c:v>
                </c:pt>
                <c:pt idx="4427">
                  <c:v>7657</c:v>
                </c:pt>
                <c:pt idx="4428">
                  <c:v>7657</c:v>
                </c:pt>
                <c:pt idx="4429">
                  <c:v>7660</c:v>
                </c:pt>
                <c:pt idx="4430">
                  <c:v>7667</c:v>
                </c:pt>
                <c:pt idx="4431">
                  <c:v>7663</c:v>
                </c:pt>
                <c:pt idx="4432">
                  <c:v>7596</c:v>
                </c:pt>
                <c:pt idx="4433">
                  <c:v>7521</c:v>
                </c:pt>
                <c:pt idx="4434">
                  <c:v>7521</c:v>
                </c:pt>
                <c:pt idx="4435">
                  <c:v>7522</c:v>
                </c:pt>
                <c:pt idx="4436">
                  <c:v>7518</c:v>
                </c:pt>
                <c:pt idx="4437">
                  <c:v>7524</c:v>
                </c:pt>
                <c:pt idx="4438">
                  <c:v>7516</c:v>
                </c:pt>
                <c:pt idx="4439">
                  <c:v>7521</c:v>
                </c:pt>
                <c:pt idx="4440">
                  <c:v>7524</c:v>
                </c:pt>
                <c:pt idx="4441">
                  <c:v>7528</c:v>
                </c:pt>
                <c:pt idx="4442">
                  <c:v>7522</c:v>
                </c:pt>
                <c:pt idx="4443">
                  <c:v>7530</c:v>
                </c:pt>
                <c:pt idx="4444">
                  <c:v>7524</c:v>
                </c:pt>
                <c:pt idx="4445">
                  <c:v>7527</c:v>
                </c:pt>
                <c:pt idx="4446">
                  <c:v>7528</c:v>
                </c:pt>
                <c:pt idx="4447">
                  <c:v>7546</c:v>
                </c:pt>
                <c:pt idx="4448">
                  <c:v>7626</c:v>
                </c:pt>
                <c:pt idx="4449">
                  <c:v>7646</c:v>
                </c:pt>
                <c:pt idx="4450">
                  <c:v>7658</c:v>
                </c:pt>
                <c:pt idx="4451">
                  <c:v>7670</c:v>
                </c:pt>
                <c:pt idx="4452">
                  <c:v>7658</c:v>
                </c:pt>
                <c:pt idx="4453">
                  <c:v>7664</c:v>
                </c:pt>
                <c:pt idx="4454">
                  <c:v>7664</c:v>
                </c:pt>
                <c:pt idx="4455">
                  <c:v>7661</c:v>
                </c:pt>
                <c:pt idx="4456">
                  <c:v>7686</c:v>
                </c:pt>
                <c:pt idx="4457">
                  <c:v>7747</c:v>
                </c:pt>
                <c:pt idx="4458">
                  <c:v>7751</c:v>
                </c:pt>
                <c:pt idx="4459">
                  <c:v>7747</c:v>
                </c:pt>
                <c:pt idx="4460">
                  <c:v>7663</c:v>
                </c:pt>
                <c:pt idx="4461">
                  <c:v>7558</c:v>
                </c:pt>
                <c:pt idx="4462">
                  <c:v>7537</c:v>
                </c:pt>
                <c:pt idx="4463">
                  <c:v>7534</c:v>
                </c:pt>
                <c:pt idx="4464">
                  <c:v>7533</c:v>
                </c:pt>
                <c:pt idx="4465">
                  <c:v>7535</c:v>
                </c:pt>
                <c:pt idx="4466">
                  <c:v>7538</c:v>
                </c:pt>
                <c:pt idx="4467">
                  <c:v>7538</c:v>
                </c:pt>
                <c:pt idx="4468">
                  <c:v>7527</c:v>
                </c:pt>
                <c:pt idx="4469">
                  <c:v>7532</c:v>
                </c:pt>
                <c:pt idx="4470">
                  <c:v>7533</c:v>
                </c:pt>
                <c:pt idx="4471">
                  <c:v>7531</c:v>
                </c:pt>
                <c:pt idx="4472">
                  <c:v>7536</c:v>
                </c:pt>
                <c:pt idx="4473">
                  <c:v>7591</c:v>
                </c:pt>
                <c:pt idx="4474">
                  <c:v>7644</c:v>
                </c:pt>
                <c:pt idx="4475">
                  <c:v>7649</c:v>
                </c:pt>
                <c:pt idx="4476">
                  <c:v>7647</c:v>
                </c:pt>
                <c:pt idx="4477">
                  <c:v>7651</c:v>
                </c:pt>
                <c:pt idx="4478">
                  <c:v>7648</c:v>
                </c:pt>
                <c:pt idx="4479">
                  <c:v>7654</c:v>
                </c:pt>
                <c:pt idx="4480">
                  <c:v>7653</c:v>
                </c:pt>
                <c:pt idx="4481">
                  <c:v>7649</c:v>
                </c:pt>
                <c:pt idx="4482">
                  <c:v>7656</c:v>
                </c:pt>
                <c:pt idx="4483">
                  <c:v>7679</c:v>
                </c:pt>
                <c:pt idx="4484">
                  <c:v>7719</c:v>
                </c:pt>
                <c:pt idx="4485">
                  <c:v>7727</c:v>
                </c:pt>
                <c:pt idx="4486">
                  <c:v>7754</c:v>
                </c:pt>
                <c:pt idx="4487">
                  <c:v>7733</c:v>
                </c:pt>
                <c:pt idx="4488">
                  <c:v>7710</c:v>
                </c:pt>
                <c:pt idx="4489">
                  <c:v>7701</c:v>
                </c:pt>
                <c:pt idx="4490">
                  <c:v>7700</c:v>
                </c:pt>
                <c:pt idx="4491">
                  <c:v>7695</c:v>
                </c:pt>
                <c:pt idx="4492">
                  <c:v>7702</c:v>
                </c:pt>
                <c:pt idx="4493">
                  <c:v>7699</c:v>
                </c:pt>
                <c:pt idx="4494">
                  <c:v>7699</c:v>
                </c:pt>
                <c:pt idx="4495">
                  <c:v>7708</c:v>
                </c:pt>
                <c:pt idx="4496">
                  <c:v>7706</c:v>
                </c:pt>
                <c:pt idx="4497">
                  <c:v>7701</c:v>
                </c:pt>
                <c:pt idx="4498">
                  <c:v>7729</c:v>
                </c:pt>
                <c:pt idx="4499">
                  <c:v>7833</c:v>
                </c:pt>
                <c:pt idx="4500">
                  <c:v>7879</c:v>
                </c:pt>
                <c:pt idx="4501">
                  <c:v>7906</c:v>
                </c:pt>
                <c:pt idx="4502">
                  <c:v>7913</c:v>
                </c:pt>
                <c:pt idx="4503">
                  <c:v>7919</c:v>
                </c:pt>
                <c:pt idx="4504">
                  <c:v>7926</c:v>
                </c:pt>
                <c:pt idx="4505">
                  <c:v>7965</c:v>
                </c:pt>
                <c:pt idx="4506">
                  <c:v>7973</c:v>
                </c:pt>
                <c:pt idx="4507">
                  <c:v>7977</c:v>
                </c:pt>
                <c:pt idx="4508">
                  <c:v>7983</c:v>
                </c:pt>
                <c:pt idx="4509">
                  <c:v>7981</c:v>
                </c:pt>
                <c:pt idx="4510">
                  <c:v>7992</c:v>
                </c:pt>
                <c:pt idx="4511">
                  <c:v>8001</c:v>
                </c:pt>
                <c:pt idx="4512">
                  <c:v>7949</c:v>
                </c:pt>
                <c:pt idx="4513">
                  <c:v>7922</c:v>
                </c:pt>
                <c:pt idx="4514">
                  <c:v>7924</c:v>
                </c:pt>
                <c:pt idx="4515">
                  <c:v>7894</c:v>
                </c:pt>
                <c:pt idx="4516">
                  <c:v>7840</c:v>
                </c:pt>
                <c:pt idx="4517">
                  <c:v>7848</c:v>
                </c:pt>
                <c:pt idx="4518">
                  <c:v>7866</c:v>
                </c:pt>
                <c:pt idx="4519">
                  <c:v>7862</c:v>
                </c:pt>
                <c:pt idx="4520">
                  <c:v>7934</c:v>
                </c:pt>
                <c:pt idx="4521">
                  <c:v>8026</c:v>
                </c:pt>
                <c:pt idx="4522">
                  <c:v>8035</c:v>
                </c:pt>
                <c:pt idx="4523">
                  <c:v>8044</c:v>
                </c:pt>
                <c:pt idx="4524">
                  <c:v>8047</c:v>
                </c:pt>
                <c:pt idx="4525">
                  <c:v>8040</c:v>
                </c:pt>
                <c:pt idx="4526">
                  <c:v>8045</c:v>
                </c:pt>
                <c:pt idx="4527">
                  <c:v>8077</c:v>
                </c:pt>
                <c:pt idx="4528">
                  <c:v>8101</c:v>
                </c:pt>
                <c:pt idx="4529">
                  <c:v>8125</c:v>
                </c:pt>
                <c:pt idx="4530">
                  <c:v>8138</c:v>
                </c:pt>
                <c:pt idx="4531">
                  <c:v>8133</c:v>
                </c:pt>
                <c:pt idx="4532">
                  <c:v>8124</c:v>
                </c:pt>
                <c:pt idx="4533">
                  <c:v>8016</c:v>
                </c:pt>
                <c:pt idx="4534">
                  <c:v>7963</c:v>
                </c:pt>
                <c:pt idx="4535">
                  <c:v>7958</c:v>
                </c:pt>
                <c:pt idx="4536">
                  <c:v>7965</c:v>
                </c:pt>
                <c:pt idx="4537">
                  <c:v>7963</c:v>
                </c:pt>
                <c:pt idx="4538">
                  <c:v>7957</c:v>
                </c:pt>
                <c:pt idx="4539">
                  <c:v>7953</c:v>
                </c:pt>
                <c:pt idx="4540">
                  <c:v>7947</c:v>
                </c:pt>
                <c:pt idx="4541">
                  <c:v>7945</c:v>
                </c:pt>
                <c:pt idx="4542">
                  <c:v>7969</c:v>
                </c:pt>
                <c:pt idx="4543">
                  <c:v>8057</c:v>
                </c:pt>
                <c:pt idx="4544">
                  <c:v>8103</c:v>
                </c:pt>
                <c:pt idx="4545">
                  <c:v>8113</c:v>
                </c:pt>
                <c:pt idx="4546">
                  <c:v>8110</c:v>
                </c:pt>
                <c:pt idx="4547">
                  <c:v>8103</c:v>
                </c:pt>
                <c:pt idx="4548">
                  <c:v>8112</c:v>
                </c:pt>
                <c:pt idx="4549">
                  <c:v>8122</c:v>
                </c:pt>
                <c:pt idx="4550">
                  <c:v>8133</c:v>
                </c:pt>
                <c:pt idx="4551">
                  <c:v>8142</c:v>
                </c:pt>
                <c:pt idx="4552">
                  <c:v>8146</c:v>
                </c:pt>
                <c:pt idx="4553">
                  <c:v>8143</c:v>
                </c:pt>
                <c:pt idx="4554">
                  <c:v>8146</c:v>
                </c:pt>
                <c:pt idx="4555">
                  <c:v>8140</c:v>
                </c:pt>
                <c:pt idx="4556">
                  <c:v>8137</c:v>
                </c:pt>
                <c:pt idx="4557">
                  <c:v>8138</c:v>
                </c:pt>
                <c:pt idx="4558">
                  <c:v>8133</c:v>
                </c:pt>
                <c:pt idx="4559">
                  <c:v>8131</c:v>
                </c:pt>
                <c:pt idx="4560">
                  <c:v>8050</c:v>
                </c:pt>
                <c:pt idx="4561">
                  <c:v>8013</c:v>
                </c:pt>
                <c:pt idx="4562">
                  <c:v>8028</c:v>
                </c:pt>
                <c:pt idx="4563">
                  <c:v>8021</c:v>
                </c:pt>
                <c:pt idx="4564">
                  <c:v>8038</c:v>
                </c:pt>
                <c:pt idx="4565">
                  <c:v>8044</c:v>
                </c:pt>
                <c:pt idx="4566">
                  <c:v>8101</c:v>
                </c:pt>
                <c:pt idx="4567">
                  <c:v>8180</c:v>
                </c:pt>
                <c:pt idx="4568">
                  <c:v>8195</c:v>
                </c:pt>
                <c:pt idx="4569">
                  <c:v>8192</c:v>
                </c:pt>
                <c:pt idx="4570">
                  <c:v>8213</c:v>
                </c:pt>
                <c:pt idx="4571">
                  <c:v>8252</c:v>
                </c:pt>
                <c:pt idx="4572">
                  <c:v>8257</c:v>
                </c:pt>
                <c:pt idx="4573">
                  <c:v>8254</c:v>
                </c:pt>
                <c:pt idx="4574">
                  <c:v>8256</c:v>
                </c:pt>
                <c:pt idx="4575">
                  <c:v>8265</c:v>
                </c:pt>
                <c:pt idx="4576">
                  <c:v>8279</c:v>
                </c:pt>
                <c:pt idx="4577">
                  <c:v>8274</c:v>
                </c:pt>
                <c:pt idx="4578">
                  <c:v>8288</c:v>
                </c:pt>
                <c:pt idx="4579">
                  <c:v>8283</c:v>
                </c:pt>
                <c:pt idx="4580">
                  <c:v>8275</c:v>
                </c:pt>
                <c:pt idx="4581">
                  <c:v>8179</c:v>
                </c:pt>
                <c:pt idx="4582">
                  <c:v>8102</c:v>
                </c:pt>
                <c:pt idx="4583">
                  <c:v>8110</c:v>
                </c:pt>
                <c:pt idx="4584">
                  <c:v>8107</c:v>
                </c:pt>
                <c:pt idx="4585">
                  <c:v>8110</c:v>
                </c:pt>
                <c:pt idx="4586">
                  <c:v>8117</c:v>
                </c:pt>
                <c:pt idx="4587">
                  <c:v>8112</c:v>
                </c:pt>
                <c:pt idx="4588">
                  <c:v>8103</c:v>
                </c:pt>
                <c:pt idx="4589">
                  <c:v>8100</c:v>
                </c:pt>
                <c:pt idx="4590">
                  <c:v>8066</c:v>
                </c:pt>
                <c:pt idx="4591">
                  <c:v>8058</c:v>
                </c:pt>
                <c:pt idx="4592">
                  <c:v>8044</c:v>
                </c:pt>
                <c:pt idx="4593">
                  <c:v>8045</c:v>
                </c:pt>
                <c:pt idx="4594">
                  <c:v>8045</c:v>
                </c:pt>
                <c:pt idx="4595">
                  <c:v>8032</c:v>
                </c:pt>
                <c:pt idx="4596">
                  <c:v>8012</c:v>
                </c:pt>
                <c:pt idx="4597">
                  <c:v>8003</c:v>
                </c:pt>
                <c:pt idx="4598">
                  <c:v>7990</c:v>
                </c:pt>
                <c:pt idx="4599">
                  <c:v>8020</c:v>
                </c:pt>
                <c:pt idx="4600">
                  <c:v>7941</c:v>
                </c:pt>
                <c:pt idx="4601">
                  <c:v>7966</c:v>
                </c:pt>
                <c:pt idx="4602">
                  <c:v>7964</c:v>
                </c:pt>
                <c:pt idx="4603">
                  <c:v>7962</c:v>
                </c:pt>
                <c:pt idx="4604">
                  <c:v>7961</c:v>
                </c:pt>
                <c:pt idx="4605">
                  <c:v>7961</c:v>
                </c:pt>
                <c:pt idx="4606">
                  <c:v>7939</c:v>
                </c:pt>
                <c:pt idx="4607">
                  <c:v>7838</c:v>
                </c:pt>
                <c:pt idx="4608">
                  <c:v>7762</c:v>
                </c:pt>
                <c:pt idx="4609">
                  <c:v>7758</c:v>
                </c:pt>
                <c:pt idx="4610">
                  <c:v>7764</c:v>
                </c:pt>
                <c:pt idx="4611">
                  <c:v>7768</c:v>
                </c:pt>
                <c:pt idx="4612">
                  <c:v>7762</c:v>
                </c:pt>
                <c:pt idx="4613">
                  <c:v>7766</c:v>
                </c:pt>
                <c:pt idx="4614">
                  <c:v>7763</c:v>
                </c:pt>
                <c:pt idx="4615">
                  <c:v>7770</c:v>
                </c:pt>
                <c:pt idx="4616">
                  <c:v>7764</c:v>
                </c:pt>
                <c:pt idx="4617">
                  <c:v>7776</c:v>
                </c:pt>
                <c:pt idx="4618">
                  <c:v>7857</c:v>
                </c:pt>
                <c:pt idx="4619">
                  <c:v>7895</c:v>
                </c:pt>
                <c:pt idx="4620">
                  <c:v>7899</c:v>
                </c:pt>
                <c:pt idx="4621">
                  <c:v>7890</c:v>
                </c:pt>
                <c:pt idx="4622">
                  <c:v>7893</c:v>
                </c:pt>
                <c:pt idx="4623">
                  <c:v>7894</c:v>
                </c:pt>
                <c:pt idx="4624">
                  <c:v>7890</c:v>
                </c:pt>
                <c:pt idx="4625">
                  <c:v>7806</c:v>
                </c:pt>
                <c:pt idx="4626">
                  <c:v>7685</c:v>
                </c:pt>
                <c:pt idx="4627">
                  <c:v>7673</c:v>
                </c:pt>
                <c:pt idx="4628">
                  <c:v>7716</c:v>
                </c:pt>
                <c:pt idx="4629">
                  <c:v>7740</c:v>
                </c:pt>
                <c:pt idx="4630">
                  <c:v>7765</c:v>
                </c:pt>
                <c:pt idx="4631">
                  <c:v>7785</c:v>
                </c:pt>
                <c:pt idx="4632">
                  <c:v>7796</c:v>
                </c:pt>
                <c:pt idx="4633">
                  <c:v>7802</c:v>
                </c:pt>
                <c:pt idx="4634">
                  <c:v>7812</c:v>
                </c:pt>
                <c:pt idx="4635">
                  <c:v>7816</c:v>
                </c:pt>
                <c:pt idx="4636">
                  <c:v>7900</c:v>
                </c:pt>
                <c:pt idx="4637">
                  <c:v>8015</c:v>
                </c:pt>
                <c:pt idx="4638">
                  <c:v>8040</c:v>
                </c:pt>
                <c:pt idx="4639">
                  <c:v>8033</c:v>
                </c:pt>
                <c:pt idx="4640">
                  <c:v>8035</c:v>
                </c:pt>
                <c:pt idx="4641">
                  <c:v>8037</c:v>
                </c:pt>
                <c:pt idx="4642">
                  <c:v>8045</c:v>
                </c:pt>
                <c:pt idx="4643">
                  <c:v>8068</c:v>
                </c:pt>
                <c:pt idx="4644">
                  <c:v>8099</c:v>
                </c:pt>
                <c:pt idx="4645">
                  <c:v>8070</c:v>
                </c:pt>
                <c:pt idx="4646">
                  <c:v>7929</c:v>
                </c:pt>
                <c:pt idx="4647">
                  <c:v>7896</c:v>
                </c:pt>
                <c:pt idx="4648">
                  <c:v>7935</c:v>
                </c:pt>
                <c:pt idx="4649">
                  <c:v>7942</c:v>
                </c:pt>
                <c:pt idx="4650">
                  <c:v>7943</c:v>
                </c:pt>
                <c:pt idx="4651">
                  <c:v>7956</c:v>
                </c:pt>
                <c:pt idx="4652">
                  <c:v>7965</c:v>
                </c:pt>
                <c:pt idx="4653">
                  <c:v>8059</c:v>
                </c:pt>
                <c:pt idx="4654">
                  <c:v>8183</c:v>
                </c:pt>
                <c:pt idx="4655">
                  <c:v>8204</c:v>
                </c:pt>
                <c:pt idx="4656">
                  <c:v>8196</c:v>
                </c:pt>
                <c:pt idx="4657">
                  <c:v>8194</c:v>
                </c:pt>
                <c:pt idx="4658">
                  <c:v>8193</c:v>
                </c:pt>
                <c:pt idx="4659">
                  <c:v>8195</c:v>
                </c:pt>
                <c:pt idx="4660">
                  <c:v>8198</c:v>
                </c:pt>
                <c:pt idx="4661">
                  <c:v>8209</c:v>
                </c:pt>
                <c:pt idx="4662">
                  <c:v>8208</c:v>
                </c:pt>
                <c:pt idx="4663">
                  <c:v>8220</c:v>
                </c:pt>
                <c:pt idx="4664">
                  <c:v>8213</c:v>
                </c:pt>
                <c:pt idx="4665">
                  <c:v>8220</c:v>
                </c:pt>
                <c:pt idx="4666">
                  <c:v>8224</c:v>
                </c:pt>
                <c:pt idx="4667">
                  <c:v>8232</c:v>
                </c:pt>
                <c:pt idx="4668">
                  <c:v>8226</c:v>
                </c:pt>
                <c:pt idx="4669">
                  <c:v>8228</c:v>
                </c:pt>
                <c:pt idx="4670">
                  <c:v>8217</c:v>
                </c:pt>
                <c:pt idx="4671">
                  <c:v>8143</c:v>
                </c:pt>
                <c:pt idx="4672">
                  <c:v>8009</c:v>
                </c:pt>
                <c:pt idx="4673">
                  <c:v>7993</c:v>
                </c:pt>
                <c:pt idx="4674">
                  <c:v>7984</c:v>
                </c:pt>
                <c:pt idx="4675">
                  <c:v>7987</c:v>
                </c:pt>
                <c:pt idx="4676">
                  <c:v>7985</c:v>
                </c:pt>
                <c:pt idx="4677">
                  <c:v>7983</c:v>
                </c:pt>
                <c:pt idx="4678">
                  <c:v>7985</c:v>
                </c:pt>
                <c:pt idx="4679">
                  <c:v>8062</c:v>
                </c:pt>
                <c:pt idx="4680">
                  <c:v>8186</c:v>
                </c:pt>
                <c:pt idx="4681">
                  <c:v>8213</c:v>
                </c:pt>
                <c:pt idx="4682">
                  <c:v>8220</c:v>
                </c:pt>
                <c:pt idx="4683">
                  <c:v>8222</c:v>
                </c:pt>
                <c:pt idx="4684">
                  <c:v>8222</c:v>
                </c:pt>
                <c:pt idx="4685">
                  <c:v>8222</c:v>
                </c:pt>
                <c:pt idx="4686">
                  <c:v>8218</c:v>
                </c:pt>
                <c:pt idx="4687">
                  <c:v>8218</c:v>
                </c:pt>
                <c:pt idx="4688">
                  <c:v>8221</c:v>
                </c:pt>
                <c:pt idx="4689">
                  <c:v>8226</c:v>
                </c:pt>
                <c:pt idx="4690">
                  <c:v>8223</c:v>
                </c:pt>
                <c:pt idx="4691">
                  <c:v>8139</c:v>
                </c:pt>
                <c:pt idx="4692">
                  <c:v>8016</c:v>
                </c:pt>
                <c:pt idx="4693">
                  <c:v>7991</c:v>
                </c:pt>
                <c:pt idx="4694">
                  <c:v>7991</c:v>
                </c:pt>
                <c:pt idx="4695">
                  <c:v>7991</c:v>
                </c:pt>
                <c:pt idx="4696">
                  <c:v>7996</c:v>
                </c:pt>
                <c:pt idx="4697">
                  <c:v>8039</c:v>
                </c:pt>
                <c:pt idx="4698">
                  <c:v>8178</c:v>
                </c:pt>
                <c:pt idx="4699">
                  <c:v>8230</c:v>
                </c:pt>
                <c:pt idx="4700">
                  <c:v>8228</c:v>
                </c:pt>
                <c:pt idx="4701">
                  <c:v>8223</c:v>
                </c:pt>
                <c:pt idx="4702">
                  <c:v>8229</c:v>
                </c:pt>
                <c:pt idx="4703">
                  <c:v>8225</c:v>
                </c:pt>
                <c:pt idx="4704">
                  <c:v>8232</c:v>
                </c:pt>
                <c:pt idx="4705">
                  <c:v>8221</c:v>
                </c:pt>
                <c:pt idx="4706">
                  <c:v>8229</c:v>
                </c:pt>
                <c:pt idx="4707">
                  <c:v>8223</c:v>
                </c:pt>
                <c:pt idx="4708">
                  <c:v>8229</c:v>
                </c:pt>
                <c:pt idx="4709">
                  <c:v>8229</c:v>
                </c:pt>
                <c:pt idx="4710">
                  <c:v>8168</c:v>
                </c:pt>
                <c:pt idx="4711">
                  <c:v>8035</c:v>
                </c:pt>
                <c:pt idx="4712">
                  <c:v>8014</c:v>
                </c:pt>
                <c:pt idx="4713">
                  <c:v>8011</c:v>
                </c:pt>
                <c:pt idx="4714">
                  <c:v>8004</c:v>
                </c:pt>
                <c:pt idx="4715">
                  <c:v>8010</c:v>
                </c:pt>
                <c:pt idx="4716">
                  <c:v>8096</c:v>
                </c:pt>
                <c:pt idx="4717">
                  <c:v>8215</c:v>
                </c:pt>
                <c:pt idx="4718">
                  <c:v>8229</c:v>
                </c:pt>
                <c:pt idx="4719">
                  <c:v>8237</c:v>
                </c:pt>
                <c:pt idx="4720">
                  <c:v>8236</c:v>
                </c:pt>
                <c:pt idx="4721">
                  <c:v>8241</c:v>
                </c:pt>
                <c:pt idx="4722">
                  <c:v>8234</c:v>
                </c:pt>
                <c:pt idx="4723">
                  <c:v>8232</c:v>
                </c:pt>
                <c:pt idx="4724">
                  <c:v>8233</c:v>
                </c:pt>
                <c:pt idx="4725">
                  <c:v>8234</c:v>
                </c:pt>
                <c:pt idx="4726">
                  <c:v>8234</c:v>
                </c:pt>
                <c:pt idx="4727">
                  <c:v>8218</c:v>
                </c:pt>
                <c:pt idx="4728">
                  <c:v>8199</c:v>
                </c:pt>
                <c:pt idx="4729">
                  <c:v>8172</c:v>
                </c:pt>
                <c:pt idx="4730">
                  <c:v>8130</c:v>
                </c:pt>
                <c:pt idx="4731">
                  <c:v>7984</c:v>
                </c:pt>
                <c:pt idx="4732">
                  <c:v>7892</c:v>
                </c:pt>
                <c:pt idx="4733">
                  <c:v>7869</c:v>
                </c:pt>
                <c:pt idx="4734">
                  <c:v>7841</c:v>
                </c:pt>
                <c:pt idx="4735">
                  <c:v>7799</c:v>
                </c:pt>
                <c:pt idx="4736">
                  <c:v>7770</c:v>
                </c:pt>
                <c:pt idx="4737">
                  <c:v>7768</c:v>
                </c:pt>
                <c:pt idx="4738">
                  <c:v>7873</c:v>
                </c:pt>
                <c:pt idx="4739">
                  <c:v>7975</c:v>
                </c:pt>
                <c:pt idx="4740">
                  <c:v>7988</c:v>
                </c:pt>
                <c:pt idx="4741">
                  <c:v>7986</c:v>
                </c:pt>
                <c:pt idx="4742">
                  <c:v>7991</c:v>
                </c:pt>
                <c:pt idx="4743">
                  <c:v>7989</c:v>
                </c:pt>
                <c:pt idx="4744">
                  <c:v>7990</c:v>
                </c:pt>
                <c:pt idx="4745">
                  <c:v>7986</c:v>
                </c:pt>
                <c:pt idx="4746">
                  <c:v>7986</c:v>
                </c:pt>
                <c:pt idx="4747">
                  <c:v>7998</c:v>
                </c:pt>
                <c:pt idx="4748">
                  <c:v>8015</c:v>
                </c:pt>
                <c:pt idx="4749">
                  <c:v>8017</c:v>
                </c:pt>
                <c:pt idx="4750">
                  <c:v>7947</c:v>
                </c:pt>
                <c:pt idx="4751">
                  <c:v>7820</c:v>
                </c:pt>
                <c:pt idx="4752">
                  <c:v>7787</c:v>
                </c:pt>
                <c:pt idx="4753">
                  <c:v>7788</c:v>
                </c:pt>
                <c:pt idx="4754">
                  <c:v>7788</c:v>
                </c:pt>
                <c:pt idx="4755">
                  <c:v>7781</c:v>
                </c:pt>
                <c:pt idx="4756">
                  <c:v>7787</c:v>
                </c:pt>
                <c:pt idx="4757">
                  <c:v>7784</c:v>
                </c:pt>
                <c:pt idx="4758">
                  <c:v>7798</c:v>
                </c:pt>
                <c:pt idx="4759">
                  <c:v>7799</c:v>
                </c:pt>
                <c:pt idx="4760">
                  <c:v>7918</c:v>
                </c:pt>
                <c:pt idx="4761">
                  <c:v>8017</c:v>
                </c:pt>
                <c:pt idx="4762">
                  <c:v>8018</c:v>
                </c:pt>
                <c:pt idx="4763">
                  <c:v>8020</c:v>
                </c:pt>
                <c:pt idx="4764">
                  <c:v>8020</c:v>
                </c:pt>
                <c:pt idx="4765">
                  <c:v>8030</c:v>
                </c:pt>
                <c:pt idx="4766">
                  <c:v>8112</c:v>
                </c:pt>
                <c:pt idx="4767">
                  <c:v>8149</c:v>
                </c:pt>
                <c:pt idx="4768">
                  <c:v>8177</c:v>
                </c:pt>
                <c:pt idx="4769">
                  <c:v>8207</c:v>
                </c:pt>
                <c:pt idx="4770">
                  <c:v>8219</c:v>
                </c:pt>
                <c:pt idx="4771">
                  <c:v>8229</c:v>
                </c:pt>
                <c:pt idx="4772">
                  <c:v>8230</c:v>
                </c:pt>
                <c:pt idx="4773">
                  <c:v>8239</c:v>
                </c:pt>
                <c:pt idx="4774">
                  <c:v>8240</c:v>
                </c:pt>
                <c:pt idx="4775">
                  <c:v>8239</c:v>
                </c:pt>
                <c:pt idx="4776">
                  <c:v>8237</c:v>
                </c:pt>
                <c:pt idx="4777">
                  <c:v>8233</c:v>
                </c:pt>
                <c:pt idx="4778">
                  <c:v>8235</c:v>
                </c:pt>
                <c:pt idx="4779">
                  <c:v>8230</c:v>
                </c:pt>
                <c:pt idx="4780">
                  <c:v>8229</c:v>
                </c:pt>
                <c:pt idx="4781">
                  <c:v>8241</c:v>
                </c:pt>
                <c:pt idx="4782">
                  <c:v>8243</c:v>
                </c:pt>
                <c:pt idx="4783">
                  <c:v>8243</c:v>
                </c:pt>
                <c:pt idx="4784">
                  <c:v>8250</c:v>
                </c:pt>
                <c:pt idx="4785">
                  <c:v>8248</c:v>
                </c:pt>
                <c:pt idx="4786">
                  <c:v>8254</c:v>
                </c:pt>
                <c:pt idx="4787">
                  <c:v>8248</c:v>
                </c:pt>
                <c:pt idx="4788">
                  <c:v>8252</c:v>
                </c:pt>
                <c:pt idx="4789">
                  <c:v>8246</c:v>
                </c:pt>
                <c:pt idx="4790">
                  <c:v>8242</c:v>
                </c:pt>
                <c:pt idx="4791">
                  <c:v>8244</c:v>
                </c:pt>
                <c:pt idx="4792">
                  <c:v>8248</c:v>
                </c:pt>
                <c:pt idx="4793">
                  <c:v>8247</c:v>
                </c:pt>
                <c:pt idx="4794">
                  <c:v>8238</c:v>
                </c:pt>
                <c:pt idx="4795">
                  <c:v>8242</c:v>
                </c:pt>
                <c:pt idx="4796">
                  <c:v>8260</c:v>
                </c:pt>
                <c:pt idx="4797">
                  <c:v>8285</c:v>
                </c:pt>
                <c:pt idx="4798">
                  <c:v>8293</c:v>
                </c:pt>
                <c:pt idx="4799">
                  <c:v>8296</c:v>
                </c:pt>
                <c:pt idx="4800">
                  <c:v>8291</c:v>
                </c:pt>
                <c:pt idx="4801">
                  <c:v>8286</c:v>
                </c:pt>
                <c:pt idx="4802">
                  <c:v>8288</c:v>
                </c:pt>
                <c:pt idx="4803">
                  <c:v>8290</c:v>
                </c:pt>
                <c:pt idx="4804">
                  <c:v>8291</c:v>
                </c:pt>
                <c:pt idx="4805">
                  <c:v>8283</c:v>
                </c:pt>
                <c:pt idx="4806">
                  <c:v>8288</c:v>
                </c:pt>
                <c:pt idx="4807">
                  <c:v>8294</c:v>
                </c:pt>
                <c:pt idx="4808">
                  <c:v>8291</c:v>
                </c:pt>
                <c:pt idx="4809">
                  <c:v>8294</c:v>
                </c:pt>
                <c:pt idx="4810">
                  <c:v>8295</c:v>
                </c:pt>
                <c:pt idx="4811">
                  <c:v>8284</c:v>
                </c:pt>
                <c:pt idx="4812">
                  <c:v>8291</c:v>
                </c:pt>
                <c:pt idx="4813">
                  <c:v>8289</c:v>
                </c:pt>
                <c:pt idx="4814">
                  <c:v>8292</c:v>
                </c:pt>
                <c:pt idx="4815">
                  <c:v>8283</c:v>
                </c:pt>
                <c:pt idx="4816">
                  <c:v>8288</c:v>
                </c:pt>
                <c:pt idx="4817">
                  <c:v>8287</c:v>
                </c:pt>
                <c:pt idx="4818">
                  <c:v>8291</c:v>
                </c:pt>
                <c:pt idx="4819">
                  <c:v>8288</c:v>
                </c:pt>
                <c:pt idx="4820">
                  <c:v>8288</c:v>
                </c:pt>
                <c:pt idx="4821">
                  <c:v>8291</c:v>
                </c:pt>
                <c:pt idx="4822">
                  <c:v>8288</c:v>
                </c:pt>
                <c:pt idx="4823">
                  <c:v>8299</c:v>
                </c:pt>
                <c:pt idx="4824">
                  <c:v>8313</c:v>
                </c:pt>
                <c:pt idx="4825">
                  <c:v>8312</c:v>
                </c:pt>
                <c:pt idx="4826">
                  <c:v>8306</c:v>
                </c:pt>
                <c:pt idx="4827">
                  <c:v>8306</c:v>
                </c:pt>
                <c:pt idx="4828">
                  <c:v>8305</c:v>
                </c:pt>
                <c:pt idx="4829">
                  <c:v>8302</c:v>
                </c:pt>
                <c:pt idx="4830">
                  <c:v>8309</c:v>
                </c:pt>
                <c:pt idx="4831">
                  <c:v>8309</c:v>
                </c:pt>
                <c:pt idx="4832">
                  <c:v>8315</c:v>
                </c:pt>
                <c:pt idx="4833">
                  <c:v>8316</c:v>
                </c:pt>
                <c:pt idx="4834">
                  <c:v>8317</c:v>
                </c:pt>
                <c:pt idx="4835">
                  <c:v>8312</c:v>
                </c:pt>
                <c:pt idx="4836">
                  <c:v>8311</c:v>
                </c:pt>
                <c:pt idx="4837">
                  <c:v>8313</c:v>
                </c:pt>
                <c:pt idx="4838">
                  <c:v>8310</c:v>
                </c:pt>
                <c:pt idx="4839">
                  <c:v>8307</c:v>
                </c:pt>
                <c:pt idx="4840">
                  <c:v>8304</c:v>
                </c:pt>
                <c:pt idx="4841">
                  <c:v>8304</c:v>
                </c:pt>
                <c:pt idx="4842">
                  <c:v>8320</c:v>
                </c:pt>
                <c:pt idx="4843">
                  <c:v>8318</c:v>
                </c:pt>
                <c:pt idx="4844">
                  <c:v>8323</c:v>
                </c:pt>
                <c:pt idx="4845">
                  <c:v>8316</c:v>
                </c:pt>
                <c:pt idx="4846">
                  <c:v>8341</c:v>
                </c:pt>
                <c:pt idx="4847">
                  <c:v>8332</c:v>
                </c:pt>
                <c:pt idx="4848">
                  <c:v>8325</c:v>
                </c:pt>
                <c:pt idx="4849">
                  <c:v>8326</c:v>
                </c:pt>
                <c:pt idx="4850">
                  <c:v>8326</c:v>
                </c:pt>
                <c:pt idx="4851">
                  <c:v>8327</c:v>
                </c:pt>
                <c:pt idx="4852">
                  <c:v>8321</c:v>
                </c:pt>
                <c:pt idx="4853">
                  <c:v>8322</c:v>
                </c:pt>
                <c:pt idx="4854">
                  <c:v>8321</c:v>
                </c:pt>
                <c:pt idx="4855">
                  <c:v>8320</c:v>
                </c:pt>
                <c:pt idx="4856">
                  <c:v>8320</c:v>
                </c:pt>
                <c:pt idx="4857">
                  <c:v>8322</c:v>
                </c:pt>
                <c:pt idx="4858">
                  <c:v>8325</c:v>
                </c:pt>
                <c:pt idx="4859">
                  <c:v>8320</c:v>
                </c:pt>
                <c:pt idx="4860">
                  <c:v>8321</c:v>
                </c:pt>
                <c:pt idx="4861">
                  <c:v>8313</c:v>
                </c:pt>
                <c:pt idx="4862">
                  <c:v>8313</c:v>
                </c:pt>
                <c:pt idx="4863">
                  <c:v>8321</c:v>
                </c:pt>
                <c:pt idx="4864">
                  <c:v>8315</c:v>
                </c:pt>
                <c:pt idx="4865">
                  <c:v>8316</c:v>
                </c:pt>
                <c:pt idx="4866">
                  <c:v>8317</c:v>
                </c:pt>
                <c:pt idx="4867">
                  <c:v>8310</c:v>
                </c:pt>
                <c:pt idx="4868">
                  <c:v>8316</c:v>
                </c:pt>
                <c:pt idx="4869">
                  <c:v>8334</c:v>
                </c:pt>
                <c:pt idx="4870">
                  <c:v>8356</c:v>
                </c:pt>
                <c:pt idx="4871">
                  <c:v>8366</c:v>
                </c:pt>
                <c:pt idx="4872">
                  <c:v>8374</c:v>
                </c:pt>
                <c:pt idx="4873">
                  <c:v>8385</c:v>
                </c:pt>
                <c:pt idx="4874">
                  <c:v>8388</c:v>
                </c:pt>
                <c:pt idx="4875">
                  <c:v>8389</c:v>
                </c:pt>
                <c:pt idx="4876">
                  <c:v>8394</c:v>
                </c:pt>
                <c:pt idx="4877">
                  <c:v>8390</c:v>
                </c:pt>
                <c:pt idx="4878">
                  <c:v>8396</c:v>
                </c:pt>
                <c:pt idx="4879">
                  <c:v>8394</c:v>
                </c:pt>
                <c:pt idx="4880">
                  <c:v>8392</c:v>
                </c:pt>
                <c:pt idx="4881">
                  <c:v>8384</c:v>
                </c:pt>
                <c:pt idx="4882">
                  <c:v>8377</c:v>
                </c:pt>
                <c:pt idx="4883">
                  <c:v>8361</c:v>
                </c:pt>
                <c:pt idx="4884">
                  <c:v>8353</c:v>
                </c:pt>
                <c:pt idx="4885">
                  <c:v>8348</c:v>
                </c:pt>
                <c:pt idx="4886">
                  <c:v>8337</c:v>
                </c:pt>
                <c:pt idx="4887">
                  <c:v>8328</c:v>
                </c:pt>
                <c:pt idx="4888">
                  <c:v>8308</c:v>
                </c:pt>
                <c:pt idx="4889">
                  <c:v>8301</c:v>
                </c:pt>
                <c:pt idx="4890">
                  <c:v>8287</c:v>
                </c:pt>
                <c:pt idx="4891">
                  <c:v>8285</c:v>
                </c:pt>
                <c:pt idx="4892">
                  <c:v>8264</c:v>
                </c:pt>
                <c:pt idx="4893">
                  <c:v>8251</c:v>
                </c:pt>
                <c:pt idx="4894">
                  <c:v>8063</c:v>
                </c:pt>
                <c:pt idx="4895">
                  <c:v>8057</c:v>
                </c:pt>
                <c:pt idx="4896">
                  <c:v>8051</c:v>
                </c:pt>
                <c:pt idx="4897">
                  <c:v>8061</c:v>
                </c:pt>
                <c:pt idx="4898">
                  <c:v>8061</c:v>
                </c:pt>
                <c:pt idx="4899">
                  <c:v>8055</c:v>
                </c:pt>
                <c:pt idx="4900">
                  <c:v>8058</c:v>
                </c:pt>
                <c:pt idx="4901">
                  <c:v>8049</c:v>
                </c:pt>
                <c:pt idx="4902">
                  <c:v>8056</c:v>
                </c:pt>
                <c:pt idx="4903">
                  <c:v>8059</c:v>
                </c:pt>
                <c:pt idx="4904">
                  <c:v>8069</c:v>
                </c:pt>
                <c:pt idx="4905">
                  <c:v>8063</c:v>
                </c:pt>
                <c:pt idx="4906">
                  <c:v>8016</c:v>
                </c:pt>
                <c:pt idx="4907">
                  <c:v>7870</c:v>
                </c:pt>
                <c:pt idx="4908">
                  <c:v>7723</c:v>
                </c:pt>
                <c:pt idx="4909">
                  <c:v>7551</c:v>
                </c:pt>
                <c:pt idx="4910">
                  <c:v>7404</c:v>
                </c:pt>
                <c:pt idx="4911">
                  <c:v>7395</c:v>
                </c:pt>
                <c:pt idx="4912">
                  <c:v>7403</c:v>
                </c:pt>
                <c:pt idx="4913">
                  <c:v>7433</c:v>
                </c:pt>
                <c:pt idx="4914">
                  <c:v>7431</c:v>
                </c:pt>
                <c:pt idx="4915">
                  <c:v>7444</c:v>
                </c:pt>
                <c:pt idx="4916">
                  <c:v>7436</c:v>
                </c:pt>
                <c:pt idx="4917">
                  <c:v>7451</c:v>
                </c:pt>
                <c:pt idx="4918">
                  <c:v>7453</c:v>
                </c:pt>
                <c:pt idx="4919">
                  <c:v>7468</c:v>
                </c:pt>
                <c:pt idx="4920">
                  <c:v>7461</c:v>
                </c:pt>
                <c:pt idx="4921">
                  <c:v>7452</c:v>
                </c:pt>
                <c:pt idx="4922">
                  <c:v>7454</c:v>
                </c:pt>
                <c:pt idx="4923">
                  <c:v>7454</c:v>
                </c:pt>
                <c:pt idx="4924">
                  <c:v>7453</c:v>
                </c:pt>
                <c:pt idx="4925">
                  <c:v>7455</c:v>
                </c:pt>
                <c:pt idx="4926">
                  <c:v>7447</c:v>
                </c:pt>
                <c:pt idx="4927">
                  <c:v>7445</c:v>
                </c:pt>
                <c:pt idx="4928">
                  <c:v>7443</c:v>
                </c:pt>
                <c:pt idx="4929">
                  <c:v>7442</c:v>
                </c:pt>
                <c:pt idx="4930">
                  <c:v>7444</c:v>
                </c:pt>
                <c:pt idx="4931">
                  <c:v>7449</c:v>
                </c:pt>
                <c:pt idx="4932">
                  <c:v>7457</c:v>
                </c:pt>
                <c:pt idx="4933">
                  <c:v>7453</c:v>
                </c:pt>
                <c:pt idx="4934">
                  <c:v>7461</c:v>
                </c:pt>
                <c:pt idx="4935">
                  <c:v>7462</c:v>
                </c:pt>
                <c:pt idx="4936">
                  <c:v>7467</c:v>
                </c:pt>
                <c:pt idx="4937">
                  <c:v>7469</c:v>
                </c:pt>
                <c:pt idx="4938">
                  <c:v>7462</c:v>
                </c:pt>
                <c:pt idx="4939">
                  <c:v>7466</c:v>
                </c:pt>
                <c:pt idx="4940">
                  <c:v>7468</c:v>
                </c:pt>
                <c:pt idx="4941">
                  <c:v>7464</c:v>
                </c:pt>
                <c:pt idx="4942">
                  <c:v>7468</c:v>
                </c:pt>
                <c:pt idx="4943">
                  <c:v>7467</c:v>
                </c:pt>
                <c:pt idx="4944">
                  <c:v>7462</c:v>
                </c:pt>
                <c:pt idx="4945">
                  <c:v>7462</c:v>
                </c:pt>
                <c:pt idx="4946">
                  <c:v>7463</c:v>
                </c:pt>
                <c:pt idx="4947">
                  <c:v>7462</c:v>
                </c:pt>
                <c:pt idx="4948">
                  <c:v>7462</c:v>
                </c:pt>
                <c:pt idx="4949">
                  <c:v>7464</c:v>
                </c:pt>
                <c:pt idx="4950">
                  <c:v>7465</c:v>
                </c:pt>
                <c:pt idx="4951">
                  <c:v>7466</c:v>
                </c:pt>
                <c:pt idx="4952">
                  <c:v>7469</c:v>
                </c:pt>
                <c:pt idx="4953">
                  <c:v>7468</c:v>
                </c:pt>
                <c:pt idx="4954">
                  <c:v>7469</c:v>
                </c:pt>
                <c:pt idx="4955">
                  <c:v>7466</c:v>
                </c:pt>
                <c:pt idx="4956">
                  <c:v>7463</c:v>
                </c:pt>
                <c:pt idx="4957">
                  <c:v>7462</c:v>
                </c:pt>
                <c:pt idx="4958">
                  <c:v>7471</c:v>
                </c:pt>
                <c:pt idx="4959">
                  <c:v>7462</c:v>
                </c:pt>
                <c:pt idx="4960">
                  <c:v>7463</c:v>
                </c:pt>
                <c:pt idx="4961">
                  <c:v>7461</c:v>
                </c:pt>
                <c:pt idx="4962">
                  <c:v>7461</c:v>
                </c:pt>
                <c:pt idx="4963">
                  <c:v>7461</c:v>
                </c:pt>
                <c:pt idx="4964">
                  <c:v>7462</c:v>
                </c:pt>
                <c:pt idx="4965">
                  <c:v>7469</c:v>
                </c:pt>
                <c:pt idx="4966">
                  <c:v>7465</c:v>
                </c:pt>
                <c:pt idx="4967">
                  <c:v>7463</c:v>
                </c:pt>
                <c:pt idx="4968">
                  <c:v>7474</c:v>
                </c:pt>
                <c:pt idx="4969">
                  <c:v>7484</c:v>
                </c:pt>
                <c:pt idx="4970">
                  <c:v>7469</c:v>
                </c:pt>
                <c:pt idx="4971">
                  <c:v>7466</c:v>
                </c:pt>
                <c:pt idx="4972">
                  <c:v>7462</c:v>
                </c:pt>
                <c:pt idx="4973">
                  <c:v>7462</c:v>
                </c:pt>
                <c:pt idx="4974">
                  <c:v>7467</c:v>
                </c:pt>
                <c:pt idx="4975">
                  <c:v>7464</c:v>
                </c:pt>
                <c:pt idx="4976">
                  <c:v>7461</c:v>
                </c:pt>
                <c:pt idx="4977">
                  <c:v>7465</c:v>
                </c:pt>
                <c:pt idx="4978">
                  <c:v>7466</c:v>
                </c:pt>
                <c:pt idx="4979">
                  <c:v>7460</c:v>
                </c:pt>
                <c:pt idx="4980">
                  <c:v>7466</c:v>
                </c:pt>
                <c:pt idx="4981">
                  <c:v>7473</c:v>
                </c:pt>
                <c:pt idx="4982">
                  <c:v>7467</c:v>
                </c:pt>
                <c:pt idx="4983">
                  <c:v>7468</c:v>
                </c:pt>
                <c:pt idx="4984">
                  <c:v>7467</c:v>
                </c:pt>
                <c:pt idx="4985">
                  <c:v>7470</c:v>
                </c:pt>
                <c:pt idx="4986">
                  <c:v>7467</c:v>
                </c:pt>
                <c:pt idx="4987">
                  <c:v>7468</c:v>
                </c:pt>
                <c:pt idx="4988">
                  <c:v>7465</c:v>
                </c:pt>
                <c:pt idx="4989">
                  <c:v>7464</c:v>
                </c:pt>
                <c:pt idx="4990">
                  <c:v>7471</c:v>
                </c:pt>
                <c:pt idx="4991">
                  <c:v>7464</c:v>
                </c:pt>
                <c:pt idx="4992">
                  <c:v>7468</c:v>
                </c:pt>
                <c:pt idx="4993">
                  <c:v>7460</c:v>
                </c:pt>
                <c:pt idx="4994">
                  <c:v>7469</c:v>
                </c:pt>
                <c:pt idx="4995">
                  <c:v>7457</c:v>
                </c:pt>
                <c:pt idx="4996">
                  <c:v>7464</c:v>
                </c:pt>
                <c:pt idx="4997">
                  <c:v>7459</c:v>
                </c:pt>
                <c:pt idx="4998">
                  <c:v>7462</c:v>
                </c:pt>
                <c:pt idx="4999">
                  <c:v>7365</c:v>
                </c:pt>
                <c:pt idx="5000">
                  <c:v>7305</c:v>
                </c:pt>
                <c:pt idx="5001">
                  <c:v>7315</c:v>
                </c:pt>
                <c:pt idx="5002">
                  <c:v>7311</c:v>
                </c:pt>
                <c:pt idx="5003">
                  <c:v>7316</c:v>
                </c:pt>
                <c:pt idx="5004">
                  <c:v>7301</c:v>
                </c:pt>
                <c:pt idx="5005">
                  <c:v>7310</c:v>
                </c:pt>
                <c:pt idx="5006">
                  <c:v>7305</c:v>
                </c:pt>
                <c:pt idx="5007">
                  <c:v>7310</c:v>
                </c:pt>
                <c:pt idx="5008">
                  <c:v>7304</c:v>
                </c:pt>
                <c:pt idx="5009">
                  <c:v>7306</c:v>
                </c:pt>
                <c:pt idx="5010">
                  <c:v>7298</c:v>
                </c:pt>
                <c:pt idx="5011">
                  <c:v>7298</c:v>
                </c:pt>
                <c:pt idx="5012">
                  <c:v>7299</c:v>
                </c:pt>
                <c:pt idx="5013">
                  <c:v>7301</c:v>
                </c:pt>
                <c:pt idx="5014">
                  <c:v>7291</c:v>
                </c:pt>
                <c:pt idx="5015">
                  <c:v>7284</c:v>
                </c:pt>
                <c:pt idx="5016">
                  <c:v>7282</c:v>
                </c:pt>
                <c:pt idx="5017">
                  <c:v>7181</c:v>
                </c:pt>
                <c:pt idx="5018">
                  <c:v>7062</c:v>
                </c:pt>
                <c:pt idx="5019">
                  <c:v>7062</c:v>
                </c:pt>
                <c:pt idx="5020">
                  <c:v>7056</c:v>
                </c:pt>
                <c:pt idx="5021">
                  <c:v>7061</c:v>
                </c:pt>
                <c:pt idx="5022">
                  <c:v>7130</c:v>
                </c:pt>
                <c:pt idx="5023">
                  <c:v>7313</c:v>
                </c:pt>
                <c:pt idx="5024">
                  <c:v>7332</c:v>
                </c:pt>
                <c:pt idx="5025">
                  <c:v>7329</c:v>
                </c:pt>
                <c:pt idx="5026">
                  <c:v>7323</c:v>
                </c:pt>
                <c:pt idx="5027">
                  <c:v>7321</c:v>
                </c:pt>
                <c:pt idx="5028">
                  <c:v>7317</c:v>
                </c:pt>
                <c:pt idx="5029">
                  <c:v>7328</c:v>
                </c:pt>
                <c:pt idx="5030">
                  <c:v>7332</c:v>
                </c:pt>
                <c:pt idx="5031">
                  <c:v>7330</c:v>
                </c:pt>
                <c:pt idx="5032">
                  <c:v>7311</c:v>
                </c:pt>
                <c:pt idx="5033">
                  <c:v>7129</c:v>
                </c:pt>
                <c:pt idx="5034">
                  <c:v>7066</c:v>
                </c:pt>
                <c:pt idx="5035">
                  <c:v>7062</c:v>
                </c:pt>
                <c:pt idx="5036">
                  <c:v>7080</c:v>
                </c:pt>
                <c:pt idx="5037">
                  <c:v>7265</c:v>
                </c:pt>
                <c:pt idx="5038">
                  <c:v>7321</c:v>
                </c:pt>
                <c:pt idx="5039">
                  <c:v>7318</c:v>
                </c:pt>
                <c:pt idx="5040">
                  <c:v>7328</c:v>
                </c:pt>
                <c:pt idx="5041">
                  <c:v>7324</c:v>
                </c:pt>
                <c:pt idx="5042">
                  <c:v>7319</c:v>
                </c:pt>
                <c:pt idx="5043">
                  <c:v>7323</c:v>
                </c:pt>
                <c:pt idx="5044">
                  <c:v>7328</c:v>
                </c:pt>
                <c:pt idx="5045">
                  <c:v>7321</c:v>
                </c:pt>
                <c:pt idx="5046">
                  <c:v>7326</c:v>
                </c:pt>
                <c:pt idx="5047">
                  <c:v>7268</c:v>
                </c:pt>
                <c:pt idx="5048">
                  <c:v>7091</c:v>
                </c:pt>
                <c:pt idx="5049">
                  <c:v>7062</c:v>
                </c:pt>
                <c:pt idx="5050">
                  <c:v>7008</c:v>
                </c:pt>
                <c:pt idx="5051">
                  <c:v>6871</c:v>
                </c:pt>
                <c:pt idx="5052">
                  <c:v>6719</c:v>
                </c:pt>
                <c:pt idx="5053">
                  <c:v>6582</c:v>
                </c:pt>
                <c:pt idx="5054">
                  <c:v>6508</c:v>
                </c:pt>
                <c:pt idx="5055">
                  <c:v>6523</c:v>
                </c:pt>
                <c:pt idx="5056">
                  <c:v>6660</c:v>
                </c:pt>
                <c:pt idx="5057">
                  <c:v>6731</c:v>
                </c:pt>
                <c:pt idx="5058">
                  <c:v>6722</c:v>
                </c:pt>
                <c:pt idx="5059">
                  <c:v>6701</c:v>
                </c:pt>
                <c:pt idx="5060">
                  <c:v>6531</c:v>
                </c:pt>
                <c:pt idx="5061">
                  <c:v>6446</c:v>
                </c:pt>
                <c:pt idx="5062">
                  <c:v>6449</c:v>
                </c:pt>
                <c:pt idx="5063">
                  <c:v>6445</c:v>
                </c:pt>
                <c:pt idx="5064">
                  <c:v>6454</c:v>
                </c:pt>
                <c:pt idx="5065">
                  <c:v>6449</c:v>
                </c:pt>
                <c:pt idx="5066">
                  <c:v>6448</c:v>
                </c:pt>
                <c:pt idx="5067">
                  <c:v>6459</c:v>
                </c:pt>
                <c:pt idx="5068">
                  <c:v>6451</c:v>
                </c:pt>
                <c:pt idx="5069">
                  <c:v>6454</c:v>
                </c:pt>
                <c:pt idx="5070">
                  <c:v>6464</c:v>
                </c:pt>
                <c:pt idx="5071">
                  <c:v>6468</c:v>
                </c:pt>
                <c:pt idx="5072">
                  <c:v>6473</c:v>
                </c:pt>
                <c:pt idx="5073">
                  <c:v>6465</c:v>
                </c:pt>
                <c:pt idx="5074">
                  <c:v>6319</c:v>
                </c:pt>
                <c:pt idx="5075">
                  <c:v>6313</c:v>
                </c:pt>
                <c:pt idx="5076">
                  <c:v>6314</c:v>
                </c:pt>
                <c:pt idx="5077">
                  <c:v>6305</c:v>
                </c:pt>
                <c:pt idx="5078">
                  <c:v>6316</c:v>
                </c:pt>
                <c:pt idx="5079">
                  <c:v>6313</c:v>
                </c:pt>
                <c:pt idx="5080">
                  <c:v>6316</c:v>
                </c:pt>
                <c:pt idx="5081">
                  <c:v>6322</c:v>
                </c:pt>
                <c:pt idx="5082">
                  <c:v>6313</c:v>
                </c:pt>
                <c:pt idx="5083">
                  <c:v>6321</c:v>
                </c:pt>
                <c:pt idx="5084">
                  <c:v>6324</c:v>
                </c:pt>
                <c:pt idx="5085">
                  <c:v>6323</c:v>
                </c:pt>
                <c:pt idx="5086">
                  <c:v>6316</c:v>
                </c:pt>
                <c:pt idx="5087">
                  <c:v>6303</c:v>
                </c:pt>
                <c:pt idx="5088">
                  <c:v>6308</c:v>
                </c:pt>
                <c:pt idx="5089">
                  <c:v>6310</c:v>
                </c:pt>
                <c:pt idx="5090">
                  <c:v>6301</c:v>
                </c:pt>
                <c:pt idx="5091">
                  <c:v>6299</c:v>
                </c:pt>
                <c:pt idx="5092">
                  <c:v>6306</c:v>
                </c:pt>
                <c:pt idx="5093">
                  <c:v>6308</c:v>
                </c:pt>
                <c:pt idx="5094">
                  <c:v>6308</c:v>
                </c:pt>
                <c:pt idx="5095">
                  <c:v>6314</c:v>
                </c:pt>
                <c:pt idx="5096">
                  <c:v>6312</c:v>
                </c:pt>
                <c:pt idx="5097">
                  <c:v>6313</c:v>
                </c:pt>
                <c:pt idx="5098">
                  <c:v>6310</c:v>
                </c:pt>
                <c:pt idx="5099">
                  <c:v>6312</c:v>
                </c:pt>
                <c:pt idx="5100">
                  <c:v>6308</c:v>
                </c:pt>
                <c:pt idx="5101">
                  <c:v>6308</c:v>
                </c:pt>
                <c:pt idx="5102">
                  <c:v>6308</c:v>
                </c:pt>
                <c:pt idx="5103">
                  <c:v>6304</c:v>
                </c:pt>
                <c:pt idx="5104">
                  <c:v>6308</c:v>
                </c:pt>
                <c:pt idx="5105">
                  <c:v>6309</c:v>
                </c:pt>
                <c:pt idx="5106">
                  <c:v>6311</c:v>
                </c:pt>
                <c:pt idx="5107">
                  <c:v>6310</c:v>
                </c:pt>
                <c:pt idx="5108">
                  <c:v>6306</c:v>
                </c:pt>
                <c:pt idx="5109">
                  <c:v>6309</c:v>
                </c:pt>
                <c:pt idx="5110">
                  <c:v>6314</c:v>
                </c:pt>
                <c:pt idx="5111">
                  <c:v>6314</c:v>
                </c:pt>
                <c:pt idx="5112">
                  <c:v>6305</c:v>
                </c:pt>
                <c:pt idx="5113">
                  <c:v>6303</c:v>
                </c:pt>
                <c:pt idx="5114">
                  <c:v>6298</c:v>
                </c:pt>
                <c:pt idx="5115">
                  <c:v>6299</c:v>
                </c:pt>
                <c:pt idx="5116">
                  <c:v>6292</c:v>
                </c:pt>
                <c:pt idx="5117">
                  <c:v>6299</c:v>
                </c:pt>
                <c:pt idx="5118">
                  <c:v>6303</c:v>
                </c:pt>
                <c:pt idx="5119">
                  <c:v>6303</c:v>
                </c:pt>
                <c:pt idx="5120">
                  <c:v>6300</c:v>
                </c:pt>
                <c:pt idx="5121">
                  <c:v>6295</c:v>
                </c:pt>
                <c:pt idx="5122">
                  <c:v>6297</c:v>
                </c:pt>
                <c:pt idx="5123">
                  <c:v>6298</c:v>
                </c:pt>
                <c:pt idx="5124">
                  <c:v>6295</c:v>
                </c:pt>
                <c:pt idx="5125">
                  <c:v>6299</c:v>
                </c:pt>
                <c:pt idx="5126">
                  <c:v>6292</c:v>
                </c:pt>
                <c:pt idx="5127">
                  <c:v>6283</c:v>
                </c:pt>
                <c:pt idx="5128">
                  <c:v>6272</c:v>
                </c:pt>
                <c:pt idx="5129">
                  <c:v>6276</c:v>
                </c:pt>
                <c:pt idx="5130">
                  <c:v>6273</c:v>
                </c:pt>
                <c:pt idx="5131">
                  <c:v>6279</c:v>
                </c:pt>
                <c:pt idx="5132">
                  <c:v>6276</c:v>
                </c:pt>
                <c:pt idx="5133">
                  <c:v>6286</c:v>
                </c:pt>
                <c:pt idx="5134">
                  <c:v>6286</c:v>
                </c:pt>
                <c:pt idx="5135">
                  <c:v>6286</c:v>
                </c:pt>
                <c:pt idx="5136">
                  <c:v>6285</c:v>
                </c:pt>
                <c:pt idx="5137">
                  <c:v>6273</c:v>
                </c:pt>
                <c:pt idx="5138">
                  <c:v>6278</c:v>
                </c:pt>
                <c:pt idx="5139">
                  <c:v>6279</c:v>
                </c:pt>
                <c:pt idx="5140">
                  <c:v>6277</c:v>
                </c:pt>
                <c:pt idx="5141">
                  <c:v>6269</c:v>
                </c:pt>
                <c:pt idx="5142">
                  <c:v>6269</c:v>
                </c:pt>
                <c:pt idx="5143">
                  <c:v>6275</c:v>
                </c:pt>
                <c:pt idx="5144">
                  <c:v>6272</c:v>
                </c:pt>
                <c:pt idx="5145">
                  <c:v>6287</c:v>
                </c:pt>
                <c:pt idx="5146">
                  <c:v>6279</c:v>
                </c:pt>
                <c:pt idx="5147">
                  <c:v>6282</c:v>
                </c:pt>
                <c:pt idx="5148">
                  <c:v>6286</c:v>
                </c:pt>
                <c:pt idx="5149">
                  <c:v>6286</c:v>
                </c:pt>
                <c:pt idx="5150">
                  <c:v>6287</c:v>
                </c:pt>
                <c:pt idx="5151">
                  <c:v>6291</c:v>
                </c:pt>
                <c:pt idx="5152">
                  <c:v>6281</c:v>
                </c:pt>
                <c:pt idx="5153">
                  <c:v>6274</c:v>
                </c:pt>
                <c:pt idx="5154">
                  <c:v>6272</c:v>
                </c:pt>
                <c:pt idx="5155">
                  <c:v>6260</c:v>
                </c:pt>
                <c:pt idx="5156">
                  <c:v>6255</c:v>
                </c:pt>
                <c:pt idx="5157">
                  <c:v>6243</c:v>
                </c:pt>
                <c:pt idx="5158">
                  <c:v>6228</c:v>
                </c:pt>
                <c:pt idx="5159">
                  <c:v>6228</c:v>
                </c:pt>
                <c:pt idx="5160">
                  <c:v>6214</c:v>
                </c:pt>
                <c:pt idx="5161">
                  <c:v>6210</c:v>
                </c:pt>
                <c:pt idx="5162">
                  <c:v>6208</c:v>
                </c:pt>
                <c:pt idx="5163">
                  <c:v>6204</c:v>
                </c:pt>
                <c:pt idx="5164">
                  <c:v>6207</c:v>
                </c:pt>
                <c:pt idx="5165">
                  <c:v>6202</c:v>
                </c:pt>
                <c:pt idx="5166">
                  <c:v>6211</c:v>
                </c:pt>
                <c:pt idx="5167">
                  <c:v>6203</c:v>
                </c:pt>
                <c:pt idx="5168">
                  <c:v>6209</c:v>
                </c:pt>
                <c:pt idx="5169">
                  <c:v>6199</c:v>
                </c:pt>
                <c:pt idx="5170">
                  <c:v>6199</c:v>
                </c:pt>
                <c:pt idx="5171">
                  <c:v>6197</c:v>
                </c:pt>
                <c:pt idx="5172">
                  <c:v>6196</c:v>
                </c:pt>
                <c:pt idx="5173">
                  <c:v>6204</c:v>
                </c:pt>
                <c:pt idx="5174">
                  <c:v>6195</c:v>
                </c:pt>
                <c:pt idx="5175">
                  <c:v>6199</c:v>
                </c:pt>
                <c:pt idx="5176">
                  <c:v>6193</c:v>
                </c:pt>
                <c:pt idx="5177">
                  <c:v>6182</c:v>
                </c:pt>
                <c:pt idx="5178">
                  <c:v>6169</c:v>
                </c:pt>
                <c:pt idx="5179">
                  <c:v>6164</c:v>
                </c:pt>
                <c:pt idx="5180">
                  <c:v>6150</c:v>
                </c:pt>
                <c:pt idx="5181">
                  <c:v>6132</c:v>
                </c:pt>
                <c:pt idx="5182">
                  <c:v>6131</c:v>
                </c:pt>
                <c:pt idx="5183">
                  <c:v>6116</c:v>
                </c:pt>
                <c:pt idx="5184">
                  <c:v>6105</c:v>
                </c:pt>
                <c:pt idx="5185">
                  <c:v>6085</c:v>
                </c:pt>
                <c:pt idx="5186">
                  <c:v>6076</c:v>
                </c:pt>
                <c:pt idx="5187">
                  <c:v>6064</c:v>
                </c:pt>
                <c:pt idx="5188">
                  <c:v>6067</c:v>
                </c:pt>
                <c:pt idx="5189">
                  <c:v>6069</c:v>
                </c:pt>
                <c:pt idx="5190">
                  <c:v>6064</c:v>
                </c:pt>
                <c:pt idx="5191">
                  <c:v>6062</c:v>
                </c:pt>
                <c:pt idx="5192">
                  <c:v>6058</c:v>
                </c:pt>
                <c:pt idx="5193">
                  <c:v>6062</c:v>
                </c:pt>
                <c:pt idx="5194">
                  <c:v>6057</c:v>
                </c:pt>
                <c:pt idx="5195">
                  <c:v>6069</c:v>
                </c:pt>
                <c:pt idx="5196">
                  <c:v>6065</c:v>
                </c:pt>
                <c:pt idx="5197">
                  <c:v>6074</c:v>
                </c:pt>
                <c:pt idx="5198">
                  <c:v>6065</c:v>
                </c:pt>
                <c:pt idx="5199">
                  <c:v>6063</c:v>
                </c:pt>
                <c:pt idx="5200">
                  <c:v>6066</c:v>
                </c:pt>
                <c:pt idx="5201">
                  <c:v>6059</c:v>
                </c:pt>
                <c:pt idx="5202">
                  <c:v>6062</c:v>
                </c:pt>
                <c:pt idx="5203">
                  <c:v>6071</c:v>
                </c:pt>
                <c:pt idx="5204">
                  <c:v>6061</c:v>
                </c:pt>
                <c:pt idx="5205">
                  <c:v>6054</c:v>
                </c:pt>
                <c:pt idx="5206">
                  <c:v>6045</c:v>
                </c:pt>
                <c:pt idx="5207">
                  <c:v>6032</c:v>
                </c:pt>
                <c:pt idx="5208">
                  <c:v>6022</c:v>
                </c:pt>
                <c:pt idx="5209">
                  <c:v>6013</c:v>
                </c:pt>
                <c:pt idx="5210">
                  <c:v>6019</c:v>
                </c:pt>
                <c:pt idx="5211">
                  <c:v>6016</c:v>
                </c:pt>
                <c:pt idx="5212">
                  <c:v>6058</c:v>
                </c:pt>
                <c:pt idx="5213">
                  <c:v>6100</c:v>
                </c:pt>
                <c:pt idx="5214">
                  <c:v>6104</c:v>
                </c:pt>
                <c:pt idx="5215">
                  <c:v>6104</c:v>
                </c:pt>
                <c:pt idx="5216">
                  <c:v>6054</c:v>
                </c:pt>
                <c:pt idx="5217">
                  <c:v>5977</c:v>
                </c:pt>
                <c:pt idx="5218">
                  <c:v>5880</c:v>
                </c:pt>
                <c:pt idx="5219">
                  <c:v>5874</c:v>
                </c:pt>
                <c:pt idx="5220">
                  <c:v>5878</c:v>
                </c:pt>
                <c:pt idx="5221">
                  <c:v>5884</c:v>
                </c:pt>
                <c:pt idx="5222">
                  <c:v>5881</c:v>
                </c:pt>
                <c:pt idx="5223">
                  <c:v>5881</c:v>
                </c:pt>
                <c:pt idx="5224">
                  <c:v>5880</c:v>
                </c:pt>
                <c:pt idx="5225">
                  <c:v>5879</c:v>
                </c:pt>
                <c:pt idx="5226">
                  <c:v>5879</c:v>
                </c:pt>
                <c:pt idx="5227">
                  <c:v>5878</c:v>
                </c:pt>
                <c:pt idx="5228">
                  <c:v>5888</c:v>
                </c:pt>
                <c:pt idx="5229">
                  <c:v>5884</c:v>
                </c:pt>
                <c:pt idx="5230">
                  <c:v>5886</c:v>
                </c:pt>
                <c:pt idx="5231">
                  <c:v>5884</c:v>
                </c:pt>
                <c:pt idx="5232">
                  <c:v>5889</c:v>
                </c:pt>
                <c:pt idx="5233">
                  <c:v>5887</c:v>
                </c:pt>
                <c:pt idx="5234">
                  <c:v>5885</c:v>
                </c:pt>
                <c:pt idx="5235">
                  <c:v>5883</c:v>
                </c:pt>
                <c:pt idx="5236">
                  <c:v>5883</c:v>
                </c:pt>
                <c:pt idx="5237">
                  <c:v>5877</c:v>
                </c:pt>
                <c:pt idx="5238">
                  <c:v>5882</c:v>
                </c:pt>
                <c:pt idx="5239">
                  <c:v>5875</c:v>
                </c:pt>
                <c:pt idx="5240">
                  <c:v>5876</c:v>
                </c:pt>
                <c:pt idx="5241">
                  <c:v>5877</c:v>
                </c:pt>
                <c:pt idx="5242">
                  <c:v>5868</c:v>
                </c:pt>
                <c:pt idx="5243">
                  <c:v>5871</c:v>
                </c:pt>
                <c:pt idx="5244">
                  <c:v>5875</c:v>
                </c:pt>
                <c:pt idx="5245">
                  <c:v>5878</c:v>
                </c:pt>
                <c:pt idx="5246">
                  <c:v>5875</c:v>
                </c:pt>
                <c:pt idx="5247">
                  <c:v>5878</c:v>
                </c:pt>
                <c:pt idx="5248">
                  <c:v>5879</c:v>
                </c:pt>
                <c:pt idx="5249">
                  <c:v>5873</c:v>
                </c:pt>
                <c:pt idx="5250">
                  <c:v>5886</c:v>
                </c:pt>
                <c:pt idx="5251">
                  <c:v>5877</c:v>
                </c:pt>
                <c:pt idx="5252">
                  <c:v>5867</c:v>
                </c:pt>
                <c:pt idx="5253">
                  <c:v>5874</c:v>
                </c:pt>
                <c:pt idx="5254">
                  <c:v>5872</c:v>
                </c:pt>
                <c:pt idx="5255">
                  <c:v>5878</c:v>
                </c:pt>
                <c:pt idx="5256">
                  <c:v>5868</c:v>
                </c:pt>
                <c:pt idx="5257">
                  <c:v>5852</c:v>
                </c:pt>
                <c:pt idx="5258">
                  <c:v>5855</c:v>
                </c:pt>
                <c:pt idx="5259">
                  <c:v>5848</c:v>
                </c:pt>
                <c:pt idx="5260">
                  <c:v>5858</c:v>
                </c:pt>
                <c:pt idx="5261">
                  <c:v>5842</c:v>
                </c:pt>
                <c:pt idx="5262">
                  <c:v>5876</c:v>
                </c:pt>
                <c:pt idx="5263">
                  <c:v>5873</c:v>
                </c:pt>
                <c:pt idx="5264">
                  <c:v>5873</c:v>
                </c:pt>
                <c:pt idx="5265">
                  <c:v>5881</c:v>
                </c:pt>
                <c:pt idx="5266">
                  <c:v>5883</c:v>
                </c:pt>
                <c:pt idx="5267">
                  <c:v>5876</c:v>
                </c:pt>
                <c:pt idx="5268">
                  <c:v>5872</c:v>
                </c:pt>
                <c:pt idx="5269">
                  <c:v>5876</c:v>
                </c:pt>
                <c:pt idx="5270">
                  <c:v>5875</c:v>
                </c:pt>
                <c:pt idx="5271">
                  <c:v>5906</c:v>
                </c:pt>
                <c:pt idx="5272">
                  <c:v>5922</c:v>
                </c:pt>
                <c:pt idx="5273">
                  <c:v>5957</c:v>
                </c:pt>
                <c:pt idx="5274">
                  <c:v>5981</c:v>
                </c:pt>
                <c:pt idx="5275">
                  <c:v>5982</c:v>
                </c:pt>
                <c:pt idx="5276">
                  <c:v>5984</c:v>
                </c:pt>
                <c:pt idx="5277">
                  <c:v>5994</c:v>
                </c:pt>
                <c:pt idx="5278">
                  <c:v>5997</c:v>
                </c:pt>
                <c:pt idx="5279">
                  <c:v>6008</c:v>
                </c:pt>
                <c:pt idx="5280">
                  <c:v>6017</c:v>
                </c:pt>
                <c:pt idx="5281">
                  <c:v>6038</c:v>
                </c:pt>
                <c:pt idx="5282">
                  <c:v>6056</c:v>
                </c:pt>
                <c:pt idx="5283">
                  <c:v>6074</c:v>
                </c:pt>
                <c:pt idx="5284">
                  <c:v>6070</c:v>
                </c:pt>
                <c:pt idx="5285">
                  <c:v>6073</c:v>
                </c:pt>
                <c:pt idx="5286">
                  <c:v>6081</c:v>
                </c:pt>
                <c:pt idx="5287">
                  <c:v>6095</c:v>
                </c:pt>
                <c:pt idx="5288">
                  <c:v>6100</c:v>
                </c:pt>
                <c:pt idx="5289">
                  <c:v>6102</c:v>
                </c:pt>
                <c:pt idx="5290">
                  <c:v>6097</c:v>
                </c:pt>
                <c:pt idx="5291">
                  <c:v>6096</c:v>
                </c:pt>
                <c:pt idx="5292">
                  <c:v>6089</c:v>
                </c:pt>
                <c:pt idx="5293">
                  <c:v>6096</c:v>
                </c:pt>
                <c:pt idx="5294">
                  <c:v>6098</c:v>
                </c:pt>
                <c:pt idx="5295">
                  <c:v>6102</c:v>
                </c:pt>
                <c:pt idx="5296">
                  <c:v>6091</c:v>
                </c:pt>
                <c:pt idx="5297">
                  <c:v>6098</c:v>
                </c:pt>
                <c:pt idx="5298">
                  <c:v>6107</c:v>
                </c:pt>
                <c:pt idx="5299">
                  <c:v>6115</c:v>
                </c:pt>
                <c:pt idx="5300">
                  <c:v>6132</c:v>
                </c:pt>
                <c:pt idx="5301">
                  <c:v>6139</c:v>
                </c:pt>
                <c:pt idx="5302">
                  <c:v>6135</c:v>
                </c:pt>
                <c:pt idx="5303">
                  <c:v>6140</c:v>
                </c:pt>
                <c:pt idx="5304">
                  <c:v>6145</c:v>
                </c:pt>
                <c:pt idx="5305">
                  <c:v>6146</c:v>
                </c:pt>
                <c:pt idx="5306">
                  <c:v>6140</c:v>
                </c:pt>
                <c:pt idx="5307">
                  <c:v>5873</c:v>
                </c:pt>
                <c:pt idx="5308">
                  <c:v>5797</c:v>
                </c:pt>
                <c:pt idx="5309">
                  <c:v>5792</c:v>
                </c:pt>
                <c:pt idx="5310">
                  <c:v>5811</c:v>
                </c:pt>
                <c:pt idx="5311">
                  <c:v>5799</c:v>
                </c:pt>
                <c:pt idx="5312">
                  <c:v>5802</c:v>
                </c:pt>
                <c:pt idx="5313">
                  <c:v>5795</c:v>
                </c:pt>
                <c:pt idx="5314">
                  <c:v>5799</c:v>
                </c:pt>
                <c:pt idx="5315">
                  <c:v>5799</c:v>
                </c:pt>
                <c:pt idx="5316">
                  <c:v>5801</c:v>
                </c:pt>
                <c:pt idx="5317">
                  <c:v>5803</c:v>
                </c:pt>
                <c:pt idx="5318">
                  <c:v>5801</c:v>
                </c:pt>
                <c:pt idx="5319">
                  <c:v>5800</c:v>
                </c:pt>
                <c:pt idx="5320">
                  <c:v>5802</c:v>
                </c:pt>
                <c:pt idx="5321">
                  <c:v>5802</c:v>
                </c:pt>
                <c:pt idx="5322">
                  <c:v>5803</c:v>
                </c:pt>
                <c:pt idx="5323">
                  <c:v>5795</c:v>
                </c:pt>
                <c:pt idx="5324">
                  <c:v>5802</c:v>
                </c:pt>
                <c:pt idx="5325">
                  <c:v>5788</c:v>
                </c:pt>
                <c:pt idx="5326">
                  <c:v>5800</c:v>
                </c:pt>
                <c:pt idx="5327">
                  <c:v>5797</c:v>
                </c:pt>
                <c:pt idx="5328">
                  <c:v>5795</c:v>
                </c:pt>
                <c:pt idx="5329">
                  <c:v>5802</c:v>
                </c:pt>
                <c:pt idx="5330">
                  <c:v>5791</c:v>
                </c:pt>
                <c:pt idx="5331">
                  <c:v>5798</c:v>
                </c:pt>
                <c:pt idx="5332">
                  <c:v>5797</c:v>
                </c:pt>
                <c:pt idx="5333">
                  <c:v>5804</c:v>
                </c:pt>
                <c:pt idx="5334">
                  <c:v>5799</c:v>
                </c:pt>
                <c:pt idx="5335">
                  <c:v>5794</c:v>
                </c:pt>
                <c:pt idx="5336">
                  <c:v>5800</c:v>
                </c:pt>
                <c:pt idx="5337">
                  <c:v>5796</c:v>
                </c:pt>
                <c:pt idx="5338">
                  <c:v>5793</c:v>
                </c:pt>
                <c:pt idx="5339">
                  <c:v>5793</c:v>
                </c:pt>
                <c:pt idx="5340">
                  <c:v>5790</c:v>
                </c:pt>
                <c:pt idx="5341">
                  <c:v>5790</c:v>
                </c:pt>
                <c:pt idx="5342">
                  <c:v>5790</c:v>
                </c:pt>
                <c:pt idx="5343">
                  <c:v>5798</c:v>
                </c:pt>
                <c:pt idx="5344">
                  <c:v>5793</c:v>
                </c:pt>
                <c:pt idx="5345">
                  <c:v>5798</c:v>
                </c:pt>
                <c:pt idx="5346">
                  <c:v>5805</c:v>
                </c:pt>
                <c:pt idx="5347">
                  <c:v>5795</c:v>
                </c:pt>
                <c:pt idx="5348">
                  <c:v>5800</c:v>
                </c:pt>
                <c:pt idx="5349">
                  <c:v>5800</c:v>
                </c:pt>
                <c:pt idx="5350">
                  <c:v>5797</c:v>
                </c:pt>
                <c:pt idx="5351">
                  <c:v>5794</c:v>
                </c:pt>
                <c:pt idx="5352">
                  <c:v>5791</c:v>
                </c:pt>
                <c:pt idx="5353">
                  <c:v>5794</c:v>
                </c:pt>
                <c:pt idx="5354">
                  <c:v>5797</c:v>
                </c:pt>
                <c:pt idx="5355">
                  <c:v>5790</c:v>
                </c:pt>
                <c:pt idx="5356">
                  <c:v>5790</c:v>
                </c:pt>
                <c:pt idx="5357">
                  <c:v>5791</c:v>
                </c:pt>
                <c:pt idx="5358">
                  <c:v>5793</c:v>
                </c:pt>
                <c:pt idx="5359">
                  <c:v>5793</c:v>
                </c:pt>
                <c:pt idx="5360">
                  <c:v>5795</c:v>
                </c:pt>
                <c:pt idx="5361">
                  <c:v>5794</c:v>
                </c:pt>
                <c:pt idx="5362">
                  <c:v>5801</c:v>
                </c:pt>
                <c:pt idx="5363">
                  <c:v>5793</c:v>
                </c:pt>
                <c:pt idx="5364">
                  <c:v>5796</c:v>
                </c:pt>
                <c:pt idx="5365">
                  <c:v>5794</c:v>
                </c:pt>
                <c:pt idx="5366">
                  <c:v>5799</c:v>
                </c:pt>
                <c:pt idx="5367">
                  <c:v>5799</c:v>
                </c:pt>
                <c:pt idx="5368">
                  <c:v>5795</c:v>
                </c:pt>
                <c:pt idx="5369">
                  <c:v>5795</c:v>
                </c:pt>
                <c:pt idx="5370">
                  <c:v>5793</c:v>
                </c:pt>
                <c:pt idx="5371">
                  <c:v>5793</c:v>
                </c:pt>
                <c:pt idx="5372">
                  <c:v>5787</c:v>
                </c:pt>
                <c:pt idx="5373">
                  <c:v>5786</c:v>
                </c:pt>
                <c:pt idx="5374">
                  <c:v>5787</c:v>
                </c:pt>
                <c:pt idx="5375">
                  <c:v>5787</c:v>
                </c:pt>
                <c:pt idx="5376">
                  <c:v>5786</c:v>
                </c:pt>
                <c:pt idx="5377">
                  <c:v>5788</c:v>
                </c:pt>
                <c:pt idx="5378">
                  <c:v>5795</c:v>
                </c:pt>
                <c:pt idx="5379">
                  <c:v>5789</c:v>
                </c:pt>
                <c:pt idx="5380">
                  <c:v>5795</c:v>
                </c:pt>
                <c:pt idx="5381">
                  <c:v>5799</c:v>
                </c:pt>
                <c:pt idx="5382">
                  <c:v>5802</c:v>
                </c:pt>
                <c:pt idx="5383">
                  <c:v>5798</c:v>
                </c:pt>
                <c:pt idx="5384">
                  <c:v>5796</c:v>
                </c:pt>
                <c:pt idx="5385">
                  <c:v>5801</c:v>
                </c:pt>
                <c:pt idx="5386">
                  <c:v>5795</c:v>
                </c:pt>
                <c:pt idx="5387">
                  <c:v>5800</c:v>
                </c:pt>
                <c:pt idx="5388">
                  <c:v>5798</c:v>
                </c:pt>
                <c:pt idx="5389">
                  <c:v>5790</c:v>
                </c:pt>
                <c:pt idx="5390">
                  <c:v>5791</c:v>
                </c:pt>
                <c:pt idx="5391">
                  <c:v>5792</c:v>
                </c:pt>
                <c:pt idx="5392">
                  <c:v>5789</c:v>
                </c:pt>
                <c:pt idx="5393">
                  <c:v>5798</c:v>
                </c:pt>
                <c:pt idx="5394">
                  <c:v>5793</c:v>
                </c:pt>
                <c:pt idx="5395">
                  <c:v>5798</c:v>
                </c:pt>
                <c:pt idx="5396">
                  <c:v>5796</c:v>
                </c:pt>
                <c:pt idx="5397">
                  <c:v>5796</c:v>
                </c:pt>
                <c:pt idx="5398">
                  <c:v>5794</c:v>
                </c:pt>
                <c:pt idx="5399">
                  <c:v>5798</c:v>
                </c:pt>
                <c:pt idx="5400">
                  <c:v>5793</c:v>
                </c:pt>
                <c:pt idx="5401">
                  <c:v>5793</c:v>
                </c:pt>
                <c:pt idx="5402">
                  <c:v>5796</c:v>
                </c:pt>
                <c:pt idx="5403">
                  <c:v>5795</c:v>
                </c:pt>
                <c:pt idx="5404">
                  <c:v>5792</c:v>
                </c:pt>
                <c:pt idx="5405">
                  <c:v>5784</c:v>
                </c:pt>
                <c:pt idx="5406">
                  <c:v>5788</c:v>
                </c:pt>
                <c:pt idx="5407">
                  <c:v>5787</c:v>
                </c:pt>
                <c:pt idx="5408">
                  <c:v>5791</c:v>
                </c:pt>
                <c:pt idx="5409">
                  <c:v>5789</c:v>
                </c:pt>
                <c:pt idx="5410">
                  <c:v>5795</c:v>
                </c:pt>
                <c:pt idx="5411">
                  <c:v>5791</c:v>
                </c:pt>
                <c:pt idx="5412">
                  <c:v>5792</c:v>
                </c:pt>
                <c:pt idx="5413">
                  <c:v>5795</c:v>
                </c:pt>
                <c:pt idx="5414">
                  <c:v>5793</c:v>
                </c:pt>
                <c:pt idx="5415">
                  <c:v>5796</c:v>
                </c:pt>
                <c:pt idx="5416">
                  <c:v>5798</c:v>
                </c:pt>
                <c:pt idx="5417">
                  <c:v>5792</c:v>
                </c:pt>
                <c:pt idx="5418">
                  <c:v>5793</c:v>
                </c:pt>
                <c:pt idx="5419">
                  <c:v>5793</c:v>
                </c:pt>
                <c:pt idx="5420">
                  <c:v>5789</c:v>
                </c:pt>
                <c:pt idx="5421">
                  <c:v>5789</c:v>
                </c:pt>
                <c:pt idx="5422">
                  <c:v>5790</c:v>
                </c:pt>
                <c:pt idx="5423">
                  <c:v>5786</c:v>
                </c:pt>
                <c:pt idx="5424">
                  <c:v>5782</c:v>
                </c:pt>
                <c:pt idx="5425">
                  <c:v>5784</c:v>
                </c:pt>
                <c:pt idx="5426">
                  <c:v>5790</c:v>
                </c:pt>
                <c:pt idx="5427">
                  <c:v>5793</c:v>
                </c:pt>
                <c:pt idx="5428">
                  <c:v>5799</c:v>
                </c:pt>
                <c:pt idx="5429">
                  <c:v>5797</c:v>
                </c:pt>
                <c:pt idx="5430">
                  <c:v>5798</c:v>
                </c:pt>
                <c:pt idx="5431">
                  <c:v>5794</c:v>
                </c:pt>
                <c:pt idx="5432">
                  <c:v>5797</c:v>
                </c:pt>
                <c:pt idx="5433">
                  <c:v>5795</c:v>
                </c:pt>
                <c:pt idx="5434">
                  <c:v>5789</c:v>
                </c:pt>
                <c:pt idx="5435">
                  <c:v>5788</c:v>
                </c:pt>
                <c:pt idx="5436">
                  <c:v>5796</c:v>
                </c:pt>
                <c:pt idx="5437">
                  <c:v>5789</c:v>
                </c:pt>
                <c:pt idx="5438">
                  <c:v>5786</c:v>
                </c:pt>
                <c:pt idx="5439">
                  <c:v>5791</c:v>
                </c:pt>
                <c:pt idx="5440">
                  <c:v>5783</c:v>
                </c:pt>
                <c:pt idx="5441">
                  <c:v>5787</c:v>
                </c:pt>
                <c:pt idx="5442">
                  <c:v>5789</c:v>
                </c:pt>
                <c:pt idx="5443">
                  <c:v>5799</c:v>
                </c:pt>
                <c:pt idx="5444">
                  <c:v>5796</c:v>
                </c:pt>
                <c:pt idx="5445">
                  <c:v>5796</c:v>
                </c:pt>
                <c:pt idx="5446">
                  <c:v>5797</c:v>
                </c:pt>
                <c:pt idx="5447">
                  <c:v>5796</c:v>
                </c:pt>
                <c:pt idx="5448">
                  <c:v>5799</c:v>
                </c:pt>
                <c:pt idx="5449">
                  <c:v>5797</c:v>
                </c:pt>
                <c:pt idx="5450">
                  <c:v>5792</c:v>
                </c:pt>
                <c:pt idx="5451">
                  <c:v>5792</c:v>
                </c:pt>
                <c:pt idx="5452">
                  <c:v>5794</c:v>
                </c:pt>
                <c:pt idx="5453">
                  <c:v>5791</c:v>
                </c:pt>
                <c:pt idx="5454">
                  <c:v>5791</c:v>
                </c:pt>
                <c:pt idx="5455">
                  <c:v>5790</c:v>
                </c:pt>
                <c:pt idx="5456">
                  <c:v>5790</c:v>
                </c:pt>
                <c:pt idx="5457">
                  <c:v>5789</c:v>
                </c:pt>
                <c:pt idx="5458">
                  <c:v>5786</c:v>
                </c:pt>
                <c:pt idx="5459">
                  <c:v>5788</c:v>
                </c:pt>
                <c:pt idx="5460">
                  <c:v>5791</c:v>
                </c:pt>
                <c:pt idx="5461">
                  <c:v>5792</c:v>
                </c:pt>
                <c:pt idx="5462">
                  <c:v>5794</c:v>
                </c:pt>
                <c:pt idx="5463">
                  <c:v>5795</c:v>
                </c:pt>
                <c:pt idx="5464">
                  <c:v>5794</c:v>
                </c:pt>
                <c:pt idx="5465">
                  <c:v>5798</c:v>
                </c:pt>
                <c:pt idx="5466">
                  <c:v>5791</c:v>
                </c:pt>
                <c:pt idx="5467">
                  <c:v>5793</c:v>
                </c:pt>
                <c:pt idx="5468">
                  <c:v>5795</c:v>
                </c:pt>
                <c:pt idx="5469">
                  <c:v>5796</c:v>
                </c:pt>
                <c:pt idx="5470">
                  <c:v>5791</c:v>
                </c:pt>
                <c:pt idx="5471">
                  <c:v>5782</c:v>
                </c:pt>
                <c:pt idx="5472">
                  <c:v>5785</c:v>
                </c:pt>
                <c:pt idx="5473">
                  <c:v>5781</c:v>
                </c:pt>
                <c:pt idx="5474">
                  <c:v>5780</c:v>
                </c:pt>
                <c:pt idx="5475">
                  <c:v>5785</c:v>
                </c:pt>
                <c:pt idx="5476">
                  <c:v>5780</c:v>
                </c:pt>
                <c:pt idx="5477">
                  <c:v>5789</c:v>
                </c:pt>
                <c:pt idx="5478">
                  <c:v>5787</c:v>
                </c:pt>
                <c:pt idx="5479">
                  <c:v>5797</c:v>
                </c:pt>
                <c:pt idx="5480">
                  <c:v>5797</c:v>
                </c:pt>
                <c:pt idx="5481">
                  <c:v>5799</c:v>
                </c:pt>
                <c:pt idx="5482">
                  <c:v>5794</c:v>
                </c:pt>
                <c:pt idx="5483">
                  <c:v>5793</c:v>
                </c:pt>
                <c:pt idx="5484">
                  <c:v>5785</c:v>
                </c:pt>
                <c:pt idx="5485">
                  <c:v>5796</c:v>
                </c:pt>
                <c:pt idx="5486">
                  <c:v>5795</c:v>
                </c:pt>
                <c:pt idx="5487">
                  <c:v>5789</c:v>
                </c:pt>
                <c:pt idx="5488">
                  <c:v>5786</c:v>
                </c:pt>
                <c:pt idx="5489">
                  <c:v>5789</c:v>
                </c:pt>
                <c:pt idx="5490">
                  <c:v>5789</c:v>
                </c:pt>
                <c:pt idx="5491">
                  <c:v>5791</c:v>
                </c:pt>
                <c:pt idx="5492">
                  <c:v>5789</c:v>
                </c:pt>
                <c:pt idx="5493">
                  <c:v>5802</c:v>
                </c:pt>
                <c:pt idx="5494">
                  <c:v>5794</c:v>
                </c:pt>
                <c:pt idx="5495">
                  <c:v>5797</c:v>
                </c:pt>
                <c:pt idx="5496">
                  <c:v>5793</c:v>
                </c:pt>
                <c:pt idx="5497">
                  <c:v>5796</c:v>
                </c:pt>
                <c:pt idx="5498">
                  <c:v>5794</c:v>
                </c:pt>
                <c:pt idx="5499">
                  <c:v>5800</c:v>
                </c:pt>
                <c:pt idx="5500">
                  <c:v>5791</c:v>
                </c:pt>
                <c:pt idx="5501">
                  <c:v>5797</c:v>
                </c:pt>
                <c:pt idx="5502">
                  <c:v>5795</c:v>
                </c:pt>
                <c:pt idx="5503">
                  <c:v>5795</c:v>
                </c:pt>
                <c:pt idx="5504">
                  <c:v>5792</c:v>
                </c:pt>
                <c:pt idx="5505">
                  <c:v>5793</c:v>
                </c:pt>
                <c:pt idx="5506">
                  <c:v>5785</c:v>
                </c:pt>
                <c:pt idx="5507">
                  <c:v>5788</c:v>
                </c:pt>
                <c:pt idx="5508">
                  <c:v>5785</c:v>
                </c:pt>
                <c:pt idx="5509">
                  <c:v>5791</c:v>
                </c:pt>
                <c:pt idx="5510">
                  <c:v>5793</c:v>
                </c:pt>
                <c:pt idx="5511">
                  <c:v>5787</c:v>
                </c:pt>
                <c:pt idx="5512">
                  <c:v>5789</c:v>
                </c:pt>
                <c:pt idx="5513">
                  <c:v>5790</c:v>
                </c:pt>
                <c:pt idx="5514">
                  <c:v>5792</c:v>
                </c:pt>
                <c:pt idx="5515">
                  <c:v>5794</c:v>
                </c:pt>
                <c:pt idx="5516">
                  <c:v>5790</c:v>
                </c:pt>
                <c:pt idx="5517">
                  <c:v>5794</c:v>
                </c:pt>
                <c:pt idx="5518">
                  <c:v>5790</c:v>
                </c:pt>
                <c:pt idx="5519">
                  <c:v>5791</c:v>
                </c:pt>
                <c:pt idx="5520">
                  <c:v>5786</c:v>
                </c:pt>
                <c:pt idx="5521">
                  <c:v>5793</c:v>
                </c:pt>
                <c:pt idx="5522">
                  <c:v>5808</c:v>
                </c:pt>
                <c:pt idx="5523">
                  <c:v>5825</c:v>
                </c:pt>
                <c:pt idx="5524">
                  <c:v>5840</c:v>
                </c:pt>
                <c:pt idx="5525">
                  <c:v>5869</c:v>
                </c:pt>
                <c:pt idx="5526">
                  <c:v>5870</c:v>
                </c:pt>
                <c:pt idx="5527">
                  <c:v>5870</c:v>
                </c:pt>
                <c:pt idx="5528">
                  <c:v>5863</c:v>
                </c:pt>
                <c:pt idx="5529">
                  <c:v>5862</c:v>
                </c:pt>
                <c:pt idx="5530">
                  <c:v>5866</c:v>
                </c:pt>
                <c:pt idx="5531">
                  <c:v>5864</c:v>
                </c:pt>
                <c:pt idx="5532">
                  <c:v>5850</c:v>
                </c:pt>
                <c:pt idx="5533">
                  <c:v>5850</c:v>
                </c:pt>
                <c:pt idx="5534">
                  <c:v>5849</c:v>
                </c:pt>
                <c:pt idx="5535">
                  <c:v>5849</c:v>
                </c:pt>
                <c:pt idx="5536">
                  <c:v>5844</c:v>
                </c:pt>
                <c:pt idx="5537">
                  <c:v>5856</c:v>
                </c:pt>
                <c:pt idx="5538">
                  <c:v>5855</c:v>
                </c:pt>
                <c:pt idx="5539">
                  <c:v>5852</c:v>
                </c:pt>
                <c:pt idx="5540">
                  <c:v>5865</c:v>
                </c:pt>
                <c:pt idx="5541">
                  <c:v>5885</c:v>
                </c:pt>
                <c:pt idx="5542">
                  <c:v>5899</c:v>
                </c:pt>
                <c:pt idx="5543">
                  <c:v>5914</c:v>
                </c:pt>
                <c:pt idx="5544">
                  <c:v>5932</c:v>
                </c:pt>
                <c:pt idx="5545">
                  <c:v>5932</c:v>
                </c:pt>
                <c:pt idx="5546">
                  <c:v>5932</c:v>
                </c:pt>
                <c:pt idx="5547">
                  <c:v>5933</c:v>
                </c:pt>
                <c:pt idx="5548">
                  <c:v>5933</c:v>
                </c:pt>
                <c:pt idx="5549">
                  <c:v>5934</c:v>
                </c:pt>
                <c:pt idx="5550">
                  <c:v>5930</c:v>
                </c:pt>
                <c:pt idx="5551">
                  <c:v>5934</c:v>
                </c:pt>
                <c:pt idx="5552">
                  <c:v>5928</c:v>
                </c:pt>
                <c:pt idx="5553">
                  <c:v>5933</c:v>
                </c:pt>
                <c:pt idx="5554">
                  <c:v>5930</c:v>
                </c:pt>
                <c:pt idx="5555">
                  <c:v>5934</c:v>
                </c:pt>
                <c:pt idx="5556">
                  <c:v>5927</c:v>
                </c:pt>
                <c:pt idx="5557">
                  <c:v>5933</c:v>
                </c:pt>
                <c:pt idx="5558">
                  <c:v>5950</c:v>
                </c:pt>
                <c:pt idx="5559">
                  <c:v>5967</c:v>
                </c:pt>
                <c:pt idx="5560">
                  <c:v>5976</c:v>
                </c:pt>
                <c:pt idx="5561">
                  <c:v>5979</c:v>
                </c:pt>
                <c:pt idx="5562">
                  <c:v>5980</c:v>
                </c:pt>
                <c:pt idx="5563">
                  <c:v>5985</c:v>
                </c:pt>
                <c:pt idx="5564">
                  <c:v>5986</c:v>
                </c:pt>
                <c:pt idx="5565">
                  <c:v>6008</c:v>
                </c:pt>
                <c:pt idx="5566">
                  <c:v>6022</c:v>
                </c:pt>
                <c:pt idx="5567">
                  <c:v>6031</c:v>
                </c:pt>
                <c:pt idx="5568">
                  <c:v>6059</c:v>
                </c:pt>
                <c:pt idx="5569">
                  <c:v>6057</c:v>
                </c:pt>
                <c:pt idx="5570">
                  <c:v>6064</c:v>
                </c:pt>
                <c:pt idx="5571">
                  <c:v>6072</c:v>
                </c:pt>
                <c:pt idx="5572">
                  <c:v>6084</c:v>
                </c:pt>
                <c:pt idx="5573">
                  <c:v>6082</c:v>
                </c:pt>
                <c:pt idx="5574">
                  <c:v>6091</c:v>
                </c:pt>
                <c:pt idx="5575">
                  <c:v>6092</c:v>
                </c:pt>
                <c:pt idx="5576">
                  <c:v>6096</c:v>
                </c:pt>
                <c:pt idx="5577">
                  <c:v>6101</c:v>
                </c:pt>
                <c:pt idx="5578">
                  <c:v>6097</c:v>
                </c:pt>
                <c:pt idx="5579">
                  <c:v>6106</c:v>
                </c:pt>
                <c:pt idx="5580">
                  <c:v>6103</c:v>
                </c:pt>
                <c:pt idx="5581">
                  <c:v>6106</c:v>
                </c:pt>
                <c:pt idx="5582">
                  <c:v>6110</c:v>
                </c:pt>
                <c:pt idx="5583">
                  <c:v>6102</c:v>
                </c:pt>
                <c:pt idx="5584">
                  <c:v>6105</c:v>
                </c:pt>
                <c:pt idx="5585">
                  <c:v>6115</c:v>
                </c:pt>
                <c:pt idx="5586">
                  <c:v>6097</c:v>
                </c:pt>
                <c:pt idx="5587">
                  <c:v>6097</c:v>
                </c:pt>
                <c:pt idx="5588">
                  <c:v>6094</c:v>
                </c:pt>
                <c:pt idx="5589">
                  <c:v>6095</c:v>
                </c:pt>
                <c:pt idx="5590">
                  <c:v>6091</c:v>
                </c:pt>
                <c:pt idx="5591">
                  <c:v>6097</c:v>
                </c:pt>
                <c:pt idx="5592">
                  <c:v>6095</c:v>
                </c:pt>
                <c:pt idx="5593">
                  <c:v>6088</c:v>
                </c:pt>
                <c:pt idx="5594">
                  <c:v>6085</c:v>
                </c:pt>
                <c:pt idx="5595">
                  <c:v>6092</c:v>
                </c:pt>
                <c:pt idx="5596">
                  <c:v>6092</c:v>
                </c:pt>
                <c:pt idx="5597">
                  <c:v>6092</c:v>
                </c:pt>
                <c:pt idx="5598">
                  <c:v>6098</c:v>
                </c:pt>
                <c:pt idx="5599">
                  <c:v>6091</c:v>
                </c:pt>
                <c:pt idx="5600">
                  <c:v>6101</c:v>
                </c:pt>
                <c:pt idx="5601">
                  <c:v>6111</c:v>
                </c:pt>
                <c:pt idx="5602">
                  <c:v>6128</c:v>
                </c:pt>
                <c:pt idx="5603">
                  <c:v>6147</c:v>
                </c:pt>
                <c:pt idx="5604">
                  <c:v>6154</c:v>
                </c:pt>
                <c:pt idx="5605">
                  <c:v>6179</c:v>
                </c:pt>
                <c:pt idx="5606">
                  <c:v>6187</c:v>
                </c:pt>
                <c:pt idx="5607">
                  <c:v>6192</c:v>
                </c:pt>
                <c:pt idx="5608">
                  <c:v>6192</c:v>
                </c:pt>
                <c:pt idx="5609">
                  <c:v>6194</c:v>
                </c:pt>
                <c:pt idx="5610">
                  <c:v>6194</c:v>
                </c:pt>
                <c:pt idx="5611">
                  <c:v>6189</c:v>
                </c:pt>
                <c:pt idx="5612">
                  <c:v>6197</c:v>
                </c:pt>
                <c:pt idx="5613">
                  <c:v>6194</c:v>
                </c:pt>
                <c:pt idx="5614">
                  <c:v>6198</c:v>
                </c:pt>
                <c:pt idx="5615">
                  <c:v>6199</c:v>
                </c:pt>
                <c:pt idx="5616">
                  <c:v>6204</c:v>
                </c:pt>
                <c:pt idx="5617">
                  <c:v>6200</c:v>
                </c:pt>
                <c:pt idx="5618">
                  <c:v>6198</c:v>
                </c:pt>
                <c:pt idx="5619">
                  <c:v>6196</c:v>
                </c:pt>
                <c:pt idx="5620">
                  <c:v>6192</c:v>
                </c:pt>
                <c:pt idx="5621">
                  <c:v>6203</c:v>
                </c:pt>
                <c:pt idx="5622">
                  <c:v>6212</c:v>
                </c:pt>
                <c:pt idx="5623">
                  <c:v>6212</c:v>
                </c:pt>
                <c:pt idx="5624">
                  <c:v>6207</c:v>
                </c:pt>
                <c:pt idx="5625">
                  <c:v>6217</c:v>
                </c:pt>
                <c:pt idx="5626">
                  <c:v>6220</c:v>
                </c:pt>
                <c:pt idx="5627">
                  <c:v>6226</c:v>
                </c:pt>
                <c:pt idx="5628">
                  <c:v>6226</c:v>
                </c:pt>
                <c:pt idx="5629">
                  <c:v>6232</c:v>
                </c:pt>
                <c:pt idx="5630">
                  <c:v>6233</c:v>
                </c:pt>
                <c:pt idx="5631">
                  <c:v>6236</c:v>
                </c:pt>
                <c:pt idx="5632">
                  <c:v>6226</c:v>
                </c:pt>
                <c:pt idx="5633">
                  <c:v>6231</c:v>
                </c:pt>
                <c:pt idx="5634">
                  <c:v>6229</c:v>
                </c:pt>
                <c:pt idx="5635">
                  <c:v>6238</c:v>
                </c:pt>
                <c:pt idx="5636">
                  <c:v>6231</c:v>
                </c:pt>
                <c:pt idx="5637">
                  <c:v>6235</c:v>
                </c:pt>
                <c:pt idx="5638">
                  <c:v>6238</c:v>
                </c:pt>
                <c:pt idx="5639">
                  <c:v>6236</c:v>
                </c:pt>
                <c:pt idx="5640">
                  <c:v>6236</c:v>
                </c:pt>
                <c:pt idx="5641">
                  <c:v>6240</c:v>
                </c:pt>
                <c:pt idx="5642">
                  <c:v>6235</c:v>
                </c:pt>
                <c:pt idx="5643">
                  <c:v>6233</c:v>
                </c:pt>
                <c:pt idx="5644">
                  <c:v>6232</c:v>
                </c:pt>
                <c:pt idx="5645">
                  <c:v>6236</c:v>
                </c:pt>
                <c:pt idx="5646">
                  <c:v>6249</c:v>
                </c:pt>
                <c:pt idx="5647">
                  <c:v>6252</c:v>
                </c:pt>
                <c:pt idx="5648">
                  <c:v>6261</c:v>
                </c:pt>
                <c:pt idx="5649">
                  <c:v>6262</c:v>
                </c:pt>
                <c:pt idx="5650">
                  <c:v>6268</c:v>
                </c:pt>
                <c:pt idx="5651">
                  <c:v>6263</c:v>
                </c:pt>
                <c:pt idx="5652">
                  <c:v>6268</c:v>
                </c:pt>
                <c:pt idx="5653">
                  <c:v>6273</c:v>
                </c:pt>
                <c:pt idx="5654">
                  <c:v>6273</c:v>
                </c:pt>
                <c:pt idx="5655">
                  <c:v>6275</c:v>
                </c:pt>
                <c:pt idx="5656">
                  <c:v>6270</c:v>
                </c:pt>
                <c:pt idx="5657">
                  <c:v>6268</c:v>
                </c:pt>
                <c:pt idx="5658">
                  <c:v>6270</c:v>
                </c:pt>
                <c:pt idx="5659">
                  <c:v>6275</c:v>
                </c:pt>
                <c:pt idx="5660">
                  <c:v>6277</c:v>
                </c:pt>
                <c:pt idx="5661">
                  <c:v>6277</c:v>
                </c:pt>
                <c:pt idx="5662">
                  <c:v>6286</c:v>
                </c:pt>
                <c:pt idx="5663">
                  <c:v>6283</c:v>
                </c:pt>
                <c:pt idx="5664">
                  <c:v>6288</c:v>
                </c:pt>
                <c:pt idx="5665">
                  <c:v>6290</c:v>
                </c:pt>
                <c:pt idx="5666">
                  <c:v>6280</c:v>
                </c:pt>
                <c:pt idx="5667">
                  <c:v>6284</c:v>
                </c:pt>
                <c:pt idx="5668">
                  <c:v>6281</c:v>
                </c:pt>
                <c:pt idx="5669">
                  <c:v>6279</c:v>
                </c:pt>
                <c:pt idx="5670">
                  <c:v>6276</c:v>
                </c:pt>
                <c:pt idx="5671">
                  <c:v>6273</c:v>
                </c:pt>
                <c:pt idx="5672">
                  <c:v>6271</c:v>
                </c:pt>
                <c:pt idx="5673">
                  <c:v>6277</c:v>
                </c:pt>
                <c:pt idx="5674">
                  <c:v>6282</c:v>
                </c:pt>
                <c:pt idx="5675">
                  <c:v>6281</c:v>
                </c:pt>
                <c:pt idx="5676">
                  <c:v>6284</c:v>
                </c:pt>
                <c:pt idx="5677">
                  <c:v>6289</c:v>
                </c:pt>
                <c:pt idx="5678">
                  <c:v>6286</c:v>
                </c:pt>
                <c:pt idx="5679">
                  <c:v>6290</c:v>
                </c:pt>
                <c:pt idx="5680">
                  <c:v>6288</c:v>
                </c:pt>
                <c:pt idx="5681">
                  <c:v>6285</c:v>
                </c:pt>
                <c:pt idx="5682">
                  <c:v>6280</c:v>
                </c:pt>
                <c:pt idx="5683">
                  <c:v>6285</c:v>
                </c:pt>
                <c:pt idx="5684">
                  <c:v>6296</c:v>
                </c:pt>
                <c:pt idx="5685">
                  <c:v>6289</c:v>
                </c:pt>
                <c:pt idx="5686">
                  <c:v>6284</c:v>
                </c:pt>
                <c:pt idx="5687">
                  <c:v>6278</c:v>
                </c:pt>
                <c:pt idx="5688">
                  <c:v>6264</c:v>
                </c:pt>
                <c:pt idx="5689">
                  <c:v>6256</c:v>
                </c:pt>
                <c:pt idx="5690">
                  <c:v>6276</c:v>
                </c:pt>
                <c:pt idx="5691">
                  <c:v>6282</c:v>
                </c:pt>
                <c:pt idx="5692">
                  <c:v>6277</c:v>
                </c:pt>
                <c:pt idx="5693">
                  <c:v>6283</c:v>
                </c:pt>
                <c:pt idx="5694">
                  <c:v>6289</c:v>
                </c:pt>
                <c:pt idx="5695">
                  <c:v>6280</c:v>
                </c:pt>
                <c:pt idx="5696">
                  <c:v>6284</c:v>
                </c:pt>
                <c:pt idx="5697">
                  <c:v>6285</c:v>
                </c:pt>
                <c:pt idx="5698">
                  <c:v>6284</c:v>
                </c:pt>
                <c:pt idx="5699">
                  <c:v>6283</c:v>
                </c:pt>
                <c:pt idx="5700">
                  <c:v>6287</c:v>
                </c:pt>
                <c:pt idx="5701">
                  <c:v>6283</c:v>
                </c:pt>
                <c:pt idx="5702">
                  <c:v>6285</c:v>
                </c:pt>
                <c:pt idx="5703">
                  <c:v>6281</c:v>
                </c:pt>
                <c:pt idx="5704">
                  <c:v>6283</c:v>
                </c:pt>
                <c:pt idx="5705">
                  <c:v>6280</c:v>
                </c:pt>
                <c:pt idx="5706">
                  <c:v>6282</c:v>
                </c:pt>
                <c:pt idx="5707">
                  <c:v>6281</c:v>
                </c:pt>
                <c:pt idx="5708">
                  <c:v>6287</c:v>
                </c:pt>
                <c:pt idx="5709">
                  <c:v>6280</c:v>
                </c:pt>
                <c:pt idx="5710">
                  <c:v>6277</c:v>
                </c:pt>
                <c:pt idx="5711">
                  <c:v>6284</c:v>
                </c:pt>
                <c:pt idx="5712">
                  <c:v>6281</c:v>
                </c:pt>
                <c:pt idx="5713">
                  <c:v>6282</c:v>
                </c:pt>
                <c:pt idx="5714">
                  <c:v>6280</c:v>
                </c:pt>
                <c:pt idx="5715">
                  <c:v>6281</c:v>
                </c:pt>
                <c:pt idx="5716">
                  <c:v>6274</c:v>
                </c:pt>
                <c:pt idx="5717">
                  <c:v>6290</c:v>
                </c:pt>
                <c:pt idx="5718">
                  <c:v>6278</c:v>
                </c:pt>
                <c:pt idx="5719">
                  <c:v>6275</c:v>
                </c:pt>
                <c:pt idx="5720">
                  <c:v>6273</c:v>
                </c:pt>
                <c:pt idx="5721">
                  <c:v>6272</c:v>
                </c:pt>
                <c:pt idx="5722">
                  <c:v>6272</c:v>
                </c:pt>
                <c:pt idx="5723">
                  <c:v>6274</c:v>
                </c:pt>
                <c:pt idx="5724">
                  <c:v>6274</c:v>
                </c:pt>
                <c:pt idx="5725">
                  <c:v>6281</c:v>
                </c:pt>
                <c:pt idx="5726">
                  <c:v>6282</c:v>
                </c:pt>
                <c:pt idx="5727">
                  <c:v>6280</c:v>
                </c:pt>
                <c:pt idx="5728">
                  <c:v>6276</c:v>
                </c:pt>
                <c:pt idx="5729">
                  <c:v>6283</c:v>
                </c:pt>
                <c:pt idx="5730">
                  <c:v>6282</c:v>
                </c:pt>
                <c:pt idx="5731">
                  <c:v>6280</c:v>
                </c:pt>
                <c:pt idx="5732">
                  <c:v>6280</c:v>
                </c:pt>
                <c:pt idx="5733">
                  <c:v>6288</c:v>
                </c:pt>
                <c:pt idx="5734">
                  <c:v>6298</c:v>
                </c:pt>
                <c:pt idx="5735">
                  <c:v>6284</c:v>
                </c:pt>
                <c:pt idx="5736">
                  <c:v>6280</c:v>
                </c:pt>
                <c:pt idx="5737">
                  <c:v>6281</c:v>
                </c:pt>
                <c:pt idx="5738">
                  <c:v>6271</c:v>
                </c:pt>
                <c:pt idx="5739">
                  <c:v>6278</c:v>
                </c:pt>
                <c:pt idx="5740">
                  <c:v>6272</c:v>
                </c:pt>
                <c:pt idx="5741">
                  <c:v>6269</c:v>
                </c:pt>
                <c:pt idx="5742">
                  <c:v>6277</c:v>
                </c:pt>
                <c:pt idx="5743">
                  <c:v>6272</c:v>
                </c:pt>
                <c:pt idx="5744">
                  <c:v>6274</c:v>
                </c:pt>
                <c:pt idx="5745">
                  <c:v>6271</c:v>
                </c:pt>
                <c:pt idx="5746">
                  <c:v>6271</c:v>
                </c:pt>
                <c:pt idx="5747">
                  <c:v>6274</c:v>
                </c:pt>
                <c:pt idx="5748">
                  <c:v>6272</c:v>
                </c:pt>
                <c:pt idx="5749">
                  <c:v>6272</c:v>
                </c:pt>
                <c:pt idx="5750">
                  <c:v>6275</c:v>
                </c:pt>
                <c:pt idx="5751">
                  <c:v>6268</c:v>
                </c:pt>
                <c:pt idx="5752">
                  <c:v>6279</c:v>
                </c:pt>
                <c:pt idx="5753">
                  <c:v>6274</c:v>
                </c:pt>
                <c:pt idx="5754">
                  <c:v>6275</c:v>
                </c:pt>
                <c:pt idx="5755">
                  <c:v>6270</c:v>
                </c:pt>
                <c:pt idx="5756">
                  <c:v>6266</c:v>
                </c:pt>
                <c:pt idx="5757">
                  <c:v>6273</c:v>
                </c:pt>
                <c:pt idx="5758">
                  <c:v>6269</c:v>
                </c:pt>
                <c:pt idx="5759">
                  <c:v>6275</c:v>
                </c:pt>
                <c:pt idx="5760">
                  <c:v>6274</c:v>
                </c:pt>
                <c:pt idx="5761">
                  <c:v>6276</c:v>
                </c:pt>
                <c:pt idx="5762">
                  <c:v>6281</c:v>
                </c:pt>
                <c:pt idx="5763">
                  <c:v>6281</c:v>
                </c:pt>
                <c:pt idx="5764">
                  <c:v>6281</c:v>
                </c:pt>
                <c:pt idx="5765">
                  <c:v>6279</c:v>
                </c:pt>
                <c:pt idx="5766">
                  <c:v>6279</c:v>
                </c:pt>
                <c:pt idx="5767">
                  <c:v>6276</c:v>
                </c:pt>
                <c:pt idx="5768">
                  <c:v>6277</c:v>
                </c:pt>
                <c:pt idx="5769">
                  <c:v>6272</c:v>
                </c:pt>
                <c:pt idx="5770">
                  <c:v>6274</c:v>
                </c:pt>
                <c:pt idx="5771">
                  <c:v>6267</c:v>
                </c:pt>
                <c:pt idx="5772">
                  <c:v>6266</c:v>
                </c:pt>
                <c:pt idx="5773">
                  <c:v>6273</c:v>
                </c:pt>
                <c:pt idx="5774">
                  <c:v>6278</c:v>
                </c:pt>
                <c:pt idx="5775">
                  <c:v>6274</c:v>
                </c:pt>
                <c:pt idx="5776">
                  <c:v>6272</c:v>
                </c:pt>
                <c:pt idx="5777">
                  <c:v>6275</c:v>
                </c:pt>
                <c:pt idx="5778">
                  <c:v>6269</c:v>
                </c:pt>
                <c:pt idx="5779">
                  <c:v>6281</c:v>
                </c:pt>
                <c:pt idx="5780">
                  <c:v>6274</c:v>
                </c:pt>
                <c:pt idx="5781">
                  <c:v>6273</c:v>
                </c:pt>
                <c:pt idx="5782">
                  <c:v>6274</c:v>
                </c:pt>
                <c:pt idx="5783">
                  <c:v>6281</c:v>
                </c:pt>
                <c:pt idx="5784">
                  <c:v>6283</c:v>
                </c:pt>
                <c:pt idx="5785">
                  <c:v>6277</c:v>
                </c:pt>
                <c:pt idx="5786">
                  <c:v>6278</c:v>
                </c:pt>
                <c:pt idx="5787">
                  <c:v>6281</c:v>
                </c:pt>
                <c:pt idx="5788">
                  <c:v>6270</c:v>
                </c:pt>
                <c:pt idx="5789">
                  <c:v>6278</c:v>
                </c:pt>
                <c:pt idx="5790">
                  <c:v>6276</c:v>
                </c:pt>
                <c:pt idx="5791">
                  <c:v>6273</c:v>
                </c:pt>
                <c:pt idx="5792">
                  <c:v>6279</c:v>
                </c:pt>
                <c:pt idx="5793">
                  <c:v>6276</c:v>
                </c:pt>
                <c:pt idx="5794">
                  <c:v>6300</c:v>
                </c:pt>
                <c:pt idx="5795">
                  <c:v>6308</c:v>
                </c:pt>
                <c:pt idx="5796">
                  <c:v>6313</c:v>
                </c:pt>
                <c:pt idx="5797">
                  <c:v>6309</c:v>
                </c:pt>
                <c:pt idx="5798">
                  <c:v>6307</c:v>
                </c:pt>
                <c:pt idx="5799">
                  <c:v>6312</c:v>
                </c:pt>
                <c:pt idx="5800">
                  <c:v>6315</c:v>
                </c:pt>
                <c:pt idx="5801">
                  <c:v>6320</c:v>
                </c:pt>
                <c:pt idx="5802">
                  <c:v>6316</c:v>
                </c:pt>
                <c:pt idx="5803">
                  <c:v>6313</c:v>
                </c:pt>
                <c:pt idx="5804">
                  <c:v>6317</c:v>
                </c:pt>
                <c:pt idx="5805">
                  <c:v>6318</c:v>
                </c:pt>
                <c:pt idx="5806">
                  <c:v>6320</c:v>
                </c:pt>
                <c:pt idx="5807">
                  <c:v>6319</c:v>
                </c:pt>
                <c:pt idx="5808">
                  <c:v>6317</c:v>
                </c:pt>
                <c:pt idx="5809">
                  <c:v>6319</c:v>
                </c:pt>
                <c:pt idx="5810">
                  <c:v>6325</c:v>
                </c:pt>
                <c:pt idx="5811">
                  <c:v>6329</c:v>
                </c:pt>
                <c:pt idx="5812">
                  <c:v>6330</c:v>
                </c:pt>
                <c:pt idx="5813">
                  <c:v>6330</c:v>
                </c:pt>
                <c:pt idx="5814">
                  <c:v>6326</c:v>
                </c:pt>
                <c:pt idx="5815">
                  <c:v>6325</c:v>
                </c:pt>
                <c:pt idx="5816">
                  <c:v>6326</c:v>
                </c:pt>
                <c:pt idx="5817">
                  <c:v>6318</c:v>
                </c:pt>
                <c:pt idx="5818">
                  <c:v>6318</c:v>
                </c:pt>
                <c:pt idx="5819">
                  <c:v>6320</c:v>
                </c:pt>
                <c:pt idx="5820">
                  <c:v>6326</c:v>
                </c:pt>
                <c:pt idx="5821">
                  <c:v>6318</c:v>
                </c:pt>
                <c:pt idx="5822">
                  <c:v>6318</c:v>
                </c:pt>
                <c:pt idx="5823">
                  <c:v>6322</c:v>
                </c:pt>
                <c:pt idx="5824">
                  <c:v>6319</c:v>
                </c:pt>
                <c:pt idx="5825">
                  <c:v>6329</c:v>
                </c:pt>
                <c:pt idx="5826">
                  <c:v>6324</c:v>
                </c:pt>
                <c:pt idx="5827">
                  <c:v>6330</c:v>
                </c:pt>
                <c:pt idx="5828">
                  <c:v>6333</c:v>
                </c:pt>
                <c:pt idx="5829">
                  <c:v>6339</c:v>
                </c:pt>
                <c:pt idx="5830">
                  <c:v>6340</c:v>
                </c:pt>
                <c:pt idx="5831">
                  <c:v>6351</c:v>
                </c:pt>
                <c:pt idx="5832">
                  <c:v>6354</c:v>
                </c:pt>
                <c:pt idx="5833">
                  <c:v>6360</c:v>
                </c:pt>
                <c:pt idx="5834">
                  <c:v>6361</c:v>
                </c:pt>
                <c:pt idx="5835">
                  <c:v>6374</c:v>
                </c:pt>
                <c:pt idx="5836">
                  <c:v>6360</c:v>
                </c:pt>
                <c:pt idx="5837">
                  <c:v>6364</c:v>
                </c:pt>
                <c:pt idx="5838">
                  <c:v>6374</c:v>
                </c:pt>
                <c:pt idx="5839">
                  <c:v>6370</c:v>
                </c:pt>
                <c:pt idx="5840">
                  <c:v>6381</c:v>
                </c:pt>
                <c:pt idx="5841">
                  <c:v>6375</c:v>
                </c:pt>
                <c:pt idx="5842">
                  <c:v>6380</c:v>
                </c:pt>
                <c:pt idx="5843">
                  <c:v>6384</c:v>
                </c:pt>
                <c:pt idx="5844">
                  <c:v>6392</c:v>
                </c:pt>
                <c:pt idx="5845">
                  <c:v>6424</c:v>
                </c:pt>
                <c:pt idx="5846">
                  <c:v>6453</c:v>
                </c:pt>
                <c:pt idx="5847">
                  <c:v>6448</c:v>
                </c:pt>
                <c:pt idx="5848">
                  <c:v>6456</c:v>
                </c:pt>
                <c:pt idx="5849">
                  <c:v>6473</c:v>
                </c:pt>
                <c:pt idx="5850">
                  <c:v>6452</c:v>
                </c:pt>
                <c:pt idx="5851">
                  <c:v>6466</c:v>
                </c:pt>
                <c:pt idx="5852">
                  <c:v>6463</c:v>
                </c:pt>
                <c:pt idx="5853">
                  <c:v>6520</c:v>
                </c:pt>
                <c:pt idx="5854">
                  <c:v>6603</c:v>
                </c:pt>
                <c:pt idx="5855">
                  <c:v>6602</c:v>
                </c:pt>
                <c:pt idx="5856">
                  <c:v>6605</c:v>
                </c:pt>
                <c:pt idx="5857">
                  <c:v>6600</c:v>
                </c:pt>
                <c:pt idx="5858">
                  <c:v>6660</c:v>
                </c:pt>
                <c:pt idx="5859">
                  <c:v>6729</c:v>
                </c:pt>
                <c:pt idx="5860">
                  <c:v>6738</c:v>
                </c:pt>
                <c:pt idx="5861">
                  <c:v>6778</c:v>
                </c:pt>
                <c:pt idx="5862">
                  <c:v>6798</c:v>
                </c:pt>
                <c:pt idx="5863">
                  <c:v>6804</c:v>
                </c:pt>
                <c:pt idx="5864">
                  <c:v>6811</c:v>
                </c:pt>
                <c:pt idx="5865">
                  <c:v>6877</c:v>
                </c:pt>
                <c:pt idx="5866">
                  <c:v>6918</c:v>
                </c:pt>
                <c:pt idx="5867">
                  <c:v>6916</c:v>
                </c:pt>
                <c:pt idx="5868">
                  <c:v>6909</c:v>
                </c:pt>
                <c:pt idx="5869">
                  <c:v>6896</c:v>
                </c:pt>
                <c:pt idx="5870">
                  <c:v>6902</c:v>
                </c:pt>
                <c:pt idx="5871">
                  <c:v>6905</c:v>
                </c:pt>
                <c:pt idx="5872">
                  <c:v>6907</c:v>
                </c:pt>
                <c:pt idx="5873">
                  <c:v>6905</c:v>
                </c:pt>
                <c:pt idx="5874">
                  <c:v>6907</c:v>
                </c:pt>
                <c:pt idx="5875">
                  <c:v>6913</c:v>
                </c:pt>
                <c:pt idx="5876">
                  <c:v>6921</c:v>
                </c:pt>
                <c:pt idx="5877">
                  <c:v>6924</c:v>
                </c:pt>
                <c:pt idx="5878">
                  <c:v>6950</c:v>
                </c:pt>
                <c:pt idx="5879">
                  <c:v>6957</c:v>
                </c:pt>
                <c:pt idx="5880">
                  <c:v>6966</c:v>
                </c:pt>
                <c:pt idx="5881">
                  <c:v>6984</c:v>
                </c:pt>
                <c:pt idx="5882">
                  <c:v>6981</c:v>
                </c:pt>
                <c:pt idx="5883">
                  <c:v>6987</c:v>
                </c:pt>
                <c:pt idx="5884">
                  <c:v>6978</c:v>
                </c:pt>
                <c:pt idx="5885">
                  <c:v>6974</c:v>
                </c:pt>
                <c:pt idx="5886">
                  <c:v>6977</c:v>
                </c:pt>
                <c:pt idx="5887">
                  <c:v>6980</c:v>
                </c:pt>
                <c:pt idx="5888">
                  <c:v>6978</c:v>
                </c:pt>
                <c:pt idx="5889">
                  <c:v>6975</c:v>
                </c:pt>
                <c:pt idx="5890">
                  <c:v>6985</c:v>
                </c:pt>
                <c:pt idx="5891">
                  <c:v>6981</c:v>
                </c:pt>
                <c:pt idx="5892">
                  <c:v>6970</c:v>
                </c:pt>
                <c:pt idx="5893">
                  <c:v>6970</c:v>
                </c:pt>
                <c:pt idx="5894">
                  <c:v>6969</c:v>
                </c:pt>
                <c:pt idx="5895">
                  <c:v>6960</c:v>
                </c:pt>
                <c:pt idx="5896">
                  <c:v>6967</c:v>
                </c:pt>
                <c:pt idx="5897">
                  <c:v>6961</c:v>
                </c:pt>
                <c:pt idx="5898">
                  <c:v>6961</c:v>
                </c:pt>
                <c:pt idx="5899">
                  <c:v>6965</c:v>
                </c:pt>
                <c:pt idx="5900">
                  <c:v>6958</c:v>
                </c:pt>
                <c:pt idx="5901">
                  <c:v>6952</c:v>
                </c:pt>
                <c:pt idx="5902">
                  <c:v>6955</c:v>
                </c:pt>
                <c:pt idx="5903">
                  <c:v>6968</c:v>
                </c:pt>
                <c:pt idx="5904">
                  <c:v>6982</c:v>
                </c:pt>
                <c:pt idx="5905">
                  <c:v>7000</c:v>
                </c:pt>
                <c:pt idx="5906">
                  <c:v>7026</c:v>
                </c:pt>
                <c:pt idx="5907">
                  <c:v>7038</c:v>
                </c:pt>
                <c:pt idx="5908">
                  <c:v>7043</c:v>
                </c:pt>
                <c:pt idx="5909">
                  <c:v>7058</c:v>
                </c:pt>
                <c:pt idx="5910">
                  <c:v>7040</c:v>
                </c:pt>
                <c:pt idx="5911">
                  <c:v>7050</c:v>
                </c:pt>
                <c:pt idx="5912">
                  <c:v>7089</c:v>
                </c:pt>
                <c:pt idx="5913">
                  <c:v>7105</c:v>
                </c:pt>
                <c:pt idx="5914">
                  <c:v>7137</c:v>
                </c:pt>
                <c:pt idx="5915">
                  <c:v>7153</c:v>
                </c:pt>
                <c:pt idx="5916">
                  <c:v>7160</c:v>
                </c:pt>
                <c:pt idx="5917">
                  <c:v>7148</c:v>
                </c:pt>
                <c:pt idx="5918">
                  <c:v>7147</c:v>
                </c:pt>
                <c:pt idx="5919">
                  <c:v>7146</c:v>
                </c:pt>
                <c:pt idx="5920">
                  <c:v>7144</c:v>
                </c:pt>
                <c:pt idx="5921">
                  <c:v>7155</c:v>
                </c:pt>
                <c:pt idx="5922">
                  <c:v>7163</c:v>
                </c:pt>
                <c:pt idx="5923">
                  <c:v>7162</c:v>
                </c:pt>
                <c:pt idx="5924">
                  <c:v>7166</c:v>
                </c:pt>
                <c:pt idx="5925">
                  <c:v>7159</c:v>
                </c:pt>
                <c:pt idx="5926">
                  <c:v>7159</c:v>
                </c:pt>
                <c:pt idx="5927">
                  <c:v>7165</c:v>
                </c:pt>
                <c:pt idx="5928">
                  <c:v>7176</c:v>
                </c:pt>
                <c:pt idx="5929">
                  <c:v>7168</c:v>
                </c:pt>
                <c:pt idx="5930">
                  <c:v>7171</c:v>
                </c:pt>
                <c:pt idx="5931">
                  <c:v>7166</c:v>
                </c:pt>
                <c:pt idx="5932">
                  <c:v>7179</c:v>
                </c:pt>
                <c:pt idx="5933">
                  <c:v>7170</c:v>
                </c:pt>
                <c:pt idx="5934">
                  <c:v>7167</c:v>
                </c:pt>
                <c:pt idx="5935">
                  <c:v>7161</c:v>
                </c:pt>
                <c:pt idx="5936">
                  <c:v>7160</c:v>
                </c:pt>
                <c:pt idx="5937">
                  <c:v>7182</c:v>
                </c:pt>
                <c:pt idx="5938">
                  <c:v>7204</c:v>
                </c:pt>
                <c:pt idx="5939">
                  <c:v>7222</c:v>
                </c:pt>
                <c:pt idx="5940">
                  <c:v>7225</c:v>
                </c:pt>
                <c:pt idx="5941">
                  <c:v>7135</c:v>
                </c:pt>
                <c:pt idx="5942">
                  <c:v>6773</c:v>
                </c:pt>
                <c:pt idx="5943">
                  <c:v>6779</c:v>
                </c:pt>
                <c:pt idx="5944">
                  <c:v>6775</c:v>
                </c:pt>
                <c:pt idx="5945">
                  <c:v>6791</c:v>
                </c:pt>
                <c:pt idx="5946">
                  <c:v>6784</c:v>
                </c:pt>
                <c:pt idx="5947">
                  <c:v>6786</c:v>
                </c:pt>
                <c:pt idx="5948">
                  <c:v>6789</c:v>
                </c:pt>
                <c:pt idx="5949">
                  <c:v>6789</c:v>
                </c:pt>
                <c:pt idx="5950">
                  <c:v>6785</c:v>
                </c:pt>
                <c:pt idx="5951">
                  <c:v>6785</c:v>
                </c:pt>
                <c:pt idx="5952">
                  <c:v>6786</c:v>
                </c:pt>
                <c:pt idx="5953">
                  <c:v>6782</c:v>
                </c:pt>
                <c:pt idx="5954">
                  <c:v>6774</c:v>
                </c:pt>
                <c:pt idx="5955">
                  <c:v>6778</c:v>
                </c:pt>
                <c:pt idx="5956">
                  <c:v>6777</c:v>
                </c:pt>
                <c:pt idx="5957">
                  <c:v>6772</c:v>
                </c:pt>
                <c:pt idx="5958">
                  <c:v>6773</c:v>
                </c:pt>
                <c:pt idx="5959">
                  <c:v>6789</c:v>
                </c:pt>
                <c:pt idx="5960">
                  <c:v>6785</c:v>
                </c:pt>
                <c:pt idx="5961">
                  <c:v>6784</c:v>
                </c:pt>
                <c:pt idx="5962">
                  <c:v>6782</c:v>
                </c:pt>
                <c:pt idx="5963">
                  <c:v>6791</c:v>
                </c:pt>
                <c:pt idx="5964">
                  <c:v>6786</c:v>
                </c:pt>
                <c:pt idx="5965">
                  <c:v>6791</c:v>
                </c:pt>
                <c:pt idx="5966">
                  <c:v>6783</c:v>
                </c:pt>
                <c:pt idx="5967">
                  <c:v>6791</c:v>
                </c:pt>
                <c:pt idx="5968">
                  <c:v>6780</c:v>
                </c:pt>
                <c:pt idx="5969">
                  <c:v>6784</c:v>
                </c:pt>
                <c:pt idx="5970">
                  <c:v>6787</c:v>
                </c:pt>
                <c:pt idx="5971">
                  <c:v>6783</c:v>
                </c:pt>
                <c:pt idx="5972">
                  <c:v>6787</c:v>
                </c:pt>
                <c:pt idx="5973">
                  <c:v>6798</c:v>
                </c:pt>
                <c:pt idx="5974">
                  <c:v>6782</c:v>
                </c:pt>
                <c:pt idx="5975">
                  <c:v>6788</c:v>
                </c:pt>
                <c:pt idx="5976">
                  <c:v>6785</c:v>
                </c:pt>
                <c:pt idx="5977">
                  <c:v>6786</c:v>
                </c:pt>
                <c:pt idx="5978">
                  <c:v>6781</c:v>
                </c:pt>
                <c:pt idx="5979">
                  <c:v>6786</c:v>
                </c:pt>
                <c:pt idx="5980">
                  <c:v>6793</c:v>
                </c:pt>
                <c:pt idx="5981">
                  <c:v>6790</c:v>
                </c:pt>
                <c:pt idx="5982">
                  <c:v>6788</c:v>
                </c:pt>
                <c:pt idx="5983">
                  <c:v>6785</c:v>
                </c:pt>
                <c:pt idx="5984">
                  <c:v>6782</c:v>
                </c:pt>
                <c:pt idx="5985">
                  <c:v>6778</c:v>
                </c:pt>
                <c:pt idx="5986">
                  <c:v>6772</c:v>
                </c:pt>
                <c:pt idx="5987">
                  <c:v>6764</c:v>
                </c:pt>
                <c:pt idx="5988">
                  <c:v>6769</c:v>
                </c:pt>
                <c:pt idx="5989">
                  <c:v>6775</c:v>
                </c:pt>
                <c:pt idx="5990">
                  <c:v>6777</c:v>
                </c:pt>
                <c:pt idx="5991">
                  <c:v>6775</c:v>
                </c:pt>
                <c:pt idx="5992">
                  <c:v>6774</c:v>
                </c:pt>
                <c:pt idx="5993">
                  <c:v>6778</c:v>
                </c:pt>
                <c:pt idx="5994">
                  <c:v>6779</c:v>
                </c:pt>
                <c:pt idx="5995">
                  <c:v>6783</c:v>
                </c:pt>
                <c:pt idx="5996">
                  <c:v>6779</c:v>
                </c:pt>
                <c:pt idx="5997">
                  <c:v>6785</c:v>
                </c:pt>
                <c:pt idx="5998">
                  <c:v>6783</c:v>
                </c:pt>
                <c:pt idx="5999">
                  <c:v>6790</c:v>
                </c:pt>
                <c:pt idx="6000">
                  <c:v>6788</c:v>
                </c:pt>
                <c:pt idx="6001">
                  <c:v>6783</c:v>
                </c:pt>
                <c:pt idx="6002">
                  <c:v>6785</c:v>
                </c:pt>
                <c:pt idx="6003">
                  <c:v>6787</c:v>
                </c:pt>
                <c:pt idx="6004">
                  <c:v>6785</c:v>
                </c:pt>
                <c:pt idx="6005">
                  <c:v>6787</c:v>
                </c:pt>
                <c:pt idx="6006">
                  <c:v>6781</c:v>
                </c:pt>
                <c:pt idx="6007">
                  <c:v>6779</c:v>
                </c:pt>
                <c:pt idx="6008">
                  <c:v>6783</c:v>
                </c:pt>
                <c:pt idx="6009">
                  <c:v>6780</c:v>
                </c:pt>
                <c:pt idx="6010">
                  <c:v>6784</c:v>
                </c:pt>
                <c:pt idx="6011">
                  <c:v>6780</c:v>
                </c:pt>
                <c:pt idx="6012">
                  <c:v>6783</c:v>
                </c:pt>
                <c:pt idx="6013">
                  <c:v>6780</c:v>
                </c:pt>
                <c:pt idx="6014">
                  <c:v>6785</c:v>
                </c:pt>
                <c:pt idx="6015">
                  <c:v>6787</c:v>
                </c:pt>
                <c:pt idx="6016">
                  <c:v>6786</c:v>
                </c:pt>
                <c:pt idx="6017">
                  <c:v>6783</c:v>
                </c:pt>
                <c:pt idx="6018">
                  <c:v>6779</c:v>
                </c:pt>
                <c:pt idx="6019">
                  <c:v>6776</c:v>
                </c:pt>
                <c:pt idx="6020">
                  <c:v>6779</c:v>
                </c:pt>
                <c:pt idx="6021">
                  <c:v>6777</c:v>
                </c:pt>
                <c:pt idx="6022">
                  <c:v>6775</c:v>
                </c:pt>
                <c:pt idx="6023">
                  <c:v>6778</c:v>
                </c:pt>
                <c:pt idx="6024">
                  <c:v>6780</c:v>
                </c:pt>
                <c:pt idx="6025">
                  <c:v>6777</c:v>
                </c:pt>
                <c:pt idx="6026">
                  <c:v>6782</c:v>
                </c:pt>
                <c:pt idx="6027">
                  <c:v>6775</c:v>
                </c:pt>
                <c:pt idx="6028">
                  <c:v>6780</c:v>
                </c:pt>
                <c:pt idx="6029">
                  <c:v>6781</c:v>
                </c:pt>
                <c:pt idx="6030">
                  <c:v>6777</c:v>
                </c:pt>
                <c:pt idx="6031">
                  <c:v>6785</c:v>
                </c:pt>
                <c:pt idx="6032">
                  <c:v>6784</c:v>
                </c:pt>
                <c:pt idx="6033">
                  <c:v>6784</c:v>
                </c:pt>
                <c:pt idx="6034">
                  <c:v>6780</c:v>
                </c:pt>
                <c:pt idx="6035">
                  <c:v>6779</c:v>
                </c:pt>
                <c:pt idx="6036">
                  <c:v>6775</c:v>
                </c:pt>
                <c:pt idx="6037">
                  <c:v>6773</c:v>
                </c:pt>
                <c:pt idx="6038">
                  <c:v>6775</c:v>
                </c:pt>
                <c:pt idx="6039">
                  <c:v>6773</c:v>
                </c:pt>
                <c:pt idx="6040">
                  <c:v>6780</c:v>
                </c:pt>
                <c:pt idx="6041">
                  <c:v>6775</c:v>
                </c:pt>
                <c:pt idx="6042">
                  <c:v>6775</c:v>
                </c:pt>
                <c:pt idx="6043">
                  <c:v>6780</c:v>
                </c:pt>
                <c:pt idx="6044">
                  <c:v>6779</c:v>
                </c:pt>
                <c:pt idx="6045">
                  <c:v>6779</c:v>
                </c:pt>
                <c:pt idx="6046">
                  <c:v>6773</c:v>
                </c:pt>
                <c:pt idx="6047">
                  <c:v>6785</c:v>
                </c:pt>
                <c:pt idx="6048">
                  <c:v>6790</c:v>
                </c:pt>
                <c:pt idx="6049">
                  <c:v>6796</c:v>
                </c:pt>
                <c:pt idx="6050">
                  <c:v>6716</c:v>
                </c:pt>
                <c:pt idx="6051">
                  <c:v>6700</c:v>
                </c:pt>
                <c:pt idx="6052">
                  <c:v>6703</c:v>
                </c:pt>
                <c:pt idx="6053">
                  <c:v>6697</c:v>
                </c:pt>
                <c:pt idx="6054">
                  <c:v>6696</c:v>
                </c:pt>
                <c:pt idx="6055">
                  <c:v>6693</c:v>
                </c:pt>
                <c:pt idx="6056">
                  <c:v>6695</c:v>
                </c:pt>
                <c:pt idx="6057">
                  <c:v>6697</c:v>
                </c:pt>
                <c:pt idx="6058">
                  <c:v>6699</c:v>
                </c:pt>
                <c:pt idx="6059">
                  <c:v>6694</c:v>
                </c:pt>
                <c:pt idx="6060">
                  <c:v>6692</c:v>
                </c:pt>
                <c:pt idx="6061">
                  <c:v>6693</c:v>
                </c:pt>
                <c:pt idx="6062">
                  <c:v>6695</c:v>
                </c:pt>
                <c:pt idx="6063">
                  <c:v>6681</c:v>
                </c:pt>
                <c:pt idx="6064">
                  <c:v>6585</c:v>
                </c:pt>
                <c:pt idx="6065">
                  <c:v>6469</c:v>
                </c:pt>
                <c:pt idx="6066">
                  <c:v>6419</c:v>
                </c:pt>
                <c:pt idx="6067">
                  <c:v>6416</c:v>
                </c:pt>
                <c:pt idx="6068">
                  <c:v>6411</c:v>
                </c:pt>
                <c:pt idx="6069">
                  <c:v>6421</c:v>
                </c:pt>
                <c:pt idx="6070">
                  <c:v>6430</c:v>
                </c:pt>
                <c:pt idx="6071">
                  <c:v>6428</c:v>
                </c:pt>
                <c:pt idx="6072">
                  <c:v>6426</c:v>
                </c:pt>
                <c:pt idx="6073">
                  <c:v>6435</c:v>
                </c:pt>
                <c:pt idx="6074">
                  <c:v>6436</c:v>
                </c:pt>
                <c:pt idx="6075">
                  <c:v>6431</c:v>
                </c:pt>
                <c:pt idx="6076">
                  <c:v>6432</c:v>
                </c:pt>
                <c:pt idx="6077">
                  <c:v>6442</c:v>
                </c:pt>
                <c:pt idx="6078">
                  <c:v>6431</c:v>
                </c:pt>
                <c:pt idx="6079">
                  <c:v>6423</c:v>
                </c:pt>
                <c:pt idx="6080">
                  <c:v>6431</c:v>
                </c:pt>
                <c:pt idx="6081">
                  <c:v>6462</c:v>
                </c:pt>
                <c:pt idx="6082">
                  <c:v>6545</c:v>
                </c:pt>
                <c:pt idx="6083">
                  <c:v>6551</c:v>
                </c:pt>
                <c:pt idx="6084">
                  <c:v>6545</c:v>
                </c:pt>
                <c:pt idx="6085">
                  <c:v>6547</c:v>
                </c:pt>
                <c:pt idx="6086">
                  <c:v>6546</c:v>
                </c:pt>
                <c:pt idx="6087">
                  <c:v>6543</c:v>
                </c:pt>
                <c:pt idx="6088">
                  <c:v>6556</c:v>
                </c:pt>
                <c:pt idx="6089">
                  <c:v>6584</c:v>
                </c:pt>
                <c:pt idx="6090">
                  <c:v>6585</c:v>
                </c:pt>
                <c:pt idx="6091">
                  <c:v>6584</c:v>
                </c:pt>
                <c:pt idx="6092">
                  <c:v>6578</c:v>
                </c:pt>
                <c:pt idx="6093">
                  <c:v>6479</c:v>
                </c:pt>
                <c:pt idx="6094">
                  <c:v>6425</c:v>
                </c:pt>
                <c:pt idx="6095">
                  <c:v>6422</c:v>
                </c:pt>
                <c:pt idx="6096">
                  <c:v>6428</c:v>
                </c:pt>
                <c:pt idx="6097">
                  <c:v>6447</c:v>
                </c:pt>
                <c:pt idx="6098">
                  <c:v>6529</c:v>
                </c:pt>
                <c:pt idx="6099">
                  <c:v>6554</c:v>
                </c:pt>
                <c:pt idx="6100">
                  <c:v>6547</c:v>
                </c:pt>
                <c:pt idx="6101">
                  <c:v>6552</c:v>
                </c:pt>
                <c:pt idx="6102">
                  <c:v>6549</c:v>
                </c:pt>
                <c:pt idx="6103">
                  <c:v>6607</c:v>
                </c:pt>
                <c:pt idx="6104">
                  <c:v>6640</c:v>
                </c:pt>
                <c:pt idx="6105">
                  <c:v>6643</c:v>
                </c:pt>
                <c:pt idx="6106">
                  <c:v>6625</c:v>
                </c:pt>
                <c:pt idx="6107">
                  <c:v>6530</c:v>
                </c:pt>
                <c:pt idx="6108">
                  <c:v>6519</c:v>
                </c:pt>
                <c:pt idx="6109">
                  <c:v>6522</c:v>
                </c:pt>
                <c:pt idx="6110">
                  <c:v>6526</c:v>
                </c:pt>
                <c:pt idx="6111">
                  <c:v>6468</c:v>
                </c:pt>
                <c:pt idx="6112">
                  <c:v>6424</c:v>
                </c:pt>
                <c:pt idx="6113">
                  <c:v>6425</c:v>
                </c:pt>
                <c:pt idx="6114">
                  <c:v>6433</c:v>
                </c:pt>
                <c:pt idx="6115">
                  <c:v>6431</c:v>
                </c:pt>
                <c:pt idx="6116">
                  <c:v>6528</c:v>
                </c:pt>
                <c:pt idx="6117">
                  <c:v>6545</c:v>
                </c:pt>
                <c:pt idx="6118">
                  <c:v>6544</c:v>
                </c:pt>
                <c:pt idx="6119">
                  <c:v>6589</c:v>
                </c:pt>
                <c:pt idx="6120">
                  <c:v>6644</c:v>
                </c:pt>
                <c:pt idx="6121">
                  <c:v>6635</c:v>
                </c:pt>
                <c:pt idx="6122">
                  <c:v>6639</c:v>
                </c:pt>
                <c:pt idx="6123">
                  <c:v>6634</c:v>
                </c:pt>
                <c:pt idx="6124">
                  <c:v>6542</c:v>
                </c:pt>
                <c:pt idx="6125">
                  <c:v>6443</c:v>
                </c:pt>
                <c:pt idx="6126">
                  <c:v>6428</c:v>
                </c:pt>
                <c:pt idx="6127">
                  <c:v>6422</c:v>
                </c:pt>
                <c:pt idx="6128">
                  <c:v>6449</c:v>
                </c:pt>
                <c:pt idx="6129">
                  <c:v>6530</c:v>
                </c:pt>
                <c:pt idx="6130">
                  <c:v>6544</c:v>
                </c:pt>
                <c:pt idx="6131">
                  <c:v>6573</c:v>
                </c:pt>
                <c:pt idx="6132">
                  <c:v>6626</c:v>
                </c:pt>
                <c:pt idx="6133">
                  <c:v>6620</c:v>
                </c:pt>
                <c:pt idx="6134">
                  <c:v>6625</c:v>
                </c:pt>
                <c:pt idx="6135">
                  <c:v>6638</c:v>
                </c:pt>
                <c:pt idx="6136">
                  <c:v>6644</c:v>
                </c:pt>
                <c:pt idx="6137">
                  <c:v>6624</c:v>
                </c:pt>
                <c:pt idx="6138">
                  <c:v>6520</c:v>
                </c:pt>
                <c:pt idx="6139">
                  <c:v>6438</c:v>
                </c:pt>
                <c:pt idx="6140">
                  <c:v>6420</c:v>
                </c:pt>
                <c:pt idx="6141">
                  <c:v>6423</c:v>
                </c:pt>
                <c:pt idx="6142">
                  <c:v>6423</c:v>
                </c:pt>
                <c:pt idx="6143">
                  <c:v>6427</c:v>
                </c:pt>
                <c:pt idx="6144">
                  <c:v>6497</c:v>
                </c:pt>
                <c:pt idx="6145">
                  <c:v>6553</c:v>
                </c:pt>
                <c:pt idx="6146">
                  <c:v>6560</c:v>
                </c:pt>
                <c:pt idx="6147">
                  <c:v>6561</c:v>
                </c:pt>
                <c:pt idx="6148">
                  <c:v>6556</c:v>
                </c:pt>
                <c:pt idx="6149">
                  <c:v>6559</c:v>
                </c:pt>
                <c:pt idx="6150">
                  <c:v>6573</c:v>
                </c:pt>
                <c:pt idx="6151">
                  <c:v>6643</c:v>
                </c:pt>
                <c:pt idx="6152">
                  <c:v>6644</c:v>
                </c:pt>
                <c:pt idx="6153">
                  <c:v>6589</c:v>
                </c:pt>
                <c:pt idx="6154">
                  <c:v>6468</c:v>
                </c:pt>
                <c:pt idx="6155">
                  <c:v>6421</c:v>
                </c:pt>
                <c:pt idx="6156">
                  <c:v>6412</c:v>
                </c:pt>
                <c:pt idx="6157">
                  <c:v>6414</c:v>
                </c:pt>
                <c:pt idx="6158">
                  <c:v>6416</c:v>
                </c:pt>
                <c:pt idx="6159">
                  <c:v>6421</c:v>
                </c:pt>
                <c:pt idx="6160">
                  <c:v>6427</c:v>
                </c:pt>
                <c:pt idx="6161">
                  <c:v>6424</c:v>
                </c:pt>
                <c:pt idx="6162">
                  <c:v>6485</c:v>
                </c:pt>
                <c:pt idx="6163">
                  <c:v>6557</c:v>
                </c:pt>
                <c:pt idx="6164">
                  <c:v>6554</c:v>
                </c:pt>
                <c:pt idx="6165">
                  <c:v>6557</c:v>
                </c:pt>
                <c:pt idx="6166">
                  <c:v>6581</c:v>
                </c:pt>
                <c:pt idx="6167">
                  <c:v>6635</c:v>
                </c:pt>
                <c:pt idx="6168">
                  <c:v>6640</c:v>
                </c:pt>
                <c:pt idx="6169">
                  <c:v>6644</c:v>
                </c:pt>
                <c:pt idx="6170">
                  <c:v>6642</c:v>
                </c:pt>
                <c:pt idx="6171">
                  <c:v>6637</c:v>
                </c:pt>
                <c:pt idx="6172">
                  <c:v>6642</c:v>
                </c:pt>
                <c:pt idx="6173">
                  <c:v>6638</c:v>
                </c:pt>
                <c:pt idx="6174">
                  <c:v>6649</c:v>
                </c:pt>
                <c:pt idx="6175">
                  <c:v>6643</c:v>
                </c:pt>
                <c:pt idx="6176">
                  <c:v>6649</c:v>
                </c:pt>
                <c:pt idx="6177">
                  <c:v>6642</c:v>
                </c:pt>
                <c:pt idx="6178">
                  <c:v>6645</c:v>
                </c:pt>
                <c:pt idx="6179">
                  <c:v>6646</c:v>
                </c:pt>
                <c:pt idx="6180">
                  <c:v>6646</c:v>
                </c:pt>
                <c:pt idx="6181">
                  <c:v>6645</c:v>
                </c:pt>
                <c:pt idx="6182">
                  <c:v>6641</c:v>
                </c:pt>
                <c:pt idx="6183">
                  <c:v>6642</c:v>
                </c:pt>
                <c:pt idx="6184">
                  <c:v>6642</c:v>
                </c:pt>
                <c:pt idx="6185">
                  <c:v>6638</c:v>
                </c:pt>
                <c:pt idx="6186">
                  <c:v>6645</c:v>
                </c:pt>
                <c:pt idx="6187">
                  <c:v>6646</c:v>
                </c:pt>
                <c:pt idx="6188">
                  <c:v>6659</c:v>
                </c:pt>
                <c:pt idx="6189">
                  <c:v>6668</c:v>
                </c:pt>
                <c:pt idx="6190">
                  <c:v>6675</c:v>
                </c:pt>
                <c:pt idx="6191">
                  <c:v>6680</c:v>
                </c:pt>
                <c:pt idx="6192">
                  <c:v>6675</c:v>
                </c:pt>
                <c:pt idx="6193">
                  <c:v>6683</c:v>
                </c:pt>
                <c:pt idx="6194">
                  <c:v>6697</c:v>
                </c:pt>
                <c:pt idx="6195">
                  <c:v>6708</c:v>
                </c:pt>
                <c:pt idx="6196">
                  <c:v>6726</c:v>
                </c:pt>
                <c:pt idx="6197">
                  <c:v>6736</c:v>
                </c:pt>
                <c:pt idx="6198">
                  <c:v>6732</c:v>
                </c:pt>
                <c:pt idx="6199">
                  <c:v>6732</c:v>
                </c:pt>
                <c:pt idx="6200">
                  <c:v>6730</c:v>
                </c:pt>
                <c:pt idx="6201">
                  <c:v>6742</c:v>
                </c:pt>
                <c:pt idx="6202">
                  <c:v>6742</c:v>
                </c:pt>
                <c:pt idx="6203">
                  <c:v>6739</c:v>
                </c:pt>
                <c:pt idx="6204">
                  <c:v>6738</c:v>
                </c:pt>
                <c:pt idx="6205">
                  <c:v>6730</c:v>
                </c:pt>
                <c:pt idx="6206">
                  <c:v>6732</c:v>
                </c:pt>
                <c:pt idx="6207">
                  <c:v>6729</c:v>
                </c:pt>
                <c:pt idx="6208">
                  <c:v>6740</c:v>
                </c:pt>
                <c:pt idx="6209">
                  <c:v>6737</c:v>
                </c:pt>
                <c:pt idx="6210">
                  <c:v>6742</c:v>
                </c:pt>
                <c:pt idx="6211">
                  <c:v>6738</c:v>
                </c:pt>
                <c:pt idx="6212">
                  <c:v>6740</c:v>
                </c:pt>
                <c:pt idx="6213">
                  <c:v>6743</c:v>
                </c:pt>
                <c:pt idx="6214">
                  <c:v>6743</c:v>
                </c:pt>
                <c:pt idx="6215">
                  <c:v>6743</c:v>
                </c:pt>
                <c:pt idx="6216">
                  <c:v>6739</c:v>
                </c:pt>
                <c:pt idx="6217">
                  <c:v>6738</c:v>
                </c:pt>
                <c:pt idx="6218">
                  <c:v>6734</c:v>
                </c:pt>
                <c:pt idx="6219">
                  <c:v>6740</c:v>
                </c:pt>
                <c:pt idx="6220">
                  <c:v>6748</c:v>
                </c:pt>
                <c:pt idx="6221">
                  <c:v>6757</c:v>
                </c:pt>
                <c:pt idx="6222">
                  <c:v>6767</c:v>
                </c:pt>
                <c:pt idx="6223">
                  <c:v>6759</c:v>
                </c:pt>
                <c:pt idx="6224">
                  <c:v>6765</c:v>
                </c:pt>
                <c:pt idx="6225">
                  <c:v>6770</c:v>
                </c:pt>
                <c:pt idx="6226">
                  <c:v>6766</c:v>
                </c:pt>
                <c:pt idx="6227">
                  <c:v>6765</c:v>
                </c:pt>
                <c:pt idx="6228">
                  <c:v>6766</c:v>
                </c:pt>
                <c:pt idx="6229">
                  <c:v>6765</c:v>
                </c:pt>
                <c:pt idx="6230">
                  <c:v>6768</c:v>
                </c:pt>
                <c:pt idx="6231">
                  <c:v>6764</c:v>
                </c:pt>
                <c:pt idx="6232">
                  <c:v>6761</c:v>
                </c:pt>
                <c:pt idx="6233">
                  <c:v>6760</c:v>
                </c:pt>
                <c:pt idx="6234">
                  <c:v>6754</c:v>
                </c:pt>
                <c:pt idx="6235">
                  <c:v>6753</c:v>
                </c:pt>
                <c:pt idx="6236">
                  <c:v>6759</c:v>
                </c:pt>
                <c:pt idx="6237">
                  <c:v>6756</c:v>
                </c:pt>
                <c:pt idx="6238">
                  <c:v>6762</c:v>
                </c:pt>
                <c:pt idx="6239">
                  <c:v>6756</c:v>
                </c:pt>
                <c:pt idx="6240">
                  <c:v>6759</c:v>
                </c:pt>
                <c:pt idx="6241">
                  <c:v>6757</c:v>
                </c:pt>
                <c:pt idx="6242">
                  <c:v>6762</c:v>
                </c:pt>
                <c:pt idx="6243">
                  <c:v>6760</c:v>
                </c:pt>
                <c:pt idx="6244">
                  <c:v>6762</c:v>
                </c:pt>
                <c:pt idx="6245">
                  <c:v>6763</c:v>
                </c:pt>
                <c:pt idx="6246">
                  <c:v>6775</c:v>
                </c:pt>
                <c:pt idx="6247">
                  <c:v>6777</c:v>
                </c:pt>
                <c:pt idx="6248">
                  <c:v>6772</c:v>
                </c:pt>
                <c:pt idx="6249">
                  <c:v>6773</c:v>
                </c:pt>
                <c:pt idx="6250">
                  <c:v>6775</c:v>
                </c:pt>
                <c:pt idx="6251">
                  <c:v>6775</c:v>
                </c:pt>
                <c:pt idx="6252">
                  <c:v>6778</c:v>
                </c:pt>
                <c:pt idx="6253">
                  <c:v>6771</c:v>
                </c:pt>
                <c:pt idx="6254">
                  <c:v>6774</c:v>
                </c:pt>
                <c:pt idx="6255">
                  <c:v>6771</c:v>
                </c:pt>
                <c:pt idx="6256">
                  <c:v>6772</c:v>
                </c:pt>
                <c:pt idx="6257">
                  <c:v>6770</c:v>
                </c:pt>
                <c:pt idx="6258">
                  <c:v>6770</c:v>
                </c:pt>
                <c:pt idx="6259">
                  <c:v>6770</c:v>
                </c:pt>
                <c:pt idx="6260">
                  <c:v>6765</c:v>
                </c:pt>
                <c:pt idx="6261">
                  <c:v>6763</c:v>
                </c:pt>
                <c:pt idx="6262">
                  <c:v>6773</c:v>
                </c:pt>
                <c:pt idx="6263">
                  <c:v>6781</c:v>
                </c:pt>
                <c:pt idx="6264">
                  <c:v>6770</c:v>
                </c:pt>
                <c:pt idx="6265">
                  <c:v>6766</c:v>
                </c:pt>
                <c:pt idx="6266">
                  <c:v>6769</c:v>
                </c:pt>
                <c:pt idx="6267">
                  <c:v>6768</c:v>
                </c:pt>
                <c:pt idx="6268">
                  <c:v>6767</c:v>
                </c:pt>
                <c:pt idx="6269">
                  <c:v>6759</c:v>
                </c:pt>
                <c:pt idx="6270">
                  <c:v>6763</c:v>
                </c:pt>
                <c:pt idx="6271">
                  <c:v>6758</c:v>
                </c:pt>
                <c:pt idx="6272">
                  <c:v>6765</c:v>
                </c:pt>
                <c:pt idx="6273">
                  <c:v>6762</c:v>
                </c:pt>
                <c:pt idx="6274">
                  <c:v>6769</c:v>
                </c:pt>
                <c:pt idx="6275">
                  <c:v>6771</c:v>
                </c:pt>
                <c:pt idx="6276">
                  <c:v>6773</c:v>
                </c:pt>
                <c:pt idx="6277">
                  <c:v>6769</c:v>
                </c:pt>
                <c:pt idx="6278">
                  <c:v>6771</c:v>
                </c:pt>
                <c:pt idx="6279">
                  <c:v>6777</c:v>
                </c:pt>
                <c:pt idx="6280">
                  <c:v>6773</c:v>
                </c:pt>
                <c:pt idx="6281">
                  <c:v>6773</c:v>
                </c:pt>
                <c:pt idx="6282">
                  <c:v>6773</c:v>
                </c:pt>
                <c:pt idx="6283">
                  <c:v>6769</c:v>
                </c:pt>
                <c:pt idx="6284">
                  <c:v>6771</c:v>
                </c:pt>
                <c:pt idx="6285">
                  <c:v>6771</c:v>
                </c:pt>
                <c:pt idx="6286">
                  <c:v>6772</c:v>
                </c:pt>
                <c:pt idx="6287">
                  <c:v>6769</c:v>
                </c:pt>
                <c:pt idx="6288">
                  <c:v>6773</c:v>
                </c:pt>
                <c:pt idx="6289">
                  <c:v>6761</c:v>
                </c:pt>
                <c:pt idx="6290">
                  <c:v>6768</c:v>
                </c:pt>
                <c:pt idx="6291">
                  <c:v>6766</c:v>
                </c:pt>
                <c:pt idx="6292">
                  <c:v>6767</c:v>
                </c:pt>
                <c:pt idx="6293">
                  <c:v>6765</c:v>
                </c:pt>
                <c:pt idx="6294">
                  <c:v>6769</c:v>
                </c:pt>
                <c:pt idx="6295">
                  <c:v>6778</c:v>
                </c:pt>
                <c:pt idx="6296">
                  <c:v>6776</c:v>
                </c:pt>
                <c:pt idx="6297">
                  <c:v>6776</c:v>
                </c:pt>
                <c:pt idx="6298">
                  <c:v>6769</c:v>
                </c:pt>
                <c:pt idx="6299">
                  <c:v>6769</c:v>
                </c:pt>
                <c:pt idx="6300">
                  <c:v>6766</c:v>
                </c:pt>
                <c:pt idx="6301">
                  <c:v>6775</c:v>
                </c:pt>
                <c:pt idx="6302">
                  <c:v>6771</c:v>
                </c:pt>
                <c:pt idx="6303">
                  <c:v>6772</c:v>
                </c:pt>
                <c:pt idx="6304">
                  <c:v>6766</c:v>
                </c:pt>
                <c:pt idx="6305">
                  <c:v>6770</c:v>
                </c:pt>
                <c:pt idx="6306">
                  <c:v>6768</c:v>
                </c:pt>
                <c:pt idx="6307">
                  <c:v>6768</c:v>
                </c:pt>
                <c:pt idx="6308">
                  <c:v>6769</c:v>
                </c:pt>
                <c:pt idx="6309">
                  <c:v>6767</c:v>
                </c:pt>
                <c:pt idx="6310">
                  <c:v>6769</c:v>
                </c:pt>
                <c:pt idx="6311">
                  <c:v>6775</c:v>
                </c:pt>
                <c:pt idx="6312">
                  <c:v>6772</c:v>
                </c:pt>
                <c:pt idx="6313">
                  <c:v>6774</c:v>
                </c:pt>
                <c:pt idx="6314">
                  <c:v>6774</c:v>
                </c:pt>
                <c:pt idx="6315">
                  <c:v>6763</c:v>
                </c:pt>
                <c:pt idx="6316">
                  <c:v>6767</c:v>
                </c:pt>
                <c:pt idx="6317">
                  <c:v>6762</c:v>
                </c:pt>
                <c:pt idx="6318">
                  <c:v>6762</c:v>
                </c:pt>
                <c:pt idx="6319">
                  <c:v>6761</c:v>
                </c:pt>
                <c:pt idx="6320">
                  <c:v>6759</c:v>
                </c:pt>
                <c:pt idx="6321">
                  <c:v>6763</c:v>
                </c:pt>
                <c:pt idx="6322">
                  <c:v>6760</c:v>
                </c:pt>
                <c:pt idx="6323">
                  <c:v>6765</c:v>
                </c:pt>
                <c:pt idx="6324">
                  <c:v>6756</c:v>
                </c:pt>
                <c:pt idx="6325">
                  <c:v>6763</c:v>
                </c:pt>
                <c:pt idx="6326">
                  <c:v>6767</c:v>
                </c:pt>
                <c:pt idx="6327">
                  <c:v>6762</c:v>
                </c:pt>
                <c:pt idx="6328">
                  <c:v>6769</c:v>
                </c:pt>
                <c:pt idx="6329">
                  <c:v>6770</c:v>
                </c:pt>
                <c:pt idx="6330">
                  <c:v>6773</c:v>
                </c:pt>
                <c:pt idx="6331">
                  <c:v>6771</c:v>
                </c:pt>
                <c:pt idx="6332">
                  <c:v>6771</c:v>
                </c:pt>
                <c:pt idx="6333">
                  <c:v>6767</c:v>
                </c:pt>
                <c:pt idx="6334">
                  <c:v>6771</c:v>
                </c:pt>
                <c:pt idx="6335">
                  <c:v>6766</c:v>
                </c:pt>
                <c:pt idx="6336">
                  <c:v>6754</c:v>
                </c:pt>
                <c:pt idx="6337">
                  <c:v>6757</c:v>
                </c:pt>
                <c:pt idx="6338">
                  <c:v>6757</c:v>
                </c:pt>
                <c:pt idx="6339">
                  <c:v>6765</c:v>
                </c:pt>
                <c:pt idx="6340">
                  <c:v>6765</c:v>
                </c:pt>
                <c:pt idx="6341">
                  <c:v>6766</c:v>
                </c:pt>
                <c:pt idx="6342">
                  <c:v>6761</c:v>
                </c:pt>
                <c:pt idx="6343">
                  <c:v>6768</c:v>
                </c:pt>
                <c:pt idx="6344">
                  <c:v>6764</c:v>
                </c:pt>
                <c:pt idx="6345">
                  <c:v>6769</c:v>
                </c:pt>
                <c:pt idx="6346">
                  <c:v>6770</c:v>
                </c:pt>
                <c:pt idx="6347">
                  <c:v>6773</c:v>
                </c:pt>
                <c:pt idx="6348">
                  <c:v>6767</c:v>
                </c:pt>
                <c:pt idx="6349">
                  <c:v>6766</c:v>
                </c:pt>
                <c:pt idx="6350">
                  <c:v>6770</c:v>
                </c:pt>
                <c:pt idx="6351">
                  <c:v>6770</c:v>
                </c:pt>
                <c:pt idx="6352">
                  <c:v>6763</c:v>
                </c:pt>
                <c:pt idx="6353">
                  <c:v>6759</c:v>
                </c:pt>
                <c:pt idx="6354">
                  <c:v>6670</c:v>
                </c:pt>
                <c:pt idx="6355">
                  <c:v>6606</c:v>
                </c:pt>
                <c:pt idx="6356">
                  <c:v>6609</c:v>
                </c:pt>
                <c:pt idx="6357">
                  <c:v>6604</c:v>
                </c:pt>
                <c:pt idx="6358">
                  <c:v>6609</c:v>
                </c:pt>
                <c:pt idx="6359">
                  <c:v>6607</c:v>
                </c:pt>
                <c:pt idx="6360">
                  <c:v>6605</c:v>
                </c:pt>
                <c:pt idx="6361">
                  <c:v>6604</c:v>
                </c:pt>
                <c:pt idx="6362">
                  <c:v>6607</c:v>
                </c:pt>
                <c:pt idx="6363">
                  <c:v>6607</c:v>
                </c:pt>
                <c:pt idx="6364">
                  <c:v>6603</c:v>
                </c:pt>
                <c:pt idx="6365">
                  <c:v>6590</c:v>
                </c:pt>
                <c:pt idx="6366">
                  <c:v>6588</c:v>
                </c:pt>
                <c:pt idx="6367">
                  <c:v>6594</c:v>
                </c:pt>
                <c:pt idx="6368">
                  <c:v>6591</c:v>
                </c:pt>
                <c:pt idx="6369">
                  <c:v>6595</c:v>
                </c:pt>
                <c:pt idx="6370">
                  <c:v>6596</c:v>
                </c:pt>
                <c:pt idx="6371">
                  <c:v>6596</c:v>
                </c:pt>
                <c:pt idx="6372">
                  <c:v>6503</c:v>
                </c:pt>
                <c:pt idx="6373">
                  <c:v>6382</c:v>
                </c:pt>
                <c:pt idx="6374">
                  <c:v>6377</c:v>
                </c:pt>
                <c:pt idx="6375">
                  <c:v>6376</c:v>
                </c:pt>
                <c:pt idx="6376">
                  <c:v>6370</c:v>
                </c:pt>
                <c:pt idx="6377">
                  <c:v>6372</c:v>
                </c:pt>
                <c:pt idx="6378">
                  <c:v>6373</c:v>
                </c:pt>
                <c:pt idx="6379">
                  <c:v>6380</c:v>
                </c:pt>
                <c:pt idx="6380">
                  <c:v>6465</c:v>
                </c:pt>
                <c:pt idx="6381">
                  <c:v>6570</c:v>
                </c:pt>
                <c:pt idx="6382">
                  <c:v>6650</c:v>
                </c:pt>
                <c:pt idx="6383">
                  <c:v>6652</c:v>
                </c:pt>
                <c:pt idx="6384">
                  <c:v>6652</c:v>
                </c:pt>
                <c:pt idx="6385">
                  <c:v>6643</c:v>
                </c:pt>
                <c:pt idx="6386">
                  <c:v>6652</c:v>
                </c:pt>
                <c:pt idx="6387">
                  <c:v>6646</c:v>
                </c:pt>
                <c:pt idx="6388">
                  <c:v>6639</c:v>
                </c:pt>
                <c:pt idx="6389">
                  <c:v>6580</c:v>
                </c:pt>
                <c:pt idx="6390">
                  <c:v>6392</c:v>
                </c:pt>
                <c:pt idx="6391">
                  <c:v>6368</c:v>
                </c:pt>
                <c:pt idx="6392">
                  <c:v>6363</c:v>
                </c:pt>
                <c:pt idx="6393">
                  <c:v>6370</c:v>
                </c:pt>
                <c:pt idx="6394">
                  <c:v>6453</c:v>
                </c:pt>
                <c:pt idx="6395">
                  <c:v>6625</c:v>
                </c:pt>
                <c:pt idx="6396">
                  <c:v>6654</c:v>
                </c:pt>
                <c:pt idx="6397">
                  <c:v>6645</c:v>
                </c:pt>
                <c:pt idx="6398">
                  <c:v>6650</c:v>
                </c:pt>
                <c:pt idx="6399">
                  <c:v>6652</c:v>
                </c:pt>
                <c:pt idx="6400">
                  <c:v>6652</c:v>
                </c:pt>
                <c:pt idx="6401">
                  <c:v>6654</c:v>
                </c:pt>
                <c:pt idx="6402">
                  <c:v>6654</c:v>
                </c:pt>
                <c:pt idx="6403">
                  <c:v>6669</c:v>
                </c:pt>
                <c:pt idx="6404">
                  <c:v>6679</c:v>
                </c:pt>
                <c:pt idx="6405">
                  <c:v>6600</c:v>
                </c:pt>
                <c:pt idx="6406">
                  <c:v>6444</c:v>
                </c:pt>
                <c:pt idx="6407">
                  <c:v>6450</c:v>
                </c:pt>
                <c:pt idx="6408">
                  <c:v>6463</c:v>
                </c:pt>
                <c:pt idx="6409">
                  <c:v>6465</c:v>
                </c:pt>
                <c:pt idx="6410">
                  <c:v>6597</c:v>
                </c:pt>
                <c:pt idx="6411">
                  <c:v>6740</c:v>
                </c:pt>
                <c:pt idx="6412">
                  <c:v>6744</c:v>
                </c:pt>
                <c:pt idx="6413">
                  <c:v>6737</c:v>
                </c:pt>
                <c:pt idx="6414">
                  <c:v>6733</c:v>
                </c:pt>
                <c:pt idx="6415">
                  <c:v>6737</c:v>
                </c:pt>
                <c:pt idx="6416">
                  <c:v>6733</c:v>
                </c:pt>
                <c:pt idx="6417">
                  <c:v>6740</c:v>
                </c:pt>
                <c:pt idx="6418">
                  <c:v>6736</c:v>
                </c:pt>
                <c:pt idx="6419">
                  <c:v>6734</c:v>
                </c:pt>
                <c:pt idx="6420">
                  <c:v>6733</c:v>
                </c:pt>
                <c:pt idx="6421">
                  <c:v>6731</c:v>
                </c:pt>
                <c:pt idx="6422">
                  <c:v>6612</c:v>
                </c:pt>
                <c:pt idx="6423">
                  <c:v>6473</c:v>
                </c:pt>
                <c:pt idx="6424">
                  <c:v>6461</c:v>
                </c:pt>
                <c:pt idx="6425">
                  <c:v>6469</c:v>
                </c:pt>
                <c:pt idx="6426">
                  <c:v>6568</c:v>
                </c:pt>
                <c:pt idx="6427">
                  <c:v>6731</c:v>
                </c:pt>
                <c:pt idx="6428">
                  <c:v>6739</c:v>
                </c:pt>
                <c:pt idx="6429">
                  <c:v>6740</c:v>
                </c:pt>
                <c:pt idx="6430">
                  <c:v>6741</c:v>
                </c:pt>
                <c:pt idx="6431">
                  <c:v>6737</c:v>
                </c:pt>
                <c:pt idx="6432">
                  <c:v>6732</c:v>
                </c:pt>
                <c:pt idx="6433">
                  <c:v>6739</c:v>
                </c:pt>
                <c:pt idx="6434">
                  <c:v>6734</c:v>
                </c:pt>
                <c:pt idx="6435">
                  <c:v>6745</c:v>
                </c:pt>
                <c:pt idx="6436">
                  <c:v>6744</c:v>
                </c:pt>
                <c:pt idx="6437">
                  <c:v>6592</c:v>
                </c:pt>
                <c:pt idx="6438">
                  <c:v>6472</c:v>
                </c:pt>
                <c:pt idx="6439">
                  <c:v>6471</c:v>
                </c:pt>
                <c:pt idx="6440">
                  <c:v>6470</c:v>
                </c:pt>
                <c:pt idx="6441">
                  <c:v>6519</c:v>
                </c:pt>
                <c:pt idx="6442">
                  <c:v>6710</c:v>
                </c:pt>
                <c:pt idx="6443">
                  <c:v>6751</c:v>
                </c:pt>
                <c:pt idx="6444">
                  <c:v>6749</c:v>
                </c:pt>
                <c:pt idx="6445">
                  <c:v>6752</c:v>
                </c:pt>
                <c:pt idx="6446">
                  <c:v>6745</c:v>
                </c:pt>
                <c:pt idx="6447">
                  <c:v>6753</c:v>
                </c:pt>
                <c:pt idx="6448">
                  <c:v>6749</c:v>
                </c:pt>
                <c:pt idx="6449">
                  <c:v>6750</c:v>
                </c:pt>
                <c:pt idx="6450">
                  <c:v>6722</c:v>
                </c:pt>
                <c:pt idx="6451">
                  <c:v>6559</c:v>
                </c:pt>
                <c:pt idx="6452">
                  <c:v>6475</c:v>
                </c:pt>
                <c:pt idx="6453">
                  <c:v>6479</c:v>
                </c:pt>
                <c:pt idx="6454">
                  <c:v>6464</c:v>
                </c:pt>
                <c:pt idx="6455">
                  <c:v>6469</c:v>
                </c:pt>
                <c:pt idx="6456">
                  <c:v>6514</c:v>
                </c:pt>
                <c:pt idx="6457">
                  <c:v>6706</c:v>
                </c:pt>
                <c:pt idx="6458">
                  <c:v>6744</c:v>
                </c:pt>
                <c:pt idx="6459">
                  <c:v>6748</c:v>
                </c:pt>
                <c:pt idx="6460">
                  <c:v>6730</c:v>
                </c:pt>
                <c:pt idx="6461">
                  <c:v>6735</c:v>
                </c:pt>
                <c:pt idx="6462">
                  <c:v>6740</c:v>
                </c:pt>
                <c:pt idx="6463">
                  <c:v>6735</c:v>
                </c:pt>
                <c:pt idx="6464">
                  <c:v>6730</c:v>
                </c:pt>
                <c:pt idx="6465">
                  <c:v>6709</c:v>
                </c:pt>
                <c:pt idx="6466">
                  <c:v>6547</c:v>
                </c:pt>
                <c:pt idx="6467">
                  <c:v>6460</c:v>
                </c:pt>
                <c:pt idx="6468">
                  <c:v>6456</c:v>
                </c:pt>
                <c:pt idx="6469">
                  <c:v>6465</c:v>
                </c:pt>
                <c:pt idx="6470">
                  <c:v>6634</c:v>
                </c:pt>
                <c:pt idx="6471">
                  <c:v>6731</c:v>
                </c:pt>
                <c:pt idx="6472">
                  <c:v>6734</c:v>
                </c:pt>
                <c:pt idx="6473">
                  <c:v>6739</c:v>
                </c:pt>
                <c:pt idx="6474">
                  <c:v>6745</c:v>
                </c:pt>
                <c:pt idx="6475">
                  <c:v>6738</c:v>
                </c:pt>
                <c:pt idx="6476">
                  <c:v>6747</c:v>
                </c:pt>
                <c:pt idx="6477">
                  <c:v>6741</c:v>
                </c:pt>
                <c:pt idx="6478">
                  <c:v>6660</c:v>
                </c:pt>
                <c:pt idx="6479">
                  <c:v>6483</c:v>
                </c:pt>
                <c:pt idx="6480">
                  <c:v>6462</c:v>
                </c:pt>
                <c:pt idx="6481">
                  <c:v>6461</c:v>
                </c:pt>
                <c:pt idx="6482">
                  <c:v>6604</c:v>
                </c:pt>
                <c:pt idx="6483">
                  <c:v>6689</c:v>
                </c:pt>
                <c:pt idx="6484">
                  <c:v>6685</c:v>
                </c:pt>
                <c:pt idx="6485">
                  <c:v>6686</c:v>
                </c:pt>
                <c:pt idx="6486">
                  <c:v>6684</c:v>
                </c:pt>
                <c:pt idx="6487">
                  <c:v>6676</c:v>
                </c:pt>
                <c:pt idx="6488">
                  <c:v>6686</c:v>
                </c:pt>
                <c:pt idx="6489">
                  <c:v>6731</c:v>
                </c:pt>
                <c:pt idx="6490">
                  <c:v>6748</c:v>
                </c:pt>
                <c:pt idx="6491">
                  <c:v>6752</c:v>
                </c:pt>
                <c:pt idx="6492">
                  <c:v>6754</c:v>
                </c:pt>
                <c:pt idx="6493">
                  <c:v>6756</c:v>
                </c:pt>
                <c:pt idx="6494">
                  <c:v>6747</c:v>
                </c:pt>
                <c:pt idx="6495">
                  <c:v>6754</c:v>
                </c:pt>
                <c:pt idx="6496">
                  <c:v>6753</c:v>
                </c:pt>
                <c:pt idx="6497">
                  <c:v>6751</c:v>
                </c:pt>
                <c:pt idx="6498">
                  <c:v>6752</c:v>
                </c:pt>
                <c:pt idx="6499">
                  <c:v>6752</c:v>
                </c:pt>
                <c:pt idx="6500">
                  <c:v>6763</c:v>
                </c:pt>
                <c:pt idx="6501">
                  <c:v>6751</c:v>
                </c:pt>
                <c:pt idx="6502">
                  <c:v>6752</c:v>
                </c:pt>
                <c:pt idx="6503">
                  <c:v>6752</c:v>
                </c:pt>
                <c:pt idx="6504">
                  <c:v>6752</c:v>
                </c:pt>
                <c:pt idx="6505">
                  <c:v>6743</c:v>
                </c:pt>
                <c:pt idx="6506">
                  <c:v>6769</c:v>
                </c:pt>
                <c:pt idx="6507">
                  <c:v>6770</c:v>
                </c:pt>
                <c:pt idx="6508">
                  <c:v>6766</c:v>
                </c:pt>
                <c:pt idx="6509">
                  <c:v>6766</c:v>
                </c:pt>
                <c:pt idx="6510">
                  <c:v>6767</c:v>
                </c:pt>
                <c:pt idx="6511">
                  <c:v>6760</c:v>
                </c:pt>
                <c:pt idx="6512">
                  <c:v>6763</c:v>
                </c:pt>
                <c:pt idx="6513">
                  <c:v>6764</c:v>
                </c:pt>
                <c:pt idx="6514">
                  <c:v>6765</c:v>
                </c:pt>
                <c:pt idx="6515">
                  <c:v>6763</c:v>
                </c:pt>
                <c:pt idx="6516">
                  <c:v>6761</c:v>
                </c:pt>
                <c:pt idx="6517">
                  <c:v>6762</c:v>
                </c:pt>
                <c:pt idx="6518">
                  <c:v>6758</c:v>
                </c:pt>
                <c:pt idx="6519">
                  <c:v>6766</c:v>
                </c:pt>
                <c:pt idx="6520">
                  <c:v>6764</c:v>
                </c:pt>
                <c:pt idx="6521">
                  <c:v>6768</c:v>
                </c:pt>
                <c:pt idx="6522">
                  <c:v>6773</c:v>
                </c:pt>
                <c:pt idx="6523">
                  <c:v>6770</c:v>
                </c:pt>
                <c:pt idx="6524">
                  <c:v>6717</c:v>
                </c:pt>
                <c:pt idx="6525">
                  <c:v>6616</c:v>
                </c:pt>
                <c:pt idx="6526">
                  <c:v>6595</c:v>
                </c:pt>
                <c:pt idx="6527">
                  <c:v>6602</c:v>
                </c:pt>
                <c:pt idx="6528">
                  <c:v>6604</c:v>
                </c:pt>
                <c:pt idx="6529">
                  <c:v>6610</c:v>
                </c:pt>
                <c:pt idx="6530">
                  <c:v>6617</c:v>
                </c:pt>
                <c:pt idx="6531">
                  <c:v>6620</c:v>
                </c:pt>
                <c:pt idx="6532">
                  <c:v>6626</c:v>
                </c:pt>
                <c:pt idx="6533">
                  <c:v>6622</c:v>
                </c:pt>
                <c:pt idx="6534">
                  <c:v>6624</c:v>
                </c:pt>
                <c:pt idx="6535">
                  <c:v>6638</c:v>
                </c:pt>
                <c:pt idx="6536">
                  <c:v>6638</c:v>
                </c:pt>
                <c:pt idx="6537">
                  <c:v>6647</c:v>
                </c:pt>
                <c:pt idx="6538">
                  <c:v>6650</c:v>
                </c:pt>
                <c:pt idx="6539">
                  <c:v>6649</c:v>
                </c:pt>
                <c:pt idx="6540">
                  <c:v>6654</c:v>
                </c:pt>
                <c:pt idx="6541">
                  <c:v>6647</c:v>
                </c:pt>
                <c:pt idx="6542">
                  <c:v>6648</c:v>
                </c:pt>
                <c:pt idx="6543">
                  <c:v>6647</c:v>
                </c:pt>
                <c:pt idx="6544">
                  <c:v>6641</c:v>
                </c:pt>
                <c:pt idx="6545">
                  <c:v>6653</c:v>
                </c:pt>
                <c:pt idx="6546">
                  <c:v>6647</c:v>
                </c:pt>
                <c:pt idx="6547">
                  <c:v>6649</c:v>
                </c:pt>
                <c:pt idx="6548">
                  <c:v>6651</c:v>
                </c:pt>
                <c:pt idx="6549">
                  <c:v>6651</c:v>
                </c:pt>
                <c:pt idx="6550">
                  <c:v>6664</c:v>
                </c:pt>
                <c:pt idx="6551">
                  <c:v>6663</c:v>
                </c:pt>
                <c:pt idx="6552">
                  <c:v>6673</c:v>
                </c:pt>
                <c:pt idx="6553">
                  <c:v>6667</c:v>
                </c:pt>
                <c:pt idx="6554">
                  <c:v>6664</c:v>
                </c:pt>
                <c:pt idx="6555">
                  <c:v>6668</c:v>
                </c:pt>
                <c:pt idx="6556">
                  <c:v>6662</c:v>
                </c:pt>
                <c:pt idx="6557">
                  <c:v>6667</c:v>
                </c:pt>
                <c:pt idx="6558">
                  <c:v>6667</c:v>
                </c:pt>
                <c:pt idx="6559">
                  <c:v>6664</c:v>
                </c:pt>
                <c:pt idx="6560">
                  <c:v>6621</c:v>
                </c:pt>
                <c:pt idx="6561">
                  <c:v>6597</c:v>
                </c:pt>
                <c:pt idx="6562">
                  <c:v>6590</c:v>
                </c:pt>
                <c:pt idx="6563">
                  <c:v>6590</c:v>
                </c:pt>
                <c:pt idx="6564">
                  <c:v>6601</c:v>
                </c:pt>
                <c:pt idx="6565">
                  <c:v>6600</c:v>
                </c:pt>
                <c:pt idx="6566">
                  <c:v>6600</c:v>
                </c:pt>
                <c:pt idx="6567">
                  <c:v>6593</c:v>
                </c:pt>
                <c:pt idx="6568">
                  <c:v>6588</c:v>
                </c:pt>
                <c:pt idx="6569">
                  <c:v>6590</c:v>
                </c:pt>
                <c:pt idx="6570">
                  <c:v>6588</c:v>
                </c:pt>
                <c:pt idx="6571">
                  <c:v>6599</c:v>
                </c:pt>
                <c:pt idx="6572">
                  <c:v>6595</c:v>
                </c:pt>
                <c:pt idx="6573">
                  <c:v>6600</c:v>
                </c:pt>
                <c:pt idx="6574">
                  <c:v>6601</c:v>
                </c:pt>
                <c:pt idx="6575">
                  <c:v>6601</c:v>
                </c:pt>
                <c:pt idx="6576">
                  <c:v>6605</c:v>
                </c:pt>
                <c:pt idx="6577">
                  <c:v>6607</c:v>
                </c:pt>
                <c:pt idx="6578">
                  <c:v>6610</c:v>
                </c:pt>
                <c:pt idx="6579">
                  <c:v>6603</c:v>
                </c:pt>
                <c:pt idx="6580">
                  <c:v>6608</c:v>
                </c:pt>
                <c:pt idx="6581">
                  <c:v>6606</c:v>
                </c:pt>
                <c:pt idx="6582">
                  <c:v>6612</c:v>
                </c:pt>
                <c:pt idx="6583">
                  <c:v>6609</c:v>
                </c:pt>
                <c:pt idx="6584">
                  <c:v>6605</c:v>
                </c:pt>
                <c:pt idx="6585">
                  <c:v>6606</c:v>
                </c:pt>
                <c:pt idx="6586">
                  <c:v>6603</c:v>
                </c:pt>
                <c:pt idx="6587">
                  <c:v>6601</c:v>
                </c:pt>
                <c:pt idx="6588">
                  <c:v>6604</c:v>
                </c:pt>
                <c:pt idx="6589">
                  <c:v>6607</c:v>
                </c:pt>
                <c:pt idx="6590">
                  <c:v>6600</c:v>
                </c:pt>
                <c:pt idx="6591">
                  <c:v>6604</c:v>
                </c:pt>
                <c:pt idx="6592">
                  <c:v>6609</c:v>
                </c:pt>
                <c:pt idx="6593">
                  <c:v>6610</c:v>
                </c:pt>
                <c:pt idx="6594">
                  <c:v>6601</c:v>
                </c:pt>
                <c:pt idx="6595">
                  <c:v>6598</c:v>
                </c:pt>
                <c:pt idx="6596">
                  <c:v>6553</c:v>
                </c:pt>
                <c:pt idx="6597">
                  <c:v>6534</c:v>
                </c:pt>
                <c:pt idx="6598">
                  <c:v>6532</c:v>
                </c:pt>
                <c:pt idx="6599">
                  <c:v>6546</c:v>
                </c:pt>
                <c:pt idx="6600">
                  <c:v>6544</c:v>
                </c:pt>
                <c:pt idx="6601">
                  <c:v>6543</c:v>
                </c:pt>
                <c:pt idx="6602">
                  <c:v>6537</c:v>
                </c:pt>
                <c:pt idx="6603">
                  <c:v>6540</c:v>
                </c:pt>
                <c:pt idx="6604">
                  <c:v>6541</c:v>
                </c:pt>
                <c:pt idx="6605">
                  <c:v>6541</c:v>
                </c:pt>
                <c:pt idx="6606">
                  <c:v>6544</c:v>
                </c:pt>
                <c:pt idx="6607">
                  <c:v>6542</c:v>
                </c:pt>
                <c:pt idx="6608">
                  <c:v>6543</c:v>
                </c:pt>
                <c:pt idx="6609">
                  <c:v>6549</c:v>
                </c:pt>
                <c:pt idx="6610">
                  <c:v>6547</c:v>
                </c:pt>
                <c:pt idx="6611">
                  <c:v>6545</c:v>
                </c:pt>
                <c:pt idx="6612">
                  <c:v>6543</c:v>
                </c:pt>
                <c:pt idx="6613">
                  <c:v>6545</c:v>
                </c:pt>
                <c:pt idx="6614">
                  <c:v>6545</c:v>
                </c:pt>
                <c:pt idx="6615">
                  <c:v>6544</c:v>
                </c:pt>
                <c:pt idx="6616">
                  <c:v>6541</c:v>
                </c:pt>
                <c:pt idx="6617">
                  <c:v>6539</c:v>
                </c:pt>
                <c:pt idx="6618">
                  <c:v>6538</c:v>
                </c:pt>
                <c:pt idx="6619">
                  <c:v>6542</c:v>
                </c:pt>
                <c:pt idx="6620">
                  <c:v>6548</c:v>
                </c:pt>
                <c:pt idx="6621">
                  <c:v>6552</c:v>
                </c:pt>
                <c:pt idx="6622">
                  <c:v>6550</c:v>
                </c:pt>
                <c:pt idx="6623">
                  <c:v>6552</c:v>
                </c:pt>
                <c:pt idx="6624">
                  <c:v>6559</c:v>
                </c:pt>
                <c:pt idx="6625">
                  <c:v>6554</c:v>
                </c:pt>
                <c:pt idx="6626">
                  <c:v>6506</c:v>
                </c:pt>
                <c:pt idx="6627">
                  <c:v>6475</c:v>
                </c:pt>
                <c:pt idx="6628">
                  <c:v>6475</c:v>
                </c:pt>
                <c:pt idx="6629">
                  <c:v>6469</c:v>
                </c:pt>
                <c:pt idx="6630">
                  <c:v>6471</c:v>
                </c:pt>
                <c:pt idx="6631">
                  <c:v>6472</c:v>
                </c:pt>
                <c:pt idx="6632">
                  <c:v>6476</c:v>
                </c:pt>
                <c:pt idx="6633">
                  <c:v>6471</c:v>
                </c:pt>
                <c:pt idx="6634">
                  <c:v>6474</c:v>
                </c:pt>
                <c:pt idx="6635">
                  <c:v>6478</c:v>
                </c:pt>
                <c:pt idx="6636">
                  <c:v>6475</c:v>
                </c:pt>
                <c:pt idx="6637">
                  <c:v>6475</c:v>
                </c:pt>
                <c:pt idx="6638">
                  <c:v>6479</c:v>
                </c:pt>
                <c:pt idx="6639">
                  <c:v>6471</c:v>
                </c:pt>
                <c:pt idx="6640">
                  <c:v>6465</c:v>
                </c:pt>
                <c:pt idx="6641">
                  <c:v>6470</c:v>
                </c:pt>
                <c:pt idx="6642">
                  <c:v>6471</c:v>
                </c:pt>
                <c:pt idx="6643">
                  <c:v>6468</c:v>
                </c:pt>
                <c:pt idx="6644">
                  <c:v>6467</c:v>
                </c:pt>
                <c:pt idx="6645">
                  <c:v>6470</c:v>
                </c:pt>
                <c:pt idx="6646">
                  <c:v>6466</c:v>
                </c:pt>
                <c:pt idx="6647">
                  <c:v>6471</c:v>
                </c:pt>
                <c:pt idx="6648">
                  <c:v>6472</c:v>
                </c:pt>
                <c:pt idx="6649">
                  <c:v>6467</c:v>
                </c:pt>
                <c:pt idx="6650">
                  <c:v>6469</c:v>
                </c:pt>
                <c:pt idx="6651">
                  <c:v>6466</c:v>
                </c:pt>
                <c:pt idx="6652">
                  <c:v>6462</c:v>
                </c:pt>
                <c:pt idx="6653">
                  <c:v>6465</c:v>
                </c:pt>
                <c:pt idx="6654">
                  <c:v>6485</c:v>
                </c:pt>
                <c:pt idx="6655">
                  <c:v>6517</c:v>
                </c:pt>
                <c:pt idx="6656">
                  <c:v>6486</c:v>
                </c:pt>
                <c:pt idx="6657">
                  <c:v>6449</c:v>
                </c:pt>
                <c:pt idx="6658">
                  <c:v>6473</c:v>
                </c:pt>
                <c:pt idx="6659">
                  <c:v>6497</c:v>
                </c:pt>
                <c:pt idx="6660">
                  <c:v>6516</c:v>
                </c:pt>
                <c:pt idx="6661">
                  <c:v>6525</c:v>
                </c:pt>
                <c:pt idx="6662">
                  <c:v>6534</c:v>
                </c:pt>
                <c:pt idx="6663">
                  <c:v>6556</c:v>
                </c:pt>
                <c:pt idx="6664">
                  <c:v>6555</c:v>
                </c:pt>
                <c:pt idx="6665">
                  <c:v>6554</c:v>
                </c:pt>
                <c:pt idx="6666">
                  <c:v>6562</c:v>
                </c:pt>
                <c:pt idx="6667">
                  <c:v>6576</c:v>
                </c:pt>
                <c:pt idx="6668">
                  <c:v>6592</c:v>
                </c:pt>
                <c:pt idx="6669">
                  <c:v>6605</c:v>
                </c:pt>
                <c:pt idx="6670">
                  <c:v>6620</c:v>
                </c:pt>
                <c:pt idx="6671">
                  <c:v>6639</c:v>
                </c:pt>
                <c:pt idx="6672">
                  <c:v>6643</c:v>
                </c:pt>
                <c:pt idx="6673">
                  <c:v>6657</c:v>
                </c:pt>
                <c:pt idx="6674">
                  <c:v>6671</c:v>
                </c:pt>
                <c:pt idx="6675">
                  <c:v>6677</c:v>
                </c:pt>
                <c:pt idx="6676">
                  <c:v>6679</c:v>
                </c:pt>
                <c:pt idx="6677">
                  <c:v>6681</c:v>
                </c:pt>
                <c:pt idx="6678">
                  <c:v>6686</c:v>
                </c:pt>
                <c:pt idx="6679">
                  <c:v>6681</c:v>
                </c:pt>
                <c:pt idx="6680">
                  <c:v>6684</c:v>
                </c:pt>
                <c:pt idx="6681">
                  <c:v>6686</c:v>
                </c:pt>
                <c:pt idx="6682">
                  <c:v>6686</c:v>
                </c:pt>
                <c:pt idx="6683">
                  <c:v>6691</c:v>
                </c:pt>
                <c:pt idx="6684">
                  <c:v>6696</c:v>
                </c:pt>
                <c:pt idx="6685">
                  <c:v>6692</c:v>
                </c:pt>
                <c:pt idx="6686">
                  <c:v>6693</c:v>
                </c:pt>
                <c:pt idx="6687">
                  <c:v>6711</c:v>
                </c:pt>
                <c:pt idx="6688">
                  <c:v>6639</c:v>
                </c:pt>
                <c:pt idx="6689">
                  <c:v>6578</c:v>
                </c:pt>
                <c:pt idx="6690">
                  <c:v>6574</c:v>
                </c:pt>
                <c:pt idx="6691">
                  <c:v>6583</c:v>
                </c:pt>
                <c:pt idx="6692">
                  <c:v>6594</c:v>
                </c:pt>
                <c:pt idx="6693">
                  <c:v>6641</c:v>
                </c:pt>
                <c:pt idx="6694">
                  <c:v>6710</c:v>
                </c:pt>
                <c:pt idx="6695">
                  <c:v>6779</c:v>
                </c:pt>
                <c:pt idx="6696">
                  <c:v>6856</c:v>
                </c:pt>
                <c:pt idx="6697">
                  <c:v>6858</c:v>
                </c:pt>
                <c:pt idx="6698">
                  <c:v>6860</c:v>
                </c:pt>
                <c:pt idx="6699">
                  <c:v>6862</c:v>
                </c:pt>
                <c:pt idx="6700">
                  <c:v>6856</c:v>
                </c:pt>
                <c:pt idx="6701">
                  <c:v>6863</c:v>
                </c:pt>
                <c:pt idx="6702">
                  <c:v>6867</c:v>
                </c:pt>
                <c:pt idx="6703">
                  <c:v>6772</c:v>
                </c:pt>
                <c:pt idx="6704">
                  <c:v>6660</c:v>
                </c:pt>
                <c:pt idx="6705">
                  <c:v>6660</c:v>
                </c:pt>
                <c:pt idx="6706">
                  <c:v>6634</c:v>
                </c:pt>
                <c:pt idx="6707">
                  <c:v>6520</c:v>
                </c:pt>
                <c:pt idx="6708">
                  <c:v>6492</c:v>
                </c:pt>
                <c:pt idx="6709">
                  <c:v>6512</c:v>
                </c:pt>
                <c:pt idx="6710">
                  <c:v>6653</c:v>
                </c:pt>
                <c:pt idx="6711">
                  <c:v>6693</c:v>
                </c:pt>
                <c:pt idx="6712">
                  <c:v>6700</c:v>
                </c:pt>
                <c:pt idx="6713">
                  <c:v>6725</c:v>
                </c:pt>
                <c:pt idx="6714">
                  <c:v>6852</c:v>
                </c:pt>
                <c:pt idx="6715">
                  <c:v>6922</c:v>
                </c:pt>
                <c:pt idx="6716">
                  <c:v>6927</c:v>
                </c:pt>
                <c:pt idx="6717">
                  <c:v>6933</c:v>
                </c:pt>
                <c:pt idx="6718">
                  <c:v>6944</c:v>
                </c:pt>
                <c:pt idx="6719">
                  <c:v>6948</c:v>
                </c:pt>
                <c:pt idx="6720">
                  <c:v>6973</c:v>
                </c:pt>
                <c:pt idx="6721">
                  <c:v>6978</c:v>
                </c:pt>
                <c:pt idx="6722">
                  <c:v>6968</c:v>
                </c:pt>
                <c:pt idx="6723">
                  <c:v>6826</c:v>
                </c:pt>
                <c:pt idx="6724">
                  <c:v>6803</c:v>
                </c:pt>
                <c:pt idx="6725">
                  <c:v>6736</c:v>
                </c:pt>
                <c:pt idx="6726">
                  <c:v>6719</c:v>
                </c:pt>
                <c:pt idx="6727">
                  <c:v>6640</c:v>
                </c:pt>
                <c:pt idx="6728">
                  <c:v>6699</c:v>
                </c:pt>
                <c:pt idx="6729">
                  <c:v>6783</c:v>
                </c:pt>
                <c:pt idx="6730">
                  <c:v>6802</c:v>
                </c:pt>
                <c:pt idx="6731">
                  <c:v>6813</c:v>
                </c:pt>
                <c:pt idx="6732">
                  <c:v>6812</c:v>
                </c:pt>
                <c:pt idx="6733">
                  <c:v>6813</c:v>
                </c:pt>
                <c:pt idx="6734">
                  <c:v>6832</c:v>
                </c:pt>
                <c:pt idx="6735">
                  <c:v>6966</c:v>
                </c:pt>
                <c:pt idx="6736">
                  <c:v>7052</c:v>
                </c:pt>
                <c:pt idx="6737">
                  <c:v>7062</c:v>
                </c:pt>
                <c:pt idx="6738">
                  <c:v>7060</c:v>
                </c:pt>
                <c:pt idx="6739">
                  <c:v>7070</c:v>
                </c:pt>
                <c:pt idx="6740">
                  <c:v>7071</c:v>
                </c:pt>
                <c:pt idx="6741">
                  <c:v>7069</c:v>
                </c:pt>
                <c:pt idx="6742">
                  <c:v>7068</c:v>
                </c:pt>
                <c:pt idx="6743">
                  <c:v>6938</c:v>
                </c:pt>
                <c:pt idx="6744">
                  <c:v>6900</c:v>
                </c:pt>
                <c:pt idx="6745">
                  <c:v>6899</c:v>
                </c:pt>
                <c:pt idx="6746">
                  <c:v>6897</c:v>
                </c:pt>
                <c:pt idx="6747">
                  <c:v>6902</c:v>
                </c:pt>
                <c:pt idx="6748">
                  <c:v>6963</c:v>
                </c:pt>
                <c:pt idx="6749">
                  <c:v>7077</c:v>
                </c:pt>
                <c:pt idx="6750">
                  <c:v>7001</c:v>
                </c:pt>
                <c:pt idx="6751">
                  <c:v>6881</c:v>
                </c:pt>
                <c:pt idx="6752">
                  <c:v>6882</c:v>
                </c:pt>
                <c:pt idx="6753">
                  <c:v>6875</c:v>
                </c:pt>
                <c:pt idx="6754">
                  <c:v>6869</c:v>
                </c:pt>
                <c:pt idx="6755">
                  <c:v>6879</c:v>
                </c:pt>
                <c:pt idx="6756">
                  <c:v>6915</c:v>
                </c:pt>
                <c:pt idx="6757">
                  <c:v>7052</c:v>
                </c:pt>
                <c:pt idx="6758">
                  <c:v>7134</c:v>
                </c:pt>
                <c:pt idx="6759">
                  <c:v>7138</c:v>
                </c:pt>
                <c:pt idx="6760">
                  <c:v>7140</c:v>
                </c:pt>
                <c:pt idx="6761">
                  <c:v>7157</c:v>
                </c:pt>
                <c:pt idx="6762">
                  <c:v>7163</c:v>
                </c:pt>
                <c:pt idx="6763">
                  <c:v>7174</c:v>
                </c:pt>
                <c:pt idx="6764">
                  <c:v>7115</c:v>
                </c:pt>
                <c:pt idx="6765">
                  <c:v>6987</c:v>
                </c:pt>
                <c:pt idx="6766">
                  <c:v>7011</c:v>
                </c:pt>
                <c:pt idx="6767">
                  <c:v>7009</c:v>
                </c:pt>
                <c:pt idx="6768">
                  <c:v>7027</c:v>
                </c:pt>
                <c:pt idx="6769">
                  <c:v>6964</c:v>
                </c:pt>
                <c:pt idx="6770">
                  <c:v>6869</c:v>
                </c:pt>
                <c:pt idx="6771">
                  <c:v>6963</c:v>
                </c:pt>
                <c:pt idx="6772">
                  <c:v>6996</c:v>
                </c:pt>
                <c:pt idx="6773">
                  <c:v>6996</c:v>
                </c:pt>
                <c:pt idx="6774">
                  <c:v>7003</c:v>
                </c:pt>
                <c:pt idx="6775">
                  <c:v>7034</c:v>
                </c:pt>
                <c:pt idx="6776">
                  <c:v>7167</c:v>
                </c:pt>
                <c:pt idx="6777">
                  <c:v>7224</c:v>
                </c:pt>
                <c:pt idx="6778">
                  <c:v>7229</c:v>
                </c:pt>
                <c:pt idx="6779">
                  <c:v>7229</c:v>
                </c:pt>
                <c:pt idx="6780">
                  <c:v>7230</c:v>
                </c:pt>
                <c:pt idx="6781">
                  <c:v>7226</c:v>
                </c:pt>
                <c:pt idx="6782">
                  <c:v>7234</c:v>
                </c:pt>
                <c:pt idx="6783">
                  <c:v>7233</c:v>
                </c:pt>
                <c:pt idx="6784">
                  <c:v>7236</c:v>
                </c:pt>
                <c:pt idx="6785">
                  <c:v>7235</c:v>
                </c:pt>
                <c:pt idx="6786">
                  <c:v>7236</c:v>
                </c:pt>
                <c:pt idx="6787">
                  <c:v>7223</c:v>
                </c:pt>
                <c:pt idx="6788">
                  <c:v>6981</c:v>
                </c:pt>
                <c:pt idx="6789">
                  <c:v>6824</c:v>
                </c:pt>
                <c:pt idx="6790">
                  <c:v>6810</c:v>
                </c:pt>
                <c:pt idx="6791">
                  <c:v>6812</c:v>
                </c:pt>
                <c:pt idx="6792">
                  <c:v>6811</c:v>
                </c:pt>
                <c:pt idx="6793">
                  <c:v>6869</c:v>
                </c:pt>
                <c:pt idx="6794">
                  <c:v>7004</c:v>
                </c:pt>
                <c:pt idx="6795">
                  <c:v>7156</c:v>
                </c:pt>
                <c:pt idx="6796">
                  <c:v>7255</c:v>
                </c:pt>
                <c:pt idx="6797">
                  <c:v>7265</c:v>
                </c:pt>
                <c:pt idx="6798">
                  <c:v>7260</c:v>
                </c:pt>
                <c:pt idx="6799">
                  <c:v>7280</c:v>
                </c:pt>
                <c:pt idx="6800">
                  <c:v>7268</c:v>
                </c:pt>
                <c:pt idx="6801">
                  <c:v>7266</c:v>
                </c:pt>
                <c:pt idx="6802">
                  <c:v>7273</c:v>
                </c:pt>
                <c:pt idx="6803">
                  <c:v>7281</c:v>
                </c:pt>
                <c:pt idx="6804">
                  <c:v>7284</c:v>
                </c:pt>
                <c:pt idx="6805">
                  <c:v>7284</c:v>
                </c:pt>
                <c:pt idx="6806">
                  <c:v>7290</c:v>
                </c:pt>
                <c:pt idx="6807">
                  <c:v>7292</c:v>
                </c:pt>
                <c:pt idx="6808">
                  <c:v>7205</c:v>
                </c:pt>
                <c:pt idx="6809">
                  <c:v>7110</c:v>
                </c:pt>
                <c:pt idx="6810">
                  <c:v>7095</c:v>
                </c:pt>
                <c:pt idx="6811">
                  <c:v>7025</c:v>
                </c:pt>
                <c:pt idx="6812">
                  <c:v>6903</c:v>
                </c:pt>
                <c:pt idx="6813">
                  <c:v>6910</c:v>
                </c:pt>
                <c:pt idx="6814">
                  <c:v>7022</c:v>
                </c:pt>
                <c:pt idx="6815">
                  <c:v>7138</c:v>
                </c:pt>
                <c:pt idx="6816">
                  <c:v>7158</c:v>
                </c:pt>
                <c:pt idx="6817">
                  <c:v>7174</c:v>
                </c:pt>
                <c:pt idx="6818">
                  <c:v>7249</c:v>
                </c:pt>
                <c:pt idx="6819">
                  <c:v>7361</c:v>
                </c:pt>
                <c:pt idx="6820">
                  <c:v>7376</c:v>
                </c:pt>
                <c:pt idx="6821">
                  <c:v>7389</c:v>
                </c:pt>
                <c:pt idx="6822">
                  <c:v>7398</c:v>
                </c:pt>
                <c:pt idx="6823">
                  <c:v>7407</c:v>
                </c:pt>
                <c:pt idx="6824">
                  <c:v>7406</c:v>
                </c:pt>
                <c:pt idx="6825">
                  <c:v>7412</c:v>
                </c:pt>
                <c:pt idx="6826">
                  <c:v>7401</c:v>
                </c:pt>
                <c:pt idx="6827">
                  <c:v>7404</c:v>
                </c:pt>
                <c:pt idx="6828">
                  <c:v>7398</c:v>
                </c:pt>
                <c:pt idx="6829">
                  <c:v>7379</c:v>
                </c:pt>
                <c:pt idx="6830">
                  <c:v>7243</c:v>
                </c:pt>
                <c:pt idx="6831">
                  <c:v>7168</c:v>
                </c:pt>
                <c:pt idx="6832">
                  <c:v>7165</c:v>
                </c:pt>
                <c:pt idx="6833">
                  <c:v>7157</c:v>
                </c:pt>
                <c:pt idx="6834">
                  <c:v>7160</c:v>
                </c:pt>
                <c:pt idx="6835">
                  <c:v>7163</c:v>
                </c:pt>
                <c:pt idx="6836">
                  <c:v>7160</c:v>
                </c:pt>
                <c:pt idx="6837">
                  <c:v>7159</c:v>
                </c:pt>
                <c:pt idx="6838">
                  <c:v>7155</c:v>
                </c:pt>
                <c:pt idx="6839">
                  <c:v>7159</c:v>
                </c:pt>
                <c:pt idx="6840">
                  <c:v>7168</c:v>
                </c:pt>
                <c:pt idx="6841">
                  <c:v>7166</c:v>
                </c:pt>
                <c:pt idx="6842">
                  <c:v>7173</c:v>
                </c:pt>
                <c:pt idx="6843">
                  <c:v>7216</c:v>
                </c:pt>
                <c:pt idx="6844">
                  <c:v>7307</c:v>
                </c:pt>
                <c:pt idx="6845">
                  <c:v>7450</c:v>
                </c:pt>
                <c:pt idx="6846">
                  <c:v>7489</c:v>
                </c:pt>
                <c:pt idx="6847">
                  <c:v>7485</c:v>
                </c:pt>
                <c:pt idx="6848">
                  <c:v>7495</c:v>
                </c:pt>
                <c:pt idx="6849">
                  <c:v>7491</c:v>
                </c:pt>
                <c:pt idx="6850">
                  <c:v>7489</c:v>
                </c:pt>
                <c:pt idx="6851">
                  <c:v>7485</c:v>
                </c:pt>
                <c:pt idx="6852">
                  <c:v>7486</c:v>
                </c:pt>
                <c:pt idx="6853">
                  <c:v>7489</c:v>
                </c:pt>
                <c:pt idx="6854">
                  <c:v>7492</c:v>
                </c:pt>
                <c:pt idx="6855">
                  <c:v>7501</c:v>
                </c:pt>
                <c:pt idx="6856">
                  <c:v>7496</c:v>
                </c:pt>
                <c:pt idx="6857">
                  <c:v>7496</c:v>
                </c:pt>
                <c:pt idx="6858">
                  <c:v>7502</c:v>
                </c:pt>
                <c:pt idx="6859">
                  <c:v>7513</c:v>
                </c:pt>
                <c:pt idx="6860">
                  <c:v>7511</c:v>
                </c:pt>
                <c:pt idx="6861">
                  <c:v>7438</c:v>
                </c:pt>
                <c:pt idx="6862">
                  <c:v>7307</c:v>
                </c:pt>
                <c:pt idx="6863">
                  <c:v>7284</c:v>
                </c:pt>
                <c:pt idx="6864">
                  <c:v>7274</c:v>
                </c:pt>
                <c:pt idx="6865">
                  <c:v>7272</c:v>
                </c:pt>
                <c:pt idx="6866">
                  <c:v>7286</c:v>
                </c:pt>
                <c:pt idx="6867">
                  <c:v>7379</c:v>
                </c:pt>
                <c:pt idx="6868">
                  <c:v>7501</c:v>
                </c:pt>
                <c:pt idx="6869">
                  <c:v>7525</c:v>
                </c:pt>
                <c:pt idx="6870">
                  <c:v>7527</c:v>
                </c:pt>
                <c:pt idx="6871">
                  <c:v>7529</c:v>
                </c:pt>
                <c:pt idx="6872">
                  <c:v>7525</c:v>
                </c:pt>
                <c:pt idx="6873">
                  <c:v>7524</c:v>
                </c:pt>
                <c:pt idx="6874">
                  <c:v>7524</c:v>
                </c:pt>
                <c:pt idx="6875">
                  <c:v>7527</c:v>
                </c:pt>
                <c:pt idx="6876">
                  <c:v>7524</c:v>
                </c:pt>
                <c:pt idx="6877">
                  <c:v>7523</c:v>
                </c:pt>
                <c:pt idx="6878">
                  <c:v>7529</c:v>
                </c:pt>
                <c:pt idx="6879">
                  <c:v>7522</c:v>
                </c:pt>
                <c:pt idx="6880">
                  <c:v>7511</c:v>
                </c:pt>
                <c:pt idx="6881">
                  <c:v>7439</c:v>
                </c:pt>
                <c:pt idx="6882">
                  <c:v>7314</c:v>
                </c:pt>
                <c:pt idx="6883">
                  <c:v>7294</c:v>
                </c:pt>
                <c:pt idx="6884">
                  <c:v>7292</c:v>
                </c:pt>
                <c:pt idx="6885">
                  <c:v>7298</c:v>
                </c:pt>
                <c:pt idx="6886">
                  <c:v>7292</c:v>
                </c:pt>
                <c:pt idx="6887">
                  <c:v>7288</c:v>
                </c:pt>
                <c:pt idx="6888">
                  <c:v>7299</c:v>
                </c:pt>
                <c:pt idx="6889">
                  <c:v>7304</c:v>
                </c:pt>
                <c:pt idx="6890">
                  <c:v>7360</c:v>
                </c:pt>
                <c:pt idx="6891">
                  <c:v>7499</c:v>
                </c:pt>
                <c:pt idx="6892">
                  <c:v>7518</c:v>
                </c:pt>
                <c:pt idx="6893">
                  <c:v>7531</c:v>
                </c:pt>
                <c:pt idx="6894">
                  <c:v>7552</c:v>
                </c:pt>
                <c:pt idx="6895">
                  <c:v>7533</c:v>
                </c:pt>
                <c:pt idx="6896">
                  <c:v>7533</c:v>
                </c:pt>
                <c:pt idx="6897">
                  <c:v>7532</c:v>
                </c:pt>
                <c:pt idx="6898">
                  <c:v>7525</c:v>
                </c:pt>
                <c:pt idx="6899">
                  <c:v>7521</c:v>
                </c:pt>
                <c:pt idx="6900">
                  <c:v>7519</c:v>
                </c:pt>
                <c:pt idx="6901">
                  <c:v>7518</c:v>
                </c:pt>
                <c:pt idx="6902">
                  <c:v>7525</c:v>
                </c:pt>
                <c:pt idx="6903">
                  <c:v>7516</c:v>
                </c:pt>
                <c:pt idx="6904">
                  <c:v>7417</c:v>
                </c:pt>
                <c:pt idx="6905">
                  <c:v>7298</c:v>
                </c:pt>
                <c:pt idx="6906">
                  <c:v>7286</c:v>
                </c:pt>
                <c:pt idx="6907">
                  <c:v>7290</c:v>
                </c:pt>
                <c:pt idx="6908">
                  <c:v>7297</c:v>
                </c:pt>
                <c:pt idx="6909">
                  <c:v>7287</c:v>
                </c:pt>
                <c:pt idx="6910">
                  <c:v>7292</c:v>
                </c:pt>
                <c:pt idx="6911">
                  <c:v>7306</c:v>
                </c:pt>
                <c:pt idx="6912">
                  <c:v>7433</c:v>
                </c:pt>
                <c:pt idx="6913">
                  <c:v>7511</c:v>
                </c:pt>
                <c:pt idx="6914">
                  <c:v>7512</c:v>
                </c:pt>
                <c:pt idx="6915">
                  <c:v>7519</c:v>
                </c:pt>
                <c:pt idx="6916">
                  <c:v>7519</c:v>
                </c:pt>
                <c:pt idx="6917">
                  <c:v>7521</c:v>
                </c:pt>
                <c:pt idx="6918">
                  <c:v>7523</c:v>
                </c:pt>
                <c:pt idx="6919">
                  <c:v>7525</c:v>
                </c:pt>
                <c:pt idx="6920">
                  <c:v>7525</c:v>
                </c:pt>
                <c:pt idx="6921">
                  <c:v>7525</c:v>
                </c:pt>
                <c:pt idx="6922">
                  <c:v>7541</c:v>
                </c:pt>
                <c:pt idx="6923">
                  <c:v>7630</c:v>
                </c:pt>
                <c:pt idx="6924">
                  <c:v>7634</c:v>
                </c:pt>
                <c:pt idx="6925">
                  <c:v>7629</c:v>
                </c:pt>
                <c:pt idx="6926">
                  <c:v>7623</c:v>
                </c:pt>
                <c:pt idx="6927">
                  <c:v>7621</c:v>
                </c:pt>
                <c:pt idx="6928">
                  <c:v>7625</c:v>
                </c:pt>
                <c:pt idx="6929">
                  <c:v>7618</c:v>
                </c:pt>
                <c:pt idx="6930">
                  <c:v>7672</c:v>
                </c:pt>
                <c:pt idx="6931">
                  <c:v>7693</c:v>
                </c:pt>
                <c:pt idx="6932">
                  <c:v>7706</c:v>
                </c:pt>
                <c:pt idx="6933">
                  <c:v>7710</c:v>
                </c:pt>
                <c:pt idx="6934">
                  <c:v>7713</c:v>
                </c:pt>
                <c:pt idx="6935">
                  <c:v>7710</c:v>
                </c:pt>
                <c:pt idx="6936">
                  <c:v>7706</c:v>
                </c:pt>
                <c:pt idx="6937">
                  <c:v>7700</c:v>
                </c:pt>
                <c:pt idx="6938">
                  <c:v>7702</c:v>
                </c:pt>
                <c:pt idx="6939">
                  <c:v>7703</c:v>
                </c:pt>
                <c:pt idx="6940">
                  <c:v>7702</c:v>
                </c:pt>
                <c:pt idx="6941">
                  <c:v>7714</c:v>
                </c:pt>
                <c:pt idx="6942">
                  <c:v>7723</c:v>
                </c:pt>
                <c:pt idx="6943">
                  <c:v>7715</c:v>
                </c:pt>
                <c:pt idx="6944">
                  <c:v>7716</c:v>
                </c:pt>
                <c:pt idx="6945">
                  <c:v>7717</c:v>
                </c:pt>
                <c:pt idx="6946">
                  <c:v>7717</c:v>
                </c:pt>
                <c:pt idx="6947">
                  <c:v>7741</c:v>
                </c:pt>
                <c:pt idx="6948">
                  <c:v>7715</c:v>
                </c:pt>
                <c:pt idx="6949">
                  <c:v>7719</c:v>
                </c:pt>
                <c:pt idx="6950">
                  <c:v>7726</c:v>
                </c:pt>
                <c:pt idx="6951">
                  <c:v>7721</c:v>
                </c:pt>
                <c:pt idx="6952">
                  <c:v>7722</c:v>
                </c:pt>
                <c:pt idx="6953">
                  <c:v>7727</c:v>
                </c:pt>
                <c:pt idx="6954">
                  <c:v>7723</c:v>
                </c:pt>
                <c:pt idx="6955">
                  <c:v>7727</c:v>
                </c:pt>
                <c:pt idx="6956">
                  <c:v>7729</c:v>
                </c:pt>
                <c:pt idx="6957">
                  <c:v>7735</c:v>
                </c:pt>
                <c:pt idx="6958">
                  <c:v>7728</c:v>
                </c:pt>
                <c:pt idx="6959">
                  <c:v>7726</c:v>
                </c:pt>
                <c:pt idx="6960">
                  <c:v>7726</c:v>
                </c:pt>
                <c:pt idx="6961">
                  <c:v>7717</c:v>
                </c:pt>
                <c:pt idx="6962">
                  <c:v>7718</c:v>
                </c:pt>
                <c:pt idx="6963">
                  <c:v>7709</c:v>
                </c:pt>
                <c:pt idx="6964">
                  <c:v>7714</c:v>
                </c:pt>
                <c:pt idx="6965">
                  <c:v>7721</c:v>
                </c:pt>
                <c:pt idx="6966">
                  <c:v>7727</c:v>
                </c:pt>
                <c:pt idx="6967">
                  <c:v>7740</c:v>
                </c:pt>
                <c:pt idx="6968">
                  <c:v>7730</c:v>
                </c:pt>
                <c:pt idx="6969">
                  <c:v>7731</c:v>
                </c:pt>
                <c:pt idx="6970">
                  <c:v>7734</c:v>
                </c:pt>
                <c:pt idx="6971">
                  <c:v>7733</c:v>
                </c:pt>
                <c:pt idx="6972">
                  <c:v>7730</c:v>
                </c:pt>
                <c:pt idx="6973">
                  <c:v>7726</c:v>
                </c:pt>
                <c:pt idx="6974">
                  <c:v>7729</c:v>
                </c:pt>
                <c:pt idx="6975">
                  <c:v>7725</c:v>
                </c:pt>
                <c:pt idx="6976">
                  <c:v>7720</c:v>
                </c:pt>
                <c:pt idx="6977">
                  <c:v>7625</c:v>
                </c:pt>
                <c:pt idx="6978">
                  <c:v>7445</c:v>
                </c:pt>
                <c:pt idx="6979">
                  <c:v>7405</c:v>
                </c:pt>
                <c:pt idx="6980">
                  <c:v>7409</c:v>
                </c:pt>
                <c:pt idx="6981">
                  <c:v>7409</c:v>
                </c:pt>
                <c:pt idx="6982">
                  <c:v>7417</c:v>
                </c:pt>
                <c:pt idx="6983">
                  <c:v>7421</c:v>
                </c:pt>
                <c:pt idx="6984">
                  <c:v>7504</c:v>
                </c:pt>
                <c:pt idx="6985">
                  <c:v>7571</c:v>
                </c:pt>
                <c:pt idx="6986">
                  <c:v>7571</c:v>
                </c:pt>
                <c:pt idx="6987">
                  <c:v>7572</c:v>
                </c:pt>
                <c:pt idx="6988">
                  <c:v>7565</c:v>
                </c:pt>
                <c:pt idx="6989">
                  <c:v>7570</c:v>
                </c:pt>
                <c:pt idx="6990">
                  <c:v>7571</c:v>
                </c:pt>
                <c:pt idx="6991">
                  <c:v>7581</c:v>
                </c:pt>
                <c:pt idx="6992">
                  <c:v>7583</c:v>
                </c:pt>
                <c:pt idx="6993">
                  <c:v>7566</c:v>
                </c:pt>
                <c:pt idx="6994">
                  <c:v>7562</c:v>
                </c:pt>
                <c:pt idx="6995">
                  <c:v>7562</c:v>
                </c:pt>
                <c:pt idx="6996">
                  <c:v>7557</c:v>
                </c:pt>
                <c:pt idx="6997">
                  <c:v>7560</c:v>
                </c:pt>
                <c:pt idx="6998">
                  <c:v>7488</c:v>
                </c:pt>
                <c:pt idx="6999">
                  <c:v>7416</c:v>
                </c:pt>
                <c:pt idx="7000">
                  <c:v>7413</c:v>
                </c:pt>
                <c:pt idx="7001">
                  <c:v>7419</c:v>
                </c:pt>
                <c:pt idx="7002">
                  <c:v>7421</c:v>
                </c:pt>
                <c:pt idx="7003">
                  <c:v>7419</c:v>
                </c:pt>
                <c:pt idx="7004">
                  <c:v>7425</c:v>
                </c:pt>
                <c:pt idx="7005">
                  <c:v>7503</c:v>
                </c:pt>
                <c:pt idx="7006">
                  <c:v>7564</c:v>
                </c:pt>
                <c:pt idx="7007">
                  <c:v>7559</c:v>
                </c:pt>
                <c:pt idx="7008">
                  <c:v>7565</c:v>
                </c:pt>
                <c:pt idx="7009">
                  <c:v>7560</c:v>
                </c:pt>
                <c:pt idx="7010">
                  <c:v>7566</c:v>
                </c:pt>
                <c:pt idx="7011">
                  <c:v>7574</c:v>
                </c:pt>
                <c:pt idx="7012">
                  <c:v>7568</c:v>
                </c:pt>
                <c:pt idx="7013">
                  <c:v>7566</c:v>
                </c:pt>
                <c:pt idx="7014">
                  <c:v>7568</c:v>
                </c:pt>
                <c:pt idx="7015">
                  <c:v>7568</c:v>
                </c:pt>
                <c:pt idx="7016">
                  <c:v>7567</c:v>
                </c:pt>
                <c:pt idx="7017">
                  <c:v>7575</c:v>
                </c:pt>
                <c:pt idx="7018">
                  <c:v>7572</c:v>
                </c:pt>
                <c:pt idx="7019">
                  <c:v>7573</c:v>
                </c:pt>
                <c:pt idx="7020">
                  <c:v>7574</c:v>
                </c:pt>
                <c:pt idx="7021">
                  <c:v>7567</c:v>
                </c:pt>
                <c:pt idx="7022">
                  <c:v>7568</c:v>
                </c:pt>
                <c:pt idx="7023">
                  <c:v>7566</c:v>
                </c:pt>
                <c:pt idx="7024">
                  <c:v>7556</c:v>
                </c:pt>
                <c:pt idx="7025">
                  <c:v>7480</c:v>
                </c:pt>
                <c:pt idx="7026">
                  <c:v>7229</c:v>
                </c:pt>
                <c:pt idx="7027">
                  <c:v>7409</c:v>
                </c:pt>
                <c:pt idx="7028">
                  <c:v>7410</c:v>
                </c:pt>
                <c:pt idx="7029">
                  <c:v>7411</c:v>
                </c:pt>
                <c:pt idx="7030">
                  <c:v>7432</c:v>
                </c:pt>
                <c:pt idx="7031">
                  <c:v>7545</c:v>
                </c:pt>
                <c:pt idx="7032">
                  <c:v>7571</c:v>
                </c:pt>
                <c:pt idx="7033">
                  <c:v>7575</c:v>
                </c:pt>
                <c:pt idx="7034">
                  <c:v>7572</c:v>
                </c:pt>
                <c:pt idx="7035">
                  <c:v>7573</c:v>
                </c:pt>
                <c:pt idx="7036">
                  <c:v>7571</c:v>
                </c:pt>
                <c:pt idx="7037">
                  <c:v>7582</c:v>
                </c:pt>
                <c:pt idx="7038">
                  <c:v>7591</c:v>
                </c:pt>
                <c:pt idx="7039">
                  <c:v>7578</c:v>
                </c:pt>
                <c:pt idx="7040">
                  <c:v>7577</c:v>
                </c:pt>
                <c:pt idx="7041">
                  <c:v>7573</c:v>
                </c:pt>
                <c:pt idx="7042">
                  <c:v>7574</c:v>
                </c:pt>
                <c:pt idx="7043">
                  <c:v>7563</c:v>
                </c:pt>
                <c:pt idx="7044">
                  <c:v>7569</c:v>
                </c:pt>
                <c:pt idx="7045">
                  <c:v>7564</c:v>
                </c:pt>
                <c:pt idx="7046">
                  <c:v>7567</c:v>
                </c:pt>
                <c:pt idx="7047">
                  <c:v>7565</c:v>
                </c:pt>
                <c:pt idx="7048">
                  <c:v>7564</c:v>
                </c:pt>
                <c:pt idx="7049">
                  <c:v>7566</c:v>
                </c:pt>
                <c:pt idx="7050">
                  <c:v>7580</c:v>
                </c:pt>
                <c:pt idx="7051">
                  <c:v>7578</c:v>
                </c:pt>
                <c:pt idx="7052">
                  <c:v>7576</c:v>
                </c:pt>
                <c:pt idx="7053">
                  <c:v>7574</c:v>
                </c:pt>
                <c:pt idx="7054">
                  <c:v>7577</c:v>
                </c:pt>
                <c:pt idx="7055">
                  <c:v>7581</c:v>
                </c:pt>
                <c:pt idx="7056">
                  <c:v>7481</c:v>
                </c:pt>
                <c:pt idx="7057">
                  <c:v>7418</c:v>
                </c:pt>
                <c:pt idx="7058">
                  <c:v>7419</c:v>
                </c:pt>
                <c:pt idx="7059">
                  <c:v>7417</c:v>
                </c:pt>
                <c:pt idx="7060">
                  <c:v>7416</c:v>
                </c:pt>
                <c:pt idx="7061">
                  <c:v>7439</c:v>
                </c:pt>
                <c:pt idx="7062">
                  <c:v>7555</c:v>
                </c:pt>
                <c:pt idx="7063">
                  <c:v>7569</c:v>
                </c:pt>
                <c:pt idx="7064">
                  <c:v>7569</c:v>
                </c:pt>
                <c:pt idx="7065">
                  <c:v>7576</c:v>
                </c:pt>
                <c:pt idx="7066">
                  <c:v>7583</c:v>
                </c:pt>
                <c:pt idx="7067">
                  <c:v>7584</c:v>
                </c:pt>
                <c:pt idx="7068">
                  <c:v>7586</c:v>
                </c:pt>
                <c:pt idx="7069">
                  <c:v>7593</c:v>
                </c:pt>
                <c:pt idx="7070">
                  <c:v>7591</c:v>
                </c:pt>
                <c:pt idx="7071">
                  <c:v>7586</c:v>
                </c:pt>
                <c:pt idx="7072">
                  <c:v>7592</c:v>
                </c:pt>
                <c:pt idx="7073">
                  <c:v>7590</c:v>
                </c:pt>
                <c:pt idx="7074">
                  <c:v>7595</c:v>
                </c:pt>
                <c:pt idx="7075">
                  <c:v>7593</c:v>
                </c:pt>
                <c:pt idx="7076">
                  <c:v>7586</c:v>
                </c:pt>
                <c:pt idx="7077">
                  <c:v>7571</c:v>
                </c:pt>
                <c:pt idx="7078">
                  <c:v>7568</c:v>
                </c:pt>
                <c:pt idx="7079">
                  <c:v>7577</c:v>
                </c:pt>
                <c:pt idx="7080">
                  <c:v>7575</c:v>
                </c:pt>
                <c:pt idx="7081">
                  <c:v>7578</c:v>
                </c:pt>
                <c:pt idx="7082">
                  <c:v>7576</c:v>
                </c:pt>
                <c:pt idx="7083">
                  <c:v>7504</c:v>
                </c:pt>
                <c:pt idx="7084">
                  <c:v>7424</c:v>
                </c:pt>
                <c:pt idx="7085">
                  <c:v>7423</c:v>
                </c:pt>
                <c:pt idx="7086">
                  <c:v>7425</c:v>
                </c:pt>
                <c:pt idx="7087">
                  <c:v>7429</c:v>
                </c:pt>
                <c:pt idx="7088">
                  <c:v>7428</c:v>
                </c:pt>
                <c:pt idx="7089">
                  <c:v>7432</c:v>
                </c:pt>
                <c:pt idx="7090">
                  <c:v>7438</c:v>
                </c:pt>
                <c:pt idx="7091">
                  <c:v>7543</c:v>
                </c:pt>
                <c:pt idx="7092">
                  <c:v>7575</c:v>
                </c:pt>
                <c:pt idx="7093">
                  <c:v>7575</c:v>
                </c:pt>
                <c:pt idx="7094">
                  <c:v>7579</c:v>
                </c:pt>
                <c:pt idx="7095">
                  <c:v>7575</c:v>
                </c:pt>
                <c:pt idx="7096">
                  <c:v>7579</c:v>
                </c:pt>
                <c:pt idx="7097">
                  <c:v>7574</c:v>
                </c:pt>
                <c:pt idx="7098">
                  <c:v>7576</c:v>
                </c:pt>
                <c:pt idx="7099">
                  <c:v>7569</c:v>
                </c:pt>
                <c:pt idx="7100">
                  <c:v>7581</c:v>
                </c:pt>
                <c:pt idx="7101">
                  <c:v>7579</c:v>
                </c:pt>
                <c:pt idx="7102">
                  <c:v>7580</c:v>
                </c:pt>
                <c:pt idx="7103">
                  <c:v>7582</c:v>
                </c:pt>
                <c:pt idx="7104">
                  <c:v>7545</c:v>
                </c:pt>
                <c:pt idx="7105">
                  <c:v>7442</c:v>
                </c:pt>
                <c:pt idx="7106">
                  <c:v>7427</c:v>
                </c:pt>
                <c:pt idx="7107">
                  <c:v>7420</c:v>
                </c:pt>
                <c:pt idx="7108">
                  <c:v>7421</c:v>
                </c:pt>
                <c:pt idx="7109">
                  <c:v>7424</c:v>
                </c:pt>
                <c:pt idx="7110">
                  <c:v>7516</c:v>
                </c:pt>
                <c:pt idx="7111">
                  <c:v>7575</c:v>
                </c:pt>
                <c:pt idx="7112">
                  <c:v>7577</c:v>
                </c:pt>
                <c:pt idx="7113">
                  <c:v>7573</c:v>
                </c:pt>
                <c:pt idx="7114">
                  <c:v>7581</c:v>
                </c:pt>
                <c:pt idx="7115">
                  <c:v>7576</c:v>
                </c:pt>
                <c:pt idx="7116">
                  <c:v>7581</c:v>
                </c:pt>
                <c:pt idx="7117">
                  <c:v>7586</c:v>
                </c:pt>
                <c:pt idx="7118">
                  <c:v>7583</c:v>
                </c:pt>
                <c:pt idx="7119">
                  <c:v>7581</c:v>
                </c:pt>
                <c:pt idx="7120">
                  <c:v>7586</c:v>
                </c:pt>
                <c:pt idx="7121">
                  <c:v>7595</c:v>
                </c:pt>
                <c:pt idx="7122">
                  <c:v>7645</c:v>
                </c:pt>
                <c:pt idx="7123">
                  <c:v>7677</c:v>
                </c:pt>
                <c:pt idx="7124">
                  <c:v>7682</c:v>
                </c:pt>
                <c:pt idx="7125">
                  <c:v>7685</c:v>
                </c:pt>
                <c:pt idx="7126">
                  <c:v>7690</c:v>
                </c:pt>
                <c:pt idx="7127">
                  <c:v>7694</c:v>
                </c:pt>
                <c:pt idx="7128">
                  <c:v>7688</c:v>
                </c:pt>
                <c:pt idx="7129">
                  <c:v>7688</c:v>
                </c:pt>
                <c:pt idx="7130">
                  <c:v>7691</c:v>
                </c:pt>
                <c:pt idx="7131">
                  <c:v>7681</c:v>
                </c:pt>
                <c:pt idx="7132">
                  <c:v>7689</c:v>
                </c:pt>
                <c:pt idx="7133">
                  <c:v>7679</c:v>
                </c:pt>
                <c:pt idx="7134">
                  <c:v>7687</c:v>
                </c:pt>
                <c:pt idx="7135">
                  <c:v>7682</c:v>
                </c:pt>
                <c:pt idx="7136">
                  <c:v>7690</c:v>
                </c:pt>
                <c:pt idx="7137">
                  <c:v>7691</c:v>
                </c:pt>
                <c:pt idx="7138">
                  <c:v>7694</c:v>
                </c:pt>
                <c:pt idx="7139">
                  <c:v>7695</c:v>
                </c:pt>
                <c:pt idx="7140">
                  <c:v>7694</c:v>
                </c:pt>
                <c:pt idx="7141">
                  <c:v>7700</c:v>
                </c:pt>
                <c:pt idx="7142">
                  <c:v>7699</c:v>
                </c:pt>
                <c:pt idx="7143">
                  <c:v>7711</c:v>
                </c:pt>
                <c:pt idx="7144">
                  <c:v>7715</c:v>
                </c:pt>
                <c:pt idx="7145">
                  <c:v>7709</c:v>
                </c:pt>
                <c:pt idx="7146">
                  <c:v>7620</c:v>
                </c:pt>
                <c:pt idx="7147">
                  <c:v>7604</c:v>
                </c:pt>
                <c:pt idx="7148">
                  <c:v>7611</c:v>
                </c:pt>
                <c:pt idx="7149">
                  <c:v>7697</c:v>
                </c:pt>
                <c:pt idx="7150">
                  <c:v>7729</c:v>
                </c:pt>
                <c:pt idx="7151">
                  <c:v>7732</c:v>
                </c:pt>
                <c:pt idx="7152">
                  <c:v>7737</c:v>
                </c:pt>
                <c:pt idx="7153">
                  <c:v>7733</c:v>
                </c:pt>
                <c:pt idx="7154">
                  <c:v>7735</c:v>
                </c:pt>
                <c:pt idx="7155">
                  <c:v>7731</c:v>
                </c:pt>
                <c:pt idx="7156">
                  <c:v>7733</c:v>
                </c:pt>
                <c:pt idx="7157">
                  <c:v>7727</c:v>
                </c:pt>
                <c:pt idx="7158">
                  <c:v>7729</c:v>
                </c:pt>
                <c:pt idx="7159">
                  <c:v>7744</c:v>
                </c:pt>
                <c:pt idx="7160">
                  <c:v>7737</c:v>
                </c:pt>
                <c:pt idx="7161">
                  <c:v>7746</c:v>
                </c:pt>
                <c:pt idx="7162">
                  <c:v>7739</c:v>
                </c:pt>
                <c:pt idx="7163">
                  <c:v>7745</c:v>
                </c:pt>
                <c:pt idx="7164">
                  <c:v>7750</c:v>
                </c:pt>
                <c:pt idx="7165">
                  <c:v>7755</c:v>
                </c:pt>
                <c:pt idx="7166">
                  <c:v>7763</c:v>
                </c:pt>
                <c:pt idx="7167">
                  <c:v>7759</c:v>
                </c:pt>
                <c:pt idx="7168">
                  <c:v>7761</c:v>
                </c:pt>
                <c:pt idx="7169">
                  <c:v>7763</c:v>
                </c:pt>
                <c:pt idx="7170">
                  <c:v>7763</c:v>
                </c:pt>
                <c:pt idx="7171">
                  <c:v>7765</c:v>
                </c:pt>
                <c:pt idx="7172">
                  <c:v>7751</c:v>
                </c:pt>
                <c:pt idx="7173">
                  <c:v>7753</c:v>
                </c:pt>
                <c:pt idx="7174">
                  <c:v>7752</c:v>
                </c:pt>
                <c:pt idx="7175">
                  <c:v>7754</c:v>
                </c:pt>
                <c:pt idx="7176">
                  <c:v>7755</c:v>
                </c:pt>
                <c:pt idx="7177">
                  <c:v>7750</c:v>
                </c:pt>
                <c:pt idx="7178">
                  <c:v>7747</c:v>
                </c:pt>
                <c:pt idx="7179">
                  <c:v>7746</c:v>
                </c:pt>
                <c:pt idx="7180">
                  <c:v>7743</c:v>
                </c:pt>
                <c:pt idx="7181">
                  <c:v>7741</c:v>
                </c:pt>
                <c:pt idx="7182">
                  <c:v>7750</c:v>
                </c:pt>
                <c:pt idx="7183">
                  <c:v>7747</c:v>
                </c:pt>
                <c:pt idx="7184">
                  <c:v>7747</c:v>
                </c:pt>
                <c:pt idx="7185">
                  <c:v>7741</c:v>
                </c:pt>
                <c:pt idx="7186">
                  <c:v>7738</c:v>
                </c:pt>
                <c:pt idx="7187">
                  <c:v>7743</c:v>
                </c:pt>
                <c:pt idx="7188">
                  <c:v>7743</c:v>
                </c:pt>
                <c:pt idx="7189">
                  <c:v>7736</c:v>
                </c:pt>
                <c:pt idx="7190">
                  <c:v>7739</c:v>
                </c:pt>
                <c:pt idx="7191">
                  <c:v>7738</c:v>
                </c:pt>
                <c:pt idx="7192">
                  <c:v>7734</c:v>
                </c:pt>
                <c:pt idx="7193">
                  <c:v>7739</c:v>
                </c:pt>
                <c:pt idx="7194">
                  <c:v>7743</c:v>
                </c:pt>
                <c:pt idx="7195">
                  <c:v>7743</c:v>
                </c:pt>
                <c:pt idx="7196">
                  <c:v>7736</c:v>
                </c:pt>
                <c:pt idx="7197">
                  <c:v>7740</c:v>
                </c:pt>
                <c:pt idx="7198">
                  <c:v>7736</c:v>
                </c:pt>
                <c:pt idx="7199">
                  <c:v>7741</c:v>
                </c:pt>
                <c:pt idx="7200">
                  <c:v>7740</c:v>
                </c:pt>
                <c:pt idx="7201">
                  <c:v>7747</c:v>
                </c:pt>
                <c:pt idx="7202">
                  <c:v>7746</c:v>
                </c:pt>
                <c:pt idx="7203">
                  <c:v>7745</c:v>
                </c:pt>
                <c:pt idx="7204">
                  <c:v>7748</c:v>
                </c:pt>
                <c:pt idx="7205">
                  <c:v>7754</c:v>
                </c:pt>
                <c:pt idx="7206">
                  <c:v>7741</c:v>
                </c:pt>
                <c:pt idx="7207">
                  <c:v>7739</c:v>
                </c:pt>
                <c:pt idx="7208">
                  <c:v>7741</c:v>
                </c:pt>
                <c:pt idx="7209">
                  <c:v>7740</c:v>
                </c:pt>
                <c:pt idx="7210">
                  <c:v>7738</c:v>
                </c:pt>
                <c:pt idx="7211">
                  <c:v>7738</c:v>
                </c:pt>
                <c:pt idx="7212">
                  <c:v>7734</c:v>
                </c:pt>
                <c:pt idx="7213">
                  <c:v>7739</c:v>
                </c:pt>
                <c:pt idx="7214">
                  <c:v>7734</c:v>
                </c:pt>
                <c:pt idx="7215">
                  <c:v>7736</c:v>
                </c:pt>
                <c:pt idx="7216">
                  <c:v>7741</c:v>
                </c:pt>
                <c:pt idx="7217">
                  <c:v>7699</c:v>
                </c:pt>
                <c:pt idx="7218">
                  <c:v>7562</c:v>
                </c:pt>
                <c:pt idx="7219">
                  <c:v>7564</c:v>
                </c:pt>
                <c:pt idx="7220">
                  <c:v>7558</c:v>
                </c:pt>
                <c:pt idx="7221">
                  <c:v>7559</c:v>
                </c:pt>
                <c:pt idx="7222">
                  <c:v>7552</c:v>
                </c:pt>
                <c:pt idx="7223">
                  <c:v>7547</c:v>
                </c:pt>
                <c:pt idx="7224">
                  <c:v>7545</c:v>
                </c:pt>
                <c:pt idx="7225">
                  <c:v>7572</c:v>
                </c:pt>
                <c:pt idx="7226">
                  <c:v>7654</c:v>
                </c:pt>
                <c:pt idx="7227">
                  <c:v>7720</c:v>
                </c:pt>
                <c:pt idx="7228">
                  <c:v>7727</c:v>
                </c:pt>
                <c:pt idx="7229">
                  <c:v>7729</c:v>
                </c:pt>
                <c:pt idx="7230">
                  <c:v>7724</c:v>
                </c:pt>
                <c:pt idx="7231">
                  <c:v>7729</c:v>
                </c:pt>
                <c:pt idx="7232">
                  <c:v>7734</c:v>
                </c:pt>
                <c:pt idx="7233">
                  <c:v>7735</c:v>
                </c:pt>
                <c:pt idx="7234">
                  <c:v>7738</c:v>
                </c:pt>
                <c:pt idx="7235">
                  <c:v>7741</c:v>
                </c:pt>
                <c:pt idx="7236">
                  <c:v>7737</c:v>
                </c:pt>
                <c:pt idx="7237">
                  <c:v>7741</c:v>
                </c:pt>
                <c:pt idx="7238">
                  <c:v>7736</c:v>
                </c:pt>
                <c:pt idx="7239">
                  <c:v>7730</c:v>
                </c:pt>
                <c:pt idx="7240">
                  <c:v>7731</c:v>
                </c:pt>
                <c:pt idx="7241">
                  <c:v>7733</c:v>
                </c:pt>
                <c:pt idx="7242">
                  <c:v>7734</c:v>
                </c:pt>
                <c:pt idx="7243">
                  <c:v>7738</c:v>
                </c:pt>
                <c:pt idx="7244">
                  <c:v>7743</c:v>
                </c:pt>
                <c:pt idx="7245">
                  <c:v>7735</c:v>
                </c:pt>
                <c:pt idx="7246">
                  <c:v>7735</c:v>
                </c:pt>
                <c:pt idx="7247">
                  <c:v>7734</c:v>
                </c:pt>
                <c:pt idx="7248">
                  <c:v>7734</c:v>
                </c:pt>
                <c:pt idx="7249">
                  <c:v>7740</c:v>
                </c:pt>
                <c:pt idx="7250">
                  <c:v>7738</c:v>
                </c:pt>
                <c:pt idx="7251">
                  <c:v>7744</c:v>
                </c:pt>
                <c:pt idx="7252">
                  <c:v>7739</c:v>
                </c:pt>
                <c:pt idx="7253">
                  <c:v>7745</c:v>
                </c:pt>
                <c:pt idx="7254">
                  <c:v>7739</c:v>
                </c:pt>
                <c:pt idx="7255">
                  <c:v>7740</c:v>
                </c:pt>
                <c:pt idx="7256">
                  <c:v>7744</c:v>
                </c:pt>
                <c:pt idx="7257">
                  <c:v>7741</c:v>
                </c:pt>
                <c:pt idx="7258">
                  <c:v>7743</c:v>
                </c:pt>
                <c:pt idx="7259">
                  <c:v>7737</c:v>
                </c:pt>
                <c:pt idx="7260">
                  <c:v>7742</c:v>
                </c:pt>
                <c:pt idx="7261">
                  <c:v>7733</c:v>
                </c:pt>
                <c:pt idx="7262">
                  <c:v>7739</c:v>
                </c:pt>
                <c:pt idx="7263">
                  <c:v>7742</c:v>
                </c:pt>
                <c:pt idx="7264">
                  <c:v>7740</c:v>
                </c:pt>
                <c:pt idx="7265">
                  <c:v>7747</c:v>
                </c:pt>
                <c:pt idx="7266">
                  <c:v>7751</c:v>
                </c:pt>
                <c:pt idx="7267">
                  <c:v>7750</c:v>
                </c:pt>
                <c:pt idx="7268">
                  <c:v>7742</c:v>
                </c:pt>
                <c:pt idx="7269">
                  <c:v>7750</c:v>
                </c:pt>
                <c:pt idx="7270">
                  <c:v>7745</c:v>
                </c:pt>
                <c:pt idx="7271">
                  <c:v>7747</c:v>
                </c:pt>
                <c:pt idx="7272">
                  <c:v>7743</c:v>
                </c:pt>
                <c:pt idx="7273">
                  <c:v>7744</c:v>
                </c:pt>
                <c:pt idx="7274">
                  <c:v>7738</c:v>
                </c:pt>
                <c:pt idx="7275">
                  <c:v>7739</c:v>
                </c:pt>
                <c:pt idx="7276">
                  <c:v>7735</c:v>
                </c:pt>
                <c:pt idx="7277">
                  <c:v>7742</c:v>
                </c:pt>
                <c:pt idx="7278">
                  <c:v>7736</c:v>
                </c:pt>
                <c:pt idx="7279">
                  <c:v>7740</c:v>
                </c:pt>
                <c:pt idx="7280">
                  <c:v>7739</c:v>
                </c:pt>
                <c:pt idx="7281">
                  <c:v>7736</c:v>
                </c:pt>
                <c:pt idx="7282">
                  <c:v>7741</c:v>
                </c:pt>
                <c:pt idx="7283">
                  <c:v>7743</c:v>
                </c:pt>
                <c:pt idx="7284">
                  <c:v>7740</c:v>
                </c:pt>
                <c:pt idx="7285">
                  <c:v>7740</c:v>
                </c:pt>
                <c:pt idx="7286">
                  <c:v>7738</c:v>
                </c:pt>
                <c:pt idx="7287">
                  <c:v>7741</c:v>
                </c:pt>
                <c:pt idx="7288">
                  <c:v>7745</c:v>
                </c:pt>
                <c:pt idx="7289">
                  <c:v>7744</c:v>
                </c:pt>
                <c:pt idx="7290">
                  <c:v>7740</c:v>
                </c:pt>
                <c:pt idx="7291">
                  <c:v>7733</c:v>
                </c:pt>
                <c:pt idx="7292">
                  <c:v>7740</c:v>
                </c:pt>
                <c:pt idx="7293">
                  <c:v>7737</c:v>
                </c:pt>
                <c:pt idx="7294">
                  <c:v>7742</c:v>
                </c:pt>
                <c:pt idx="7295">
                  <c:v>7744</c:v>
                </c:pt>
                <c:pt idx="7296">
                  <c:v>7739</c:v>
                </c:pt>
                <c:pt idx="7297">
                  <c:v>7743</c:v>
                </c:pt>
                <c:pt idx="7298">
                  <c:v>7749</c:v>
                </c:pt>
                <c:pt idx="7299">
                  <c:v>7740</c:v>
                </c:pt>
                <c:pt idx="7300">
                  <c:v>7751</c:v>
                </c:pt>
                <c:pt idx="7301">
                  <c:v>7749</c:v>
                </c:pt>
                <c:pt idx="7302">
                  <c:v>7749</c:v>
                </c:pt>
                <c:pt idx="7303">
                  <c:v>7744</c:v>
                </c:pt>
                <c:pt idx="7304">
                  <c:v>7754</c:v>
                </c:pt>
                <c:pt idx="7305">
                  <c:v>7748</c:v>
                </c:pt>
                <c:pt idx="7306">
                  <c:v>7751</c:v>
                </c:pt>
                <c:pt idx="7307">
                  <c:v>7743</c:v>
                </c:pt>
                <c:pt idx="7308">
                  <c:v>7743</c:v>
                </c:pt>
                <c:pt idx="7309">
                  <c:v>7739</c:v>
                </c:pt>
                <c:pt idx="7310">
                  <c:v>7734</c:v>
                </c:pt>
                <c:pt idx="7311">
                  <c:v>7735</c:v>
                </c:pt>
                <c:pt idx="7312">
                  <c:v>7738</c:v>
                </c:pt>
                <c:pt idx="7313">
                  <c:v>7744</c:v>
                </c:pt>
                <c:pt idx="7314">
                  <c:v>7748</c:v>
                </c:pt>
                <c:pt idx="7315">
                  <c:v>7754</c:v>
                </c:pt>
                <c:pt idx="7316">
                  <c:v>7759</c:v>
                </c:pt>
                <c:pt idx="7317">
                  <c:v>7753</c:v>
                </c:pt>
                <c:pt idx="7318">
                  <c:v>7748</c:v>
                </c:pt>
                <c:pt idx="7319">
                  <c:v>7750</c:v>
                </c:pt>
                <c:pt idx="7320">
                  <c:v>7745</c:v>
                </c:pt>
                <c:pt idx="7321">
                  <c:v>7752</c:v>
                </c:pt>
                <c:pt idx="7322">
                  <c:v>7743</c:v>
                </c:pt>
                <c:pt idx="7323">
                  <c:v>7747</c:v>
                </c:pt>
                <c:pt idx="7324">
                  <c:v>7732</c:v>
                </c:pt>
                <c:pt idx="7325">
                  <c:v>7741</c:v>
                </c:pt>
                <c:pt idx="7326">
                  <c:v>7738</c:v>
                </c:pt>
                <c:pt idx="7327">
                  <c:v>7744</c:v>
                </c:pt>
                <c:pt idx="7328">
                  <c:v>7733</c:v>
                </c:pt>
                <c:pt idx="7329">
                  <c:v>7737</c:v>
                </c:pt>
                <c:pt idx="7330">
                  <c:v>7744</c:v>
                </c:pt>
                <c:pt idx="7331">
                  <c:v>7744</c:v>
                </c:pt>
                <c:pt idx="7332">
                  <c:v>7748</c:v>
                </c:pt>
                <c:pt idx="7333">
                  <c:v>7751</c:v>
                </c:pt>
                <c:pt idx="7334">
                  <c:v>7750</c:v>
                </c:pt>
                <c:pt idx="7335">
                  <c:v>7754</c:v>
                </c:pt>
                <c:pt idx="7336">
                  <c:v>7751</c:v>
                </c:pt>
                <c:pt idx="7337">
                  <c:v>7748</c:v>
                </c:pt>
                <c:pt idx="7338">
                  <c:v>7747</c:v>
                </c:pt>
                <c:pt idx="7339">
                  <c:v>7749</c:v>
                </c:pt>
                <c:pt idx="7340">
                  <c:v>7746</c:v>
                </c:pt>
                <c:pt idx="7341">
                  <c:v>7751</c:v>
                </c:pt>
                <c:pt idx="7342">
                  <c:v>7752</c:v>
                </c:pt>
                <c:pt idx="7343">
                  <c:v>7752</c:v>
                </c:pt>
                <c:pt idx="7344">
                  <c:v>7746</c:v>
                </c:pt>
                <c:pt idx="7345">
                  <c:v>7751</c:v>
                </c:pt>
                <c:pt idx="7346">
                  <c:v>7744</c:v>
                </c:pt>
                <c:pt idx="7347">
                  <c:v>7752</c:v>
                </c:pt>
                <c:pt idx="7348">
                  <c:v>7752</c:v>
                </c:pt>
                <c:pt idx="7349">
                  <c:v>7751</c:v>
                </c:pt>
                <c:pt idx="7350">
                  <c:v>7749</c:v>
                </c:pt>
                <c:pt idx="7351">
                  <c:v>7758</c:v>
                </c:pt>
                <c:pt idx="7352">
                  <c:v>7754</c:v>
                </c:pt>
                <c:pt idx="7353">
                  <c:v>7752</c:v>
                </c:pt>
                <c:pt idx="7354">
                  <c:v>7758</c:v>
                </c:pt>
                <c:pt idx="7355">
                  <c:v>7753</c:v>
                </c:pt>
                <c:pt idx="7356">
                  <c:v>7759</c:v>
                </c:pt>
                <c:pt idx="7357">
                  <c:v>7750</c:v>
                </c:pt>
                <c:pt idx="7358">
                  <c:v>7749</c:v>
                </c:pt>
                <c:pt idx="7359">
                  <c:v>7747</c:v>
                </c:pt>
                <c:pt idx="7360">
                  <c:v>7743</c:v>
                </c:pt>
                <c:pt idx="7361">
                  <c:v>7735</c:v>
                </c:pt>
                <c:pt idx="7362">
                  <c:v>7739</c:v>
                </c:pt>
                <c:pt idx="7363">
                  <c:v>7735</c:v>
                </c:pt>
                <c:pt idx="7364">
                  <c:v>7729</c:v>
                </c:pt>
                <c:pt idx="7365">
                  <c:v>7735</c:v>
                </c:pt>
                <c:pt idx="7366">
                  <c:v>7744</c:v>
                </c:pt>
                <c:pt idx="7367">
                  <c:v>7746</c:v>
                </c:pt>
                <c:pt idx="7368">
                  <c:v>7754</c:v>
                </c:pt>
                <c:pt idx="7369">
                  <c:v>7745</c:v>
                </c:pt>
                <c:pt idx="7370">
                  <c:v>7734</c:v>
                </c:pt>
                <c:pt idx="7371">
                  <c:v>7732</c:v>
                </c:pt>
                <c:pt idx="7372">
                  <c:v>7727</c:v>
                </c:pt>
                <c:pt idx="7373">
                  <c:v>7731</c:v>
                </c:pt>
                <c:pt idx="7374">
                  <c:v>7736</c:v>
                </c:pt>
                <c:pt idx="7375">
                  <c:v>7734</c:v>
                </c:pt>
                <c:pt idx="7376">
                  <c:v>7736</c:v>
                </c:pt>
                <c:pt idx="7377">
                  <c:v>7740</c:v>
                </c:pt>
                <c:pt idx="7378">
                  <c:v>7741</c:v>
                </c:pt>
                <c:pt idx="7379">
                  <c:v>7740</c:v>
                </c:pt>
                <c:pt idx="7380">
                  <c:v>7740</c:v>
                </c:pt>
                <c:pt idx="7381">
                  <c:v>7745</c:v>
                </c:pt>
                <c:pt idx="7382">
                  <c:v>7748</c:v>
                </c:pt>
                <c:pt idx="7383">
                  <c:v>7752</c:v>
                </c:pt>
                <c:pt idx="7384">
                  <c:v>7749</c:v>
                </c:pt>
                <c:pt idx="7385">
                  <c:v>7746</c:v>
                </c:pt>
                <c:pt idx="7386">
                  <c:v>7741</c:v>
                </c:pt>
                <c:pt idx="7387">
                  <c:v>7744</c:v>
                </c:pt>
                <c:pt idx="7388">
                  <c:v>7742</c:v>
                </c:pt>
                <c:pt idx="7389">
                  <c:v>7743</c:v>
                </c:pt>
                <c:pt idx="7390">
                  <c:v>7739</c:v>
                </c:pt>
                <c:pt idx="7391">
                  <c:v>7737</c:v>
                </c:pt>
                <c:pt idx="7392">
                  <c:v>7746</c:v>
                </c:pt>
                <c:pt idx="7393">
                  <c:v>7743</c:v>
                </c:pt>
                <c:pt idx="7394">
                  <c:v>7741</c:v>
                </c:pt>
                <c:pt idx="7395">
                  <c:v>7742</c:v>
                </c:pt>
                <c:pt idx="7396">
                  <c:v>7742</c:v>
                </c:pt>
                <c:pt idx="7397">
                  <c:v>7739</c:v>
                </c:pt>
                <c:pt idx="7398">
                  <c:v>7745</c:v>
                </c:pt>
                <c:pt idx="7399">
                  <c:v>7750</c:v>
                </c:pt>
                <c:pt idx="7400">
                  <c:v>7746</c:v>
                </c:pt>
                <c:pt idx="7401">
                  <c:v>7757</c:v>
                </c:pt>
                <c:pt idx="7402">
                  <c:v>7754</c:v>
                </c:pt>
                <c:pt idx="7403">
                  <c:v>7757</c:v>
                </c:pt>
                <c:pt idx="7404">
                  <c:v>7753</c:v>
                </c:pt>
                <c:pt idx="7405">
                  <c:v>7751</c:v>
                </c:pt>
                <c:pt idx="7406">
                  <c:v>7747</c:v>
                </c:pt>
                <c:pt idx="7407">
                  <c:v>7750</c:v>
                </c:pt>
                <c:pt idx="7408">
                  <c:v>7743</c:v>
                </c:pt>
                <c:pt idx="7409">
                  <c:v>7741</c:v>
                </c:pt>
                <c:pt idx="7410">
                  <c:v>7736</c:v>
                </c:pt>
                <c:pt idx="7411">
                  <c:v>7750</c:v>
                </c:pt>
                <c:pt idx="7412">
                  <c:v>7745</c:v>
                </c:pt>
                <c:pt idx="7413">
                  <c:v>7754</c:v>
                </c:pt>
                <c:pt idx="7414">
                  <c:v>7749</c:v>
                </c:pt>
                <c:pt idx="7415">
                  <c:v>7745</c:v>
                </c:pt>
                <c:pt idx="7416">
                  <c:v>7743</c:v>
                </c:pt>
                <c:pt idx="7417">
                  <c:v>7746</c:v>
                </c:pt>
                <c:pt idx="7418">
                  <c:v>7744</c:v>
                </c:pt>
                <c:pt idx="7419">
                  <c:v>7744</c:v>
                </c:pt>
                <c:pt idx="7420">
                  <c:v>7741</c:v>
                </c:pt>
                <c:pt idx="7421">
                  <c:v>7740</c:v>
                </c:pt>
                <c:pt idx="7422">
                  <c:v>7741</c:v>
                </c:pt>
                <c:pt idx="7423">
                  <c:v>7733</c:v>
                </c:pt>
                <c:pt idx="7424">
                  <c:v>7735</c:v>
                </c:pt>
                <c:pt idx="7425">
                  <c:v>7736</c:v>
                </c:pt>
                <c:pt idx="7426">
                  <c:v>7731</c:v>
                </c:pt>
                <c:pt idx="7427">
                  <c:v>7736</c:v>
                </c:pt>
                <c:pt idx="7428">
                  <c:v>7730</c:v>
                </c:pt>
                <c:pt idx="7429">
                  <c:v>7729</c:v>
                </c:pt>
                <c:pt idx="7430">
                  <c:v>7737</c:v>
                </c:pt>
                <c:pt idx="7431">
                  <c:v>7748</c:v>
                </c:pt>
                <c:pt idx="7432">
                  <c:v>7746</c:v>
                </c:pt>
                <c:pt idx="7433">
                  <c:v>7741</c:v>
                </c:pt>
                <c:pt idx="7434">
                  <c:v>7743</c:v>
                </c:pt>
                <c:pt idx="7435">
                  <c:v>7735</c:v>
                </c:pt>
                <c:pt idx="7436">
                  <c:v>7742</c:v>
                </c:pt>
                <c:pt idx="7437">
                  <c:v>7737</c:v>
                </c:pt>
                <c:pt idx="7438">
                  <c:v>7739</c:v>
                </c:pt>
                <c:pt idx="7439">
                  <c:v>7742</c:v>
                </c:pt>
                <c:pt idx="7440">
                  <c:v>7741</c:v>
                </c:pt>
                <c:pt idx="7441">
                  <c:v>7738</c:v>
                </c:pt>
                <c:pt idx="7442">
                  <c:v>7741</c:v>
                </c:pt>
                <c:pt idx="7443">
                  <c:v>7739</c:v>
                </c:pt>
                <c:pt idx="7444">
                  <c:v>7740</c:v>
                </c:pt>
                <c:pt idx="7445">
                  <c:v>7741</c:v>
                </c:pt>
                <c:pt idx="7446">
                  <c:v>7740</c:v>
                </c:pt>
                <c:pt idx="7447">
                  <c:v>7743</c:v>
                </c:pt>
                <c:pt idx="7448">
                  <c:v>7738</c:v>
                </c:pt>
                <c:pt idx="7449">
                  <c:v>7748</c:v>
                </c:pt>
                <c:pt idx="7450">
                  <c:v>7740</c:v>
                </c:pt>
                <c:pt idx="7451">
                  <c:v>7748</c:v>
                </c:pt>
                <c:pt idx="7452">
                  <c:v>7744</c:v>
                </c:pt>
                <c:pt idx="7453">
                  <c:v>7742</c:v>
                </c:pt>
                <c:pt idx="7454">
                  <c:v>7740</c:v>
                </c:pt>
                <c:pt idx="7455">
                  <c:v>7746</c:v>
                </c:pt>
                <c:pt idx="7456">
                  <c:v>7744</c:v>
                </c:pt>
                <c:pt idx="7457">
                  <c:v>7747</c:v>
                </c:pt>
                <c:pt idx="7458">
                  <c:v>7742</c:v>
                </c:pt>
                <c:pt idx="7459">
                  <c:v>7737</c:v>
                </c:pt>
                <c:pt idx="7460">
                  <c:v>7735</c:v>
                </c:pt>
                <c:pt idx="7461">
                  <c:v>7741</c:v>
                </c:pt>
                <c:pt idx="7462">
                  <c:v>7735</c:v>
                </c:pt>
                <c:pt idx="7463">
                  <c:v>7740</c:v>
                </c:pt>
                <c:pt idx="7464">
                  <c:v>7741</c:v>
                </c:pt>
                <c:pt idx="7465">
                  <c:v>7746</c:v>
                </c:pt>
                <c:pt idx="7466">
                  <c:v>7740</c:v>
                </c:pt>
                <c:pt idx="7467">
                  <c:v>7738</c:v>
                </c:pt>
                <c:pt idx="7468">
                  <c:v>7743</c:v>
                </c:pt>
                <c:pt idx="7469">
                  <c:v>7747</c:v>
                </c:pt>
                <c:pt idx="7470">
                  <c:v>7733</c:v>
                </c:pt>
                <c:pt idx="7471">
                  <c:v>7734</c:v>
                </c:pt>
                <c:pt idx="7472">
                  <c:v>7733</c:v>
                </c:pt>
                <c:pt idx="7473">
                  <c:v>7731</c:v>
                </c:pt>
                <c:pt idx="7474">
                  <c:v>7732</c:v>
                </c:pt>
                <c:pt idx="7475">
                  <c:v>7725</c:v>
                </c:pt>
                <c:pt idx="7476">
                  <c:v>7718</c:v>
                </c:pt>
                <c:pt idx="7477">
                  <c:v>7725</c:v>
                </c:pt>
                <c:pt idx="7478">
                  <c:v>7722</c:v>
                </c:pt>
                <c:pt idx="7479">
                  <c:v>7731</c:v>
                </c:pt>
                <c:pt idx="7480">
                  <c:v>7747</c:v>
                </c:pt>
                <c:pt idx="7481">
                  <c:v>7737</c:v>
                </c:pt>
                <c:pt idx="7482">
                  <c:v>7741</c:v>
                </c:pt>
                <c:pt idx="7483">
                  <c:v>7740</c:v>
                </c:pt>
                <c:pt idx="7484">
                  <c:v>7733</c:v>
                </c:pt>
                <c:pt idx="7485">
                  <c:v>7741</c:v>
                </c:pt>
                <c:pt idx="7486">
                  <c:v>7745</c:v>
                </c:pt>
                <c:pt idx="7487">
                  <c:v>7735</c:v>
                </c:pt>
                <c:pt idx="7488">
                  <c:v>7736</c:v>
                </c:pt>
                <c:pt idx="7489">
                  <c:v>7739</c:v>
                </c:pt>
                <c:pt idx="7490">
                  <c:v>7742</c:v>
                </c:pt>
                <c:pt idx="7491">
                  <c:v>7739</c:v>
                </c:pt>
                <c:pt idx="7492">
                  <c:v>7728</c:v>
                </c:pt>
                <c:pt idx="7493">
                  <c:v>7731</c:v>
                </c:pt>
                <c:pt idx="7494">
                  <c:v>7736</c:v>
                </c:pt>
                <c:pt idx="7495">
                  <c:v>7736</c:v>
                </c:pt>
                <c:pt idx="7496">
                  <c:v>7737</c:v>
                </c:pt>
                <c:pt idx="7497">
                  <c:v>7739</c:v>
                </c:pt>
                <c:pt idx="7498">
                  <c:v>7729</c:v>
                </c:pt>
                <c:pt idx="7499">
                  <c:v>7733</c:v>
                </c:pt>
                <c:pt idx="7500">
                  <c:v>7735</c:v>
                </c:pt>
                <c:pt idx="7501">
                  <c:v>7733</c:v>
                </c:pt>
                <c:pt idx="7502">
                  <c:v>7742</c:v>
                </c:pt>
                <c:pt idx="7503">
                  <c:v>7734</c:v>
                </c:pt>
                <c:pt idx="7504">
                  <c:v>7738</c:v>
                </c:pt>
                <c:pt idx="7505">
                  <c:v>7737</c:v>
                </c:pt>
                <c:pt idx="7506">
                  <c:v>7743</c:v>
                </c:pt>
                <c:pt idx="7507">
                  <c:v>7737</c:v>
                </c:pt>
                <c:pt idx="7508">
                  <c:v>7735</c:v>
                </c:pt>
                <c:pt idx="7509">
                  <c:v>7735</c:v>
                </c:pt>
                <c:pt idx="7510">
                  <c:v>7735</c:v>
                </c:pt>
                <c:pt idx="7511">
                  <c:v>7731</c:v>
                </c:pt>
                <c:pt idx="7512">
                  <c:v>7602</c:v>
                </c:pt>
                <c:pt idx="7513">
                  <c:v>7539</c:v>
                </c:pt>
                <c:pt idx="7514">
                  <c:v>7539</c:v>
                </c:pt>
                <c:pt idx="7515">
                  <c:v>7537</c:v>
                </c:pt>
                <c:pt idx="7516">
                  <c:v>7532</c:v>
                </c:pt>
                <c:pt idx="7517">
                  <c:v>7537</c:v>
                </c:pt>
                <c:pt idx="7518">
                  <c:v>7537</c:v>
                </c:pt>
                <c:pt idx="7519">
                  <c:v>7536</c:v>
                </c:pt>
                <c:pt idx="7520">
                  <c:v>7537</c:v>
                </c:pt>
                <c:pt idx="7521">
                  <c:v>7536</c:v>
                </c:pt>
                <c:pt idx="7522">
                  <c:v>7534</c:v>
                </c:pt>
                <c:pt idx="7523">
                  <c:v>7537</c:v>
                </c:pt>
                <c:pt idx="7524">
                  <c:v>7534</c:v>
                </c:pt>
                <c:pt idx="7525">
                  <c:v>7531</c:v>
                </c:pt>
                <c:pt idx="7526">
                  <c:v>7529</c:v>
                </c:pt>
                <c:pt idx="7527">
                  <c:v>7530</c:v>
                </c:pt>
                <c:pt idx="7528">
                  <c:v>7531</c:v>
                </c:pt>
                <c:pt idx="7529">
                  <c:v>7538</c:v>
                </c:pt>
                <c:pt idx="7530">
                  <c:v>7538</c:v>
                </c:pt>
                <c:pt idx="7531">
                  <c:v>7540</c:v>
                </c:pt>
                <c:pt idx="7532">
                  <c:v>7533</c:v>
                </c:pt>
                <c:pt idx="7533">
                  <c:v>7523</c:v>
                </c:pt>
                <c:pt idx="7534">
                  <c:v>7525</c:v>
                </c:pt>
                <c:pt idx="7535">
                  <c:v>7524</c:v>
                </c:pt>
                <c:pt idx="7536">
                  <c:v>7532</c:v>
                </c:pt>
                <c:pt idx="7537">
                  <c:v>7535</c:v>
                </c:pt>
                <c:pt idx="7538">
                  <c:v>7535</c:v>
                </c:pt>
                <c:pt idx="7539">
                  <c:v>7536</c:v>
                </c:pt>
                <c:pt idx="7540">
                  <c:v>7537</c:v>
                </c:pt>
                <c:pt idx="7541">
                  <c:v>7542</c:v>
                </c:pt>
                <c:pt idx="7542">
                  <c:v>7543</c:v>
                </c:pt>
                <c:pt idx="7543">
                  <c:v>7544</c:v>
                </c:pt>
                <c:pt idx="7544">
                  <c:v>7539</c:v>
                </c:pt>
                <c:pt idx="7545">
                  <c:v>7538</c:v>
                </c:pt>
                <c:pt idx="7546">
                  <c:v>7543</c:v>
                </c:pt>
                <c:pt idx="7547">
                  <c:v>7535</c:v>
                </c:pt>
                <c:pt idx="7548">
                  <c:v>7535</c:v>
                </c:pt>
                <c:pt idx="7549">
                  <c:v>7533</c:v>
                </c:pt>
                <c:pt idx="7550">
                  <c:v>7535</c:v>
                </c:pt>
                <c:pt idx="7551">
                  <c:v>7459</c:v>
                </c:pt>
                <c:pt idx="7552">
                  <c:v>7343</c:v>
                </c:pt>
                <c:pt idx="7553">
                  <c:v>7323</c:v>
                </c:pt>
                <c:pt idx="7554">
                  <c:v>7307</c:v>
                </c:pt>
                <c:pt idx="7555">
                  <c:v>7313</c:v>
                </c:pt>
                <c:pt idx="7556">
                  <c:v>7308</c:v>
                </c:pt>
                <c:pt idx="7557">
                  <c:v>7305</c:v>
                </c:pt>
                <c:pt idx="7558">
                  <c:v>7304</c:v>
                </c:pt>
                <c:pt idx="7559">
                  <c:v>7305</c:v>
                </c:pt>
                <c:pt idx="7560">
                  <c:v>7300</c:v>
                </c:pt>
                <c:pt idx="7561">
                  <c:v>7367</c:v>
                </c:pt>
                <c:pt idx="7562">
                  <c:v>7497</c:v>
                </c:pt>
                <c:pt idx="7563">
                  <c:v>7525</c:v>
                </c:pt>
                <c:pt idx="7564">
                  <c:v>7523</c:v>
                </c:pt>
                <c:pt idx="7565">
                  <c:v>7522</c:v>
                </c:pt>
                <c:pt idx="7566">
                  <c:v>7529</c:v>
                </c:pt>
                <c:pt idx="7567">
                  <c:v>7526</c:v>
                </c:pt>
                <c:pt idx="7568">
                  <c:v>7533</c:v>
                </c:pt>
                <c:pt idx="7569">
                  <c:v>7533</c:v>
                </c:pt>
                <c:pt idx="7570">
                  <c:v>7531</c:v>
                </c:pt>
                <c:pt idx="7571">
                  <c:v>7532</c:v>
                </c:pt>
                <c:pt idx="7572">
                  <c:v>7525</c:v>
                </c:pt>
                <c:pt idx="7573">
                  <c:v>7518</c:v>
                </c:pt>
                <c:pt idx="7574">
                  <c:v>7522</c:v>
                </c:pt>
                <c:pt idx="7575">
                  <c:v>7521</c:v>
                </c:pt>
                <c:pt idx="7576">
                  <c:v>7521</c:v>
                </c:pt>
                <c:pt idx="7577">
                  <c:v>7513</c:v>
                </c:pt>
                <c:pt idx="7578">
                  <c:v>7520</c:v>
                </c:pt>
                <c:pt idx="7579">
                  <c:v>7510</c:v>
                </c:pt>
                <c:pt idx="7580">
                  <c:v>7383</c:v>
                </c:pt>
                <c:pt idx="7581">
                  <c:v>7300</c:v>
                </c:pt>
                <c:pt idx="7582">
                  <c:v>7288</c:v>
                </c:pt>
                <c:pt idx="7583">
                  <c:v>7281</c:v>
                </c:pt>
                <c:pt idx="7584">
                  <c:v>7280</c:v>
                </c:pt>
                <c:pt idx="7585">
                  <c:v>7286</c:v>
                </c:pt>
                <c:pt idx="7586">
                  <c:v>7305</c:v>
                </c:pt>
                <c:pt idx="7587">
                  <c:v>7418</c:v>
                </c:pt>
                <c:pt idx="7588">
                  <c:v>7524</c:v>
                </c:pt>
                <c:pt idx="7589">
                  <c:v>7526</c:v>
                </c:pt>
                <c:pt idx="7590">
                  <c:v>7520</c:v>
                </c:pt>
                <c:pt idx="7591">
                  <c:v>7532</c:v>
                </c:pt>
                <c:pt idx="7592">
                  <c:v>7526</c:v>
                </c:pt>
                <c:pt idx="7593">
                  <c:v>7529</c:v>
                </c:pt>
                <c:pt idx="7594">
                  <c:v>7528</c:v>
                </c:pt>
                <c:pt idx="7595">
                  <c:v>7527</c:v>
                </c:pt>
                <c:pt idx="7596">
                  <c:v>7529</c:v>
                </c:pt>
                <c:pt idx="7597">
                  <c:v>7524</c:v>
                </c:pt>
                <c:pt idx="7598">
                  <c:v>7519</c:v>
                </c:pt>
                <c:pt idx="7599">
                  <c:v>7517</c:v>
                </c:pt>
                <c:pt idx="7600">
                  <c:v>7392</c:v>
                </c:pt>
                <c:pt idx="7601">
                  <c:v>7280</c:v>
                </c:pt>
                <c:pt idx="7602">
                  <c:v>7280</c:v>
                </c:pt>
                <c:pt idx="7603">
                  <c:v>7287</c:v>
                </c:pt>
                <c:pt idx="7604">
                  <c:v>7283</c:v>
                </c:pt>
                <c:pt idx="7605">
                  <c:v>7291</c:v>
                </c:pt>
                <c:pt idx="7606">
                  <c:v>7280</c:v>
                </c:pt>
                <c:pt idx="7607">
                  <c:v>7285</c:v>
                </c:pt>
                <c:pt idx="7608">
                  <c:v>7274</c:v>
                </c:pt>
                <c:pt idx="7609">
                  <c:v>7293</c:v>
                </c:pt>
                <c:pt idx="7610">
                  <c:v>7413</c:v>
                </c:pt>
                <c:pt idx="7611">
                  <c:v>7499</c:v>
                </c:pt>
                <c:pt idx="7612">
                  <c:v>7510</c:v>
                </c:pt>
                <c:pt idx="7613">
                  <c:v>7513</c:v>
                </c:pt>
                <c:pt idx="7614">
                  <c:v>7513</c:v>
                </c:pt>
                <c:pt idx="7615">
                  <c:v>7519</c:v>
                </c:pt>
                <c:pt idx="7616">
                  <c:v>7524</c:v>
                </c:pt>
                <c:pt idx="7617">
                  <c:v>7527</c:v>
                </c:pt>
                <c:pt idx="7618">
                  <c:v>7526</c:v>
                </c:pt>
                <c:pt idx="7619">
                  <c:v>7527</c:v>
                </c:pt>
                <c:pt idx="7620">
                  <c:v>7529</c:v>
                </c:pt>
                <c:pt idx="7621">
                  <c:v>7526</c:v>
                </c:pt>
                <c:pt idx="7622">
                  <c:v>7521</c:v>
                </c:pt>
                <c:pt idx="7623">
                  <c:v>7517</c:v>
                </c:pt>
                <c:pt idx="7624">
                  <c:v>7515</c:v>
                </c:pt>
                <c:pt idx="7625">
                  <c:v>7473</c:v>
                </c:pt>
                <c:pt idx="7626">
                  <c:v>7331</c:v>
                </c:pt>
                <c:pt idx="7627">
                  <c:v>7288</c:v>
                </c:pt>
                <c:pt idx="7628">
                  <c:v>7283</c:v>
                </c:pt>
                <c:pt idx="7629">
                  <c:v>7286</c:v>
                </c:pt>
                <c:pt idx="7630">
                  <c:v>7292</c:v>
                </c:pt>
                <c:pt idx="7631">
                  <c:v>7281</c:v>
                </c:pt>
                <c:pt idx="7632">
                  <c:v>7284</c:v>
                </c:pt>
                <c:pt idx="7633">
                  <c:v>7282</c:v>
                </c:pt>
                <c:pt idx="7634">
                  <c:v>7327</c:v>
                </c:pt>
                <c:pt idx="7635">
                  <c:v>7470</c:v>
                </c:pt>
                <c:pt idx="7636">
                  <c:v>7507</c:v>
                </c:pt>
                <c:pt idx="7637">
                  <c:v>7506</c:v>
                </c:pt>
                <c:pt idx="7638">
                  <c:v>7509</c:v>
                </c:pt>
                <c:pt idx="7639">
                  <c:v>7507</c:v>
                </c:pt>
                <c:pt idx="7640">
                  <c:v>7511</c:v>
                </c:pt>
                <c:pt idx="7641">
                  <c:v>7520</c:v>
                </c:pt>
                <c:pt idx="7642">
                  <c:v>7515</c:v>
                </c:pt>
                <c:pt idx="7643">
                  <c:v>7519</c:v>
                </c:pt>
                <c:pt idx="7644">
                  <c:v>7513</c:v>
                </c:pt>
                <c:pt idx="7645">
                  <c:v>7494</c:v>
                </c:pt>
                <c:pt idx="7646">
                  <c:v>7370</c:v>
                </c:pt>
                <c:pt idx="7647">
                  <c:v>7293</c:v>
                </c:pt>
                <c:pt idx="7648">
                  <c:v>7276</c:v>
                </c:pt>
                <c:pt idx="7649">
                  <c:v>7283</c:v>
                </c:pt>
                <c:pt idx="7650">
                  <c:v>7276</c:v>
                </c:pt>
                <c:pt idx="7651">
                  <c:v>7284</c:v>
                </c:pt>
                <c:pt idx="7652">
                  <c:v>7281</c:v>
                </c:pt>
                <c:pt idx="7653">
                  <c:v>7289</c:v>
                </c:pt>
                <c:pt idx="7654">
                  <c:v>7291</c:v>
                </c:pt>
                <c:pt idx="7655">
                  <c:v>7314</c:v>
                </c:pt>
                <c:pt idx="7656">
                  <c:v>7437</c:v>
                </c:pt>
                <c:pt idx="7657">
                  <c:v>7491</c:v>
                </c:pt>
                <c:pt idx="7658">
                  <c:v>7506</c:v>
                </c:pt>
                <c:pt idx="7659">
                  <c:v>7508</c:v>
                </c:pt>
                <c:pt idx="7660">
                  <c:v>7508</c:v>
                </c:pt>
                <c:pt idx="7661">
                  <c:v>7510</c:v>
                </c:pt>
                <c:pt idx="7662">
                  <c:v>7514</c:v>
                </c:pt>
                <c:pt idx="7663">
                  <c:v>7511</c:v>
                </c:pt>
                <c:pt idx="7664">
                  <c:v>7509</c:v>
                </c:pt>
                <c:pt idx="7665">
                  <c:v>7512</c:v>
                </c:pt>
                <c:pt idx="7666">
                  <c:v>7510</c:v>
                </c:pt>
                <c:pt idx="7667">
                  <c:v>7510</c:v>
                </c:pt>
                <c:pt idx="7668">
                  <c:v>7510</c:v>
                </c:pt>
                <c:pt idx="7669">
                  <c:v>7512</c:v>
                </c:pt>
                <c:pt idx="7670">
                  <c:v>7516</c:v>
                </c:pt>
                <c:pt idx="7671">
                  <c:v>7474</c:v>
                </c:pt>
                <c:pt idx="7672">
                  <c:v>7330</c:v>
                </c:pt>
                <c:pt idx="7673">
                  <c:v>7291</c:v>
                </c:pt>
                <c:pt idx="7674">
                  <c:v>7285</c:v>
                </c:pt>
                <c:pt idx="7675">
                  <c:v>7290</c:v>
                </c:pt>
                <c:pt idx="7676">
                  <c:v>7280</c:v>
                </c:pt>
                <c:pt idx="7677">
                  <c:v>7292</c:v>
                </c:pt>
                <c:pt idx="7678">
                  <c:v>7297</c:v>
                </c:pt>
                <c:pt idx="7679">
                  <c:v>7370</c:v>
                </c:pt>
                <c:pt idx="7680">
                  <c:v>7495</c:v>
                </c:pt>
                <c:pt idx="7681">
                  <c:v>7505</c:v>
                </c:pt>
                <c:pt idx="7682">
                  <c:v>7503</c:v>
                </c:pt>
                <c:pt idx="7683">
                  <c:v>7508</c:v>
                </c:pt>
                <c:pt idx="7684">
                  <c:v>7513</c:v>
                </c:pt>
                <c:pt idx="7685">
                  <c:v>7512</c:v>
                </c:pt>
                <c:pt idx="7686">
                  <c:v>7515</c:v>
                </c:pt>
                <c:pt idx="7687">
                  <c:v>7515</c:v>
                </c:pt>
                <c:pt idx="7688">
                  <c:v>7517</c:v>
                </c:pt>
                <c:pt idx="7689">
                  <c:v>7520</c:v>
                </c:pt>
                <c:pt idx="7690">
                  <c:v>7514</c:v>
                </c:pt>
                <c:pt idx="7691">
                  <c:v>7518</c:v>
                </c:pt>
                <c:pt idx="7692">
                  <c:v>7508</c:v>
                </c:pt>
                <c:pt idx="7693">
                  <c:v>7475</c:v>
                </c:pt>
                <c:pt idx="7694">
                  <c:v>7337</c:v>
                </c:pt>
                <c:pt idx="7695">
                  <c:v>7292</c:v>
                </c:pt>
                <c:pt idx="7696">
                  <c:v>7290</c:v>
                </c:pt>
                <c:pt idx="7697">
                  <c:v>7289</c:v>
                </c:pt>
                <c:pt idx="7698">
                  <c:v>7291</c:v>
                </c:pt>
                <c:pt idx="7699">
                  <c:v>7293</c:v>
                </c:pt>
                <c:pt idx="7700">
                  <c:v>7276</c:v>
                </c:pt>
                <c:pt idx="7701">
                  <c:v>7324</c:v>
                </c:pt>
                <c:pt idx="7702">
                  <c:v>7335</c:v>
                </c:pt>
                <c:pt idx="7703">
                  <c:v>7343</c:v>
                </c:pt>
                <c:pt idx="7704">
                  <c:v>7350</c:v>
                </c:pt>
                <c:pt idx="7705">
                  <c:v>7347</c:v>
                </c:pt>
                <c:pt idx="7706">
                  <c:v>7336</c:v>
                </c:pt>
                <c:pt idx="7707">
                  <c:v>7337</c:v>
                </c:pt>
                <c:pt idx="7708">
                  <c:v>7336</c:v>
                </c:pt>
                <c:pt idx="7709">
                  <c:v>7337</c:v>
                </c:pt>
                <c:pt idx="7710">
                  <c:v>7353</c:v>
                </c:pt>
                <c:pt idx="7711">
                  <c:v>7343</c:v>
                </c:pt>
                <c:pt idx="7712">
                  <c:v>7334</c:v>
                </c:pt>
                <c:pt idx="7713">
                  <c:v>7227</c:v>
                </c:pt>
                <c:pt idx="7714">
                  <c:v>7134</c:v>
                </c:pt>
                <c:pt idx="7715">
                  <c:v>7128</c:v>
                </c:pt>
                <c:pt idx="7716">
                  <c:v>7033</c:v>
                </c:pt>
                <c:pt idx="7717">
                  <c:v>6978</c:v>
                </c:pt>
                <c:pt idx="7718">
                  <c:v>6981</c:v>
                </c:pt>
                <c:pt idx="7719">
                  <c:v>6978</c:v>
                </c:pt>
                <c:pt idx="7720">
                  <c:v>6929</c:v>
                </c:pt>
                <c:pt idx="7721">
                  <c:v>6891</c:v>
                </c:pt>
                <c:pt idx="7722">
                  <c:v>6888</c:v>
                </c:pt>
                <c:pt idx="7723">
                  <c:v>6850</c:v>
                </c:pt>
                <c:pt idx="7724">
                  <c:v>6841</c:v>
                </c:pt>
                <c:pt idx="7725">
                  <c:v>6814</c:v>
                </c:pt>
                <c:pt idx="7726">
                  <c:v>6775</c:v>
                </c:pt>
                <c:pt idx="7727">
                  <c:v>6787</c:v>
                </c:pt>
                <c:pt idx="7728">
                  <c:v>6712</c:v>
                </c:pt>
                <c:pt idx="7729">
                  <c:v>6866</c:v>
                </c:pt>
                <c:pt idx="7730">
                  <c:v>6893</c:v>
                </c:pt>
                <c:pt idx="7731">
                  <c:v>6887</c:v>
                </c:pt>
                <c:pt idx="7732">
                  <c:v>6892</c:v>
                </c:pt>
                <c:pt idx="7733">
                  <c:v>6899</c:v>
                </c:pt>
                <c:pt idx="7734">
                  <c:v>6899</c:v>
                </c:pt>
                <c:pt idx="7735">
                  <c:v>6884</c:v>
                </c:pt>
                <c:pt idx="7736">
                  <c:v>6743</c:v>
                </c:pt>
                <c:pt idx="7737">
                  <c:v>6678</c:v>
                </c:pt>
                <c:pt idx="7738">
                  <c:v>6549</c:v>
                </c:pt>
                <c:pt idx="7739">
                  <c:v>6350</c:v>
                </c:pt>
                <c:pt idx="7740">
                  <c:v>6337</c:v>
                </c:pt>
                <c:pt idx="7741">
                  <c:v>6341</c:v>
                </c:pt>
                <c:pt idx="7742">
                  <c:v>6494</c:v>
                </c:pt>
                <c:pt idx="7743">
                  <c:v>6774</c:v>
                </c:pt>
                <c:pt idx="7744">
                  <c:v>6825</c:v>
                </c:pt>
                <c:pt idx="7745">
                  <c:v>6827</c:v>
                </c:pt>
                <c:pt idx="7746">
                  <c:v>6828</c:v>
                </c:pt>
                <c:pt idx="7747">
                  <c:v>6832</c:v>
                </c:pt>
                <c:pt idx="7748">
                  <c:v>6827</c:v>
                </c:pt>
                <c:pt idx="7749">
                  <c:v>6830</c:v>
                </c:pt>
                <c:pt idx="7750">
                  <c:v>6824</c:v>
                </c:pt>
                <c:pt idx="7751">
                  <c:v>6750</c:v>
                </c:pt>
                <c:pt idx="7752">
                  <c:v>6631</c:v>
                </c:pt>
                <c:pt idx="7753">
                  <c:v>6479</c:v>
                </c:pt>
                <c:pt idx="7754">
                  <c:v>6471</c:v>
                </c:pt>
                <c:pt idx="7755">
                  <c:v>6460</c:v>
                </c:pt>
                <c:pt idx="7756">
                  <c:v>6537</c:v>
                </c:pt>
                <c:pt idx="7757">
                  <c:v>6634</c:v>
                </c:pt>
                <c:pt idx="7758">
                  <c:v>6520</c:v>
                </c:pt>
                <c:pt idx="7759">
                  <c:v>6504</c:v>
                </c:pt>
                <c:pt idx="7760">
                  <c:v>6510</c:v>
                </c:pt>
                <c:pt idx="7761">
                  <c:v>6502</c:v>
                </c:pt>
                <c:pt idx="7762">
                  <c:v>6504</c:v>
                </c:pt>
                <c:pt idx="7763">
                  <c:v>6520</c:v>
                </c:pt>
                <c:pt idx="7764">
                  <c:v>6655</c:v>
                </c:pt>
                <c:pt idx="7765">
                  <c:v>6742</c:v>
                </c:pt>
                <c:pt idx="7766">
                  <c:v>6738</c:v>
                </c:pt>
                <c:pt idx="7767">
                  <c:v>6748</c:v>
                </c:pt>
                <c:pt idx="7768">
                  <c:v>6763</c:v>
                </c:pt>
                <c:pt idx="7769">
                  <c:v>6767</c:v>
                </c:pt>
                <c:pt idx="7770">
                  <c:v>6766</c:v>
                </c:pt>
                <c:pt idx="7771">
                  <c:v>6762</c:v>
                </c:pt>
                <c:pt idx="7772">
                  <c:v>6759</c:v>
                </c:pt>
                <c:pt idx="7773">
                  <c:v>6758</c:v>
                </c:pt>
                <c:pt idx="7774">
                  <c:v>6772</c:v>
                </c:pt>
                <c:pt idx="7775">
                  <c:v>6796</c:v>
                </c:pt>
                <c:pt idx="7776">
                  <c:v>6824</c:v>
                </c:pt>
                <c:pt idx="7777">
                  <c:v>6858</c:v>
                </c:pt>
                <c:pt idx="7778">
                  <c:v>6825</c:v>
                </c:pt>
                <c:pt idx="7779">
                  <c:v>6820</c:v>
                </c:pt>
                <c:pt idx="7780">
                  <c:v>6827</c:v>
                </c:pt>
                <c:pt idx="7781">
                  <c:v>6825</c:v>
                </c:pt>
                <c:pt idx="7782">
                  <c:v>6822</c:v>
                </c:pt>
                <c:pt idx="7783">
                  <c:v>6825</c:v>
                </c:pt>
                <c:pt idx="7784">
                  <c:v>6830</c:v>
                </c:pt>
                <c:pt idx="7785">
                  <c:v>6832</c:v>
                </c:pt>
                <c:pt idx="7786">
                  <c:v>6831</c:v>
                </c:pt>
                <c:pt idx="7787">
                  <c:v>6863</c:v>
                </c:pt>
                <c:pt idx="7788">
                  <c:v>6885</c:v>
                </c:pt>
                <c:pt idx="7789">
                  <c:v>6884</c:v>
                </c:pt>
                <c:pt idx="7790">
                  <c:v>6886</c:v>
                </c:pt>
                <c:pt idx="7791">
                  <c:v>6874</c:v>
                </c:pt>
                <c:pt idx="7792">
                  <c:v>6874</c:v>
                </c:pt>
                <c:pt idx="7793">
                  <c:v>6795</c:v>
                </c:pt>
                <c:pt idx="7794">
                  <c:v>6803</c:v>
                </c:pt>
                <c:pt idx="7795">
                  <c:v>6851</c:v>
                </c:pt>
                <c:pt idx="7796">
                  <c:v>6854</c:v>
                </c:pt>
                <c:pt idx="7797">
                  <c:v>6874</c:v>
                </c:pt>
                <c:pt idx="7798">
                  <c:v>6873</c:v>
                </c:pt>
                <c:pt idx="7799">
                  <c:v>6880</c:v>
                </c:pt>
                <c:pt idx="7800">
                  <c:v>6942</c:v>
                </c:pt>
                <c:pt idx="7801">
                  <c:v>7011</c:v>
                </c:pt>
                <c:pt idx="7802">
                  <c:v>7020</c:v>
                </c:pt>
                <c:pt idx="7803">
                  <c:v>7029</c:v>
                </c:pt>
                <c:pt idx="7804">
                  <c:v>7028</c:v>
                </c:pt>
                <c:pt idx="7805">
                  <c:v>7035</c:v>
                </c:pt>
                <c:pt idx="7806">
                  <c:v>7031</c:v>
                </c:pt>
                <c:pt idx="7807">
                  <c:v>7023</c:v>
                </c:pt>
                <c:pt idx="7808">
                  <c:v>7024</c:v>
                </c:pt>
                <c:pt idx="7809">
                  <c:v>7027</c:v>
                </c:pt>
                <c:pt idx="7810">
                  <c:v>7027</c:v>
                </c:pt>
                <c:pt idx="7811">
                  <c:v>7034</c:v>
                </c:pt>
                <c:pt idx="7812">
                  <c:v>7020</c:v>
                </c:pt>
                <c:pt idx="7813">
                  <c:v>7026</c:v>
                </c:pt>
                <c:pt idx="7814">
                  <c:v>7030</c:v>
                </c:pt>
                <c:pt idx="7815">
                  <c:v>7025</c:v>
                </c:pt>
                <c:pt idx="7816">
                  <c:v>6938</c:v>
                </c:pt>
                <c:pt idx="7817">
                  <c:v>6898</c:v>
                </c:pt>
                <c:pt idx="7818">
                  <c:v>6892</c:v>
                </c:pt>
                <c:pt idx="7819">
                  <c:v>6900</c:v>
                </c:pt>
                <c:pt idx="7820">
                  <c:v>6896</c:v>
                </c:pt>
                <c:pt idx="7821">
                  <c:v>6891</c:v>
                </c:pt>
                <c:pt idx="7822">
                  <c:v>6885</c:v>
                </c:pt>
                <c:pt idx="7823">
                  <c:v>6891</c:v>
                </c:pt>
                <c:pt idx="7824">
                  <c:v>6842</c:v>
                </c:pt>
                <c:pt idx="7825">
                  <c:v>6869</c:v>
                </c:pt>
                <c:pt idx="7826">
                  <c:v>6905</c:v>
                </c:pt>
                <c:pt idx="7827">
                  <c:v>6898</c:v>
                </c:pt>
                <c:pt idx="7828">
                  <c:v>6920</c:v>
                </c:pt>
                <c:pt idx="7829">
                  <c:v>7004</c:v>
                </c:pt>
                <c:pt idx="7830">
                  <c:v>7058</c:v>
                </c:pt>
                <c:pt idx="7831">
                  <c:v>7063</c:v>
                </c:pt>
                <c:pt idx="7832">
                  <c:v>7079</c:v>
                </c:pt>
                <c:pt idx="7833">
                  <c:v>7136</c:v>
                </c:pt>
                <c:pt idx="7834">
                  <c:v>7136</c:v>
                </c:pt>
                <c:pt idx="7835">
                  <c:v>7137</c:v>
                </c:pt>
                <c:pt idx="7836">
                  <c:v>7143</c:v>
                </c:pt>
                <c:pt idx="7837">
                  <c:v>7133</c:v>
                </c:pt>
                <c:pt idx="7838">
                  <c:v>7135</c:v>
                </c:pt>
                <c:pt idx="7839">
                  <c:v>7131</c:v>
                </c:pt>
                <c:pt idx="7840">
                  <c:v>7078</c:v>
                </c:pt>
                <c:pt idx="7841">
                  <c:v>6963</c:v>
                </c:pt>
                <c:pt idx="7842">
                  <c:v>6932</c:v>
                </c:pt>
                <c:pt idx="7843">
                  <c:v>6930</c:v>
                </c:pt>
                <c:pt idx="7844">
                  <c:v>6927</c:v>
                </c:pt>
                <c:pt idx="7845">
                  <c:v>6931</c:v>
                </c:pt>
                <c:pt idx="7846">
                  <c:v>6932</c:v>
                </c:pt>
                <c:pt idx="7847">
                  <c:v>6936</c:v>
                </c:pt>
                <c:pt idx="7848">
                  <c:v>6934</c:v>
                </c:pt>
                <c:pt idx="7849">
                  <c:v>6930</c:v>
                </c:pt>
                <c:pt idx="7850">
                  <c:v>6925</c:v>
                </c:pt>
                <c:pt idx="7851">
                  <c:v>6934</c:v>
                </c:pt>
                <c:pt idx="7852">
                  <c:v>6932</c:v>
                </c:pt>
                <c:pt idx="7853">
                  <c:v>6929</c:v>
                </c:pt>
                <c:pt idx="7854">
                  <c:v>6920</c:v>
                </c:pt>
                <c:pt idx="7855">
                  <c:v>6921</c:v>
                </c:pt>
                <c:pt idx="7856">
                  <c:v>6913</c:v>
                </c:pt>
                <c:pt idx="7857">
                  <c:v>6916</c:v>
                </c:pt>
                <c:pt idx="7858">
                  <c:v>6970</c:v>
                </c:pt>
                <c:pt idx="7859">
                  <c:v>7054</c:v>
                </c:pt>
                <c:pt idx="7860">
                  <c:v>7053</c:v>
                </c:pt>
                <c:pt idx="7861">
                  <c:v>7056</c:v>
                </c:pt>
                <c:pt idx="7862">
                  <c:v>7052</c:v>
                </c:pt>
                <c:pt idx="7863">
                  <c:v>7063</c:v>
                </c:pt>
                <c:pt idx="7864">
                  <c:v>7059</c:v>
                </c:pt>
                <c:pt idx="7865">
                  <c:v>7064</c:v>
                </c:pt>
                <c:pt idx="7866">
                  <c:v>7060</c:v>
                </c:pt>
                <c:pt idx="7867">
                  <c:v>7039</c:v>
                </c:pt>
                <c:pt idx="7868">
                  <c:v>7040</c:v>
                </c:pt>
                <c:pt idx="7869">
                  <c:v>7034</c:v>
                </c:pt>
                <c:pt idx="7870">
                  <c:v>6994</c:v>
                </c:pt>
                <c:pt idx="7871">
                  <c:v>6907</c:v>
                </c:pt>
                <c:pt idx="7872">
                  <c:v>6889</c:v>
                </c:pt>
                <c:pt idx="7873">
                  <c:v>6890</c:v>
                </c:pt>
                <c:pt idx="7874">
                  <c:v>6890</c:v>
                </c:pt>
                <c:pt idx="7875">
                  <c:v>6955</c:v>
                </c:pt>
                <c:pt idx="7876">
                  <c:v>7013</c:v>
                </c:pt>
                <c:pt idx="7877">
                  <c:v>7027</c:v>
                </c:pt>
                <c:pt idx="7878">
                  <c:v>7039</c:v>
                </c:pt>
                <c:pt idx="7879">
                  <c:v>7111</c:v>
                </c:pt>
                <c:pt idx="7880">
                  <c:v>7151</c:v>
                </c:pt>
                <c:pt idx="7881">
                  <c:v>7161</c:v>
                </c:pt>
                <c:pt idx="7882">
                  <c:v>7154</c:v>
                </c:pt>
                <c:pt idx="7883">
                  <c:v>7154</c:v>
                </c:pt>
                <c:pt idx="7884">
                  <c:v>7160</c:v>
                </c:pt>
                <c:pt idx="7885">
                  <c:v>7159</c:v>
                </c:pt>
                <c:pt idx="7886">
                  <c:v>7159</c:v>
                </c:pt>
                <c:pt idx="7887">
                  <c:v>7152</c:v>
                </c:pt>
                <c:pt idx="7888">
                  <c:v>7047</c:v>
                </c:pt>
                <c:pt idx="7889">
                  <c:v>6950</c:v>
                </c:pt>
                <c:pt idx="7890">
                  <c:v>6931</c:v>
                </c:pt>
                <c:pt idx="7891">
                  <c:v>6927</c:v>
                </c:pt>
                <c:pt idx="7892">
                  <c:v>6931</c:v>
                </c:pt>
                <c:pt idx="7893">
                  <c:v>7006</c:v>
                </c:pt>
                <c:pt idx="7894">
                  <c:v>7054</c:v>
                </c:pt>
                <c:pt idx="7895">
                  <c:v>7053</c:v>
                </c:pt>
                <c:pt idx="7896">
                  <c:v>7048</c:v>
                </c:pt>
                <c:pt idx="7897">
                  <c:v>7081</c:v>
                </c:pt>
                <c:pt idx="7898">
                  <c:v>7142</c:v>
                </c:pt>
                <c:pt idx="7899">
                  <c:v>7148</c:v>
                </c:pt>
                <c:pt idx="7900">
                  <c:v>7149</c:v>
                </c:pt>
                <c:pt idx="7901">
                  <c:v>7143</c:v>
                </c:pt>
                <c:pt idx="7902">
                  <c:v>7107</c:v>
                </c:pt>
                <c:pt idx="7903">
                  <c:v>7000</c:v>
                </c:pt>
                <c:pt idx="7904">
                  <c:v>6926</c:v>
                </c:pt>
                <c:pt idx="7905">
                  <c:v>6930</c:v>
                </c:pt>
                <c:pt idx="7906">
                  <c:v>6929</c:v>
                </c:pt>
                <c:pt idx="7907">
                  <c:v>6976</c:v>
                </c:pt>
                <c:pt idx="7908">
                  <c:v>7043</c:v>
                </c:pt>
                <c:pt idx="7909">
                  <c:v>7050</c:v>
                </c:pt>
                <c:pt idx="7910">
                  <c:v>7053</c:v>
                </c:pt>
                <c:pt idx="7911">
                  <c:v>7055</c:v>
                </c:pt>
                <c:pt idx="7912">
                  <c:v>7062</c:v>
                </c:pt>
                <c:pt idx="7913">
                  <c:v>7136</c:v>
                </c:pt>
                <c:pt idx="7914">
                  <c:v>7154</c:v>
                </c:pt>
                <c:pt idx="7915">
                  <c:v>7150</c:v>
                </c:pt>
                <c:pt idx="7916">
                  <c:v>7150</c:v>
                </c:pt>
                <c:pt idx="7917">
                  <c:v>7139</c:v>
                </c:pt>
                <c:pt idx="7918">
                  <c:v>7035</c:v>
                </c:pt>
                <c:pt idx="7919">
                  <c:v>6943</c:v>
                </c:pt>
                <c:pt idx="7920">
                  <c:v>6922</c:v>
                </c:pt>
                <c:pt idx="7921">
                  <c:v>6904</c:v>
                </c:pt>
                <c:pt idx="7922">
                  <c:v>6906</c:v>
                </c:pt>
                <c:pt idx="7923">
                  <c:v>6967</c:v>
                </c:pt>
                <c:pt idx="7924">
                  <c:v>7032</c:v>
                </c:pt>
                <c:pt idx="7925">
                  <c:v>7027</c:v>
                </c:pt>
                <c:pt idx="7926">
                  <c:v>7029</c:v>
                </c:pt>
                <c:pt idx="7927">
                  <c:v>7046</c:v>
                </c:pt>
                <c:pt idx="7928">
                  <c:v>7116</c:v>
                </c:pt>
                <c:pt idx="7929">
                  <c:v>7134</c:v>
                </c:pt>
                <c:pt idx="7930">
                  <c:v>7153</c:v>
                </c:pt>
                <c:pt idx="7931">
                  <c:v>7153</c:v>
                </c:pt>
                <c:pt idx="7932">
                  <c:v>7161</c:v>
                </c:pt>
                <c:pt idx="7933">
                  <c:v>7160</c:v>
                </c:pt>
                <c:pt idx="7934">
                  <c:v>7155</c:v>
                </c:pt>
                <c:pt idx="7935">
                  <c:v>7156</c:v>
                </c:pt>
                <c:pt idx="7936">
                  <c:v>7049</c:v>
                </c:pt>
                <c:pt idx="7937">
                  <c:v>7156</c:v>
                </c:pt>
                <c:pt idx="7938">
                  <c:v>7156</c:v>
                </c:pt>
                <c:pt idx="7939">
                  <c:v>7155</c:v>
                </c:pt>
                <c:pt idx="7940">
                  <c:v>7170</c:v>
                </c:pt>
                <c:pt idx="7941">
                  <c:v>7178</c:v>
                </c:pt>
                <c:pt idx="7942">
                  <c:v>7198</c:v>
                </c:pt>
                <c:pt idx="7943">
                  <c:v>7202</c:v>
                </c:pt>
                <c:pt idx="7944">
                  <c:v>7191</c:v>
                </c:pt>
                <c:pt idx="7945">
                  <c:v>7178</c:v>
                </c:pt>
                <c:pt idx="7946">
                  <c:v>7173</c:v>
                </c:pt>
                <c:pt idx="7947">
                  <c:v>7171</c:v>
                </c:pt>
                <c:pt idx="7948">
                  <c:v>7172</c:v>
                </c:pt>
                <c:pt idx="7949">
                  <c:v>7166</c:v>
                </c:pt>
                <c:pt idx="7950">
                  <c:v>7168</c:v>
                </c:pt>
                <c:pt idx="7951">
                  <c:v>7169</c:v>
                </c:pt>
                <c:pt idx="7952">
                  <c:v>7166</c:v>
                </c:pt>
                <c:pt idx="7953">
                  <c:v>7167</c:v>
                </c:pt>
                <c:pt idx="7954">
                  <c:v>7166</c:v>
                </c:pt>
                <c:pt idx="7955">
                  <c:v>7170</c:v>
                </c:pt>
                <c:pt idx="7956">
                  <c:v>7173</c:v>
                </c:pt>
                <c:pt idx="7957">
                  <c:v>7180</c:v>
                </c:pt>
                <c:pt idx="7958">
                  <c:v>7172</c:v>
                </c:pt>
                <c:pt idx="7959">
                  <c:v>7163</c:v>
                </c:pt>
                <c:pt idx="7960">
                  <c:v>7169</c:v>
                </c:pt>
                <c:pt idx="7961">
                  <c:v>7172</c:v>
                </c:pt>
                <c:pt idx="7962">
                  <c:v>7174</c:v>
                </c:pt>
                <c:pt idx="7963">
                  <c:v>7176</c:v>
                </c:pt>
                <c:pt idx="7964">
                  <c:v>7180</c:v>
                </c:pt>
                <c:pt idx="7965">
                  <c:v>7177</c:v>
                </c:pt>
                <c:pt idx="7966">
                  <c:v>7171</c:v>
                </c:pt>
                <c:pt idx="7967">
                  <c:v>7182</c:v>
                </c:pt>
                <c:pt idx="7968">
                  <c:v>7197</c:v>
                </c:pt>
                <c:pt idx="7969">
                  <c:v>7212</c:v>
                </c:pt>
                <c:pt idx="7970">
                  <c:v>7218</c:v>
                </c:pt>
                <c:pt idx="7971">
                  <c:v>7212</c:v>
                </c:pt>
                <c:pt idx="7972">
                  <c:v>7221</c:v>
                </c:pt>
                <c:pt idx="7973">
                  <c:v>7220</c:v>
                </c:pt>
                <c:pt idx="7974">
                  <c:v>7217</c:v>
                </c:pt>
                <c:pt idx="7975">
                  <c:v>7229</c:v>
                </c:pt>
                <c:pt idx="7976">
                  <c:v>7223</c:v>
                </c:pt>
                <c:pt idx="7977">
                  <c:v>7206</c:v>
                </c:pt>
                <c:pt idx="7978">
                  <c:v>7201</c:v>
                </c:pt>
                <c:pt idx="7979">
                  <c:v>7197</c:v>
                </c:pt>
                <c:pt idx="7980">
                  <c:v>7197</c:v>
                </c:pt>
                <c:pt idx="7981">
                  <c:v>7199</c:v>
                </c:pt>
                <c:pt idx="7982">
                  <c:v>7201</c:v>
                </c:pt>
                <c:pt idx="7983">
                  <c:v>7199</c:v>
                </c:pt>
                <c:pt idx="7984">
                  <c:v>7202</c:v>
                </c:pt>
                <c:pt idx="7985">
                  <c:v>7199</c:v>
                </c:pt>
                <c:pt idx="7986">
                  <c:v>7203</c:v>
                </c:pt>
                <c:pt idx="7987">
                  <c:v>7202</c:v>
                </c:pt>
                <c:pt idx="7988">
                  <c:v>7197</c:v>
                </c:pt>
                <c:pt idx="7989">
                  <c:v>7203</c:v>
                </c:pt>
                <c:pt idx="7990">
                  <c:v>7203</c:v>
                </c:pt>
                <c:pt idx="7991">
                  <c:v>7203</c:v>
                </c:pt>
                <c:pt idx="7992">
                  <c:v>7207</c:v>
                </c:pt>
                <c:pt idx="7993">
                  <c:v>7204</c:v>
                </c:pt>
                <c:pt idx="7994">
                  <c:v>7193</c:v>
                </c:pt>
                <c:pt idx="7995">
                  <c:v>7195</c:v>
                </c:pt>
                <c:pt idx="7996">
                  <c:v>7192</c:v>
                </c:pt>
                <c:pt idx="7997">
                  <c:v>7192</c:v>
                </c:pt>
                <c:pt idx="7998">
                  <c:v>7193</c:v>
                </c:pt>
                <c:pt idx="7999">
                  <c:v>7197</c:v>
                </c:pt>
                <c:pt idx="8000">
                  <c:v>7183</c:v>
                </c:pt>
                <c:pt idx="8001">
                  <c:v>7165</c:v>
                </c:pt>
                <c:pt idx="8002">
                  <c:v>7154</c:v>
                </c:pt>
                <c:pt idx="8003">
                  <c:v>7149</c:v>
                </c:pt>
                <c:pt idx="8004">
                  <c:v>7147</c:v>
                </c:pt>
                <c:pt idx="8005">
                  <c:v>7149</c:v>
                </c:pt>
                <c:pt idx="8006">
                  <c:v>7147</c:v>
                </c:pt>
                <c:pt idx="8007">
                  <c:v>7146</c:v>
                </c:pt>
                <c:pt idx="8008">
                  <c:v>7145</c:v>
                </c:pt>
                <c:pt idx="8009">
                  <c:v>7141</c:v>
                </c:pt>
                <c:pt idx="8010">
                  <c:v>7135</c:v>
                </c:pt>
                <c:pt idx="8011">
                  <c:v>7140</c:v>
                </c:pt>
                <c:pt idx="8012">
                  <c:v>7140</c:v>
                </c:pt>
                <c:pt idx="8013">
                  <c:v>7141</c:v>
                </c:pt>
                <c:pt idx="8014">
                  <c:v>7131</c:v>
                </c:pt>
                <c:pt idx="8015">
                  <c:v>7120</c:v>
                </c:pt>
                <c:pt idx="8016">
                  <c:v>7109</c:v>
                </c:pt>
                <c:pt idx="8017">
                  <c:v>6999</c:v>
                </c:pt>
                <c:pt idx="8018">
                  <c:v>6939</c:v>
                </c:pt>
                <c:pt idx="8019">
                  <c:v>6934</c:v>
                </c:pt>
                <c:pt idx="8020">
                  <c:v>6934</c:v>
                </c:pt>
                <c:pt idx="8021">
                  <c:v>6904</c:v>
                </c:pt>
                <c:pt idx="8022">
                  <c:v>6885</c:v>
                </c:pt>
                <c:pt idx="8023">
                  <c:v>6875</c:v>
                </c:pt>
                <c:pt idx="8024">
                  <c:v>6862</c:v>
                </c:pt>
                <c:pt idx="8025">
                  <c:v>6861</c:v>
                </c:pt>
                <c:pt idx="8026">
                  <c:v>6859</c:v>
                </c:pt>
                <c:pt idx="8027">
                  <c:v>6852</c:v>
                </c:pt>
                <c:pt idx="8028">
                  <c:v>6856</c:v>
                </c:pt>
                <c:pt idx="8029">
                  <c:v>6859</c:v>
                </c:pt>
                <c:pt idx="8030">
                  <c:v>6857</c:v>
                </c:pt>
                <c:pt idx="8031">
                  <c:v>6859</c:v>
                </c:pt>
                <c:pt idx="8032">
                  <c:v>6846</c:v>
                </c:pt>
                <c:pt idx="8033">
                  <c:v>6831</c:v>
                </c:pt>
                <c:pt idx="8034">
                  <c:v>6798</c:v>
                </c:pt>
                <c:pt idx="8035">
                  <c:v>6639</c:v>
                </c:pt>
                <c:pt idx="8036">
                  <c:v>6597</c:v>
                </c:pt>
                <c:pt idx="8037">
                  <c:v>6599</c:v>
                </c:pt>
                <c:pt idx="8038">
                  <c:v>6609</c:v>
                </c:pt>
                <c:pt idx="8039">
                  <c:v>6746</c:v>
                </c:pt>
                <c:pt idx="8040">
                  <c:v>6764</c:v>
                </c:pt>
                <c:pt idx="8041">
                  <c:v>6773</c:v>
                </c:pt>
                <c:pt idx="8042">
                  <c:v>6771</c:v>
                </c:pt>
                <c:pt idx="8043">
                  <c:v>6764</c:v>
                </c:pt>
                <c:pt idx="8044">
                  <c:v>6763</c:v>
                </c:pt>
                <c:pt idx="8045">
                  <c:v>6758</c:v>
                </c:pt>
                <c:pt idx="8046">
                  <c:v>6744</c:v>
                </c:pt>
                <c:pt idx="8047">
                  <c:v>6728</c:v>
                </c:pt>
                <c:pt idx="8048">
                  <c:v>6690</c:v>
                </c:pt>
                <c:pt idx="8049">
                  <c:v>6490</c:v>
                </c:pt>
                <c:pt idx="8050">
                  <c:v>6394</c:v>
                </c:pt>
                <c:pt idx="8051">
                  <c:v>6366</c:v>
                </c:pt>
                <c:pt idx="8052">
                  <c:v>6367</c:v>
                </c:pt>
                <c:pt idx="8053">
                  <c:v>6380</c:v>
                </c:pt>
                <c:pt idx="8054">
                  <c:v>6377</c:v>
                </c:pt>
                <c:pt idx="8055">
                  <c:v>6383</c:v>
                </c:pt>
                <c:pt idx="8056">
                  <c:v>6542</c:v>
                </c:pt>
                <c:pt idx="8057">
                  <c:v>6646</c:v>
                </c:pt>
                <c:pt idx="8058">
                  <c:v>6645</c:v>
                </c:pt>
                <c:pt idx="8059">
                  <c:v>6639</c:v>
                </c:pt>
                <c:pt idx="8060">
                  <c:v>6640</c:v>
                </c:pt>
                <c:pt idx="8061">
                  <c:v>6641</c:v>
                </c:pt>
                <c:pt idx="8062">
                  <c:v>6643</c:v>
                </c:pt>
                <c:pt idx="8063">
                  <c:v>6647</c:v>
                </c:pt>
                <c:pt idx="8064">
                  <c:v>6648</c:v>
                </c:pt>
                <c:pt idx="8065">
                  <c:v>6607</c:v>
                </c:pt>
                <c:pt idx="8066">
                  <c:v>6425</c:v>
                </c:pt>
                <c:pt idx="8067">
                  <c:v>6412</c:v>
                </c:pt>
                <c:pt idx="8068">
                  <c:v>6431</c:v>
                </c:pt>
                <c:pt idx="8069">
                  <c:v>6477</c:v>
                </c:pt>
                <c:pt idx="8070">
                  <c:v>6683</c:v>
                </c:pt>
                <c:pt idx="8071">
                  <c:v>6774</c:v>
                </c:pt>
                <c:pt idx="8072">
                  <c:v>6798</c:v>
                </c:pt>
                <c:pt idx="8073">
                  <c:v>6829</c:v>
                </c:pt>
                <c:pt idx="8074">
                  <c:v>6856</c:v>
                </c:pt>
                <c:pt idx="8075">
                  <c:v>6890</c:v>
                </c:pt>
                <c:pt idx="8076">
                  <c:v>6914</c:v>
                </c:pt>
                <c:pt idx="8077">
                  <c:v>6944</c:v>
                </c:pt>
                <c:pt idx="8078">
                  <c:v>6980</c:v>
                </c:pt>
                <c:pt idx="8079">
                  <c:v>7008</c:v>
                </c:pt>
                <c:pt idx="8080">
                  <c:v>7030</c:v>
                </c:pt>
                <c:pt idx="8081">
                  <c:v>6952</c:v>
                </c:pt>
                <c:pt idx="8082">
                  <c:v>6832</c:v>
                </c:pt>
                <c:pt idx="8083">
                  <c:v>6853</c:v>
                </c:pt>
                <c:pt idx="8084">
                  <c:v>6896</c:v>
                </c:pt>
                <c:pt idx="8085">
                  <c:v>7052</c:v>
                </c:pt>
                <c:pt idx="8086">
                  <c:v>7162</c:v>
                </c:pt>
                <c:pt idx="8087">
                  <c:v>7164</c:v>
                </c:pt>
                <c:pt idx="8088">
                  <c:v>7165</c:v>
                </c:pt>
                <c:pt idx="8089">
                  <c:v>7159</c:v>
                </c:pt>
                <c:pt idx="8090">
                  <c:v>7152</c:v>
                </c:pt>
                <c:pt idx="8091">
                  <c:v>7151</c:v>
                </c:pt>
                <c:pt idx="8092">
                  <c:v>7140</c:v>
                </c:pt>
                <c:pt idx="8093">
                  <c:v>7138</c:v>
                </c:pt>
                <c:pt idx="8094">
                  <c:v>7139</c:v>
                </c:pt>
                <c:pt idx="8095">
                  <c:v>7044</c:v>
                </c:pt>
                <c:pt idx="8096">
                  <c:v>6883</c:v>
                </c:pt>
                <c:pt idx="8097">
                  <c:v>6880</c:v>
                </c:pt>
                <c:pt idx="8098">
                  <c:v>6913</c:v>
                </c:pt>
                <c:pt idx="8099">
                  <c:v>7065</c:v>
                </c:pt>
                <c:pt idx="8100">
                  <c:v>7203</c:v>
                </c:pt>
                <c:pt idx="8101">
                  <c:v>7209</c:v>
                </c:pt>
                <c:pt idx="8102">
                  <c:v>7214</c:v>
                </c:pt>
                <c:pt idx="8103">
                  <c:v>7223</c:v>
                </c:pt>
                <c:pt idx="8104">
                  <c:v>7222</c:v>
                </c:pt>
                <c:pt idx="8105">
                  <c:v>7221</c:v>
                </c:pt>
                <c:pt idx="8106">
                  <c:v>7221</c:v>
                </c:pt>
                <c:pt idx="8107">
                  <c:v>7216</c:v>
                </c:pt>
                <c:pt idx="8108">
                  <c:v>7110</c:v>
                </c:pt>
                <c:pt idx="8109">
                  <c:v>6953</c:v>
                </c:pt>
                <c:pt idx="8110">
                  <c:v>6958</c:v>
                </c:pt>
                <c:pt idx="8111">
                  <c:v>6968</c:v>
                </c:pt>
                <c:pt idx="8112">
                  <c:v>7067</c:v>
                </c:pt>
                <c:pt idx="8113">
                  <c:v>7217</c:v>
                </c:pt>
                <c:pt idx="8114">
                  <c:v>7242</c:v>
                </c:pt>
                <c:pt idx="8115">
                  <c:v>7254</c:v>
                </c:pt>
                <c:pt idx="8116">
                  <c:v>7267</c:v>
                </c:pt>
                <c:pt idx="8117">
                  <c:v>7331</c:v>
                </c:pt>
                <c:pt idx="8118">
                  <c:v>7343</c:v>
                </c:pt>
                <c:pt idx="8119">
                  <c:v>7357</c:v>
                </c:pt>
                <c:pt idx="8120">
                  <c:v>7375</c:v>
                </c:pt>
                <c:pt idx="8121">
                  <c:v>7451</c:v>
                </c:pt>
                <c:pt idx="8122">
                  <c:v>7464</c:v>
                </c:pt>
                <c:pt idx="8123">
                  <c:v>7473</c:v>
                </c:pt>
                <c:pt idx="8124">
                  <c:v>7496</c:v>
                </c:pt>
                <c:pt idx="8125">
                  <c:v>7492</c:v>
                </c:pt>
                <c:pt idx="8126">
                  <c:v>7491</c:v>
                </c:pt>
                <c:pt idx="8127">
                  <c:v>7501</c:v>
                </c:pt>
                <c:pt idx="8128">
                  <c:v>7496</c:v>
                </c:pt>
                <c:pt idx="8129">
                  <c:v>7506</c:v>
                </c:pt>
                <c:pt idx="8130">
                  <c:v>7561</c:v>
                </c:pt>
                <c:pt idx="8131">
                  <c:v>7594</c:v>
                </c:pt>
                <c:pt idx="8132">
                  <c:v>7584</c:v>
                </c:pt>
                <c:pt idx="8133">
                  <c:v>7594</c:v>
                </c:pt>
                <c:pt idx="8134">
                  <c:v>7586</c:v>
                </c:pt>
                <c:pt idx="8135">
                  <c:v>7627</c:v>
                </c:pt>
                <c:pt idx="8136">
                  <c:v>7627</c:v>
                </c:pt>
                <c:pt idx="8137">
                  <c:v>7634</c:v>
                </c:pt>
                <c:pt idx="8138">
                  <c:v>7638</c:v>
                </c:pt>
                <c:pt idx="8139">
                  <c:v>7620</c:v>
                </c:pt>
                <c:pt idx="8140">
                  <c:v>7639</c:v>
                </c:pt>
                <c:pt idx="8141">
                  <c:v>7683</c:v>
                </c:pt>
                <c:pt idx="8142">
                  <c:v>7706</c:v>
                </c:pt>
                <c:pt idx="8143">
                  <c:v>7742</c:v>
                </c:pt>
                <c:pt idx="8144">
                  <c:v>7774</c:v>
                </c:pt>
                <c:pt idx="8145">
                  <c:v>7785</c:v>
                </c:pt>
                <c:pt idx="8146">
                  <c:v>7802</c:v>
                </c:pt>
                <c:pt idx="8147">
                  <c:v>7800</c:v>
                </c:pt>
                <c:pt idx="8148">
                  <c:v>7798</c:v>
                </c:pt>
                <c:pt idx="8149">
                  <c:v>7797</c:v>
                </c:pt>
                <c:pt idx="8150">
                  <c:v>7793</c:v>
                </c:pt>
                <c:pt idx="8151">
                  <c:v>7807</c:v>
                </c:pt>
                <c:pt idx="8152">
                  <c:v>7832</c:v>
                </c:pt>
                <c:pt idx="8153">
                  <c:v>7838</c:v>
                </c:pt>
                <c:pt idx="8154">
                  <c:v>7835</c:v>
                </c:pt>
                <c:pt idx="8155">
                  <c:v>7828</c:v>
                </c:pt>
                <c:pt idx="8156">
                  <c:v>7835</c:v>
                </c:pt>
                <c:pt idx="8157">
                  <c:v>7855</c:v>
                </c:pt>
                <c:pt idx="8158">
                  <c:v>7857</c:v>
                </c:pt>
                <c:pt idx="8159">
                  <c:v>7856</c:v>
                </c:pt>
                <c:pt idx="8160">
                  <c:v>7870</c:v>
                </c:pt>
                <c:pt idx="8161">
                  <c:v>7893</c:v>
                </c:pt>
                <c:pt idx="8162">
                  <c:v>7918</c:v>
                </c:pt>
                <c:pt idx="8163">
                  <c:v>7974</c:v>
                </c:pt>
                <c:pt idx="8164">
                  <c:v>7990</c:v>
                </c:pt>
                <c:pt idx="8165">
                  <c:v>8008</c:v>
                </c:pt>
                <c:pt idx="8166">
                  <c:v>8021</c:v>
                </c:pt>
                <c:pt idx="8167">
                  <c:v>8033</c:v>
                </c:pt>
                <c:pt idx="8168">
                  <c:v>8054</c:v>
                </c:pt>
                <c:pt idx="8169">
                  <c:v>8072</c:v>
                </c:pt>
                <c:pt idx="8170">
                  <c:v>8091</c:v>
                </c:pt>
                <c:pt idx="8171">
                  <c:v>8115</c:v>
                </c:pt>
                <c:pt idx="8172">
                  <c:v>8122</c:v>
                </c:pt>
                <c:pt idx="8173">
                  <c:v>8133</c:v>
                </c:pt>
                <c:pt idx="8174">
                  <c:v>8149</c:v>
                </c:pt>
                <c:pt idx="8175">
                  <c:v>8155</c:v>
                </c:pt>
                <c:pt idx="8176">
                  <c:v>8172</c:v>
                </c:pt>
                <c:pt idx="8177">
                  <c:v>8189</c:v>
                </c:pt>
                <c:pt idx="8178">
                  <c:v>8205</c:v>
                </c:pt>
                <c:pt idx="8179">
                  <c:v>8213</c:v>
                </c:pt>
                <c:pt idx="8180">
                  <c:v>8229</c:v>
                </c:pt>
                <c:pt idx="8181">
                  <c:v>8257</c:v>
                </c:pt>
                <c:pt idx="8182">
                  <c:v>8311</c:v>
                </c:pt>
                <c:pt idx="8183">
                  <c:v>8329</c:v>
                </c:pt>
                <c:pt idx="8184">
                  <c:v>8347</c:v>
                </c:pt>
                <c:pt idx="8185">
                  <c:v>8372</c:v>
                </c:pt>
                <c:pt idx="8186">
                  <c:v>8390</c:v>
                </c:pt>
                <c:pt idx="8187">
                  <c:v>8408</c:v>
                </c:pt>
                <c:pt idx="8188">
                  <c:v>8418</c:v>
                </c:pt>
                <c:pt idx="8189">
                  <c:v>8431</c:v>
                </c:pt>
                <c:pt idx="8190">
                  <c:v>8442</c:v>
                </c:pt>
                <c:pt idx="8191">
                  <c:v>8440</c:v>
                </c:pt>
                <c:pt idx="8192">
                  <c:v>8437</c:v>
                </c:pt>
                <c:pt idx="8193">
                  <c:v>8457</c:v>
                </c:pt>
                <c:pt idx="8194">
                  <c:v>8459</c:v>
                </c:pt>
                <c:pt idx="8195">
                  <c:v>8473</c:v>
                </c:pt>
                <c:pt idx="8196">
                  <c:v>8472</c:v>
                </c:pt>
                <c:pt idx="8197">
                  <c:v>8477</c:v>
                </c:pt>
                <c:pt idx="8198">
                  <c:v>8471</c:v>
                </c:pt>
                <c:pt idx="8199">
                  <c:v>8482</c:v>
                </c:pt>
                <c:pt idx="8200">
                  <c:v>8487</c:v>
                </c:pt>
                <c:pt idx="8201">
                  <c:v>8495</c:v>
                </c:pt>
                <c:pt idx="8202">
                  <c:v>8489</c:v>
                </c:pt>
                <c:pt idx="8203">
                  <c:v>8484</c:v>
                </c:pt>
                <c:pt idx="8204">
                  <c:v>8486</c:v>
                </c:pt>
                <c:pt idx="8205">
                  <c:v>8467</c:v>
                </c:pt>
                <c:pt idx="8206">
                  <c:v>8473</c:v>
                </c:pt>
                <c:pt idx="8207">
                  <c:v>8470</c:v>
                </c:pt>
                <c:pt idx="8208">
                  <c:v>8475</c:v>
                </c:pt>
                <c:pt idx="8209">
                  <c:v>8470</c:v>
                </c:pt>
                <c:pt idx="8210">
                  <c:v>8474</c:v>
                </c:pt>
                <c:pt idx="8211">
                  <c:v>8473</c:v>
                </c:pt>
                <c:pt idx="8212">
                  <c:v>8429</c:v>
                </c:pt>
                <c:pt idx="8213">
                  <c:v>8393</c:v>
                </c:pt>
                <c:pt idx="8214">
                  <c:v>8397</c:v>
                </c:pt>
                <c:pt idx="8215">
                  <c:v>8416</c:v>
                </c:pt>
                <c:pt idx="8216">
                  <c:v>8430</c:v>
                </c:pt>
                <c:pt idx="8217">
                  <c:v>8436</c:v>
                </c:pt>
                <c:pt idx="8218">
                  <c:v>8443</c:v>
                </c:pt>
                <c:pt idx="8219">
                  <c:v>8440</c:v>
                </c:pt>
                <c:pt idx="8220">
                  <c:v>8475</c:v>
                </c:pt>
                <c:pt idx="8221">
                  <c:v>8486</c:v>
                </c:pt>
                <c:pt idx="8222">
                  <c:v>8481</c:v>
                </c:pt>
                <c:pt idx="8223">
                  <c:v>8468</c:v>
                </c:pt>
                <c:pt idx="8224">
                  <c:v>8472</c:v>
                </c:pt>
                <c:pt idx="8225">
                  <c:v>8483</c:v>
                </c:pt>
                <c:pt idx="8226">
                  <c:v>8496</c:v>
                </c:pt>
                <c:pt idx="8227">
                  <c:v>8477</c:v>
                </c:pt>
                <c:pt idx="8228">
                  <c:v>8469</c:v>
                </c:pt>
                <c:pt idx="8229">
                  <c:v>8473</c:v>
                </c:pt>
                <c:pt idx="8230">
                  <c:v>8470</c:v>
                </c:pt>
                <c:pt idx="8231">
                  <c:v>8476</c:v>
                </c:pt>
                <c:pt idx="8232">
                  <c:v>8479</c:v>
                </c:pt>
                <c:pt idx="8233">
                  <c:v>8477</c:v>
                </c:pt>
                <c:pt idx="8234">
                  <c:v>8488</c:v>
                </c:pt>
                <c:pt idx="8235">
                  <c:v>8489</c:v>
                </c:pt>
                <c:pt idx="8236">
                  <c:v>8491</c:v>
                </c:pt>
                <c:pt idx="8237">
                  <c:v>8491</c:v>
                </c:pt>
                <c:pt idx="8238">
                  <c:v>8486</c:v>
                </c:pt>
                <c:pt idx="8239">
                  <c:v>8487</c:v>
                </c:pt>
                <c:pt idx="8240">
                  <c:v>8481</c:v>
                </c:pt>
                <c:pt idx="8241">
                  <c:v>8473</c:v>
                </c:pt>
                <c:pt idx="8242">
                  <c:v>8481</c:v>
                </c:pt>
                <c:pt idx="8243">
                  <c:v>8486</c:v>
                </c:pt>
                <c:pt idx="8244">
                  <c:v>8485</c:v>
                </c:pt>
                <c:pt idx="8245">
                  <c:v>8490</c:v>
                </c:pt>
                <c:pt idx="8246">
                  <c:v>8487</c:v>
                </c:pt>
                <c:pt idx="8247">
                  <c:v>8491</c:v>
                </c:pt>
                <c:pt idx="8248">
                  <c:v>8494</c:v>
                </c:pt>
                <c:pt idx="8249">
                  <c:v>8492</c:v>
                </c:pt>
                <c:pt idx="8250">
                  <c:v>8512</c:v>
                </c:pt>
                <c:pt idx="8251">
                  <c:v>8514</c:v>
                </c:pt>
                <c:pt idx="8252">
                  <c:v>8515</c:v>
                </c:pt>
                <c:pt idx="8253">
                  <c:v>8511</c:v>
                </c:pt>
                <c:pt idx="8254">
                  <c:v>8515</c:v>
                </c:pt>
                <c:pt idx="8255">
                  <c:v>8510</c:v>
                </c:pt>
                <c:pt idx="8256">
                  <c:v>8513</c:v>
                </c:pt>
                <c:pt idx="8257">
                  <c:v>8507</c:v>
                </c:pt>
                <c:pt idx="8258">
                  <c:v>8511</c:v>
                </c:pt>
                <c:pt idx="8259">
                  <c:v>8517</c:v>
                </c:pt>
                <c:pt idx="8260">
                  <c:v>8523</c:v>
                </c:pt>
                <c:pt idx="8261">
                  <c:v>8523</c:v>
                </c:pt>
                <c:pt idx="8262">
                  <c:v>8523</c:v>
                </c:pt>
                <c:pt idx="8263">
                  <c:v>8520</c:v>
                </c:pt>
                <c:pt idx="8264">
                  <c:v>8527</c:v>
                </c:pt>
                <c:pt idx="8265">
                  <c:v>8527</c:v>
                </c:pt>
                <c:pt idx="8266">
                  <c:v>8527</c:v>
                </c:pt>
                <c:pt idx="8267">
                  <c:v>8527</c:v>
                </c:pt>
                <c:pt idx="8268">
                  <c:v>8529</c:v>
                </c:pt>
                <c:pt idx="8269">
                  <c:v>8534</c:v>
                </c:pt>
                <c:pt idx="8270">
                  <c:v>8532</c:v>
                </c:pt>
                <c:pt idx="8271">
                  <c:v>8528</c:v>
                </c:pt>
                <c:pt idx="8272">
                  <c:v>8525</c:v>
                </c:pt>
                <c:pt idx="8273">
                  <c:v>8513</c:v>
                </c:pt>
                <c:pt idx="8274">
                  <c:v>8516</c:v>
                </c:pt>
                <c:pt idx="8275">
                  <c:v>8524</c:v>
                </c:pt>
                <c:pt idx="8276">
                  <c:v>8524</c:v>
                </c:pt>
                <c:pt idx="8277">
                  <c:v>8521</c:v>
                </c:pt>
                <c:pt idx="8278">
                  <c:v>8519</c:v>
                </c:pt>
                <c:pt idx="8279">
                  <c:v>8520</c:v>
                </c:pt>
                <c:pt idx="8280">
                  <c:v>8520</c:v>
                </c:pt>
                <c:pt idx="8281">
                  <c:v>8517</c:v>
                </c:pt>
                <c:pt idx="8282">
                  <c:v>8523</c:v>
                </c:pt>
                <c:pt idx="8283">
                  <c:v>8525</c:v>
                </c:pt>
                <c:pt idx="8284">
                  <c:v>8529</c:v>
                </c:pt>
                <c:pt idx="8285">
                  <c:v>8522</c:v>
                </c:pt>
                <c:pt idx="8286">
                  <c:v>8526</c:v>
                </c:pt>
                <c:pt idx="8287">
                  <c:v>8517</c:v>
                </c:pt>
                <c:pt idx="8288">
                  <c:v>8511</c:v>
                </c:pt>
                <c:pt idx="8289">
                  <c:v>8507</c:v>
                </c:pt>
                <c:pt idx="8290">
                  <c:v>8501</c:v>
                </c:pt>
                <c:pt idx="8291">
                  <c:v>8498</c:v>
                </c:pt>
                <c:pt idx="8292">
                  <c:v>8494</c:v>
                </c:pt>
                <c:pt idx="8293">
                  <c:v>8491</c:v>
                </c:pt>
                <c:pt idx="8294">
                  <c:v>8500</c:v>
                </c:pt>
                <c:pt idx="8295">
                  <c:v>8500</c:v>
                </c:pt>
                <c:pt idx="8296">
                  <c:v>8474</c:v>
                </c:pt>
                <c:pt idx="8297">
                  <c:v>8477</c:v>
                </c:pt>
                <c:pt idx="8298">
                  <c:v>8477</c:v>
                </c:pt>
                <c:pt idx="8299">
                  <c:v>8503</c:v>
                </c:pt>
                <c:pt idx="8300">
                  <c:v>8516</c:v>
                </c:pt>
                <c:pt idx="8301">
                  <c:v>8519</c:v>
                </c:pt>
                <c:pt idx="8302">
                  <c:v>8510</c:v>
                </c:pt>
                <c:pt idx="8303">
                  <c:v>8508</c:v>
                </c:pt>
                <c:pt idx="8304">
                  <c:v>8510</c:v>
                </c:pt>
                <c:pt idx="8305">
                  <c:v>8503</c:v>
                </c:pt>
                <c:pt idx="8306">
                  <c:v>8509</c:v>
                </c:pt>
                <c:pt idx="8307">
                  <c:v>8503</c:v>
                </c:pt>
                <c:pt idx="8308">
                  <c:v>8507</c:v>
                </c:pt>
                <c:pt idx="8309">
                  <c:v>8511</c:v>
                </c:pt>
                <c:pt idx="8310">
                  <c:v>8515</c:v>
                </c:pt>
                <c:pt idx="8311">
                  <c:v>8514</c:v>
                </c:pt>
                <c:pt idx="8312">
                  <c:v>8508</c:v>
                </c:pt>
                <c:pt idx="8313">
                  <c:v>8515</c:v>
                </c:pt>
                <c:pt idx="8314">
                  <c:v>8511</c:v>
                </c:pt>
                <c:pt idx="8315">
                  <c:v>8505</c:v>
                </c:pt>
                <c:pt idx="8316">
                  <c:v>8505</c:v>
                </c:pt>
                <c:pt idx="8317">
                  <c:v>8513</c:v>
                </c:pt>
                <c:pt idx="8318">
                  <c:v>8503</c:v>
                </c:pt>
                <c:pt idx="8319">
                  <c:v>8504</c:v>
                </c:pt>
                <c:pt idx="8320">
                  <c:v>8504</c:v>
                </c:pt>
                <c:pt idx="8321">
                  <c:v>8500</c:v>
                </c:pt>
                <c:pt idx="8322">
                  <c:v>8500</c:v>
                </c:pt>
                <c:pt idx="8323">
                  <c:v>8503</c:v>
                </c:pt>
                <c:pt idx="8324">
                  <c:v>8506</c:v>
                </c:pt>
                <c:pt idx="8325">
                  <c:v>8524</c:v>
                </c:pt>
                <c:pt idx="8326">
                  <c:v>8506</c:v>
                </c:pt>
                <c:pt idx="8327">
                  <c:v>8501</c:v>
                </c:pt>
                <c:pt idx="8328">
                  <c:v>8502</c:v>
                </c:pt>
                <c:pt idx="8329">
                  <c:v>8497</c:v>
                </c:pt>
                <c:pt idx="8330">
                  <c:v>8499</c:v>
                </c:pt>
                <c:pt idx="8331">
                  <c:v>8504</c:v>
                </c:pt>
                <c:pt idx="8332">
                  <c:v>8506</c:v>
                </c:pt>
                <c:pt idx="8333">
                  <c:v>8512</c:v>
                </c:pt>
                <c:pt idx="8334">
                  <c:v>8517</c:v>
                </c:pt>
                <c:pt idx="8335">
                  <c:v>8513</c:v>
                </c:pt>
                <c:pt idx="8336">
                  <c:v>8521</c:v>
                </c:pt>
                <c:pt idx="8337">
                  <c:v>8511</c:v>
                </c:pt>
                <c:pt idx="8338">
                  <c:v>8516</c:v>
                </c:pt>
                <c:pt idx="8339">
                  <c:v>8508</c:v>
                </c:pt>
                <c:pt idx="8340">
                  <c:v>8502</c:v>
                </c:pt>
                <c:pt idx="8341">
                  <c:v>8499</c:v>
                </c:pt>
                <c:pt idx="8342">
                  <c:v>8492</c:v>
                </c:pt>
                <c:pt idx="8343">
                  <c:v>8498</c:v>
                </c:pt>
                <c:pt idx="8344">
                  <c:v>8503</c:v>
                </c:pt>
                <c:pt idx="8345">
                  <c:v>8496</c:v>
                </c:pt>
                <c:pt idx="8346">
                  <c:v>8499</c:v>
                </c:pt>
                <c:pt idx="8347">
                  <c:v>8499</c:v>
                </c:pt>
                <c:pt idx="8348">
                  <c:v>8511</c:v>
                </c:pt>
                <c:pt idx="8349">
                  <c:v>8516</c:v>
                </c:pt>
                <c:pt idx="8350">
                  <c:v>8511</c:v>
                </c:pt>
                <c:pt idx="8351">
                  <c:v>8501</c:v>
                </c:pt>
                <c:pt idx="8352">
                  <c:v>8506</c:v>
                </c:pt>
                <c:pt idx="8353">
                  <c:v>8499</c:v>
                </c:pt>
                <c:pt idx="8354">
                  <c:v>8503</c:v>
                </c:pt>
                <c:pt idx="8355">
                  <c:v>8495</c:v>
                </c:pt>
                <c:pt idx="8356">
                  <c:v>8501</c:v>
                </c:pt>
                <c:pt idx="8357">
                  <c:v>8501</c:v>
                </c:pt>
                <c:pt idx="8358">
                  <c:v>8503</c:v>
                </c:pt>
                <c:pt idx="8359">
                  <c:v>8508</c:v>
                </c:pt>
                <c:pt idx="8360">
                  <c:v>8509</c:v>
                </c:pt>
                <c:pt idx="8361">
                  <c:v>8511</c:v>
                </c:pt>
                <c:pt idx="8362">
                  <c:v>8508</c:v>
                </c:pt>
                <c:pt idx="8363">
                  <c:v>8508</c:v>
                </c:pt>
                <c:pt idx="8364">
                  <c:v>8512</c:v>
                </c:pt>
                <c:pt idx="8365">
                  <c:v>8504</c:v>
                </c:pt>
                <c:pt idx="8366">
                  <c:v>8505</c:v>
                </c:pt>
                <c:pt idx="8367">
                  <c:v>8509</c:v>
                </c:pt>
                <c:pt idx="8368">
                  <c:v>8500</c:v>
                </c:pt>
                <c:pt idx="8369">
                  <c:v>8501</c:v>
                </c:pt>
                <c:pt idx="8370">
                  <c:v>8499</c:v>
                </c:pt>
                <c:pt idx="8371">
                  <c:v>8487</c:v>
                </c:pt>
                <c:pt idx="8372">
                  <c:v>8488</c:v>
                </c:pt>
                <c:pt idx="8373">
                  <c:v>8489</c:v>
                </c:pt>
                <c:pt idx="8374">
                  <c:v>8501</c:v>
                </c:pt>
                <c:pt idx="8375">
                  <c:v>8497</c:v>
                </c:pt>
                <c:pt idx="8376">
                  <c:v>8492</c:v>
                </c:pt>
                <c:pt idx="8377">
                  <c:v>8489</c:v>
                </c:pt>
                <c:pt idx="8378">
                  <c:v>8488</c:v>
                </c:pt>
                <c:pt idx="8379">
                  <c:v>8489</c:v>
                </c:pt>
                <c:pt idx="8380">
                  <c:v>8493</c:v>
                </c:pt>
                <c:pt idx="8381">
                  <c:v>8492</c:v>
                </c:pt>
                <c:pt idx="8382">
                  <c:v>8501</c:v>
                </c:pt>
                <c:pt idx="8383">
                  <c:v>8500</c:v>
                </c:pt>
                <c:pt idx="8384">
                  <c:v>8508</c:v>
                </c:pt>
                <c:pt idx="8385">
                  <c:v>8511</c:v>
                </c:pt>
                <c:pt idx="8386">
                  <c:v>8513</c:v>
                </c:pt>
                <c:pt idx="8387">
                  <c:v>8517</c:v>
                </c:pt>
                <c:pt idx="8388">
                  <c:v>8511</c:v>
                </c:pt>
                <c:pt idx="8389">
                  <c:v>8504</c:v>
                </c:pt>
                <c:pt idx="8390">
                  <c:v>8497</c:v>
                </c:pt>
                <c:pt idx="8391">
                  <c:v>8492</c:v>
                </c:pt>
                <c:pt idx="8392">
                  <c:v>8488</c:v>
                </c:pt>
                <c:pt idx="8393">
                  <c:v>8497</c:v>
                </c:pt>
                <c:pt idx="8394">
                  <c:v>8492</c:v>
                </c:pt>
                <c:pt idx="8395">
                  <c:v>8489</c:v>
                </c:pt>
                <c:pt idx="8396">
                  <c:v>8493</c:v>
                </c:pt>
                <c:pt idx="8397">
                  <c:v>8493</c:v>
                </c:pt>
                <c:pt idx="8398">
                  <c:v>8503</c:v>
                </c:pt>
                <c:pt idx="8399">
                  <c:v>8504</c:v>
                </c:pt>
                <c:pt idx="8400">
                  <c:v>8500</c:v>
                </c:pt>
                <c:pt idx="8401">
                  <c:v>8506</c:v>
                </c:pt>
                <c:pt idx="8402">
                  <c:v>8500</c:v>
                </c:pt>
                <c:pt idx="8403">
                  <c:v>8500</c:v>
                </c:pt>
                <c:pt idx="8404">
                  <c:v>8500</c:v>
                </c:pt>
                <c:pt idx="8405">
                  <c:v>8504</c:v>
                </c:pt>
                <c:pt idx="8406">
                  <c:v>8512</c:v>
                </c:pt>
                <c:pt idx="8407">
                  <c:v>8503</c:v>
                </c:pt>
                <c:pt idx="8408">
                  <c:v>8509</c:v>
                </c:pt>
                <c:pt idx="8409">
                  <c:v>8514</c:v>
                </c:pt>
                <c:pt idx="8410">
                  <c:v>8512</c:v>
                </c:pt>
                <c:pt idx="8411">
                  <c:v>8516</c:v>
                </c:pt>
                <c:pt idx="8412">
                  <c:v>8509</c:v>
                </c:pt>
                <c:pt idx="8413">
                  <c:v>8510</c:v>
                </c:pt>
                <c:pt idx="8414">
                  <c:v>8509</c:v>
                </c:pt>
                <c:pt idx="8415">
                  <c:v>8503</c:v>
                </c:pt>
                <c:pt idx="8416">
                  <c:v>8502</c:v>
                </c:pt>
                <c:pt idx="8417">
                  <c:v>8506</c:v>
                </c:pt>
                <c:pt idx="8418">
                  <c:v>8503</c:v>
                </c:pt>
                <c:pt idx="8419">
                  <c:v>8497</c:v>
                </c:pt>
                <c:pt idx="8420">
                  <c:v>8488</c:v>
                </c:pt>
                <c:pt idx="8421">
                  <c:v>8497</c:v>
                </c:pt>
                <c:pt idx="8422">
                  <c:v>8493</c:v>
                </c:pt>
                <c:pt idx="8423">
                  <c:v>8498</c:v>
                </c:pt>
                <c:pt idx="8424">
                  <c:v>8491</c:v>
                </c:pt>
                <c:pt idx="8425">
                  <c:v>8487</c:v>
                </c:pt>
                <c:pt idx="8426">
                  <c:v>8491</c:v>
                </c:pt>
                <c:pt idx="8427">
                  <c:v>8491</c:v>
                </c:pt>
                <c:pt idx="8428">
                  <c:v>8483</c:v>
                </c:pt>
                <c:pt idx="8429">
                  <c:v>8488</c:v>
                </c:pt>
                <c:pt idx="8430">
                  <c:v>8494</c:v>
                </c:pt>
                <c:pt idx="8431">
                  <c:v>8492</c:v>
                </c:pt>
                <c:pt idx="8432">
                  <c:v>8500</c:v>
                </c:pt>
                <c:pt idx="8433">
                  <c:v>8502</c:v>
                </c:pt>
                <c:pt idx="8434">
                  <c:v>8499</c:v>
                </c:pt>
                <c:pt idx="8435">
                  <c:v>8505</c:v>
                </c:pt>
                <c:pt idx="8436">
                  <c:v>8483</c:v>
                </c:pt>
                <c:pt idx="8437">
                  <c:v>8466</c:v>
                </c:pt>
                <c:pt idx="8438">
                  <c:v>8451</c:v>
                </c:pt>
                <c:pt idx="8439">
                  <c:v>8432</c:v>
                </c:pt>
                <c:pt idx="8440">
                  <c:v>8413</c:v>
                </c:pt>
                <c:pt idx="8441">
                  <c:v>8396</c:v>
                </c:pt>
                <c:pt idx="8442">
                  <c:v>8389</c:v>
                </c:pt>
                <c:pt idx="8443">
                  <c:v>8376</c:v>
                </c:pt>
                <c:pt idx="8444">
                  <c:v>8362</c:v>
                </c:pt>
                <c:pt idx="8445">
                  <c:v>8346</c:v>
                </c:pt>
                <c:pt idx="8446">
                  <c:v>8337</c:v>
                </c:pt>
                <c:pt idx="8447">
                  <c:v>8327</c:v>
                </c:pt>
                <c:pt idx="8448">
                  <c:v>8315</c:v>
                </c:pt>
                <c:pt idx="8449">
                  <c:v>8297</c:v>
                </c:pt>
                <c:pt idx="8450">
                  <c:v>8279</c:v>
                </c:pt>
                <c:pt idx="8451">
                  <c:v>8277</c:v>
                </c:pt>
                <c:pt idx="8452">
                  <c:v>8261</c:v>
                </c:pt>
                <c:pt idx="8453">
                  <c:v>8241</c:v>
                </c:pt>
                <c:pt idx="8454">
                  <c:v>8226</c:v>
                </c:pt>
                <c:pt idx="8455">
                  <c:v>8209</c:v>
                </c:pt>
                <c:pt idx="8456">
                  <c:v>8192</c:v>
                </c:pt>
                <c:pt idx="8457">
                  <c:v>8179</c:v>
                </c:pt>
                <c:pt idx="8458">
                  <c:v>8165</c:v>
                </c:pt>
                <c:pt idx="8459">
                  <c:v>8152</c:v>
                </c:pt>
                <c:pt idx="8460">
                  <c:v>8134</c:v>
                </c:pt>
                <c:pt idx="8461">
                  <c:v>8114</c:v>
                </c:pt>
                <c:pt idx="8462">
                  <c:v>8095</c:v>
                </c:pt>
                <c:pt idx="8463">
                  <c:v>8096</c:v>
                </c:pt>
                <c:pt idx="8464">
                  <c:v>7916</c:v>
                </c:pt>
                <c:pt idx="8465">
                  <c:v>7910</c:v>
                </c:pt>
                <c:pt idx="8466">
                  <c:v>7905</c:v>
                </c:pt>
                <c:pt idx="8467">
                  <c:v>7914</c:v>
                </c:pt>
                <c:pt idx="8468">
                  <c:v>7913</c:v>
                </c:pt>
                <c:pt idx="8469">
                  <c:v>7917</c:v>
                </c:pt>
                <c:pt idx="8470">
                  <c:v>7908</c:v>
                </c:pt>
                <c:pt idx="8471">
                  <c:v>7901</c:v>
                </c:pt>
                <c:pt idx="8472">
                  <c:v>7903</c:v>
                </c:pt>
                <c:pt idx="8473">
                  <c:v>7903</c:v>
                </c:pt>
                <c:pt idx="8474">
                  <c:v>7904</c:v>
                </c:pt>
                <c:pt idx="8475">
                  <c:v>7892</c:v>
                </c:pt>
                <c:pt idx="8476">
                  <c:v>7889</c:v>
                </c:pt>
                <c:pt idx="8477">
                  <c:v>7891</c:v>
                </c:pt>
                <c:pt idx="8478">
                  <c:v>7888</c:v>
                </c:pt>
                <c:pt idx="8479">
                  <c:v>7890</c:v>
                </c:pt>
                <c:pt idx="8480">
                  <c:v>7897</c:v>
                </c:pt>
                <c:pt idx="8481">
                  <c:v>7900</c:v>
                </c:pt>
                <c:pt idx="8482">
                  <c:v>7899</c:v>
                </c:pt>
                <c:pt idx="8483">
                  <c:v>7899</c:v>
                </c:pt>
                <c:pt idx="8484">
                  <c:v>7898</c:v>
                </c:pt>
                <c:pt idx="8485">
                  <c:v>7903</c:v>
                </c:pt>
                <c:pt idx="8486">
                  <c:v>7897</c:v>
                </c:pt>
                <c:pt idx="8487">
                  <c:v>7896</c:v>
                </c:pt>
                <c:pt idx="8488">
                  <c:v>7884</c:v>
                </c:pt>
                <c:pt idx="8489">
                  <c:v>7888</c:v>
                </c:pt>
                <c:pt idx="8490">
                  <c:v>7888</c:v>
                </c:pt>
                <c:pt idx="8491">
                  <c:v>7887</c:v>
                </c:pt>
                <c:pt idx="8492">
                  <c:v>7888</c:v>
                </c:pt>
                <c:pt idx="8493">
                  <c:v>7867</c:v>
                </c:pt>
                <c:pt idx="8494">
                  <c:v>7384</c:v>
                </c:pt>
                <c:pt idx="8495">
                  <c:v>7397</c:v>
                </c:pt>
                <c:pt idx="8496">
                  <c:v>7389</c:v>
                </c:pt>
                <c:pt idx="8497">
                  <c:v>7402</c:v>
                </c:pt>
                <c:pt idx="8498">
                  <c:v>7404</c:v>
                </c:pt>
                <c:pt idx="8499">
                  <c:v>7409</c:v>
                </c:pt>
                <c:pt idx="8500">
                  <c:v>7402</c:v>
                </c:pt>
                <c:pt idx="8501">
                  <c:v>7398</c:v>
                </c:pt>
                <c:pt idx="8502">
                  <c:v>7386</c:v>
                </c:pt>
                <c:pt idx="8503">
                  <c:v>7377</c:v>
                </c:pt>
                <c:pt idx="8504">
                  <c:v>7367</c:v>
                </c:pt>
                <c:pt idx="8505">
                  <c:v>7360</c:v>
                </c:pt>
                <c:pt idx="8506">
                  <c:v>7345</c:v>
                </c:pt>
                <c:pt idx="8507">
                  <c:v>7353</c:v>
                </c:pt>
                <c:pt idx="8508">
                  <c:v>7341</c:v>
                </c:pt>
                <c:pt idx="8509">
                  <c:v>7326</c:v>
                </c:pt>
                <c:pt idx="8510">
                  <c:v>7325</c:v>
                </c:pt>
                <c:pt idx="8511">
                  <c:v>7316</c:v>
                </c:pt>
                <c:pt idx="8512">
                  <c:v>7303</c:v>
                </c:pt>
                <c:pt idx="8513">
                  <c:v>7299</c:v>
                </c:pt>
                <c:pt idx="8514">
                  <c:v>7292</c:v>
                </c:pt>
                <c:pt idx="8515">
                  <c:v>7286</c:v>
                </c:pt>
                <c:pt idx="8516">
                  <c:v>7275</c:v>
                </c:pt>
                <c:pt idx="8517">
                  <c:v>7269</c:v>
                </c:pt>
                <c:pt idx="8518">
                  <c:v>7257</c:v>
                </c:pt>
                <c:pt idx="8519">
                  <c:v>7241</c:v>
                </c:pt>
                <c:pt idx="8520">
                  <c:v>7225</c:v>
                </c:pt>
                <c:pt idx="8521">
                  <c:v>7211</c:v>
                </c:pt>
                <c:pt idx="8522">
                  <c:v>7212</c:v>
                </c:pt>
                <c:pt idx="8523">
                  <c:v>7201</c:v>
                </c:pt>
                <c:pt idx="8524">
                  <c:v>7192</c:v>
                </c:pt>
                <c:pt idx="8525">
                  <c:v>7176</c:v>
                </c:pt>
                <c:pt idx="8526">
                  <c:v>7161</c:v>
                </c:pt>
                <c:pt idx="8527">
                  <c:v>7153</c:v>
                </c:pt>
                <c:pt idx="8528">
                  <c:v>7147</c:v>
                </c:pt>
                <c:pt idx="8529">
                  <c:v>7138</c:v>
                </c:pt>
                <c:pt idx="8530">
                  <c:v>7131</c:v>
                </c:pt>
                <c:pt idx="8531">
                  <c:v>7123</c:v>
                </c:pt>
                <c:pt idx="8532">
                  <c:v>7123</c:v>
                </c:pt>
                <c:pt idx="8533">
                  <c:v>7112</c:v>
                </c:pt>
                <c:pt idx="8534">
                  <c:v>7104</c:v>
                </c:pt>
                <c:pt idx="8535">
                  <c:v>7093</c:v>
                </c:pt>
                <c:pt idx="8536">
                  <c:v>7078</c:v>
                </c:pt>
                <c:pt idx="8537">
                  <c:v>7059</c:v>
                </c:pt>
                <c:pt idx="8538">
                  <c:v>7056</c:v>
                </c:pt>
                <c:pt idx="8539">
                  <c:v>7042</c:v>
                </c:pt>
                <c:pt idx="8540">
                  <c:v>7035</c:v>
                </c:pt>
                <c:pt idx="8541">
                  <c:v>7035</c:v>
                </c:pt>
                <c:pt idx="8542">
                  <c:v>6853</c:v>
                </c:pt>
                <c:pt idx="8543">
                  <c:v>6845</c:v>
                </c:pt>
                <c:pt idx="8544">
                  <c:v>6855</c:v>
                </c:pt>
                <c:pt idx="8545">
                  <c:v>6850</c:v>
                </c:pt>
                <c:pt idx="8546">
                  <c:v>6857</c:v>
                </c:pt>
                <c:pt idx="8547">
                  <c:v>6854</c:v>
                </c:pt>
                <c:pt idx="8548">
                  <c:v>6855</c:v>
                </c:pt>
                <c:pt idx="8549">
                  <c:v>6853</c:v>
                </c:pt>
                <c:pt idx="8550">
                  <c:v>6847</c:v>
                </c:pt>
                <c:pt idx="8551">
                  <c:v>6843</c:v>
                </c:pt>
                <c:pt idx="8552">
                  <c:v>6842</c:v>
                </c:pt>
                <c:pt idx="8553">
                  <c:v>6840</c:v>
                </c:pt>
                <c:pt idx="8554">
                  <c:v>6841</c:v>
                </c:pt>
                <c:pt idx="8555">
                  <c:v>6838</c:v>
                </c:pt>
                <c:pt idx="8556">
                  <c:v>6841</c:v>
                </c:pt>
                <c:pt idx="8557">
                  <c:v>6844</c:v>
                </c:pt>
                <c:pt idx="8558">
                  <c:v>6842</c:v>
                </c:pt>
                <c:pt idx="8559">
                  <c:v>6843</c:v>
                </c:pt>
                <c:pt idx="8560">
                  <c:v>6838</c:v>
                </c:pt>
                <c:pt idx="8561">
                  <c:v>6847</c:v>
                </c:pt>
                <c:pt idx="8562">
                  <c:v>6842</c:v>
                </c:pt>
                <c:pt idx="8563">
                  <c:v>6837</c:v>
                </c:pt>
                <c:pt idx="8564">
                  <c:v>6847</c:v>
                </c:pt>
                <c:pt idx="8565">
                  <c:v>6852</c:v>
                </c:pt>
                <c:pt idx="8566">
                  <c:v>6856</c:v>
                </c:pt>
                <c:pt idx="8567">
                  <c:v>6839</c:v>
                </c:pt>
                <c:pt idx="8568">
                  <c:v>6835</c:v>
                </c:pt>
                <c:pt idx="8569">
                  <c:v>6835</c:v>
                </c:pt>
                <c:pt idx="8570">
                  <c:v>6835</c:v>
                </c:pt>
                <c:pt idx="8571">
                  <c:v>6837</c:v>
                </c:pt>
                <c:pt idx="8572">
                  <c:v>6726</c:v>
                </c:pt>
                <c:pt idx="8573">
                  <c:v>6695</c:v>
                </c:pt>
                <c:pt idx="8574">
                  <c:v>6719</c:v>
                </c:pt>
                <c:pt idx="8575">
                  <c:v>6714</c:v>
                </c:pt>
                <c:pt idx="8576">
                  <c:v>6710</c:v>
                </c:pt>
                <c:pt idx="8577">
                  <c:v>6710</c:v>
                </c:pt>
                <c:pt idx="8578">
                  <c:v>6775</c:v>
                </c:pt>
                <c:pt idx="8579">
                  <c:v>6825</c:v>
                </c:pt>
                <c:pt idx="8580">
                  <c:v>6832</c:v>
                </c:pt>
                <c:pt idx="8581">
                  <c:v>6831</c:v>
                </c:pt>
                <c:pt idx="8582">
                  <c:v>6838</c:v>
                </c:pt>
                <c:pt idx="8583">
                  <c:v>6842</c:v>
                </c:pt>
                <c:pt idx="8584">
                  <c:v>6841</c:v>
                </c:pt>
                <c:pt idx="8585">
                  <c:v>6839</c:v>
                </c:pt>
                <c:pt idx="8586">
                  <c:v>6825</c:v>
                </c:pt>
                <c:pt idx="8587">
                  <c:v>6832</c:v>
                </c:pt>
                <c:pt idx="8588">
                  <c:v>6833</c:v>
                </c:pt>
                <c:pt idx="8589">
                  <c:v>6834</c:v>
                </c:pt>
                <c:pt idx="8590">
                  <c:v>6847</c:v>
                </c:pt>
                <c:pt idx="8591">
                  <c:v>6852</c:v>
                </c:pt>
                <c:pt idx="8592">
                  <c:v>6856</c:v>
                </c:pt>
                <c:pt idx="8593">
                  <c:v>6854</c:v>
                </c:pt>
                <c:pt idx="8594">
                  <c:v>6856</c:v>
                </c:pt>
                <c:pt idx="8595">
                  <c:v>6864</c:v>
                </c:pt>
                <c:pt idx="8596">
                  <c:v>6858</c:v>
                </c:pt>
                <c:pt idx="8597">
                  <c:v>6868</c:v>
                </c:pt>
                <c:pt idx="8598">
                  <c:v>6864</c:v>
                </c:pt>
                <c:pt idx="8599">
                  <c:v>6866</c:v>
                </c:pt>
                <c:pt idx="8600">
                  <c:v>6862</c:v>
                </c:pt>
                <c:pt idx="8601">
                  <c:v>6867</c:v>
                </c:pt>
                <c:pt idx="8602">
                  <c:v>6859</c:v>
                </c:pt>
                <c:pt idx="8603">
                  <c:v>6856</c:v>
                </c:pt>
                <c:pt idx="8604">
                  <c:v>6860</c:v>
                </c:pt>
                <c:pt idx="8605">
                  <c:v>6850</c:v>
                </c:pt>
                <c:pt idx="8606">
                  <c:v>6855</c:v>
                </c:pt>
                <c:pt idx="8607">
                  <c:v>6850</c:v>
                </c:pt>
                <c:pt idx="8608">
                  <c:v>6850</c:v>
                </c:pt>
                <c:pt idx="8609">
                  <c:v>6850</c:v>
                </c:pt>
                <c:pt idx="8610">
                  <c:v>6857</c:v>
                </c:pt>
                <c:pt idx="8611">
                  <c:v>6853</c:v>
                </c:pt>
                <c:pt idx="8612">
                  <c:v>6851</c:v>
                </c:pt>
                <c:pt idx="8613">
                  <c:v>6860</c:v>
                </c:pt>
                <c:pt idx="8614">
                  <c:v>6860</c:v>
                </c:pt>
                <c:pt idx="8615">
                  <c:v>6865</c:v>
                </c:pt>
                <c:pt idx="8616">
                  <c:v>6855</c:v>
                </c:pt>
                <c:pt idx="8617">
                  <c:v>6866</c:v>
                </c:pt>
                <c:pt idx="8618">
                  <c:v>6865</c:v>
                </c:pt>
                <c:pt idx="8619">
                  <c:v>6861</c:v>
                </c:pt>
                <c:pt idx="8620">
                  <c:v>6858</c:v>
                </c:pt>
                <c:pt idx="8621">
                  <c:v>6859</c:v>
                </c:pt>
                <c:pt idx="8622">
                  <c:v>6862</c:v>
                </c:pt>
                <c:pt idx="8623">
                  <c:v>6858</c:v>
                </c:pt>
                <c:pt idx="8624">
                  <c:v>6836</c:v>
                </c:pt>
                <c:pt idx="8625">
                  <c:v>6715</c:v>
                </c:pt>
                <c:pt idx="8626">
                  <c:v>6709</c:v>
                </c:pt>
                <c:pt idx="8627">
                  <c:v>6708</c:v>
                </c:pt>
                <c:pt idx="8628">
                  <c:v>6707</c:v>
                </c:pt>
                <c:pt idx="8629">
                  <c:v>6707</c:v>
                </c:pt>
                <c:pt idx="8630">
                  <c:v>6709</c:v>
                </c:pt>
                <c:pt idx="8631">
                  <c:v>6621</c:v>
                </c:pt>
                <c:pt idx="8632">
                  <c:v>6576</c:v>
                </c:pt>
                <c:pt idx="8633">
                  <c:v>6585</c:v>
                </c:pt>
                <c:pt idx="8634">
                  <c:v>6686</c:v>
                </c:pt>
                <c:pt idx="8635">
                  <c:v>6691</c:v>
                </c:pt>
                <c:pt idx="8636">
                  <c:v>6693</c:v>
                </c:pt>
                <c:pt idx="8637">
                  <c:v>6691</c:v>
                </c:pt>
                <c:pt idx="8638">
                  <c:v>6692</c:v>
                </c:pt>
                <c:pt idx="8639">
                  <c:v>6692</c:v>
                </c:pt>
                <c:pt idx="8640">
                  <c:v>6702</c:v>
                </c:pt>
                <c:pt idx="8641">
                  <c:v>6702</c:v>
                </c:pt>
                <c:pt idx="8642">
                  <c:v>6704</c:v>
                </c:pt>
                <c:pt idx="8643">
                  <c:v>6697</c:v>
                </c:pt>
                <c:pt idx="8644">
                  <c:v>6704</c:v>
                </c:pt>
                <c:pt idx="8645">
                  <c:v>6701</c:v>
                </c:pt>
                <c:pt idx="8646">
                  <c:v>6706</c:v>
                </c:pt>
                <c:pt idx="8647">
                  <c:v>6701</c:v>
                </c:pt>
                <c:pt idx="8648">
                  <c:v>6703</c:v>
                </c:pt>
                <c:pt idx="8649">
                  <c:v>6711</c:v>
                </c:pt>
                <c:pt idx="8650">
                  <c:v>6699</c:v>
                </c:pt>
                <c:pt idx="8651">
                  <c:v>6705</c:v>
                </c:pt>
                <c:pt idx="8652">
                  <c:v>6695</c:v>
                </c:pt>
                <c:pt idx="8653">
                  <c:v>6698</c:v>
                </c:pt>
                <c:pt idx="8654">
                  <c:v>6695</c:v>
                </c:pt>
                <c:pt idx="8655">
                  <c:v>6693</c:v>
                </c:pt>
                <c:pt idx="8656">
                  <c:v>6691</c:v>
                </c:pt>
                <c:pt idx="8657">
                  <c:v>6696</c:v>
                </c:pt>
                <c:pt idx="8658">
                  <c:v>6697</c:v>
                </c:pt>
                <c:pt idx="8659">
                  <c:v>6692</c:v>
                </c:pt>
                <c:pt idx="8660">
                  <c:v>6700</c:v>
                </c:pt>
                <c:pt idx="8661">
                  <c:v>6699</c:v>
                </c:pt>
                <c:pt idx="8662">
                  <c:v>6697</c:v>
                </c:pt>
                <c:pt idx="8663">
                  <c:v>6705</c:v>
                </c:pt>
                <c:pt idx="8664">
                  <c:v>6702</c:v>
                </c:pt>
                <c:pt idx="8665">
                  <c:v>6706</c:v>
                </c:pt>
                <c:pt idx="8666">
                  <c:v>6705</c:v>
                </c:pt>
                <c:pt idx="8667">
                  <c:v>6700</c:v>
                </c:pt>
                <c:pt idx="8668">
                  <c:v>6693</c:v>
                </c:pt>
                <c:pt idx="8669">
                  <c:v>6704</c:v>
                </c:pt>
                <c:pt idx="8670">
                  <c:v>6698</c:v>
                </c:pt>
                <c:pt idx="8671">
                  <c:v>6697</c:v>
                </c:pt>
                <c:pt idx="8672">
                  <c:v>6637</c:v>
                </c:pt>
                <c:pt idx="8673">
                  <c:v>6615</c:v>
                </c:pt>
                <c:pt idx="8674">
                  <c:v>6654</c:v>
                </c:pt>
                <c:pt idx="8675">
                  <c:v>6687</c:v>
                </c:pt>
                <c:pt idx="8676">
                  <c:v>6703</c:v>
                </c:pt>
                <c:pt idx="8677">
                  <c:v>6713</c:v>
                </c:pt>
                <c:pt idx="8678">
                  <c:v>6726</c:v>
                </c:pt>
                <c:pt idx="8679">
                  <c:v>6625</c:v>
                </c:pt>
                <c:pt idx="8680">
                  <c:v>6490</c:v>
                </c:pt>
                <c:pt idx="8681">
                  <c:v>6476</c:v>
                </c:pt>
                <c:pt idx="8682">
                  <c:v>6481</c:v>
                </c:pt>
                <c:pt idx="8683">
                  <c:v>6478</c:v>
                </c:pt>
                <c:pt idx="8684">
                  <c:v>6471</c:v>
                </c:pt>
                <c:pt idx="8685">
                  <c:v>6478</c:v>
                </c:pt>
                <c:pt idx="8686">
                  <c:v>6478</c:v>
                </c:pt>
                <c:pt idx="8687">
                  <c:v>6483</c:v>
                </c:pt>
                <c:pt idx="8688">
                  <c:v>6502</c:v>
                </c:pt>
                <c:pt idx="8689">
                  <c:v>6500</c:v>
                </c:pt>
                <c:pt idx="8690">
                  <c:v>6506</c:v>
                </c:pt>
                <c:pt idx="8691">
                  <c:v>6507</c:v>
                </c:pt>
                <c:pt idx="8692">
                  <c:v>6508</c:v>
                </c:pt>
                <c:pt idx="8693">
                  <c:v>6509</c:v>
                </c:pt>
                <c:pt idx="8694">
                  <c:v>6520</c:v>
                </c:pt>
                <c:pt idx="8695">
                  <c:v>6570</c:v>
                </c:pt>
                <c:pt idx="8696">
                  <c:v>6699</c:v>
                </c:pt>
                <c:pt idx="8697">
                  <c:v>6765</c:v>
                </c:pt>
                <c:pt idx="8698">
                  <c:v>6771</c:v>
                </c:pt>
                <c:pt idx="8699">
                  <c:v>6776</c:v>
                </c:pt>
                <c:pt idx="8700">
                  <c:v>6771</c:v>
                </c:pt>
                <c:pt idx="8701">
                  <c:v>6768</c:v>
                </c:pt>
                <c:pt idx="8702">
                  <c:v>6772</c:v>
                </c:pt>
                <c:pt idx="8703">
                  <c:v>6774</c:v>
                </c:pt>
                <c:pt idx="8704">
                  <c:v>6770</c:v>
                </c:pt>
                <c:pt idx="8705">
                  <c:v>6773</c:v>
                </c:pt>
                <c:pt idx="8706">
                  <c:v>6788</c:v>
                </c:pt>
                <c:pt idx="8707">
                  <c:v>6784</c:v>
                </c:pt>
                <c:pt idx="8708">
                  <c:v>6781</c:v>
                </c:pt>
                <c:pt idx="8709">
                  <c:v>6742</c:v>
                </c:pt>
                <c:pt idx="8710">
                  <c:v>6595</c:v>
                </c:pt>
                <c:pt idx="8711">
                  <c:v>6562</c:v>
                </c:pt>
                <c:pt idx="8712">
                  <c:v>6560</c:v>
                </c:pt>
                <c:pt idx="8713">
                  <c:v>6562</c:v>
                </c:pt>
                <c:pt idx="8714">
                  <c:v>6555</c:v>
                </c:pt>
                <c:pt idx="8715">
                  <c:v>6559</c:v>
                </c:pt>
                <c:pt idx="8716">
                  <c:v>6623</c:v>
                </c:pt>
                <c:pt idx="8717">
                  <c:v>6741</c:v>
                </c:pt>
                <c:pt idx="8718">
                  <c:v>6765</c:v>
                </c:pt>
                <c:pt idx="8719">
                  <c:v>6763</c:v>
                </c:pt>
                <c:pt idx="8720">
                  <c:v>6765</c:v>
                </c:pt>
                <c:pt idx="8721">
                  <c:v>6765</c:v>
                </c:pt>
                <c:pt idx="8722">
                  <c:v>6669</c:v>
                </c:pt>
                <c:pt idx="8723">
                  <c:v>6572</c:v>
                </c:pt>
                <c:pt idx="8724">
                  <c:v>6554</c:v>
                </c:pt>
                <c:pt idx="8725">
                  <c:v>6545</c:v>
                </c:pt>
                <c:pt idx="8726">
                  <c:v>6522</c:v>
                </c:pt>
                <c:pt idx="8727">
                  <c:v>6570</c:v>
                </c:pt>
                <c:pt idx="8728">
                  <c:v>6640</c:v>
                </c:pt>
                <c:pt idx="8729">
                  <c:v>6682</c:v>
                </c:pt>
                <c:pt idx="8730">
                  <c:v>6693</c:v>
                </c:pt>
                <c:pt idx="8731">
                  <c:v>6686</c:v>
                </c:pt>
                <c:pt idx="8732">
                  <c:v>6691</c:v>
                </c:pt>
                <c:pt idx="8733">
                  <c:v>6688</c:v>
                </c:pt>
                <c:pt idx="8734">
                  <c:v>6649</c:v>
                </c:pt>
                <c:pt idx="8735">
                  <c:v>6523</c:v>
                </c:pt>
                <c:pt idx="8736">
                  <c:v>6520</c:v>
                </c:pt>
                <c:pt idx="8737">
                  <c:v>6529</c:v>
                </c:pt>
                <c:pt idx="8738">
                  <c:v>6534</c:v>
                </c:pt>
                <c:pt idx="8739">
                  <c:v>6547</c:v>
                </c:pt>
                <c:pt idx="8740">
                  <c:v>6606</c:v>
                </c:pt>
                <c:pt idx="8741">
                  <c:v>6644</c:v>
                </c:pt>
                <c:pt idx="8742">
                  <c:v>6651</c:v>
                </c:pt>
                <c:pt idx="8743">
                  <c:v>6734</c:v>
                </c:pt>
                <c:pt idx="8744">
                  <c:v>6753</c:v>
                </c:pt>
                <c:pt idx="8745">
                  <c:v>6767</c:v>
                </c:pt>
                <c:pt idx="8746">
                  <c:v>6762</c:v>
                </c:pt>
                <c:pt idx="8747">
                  <c:v>6768</c:v>
                </c:pt>
                <c:pt idx="8748">
                  <c:v>6767</c:v>
                </c:pt>
                <c:pt idx="8749">
                  <c:v>6762</c:v>
                </c:pt>
                <c:pt idx="8750">
                  <c:v>6759</c:v>
                </c:pt>
                <c:pt idx="8751">
                  <c:v>6755</c:v>
                </c:pt>
                <c:pt idx="8752">
                  <c:v>6773</c:v>
                </c:pt>
                <c:pt idx="8753">
                  <c:v>6818</c:v>
                </c:pt>
                <c:pt idx="8754">
                  <c:v>6824</c:v>
                </c:pt>
                <c:pt idx="8755">
                  <c:v>6831</c:v>
                </c:pt>
                <c:pt idx="8756">
                  <c:v>6844</c:v>
                </c:pt>
                <c:pt idx="8757">
                  <c:v>6706</c:v>
                </c:pt>
                <c:pt idx="8758">
                  <c:v>6677</c:v>
                </c:pt>
                <c:pt idx="8759">
                  <c:v>6679</c:v>
                </c:pt>
                <c:pt idx="8760">
                  <c:v>6684</c:v>
                </c:pt>
                <c:pt idx="8761">
                  <c:v>6686</c:v>
                </c:pt>
                <c:pt idx="8762">
                  <c:v>6719</c:v>
                </c:pt>
                <c:pt idx="8763">
                  <c:v>6776</c:v>
                </c:pt>
                <c:pt idx="8764">
                  <c:v>6814</c:v>
                </c:pt>
                <c:pt idx="8765">
                  <c:v>6854</c:v>
                </c:pt>
                <c:pt idx="8766">
                  <c:v>6881</c:v>
                </c:pt>
                <c:pt idx="8767">
                  <c:v>6949</c:v>
                </c:pt>
                <c:pt idx="8768">
                  <c:v>6958</c:v>
                </c:pt>
                <c:pt idx="8769">
                  <c:v>6952</c:v>
                </c:pt>
                <c:pt idx="8770">
                  <c:v>6954</c:v>
                </c:pt>
                <c:pt idx="8771">
                  <c:v>6950</c:v>
                </c:pt>
                <c:pt idx="8772">
                  <c:v>6959</c:v>
                </c:pt>
                <c:pt idx="8773">
                  <c:v>6964</c:v>
                </c:pt>
                <c:pt idx="8774">
                  <c:v>6971</c:v>
                </c:pt>
                <c:pt idx="8775">
                  <c:v>6978</c:v>
                </c:pt>
                <c:pt idx="8776">
                  <c:v>6975</c:v>
                </c:pt>
                <c:pt idx="8777">
                  <c:v>6975</c:v>
                </c:pt>
                <c:pt idx="8778">
                  <c:v>6834</c:v>
                </c:pt>
                <c:pt idx="8779">
                  <c:v>6751</c:v>
                </c:pt>
                <c:pt idx="8780">
                  <c:v>6741</c:v>
                </c:pt>
                <c:pt idx="8781">
                  <c:v>6758</c:v>
                </c:pt>
                <c:pt idx="8782">
                  <c:v>6764</c:v>
                </c:pt>
                <c:pt idx="8783">
                  <c:v>6786</c:v>
                </c:pt>
                <c:pt idx="8784">
                  <c:v>6792</c:v>
                </c:pt>
                <c:pt idx="8785">
                  <c:v>6866</c:v>
                </c:pt>
                <c:pt idx="8786">
                  <c:v>7031</c:v>
                </c:pt>
                <c:pt idx="8787">
                  <c:v>7106</c:v>
                </c:pt>
                <c:pt idx="8788">
                  <c:v>7110</c:v>
                </c:pt>
                <c:pt idx="8789">
                  <c:v>7125</c:v>
                </c:pt>
                <c:pt idx="8790">
                  <c:v>7135</c:v>
                </c:pt>
                <c:pt idx="8791">
                  <c:v>7143</c:v>
                </c:pt>
                <c:pt idx="8792">
                  <c:v>7143</c:v>
                </c:pt>
                <c:pt idx="8793">
                  <c:v>7193</c:v>
                </c:pt>
                <c:pt idx="8794">
                  <c:v>7211</c:v>
                </c:pt>
                <c:pt idx="8795">
                  <c:v>7216</c:v>
                </c:pt>
                <c:pt idx="8796">
                  <c:v>7228</c:v>
                </c:pt>
                <c:pt idx="8797">
                  <c:v>7226</c:v>
                </c:pt>
                <c:pt idx="8798">
                  <c:v>7224</c:v>
                </c:pt>
                <c:pt idx="8799">
                  <c:v>7198</c:v>
                </c:pt>
                <c:pt idx="8800">
                  <c:v>7038</c:v>
                </c:pt>
                <c:pt idx="8801">
                  <c:v>7014</c:v>
                </c:pt>
                <c:pt idx="8802">
                  <c:v>7057</c:v>
                </c:pt>
                <c:pt idx="8803">
                  <c:v>7054</c:v>
                </c:pt>
                <c:pt idx="8804">
                  <c:v>7125</c:v>
                </c:pt>
                <c:pt idx="8805">
                  <c:v>7280</c:v>
                </c:pt>
                <c:pt idx="8806">
                  <c:v>7326</c:v>
                </c:pt>
                <c:pt idx="8807">
                  <c:v>7330</c:v>
                </c:pt>
                <c:pt idx="8808">
                  <c:v>7335</c:v>
                </c:pt>
                <c:pt idx="8809">
                  <c:v>7337</c:v>
                </c:pt>
                <c:pt idx="8810">
                  <c:v>7377</c:v>
                </c:pt>
                <c:pt idx="8811">
                  <c:v>7428</c:v>
                </c:pt>
                <c:pt idx="8812">
                  <c:v>7421</c:v>
                </c:pt>
                <c:pt idx="8813">
                  <c:v>7424</c:v>
                </c:pt>
                <c:pt idx="8814">
                  <c:v>7425</c:v>
                </c:pt>
                <c:pt idx="8815">
                  <c:v>7442</c:v>
                </c:pt>
                <c:pt idx="8816">
                  <c:v>7353</c:v>
                </c:pt>
                <c:pt idx="8817">
                  <c:v>7250</c:v>
                </c:pt>
                <c:pt idx="8818">
                  <c:v>7258</c:v>
                </c:pt>
                <c:pt idx="8819">
                  <c:v>7266</c:v>
                </c:pt>
                <c:pt idx="8820">
                  <c:v>7281</c:v>
                </c:pt>
                <c:pt idx="8821">
                  <c:v>7274</c:v>
                </c:pt>
                <c:pt idx="8822">
                  <c:v>7293</c:v>
                </c:pt>
                <c:pt idx="8823">
                  <c:v>7333</c:v>
                </c:pt>
                <c:pt idx="8824">
                  <c:v>7444</c:v>
                </c:pt>
                <c:pt idx="8825">
                  <c:v>7522</c:v>
                </c:pt>
                <c:pt idx="8826">
                  <c:v>7538</c:v>
                </c:pt>
                <c:pt idx="8827">
                  <c:v>7541</c:v>
                </c:pt>
                <c:pt idx="8828">
                  <c:v>7557</c:v>
                </c:pt>
                <c:pt idx="8829">
                  <c:v>7573</c:v>
                </c:pt>
                <c:pt idx="8830">
                  <c:v>7587</c:v>
                </c:pt>
                <c:pt idx="8831">
                  <c:v>7591</c:v>
                </c:pt>
                <c:pt idx="8832">
                  <c:v>7590</c:v>
                </c:pt>
                <c:pt idx="8833">
                  <c:v>7595</c:v>
                </c:pt>
                <c:pt idx="8834">
                  <c:v>7599</c:v>
                </c:pt>
                <c:pt idx="8835">
                  <c:v>7602</c:v>
                </c:pt>
                <c:pt idx="8836">
                  <c:v>7579</c:v>
                </c:pt>
                <c:pt idx="8837">
                  <c:v>7431</c:v>
                </c:pt>
                <c:pt idx="8838">
                  <c:v>7394</c:v>
                </c:pt>
                <c:pt idx="8839">
                  <c:v>7388</c:v>
                </c:pt>
                <c:pt idx="8840">
                  <c:v>7387</c:v>
                </c:pt>
                <c:pt idx="8841">
                  <c:v>7399</c:v>
                </c:pt>
                <c:pt idx="8842">
                  <c:v>7462</c:v>
                </c:pt>
                <c:pt idx="8843">
                  <c:v>7473</c:v>
                </c:pt>
                <c:pt idx="8844">
                  <c:v>7504</c:v>
                </c:pt>
                <c:pt idx="8845">
                  <c:v>7586</c:v>
                </c:pt>
                <c:pt idx="8846">
                  <c:v>7612</c:v>
                </c:pt>
                <c:pt idx="8847">
                  <c:v>7624</c:v>
                </c:pt>
                <c:pt idx="8848">
                  <c:v>7628</c:v>
                </c:pt>
                <c:pt idx="8849">
                  <c:v>7634</c:v>
                </c:pt>
                <c:pt idx="8850">
                  <c:v>7639</c:v>
                </c:pt>
                <c:pt idx="8851">
                  <c:v>7641</c:v>
                </c:pt>
                <c:pt idx="8852">
                  <c:v>7660</c:v>
                </c:pt>
                <c:pt idx="8853">
                  <c:v>7680</c:v>
                </c:pt>
                <c:pt idx="8854">
                  <c:v>7724</c:v>
                </c:pt>
                <c:pt idx="8855">
                  <c:v>7780</c:v>
                </c:pt>
                <c:pt idx="8856">
                  <c:v>7810</c:v>
                </c:pt>
                <c:pt idx="8857">
                  <c:v>7813</c:v>
                </c:pt>
                <c:pt idx="8858">
                  <c:v>7806</c:v>
                </c:pt>
                <c:pt idx="8859">
                  <c:v>7812</c:v>
                </c:pt>
                <c:pt idx="8860">
                  <c:v>7813</c:v>
                </c:pt>
                <c:pt idx="8861">
                  <c:v>7814</c:v>
                </c:pt>
                <c:pt idx="8862">
                  <c:v>7822</c:v>
                </c:pt>
                <c:pt idx="8863">
                  <c:v>7816</c:v>
                </c:pt>
                <c:pt idx="8864">
                  <c:v>7812</c:v>
                </c:pt>
                <c:pt idx="8865">
                  <c:v>7811</c:v>
                </c:pt>
                <c:pt idx="8866">
                  <c:v>7806</c:v>
                </c:pt>
                <c:pt idx="8867">
                  <c:v>7809</c:v>
                </c:pt>
                <c:pt idx="8868">
                  <c:v>7804</c:v>
                </c:pt>
                <c:pt idx="8869">
                  <c:v>7803</c:v>
                </c:pt>
                <c:pt idx="8870">
                  <c:v>7808</c:v>
                </c:pt>
                <c:pt idx="8871">
                  <c:v>7809</c:v>
                </c:pt>
                <c:pt idx="8872">
                  <c:v>7814</c:v>
                </c:pt>
                <c:pt idx="8873">
                  <c:v>7814</c:v>
                </c:pt>
                <c:pt idx="8874">
                  <c:v>7815</c:v>
                </c:pt>
                <c:pt idx="8875">
                  <c:v>7815</c:v>
                </c:pt>
                <c:pt idx="8876">
                  <c:v>7825</c:v>
                </c:pt>
                <c:pt idx="8877">
                  <c:v>7826</c:v>
                </c:pt>
                <c:pt idx="8878">
                  <c:v>7832</c:v>
                </c:pt>
                <c:pt idx="8879">
                  <c:v>7830</c:v>
                </c:pt>
                <c:pt idx="8880">
                  <c:v>7841</c:v>
                </c:pt>
                <c:pt idx="8881">
                  <c:v>7841</c:v>
                </c:pt>
                <c:pt idx="8882">
                  <c:v>7841</c:v>
                </c:pt>
                <c:pt idx="8883">
                  <c:v>7838</c:v>
                </c:pt>
                <c:pt idx="8884">
                  <c:v>7840</c:v>
                </c:pt>
                <c:pt idx="8885">
                  <c:v>7840</c:v>
                </c:pt>
                <c:pt idx="8886">
                  <c:v>7848</c:v>
                </c:pt>
                <c:pt idx="8887">
                  <c:v>7847</c:v>
                </c:pt>
                <c:pt idx="8888">
                  <c:v>7848</c:v>
                </c:pt>
                <c:pt idx="8889">
                  <c:v>7848</c:v>
                </c:pt>
                <c:pt idx="8890">
                  <c:v>7844</c:v>
                </c:pt>
                <c:pt idx="8891">
                  <c:v>7850</c:v>
                </c:pt>
                <c:pt idx="8892">
                  <c:v>7858</c:v>
                </c:pt>
                <c:pt idx="8893">
                  <c:v>7861</c:v>
                </c:pt>
                <c:pt idx="8894">
                  <c:v>7859</c:v>
                </c:pt>
                <c:pt idx="8895">
                  <c:v>7866</c:v>
                </c:pt>
                <c:pt idx="8896">
                  <c:v>7868</c:v>
                </c:pt>
                <c:pt idx="8897">
                  <c:v>7874</c:v>
                </c:pt>
                <c:pt idx="8898">
                  <c:v>7870</c:v>
                </c:pt>
                <c:pt idx="8899">
                  <c:v>7873</c:v>
                </c:pt>
                <c:pt idx="8900">
                  <c:v>7878</c:v>
                </c:pt>
                <c:pt idx="8901">
                  <c:v>7877</c:v>
                </c:pt>
                <c:pt idx="8902">
                  <c:v>7874</c:v>
                </c:pt>
                <c:pt idx="8903">
                  <c:v>7878</c:v>
                </c:pt>
                <c:pt idx="8904">
                  <c:v>7884</c:v>
                </c:pt>
                <c:pt idx="8905">
                  <c:v>7881</c:v>
                </c:pt>
                <c:pt idx="8906">
                  <c:v>7889</c:v>
                </c:pt>
                <c:pt idx="8907">
                  <c:v>7884</c:v>
                </c:pt>
                <c:pt idx="8908">
                  <c:v>7888</c:v>
                </c:pt>
                <c:pt idx="8909">
                  <c:v>7881</c:v>
                </c:pt>
                <c:pt idx="8910">
                  <c:v>7883</c:v>
                </c:pt>
                <c:pt idx="8911">
                  <c:v>7883</c:v>
                </c:pt>
                <c:pt idx="8912">
                  <c:v>7893</c:v>
                </c:pt>
                <c:pt idx="8913">
                  <c:v>7889</c:v>
                </c:pt>
                <c:pt idx="8914">
                  <c:v>7891</c:v>
                </c:pt>
                <c:pt idx="8915">
                  <c:v>7886</c:v>
                </c:pt>
                <c:pt idx="8916">
                  <c:v>7887</c:v>
                </c:pt>
                <c:pt idx="8917">
                  <c:v>7888</c:v>
                </c:pt>
                <c:pt idx="8918">
                  <c:v>7883</c:v>
                </c:pt>
                <c:pt idx="8919">
                  <c:v>7892</c:v>
                </c:pt>
                <c:pt idx="8920">
                  <c:v>7885</c:v>
                </c:pt>
                <c:pt idx="8921">
                  <c:v>7893</c:v>
                </c:pt>
                <c:pt idx="8922">
                  <c:v>7891</c:v>
                </c:pt>
                <c:pt idx="8923">
                  <c:v>7896</c:v>
                </c:pt>
                <c:pt idx="8924">
                  <c:v>7888</c:v>
                </c:pt>
                <c:pt idx="8925">
                  <c:v>7888</c:v>
                </c:pt>
                <c:pt idx="8926">
                  <c:v>7888</c:v>
                </c:pt>
                <c:pt idx="8927">
                  <c:v>7899</c:v>
                </c:pt>
                <c:pt idx="8928">
                  <c:v>7919</c:v>
                </c:pt>
                <c:pt idx="8929">
                  <c:v>7922</c:v>
                </c:pt>
                <c:pt idx="8930">
                  <c:v>7920</c:v>
                </c:pt>
                <c:pt idx="8931">
                  <c:v>7920</c:v>
                </c:pt>
                <c:pt idx="8932">
                  <c:v>7927</c:v>
                </c:pt>
                <c:pt idx="8933">
                  <c:v>7929</c:v>
                </c:pt>
                <c:pt idx="8934">
                  <c:v>7927</c:v>
                </c:pt>
                <c:pt idx="8935">
                  <c:v>7922</c:v>
                </c:pt>
                <c:pt idx="8936">
                  <c:v>7922</c:v>
                </c:pt>
                <c:pt idx="8937">
                  <c:v>7918</c:v>
                </c:pt>
                <c:pt idx="8938">
                  <c:v>7922</c:v>
                </c:pt>
                <c:pt idx="8939">
                  <c:v>7930</c:v>
                </c:pt>
                <c:pt idx="8940">
                  <c:v>7930</c:v>
                </c:pt>
                <c:pt idx="8941">
                  <c:v>7930</c:v>
                </c:pt>
                <c:pt idx="8942">
                  <c:v>7920</c:v>
                </c:pt>
                <c:pt idx="8943">
                  <c:v>7927</c:v>
                </c:pt>
                <c:pt idx="8944">
                  <c:v>7919</c:v>
                </c:pt>
                <c:pt idx="8945">
                  <c:v>7928</c:v>
                </c:pt>
                <c:pt idx="8946">
                  <c:v>7835</c:v>
                </c:pt>
                <c:pt idx="8947">
                  <c:v>7763</c:v>
                </c:pt>
                <c:pt idx="8948">
                  <c:v>7778</c:v>
                </c:pt>
                <c:pt idx="8949">
                  <c:v>7766</c:v>
                </c:pt>
                <c:pt idx="8950">
                  <c:v>7766</c:v>
                </c:pt>
                <c:pt idx="8951">
                  <c:v>7756</c:v>
                </c:pt>
                <c:pt idx="8952">
                  <c:v>7770</c:v>
                </c:pt>
                <c:pt idx="8953">
                  <c:v>7761</c:v>
                </c:pt>
                <c:pt idx="8954">
                  <c:v>7765</c:v>
                </c:pt>
                <c:pt idx="8955">
                  <c:v>7759</c:v>
                </c:pt>
                <c:pt idx="8956">
                  <c:v>7760</c:v>
                </c:pt>
                <c:pt idx="8957">
                  <c:v>7765</c:v>
                </c:pt>
                <c:pt idx="8958">
                  <c:v>7769</c:v>
                </c:pt>
                <c:pt idx="8959">
                  <c:v>7759</c:v>
                </c:pt>
                <c:pt idx="8960">
                  <c:v>7774</c:v>
                </c:pt>
                <c:pt idx="8961">
                  <c:v>7773</c:v>
                </c:pt>
                <c:pt idx="8962">
                  <c:v>7774</c:v>
                </c:pt>
                <c:pt idx="8963">
                  <c:v>7775</c:v>
                </c:pt>
                <c:pt idx="8964">
                  <c:v>7682</c:v>
                </c:pt>
                <c:pt idx="8965">
                  <c:v>7555</c:v>
                </c:pt>
                <c:pt idx="8966">
                  <c:v>7541</c:v>
                </c:pt>
                <c:pt idx="8967">
                  <c:v>7552</c:v>
                </c:pt>
                <c:pt idx="8968">
                  <c:v>7577</c:v>
                </c:pt>
                <c:pt idx="8969">
                  <c:v>7771</c:v>
                </c:pt>
                <c:pt idx="8970">
                  <c:v>7816</c:v>
                </c:pt>
                <c:pt idx="8971">
                  <c:v>7829</c:v>
                </c:pt>
                <c:pt idx="8972">
                  <c:v>7826</c:v>
                </c:pt>
                <c:pt idx="8973">
                  <c:v>7826</c:v>
                </c:pt>
                <c:pt idx="8974">
                  <c:v>7821</c:v>
                </c:pt>
                <c:pt idx="8975">
                  <c:v>7824</c:v>
                </c:pt>
                <c:pt idx="8976">
                  <c:v>7826</c:v>
                </c:pt>
                <c:pt idx="8977">
                  <c:v>7732</c:v>
                </c:pt>
                <c:pt idx="8978">
                  <c:v>7573</c:v>
                </c:pt>
                <c:pt idx="8979">
                  <c:v>7553</c:v>
                </c:pt>
                <c:pt idx="8980">
                  <c:v>7561</c:v>
                </c:pt>
                <c:pt idx="8981">
                  <c:v>7639</c:v>
                </c:pt>
                <c:pt idx="8982">
                  <c:v>7813</c:v>
                </c:pt>
                <c:pt idx="8983">
                  <c:v>7828</c:v>
                </c:pt>
                <c:pt idx="8984">
                  <c:v>7824</c:v>
                </c:pt>
                <c:pt idx="8985">
                  <c:v>7824</c:v>
                </c:pt>
                <c:pt idx="8986">
                  <c:v>7829</c:v>
                </c:pt>
                <c:pt idx="8987">
                  <c:v>7822</c:v>
                </c:pt>
                <c:pt idx="8988">
                  <c:v>7815</c:v>
                </c:pt>
                <c:pt idx="8989">
                  <c:v>7651</c:v>
                </c:pt>
                <c:pt idx="8990">
                  <c:v>7551</c:v>
                </c:pt>
                <c:pt idx="8991">
                  <c:v>7553</c:v>
                </c:pt>
                <c:pt idx="8992">
                  <c:v>7554</c:v>
                </c:pt>
                <c:pt idx="8993">
                  <c:v>7550</c:v>
                </c:pt>
                <c:pt idx="8994">
                  <c:v>7583</c:v>
                </c:pt>
                <c:pt idx="8995">
                  <c:v>7775</c:v>
                </c:pt>
                <c:pt idx="8996">
                  <c:v>7834</c:v>
                </c:pt>
                <c:pt idx="8997">
                  <c:v>7837</c:v>
                </c:pt>
                <c:pt idx="8998">
                  <c:v>7831</c:v>
                </c:pt>
                <c:pt idx="8999">
                  <c:v>7845</c:v>
                </c:pt>
                <c:pt idx="9000">
                  <c:v>7828</c:v>
                </c:pt>
                <c:pt idx="9001">
                  <c:v>7821</c:v>
                </c:pt>
                <c:pt idx="9002">
                  <c:v>7815</c:v>
                </c:pt>
                <c:pt idx="9003">
                  <c:v>7793</c:v>
                </c:pt>
                <c:pt idx="9004">
                  <c:v>7620</c:v>
                </c:pt>
                <c:pt idx="9005">
                  <c:v>7549</c:v>
                </c:pt>
                <c:pt idx="9006">
                  <c:v>7554</c:v>
                </c:pt>
                <c:pt idx="9007">
                  <c:v>7567</c:v>
                </c:pt>
                <c:pt idx="9008">
                  <c:v>7779</c:v>
                </c:pt>
                <c:pt idx="9009">
                  <c:v>7828</c:v>
                </c:pt>
                <c:pt idx="9010">
                  <c:v>7829</c:v>
                </c:pt>
                <c:pt idx="9011">
                  <c:v>7825</c:v>
                </c:pt>
                <c:pt idx="9012">
                  <c:v>7833</c:v>
                </c:pt>
                <c:pt idx="9013">
                  <c:v>7832</c:v>
                </c:pt>
                <c:pt idx="9014">
                  <c:v>7836</c:v>
                </c:pt>
                <c:pt idx="9015">
                  <c:v>7827</c:v>
                </c:pt>
                <c:pt idx="9016">
                  <c:v>7830</c:v>
                </c:pt>
                <c:pt idx="9017">
                  <c:v>7746</c:v>
                </c:pt>
                <c:pt idx="9018">
                  <c:v>7568</c:v>
                </c:pt>
                <c:pt idx="9019">
                  <c:v>7545</c:v>
                </c:pt>
                <c:pt idx="9020">
                  <c:v>7546</c:v>
                </c:pt>
                <c:pt idx="9021">
                  <c:v>7550</c:v>
                </c:pt>
                <c:pt idx="9022">
                  <c:v>7614</c:v>
                </c:pt>
                <c:pt idx="9023">
                  <c:v>7796</c:v>
                </c:pt>
                <c:pt idx="9024">
                  <c:v>7814</c:v>
                </c:pt>
                <c:pt idx="9025">
                  <c:v>7818</c:v>
                </c:pt>
                <c:pt idx="9026">
                  <c:v>7817</c:v>
                </c:pt>
                <c:pt idx="9027">
                  <c:v>7820</c:v>
                </c:pt>
                <c:pt idx="9028">
                  <c:v>7820</c:v>
                </c:pt>
                <c:pt idx="9029">
                  <c:v>7827</c:v>
                </c:pt>
                <c:pt idx="9030">
                  <c:v>7825</c:v>
                </c:pt>
                <c:pt idx="9031">
                  <c:v>7822</c:v>
                </c:pt>
                <c:pt idx="9032">
                  <c:v>7836</c:v>
                </c:pt>
                <c:pt idx="9033">
                  <c:v>7828</c:v>
                </c:pt>
                <c:pt idx="9034">
                  <c:v>7826</c:v>
                </c:pt>
                <c:pt idx="9035">
                  <c:v>7827</c:v>
                </c:pt>
                <c:pt idx="9036">
                  <c:v>7824</c:v>
                </c:pt>
                <c:pt idx="9037">
                  <c:v>7829</c:v>
                </c:pt>
                <c:pt idx="9038">
                  <c:v>7813</c:v>
                </c:pt>
                <c:pt idx="9039">
                  <c:v>7830</c:v>
                </c:pt>
                <c:pt idx="9040">
                  <c:v>7823</c:v>
                </c:pt>
                <c:pt idx="9041">
                  <c:v>7811</c:v>
                </c:pt>
                <c:pt idx="9042">
                  <c:v>7814</c:v>
                </c:pt>
                <c:pt idx="9043">
                  <c:v>7811</c:v>
                </c:pt>
                <c:pt idx="9044">
                  <c:v>7815</c:v>
                </c:pt>
                <c:pt idx="9045">
                  <c:v>7825</c:v>
                </c:pt>
                <c:pt idx="9046">
                  <c:v>7824</c:v>
                </c:pt>
                <c:pt idx="9047">
                  <c:v>7821</c:v>
                </c:pt>
                <c:pt idx="9048">
                  <c:v>7819</c:v>
                </c:pt>
                <c:pt idx="9049">
                  <c:v>7800</c:v>
                </c:pt>
                <c:pt idx="9050">
                  <c:v>7612</c:v>
                </c:pt>
                <c:pt idx="9051">
                  <c:v>7547</c:v>
                </c:pt>
                <c:pt idx="9052">
                  <c:v>7551</c:v>
                </c:pt>
                <c:pt idx="9053">
                  <c:v>7566</c:v>
                </c:pt>
                <c:pt idx="9054">
                  <c:v>7756</c:v>
                </c:pt>
                <c:pt idx="9055">
                  <c:v>7825</c:v>
                </c:pt>
                <c:pt idx="9056">
                  <c:v>7824</c:v>
                </c:pt>
                <c:pt idx="9057">
                  <c:v>7820</c:v>
                </c:pt>
                <c:pt idx="9058">
                  <c:v>7819</c:v>
                </c:pt>
                <c:pt idx="9059">
                  <c:v>7823</c:v>
                </c:pt>
                <c:pt idx="9060">
                  <c:v>7823</c:v>
                </c:pt>
                <c:pt idx="9061">
                  <c:v>7687</c:v>
                </c:pt>
                <c:pt idx="9062">
                  <c:v>7560</c:v>
                </c:pt>
                <c:pt idx="9063">
                  <c:v>7559</c:v>
                </c:pt>
                <c:pt idx="9064">
                  <c:v>7556</c:v>
                </c:pt>
                <c:pt idx="9065">
                  <c:v>7669</c:v>
                </c:pt>
                <c:pt idx="9066">
                  <c:v>7828</c:v>
                </c:pt>
                <c:pt idx="9067">
                  <c:v>7820</c:v>
                </c:pt>
                <c:pt idx="9068">
                  <c:v>7824</c:v>
                </c:pt>
                <c:pt idx="9069">
                  <c:v>7825</c:v>
                </c:pt>
                <c:pt idx="9070">
                  <c:v>7833</c:v>
                </c:pt>
                <c:pt idx="9071">
                  <c:v>7831</c:v>
                </c:pt>
                <c:pt idx="9072">
                  <c:v>7822</c:v>
                </c:pt>
                <c:pt idx="9073">
                  <c:v>7820</c:v>
                </c:pt>
                <c:pt idx="9074">
                  <c:v>7728</c:v>
                </c:pt>
                <c:pt idx="9075">
                  <c:v>7560</c:v>
                </c:pt>
                <c:pt idx="9076">
                  <c:v>7554</c:v>
                </c:pt>
                <c:pt idx="9077">
                  <c:v>7553</c:v>
                </c:pt>
                <c:pt idx="9078">
                  <c:v>7636</c:v>
                </c:pt>
                <c:pt idx="9079">
                  <c:v>7772</c:v>
                </c:pt>
                <c:pt idx="9080">
                  <c:v>7772</c:v>
                </c:pt>
                <c:pt idx="9081">
                  <c:v>7776</c:v>
                </c:pt>
                <c:pt idx="9082">
                  <c:v>7783</c:v>
                </c:pt>
                <c:pt idx="9083">
                  <c:v>7777</c:v>
                </c:pt>
                <c:pt idx="9084">
                  <c:v>7800</c:v>
                </c:pt>
                <c:pt idx="9085">
                  <c:v>7815</c:v>
                </c:pt>
                <c:pt idx="9086">
                  <c:v>7815</c:v>
                </c:pt>
                <c:pt idx="9087">
                  <c:v>7820</c:v>
                </c:pt>
                <c:pt idx="9088">
                  <c:v>7814</c:v>
                </c:pt>
                <c:pt idx="9089">
                  <c:v>7814</c:v>
                </c:pt>
                <c:pt idx="9090">
                  <c:v>7809</c:v>
                </c:pt>
                <c:pt idx="9091">
                  <c:v>7818</c:v>
                </c:pt>
                <c:pt idx="9092">
                  <c:v>7810</c:v>
                </c:pt>
                <c:pt idx="9093">
                  <c:v>7814</c:v>
                </c:pt>
                <c:pt idx="9094">
                  <c:v>7816</c:v>
                </c:pt>
                <c:pt idx="9095">
                  <c:v>7841</c:v>
                </c:pt>
                <c:pt idx="9096">
                  <c:v>7843</c:v>
                </c:pt>
                <c:pt idx="9097">
                  <c:v>7835</c:v>
                </c:pt>
                <c:pt idx="9098">
                  <c:v>7834</c:v>
                </c:pt>
                <c:pt idx="9099">
                  <c:v>7830</c:v>
                </c:pt>
                <c:pt idx="9100">
                  <c:v>7832</c:v>
                </c:pt>
                <c:pt idx="9101">
                  <c:v>7830</c:v>
                </c:pt>
                <c:pt idx="9102">
                  <c:v>7823</c:v>
                </c:pt>
                <c:pt idx="9103">
                  <c:v>7825</c:v>
                </c:pt>
                <c:pt idx="9104">
                  <c:v>7818</c:v>
                </c:pt>
                <c:pt idx="9105">
                  <c:v>7824</c:v>
                </c:pt>
                <c:pt idx="9106">
                  <c:v>7819</c:v>
                </c:pt>
                <c:pt idx="9107">
                  <c:v>7819</c:v>
                </c:pt>
                <c:pt idx="9108">
                  <c:v>7826</c:v>
                </c:pt>
                <c:pt idx="9109">
                  <c:v>7833</c:v>
                </c:pt>
                <c:pt idx="9110">
                  <c:v>7838</c:v>
                </c:pt>
                <c:pt idx="9111">
                  <c:v>7840</c:v>
                </c:pt>
                <c:pt idx="9112">
                  <c:v>7848</c:v>
                </c:pt>
                <c:pt idx="9113">
                  <c:v>7834</c:v>
                </c:pt>
                <c:pt idx="9114">
                  <c:v>7832</c:v>
                </c:pt>
                <c:pt idx="9115">
                  <c:v>7842</c:v>
                </c:pt>
                <c:pt idx="9116">
                  <c:v>7830</c:v>
                </c:pt>
                <c:pt idx="9117">
                  <c:v>7824</c:v>
                </c:pt>
                <c:pt idx="9118">
                  <c:v>7822</c:v>
                </c:pt>
                <c:pt idx="9119">
                  <c:v>7828</c:v>
                </c:pt>
                <c:pt idx="9120">
                  <c:v>7836</c:v>
                </c:pt>
                <c:pt idx="9121">
                  <c:v>7835</c:v>
                </c:pt>
                <c:pt idx="9122">
                  <c:v>7844</c:v>
                </c:pt>
                <c:pt idx="9123">
                  <c:v>7858</c:v>
                </c:pt>
                <c:pt idx="9124">
                  <c:v>7884</c:v>
                </c:pt>
                <c:pt idx="9125">
                  <c:v>7891</c:v>
                </c:pt>
                <c:pt idx="9126">
                  <c:v>7895</c:v>
                </c:pt>
                <c:pt idx="9127">
                  <c:v>7907</c:v>
                </c:pt>
                <c:pt idx="9128">
                  <c:v>7902</c:v>
                </c:pt>
                <c:pt idx="9129">
                  <c:v>7915</c:v>
                </c:pt>
                <c:pt idx="9130">
                  <c:v>7981</c:v>
                </c:pt>
                <c:pt idx="9131">
                  <c:v>8017</c:v>
                </c:pt>
                <c:pt idx="9132">
                  <c:v>8014</c:v>
                </c:pt>
                <c:pt idx="9133">
                  <c:v>8013</c:v>
                </c:pt>
                <c:pt idx="9134">
                  <c:v>8015</c:v>
                </c:pt>
                <c:pt idx="9135">
                  <c:v>8017</c:v>
                </c:pt>
                <c:pt idx="9136">
                  <c:v>8014</c:v>
                </c:pt>
                <c:pt idx="9137">
                  <c:v>8011</c:v>
                </c:pt>
                <c:pt idx="9138">
                  <c:v>8023</c:v>
                </c:pt>
                <c:pt idx="9139">
                  <c:v>8048</c:v>
                </c:pt>
                <c:pt idx="9140">
                  <c:v>8062</c:v>
                </c:pt>
                <c:pt idx="9141">
                  <c:v>8095</c:v>
                </c:pt>
                <c:pt idx="9142">
                  <c:v>8123</c:v>
                </c:pt>
                <c:pt idx="9143">
                  <c:v>8138</c:v>
                </c:pt>
                <c:pt idx="9144">
                  <c:v>8158</c:v>
                </c:pt>
                <c:pt idx="9145">
                  <c:v>8154</c:v>
                </c:pt>
                <c:pt idx="9146">
                  <c:v>8156</c:v>
                </c:pt>
                <c:pt idx="9147">
                  <c:v>8146</c:v>
                </c:pt>
                <c:pt idx="9148">
                  <c:v>8150</c:v>
                </c:pt>
                <c:pt idx="9149">
                  <c:v>8137</c:v>
                </c:pt>
                <c:pt idx="9150">
                  <c:v>8138</c:v>
                </c:pt>
                <c:pt idx="9151">
                  <c:v>8137</c:v>
                </c:pt>
                <c:pt idx="9152">
                  <c:v>8137</c:v>
                </c:pt>
                <c:pt idx="9153">
                  <c:v>8157</c:v>
                </c:pt>
                <c:pt idx="9154">
                  <c:v>8149</c:v>
                </c:pt>
                <c:pt idx="9155">
                  <c:v>8142</c:v>
                </c:pt>
                <c:pt idx="9156">
                  <c:v>8138</c:v>
                </c:pt>
                <c:pt idx="9157">
                  <c:v>8141</c:v>
                </c:pt>
                <c:pt idx="9158">
                  <c:v>8142</c:v>
                </c:pt>
                <c:pt idx="9159">
                  <c:v>8144</c:v>
                </c:pt>
                <c:pt idx="9160">
                  <c:v>8151</c:v>
                </c:pt>
                <c:pt idx="9161">
                  <c:v>8149</c:v>
                </c:pt>
                <c:pt idx="9162">
                  <c:v>8173</c:v>
                </c:pt>
                <c:pt idx="9163">
                  <c:v>8192</c:v>
                </c:pt>
                <c:pt idx="9164">
                  <c:v>8206</c:v>
                </c:pt>
                <c:pt idx="9165">
                  <c:v>8222</c:v>
                </c:pt>
                <c:pt idx="9166">
                  <c:v>8227</c:v>
                </c:pt>
                <c:pt idx="9167">
                  <c:v>8226</c:v>
                </c:pt>
                <c:pt idx="9168">
                  <c:v>8228</c:v>
                </c:pt>
                <c:pt idx="9169">
                  <c:v>8230</c:v>
                </c:pt>
                <c:pt idx="9170">
                  <c:v>8228</c:v>
                </c:pt>
                <c:pt idx="9171">
                  <c:v>8228</c:v>
                </c:pt>
                <c:pt idx="9172">
                  <c:v>8215</c:v>
                </c:pt>
                <c:pt idx="9173">
                  <c:v>8218</c:v>
                </c:pt>
                <c:pt idx="9174">
                  <c:v>8216</c:v>
                </c:pt>
                <c:pt idx="9175">
                  <c:v>8224</c:v>
                </c:pt>
                <c:pt idx="9176">
                  <c:v>8229</c:v>
                </c:pt>
                <c:pt idx="9177">
                  <c:v>8228</c:v>
                </c:pt>
                <c:pt idx="9178">
                  <c:v>8225</c:v>
                </c:pt>
                <c:pt idx="9179">
                  <c:v>8238</c:v>
                </c:pt>
                <c:pt idx="9180">
                  <c:v>8229</c:v>
                </c:pt>
                <c:pt idx="9181">
                  <c:v>8234</c:v>
                </c:pt>
                <c:pt idx="9182">
                  <c:v>8229</c:v>
                </c:pt>
                <c:pt idx="9183">
                  <c:v>8228</c:v>
                </c:pt>
                <c:pt idx="9184">
                  <c:v>8247</c:v>
                </c:pt>
                <c:pt idx="9185">
                  <c:v>8253</c:v>
                </c:pt>
                <c:pt idx="9186">
                  <c:v>8262</c:v>
                </c:pt>
                <c:pt idx="9187">
                  <c:v>8281</c:v>
                </c:pt>
                <c:pt idx="9188">
                  <c:v>8282</c:v>
                </c:pt>
                <c:pt idx="9189">
                  <c:v>8295</c:v>
                </c:pt>
                <c:pt idx="9190">
                  <c:v>8302</c:v>
                </c:pt>
                <c:pt idx="9191">
                  <c:v>8308</c:v>
                </c:pt>
                <c:pt idx="9192">
                  <c:v>8319</c:v>
                </c:pt>
                <c:pt idx="9193">
                  <c:v>8337</c:v>
                </c:pt>
                <c:pt idx="9194">
                  <c:v>8337</c:v>
                </c:pt>
                <c:pt idx="9195">
                  <c:v>8351</c:v>
                </c:pt>
                <c:pt idx="9196">
                  <c:v>8354</c:v>
                </c:pt>
                <c:pt idx="9197">
                  <c:v>8360</c:v>
                </c:pt>
                <c:pt idx="9198">
                  <c:v>8371</c:v>
                </c:pt>
                <c:pt idx="9199">
                  <c:v>8362</c:v>
                </c:pt>
                <c:pt idx="9200">
                  <c:v>8367</c:v>
                </c:pt>
                <c:pt idx="9201">
                  <c:v>8368</c:v>
                </c:pt>
                <c:pt idx="9202">
                  <c:v>8364</c:v>
                </c:pt>
                <c:pt idx="9203">
                  <c:v>8368</c:v>
                </c:pt>
                <c:pt idx="9204">
                  <c:v>8370</c:v>
                </c:pt>
                <c:pt idx="9205">
                  <c:v>8369</c:v>
                </c:pt>
                <c:pt idx="9206">
                  <c:v>8368</c:v>
                </c:pt>
                <c:pt idx="9207">
                  <c:v>8374</c:v>
                </c:pt>
                <c:pt idx="9208">
                  <c:v>8376</c:v>
                </c:pt>
                <c:pt idx="9209">
                  <c:v>8378</c:v>
                </c:pt>
                <c:pt idx="9210">
                  <c:v>8393</c:v>
                </c:pt>
                <c:pt idx="9211">
                  <c:v>8394</c:v>
                </c:pt>
                <c:pt idx="9212">
                  <c:v>8404</c:v>
                </c:pt>
                <c:pt idx="9213">
                  <c:v>8401</c:v>
                </c:pt>
                <c:pt idx="9214">
                  <c:v>8407</c:v>
                </c:pt>
                <c:pt idx="9215">
                  <c:v>8397</c:v>
                </c:pt>
                <c:pt idx="9216">
                  <c:v>8389</c:v>
                </c:pt>
                <c:pt idx="9217">
                  <c:v>8401</c:v>
                </c:pt>
                <c:pt idx="9218">
                  <c:v>8398</c:v>
                </c:pt>
                <c:pt idx="9219">
                  <c:v>8404</c:v>
                </c:pt>
                <c:pt idx="9220">
                  <c:v>8410</c:v>
                </c:pt>
                <c:pt idx="9221">
                  <c:v>8413</c:v>
                </c:pt>
                <c:pt idx="9222">
                  <c:v>8410</c:v>
                </c:pt>
                <c:pt idx="9223">
                  <c:v>8415</c:v>
                </c:pt>
                <c:pt idx="9224">
                  <c:v>8427</c:v>
                </c:pt>
                <c:pt idx="9225">
                  <c:v>8435</c:v>
                </c:pt>
                <c:pt idx="9226">
                  <c:v>8431</c:v>
                </c:pt>
                <c:pt idx="9227">
                  <c:v>8434</c:v>
                </c:pt>
                <c:pt idx="9228">
                  <c:v>8439</c:v>
                </c:pt>
                <c:pt idx="9229">
                  <c:v>8428</c:v>
                </c:pt>
                <c:pt idx="9230">
                  <c:v>8430</c:v>
                </c:pt>
                <c:pt idx="9231">
                  <c:v>8425</c:v>
                </c:pt>
                <c:pt idx="9232">
                  <c:v>8431</c:v>
                </c:pt>
                <c:pt idx="9233">
                  <c:v>8439</c:v>
                </c:pt>
                <c:pt idx="9234">
                  <c:v>8449</c:v>
                </c:pt>
                <c:pt idx="9235">
                  <c:v>8450</c:v>
                </c:pt>
                <c:pt idx="9236">
                  <c:v>8454</c:v>
                </c:pt>
                <c:pt idx="9237">
                  <c:v>8461</c:v>
                </c:pt>
                <c:pt idx="9238">
                  <c:v>8449</c:v>
                </c:pt>
                <c:pt idx="9239">
                  <c:v>8458</c:v>
                </c:pt>
                <c:pt idx="9240">
                  <c:v>8451</c:v>
                </c:pt>
                <c:pt idx="9241">
                  <c:v>8441</c:v>
                </c:pt>
                <c:pt idx="9242">
                  <c:v>8447</c:v>
                </c:pt>
                <c:pt idx="9243">
                  <c:v>8458</c:v>
                </c:pt>
                <c:pt idx="9244">
                  <c:v>8461</c:v>
                </c:pt>
                <c:pt idx="9245">
                  <c:v>8463</c:v>
                </c:pt>
                <c:pt idx="9246">
                  <c:v>8461</c:v>
                </c:pt>
                <c:pt idx="9247">
                  <c:v>8455</c:v>
                </c:pt>
                <c:pt idx="9248">
                  <c:v>8451</c:v>
                </c:pt>
                <c:pt idx="9249">
                  <c:v>8457</c:v>
                </c:pt>
                <c:pt idx="9250">
                  <c:v>8464</c:v>
                </c:pt>
                <c:pt idx="9251">
                  <c:v>8468</c:v>
                </c:pt>
                <c:pt idx="9252">
                  <c:v>8479</c:v>
                </c:pt>
                <c:pt idx="9253">
                  <c:v>8488</c:v>
                </c:pt>
                <c:pt idx="9254">
                  <c:v>8492</c:v>
                </c:pt>
                <c:pt idx="9255">
                  <c:v>8493</c:v>
                </c:pt>
                <c:pt idx="9256">
                  <c:v>8503</c:v>
                </c:pt>
                <c:pt idx="9257">
                  <c:v>8506</c:v>
                </c:pt>
                <c:pt idx="9258">
                  <c:v>8506</c:v>
                </c:pt>
                <c:pt idx="9259">
                  <c:v>8508</c:v>
                </c:pt>
                <c:pt idx="9260">
                  <c:v>8507</c:v>
                </c:pt>
                <c:pt idx="9261">
                  <c:v>8507</c:v>
                </c:pt>
                <c:pt idx="9262">
                  <c:v>8507</c:v>
                </c:pt>
                <c:pt idx="9263">
                  <c:v>8513</c:v>
                </c:pt>
                <c:pt idx="9264">
                  <c:v>8515</c:v>
                </c:pt>
                <c:pt idx="9265">
                  <c:v>8502</c:v>
                </c:pt>
                <c:pt idx="9266">
                  <c:v>8510</c:v>
                </c:pt>
                <c:pt idx="9267">
                  <c:v>8507</c:v>
                </c:pt>
                <c:pt idx="9268">
                  <c:v>8511</c:v>
                </c:pt>
                <c:pt idx="9269">
                  <c:v>8513</c:v>
                </c:pt>
                <c:pt idx="9270">
                  <c:v>8514</c:v>
                </c:pt>
                <c:pt idx="9271">
                  <c:v>8510</c:v>
                </c:pt>
                <c:pt idx="9272">
                  <c:v>8509</c:v>
                </c:pt>
                <c:pt idx="9273">
                  <c:v>8506</c:v>
                </c:pt>
                <c:pt idx="9274">
                  <c:v>8510</c:v>
                </c:pt>
                <c:pt idx="9275">
                  <c:v>8513</c:v>
                </c:pt>
                <c:pt idx="9276">
                  <c:v>8513</c:v>
                </c:pt>
                <c:pt idx="9277">
                  <c:v>8507</c:v>
                </c:pt>
                <c:pt idx="9278">
                  <c:v>8511</c:v>
                </c:pt>
                <c:pt idx="9279">
                  <c:v>8505</c:v>
                </c:pt>
                <c:pt idx="9280">
                  <c:v>8508</c:v>
                </c:pt>
                <c:pt idx="9281">
                  <c:v>8505</c:v>
                </c:pt>
                <c:pt idx="9282">
                  <c:v>8509</c:v>
                </c:pt>
                <c:pt idx="9283">
                  <c:v>8497</c:v>
                </c:pt>
                <c:pt idx="9284">
                  <c:v>8501</c:v>
                </c:pt>
                <c:pt idx="9285">
                  <c:v>8506</c:v>
                </c:pt>
                <c:pt idx="9286">
                  <c:v>8513</c:v>
                </c:pt>
                <c:pt idx="9287">
                  <c:v>8508</c:v>
                </c:pt>
                <c:pt idx="9288">
                  <c:v>8515</c:v>
                </c:pt>
                <c:pt idx="9289">
                  <c:v>8512</c:v>
                </c:pt>
                <c:pt idx="9290">
                  <c:v>8509</c:v>
                </c:pt>
                <c:pt idx="9291">
                  <c:v>8503</c:v>
                </c:pt>
                <c:pt idx="9292">
                  <c:v>8507</c:v>
                </c:pt>
                <c:pt idx="9293">
                  <c:v>8503</c:v>
                </c:pt>
                <c:pt idx="9294">
                  <c:v>8520</c:v>
                </c:pt>
                <c:pt idx="9295">
                  <c:v>8517</c:v>
                </c:pt>
                <c:pt idx="9296">
                  <c:v>8516</c:v>
                </c:pt>
                <c:pt idx="9297">
                  <c:v>8508</c:v>
                </c:pt>
                <c:pt idx="9298">
                  <c:v>8455</c:v>
                </c:pt>
                <c:pt idx="9299">
                  <c:v>8361</c:v>
                </c:pt>
                <c:pt idx="9300">
                  <c:v>8355</c:v>
                </c:pt>
                <c:pt idx="9301">
                  <c:v>8359</c:v>
                </c:pt>
                <c:pt idx="9302">
                  <c:v>8356</c:v>
                </c:pt>
                <c:pt idx="9303">
                  <c:v>8357</c:v>
                </c:pt>
                <c:pt idx="9304">
                  <c:v>8355</c:v>
                </c:pt>
                <c:pt idx="9305">
                  <c:v>8362</c:v>
                </c:pt>
                <c:pt idx="9306">
                  <c:v>8362</c:v>
                </c:pt>
                <c:pt idx="9307">
                  <c:v>8364</c:v>
                </c:pt>
                <c:pt idx="9308">
                  <c:v>8365</c:v>
                </c:pt>
                <c:pt idx="9309">
                  <c:v>8363</c:v>
                </c:pt>
                <c:pt idx="9310">
                  <c:v>8374</c:v>
                </c:pt>
                <c:pt idx="9311">
                  <c:v>8386</c:v>
                </c:pt>
                <c:pt idx="9312">
                  <c:v>8382</c:v>
                </c:pt>
                <c:pt idx="9313">
                  <c:v>8383</c:v>
                </c:pt>
                <c:pt idx="9314">
                  <c:v>8381</c:v>
                </c:pt>
                <c:pt idx="9315">
                  <c:v>8376</c:v>
                </c:pt>
                <c:pt idx="9316">
                  <c:v>8369</c:v>
                </c:pt>
                <c:pt idx="9317">
                  <c:v>8373</c:v>
                </c:pt>
                <c:pt idx="9318">
                  <c:v>8369</c:v>
                </c:pt>
                <c:pt idx="9319">
                  <c:v>8376</c:v>
                </c:pt>
                <c:pt idx="9320">
                  <c:v>8373</c:v>
                </c:pt>
                <c:pt idx="9321">
                  <c:v>8372</c:v>
                </c:pt>
                <c:pt idx="9322">
                  <c:v>8367</c:v>
                </c:pt>
                <c:pt idx="9323">
                  <c:v>8373</c:v>
                </c:pt>
                <c:pt idx="9324">
                  <c:v>8380</c:v>
                </c:pt>
                <c:pt idx="9325">
                  <c:v>8373</c:v>
                </c:pt>
                <c:pt idx="9326">
                  <c:v>8373</c:v>
                </c:pt>
                <c:pt idx="9327">
                  <c:v>8377</c:v>
                </c:pt>
                <c:pt idx="9328">
                  <c:v>8378</c:v>
                </c:pt>
                <c:pt idx="9329">
                  <c:v>8380</c:v>
                </c:pt>
                <c:pt idx="9330">
                  <c:v>8378</c:v>
                </c:pt>
                <c:pt idx="9331">
                  <c:v>8370</c:v>
                </c:pt>
                <c:pt idx="9332">
                  <c:v>8369</c:v>
                </c:pt>
                <c:pt idx="9333">
                  <c:v>8372</c:v>
                </c:pt>
                <c:pt idx="9334">
                  <c:v>8372</c:v>
                </c:pt>
                <c:pt idx="9335">
                  <c:v>8371</c:v>
                </c:pt>
                <c:pt idx="9336">
                  <c:v>8369</c:v>
                </c:pt>
                <c:pt idx="9337">
                  <c:v>8262</c:v>
                </c:pt>
                <c:pt idx="9338">
                  <c:v>8099</c:v>
                </c:pt>
                <c:pt idx="9339">
                  <c:v>8091</c:v>
                </c:pt>
                <c:pt idx="9340">
                  <c:v>8086</c:v>
                </c:pt>
                <c:pt idx="9341">
                  <c:v>8076</c:v>
                </c:pt>
                <c:pt idx="9342">
                  <c:v>8073</c:v>
                </c:pt>
                <c:pt idx="9343">
                  <c:v>8074</c:v>
                </c:pt>
                <c:pt idx="9344">
                  <c:v>8080</c:v>
                </c:pt>
                <c:pt idx="9345">
                  <c:v>8128</c:v>
                </c:pt>
                <c:pt idx="9346">
                  <c:v>8265</c:v>
                </c:pt>
                <c:pt idx="9347">
                  <c:v>8307</c:v>
                </c:pt>
                <c:pt idx="9348">
                  <c:v>8302</c:v>
                </c:pt>
                <c:pt idx="9349">
                  <c:v>8315</c:v>
                </c:pt>
                <c:pt idx="9350">
                  <c:v>8308</c:v>
                </c:pt>
                <c:pt idx="9351">
                  <c:v>8320</c:v>
                </c:pt>
                <c:pt idx="9352">
                  <c:v>8314</c:v>
                </c:pt>
                <c:pt idx="9353">
                  <c:v>8310</c:v>
                </c:pt>
                <c:pt idx="9354">
                  <c:v>8317</c:v>
                </c:pt>
                <c:pt idx="9355">
                  <c:v>8315</c:v>
                </c:pt>
                <c:pt idx="9356">
                  <c:v>8323</c:v>
                </c:pt>
                <c:pt idx="9357">
                  <c:v>8320</c:v>
                </c:pt>
                <c:pt idx="9358">
                  <c:v>8323</c:v>
                </c:pt>
                <c:pt idx="9359">
                  <c:v>8317</c:v>
                </c:pt>
                <c:pt idx="9360">
                  <c:v>8322</c:v>
                </c:pt>
                <c:pt idx="9361">
                  <c:v>8315</c:v>
                </c:pt>
                <c:pt idx="9362">
                  <c:v>8320</c:v>
                </c:pt>
                <c:pt idx="9363">
                  <c:v>8317</c:v>
                </c:pt>
                <c:pt idx="9364">
                  <c:v>8320</c:v>
                </c:pt>
                <c:pt idx="9365">
                  <c:v>8316</c:v>
                </c:pt>
                <c:pt idx="9366">
                  <c:v>8315</c:v>
                </c:pt>
                <c:pt idx="9367">
                  <c:v>8313</c:v>
                </c:pt>
                <c:pt idx="9368">
                  <c:v>8305</c:v>
                </c:pt>
                <c:pt idx="9369">
                  <c:v>8308</c:v>
                </c:pt>
                <c:pt idx="9370">
                  <c:v>8311</c:v>
                </c:pt>
                <c:pt idx="9371">
                  <c:v>8304</c:v>
                </c:pt>
                <c:pt idx="9372">
                  <c:v>8310</c:v>
                </c:pt>
                <c:pt idx="9373">
                  <c:v>8306</c:v>
                </c:pt>
                <c:pt idx="9374">
                  <c:v>8308</c:v>
                </c:pt>
                <c:pt idx="9375">
                  <c:v>8304</c:v>
                </c:pt>
                <c:pt idx="9376">
                  <c:v>8309</c:v>
                </c:pt>
                <c:pt idx="9377">
                  <c:v>8316</c:v>
                </c:pt>
                <c:pt idx="9378">
                  <c:v>8318</c:v>
                </c:pt>
                <c:pt idx="9379">
                  <c:v>8318</c:v>
                </c:pt>
                <c:pt idx="9380">
                  <c:v>8317</c:v>
                </c:pt>
                <c:pt idx="9381">
                  <c:v>8318</c:v>
                </c:pt>
                <c:pt idx="9382">
                  <c:v>8315</c:v>
                </c:pt>
                <c:pt idx="9383">
                  <c:v>8321</c:v>
                </c:pt>
                <c:pt idx="9384">
                  <c:v>8308</c:v>
                </c:pt>
                <c:pt idx="9385">
                  <c:v>8299</c:v>
                </c:pt>
                <c:pt idx="9386">
                  <c:v>8299</c:v>
                </c:pt>
                <c:pt idx="9387">
                  <c:v>8294</c:v>
                </c:pt>
                <c:pt idx="9388">
                  <c:v>8299</c:v>
                </c:pt>
                <c:pt idx="9389">
                  <c:v>8289</c:v>
                </c:pt>
                <c:pt idx="9390">
                  <c:v>8292</c:v>
                </c:pt>
                <c:pt idx="9391">
                  <c:v>8290</c:v>
                </c:pt>
                <c:pt idx="9392">
                  <c:v>8290</c:v>
                </c:pt>
                <c:pt idx="9393">
                  <c:v>8291</c:v>
                </c:pt>
                <c:pt idx="9394">
                  <c:v>8296</c:v>
                </c:pt>
                <c:pt idx="9395">
                  <c:v>8301</c:v>
                </c:pt>
                <c:pt idx="9396">
                  <c:v>8304</c:v>
                </c:pt>
                <c:pt idx="9397">
                  <c:v>8210</c:v>
                </c:pt>
                <c:pt idx="9398">
                  <c:v>8086</c:v>
                </c:pt>
                <c:pt idx="9399">
                  <c:v>8079</c:v>
                </c:pt>
                <c:pt idx="9400">
                  <c:v>8082</c:v>
                </c:pt>
                <c:pt idx="9401">
                  <c:v>8079</c:v>
                </c:pt>
                <c:pt idx="9402">
                  <c:v>8085</c:v>
                </c:pt>
                <c:pt idx="9403">
                  <c:v>8091</c:v>
                </c:pt>
                <c:pt idx="9404">
                  <c:v>8167</c:v>
                </c:pt>
                <c:pt idx="9405">
                  <c:v>8290</c:v>
                </c:pt>
                <c:pt idx="9406">
                  <c:v>8308</c:v>
                </c:pt>
                <c:pt idx="9407">
                  <c:v>8310</c:v>
                </c:pt>
                <c:pt idx="9408">
                  <c:v>8316</c:v>
                </c:pt>
                <c:pt idx="9409">
                  <c:v>8310</c:v>
                </c:pt>
                <c:pt idx="9410">
                  <c:v>8315</c:v>
                </c:pt>
                <c:pt idx="9411">
                  <c:v>8312</c:v>
                </c:pt>
                <c:pt idx="9412">
                  <c:v>8313</c:v>
                </c:pt>
                <c:pt idx="9413">
                  <c:v>8314</c:v>
                </c:pt>
                <c:pt idx="9414">
                  <c:v>8313</c:v>
                </c:pt>
                <c:pt idx="9415">
                  <c:v>8305</c:v>
                </c:pt>
                <c:pt idx="9416">
                  <c:v>8307</c:v>
                </c:pt>
                <c:pt idx="9417">
                  <c:v>8309</c:v>
                </c:pt>
                <c:pt idx="9418">
                  <c:v>8308</c:v>
                </c:pt>
                <c:pt idx="9419">
                  <c:v>8308</c:v>
                </c:pt>
                <c:pt idx="9420">
                  <c:v>8308</c:v>
                </c:pt>
                <c:pt idx="9421">
                  <c:v>8303</c:v>
                </c:pt>
                <c:pt idx="9422">
                  <c:v>8297</c:v>
                </c:pt>
                <c:pt idx="9423">
                  <c:v>8308</c:v>
                </c:pt>
                <c:pt idx="9424">
                  <c:v>8302</c:v>
                </c:pt>
                <c:pt idx="9425">
                  <c:v>8302</c:v>
                </c:pt>
                <c:pt idx="9426">
                  <c:v>8306</c:v>
                </c:pt>
                <c:pt idx="9427">
                  <c:v>8313</c:v>
                </c:pt>
                <c:pt idx="9428">
                  <c:v>8316</c:v>
                </c:pt>
                <c:pt idx="9429">
                  <c:v>8316</c:v>
                </c:pt>
                <c:pt idx="9430">
                  <c:v>8312</c:v>
                </c:pt>
                <c:pt idx="9431">
                  <c:v>8319</c:v>
                </c:pt>
                <c:pt idx="9432">
                  <c:v>8318</c:v>
                </c:pt>
                <c:pt idx="9433">
                  <c:v>8316</c:v>
                </c:pt>
                <c:pt idx="9434">
                  <c:v>8306</c:v>
                </c:pt>
                <c:pt idx="9435">
                  <c:v>8308</c:v>
                </c:pt>
                <c:pt idx="9436">
                  <c:v>8301</c:v>
                </c:pt>
                <c:pt idx="9437">
                  <c:v>8296</c:v>
                </c:pt>
                <c:pt idx="9438">
                  <c:v>8300</c:v>
                </c:pt>
                <c:pt idx="9439">
                  <c:v>8294</c:v>
                </c:pt>
                <c:pt idx="9440">
                  <c:v>8285</c:v>
                </c:pt>
                <c:pt idx="9441">
                  <c:v>8283</c:v>
                </c:pt>
                <c:pt idx="9442">
                  <c:v>8294</c:v>
                </c:pt>
                <c:pt idx="9443">
                  <c:v>8294</c:v>
                </c:pt>
                <c:pt idx="9444">
                  <c:v>8295</c:v>
                </c:pt>
                <c:pt idx="9445">
                  <c:v>8297</c:v>
                </c:pt>
                <c:pt idx="9446">
                  <c:v>8291</c:v>
                </c:pt>
                <c:pt idx="9447">
                  <c:v>8289</c:v>
                </c:pt>
                <c:pt idx="9448">
                  <c:v>8295</c:v>
                </c:pt>
                <c:pt idx="9449">
                  <c:v>8285</c:v>
                </c:pt>
                <c:pt idx="9450">
                  <c:v>8296</c:v>
                </c:pt>
                <c:pt idx="9451">
                  <c:v>8287</c:v>
                </c:pt>
                <c:pt idx="9452">
                  <c:v>8295</c:v>
                </c:pt>
                <c:pt idx="9453">
                  <c:v>8298</c:v>
                </c:pt>
                <c:pt idx="9454">
                  <c:v>8325</c:v>
                </c:pt>
                <c:pt idx="9455">
                  <c:v>8339</c:v>
                </c:pt>
                <c:pt idx="9456">
                  <c:v>8347</c:v>
                </c:pt>
                <c:pt idx="9457">
                  <c:v>8348</c:v>
                </c:pt>
                <c:pt idx="9458">
                  <c:v>8341</c:v>
                </c:pt>
                <c:pt idx="9459">
                  <c:v>8345</c:v>
                </c:pt>
                <c:pt idx="9460">
                  <c:v>8338</c:v>
                </c:pt>
                <c:pt idx="9461">
                  <c:v>8344</c:v>
                </c:pt>
                <c:pt idx="9462">
                  <c:v>8342</c:v>
                </c:pt>
                <c:pt idx="9463">
                  <c:v>8343</c:v>
                </c:pt>
                <c:pt idx="9464">
                  <c:v>8333</c:v>
                </c:pt>
                <c:pt idx="9465">
                  <c:v>8336</c:v>
                </c:pt>
                <c:pt idx="9466">
                  <c:v>8334</c:v>
                </c:pt>
                <c:pt idx="9467">
                  <c:v>8334</c:v>
                </c:pt>
                <c:pt idx="9468">
                  <c:v>8337</c:v>
                </c:pt>
                <c:pt idx="9469">
                  <c:v>8334</c:v>
                </c:pt>
                <c:pt idx="9470">
                  <c:v>8339</c:v>
                </c:pt>
                <c:pt idx="9471">
                  <c:v>8334</c:v>
                </c:pt>
                <c:pt idx="9472">
                  <c:v>8335</c:v>
                </c:pt>
                <c:pt idx="9473">
                  <c:v>8341</c:v>
                </c:pt>
                <c:pt idx="9474">
                  <c:v>8330</c:v>
                </c:pt>
                <c:pt idx="9475">
                  <c:v>8341</c:v>
                </c:pt>
                <c:pt idx="9476">
                  <c:v>8334</c:v>
                </c:pt>
                <c:pt idx="9477">
                  <c:v>8329</c:v>
                </c:pt>
                <c:pt idx="9478">
                  <c:v>8332</c:v>
                </c:pt>
                <c:pt idx="9479">
                  <c:v>8329</c:v>
                </c:pt>
                <c:pt idx="9480">
                  <c:v>8326</c:v>
                </c:pt>
                <c:pt idx="9481">
                  <c:v>8333</c:v>
                </c:pt>
                <c:pt idx="9482">
                  <c:v>8326</c:v>
                </c:pt>
                <c:pt idx="9483">
                  <c:v>8322</c:v>
                </c:pt>
                <c:pt idx="9484">
                  <c:v>8321</c:v>
                </c:pt>
                <c:pt idx="9485">
                  <c:v>8317</c:v>
                </c:pt>
                <c:pt idx="9486">
                  <c:v>8323</c:v>
                </c:pt>
                <c:pt idx="9487">
                  <c:v>8322</c:v>
                </c:pt>
                <c:pt idx="9488">
                  <c:v>8320</c:v>
                </c:pt>
                <c:pt idx="9489">
                  <c:v>8311</c:v>
                </c:pt>
                <c:pt idx="9490">
                  <c:v>8252</c:v>
                </c:pt>
                <c:pt idx="9491">
                  <c:v>8092</c:v>
                </c:pt>
                <c:pt idx="9492">
                  <c:v>8093</c:v>
                </c:pt>
                <c:pt idx="9493">
                  <c:v>8095</c:v>
                </c:pt>
                <c:pt idx="9494">
                  <c:v>8102</c:v>
                </c:pt>
                <c:pt idx="9495">
                  <c:v>8129</c:v>
                </c:pt>
                <c:pt idx="9496">
                  <c:v>8264</c:v>
                </c:pt>
                <c:pt idx="9497">
                  <c:v>8312</c:v>
                </c:pt>
                <c:pt idx="9498">
                  <c:v>8321</c:v>
                </c:pt>
                <c:pt idx="9499">
                  <c:v>8326</c:v>
                </c:pt>
                <c:pt idx="9500">
                  <c:v>8326</c:v>
                </c:pt>
                <c:pt idx="9501">
                  <c:v>8331</c:v>
                </c:pt>
                <c:pt idx="9502">
                  <c:v>8328</c:v>
                </c:pt>
                <c:pt idx="9503">
                  <c:v>8333</c:v>
                </c:pt>
                <c:pt idx="9504">
                  <c:v>8323</c:v>
                </c:pt>
                <c:pt idx="9505">
                  <c:v>8331</c:v>
                </c:pt>
                <c:pt idx="9506">
                  <c:v>8331</c:v>
                </c:pt>
                <c:pt idx="9507">
                  <c:v>8328</c:v>
                </c:pt>
                <c:pt idx="9508">
                  <c:v>8170</c:v>
                </c:pt>
                <c:pt idx="9509">
                  <c:v>8109</c:v>
                </c:pt>
                <c:pt idx="9510">
                  <c:v>8102</c:v>
                </c:pt>
                <c:pt idx="9511">
                  <c:v>8108</c:v>
                </c:pt>
                <c:pt idx="9512">
                  <c:v>8110</c:v>
                </c:pt>
                <c:pt idx="9513">
                  <c:v>8212</c:v>
                </c:pt>
                <c:pt idx="9514">
                  <c:v>8313</c:v>
                </c:pt>
                <c:pt idx="9515">
                  <c:v>8320</c:v>
                </c:pt>
                <c:pt idx="9516">
                  <c:v>8318</c:v>
                </c:pt>
                <c:pt idx="9517">
                  <c:v>8317</c:v>
                </c:pt>
                <c:pt idx="9518">
                  <c:v>8333</c:v>
                </c:pt>
                <c:pt idx="9519">
                  <c:v>8335</c:v>
                </c:pt>
                <c:pt idx="9520">
                  <c:v>8322</c:v>
                </c:pt>
                <c:pt idx="9521">
                  <c:v>8324</c:v>
                </c:pt>
                <c:pt idx="9522">
                  <c:v>8324</c:v>
                </c:pt>
                <c:pt idx="9523">
                  <c:v>8326</c:v>
                </c:pt>
                <c:pt idx="9524">
                  <c:v>8328</c:v>
                </c:pt>
                <c:pt idx="9525">
                  <c:v>8328</c:v>
                </c:pt>
                <c:pt idx="9526">
                  <c:v>8292</c:v>
                </c:pt>
                <c:pt idx="9527">
                  <c:v>8127</c:v>
                </c:pt>
                <c:pt idx="9528">
                  <c:v>8099</c:v>
                </c:pt>
                <c:pt idx="9529">
                  <c:v>8111</c:v>
                </c:pt>
                <c:pt idx="9530">
                  <c:v>8102</c:v>
                </c:pt>
                <c:pt idx="9531">
                  <c:v>8106</c:v>
                </c:pt>
                <c:pt idx="9532">
                  <c:v>8122</c:v>
                </c:pt>
                <c:pt idx="9533">
                  <c:v>8237</c:v>
                </c:pt>
                <c:pt idx="9534">
                  <c:v>8317</c:v>
                </c:pt>
                <c:pt idx="9535">
                  <c:v>8319</c:v>
                </c:pt>
                <c:pt idx="9536">
                  <c:v>8317</c:v>
                </c:pt>
                <c:pt idx="9537">
                  <c:v>8307</c:v>
                </c:pt>
                <c:pt idx="9538">
                  <c:v>8313</c:v>
                </c:pt>
                <c:pt idx="9539">
                  <c:v>8316</c:v>
                </c:pt>
                <c:pt idx="9540">
                  <c:v>8323</c:v>
                </c:pt>
                <c:pt idx="9541">
                  <c:v>8318</c:v>
                </c:pt>
                <c:pt idx="9542">
                  <c:v>8322</c:v>
                </c:pt>
                <c:pt idx="9543">
                  <c:v>8329</c:v>
                </c:pt>
                <c:pt idx="9544">
                  <c:v>8325</c:v>
                </c:pt>
                <c:pt idx="9545">
                  <c:v>8320</c:v>
                </c:pt>
                <c:pt idx="9546">
                  <c:v>8318</c:v>
                </c:pt>
                <c:pt idx="9547">
                  <c:v>8307</c:v>
                </c:pt>
                <c:pt idx="9548">
                  <c:v>8146</c:v>
                </c:pt>
                <c:pt idx="9549">
                  <c:v>8086</c:v>
                </c:pt>
                <c:pt idx="9550">
                  <c:v>8092</c:v>
                </c:pt>
                <c:pt idx="9551">
                  <c:v>8091</c:v>
                </c:pt>
                <c:pt idx="9552">
                  <c:v>8097</c:v>
                </c:pt>
                <c:pt idx="9553">
                  <c:v>8152</c:v>
                </c:pt>
                <c:pt idx="9554">
                  <c:v>8280</c:v>
                </c:pt>
                <c:pt idx="9555">
                  <c:v>8320</c:v>
                </c:pt>
                <c:pt idx="9556">
                  <c:v>8333</c:v>
                </c:pt>
                <c:pt idx="9557">
                  <c:v>8337</c:v>
                </c:pt>
                <c:pt idx="9558">
                  <c:v>8333</c:v>
                </c:pt>
                <c:pt idx="9559">
                  <c:v>8340</c:v>
                </c:pt>
                <c:pt idx="9560">
                  <c:v>8329</c:v>
                </c:pt>
                <c:pt idx="9561">
                  <c:v>8336</c:v>
                </c:pt>
                <c:pt idx="9562">
                  <c:v>8331</c:v>
                </c:pt>
                <c:pt idx="9563">
                  <c:v>8329</c:v>
                </c:pt>
                <c:pt idx="9564">
                  <c:v>8329</c:v>
                </c:pt>
                <c:pt idx="9565">
                  <c:v>8317</c:v>
                </c:pt>
                <c:pt idx="9566">
                  <c:v>8314</c:v>
                </c:pt>
                <c:pt idx="9567">
                  <c:v>8314</c:v>
                </c:pt>
                <c:pt idx="9568">
                  <c:v>8314</c:v>
                </c:pt>
                <c:pt idx="9569">
                  <c:v>8322</c:v>
                </c:pt>
                <c:pt idx="9570">
                  <c:v>8320</c:v>
                </c:pt>
                <c:pt idx="9571">
                  <c:v>8315</c:v>
                </c:pt>
                <c:pt idx="9572">
                  <c:v>8321</c:v>
                </c:pt>
                <c:pt idx="9573">
                  <c:v>8323</c:v>
                </c:pt>
                <c:pt idx="9574">
                  <c:v>8325</c:v>
                </c:pt>
                <c:pt idx="9575">
                  <c:v>8328</c:v>
                </c:pt>
                <c:pt idx="9576">
                  <c:v>8260</c:v>
                </c:pt>
                <c:pt idx="9577">
                  <c:v>8108</c:v>
                </c:pt>
                <c:pt idx="9578">
                  <c:v>8099</c:v>
                </c:pt>
                <c:pt idx="9579">
                  <c:v>8100</c:v>
                </c:pt>
                <c:pt idx="9580">
                  <c:v>8092</c:v>
                </c:pt>
                <c:pt idx="9581">
                  <c:v>8091</c:v>
                </c:pt>
                <c:pt idx="9582">
                  <c:v>8089</c:v>
                </c:pt>
                <c:pt idx="9583">
                  <c:v>8090</c:v>
                </c:pt>
                <c:pt idx="9584">
                  <c:v>8102</c:v>
                </c:pt>
                <c:pt idx="9585">
                  <c:v>8216</c:v>
                </c:pt>
                <c:pt idx="9586">
                  <c:v>8287</c:v>
                </c:pt>
                <c:pt idx="9587">
                  <c:v>8283</c:v>
                </c:pt>
                <c:pt idx="9588">
                  <c:v>8288</c:v>
                </c:pt>
                <c:pt idx="9589">
                  <c:v>8297</c:v>
                </c:pt>
                <c:pt idx="9590">
                  <c:v>8311</c:v>
                </c:pt>
                <c:pt idx="9591">
                  <c:v>8309</c:v>
                </c:pt>
                <c:pt idx="9592">
                  <c:v>8316</c:v>
                </c:pt>
                <c:pt idx="9593">
                  <c:v>8313</c:v>
                </c:pt>
                <c:pt idx="9594">
                  <c:v>8311</c:v>
                </c:pt>
                <c:pt idx="9595">
                  <c:v>8305</c:v>
                </c:pt>
                <c:pt idx="9596">
                  <c:v>8298</c:v>
                </c:pt>
                <c:pt idx="9597">
                  <c:v>8306</c:v>
                </c:pt>
                <c:pt idx="9598">
                  <c:v>8305</c:v>
                </c:pt>
                <c:pt idx="9599">
                  <c:v>8282</c:v>
                </c:pt>
                <c:pt idx="9600">
                  <c:v>8120</c:v>
                </c:pt>
                <c:pt idx="9601">
                  <c:v>8086</c:v>
                </c:pt>
                <c:pt idx="9602">
                  <c:v>8086</c:v>
                </c:pt>
                <c:pt idx="9603">
                  <c:v>8091</c:v>
                </c:pt>
                <c:pt idx="9604">
                  <c:v>8098</c:v>
                </c:pt>
                <c:pt idx="9605">
                  <c:v>8147</c:v>
                </c:pt>
                <c:pt idx="9606">
                  <c:v>8291</c:v>
                </c:pt>
                <c:pt idx="9607">
                  <c:v>8320</c:v>
                </c:pt>
                <c:pt idx="9608">
                  <c:v>8324</c:v>
                </c:pt>
                <c:pt idx="9609">
                  <c:v>8325</c:v>
                </c:pt>
                <c:pt idx="9610">
                  <c:v>8322</c:v>
                </c:pt>
                <c:pt idx="9611">
                  <c:v>8323</c:v>
                </c:pt>
                <c:pt idx="9612">
                  <c:v>8322</c:v>
                </c:pt>
                <c:pt idx="9613">
                  <c:v>8315</c:v>
                </c:pt>
                <c:pt idx="9614">
                  <c:v>8309</c:v>
                </c:pt>
                <c:pt idx="9615">
                  <c:v>8314</c:v>
                </c:pt>
                <c:pt idx="9616">
                  <c:v>8302</c:v>
                </c:pt>
                <c:pt idx="9617">
                  <c:v>8307</c:v>
                </c:pt>
                <c:pt idx="9618">
                  <c:v>8307</c:v>
                </c:pt>
                <c:pt idx="9619">
                  <c:v>8307</c:v>
                </c:pt>
                <c:pt idx="9620">
                  <c:v>8307</c:v>
                </c:pt>
                <c:pt idx="9621">
                  <c:v>8307</c:v>
                </c:pt>
                <c:pt idx="9622">
                  <c:v>8367</c:v>
                </c:pt>
                <c:pt idx="9623">
                  <c:v>8404</c:v>
                </c:pt>
                <c:pt idx="9624">
                  <c:v>8413</c:v>
                </c:pt>
                <c:pt idx="9625">
                  <c:v>8411</c:v>
                </c:pt>
                <c:pt idx="9626">
                  <c:v>8418</c:v>
                </c:pt>
                <c:pt idx="9627">
                  <c:v>8418</c:v>
                </c:pt>
                <c:pt idx="9628">
                  <c:v>8419</c:v>
                </c:pt>
                <c:pt idx="9629">
                  <c:v>8417</c:v>
                </c:pt>
                <c:pt idx="9630">
                  <c:v>8419</c:v>
                </c:pt>
                <c:pt idx="9631">
                  <c:v>8411</c:v>
                </c:pt>
                <c:pt idx="9632">
                  <c:v>8420</c:v>
                </c:pt>
                <c:pt idx="9633">
                  <c:v>8405</c:v>
                </c:pt>
                <c:pt idx="9634">
                  <c:v>8410</c:v>
                </c:pt>
                <c:pt idx="9635">
                  <c:v>8406</c:v>
                </c:pt>
                <c:pt idx="9636">
                  <c:v>8418</c:v>
                </c:pt>
                <c:pt idx="9637">
                  <c:v>8425</c:v>
                </c:pt>
                <c:pt idx="9638">
                  <c:v>8421</c:v>
                </c:pt>
                <c:pt idx="9639">
                  <c:v>8422</c:v>
                </c:pt>
                <c:pt idx="9640">
                  <c:v>8417</c:v>
                </c:pt>
                <c:pt idx="9641">
                  <c:v>8418</c:v>
                </c:pt>
                <c:pt idx="9642">
                  <c:v>8430</c:v>
                </c:pt>
                <c:pt idx="9643">
                  <c:v>8426</c:v>
                </c:pt>
                <c:pt idx="9644">
                  <c:v>8431</c:v>
                </c:pt>
                <c:pt idx="9645">
                  <c:v>8423</c:v>
                </c:pt>
                <c:pt idx="9646">
                  <c:v>8419</c:v>
                </c:pt>
                <c:pt idx="9647">
                  <c:v>8425</c:v>
                </c:pt>
                <c:pt idx="9648">
                  <c:v>8424</c:v>
                </c:pt>
                <c:pt idx="9649">
                  <c:v>8432</c:v>
                </c:pt>
                <c:pt idx="9650">
                  <c:v>8436</c:v>
                </c:pt>
                <c:pt idx="9651">
                  <c:v>8439</c:v>
                </c:pt>
                <c:pt idx="9652">
                  <c:v>8441</c:v>
                </c:pt>
                <c:pt idx="9653">
                  <c:v>8449</c:v>
                </c:pt>
                <c:pt idx="9654">
                  <c:v>8451</c:v>
                </c:pt>
                <c:pt idx="9655">
                  <c:v>8452</c:v>
                </c:pt>
                <c:pt idx="9656">
                  <c:v>8457</c:v>
                </c:pt>
                <c:pt idx="9657">
                  <c:v>8459</c:v>
                </c:pt>
                <c:pt idx="9658">
                  <c:v>8446</c:v>
                </c:pt>
                <c:pt idx="9659">
                  <c:v>8463</c:v>
                </c:pt>
                <c:pt idx="9660">
                  <c:v>8450</c:v>
                </c:pt>
                <c:pt idx="9661">
                  <c:v>8450</c:v>
                </c:pt>
                <c:pt idx="9662">
                  <c:v>8440</c:v>
                </c:pt>
                <c:pt idx="9663">
                  <c:v>8437</c:v>
                </c:pt>
                <c:pt idx="9664">
                  <c:v>8405</c:v>
                </c:pt>
                <c:pt idx="9665">
                  <c:v>8420</c:v>
                </c:pt>
                <c:pt idx="9666">
                  <c:v>8426</c:v>
                </c:pt>
                <c:pt idx="9667">
                  <c:v>8431</c:v>
                </c:pt>
                <c:pt idx="9668">
                  <c:v>8423</c:v>
                </c:pt>
                <c:pt idx="9669">
                  <c:v>8424</c:v>
                </c:pt>
                <c:pt idx="9670">
                  <c:v>8421</c:v>
                </c:pt>
                <c:pt idx="9671">
                  <c:v>8423</c:v>
                </c:pt>
                <c:pt idx="9672">
                  <c:v>8431</c:v>
                </c:pt>
                <c:pt idx="9673">
                  <c:v>8436</c:v>
                </c:pt>
                <c:pt idx="9674">
                  <c:v>8436</c:v>
                </c:pt>
                <c:pt idx="9675">
                  <c:v>8453</c:v>
                </c:pt>
                <c:pt idx="9676">
                  <c:v>8459</c:v>
                </c:pt>
                <c:pt idx="9677">
                  <c:v>8454</c:v>
                </c:pt>
                <c:pt idx="9678">
                  <c:v>8459</c:v>
                </c:pt>
                <c:pt idx="9679">
                  <c:v>8458</c:v>
                </c:pt>
                <c:pt idx="9680">
                  <c:v>8460</c:v>
                </c:pt>
                <c:pt idx="9681">
                  <c:v>8453</c:v>
                </c:pt>
                <c:pt idx="9682">
                  <c:v>8458</c:v>
                </c:pt>
                <c:pt idx="9683">
                  <c:v>8446</c:v>
                </c:pt>
                <c:pt idx="9684">
                  <c:v>8456</c:v>
                </c:pt>
                <c:pt idx="9685">
                  <c:v>8453</c:v>
                </c:pt>
                <c:pt idx="9686">
                  <c:v>8456</c:v>
                </c:pt>
                <c:pt idx="9687">
                  <c:v>8455</c:v>
                </c:pt>
                <c:pt idx="9688">
                  <c:v>8451</c:v>
                </c:pt>
                <c:pt idx="9689">
                  <c:v>8465</c:v>
                </c:pt>
                <c:pt idx="9690">
                  <c:v>8466</c:v>
                </c:pt>
                <c:pt idx="9691">
                  <c:v>8473</c:v>
                </c:pt>
                <c:pt idx="9692">
                  <c:v>8471</c:v>
                </c:pt>
                <c:pt idx="9693">
                  <c:v>8467</c:v>
                </c:pt>
                <c:pt idx="9694">
                  <c:v>8464</c:v>
                </c:pt>
                <c:pt idx="9695">
                  <c:v>8463</c:v>
                </c:pt>
                <c:pt idx="9696">
                  <c:v>8463</c:v>
                </c:pt>
                <c:pt idx="9697">
                  <c:v>8463</c:v>
                </c:pt>
                <c:pt idx="9698">
                  <c:v>8462</c:v>
                </c:pt>
                <c:pt idx="9699">
                  <c:v>8466</c:v>
                </c:pt>
                <c:pt idx="9700">
                  <c:v>8473</c:v>
                </c:pt>
                <c:pt idx="9701">
                  <c:v>8473</c:v>
                </c:pt>
                <c:pt idx="9702">
                  <c:v>8476</c:v>
                </c:pt>
                <c:pt idx="9703">
                  <c:v>8477</c:v>
                </c:pt>
                <c:pt idx="9704">
                  <c:v>8482</c:v>
                </c:pt>
                <c:pt idx="9705">
                  <c:v>8487</c:v>
                </c:pt>
                <c:pt idx="9706">
                  <c:v>8478</c:v>
                </c:pt>
                <c:pt idx="9707">
                  <c:v>8480</c:v>
                </c:pt>
                <c:pt idx="9708">
                  <c:v>8482</c:v>
                </c:pt>
                <c:pt idx="9709">
                  <c:v>8479</c:v>
                </c:pt>
                <c:pt idx="9710">
                  <c:v>8475</c:v>
                </c:pt>
                <c:pt idx="9711">
                  <c:v>8399</c:v>
                </c:pt>
                <c:pt idx="9712">
                  <c:v>8224</c:v>
                </c:pt>
                <c:pt idx="9713">
                  <c:v>8210</c:v>
                </c:pt>
                <c:pt idx="9714">
                  <c:v>8208</c:v>
                </c:pt>
                <c:pt idx="9715">
                  <c:v>8205</c:v>
                </c:pt>
                <c:pt idx="9716">
                  <c:v>8197</c:v>
                </c:pt>
                <c:pt idx="9717">
                  <c:v>8189</c:v>
                </c:pt>
                <c:pt idx="9718">
                  <c:v>8184</c:v>
                </c:pt>
                <c:pt idx="9719">
                  <c:v>8189</c:v>
                </c:pt>
                <c:pt idx="9720">
                  <c:v>8191</c:v>
                </c:pt>
                <c:pt idx="9721">
                  <c:v>8110</c:v>
                </c:pt>
                <c:pt idx="9722">
                  <c:v>7989</c:v>
                </c:pt>
                <c:pt idx="9723">
                  <c:v>7924</c:v>
                </c:pt>
                <c:pt idx="9724">
                  <c:v>7926</c:v>
                </c:pt>
                <c:pt idx="9725">
                  <c:v>7924</c:v>
                </c:pt>
                <c:pt idx="9726">
                  <c:v>7937</c:v>
                </c:pt>
                <c:pt idx="9727">
                  <c:v>8002</c:v>
                </c:pt>
                <c:pt idx="9728">
                  <c:v>8048</c:v>
                </c:pt>
                <c:pt idx="9729">
                  <c:v>8046</c:v>
                </c:pt>
                <c:pt idx="9730">
                  <c:v>8076</c:v>
                </c:pt>
                <c:pt idx="9731">
                  <c:v>8132</c:v>
                </c:pt>
                <c:pt idx="9732">
                  <c:v>8133</c:v>
                </c:pt>
                <c:pt idx="9733">
                  <c:v>8129</c:v>
                </c:pt>
                <c:pt idx="9734">
                  <c:v>8128</c:v>
                </c:pt>
                <c:pt idx="9735">
                  <c:v>8126</c:v>
                </c:pt>
                <c:pt idx="9736">
                  <c:v>8131</c:v>
                </c:pt>
                <c:pt idx="9737">
                  <c:v>8129</c:v>
                </c:pt>
                <c:pt idx="9738">
                  <c:v>8128</c:v>
                </c:pt>
                <c:pt idx="9739">
                  <c:v>8117</c:v>
                </c:pt>
                <c:pt idx="9740">
                  <c:v>8020</c:v>
                </c:pt>
                <c:pt idx="9741">
                  <c:v>7922</c:v>
                </c:pt>
                <c:pt idx="9742">
                  <c:v>7896</c:v>
                </c:pt>
                <c:pt idx="9743">
                  <c:v>7898</c:v>
                </c:pt>
                <c:pt idx="9744">
                  <c:v>7892</c:v>
                </c:pt>
                <c:pt idx="9745">
                  <c:v>7903</c:v>
                </c:pt>
                <c:pt idx="9746">
                  <c:v>7895</c:v>
                </c:pt>
                <c:pt idx="9747">
                  <c:v>7777</c:v>
                </c:pt>
                <c:pt idx="9748">
                  <c:v>7687</c:v>
                </c:pt>
                <c:pt idx="9749">
                  <c:v>7680</c:v>
                </c:pt>
                <c:pt idx="9750">
                  <c:v>7692</c:v>
                </c:pt>
                <c:pt idx="9751">
                  <c:v>7690</c:v>
                </c:pt>
                <c:pt idx="9752">
                  <c:v>7689</c:v>
                </c:pt>
                <c:pt idx="9753">
                  <c:v>7755</c:v>
                </c:pt>
                <c:pt idx="9754">
                  <c:v>7878</c:v>
                </c:pt>
                <c:pt idx="9755">
                  <c:v>7907</c:v>
                </c:pt>
                <c:pt idx="9756">
                  <c:v>7874</c:v>
                </c:pt>
                <c:pt idx="9757">
                  <c:v>7841</c:v>
                </c:pt>
                <c:pt idx="9758">
                  <c:v>7842</c:v>
                </c:pt>
                <c:pt idx="9759">
                  <c:v>7882</c:v>
                </c:pt>
                <c:pt idx="9760">
                  <c:v>7964</c:v>
                </c:pt>
                <c:pt idx="9761">
                  <c:v>7989</c:v>
                </c:pt>
                <c:pt idx="9762">
                  <c:v>7981</c:v>
                </c:pt>
                <c:pt idx="9763">
                  <c:v>8004</c:v>
                </c:pt>
                <c:pt idx="9764">
                  <c:v>8024</c:v>
                </c:pt>
                <c:pt idx="9765">
                  <c:v>8035</c:v>
                </c:pt>
                <c:pt idx="9766">
                  <c:v>8030</c:v>
                </c:pt>
                <c:pt idx="9767">
                  <c:v>8024</c:v>
                </c:pt>
                <c:pt idx="9768">
                  <c:v>7921</c:v>
                </c:pt>
                <c:pt idx="9769">
                  <c:v>7895</c:v>
                </c:pt>
                <c:pt idx="9770">
                  <c:v>7887</c:v>
                </c:pt>
                <c:pt idx="9771">
                  <c:v>7889</c:v>
                </c:pt>
                <c:pt idx="9772">
                  <c:v>7889</c:v>
                </c:pt>
                <c:pt idx="9773">
                  <c:v>7803</c:v>
                </c:pt>
                <c:pt idx="9774">
                  <c:v>7683</c:v>
                </c:pt>
                <c:pt idx="9775">
                  <c:v>7674</c:v>
                </c:pt>
                <c:pt idx="9776">
                  <c:v>7681</c:v>
                </c:pt>
                <c:pt idx="9777">
                  <c:v>7678</c:v>
                </c:pt>
                <c:pt idx="9778">
                  <c:v>7676</c:v>
                </c:pt>
                <c:pt idx="9779">
                  <c:v>7683</c:v>
                </c:pt>
                <c:pt idx="9780">
                  <c:v>7675</c:v>
                </c:pt>
                <c:pt idx="9781">
                  <c:v>7738</c:v>
                </c:pt>
                <c:pt idx="9782">
                  <c:v>7855</c:v>
                </c:pt>
                <c:pt idx="9783">
                  <c:v>7879</c:v>
                </c:pt>
                <c:pt idx="9784">
                  <c:v>7892</c:v>
                </c:pt>
                <c:pt idx="9785">
                  <c:v>7889</c:v>
                </c:pt>
                <c:pt idx="9786">
                  <c:v>7949</c:v>
                </c:pt>
                <c:pt idx="9787">
                  <c:v>8027</c:v>
                </c:pt>
                <c:pt idx="9788">
                  <c:v>8045</c:v>
                </c:pt>
                <c:pt idx="9789">
                  <c:v>8056</c:v>
                </c:pt>
                <c:pt idx="9790">
                  <c:v>8081</c:v>
                </c:pt>
                <c:pt idx="9791">
                  <c:v>8137</c:v>
                </c:pt>
                <c:pt idx="9792">
                  <c:v>8137</c:v>
                </c:pt>
                <c:pt idx="9793">
                  <c:v>8121</c:v>
                </c:pt>
                <c:pt idx="9794">
                  <c:v>8148</c:v>
                </c:pt>
                <c:pt idx="9795">
                  <c:v>8151</c:v>
                </c:pt>
                <c:pt idx="9796">
                  <c:v>8000</c:v>
                </c:pt>
                <c:pt idx="9797">
                  <c:v>7761</c:v>
                </c:pt>
                <c:pt idx="9798">
                  <c:v>7714</c:v>
                </c:pt>
                <c:pt idx="9799">
                  <c:v>7715</c:v>
                </c:pt>
                <c:pt idx="9800">
                  <c:v>7734</c:v>
                </c:pt>
                <c:pt idx="9801">
                  <c:v>7814</c:v>
                </c:pt>
                <c:pt idx="9802">
                  <c:v>7846</c:v>
                </c:pt>
                <c:pt idx="9803">
                  <c:v>7849</c:v>
                </c:pt>
                <c:pt idx="9804">
                  <c:v>7848</c:v>
                </c:pt>
                <c:pt idx="9805">
                  <c:v>7908</c:v>
                </c:pt>
                <c:pt idx="9806">
                  <c:v>8050</c:v>
                </c:pt>
                <c:pt idx="9807">
                  <c:v>8074</c:v>
                </c:pt>
                <c:pt idx="9808">
                  <c:v>8103</c:v>
                </c:pt>
                <c:pt idx="9809">
                  <c:v>8165</c:v>
                </c:pt>
                <c:pt idx="9810">
                  <c:v>8162</c:v>
                </c:pt>
                <c:pt idx="9811">
                  <c:v>8093</c:v>
                </c:pt>
                <c:pt idx="9812">
                  <c:v>7973</c:v>
                </c:pt>
                <c:pt idx="9813">
                  <c:v>7935</c:v>
                </c:pt>
                <c:pt idx="9814">
                  <c:v>7932</c:v>
                </c:pt>
                <c:pt idx="9815">
                  <c:v>7937</c:v>
                </c:pt>
                <c:pt idx="9816">
                  <c:v>7990</c:v>
                </c:pt>
                <c:pt idx="9817">
                  <c:v>8045</c:v>
                </c:pt>
                <c:pt idx="9818">
                  <c:v>8052</c:v>
                </c:pt>
                <c:pt idx="9819">
                  <c:v>8046</c:v>
                </c:pt>
                <c:pt idx="9820">
                  <c:v>8099</c:v>
                </c:pt>
                <c:pt idx="9821">
                  <c:v>8141</c:v>
                </c:pt>
                <c:pt idx="9822">
                  <c:v>8144</c:v>
                </c:pt>
                <c:pt idx="9823">
                  <c:v>8118</c:v>
                </c:pt>
                <c:pt idx="9824">
                  <c:v>7919</c:v>
                </c:pt>
                <c:pt idx="9825">
                  <c:v>7706</c:v>
                </c:pt>
                <c:pt idx="9826">
                  <c:v>7695</c:v>
                </c:pt>
                <c:pt idx="9827">
                  <c:v>7672</c:v>
                </c:pt>
                <c:pt idx="9828">
                  <c:v>7599</c:v>
                </c:pt>
                <c:pt idx="9829">
                  <c:v>7257</c:v>
                </c:pt>
                <c:pt idx="9830">
                  <c:v>7194</c:v>
                </c:pt>
                <c:pt idx="9831">
                  <c:v>7287</c:v>
                </c:pt>
                <c:pt idx="9832">
                  <c:v>7350</c:v>
                </c:pt>
                <c:pt idx="9833">
                  <c:v>7491</c:v>
                </c:pt>
                <c:pt idx="9834">
                  <c:v>7535</c:v>
                </c:pt>
                <c:pt idx="9835">
                  <c:v>7581</c:v>
                </c:pt>
                <c:pt idx="9836">
                  <c:v>7642</c:v>
                </c:pt>
                <c:pt idx="9837">
                  <c:v>7647</c:v>
                </c:pt>
                <c:pt idx="9838">
                  <c:v>7635</c:v>
                </c:pt>
                <c:pt idx="9839">
                  <c:v>7643</c:v>
                </c:pt>
                <c:pt idx="9840">
                  <c:v>7630</c:v>
                </c:pt>
                <c:pt idx="9841">
                  <c:v>7634</c:v>
                </c:pt>
                <c:pt idx="9842">
                  <c:v>7636</c:v>
                </c:pt>
                <c:pt idx="9843">
                  <c:v>7638</c:v>
                </c:pt>
                <c:pt idx="9844">
                  <c:v>7637</c:v>
                </c:pt>
                <c:pt idx="9845">
                  <c:v>7642</c:v>
                </c:pt>
                <c:pt idx="9846">
                  <c:v>7652</c:v>
                </c:pt>
                <c:pt idx="9847">
                  <c:v>7672</c:v>
                </c:pt>
                <c:pt idx="9848">
                  <c:v>7587</c:v>
                </c:pt>
                <c:pt idx="9849">
                  <c:v>7469</c:v>
                </c:pt>
                <c:pt idx="9850">
                  <c:v>7442</c:v>
                </c:pt>
                <c:pt idx="9851">
                  <c:v>7446</c:v>
                </c:pt>
                <c:pt idx="9852">
                  <c:v>7441</c:v>
                </c:pt>
                <c:pt idx="9853">
                  <c:v>7444</c:v>
                </c:pt>
                <c:pt idx="9854">
                  <c:v>7450</c:v>
                </c:pt>
                <c:pt idx="9855">
                  <c:v>7572</c:v>
                </c:pt>
                <c:pt idx="9856">
                  <c:v>7678</c:v>
                </c:pt>
                <c:pt idx="9857">
                  <c:v>7693</c:v>
                </c:pt>
                <c:pt idx="9858">
                  <c:v>7698</c:v>
                </c:pt>
                <c:pt idx="9859">
                  <c:v>7712</c:v>
                </c:pt>
                <c:pt idx="9860">
                  <c:v>7713</c:v>
                </c:pt>
                <c:pt idx="9861">
                  <c:v>7727</c:v>
                </c:pt>
                <c:pt idx="9862">
                  <c:v>7734</c:v>
                </c:pt>
                <c:pt idx="9863">
                  <c:v>7739</c:v>
                </c:pt>
                <c:pt idx="9864">
                  <c:v>7730</c:v>
                </c:pt>
                <c:pt idx="9865">
                  <c:v>7716</c:v>
                </c:pt>
                <c:pt idx="9866">
                  <c:v>7712</c:v>
                </c:pt>
                <c:pt idx="9867">
                  <c:v>7714</c:v>
                </c:pt>
                <c:pt idx="9868">
                  <c:v>7714</c:v>
                </c:pt>
                <c:pt idx="9869">
                  <c:v>7721</c:v>
                </c:pt>
                <c:pt idx="9870">
                  <c:v>7729</c:v>
                </c:pt>
                <c:pt idx="9871">
                  <c:v>7727</c:v>
                </c:pt>
                <c:pt idx="9872">
                  <c:v>7737</c:v>
                </c:pt>
                <c:pt idx="9873">
                  <c:v>7733</c:v>
                </c:pt>
                <c:pt idx="9874">
                  <c:v>7705</c:v>
                </c:pt>
                <c:pt idx="9875">
                  <c:v>7563</c:v>
                </c:pt>
                <c:pt idx="9876">
                  <c:v>7520</c:v>
                </c:pt>
                <c:pt idx="9877">
                  <c:v>7508</c:v>
                </c:pt>
                <c:pt idx="9878">
                  <c:v>7506</c:v>
                </c:pt>
                <c:pt idx="9879">
                  <c:v>7511</c:v>
                </c:pt>
                <c:pt idx="9880">
                  <c:v>7506</c:v>
                </c:pt>
                <c:pt idx="9881">
                  <c:v>7508</c:v>
                </c:pt>
                <c:pt idx="9882">
                  <c:v>7516</c:v>
                </c:pt>
                <c:pt idx="9883">
                  <c:v>7663</c:v>
                </c:pt>
                <c:pt idx="9884">
                  <c:v>7734</c:v>
                </c:pt>
                <c:pt idx="9885">
                  <c:v>7737</c:v>
                </c:pt>
                <c:pt idx="9886">
                  <c:v>7744</c:v>
                </c:pt>
                <c:pt idx="9887">
                  <c:v>7750</c:v>
                </c:pt>
                <c:pt idx="9888">
                  <c:v>7757</c:v>
                </c:pt>
                <c:pt idx="9889">
                  <c:v>7751</c:v>
                </c:pt>
                <c:pt idx="9890">
                  <c:v>7752</c:v>
                </c:pt>
                <c:pt idx="9891">
                  <c:v>7748</c:v>
                </c:pt>
                <c:pt idx="9892">
                  <c:v>7743</c:v>
                </c:pt>
                <c:pt idx="9893">
                  <c:v>7748</c:v>
                </c:pt>
                <c:pt idx="9894">
                  <c:v>7747</c:v>
                </c:pt>
                <c:pt idx="9895">
                  <c:v>7751</c:v>
                </c:pt>
                <c:pt idx="9896">
                  <c:v>7734</c:v>
                </c:pt>
                <c:pt idx="9897">
                  <c:v>7617</c:v>
                </c:pt>
                <c:pt idx="9898">
                  <c:v>7534</c:v>
                </c:pt>
                <c:pt idx="9899">
                  <c:v>7538</c:v>
                </c:pt>
                <c:pt idx="9900">
                  <c:v>7536</c:v>
                </c:pt>
                <c:pt idx="9901">
                  <c:v>7532</c:v>
                </c:pt>
                <c:pt idx="9902">
                  <c:v>7529</c:v>
                </c:pt>
                <c:pt idx="9903">
                  <c:v>7530</c:v>
                </c:pt>
                <c:pt idx="9904">
                  <c:v>7533</c:v>
                </c:pt>
                <c:pt idx="9905">
                  <c:v>7529</c:v>
                </c:pt>
                <c:pt idx="9906">
                  <c:v>7540</c:v>
                </c:pt>
                <c:pt idx="9907">
                  <c:v>7626</c:v>
                </c:pt>
                <c:pt idx="9908">
                  <c:v>7759</c:v>
                </c:pt>
                <c:pt idx="9909">
                  <c:v>7767</c:v>
                </c:pt>
                <c:pt idx="9910">
                  <c:v>7749</c:v>
                </c:pt>
                <c:pt idx="9911">
                  <c:v>7755</c:v>
                </c:pt>
                <c:pt idx="9912">
                  <c:v>7764</c:v>
                </c:pt>
                <c:pt idx="9913">
                  <c:v>7769</c:v>
                </c:pt>
                <c:pt idx="9914">
                  <c:v>7765</c:v>
                </c:pt>
                <c:pt idx="9915">
                  <c:v>7752</c:v>
                </c:pt>
                <c:pt idx="9916">
                  <c:v>7749</c:v>
                </c:pt>
                <c:pt idx="9917">
                  <c:v>7750</c:v>
                </c:pt>
                <c:pt idx="9918">
                  <c:v>7754</c:v>
                </c:pt>
                <c:pt idx="9919">
                  <c:v>7757</c:v>
                </c:pt>
                <c:pt idx="9920">
                  <c:v>7758</c:v>
                </c:pt>
                <c:pt idx="9921">
                  <c:v>7757</c:v>
                </c:pt>
                <c:pt idx="9922">
                  <c:v>7750</c:v>
                </c:pt>
                <c:pt idx="9923">
                  <c:v>7644</c:v>
                </c:pt>
                <c:pt idx="9924">
                  <c:v>7548</c:v>
                </c:pt>
                <c:pt idx="9925">
                  <c:v>7542</c:v>
                </c:pt>
                <c:pt idx="9926">
                  <c:v>7544</c:v>
                </c:pt>
                <c:pt idx="9927">
                  <c:v>7545</c:v>
                </c:pt>
                <c:pt idx="9928">
                  <c:v>7548</c:v>
                </c:pt>
                <c:pt idx="9929">
                  <c:v>7587</c:v>
                </c:pt>
                <c:pt idx="9930">
                  <c:v>7729</c:v>
                </c:pt>
                <c:pt idx="9931">
                  <c:v>7771</c:v>
                </c:pt>
                <c:pt idx="9932">
                  <c:v>7776</c:v>
                </c:pt>
                <c:pt idx="9933">
                  <c:v>7775</c:v>
                </c:pt>
                <c:pt idx="9934">
                  <c:v>7776</c:v>
                </c:pt>
                <c:pt idx="9935">
                  <c:v>7776</c:v>
                </c:pt>
                <c:pt idx="9936">
                  <c:v>7776</c:v>
                </c:pt>
                <c:pt idx="9937">
                  <c:v>7782</c:v>
                </c:pt>
                <c:pt idx="9938">
                  <c:v>7788</c:v>
                </c:pt>
                <c:pt idx="9939">
                  <c:v>7784</c:v>
                </c:pt>
                <c:pt idx="9940">
                  <c:v>7766</c:v>
                </c:pt>
                <c:pt idx="9941">
                  <c:v>7764</c:v>
                </c:pt>
                <c:pt idx="9942">
                  <c:v>7763</c:v>
                </c:pt>
                <c:pt idx="9943">
                  <c:v>7710</c:v>
                </c:pt>
                <c:pt idx="9944">
                  <c:v>7574</c:v>
                </c:pt>
                <c:pt idx="9945">
                  <c:v>7545</c:v>
                </c:pt>
                <c:pt idx="9946">
                  <c:v>7547</c:v>
                </c:pt>
                <c:pt idx="9947">
                  <c:v>7541</c:v>
                </c:pt>
                <c:pt idx="9948">
                  <c:v>7548</c:v>
                </c:pt>
                <c:pt idx="9949">
                  <c:v>7554</c:v>
                </c:pt>
                <c:pt idx="9950">
                  <c:v>7655</c:v>
                </c:pt>
                <c:pt idx="9951">
                  <c:v>7763</c:v>
                </c:pt>
                <c:pt idx="9952">
                  <c:v>7770</c:v>
                </c:pt>
                <c:pt idx="9953">
                  <c:v>7772</c:v>
                </c:pt>
                <c:pt idx="9954">
                  <c:v>7536</c:v>
                </c:pt>
                <c:pt idx="9955">
                  <c:v>7772</c:v>
                </c:pt>
                <c:pt idx="9956">
                  <c:v>7771</c:v>
                </c:pt>
                <c:pt idx="9957">
                  <c:v>7769</c:v>
                </c:pt>
                <c:pt idx="9958">
                  <c:v>7761</c:v>
                </c:pt>
                <c:pt idx="9959">
                  <c:v>7770</c:v>
                </c:pt>
                <c:pt idx="9960">
                  <c:v>7763</c:v>
                </c:pt>
                <c:pt idx="9961">
                  <c:v>7769</c:v>
                </c:pt>
                <c:pt idx="9962">
                  <c:v>7851</c:v>
                </c:pt>
                <c:pt idx="9963">
                  <c:v>7874</c:v>
                </c:pt>
                <c:pt idx="9964">
                  <c:v>7867</c:v>
                </c:pt>
                <c:pt idx="9965">
                  <c:v>7896</c:v>
                </c:pt>
                <c:pt idx="9966">
                  <c:v>7915</c:v>
                </c:pt>
                <c:pt idx="9967">
                  <c:v>7933</c:v>
                </c:pt>
                <c:pt idx="9968">
                  <c:v>7944</c:v>
                </c:pt>
                <c:pt idx="9969">
                  <c:v>7952</c:v>
                </c:pt>
                <c:pt idx="9970">
                  <c:v>7951</c:v>
                </c:pt>
                <c:pt idx="9971">
                  <c:v>7949</c:v>
                </c:pt>
                <c:pt idx="9972">
                  <c:v>7951</c:v>
                </c:pt>
                <c:pt idx="9973">
                  <c:v>7958</c:v>
                </c:pt>
                <c:pt idx="9974">
                  <c:v>7951</c:v>
                </c:pt>
                <c:pt idx="9975">
                  <c:v>7963</c:v>
                </c:pt>
                <c:pt idx="9976">
                  <c:v>7963</c:v>
                </c:pt>
                <c:pt idx="9977">
                  <c:v>7964</c:v>
                </c:pt>
                <c:pt idx="9978">
                  <c:v>7972</c:v>
                </c:pt>
                <c:pt idx="9979">
                  <c:v>7961</c:v>
                </c:pt>
                <c:pt idx="9980">
                  <c:v>7966</c:v>
                </c:pt>
                <c:pt idx="9981">
                  <c:v>7956</c:v>
                </c:pt>
                <c:pt idx="9982">
                  <c:v>7958</c:v>
                </c:pt>
                <c:pt idx="9983">
                  <c:v>7959</c:v>
                </c:pt>
                <c:pt idx="9984">
                  <c:v>7963</c:v>
                </c:pt>
                <c:pt idx="9985">
                  <c:v>7953</c:v>
                </c:pt>
                <c:pt idx="9986">
                  <c:v>7966</c:v>
                </c:pt>
                <c:pt idx="9987">
                  <c:v>7969</c:v>
                </c:pt>
                <c:pt idx="9988">
                  <c:v>7971</c:v>
                </c:pt>
                <c:pt idx="9989">
                  <c:v>7957</c:v>
                </c:pt>
                <c:pt idx="9990">
                  <c:v>7959</c:v>
                </c:pt>
                <c:pt idx="9991">
                  <c:v>7962</c:v>
                </c:pt>
                <c:pt idx="9992">
                  <c:v>7959</c:v>
                </c:pt>
                <c:pt idx="9993">
                  <c:v>7969</c:v>
                </c:pt>
                <c:pt idx="9994">
                  <c:v>7967</c:v>
                </c:pt>
                <c:pt idx="9995">
                  <c:v>7966</c:v>
                </c:pt>
                <c:pt idx="9996">
                  <c:v>7968</c:v>
                </c:pt>
                <c:pt idx="9997">
                  <c:v>7978</c:v>
                </c:pt>
                <c:pt idx="9998">
                  <c:v>7971</c:v>
                </c:pt>
                <c:pt idx="9999">
                  <c:v>7978</c:v>
                </c:pt>
                <c:pt idx="10000">
                  <c:v>7979</c:v>
                </c:pt>
                <c:pt idx="10001">
                  <c:v>7987</c:v>
                </c:pt>
                <c:pt idx="10002">
                  <c:v>7983</c:v>
                </c:pt>
                <c:pt idx="10003">
                  <c:v>7985</c:v>
                </c:pt>
                <c:pt idx="10004">
                  <c:v>7978</c:v>
                </c:pt>
                <c:pt idx="10005">
                  <c:v>7981</c:v>
                </c:pt>
                <c:pt idx="10006">
                  <c:v>7973</c:v>
                </c:pt>
                <c:pt idx="10007">
                  <c:v>7981</c:v>
                </c:pt>
                <c:pt idx="10008">
                  <c:v>7985</c:v>
                </c:pt>
                <c:pt idx="10009">
                  <c:v>7984</c:v>
                </c:pt>
                <c:pt idx="10010">
                  <c:v>7969</c:v>
                </c:pt>
                <c:pt idx="10011">
                  <c:v>7975</c:v>
                </c:pt>
                <c:pt idx="10012">
                  <c:v>7969</c:v>
                </c:pt>
                <c:pt idx="10013">
                  <c:v>7983</c:v>
                </c:pt>
                <c:pt idx="10014">
                  <c:v>7982</c:v>
                </c:pt>
                <c:pt idx="10015">
                  <c:v>7976</c:v>
                </c:pt>
                <c:pt idx="10016">
                  <c:v>7970</c:v>
                </c:pt>
                <c:pt idx="10017">
                  <c:v>7969</c:v>
                </c:pt>
                <c:pt idx="10018">
                  <c:v>7970</c:v>
                </c:pt>
                <c:pt idx="10019">
                  <c:v>7976</c:v>
                </c:pt>
                <c:pt idx="10020">
                  <c:v>7973</c:v>
                </c:pt>
                <c:pt idx="10021">
                  <c:v>7978</c:v>
                </c:pt>
                <c:pt idx="10022">
                  <c:v>7976</c:v>
                </c:pt>
                <c:pt idx="10023">
                  <c:v>7983</c:v>
                </c:pt>
                <c:pt idx="10024">
                  <c:v>7988</c:v>
                </c:pt>
                <c:pt idx="10025">
                  <c:v>7992</c:v>
                </c:pt>
                <c:pt idx="10026">
                  <c:v>7993</c:v>
                </c:pt>
                <c:pt idx="10027">
                  <c:v>7992</c:v>
                </c:pt>
                <c:pt idx="10028">
                  <c:v>7986</c:v>
                </c:pt>
                <c:pt idx="10029">
                  <c:v>7986</c:v>
                </c:pt>
                <c:pt idx="10030">
                  <c:v>7980</c:v>
                </c:pt>
                <c:pt idx="10031">
                  <c:v>7980</c:v>
                </c:pt>
                <c:pt idx="10032">
                  <c:v>7978</c:v>
                </c:pt>
                <c:pt idx="10033">
                  <c:v>7975</c:v>
                </c:pt>
                <c:pt idx="10034">
                  <c:v>7979</c:v>
                </c:pt>
                <c:pt idx="10035">
                  <c:v>7978</c:v>
                </c:pt>
                <c:pt idx="10036">
                  <c:v>7974</c:v>
                </c:pt>
                <c:pt idx="10037">
                  <c:v>7985</c:v>
                </c:pt>
                <c:pt idx="10038">
                  <c:v>7991</c:v>
                </c:pt>
                <c:pt idx="10039">
                  <c:v>7992</c:v>
                </c:pt>
                <c:pt idx="10040">
                  <c:v>7993</c:v>
                </c:pt>
                <c:pt idx="10041">
                  <c:v>7989</c:v>
                </c:pt>
                <c:pt idx="10042">
                  <c:v>7994</c:v>
                </c:pt>
                <c:pt idx="10043">
                  <c:v>7992</c:v>
                </c:pt>
                <c:pt idx="10044">
                  <c:v>7991</c:v>
                </c:pt>
                <c:pt idx="10045">
                  <c:v>7994</c:v>
                </c:pt>
                <c:pt idx="10046">
                  <c:v>7991</c:v>
                </c:pt>
                <c:pt idx="10047">
                  <c:v>7987</c:v>
                </c:pt>
                <c:pt idx="10048">
                  <c:v>7991</c:v>
                </c:pt>
                <c:pt idx="10049">
                  <c:v>7985</c:v>
                </c:pt>
                <c:pt idx="10050">
                  <c:v>7984</c:v>
                </c:pt>
                <c:pt idx="10051">
                  <c:v>7991</c:v>
                </c:pt>
                <c:pt idx="10052">
                  <c:v>7988</c:v>
                </c:pt>
                <c:pt idx="10053">
                  <c:v>8002</c:v>
                </c:pt>
                <c:pt idx="10054">
                  <c:v>7992</c:v>
                </c:pt>
                <c:pt idx="10055">
                  <c:v>7990</c:v>
                </c:pt>
                <c:pt idx="10056">
                  <c:v>7997</c:v>
                </c:pt>
                <c:pt idx="10057">
                  <c:v>7991</c:v>
                </c:pt>
                <c:pt idx="10058">
                  <c:v>7994</c:v>
                </c:pt>
                <c:pt idx="10059">
                  <c:v>7993</c:v>
                </c:pt>
                <c:pt idx="10060">
                  <c:v>8000</c:v>
                </c:pt>
                <c:pt idx="10061">
                  <c:v>7995</c:v>
                </c:pt>
                <c:pt idx="10062">
                  <c:v>7987</c:v>
                </c:pt>
                <c:pt idx="10063">
                  <c:v>7986</c:v>
                </c:pt>
                <c:pt idx="10064">
                  <c:v>7984</c:v>
                </c:pt>
                <c:pt idx="10065">
                  <c:v>7979</c:v>
                </c:pt>
                <c:pt idx="10066">
                  <c:v>7977</c:v>
                </c:pt>
                <c:pt idx="10067">
                  <c:v>7972</c:v>
                </c:pt>
                <c:pt idx="10068">
                  <c:v>7982</c:v>
                </c:pt>
                <c:pt idx="10069">
                  <c:v>7977</c:v>
                </c:pt>
                <c:pt idx="10070">
                  <c:v>7983</c:v>
                </c:pt>
                <c:pt idx="10071">
                  <c:v>7980</c:v>
                </c:pt>
                <c:pt idx="10072">
                  <c:v>7982</c:v>
                </c:pt>
                <c:pt idx="10073">
                  <c:v>7988</c:v>
                </c:pt>
                <c:pt idx="10074">
                  <c:v>7991</c:v>
                </c:pt>
                <c:pt idx="10075">
                  <c:v>7998</c:v>
                </c:pt>
                <c:pt idx="10076">
                  <c:v>7994</c:v>
                </c:pt>
                <c:pt idx="10077">
                  <c:v>8005</c:v>
                </c:pt>
                <c:pt idx="10078">
                  <c:v>8005</c:v>
                </c:pt>
                <c:pt idx="10079">
                  <c:v>7999</c:v>
                </c:pt>
                <c:pt idx="10080">
                  <c:v>7996</c:v>
                </c:pt>
                <c:pt idx="10081">
                  <c:v>7992</c:v>
                </c:pt>
                <c:pt idx="10082">
                  <c:v>7996</c:v>
                </c:pt>
                <c:pt idx="10083">
                  <c:v>7989</c:v>
                </c:pt>
                <c:pt idx="10084">
                  <c:v>7991</c:v>
                </c:pt>
                <c:pt idx="10085">
                  <c:v>7992</c:v>
                </c:pt>
                <c:pt idx="10086">
                  <c:v>7986</c:v>
                </c:pt>
                <c:pt idx="10087">
                  <c:v>7991</c:v>
                </c:pt>
                <c:pt idx="10088">
                  <c:v>7999</c:v>
                </c:pt>
                <c:pt idx="10089">
                  <c:v>8000</c:v>
                </c:pt>
                <c:pt idx="10090">
                  <c:v>7992</c:v>
                </c:pt>
                <c:pt idx="10091">
                  <c:v>7992</c:v>
                </c:pt>
                <c:pt idx="10092">
                  <c:v>7988</c:v>
                </c:pt>
                <c:pt idx="10093">
                  <c:v>7991</c:v>
                </c:pt>
                <c:pt idx="10094">
                  <c:v>7987</c:v>
                </c:pt>
                <c:pt idx="10095">
                  <c:v>7992</c:v>
                </c:pt>
                <c:pt idx="10096">
                  <c:v>7980</c:v>
                </c:pt>
                <c:pt idx="10097">
                  <c:v>7983</c:v>
                </c:pt>
                <c:pt idx="10098">
                  <c:v>7984</c:v>
                </c:pt>
                <c:pt idx="10099">
                  <c:v>7991</c:v>
                </c:pt>
                <c:pt idx="10100">
                  <c:v>8005</c:v>
                </c:pt>
                <c:pt idx="10101">
                  <c:v>7996</c:v>
                </c:pt>
                <c:pt idx="10102">
                  <c:v>7985</c:v>
                </c:pt>
                <c:pt idx="10103">
                  <c:v>7995</c:v>
                </c:pt>
                <c:pt idx="10104">
                  <c:v>7987</c:v>
                </c:pt>
                <c:pt idx="10105">
                  <c:v>7990</c:v>
                </c:pt>
                <c:pt idx="10106">
                  <c:v>7982</c:v>
                </c:pt>
                <c:pt idx="10107">
                  <c:v>7985</c:v>
                </c:pt>
                <c:pt idx="10108">
                  <c:v>7985</c:v>
                </c:pt>
                <c:pt idx="10109">
                  <c:v>7989</c:v>
                </c:pt>
                <c:pt idx="10110">
                  <c:v>7982</c:v>
                </c:pt>
                <c:pt idx="10111">
                  <c:v>7968</c:v>
                </c:pt>
                <c:pt idx="10112">
                  <c:v>7976</c:v>
                </c:pt>
                <c:pt idx="10113">
                  <c:v>7982</c:v>
                </c:pt>
                <c:pt idx="10114">
                  <c:v>7985</c:v>
                </c:pt>
                <c:pt idx="10115">
                  <c:v>7977</c:v>
                </c:pt>
                <c:pt idx="10116">
                  <c:v>7966</c:v>
                </c:pt>
                <c:pt idx="10117">
                  <c:v>7975</c:v>
                </c:pt>
                <c:pt idx="10118">
                  <c:v>7969</c:v>
                </c:pt>
                <c:pt idx="10119">
                  <c:v>7973</c:v>
                </c:pt>
                <c:pt idx="10120">
                  <c:v>7973</c:v>
                </c:pt>
                <c:pt idx="10121">
                  <c:v>7979</c:v>
                </c:pt>
                <c:pt idx="10122">
                  <c:v>7977</c:v>
                </c:pt>
                <c:pt idx="10123">
                  <c:v>7983</c:v>
                </c:pt>
                <c:pt idx="10124">
                  <c:v>7986</c:v>
                </c:pt>
                <c:pt idx="10125">
                  <c:v>7995</c:v>
                </c:pt>
                <c:pt idx="10126">
                  <c:v>7993</c:v>
                </c:pt>
                <c:pt idx="10127">
                  <c:v>7997</c:v>
                </c:pt>
                <c:pt idx="10128">
                  <c:v>7995</c:v>
                </c:pt>
                <c:pt idx="10129">
                  <c:v>7991</c:v>
                </c:pt>
                <c:pt idx="10130">
                  <c:v>7988</c:v>
                </c:pt>
                <c:pt idx="10131">
                  <c:v>7983</c:v>
                </c:pt>
                <c:pt idx="10132">
                  <c:v>7981</c:v>
                </c:pt>
                <c:pt idx="10133">
                  <c:v>7983</c:v>
                </c:pt>
                <c:pt idx="10134">
                  <c:v>7978</c:v>
                </c:pt>
                <c:pt idx="10135">
                  <c:v>7986</c:v>
                </c:pt>
                <c:pt idx="10136">
                  <c:v>7982</c:v>
                </c:pt>
                <c:pt idx="10137">
                  <c:v>7977</c:v>
                </c:pt>
                <c:pt idx="10138">
                  <c:v>7988</c:v>
                </c:pt>
                <c:pt idx="10139">
                  <c:v>7994</c:v>
                </c:pt>
                <c:pt idx="10140">
                  <c:v>7996</c:v>
                </c:pt>
                <c:pt idx="10141">
                  <c:v>7996</c:v>
                </c:pt>
                <c:pt idx="10142">
                  <c:v>7989</c:v>
                </c:pt>
                <c:pt idx="10143">
                  <c:v>7991</c:v>
                </c:pt>
                <c:pt idx="10144">
                  <c:v>7985</c:v>
                </c:pt>
                <c:pt idx="10145">
                  <c:v>7986</c:v>
                </c:pt>
                <c:pt idx="10146">
                  <c:v>7994</c:v>
                </c:pt>
                <c:pt idx="10147">
                  <c:v>7990</c:v>
                </c:pt>
                <c:pt idx="10148">
                  <c:v>7991</c:v>
                </c:pt>
                <c:pt idx="10149">
                  <c:v>7988</c:v>
                </c:pt>
                <c:pt idx="10150">
                  <c:v>7989</c:v>
                </c:pt>
                <c:pt idx="10151">
                  <c:v>7988</c:v>
                </c:pt>
                <c:pt idx="10152">
                  <c:v>7994</c:v>
                </c:pt>
                <c:pt idx="10153">
                  <c:v>7992</c:v>
                </c:pt>
                <c:pt idx="10154">
                  <c:v>7995</c:v>
                </c:pt>
                <c:pt idx="10155">
                  <c:v>7991</c:v>
                </c:pt>
                <c:pt idx="10156">
                  <c:v>7987</c:v>
                </c:pt>
                <c:pt idx="10157">
                  <c:v>7987</c:v>
                </c:pt>
                <c:pt idx="10158">
                  <c:v>7994</c:v>
                </c:pt>
                <c:pt idx="10159">
                  <c:v>7990</c:v>
                </c:pt>
                <c:pt idx="10160">
                  <c:v>7991</c:v>
                </c:pt>
                <c:pt idx="10161">
                  <c:v>7975</c:v>
                </c:pt>
                <c:pt idx="10162">
                  <c:v>7973</c:v>
                </c:pt>
                <c:pt idx="10163">
                  <c:v>7976</c:v>
                </c:pt>
                <c:pt idx="10164">
                  <c:v>7983</c:v>
                </c:pt>
                <c:pt idx="10165">
                  <c:v>7982</c:v>
                </c:pt>
                <c:pt idx="10166">
                  <c:v>7975</c:v>
                </c:pt>
                <c:pt idx="10167">
                  <c:v>7978</c:v>
                </c:pt>
                <c:pt idx="10168">
                  <c:v>7977</c:v>
                </c:pt>
                <c:pt idx="10169">
                  <c:v>7968</c:v>
                </c:pt>
                <c:pt idx="10170">
                  <c:v>7975</c:v>
                </c:pt>
                <c:pt idx="10171">
                  <c:v>7974</c:v>
                </c:pt>
                <c:pt idx="10172">
                  <c:v>7983</c:v>
                </c:pt>
                <c:pt idx="10173">
                  <c:v>7976</c:v>
                </c:pt>
                <c:pt idx="10174">
                  <c:v>7987</c:v>
                </c:pt>
                <c:pt idx="10175">
                  <c:v>7989</c:v>
                </c:pt>
                <c:pt idx="10176">
                  <c:v>7988</c:v>
                </c:pt>
                <c:pt idx="10177">
                  <c:v>7990</c:v>
                </c:pt>
                <c:pt idx="10178">
                  <c:v>7989</c:v>
                </c:pt>
                <c:pt idx="10179">
                  <c:v>7994</c:v>
                </c:pt>
                <c:pt idx="10180">
                  <c:v>7994</c:v>
                </c:pt>
                <c:pt idx="10181">
                  <c:v>7988</c:v>
                </c:pt>
                <c:pt idx="10182">
                  <c:v>7986</c:v>
                </c:pt>
                <c:pt idx="10183">
                  <c:v>7988</c:v>
                </c:pt>
                <c:pt idx="10184">
                  <c:v>8000</c:v>
                </c:pt>
                <c:pt idx="10185">
                  <c:v>7988</c:v>
                </c:pt>
                <c:pt idx="10186">
                  <c:v>7980</c:v>
                </c:pt>
                <c:pt idx="10187">
                  <c:v>7978</c:v>
                </c:pt>
                <c:pt idx="10188">
                  <c:v>7979</c:v>
                </c:pt>
                <c:pt idx="10189">
                  <c:v>7991</c:v>
                </c:pt>
                <c:pt idx="10190">
                  <c:v>7994</c:v>
                </c:pt>
                <c:pt idx="10191">
                  <c:v>7982</c:v>
                </c:pt>
                <c:pt idx="10192">
                  <c:v>7982</c:v>
                </c:pt>
                <c:pt idx="10193">
                  <c:v>7981</c:v>
                </c:pt>
                <c:pt idx="10194">
                  <c:v>7975</c:v>
                </c:pt>
                <c:pt idx="10195">
                  <c:v>7972</c:v>
                </c:pt>
                <c:pt idx="10196">
                  <c:v>7980</c:v>
                </c:pt>
                <c:pt idx="10197">
                  <c:v>7976</c:v>
                </c:pt>
                <c:pt idx="10198">
                  <c:v>7969</c:v>
                </c:pt>
                <c:pt idx="10199">
                  <c:v>7968</c:v>
                </c:pt>
                <c:pt idx="10200">
                  <c:v>7971</c:v>
                </c:pt>
                <c:pt idx="10201">
                  <c:v>7981</c:v>
                </c:pt>
                <c:pt idx="10202">
                  <c:v>7984</c:v>
                </c:pt>
                <c:pt idx="10203">
                  <c:v>7981</c:v>
                </c:pt>
                <c:pt idx="10204">
                  <c:v>7987</c:v>
                </c:pt>
                <c:pt idx="10205">
                  <c:v>7986</c:v>
                </c:pt>
                <c:pt idx="10206">
                  <c:v>7981</c:v>
                </c:pt>
                <c:pt idx="10207">
                  <c:v>7982</c:v>
                </c:pt>
                <c:pt idx="10208">
                  <c:v>7987</c:v>
                </c:pt>
                <c:pt idx="10209">
                  <c:v>7992</c:v>
                </c:pt>
                <c:pt idx="10210">
                  <c:v>7988</c:v>
                </c:pt>
                <c:pt idx="10211">
                  <c:v>7979</c:v>
                </c:pt>
                <c:pt idx="10212">
                  <c:v>7966</c:v>
                </c:pt>
                <c:pt idx="10213">
                  <c:v>7973</c:v>
                </c:pt>
                <c:pt idx="10214">
                  <c:v>7992</c:v>
                </c:pt>
                <c:pt idx="10215">
                  <c:v>7976</c:v>
                </c:pt>
                <c:pt idx="10216">
                  <c:v>7978</c:v>
                </c:pt>
                <c:pt idx="10217">
                  <c:v>7973</c:v>
                </c:pt>
                <c:pt idx="10218">
                  <c:v>7963</c:v>
                </c:pt>
                <c:pt idx="10219">
                  <c:v>7962</c:v>
                </c:pt>
                <c:pt idx="10220">
                  <c:v>7971</c:v>
                </c:pt>
                <c:pt idx="10221">
                  <c:v>7969</c:v>
                </c:pt>
                <c:pt idx="10222">
                  <c:v>7970</c:v>
                </c:pt>
                <c:pt idx="10223">
                  <c:v>7581</c:v>
                </c:pt>
                <c:pt idx="10224">
                  <c:v>7478</c:v>
                </c:pt>
                <c:pt idx="10225">
                  <c:v>7487</c:v>
                </c:pt>
                <c:pt idx="10226">
                  <c:v>7484</c:v>
                </c:pt>
                <c:pt idx="10227">
                  <c:v>7490</c:v>
                </c:pt>
                <c:pt idx="10228">
                  <c:v>7480</c:v>
                </c:pt>
                <c:pt idx="10229">
                  <c:v>7478</c:v>
                </c:pt>
                <c:pt idx="10230">
                  <c:v>7478</c:v>
                </c:pt>
                <c:pt idx="10231">
                  <c:v>7471</c:v>
                </c:pt>
                <c:pt idx="10232">
                  <c:v>7480</c:v>
                </c:pt>
                <c:pt idx="10233">
                  <c:v>7483</c:v>
                </c:pt>
                <c:pt idx="10234">
                  <c:v>7485</c:v>
                </c:pt>
                <c:pt idx="10235">
                  <c:v>7489</c:v>
                </c:pt>
                <c:pt idx="10236">
                  <c:v>7482</c:v>
                </c:pt>
                <c:pt idx="10237">
                  <c:v>7487</c:v>
                </c:pt>
                <c:pt idx="10238">
                  <c:v>7485</c:v>
                </c:pt>
                <c:pt idx="10239">
                  <c:v>7494</c:v>
                </c:pt>
                <c:pt idx="10240">
                  <c:v>7493</c:v>
                </c:pt>
                <c:pt idx="10241">
                  <c:v>7492</c:v>
                </c:pt>
                <c:pt idx="10242">
                  <c:v>7495</c:v>
                </c:pt>
                <c:pt idx="10243">
                  <c:v>7491</c:v>
                </c:pt>
                <c:pt idx="10244">
                  <c:v>7487</c:v>
                </c:pt>
                <c:pt idx="10245">
                  <c:v>7490</c:v>
                </c:pt>
                <c:pt idx="10246">
                  <c:v>7487</c:v>
                </c:pt>
                <c:pt idx="10247">
                  <c:v>7491</c:v>
                </c:pt>
                <c:pt idx="10248">
                  <c:v>7483</c:v>
                </c:pt>
                <c:pt idx="10249">
                  <c:v>7484</c:v>
                </c:pt>
                <c:pt idx="10250">
                  <c:v>7486</c:v>
                </c:pt>
                <c:pt idx="10251">
                  <c:v>7482</c:v>
                </c:pt>
                <c:pt idx="10252">
                  <c:v>7480</c:v>
                </c:pt>
                <c:pt idx="10253">
                  <c:v>7480</c:v>
                </c:pt>
                <c:pt idx="10254">
                  <c:v>7479</c:v>
                </c:pt>
                <c:pt idx="10255">
                  <c:v>7463</c:v>
                </c:pt>
                <c:pt idx="10256">
                  <c:v>7331</c:v>
                </c:pt>
                <c:pt idx="10257">
                  <c:v>7283</c:v>
                </c:pt>
                <c:pt idx="10258">
                  <c:v>7286</c:v>
                </c:pt>
                <c:pt idx="10259">
                  <c:v>7287</c:v>
                </c:pt>
                <c:pt idx="10260">
                  <c:v>7280</c:v>
                </c:pt>
                <c:pt idx="10261">
                  <c:v>7276</c:v>
                </c:pt>
                <c:pt idx="10262">
                  <c:v>7280</c:v>
                </c:pt>
                <c:pt idx="10263">
                  <c:v>7272</c:v>
                </c:pt>
                <c:pt idx="10264">
                  <c:v>7275</c:v>
                </c:pt>
                <c:pt idx="10265">
                  <c:v>7272</c:v>
                </c:pt>
                <c:pt idx="10266">
                  <c:v>7267</c:v>
                </c:pt>
                <c:pt idx="10267">
                  <c:v>7267</c:v>
                </c:pt>
                <c:pt idx="10268">
                  <c:v>7276</c:v>
                </c:pt>
                <c:pt idx="10269">
                  <c:v>7278</c:v>
                </c:pt>
                <c:pt idx="10270">
                  <c:v>7282</c:v>
                </c:pt>
                <c:pt idx="10271">
                  <c:v>7277</c:v>
                </c:pt>
                <c:pt idx="10272">
                  <c:v>7280</c:v>
                </c:pt>
                <c:pt idx="10273">
                  <c:v>7277</c:v>
                </c:pt>
                <c:pt idx="10274">
                  <c:v>7286</c:v>
                </c:pt>
                <c:pt idx="10275">
                  <c:v>7284</c:v>
                </c:pt>
                <c:pt idx="10276">
                  <c:v>7289</c:v>
                </c:pt>
                <c:pt idx="10277">
                  <c:v>7284</c:v>
                </c:pt>
                <c:pt idx="10278">
                  <c:v>7283</c:v>
                </c:pt>
                <c:pt idx="10279">
                  <c:v>7279</c:v>
                </c:pt>
                <c:pt idx="10280">
                  <c:v>7282</c:v>
                </c:pt>
                <c:pt idx="10281">
                  <c:v>7272</c:v>
                </c:pt>
                <c:pt idx="10282">
                  <c:v>7273</c:v>
                </c:pt>
                <c:pt idx="10283">
                  <c:v>7276</c:v>
                </c:pt>
                <c:pt idx="10284">
                  <c:v>7271</c:v>
                </c:pt>
                <c:pt idx="10285">
                  <c:v>7269</c:v>
                </c:pt>
                <c:pt idx="10286">
                  <c:v>7274</c:v>
                </c:pt>
                <c:pt idx="10287">
                  <c:v>7252</c:v>
                </c:pt>
                <c:pt idx="10288">
                  <c:v>7246</c:v>
                </c:pt>
                <c:pt idx="10289">
                  <c:v>7251</c:v>
                </c:pt>
                <c:pt idx="10290">
                  <c:v>7081</c:v>
                </c:pt>
                <c:pt idx="10291">
                  <c:v>6899</c:v>
                </c:pt>
                <c:pt idx="10292">
                  <c:v>6886</c:v>
                </c:pt>
                <c:pt idx="10293">
                  <c:v>6885</c:v>
                </c:pt>
                <c:pt idx="10294">
                  <c:v>6885</c:v>
                </c:pt>
                <c:pt idx="10295">
                  <c:v>6888</c:v>
                </c:pt>
                <c:pt idx="10296">
                  <c:v>6890</c:v>
                </c:pt>
                <c:pt idx="10297">
                  <c:v>6889</c:v>
                </c:pt>
                <c:pt idx="10298">
                  <c:v>6903</c:v>
                </c:pt>
                <c:pt idx="10299">
                  <c:v>7038</c:v>
                </c:pt>
                <c:pt idx="10300">
                  <c:v>7110</c:v>
                </c:pt>
                <c:pt idx="10301">
                  <c:v>7125</c:v>
                </c:pt>
                <c:pt idx="10302">
                  <c:v>7125</c:v>
                </c:pt>
                <c:pt idx="10303">
                  <c:v>7119</c:v>
                </c:pt>
                <c:pt idx="10304">
                  <c:v>7118</c:v>
                </c:pt>
                <c:pt idx="10305">
                  <c:v>7118</c:v>
                </c:pt>
                <c:pt idx="10306">
                  <c:v>7121</c:v>
                </c:pt>
                <c:pt idx="10307">
                  <c:v>7117</c:v>
                </c:pt>
                <c:pt idx="10308">
                  <c:v>7038</c:v>
                </c:pt>
                <c:pt idx="10309">
                  <c:v>6905</c:v>
                </c:pt>
                <c:pt idx="10310">
                  <c:v>6893</c:v>
                </c:pt>
                <c:pt idx="10311">
                  <c:v>6872</c:v>
                </c:pt>
                <c:pt idx="10312">
                  <c:v>6859</c:v>
                </c:pt>
                <c:pt idx="10313">
                  <c:v>6955</c:v>
                </c:pt>
                <c:pt idx="10314">
                  <c:v>7110</c:v>
                </c:pt>
                <c:pt idx="10315">
                  <c:v>7104</c:v>
                </c:pt>
                <c:pt idx="10316">
                  <c:v>7116</c:v>
                </c:pt>
                <c:pt idx="10317">
                  <c:v>7152</c:v>
                </c:pt>
                <c:pt idx="10318">
                  <c:v>7155</c:v>
                </c:pt>
                <c:pt idx="10319">
                  <c:v>7156</c:v>
                </c:pt>
                <c:pt idx="10320">
                  <c:v>7126</c:v>
                </c:pt>
                <c:pt idx="10321">
                  <c:v>6963</c:v>
                </c:pt>
                <c:pt idx="10322">
                  <c:v>6903</c:v>
                </c:pt>
                <c:pt idx="10323">
                  <c:v>6834</c:v>
                </c:pt>
                <c:pt idx="10324">
                  <c:v>6699</c:v>
                </c:pt>
                <c:pt idx="10325">
                  <c:v>6697</c:v>
                </c:pt>
                <c:pt idx="10326">
                  <c:v>6823</c:v>
                </c:pt>
                <c:pt idx="10327">
                  <c:v>6944</c:v>
                </c:pt>
                <c:pt idx="10328">
                  <c:v>6935</c:v>
                </c:pt>
                <c:pt idx="10329">
                  <c:v>6941</c:v>
                </c:pt>
                <c:pt idx="10330">
                  <c:v>6941</c:v>
                </c:pt>
                <c:pt idx="10331">
                  <c:v>6987</c:v>
                </c:pt>
                <c:pt idx="10332">
                  <c:v>7124</c:v>
                </c:pt>
                <c:pt idx="10333">
                  <c:v>7168</c:v>
                </c:pt>
                <c:pt idx="10334">
                  <c:v>7170</c:v>
                </c:pt>
                <c:pt idx="10335">
                  <c:v>7161</c:v>
                </c:pt>
                <c:pt idx="10336">
                  <c:v>7011</c:v>
                </c:pt>
                <c:pt idx="10337">
                  <c:v>6909</c:v>
                </c:pt>
                <c:pt idx="10338">
                  <c:v>6904</c:v>
                </c:pt>
                <c:pt idx="10339">
                  <c:v>6909</c:v>
                </c:pt>
                <c:pt idx="10340">
                  <c:v>6900</c:v>
                </c:pt>
                <c:pt idx="10341">
                  <c:v>6928</c:v>
                </c:pt>
                <c:pt idx="10342">
                  <c:v>7085</c:v>
                </c:pt>
                <c:pt idx="10343">
                  <c:v>7160</c:v>
                </c:pt>
                <c:pt idx="10344">
                  <c:v>7161</c:v>
                </c:pt>
                <c:pt idx="10345">
                  <c:v>7170</c:v>
                </c:pt>
                <c:pt idx="10346">
                  <c:v>7157</c:v>
                </c:pt>
                <c:pt idx="10347">
                  <c:v>7038</c:v>
                </c:pt>
                <c:pt idx="10348">
                  <c:v>6936</c:v>
                </c:pt>
                <c:pt idx="10349">
                  <c:v>6935</c:v>
                </c:pt>
                <c:pt idx="10350">
                  <c:v>6936</c:v>
                </c:pt>
                <c:pt idx="10351">
                  <c:v>6931</c:v>
                </c:pt>
                <c:pt idx="10352">
                  <c:v>6903</c:v>
                </c:pt>
                <c:pt idx="10353">
                  <c:v>6735</c:v>
                </c:pt>
                <c:pt idx="10354">
                  <c:v>6685</c:v>
                </c:pt>
                <c:pt idx="10355">
                  <c:v>6818</c:v>
                </c:pt>
                <c:pt idx="10356">
                  <c:v>6899</c:v>
                </c:pt>
                <c:pt idx="10357">
                  <c:v>6956</c:v>
                </c:pt>
                <c:pt idx="10358">
                  <c:v>7085</c:v>
                </c:pt>
                <c:pt idx="10359">
                  <c:v>7087</c:v>
                </c:pt>
                <c:pt idx="10360">
                  <c:v>7080</c:v>
                </c:pt>
                <c:pt idx="10361">
                  <c:v>7117</c:v>
                </c:pt>
                <c:pt idx="10362">
                  <c:v>7170</c:v>
                </c:pt>
                <c:pt idx="10363">
                  <c:v>7158</c:v>
                </c:pt>
                <c:pt idx="10364">
                  <c:v>7110</c:v>
                </c:pt>
                <c:pt idx="10365">
                  <c:v>6924</c:v>
                </c:pt>
                <c:pt idx="10366">
                  <c:v>6882</c:v>
                </c:pt>
                <c:pt idx="10367">
                  <c:v>6894</c:v>
                </c:pt>
                <c:pt idx="10368">
                  <c:v>6909</c:v>
                </c:pt>
                <c:pt idx="10369">
                  <c:v>6991</c:v>
                </c:pt>
                <c:pt idx="10370">
                  <c:v>7081</c:v>
                </c:pt>
                <c:pt idx="10371">
                  <c:v>7162</c:v>
                </c:pt>
                <c:pt idx="10372">
                  <c:v>7158</c:v>
                </c:pt>
                <c:pt idx="10373">
                  <c:v>7057</c:v>
                </c:pt>
                <c:pt idx="10374">
                  <c:v>6955</c:v>
                </c:pt>
                <c:pt idx="10375">
                  <c:v>6943</c:v>
                </c:pt>
                <c:pt idx="10376">
                  <c:v>6945</c:v>
                </c:pt>
                <c:pt idx="10377">
                  <c:v>6948</c:v>
                </c:pt>
                <c:pt idx="10378">
                  <c:v>6954</c:v>
                </c:pt>
                <c:pt idx="10379">
                  <c:v>6977</c:v>
                </c:pt>
                <c:pt idx="10380">
                  <c:v>7124</c:v>
                </c:pt>
                <c:pt idx="10381">
                  <c:v>7164</c:v>
                </c:pt>
                <c:pt idx="10382">
                  <c:v>7166</c:v>
                </c:pt>
                <c:pt idx="10383">
                  <c:v>7171</c:v>
                </c:pt>
                <c:pt idx="10384">
                  <c:v>7173</c:v>
                </c:pt>
                <c:pt idx="10385">
                  <c:v>7164</c:v>
                </c:pt>
                <c:pt idx="10386">
                  <c:v>7078</c:v>
                </c:pt>
                <c:pt idx="10387">
                  <c:v>6916</c:v>
                </c:pt>
                <c:pt idx="10388">
                  <c:v>6893</c:v>
                </c:pt>
                <c:pt idx="10389">
                  <c:v>6892</c:v>
                </c:pt>
                <c:pt idx="10390">
                  <c:v>6891</c:v>
                </c:pt>
                <c:pt idx="10391">
                  <c:v>6913</c:v>
                </c:pt>
                <c:pt idx="10392">
                  <c:v>7075</c:v>
                </c:pt>
                <c:pt idx="10393">
                  <c:v>7119</c:v>
                </c:pt>
                <c:pt idx="10394">
                  <c:v>7121</c:v>
                </c:pt>
                <c:pt idx="10395">
                  <c:v>7114</c:v>
                </c:pt>
                <c:pt idx="10396">
                  <c:v>7118</c:v>
                </c:pt>
                <c:pt idx="10397">
                  <c:v>7112</c:v>
                </c:pt>
                <c:pt idx="10398">
                  <c:v>7113</c:v>
                </c:pt>
                <c:pt idx="10399">
                  <c:v>7131</c:v>
                </c:pt>
                <c:pt idx="10400">
                  <c:v>7069</c:v>
                </c:pt>
                <c:pt idx="10401">
                  <c:v>6938</c:v>
                </c:pt>
                <c:pt idx="10402">
                  <c:v>6904</c:v>
                </c:pt>
                <c:pt idx="10403">
                  <c:v>6903</c:v>
                </c:pt>
                <c:pt idx="10404">
                  <c:v>6896</c:v>
                </c:pt>
                <c:pt idx="10405">
                  <c:v>6806</c:v>
                </c:pt>
                <c:pt idx="10406">
                  <c:v>6736</c:v>
                </c:pt>
                <c:pt idx="10407">
                  <c:v>6909</c:v>
                </c:pt>
                <c:pt idx="10408">
                  <c:v>6942</c:v>
                </c:pt>
                <c:pt idx="10409">
                  <c:v>6937</c:v>
                </c:pt>
                <c:pt idx="10410">
                  <c:v>6928</c:v>
                </c:pt>
                <c:pt idx="10411">
                  <c:v>6941</c:v>
                </c:pt>
                <c:pt idx="10412">
                  <c:v>6971</c:v>
                </c:pt>
                <c:pt idx="10413">
                  <c:v>7087</c:v>
                </c:pt>
                <c:pt idx="10414">
                  <c:v>7071</c:v>
                </c:pt>
                <c:pt idx="10415">
                  <c:v>6919</c:v>
                </c:pt>
                <c:pt idx="10416">
                  <c:v>6891</c:v>
                </c:pt>
                <c:pt idx="10417">
                  <c:v>6893</c:v>
                </c:pt>
                <c:pt idx="10418">
                  <c:v>6903</c:v>
                </c:pt>
                <c:pt idx="10419">
                  <c:v>7014</c:v>
                </c:pt>
                <c:pt idx="10420">
                  <c:v>7167</c:v>
                </c:pt>
                <c:pt idx="10421">
                  <c:v>7175</c:v>
                </c:pt>
                <c:pt idx="10422">
                  <c:v>7183</c:v>
                </c:pt>
                <c:pt idx="10423">
                  <c:v>7179</c:v>
                </c:pt>
                <c:pt idx="10424">
                  <c:v>7186</c:v>
                </c:pt>
                <c:pt idx="10425">
                  <c:v>7190</c:v>
                </c:pt>
                <c:pt idx="10426">
                  <c:v>7190</c:v>
                </c:pt>
                <c:pt idx="10427">
                  <c:v>7083</c:v>
                </c:pt>
                <c:pt idx="10428">
                  <c:v>6934</c:v>
                </c:pt>
                <c:pt idx="10429">
                  <c:v>6907</c:v>
                </c:pt>
                <c:pt idx="10430">
                  <c:v>6902</c:v>
                </c:pt>
                <c:pt idx="10431">
                  <c:v>6807</c:v>
                </c:pt>
                <c:pt idx="10432">
                  <c:v>6746</c:v>
                </c:pt>
                <c:pt idx="10433">
                  <c:v>6904</c:v>
                </c:pt>
                <c:pt idx="10434">
                  <c:v>6913</c:v>
                </c:pt>
                <c:pt idx="10435">
                  <c:v>6906</c:v>
                </c:pt>
                <c:pt idx="10436">
                  <c:v>6910</c:v>
                </c:pt>
                <c:pt idx="10437">
                  <c:v>6951</c:v>
                </c:pt>
                <c:pt idx="10438">
                  <c:v>7074</c:v>
                </c:pt>
                <c:pt idx="10439">
                  <c:v>7143</c:v>
                </c:pt>
                <c:pt idx="10440">
                  <c:v>7161</c:v>
                </c:pt>
                <c:pt idx="10441">
                  <c:v>7155</c:v>
                </c:pt>
                <c:pt idx="10442">
                  <c:v>7160</c:v>
                </c:pt>
                <c:pt idx="10443">
                  <c:v>7180</c:v>
                </c:pt>
                <c:pt idx="10444">
                  <c:v>7198</c:v>
                </c:pt>
                <c:pt idx="10445">
                  <c:v>7199</c:v>
                </c:pt>
                <c:pt idx="10446">
                  <c:v>7194</c:v>
                </c:pt>
                <c:pt idx="10447">
                  <c:v>7194</c:v>
                </c:pt>
                <c:pt idx="10448">
                  <c:v>7193</c:v>
                </c:pt>
                <c:pt idx="10449">
                  <c:v>7210</c:v>
                </c:pt>
                <c:pt idx="10450">
                  <c:v>7291</c:v>
                </c:pt>
                <c:pt idx="10451">
                  <c:v>7291</c:v>
                </c:pt>
                <c:pt idx="10452">
                  <c:v>7294</c:v>
                </c:pt>
                <c:pt idx="10453">
                  <c:v>7295</c:v>
                </c:pt>
                <c:pt idx="10454">
                  <c:v>7292</c:v>
                </c:pt>
                <c:pt idx="10455">
                  <c:v>7338</c:v>
                </c:pt>
                <c:pt idx="10456">
                  <c:v>7365</c:v>
                </c:pt>
                <c:pt idx="10457">
                  <c:v>7395</c:v>
                </c:pt>
                <c:pt idx="10458">
                  <c:v>7395</c:v>
                </c:pt>
                <c:pt idx="10459">
                  <c:v>7392</c:v>
                </c:pt>
                <c:pt idx="10460">
                  <c:v>7396</c:v>
                </c:pt>
                <c:pt idx="10461">
                  <c:v>7395</c:v>
                </c:pt>
                <c:pt idx="10462">
                  <c:v>7388</c:v>
                </c:pt>
                <c:pt idx="10463">
                  <c:v>7390</c:v>
                </c:pt>
                <c:pt idx="10464">
                  <c:v>7382</c:v>
                </c:pt>
                <c:pt idx="10465">
                  <c:v>7388</c:v>
                </c:pt>
                <c:pt idx="10466">
                  <c:v>7387</c:v>
                </c:pt>
                <c:pt idx="10467">
                  <c:v>7391</c:v>
                </c:pt>
                <c:pt idx="10468">
                  <c:v>7388</c:v>
                </c:pt>
                <c:pt idx="10469">
                  <c:v>7389</c:v>
                </c:pt>
                <c:pt idx="10470">
                  <c:v>7399</c:v>
                </c:pt>
                <c:pt idx="10471">
                  <c:v>7404</c:v>
                </c:pt>
                <c:pt idx="10472">
                  <c:v>7402</c:v>
                </c:pt>
                <c:pt idx="10473">
                  <c:v>7405</c:v>
                </c:pt>
                <c:pt idx="10474">
                  <c:v>7410</c:v>
                </c:pt>
                <c:pt idx="10475">
                  <c:v>7405</c:v>
                </c:pt>
                <c:pt idx="10476">
                  <c:v>7403</c:v>
                </c:pt>
                <c:pt idx="10477">
                  <c:v>7404</c:v>
                </c:pt>
                <c:pt idx="10478">
                  <c:v>7397</c:v>
                </c:pt>
                <c:pt idx="10479">
                  <c:v>7400</c:v>
                </c:pt>
                <c:pt idx="10480">
                  <c:v>7415</c:v>
                </c:pt>
                <c:pt idx="10481">
                  <c:v>7428</c:v>
                </c:pt>
                <c:pt idx="10482">
                  <c:v>7444</c:v>
                </c:pt>
                <c:pt idx="10483">
                  <c:v>7447</c:v>
                </c:pt>
                <c:pt idx="10484">
                  <c:v>7456</c:v>
                </c:pt>
                <c:pt idx="10485">
                  <c:v>7474</c:v>
                </c:pt>
                <c:pt idx="10486">
                  <c:v>7480</c:v>
                </c:pt>
                <c:pt idx="10487">
                  <c:v>7479</c:v>
                </c:pt>
                <c:pt idx="10488">
                  <c:v>7479</c:v>
                </c:pt>
                <c:pt idx="10489">
                  <c:v>7496</c:v>
                </c:pt>
                <c:pt idx="10490">
                  <c:v>7487</c:v>
                </c:pt>
                <c:pt idx="10491">
                  <c:v>7496</c:v>
                </c:pt>
                <c:pt idx="10492">
                  <c:v>7494</c:v>
                </c:pt>
                <c:pt idx="10493">
                  <c:v>7493</c:v>
                </c:pt>
                <c:pt idx="10494">
                  <c:v>7498</c:v>
                </c:pt>
                <c:pt idx="10495">
                  <c:v>7490</c:v>
                </c:pt>
                <c:pt idx="10496">
                  <c:v>7484</c:v>
                </c:pt>
                <c:pt idx="10497">
                  <c:v>7484</c:v>
                </c:pt>
                <c:pt idx="10498">
                  <c:v>7491</c:v>
                </c:pt>
                <c:pt idx="10499">
                  <c:v>7492</c:v>
                </c:pt>
                <c:pt idx="10500">
                  <c:v>7485</c:v>
                </c:pt>
                <c:pt idx="10501">
                  <c:v>7484</c:v>
                </c:pt>
                <c:pt idx="10502">
                  <c:v>7481</c:v>
                </c:pt>
                <c:pt idx="10503">
                  <c:v>7479</c:v>
                </c:pt>
                <c:pt idx="10504">
                  <c:v>7475</c:v>
                </c:pt>
                <c:pt idx="10505">
                  <c:v>7483</c:v>
                </c:pt>
                <c:pt idx="10506">
                  <c:v>7483</c:v>
                </c:pt>
                <c:pt idx="10507">
                  <c:v>7486</c:v>
                </c:pt>
                <c:pt idx="10508">
                  <c:v>7481</c:v>
                </c:pt>
                <c:pt idx="10509">
                  <c:v>7491</c:v>
                </c:pt>
                <c:pt idx="10510">
                  <c:v>7490</c:v>
                </c:pt>
                <c:pt idx="10511">
                  <c:v>7479</c:v>
                </c:pt>
                <c:pt idx="10512">
                  <c:v>7476</c:v>
                </c:pt>
                <c:pt idx="10513">
                  <c:v>7473</c:v>
                </c:pt>
                <c:pt idx="10514">
                  <c:v>7468</c:v>
                </c:pt>
                <c:pt idx="10515">
                  <c:v>7475</c:v>
                </c:pt>
                <c:pt idx="10516">
                  <c:v>7484</c:v>
                </c:pt>
                <c:pt idx="10517">
                  <c:v>7484</c:v>
                </c:pt>
                <c:pt idx="10518">
                  <c:v>7519</c:v>
                </c:pt>
                <c:pt idx="10519">
                  <c:v>7515</c:v>
                </c:pt>
                <c:pt idx="10520">
                  <c:v>7553</c:v>
                </c:pt>
                <c:pt idx="10521">
                  <c:v>7581</c:v>
                </c:pt>
                <c:pt idx="10522">
                  <c:v>7584</c:v>
                </c:pt>
                <c:pt idx="10523">
                  <c:v>7575</c:v>
                </c:pt>
                <c:pt idx="10524">
                  <c:v>7581</c:v>
                </c:pt>
                <c:pt idx="10525">
                  <c:v>7583</c:v>
                </c:pt>
                <c:pt idx="10526">
                  <c:v>7573</c:v>
                </c:pt>
                <c:pt idx="10527">
                  <c:v>7579</c:v>
                </c:pt>
                <c:pt idx="10528">
                  <c:v>7569</c:v>
                </c:pt>
                <c:pt idx="10529">
                  <c:v>7598</c:v>
                </c:pt>
                <c:pt idx="10530">
                  <c:v>7614</c:v>
                </c:pt>
                <c:pt idx="10531">
                  <c:v>7614</c:v>
                </c:pt>
                <c:pt idx="10532">
                  <c:v>7611</c:v>
                </c:pt>
                <c:pt idx="10533">
                  <c:v>7605</c:v>
                </c:pt>
                <c:pt idx="10534">
                  <c:v>7615</c:v>
                </c:pt>
                <c:pt idx="10535">
                  <c:v>7621</c:v>
                </c:pt>
                <c:pt idx="10536">
                  <c:v>7626</c:v>
                </c:pt>
                <c:pt idx="10537">
                  <c:v>7619</c:v>
                </c:pt>
                <c:pt idx="10538">
                  <c:v>7613</c:v>
                </c:pt>
                <c:pt idx="10539">
                  <c:v>7633</c:v>
                </c:pt>
                <c:pt idx="10540">
                  <c:v>7628</c:v>
                </c:pt>
                <c:pt idx="10541">
                  <c:v>7619</c:v>
                </c:pt>
                <c:pt idx="10542">
                  <c:v>7631</c:v>
                </c:pt>
                <c:pt idx="10543">
                  <c:v>7617</c:v>
                </c:pt>
                <c:pt idx="10544">
                  <c:v>7652</c:v>
                </c:pt>
                <c:pt idx="10545">
                  <c:v>7689</c:v>
                </c:pt>
                <c:pt idx="10546">
                  <c:v>7698</c:v>
                </c:pt>
                <c:pt idx="10547">
                  <c:v>7701</c:v>
                </c:pt>
                <c:pt idx="10548">
                  <c:v>7700</c:v>
                </c:pt>
                <c:pt idx="10549">
                  <c:v>7701</c:v>
                </c:pt>
                <c:pt idx="10550">
                  <c:v>7700</c:v>
                </c:pt>
                <c:pt idx="10551">
                  <c:v>7696</c:v>
                </c:pt>
                <c:pt idx="10552">
                  <c:v>7700</c:v>
                </c:pt>
                <c:pt idx="10553">
                  <c:v>7724</c:v>
                </c:pt>
                <c:pt idx="10554">
                  <c:v>7734</c:v>
                </c:pt>
                <c:pt idx="10555">
                  <c:v>7741</c:v>
                </c:pt>
                <c:pt idx="10556">
                  <c:v>7730</c:v>
                </c:pt>
                <c:pt idx="10557">
                  <c:v>7728</c:v>
                </c:pt>
                <c:pt idx="10558">
                  <c:v>7725</c:v>
                </c:pt>
                <c:pt idx="10559">
                  <c:v>7731</c:v>
                </c:pt>
                <c:pt idx="10560">
                  <c:v>7731</c:v>
                </c:pt>
                <c:pt idx="10561">
                  <c:v>7769</c:v>
                </c:pt>
                <c:pt idx="10562">
                  <c:v>7770</c:v>
                </c:pt>
                <c:pt idx="10563">
                  <c:v>7765</c:v>
                </c:pt>
                <c:pt idx="10564">
                  <c:v>7773</c:v>
                </c:pt>
                <c:pt idx="10565">
                  <c:v>7775</c:v>
                </c:pt>
                <c:pt idx="10566">
                  <c:v>7773</c:v>
                </c:pt>
                <c:pt idx="10567">
                  <c:v>7785</c:v>
                </c:pt>
                <c:pt idx="10568">
                  <c:v>7798</c:v>
                </c:pt>
                <c:pt idx="10569">
                  <c:v>7803</c:v>
                </c:pt>
                <c:pt idx="10570">
                  <c:v>7816</c:v>
                </c:pt>
                <c:pt idx="10571">
                  <c:v>7825</c:v>
                </c:pt>
                <c:pt idx="10572">
                  <c:v>7826</c:v>
                </c:pt>
                <c:pt idx="10573">
                  <c:v>7817</c:v>
                </c:pt>
                <c:pt idx="10574">
                  <c:v>7819</c:v>
                </c:pt>
                <c:pt idx="10575">
                  <c:v>7823</c:v>
                </c:pt>
                <c:pt idx="10576">
                  <c:v>7818</c:v>
                </c:pt>
                <c:pt idx="10577">
                  <c:v>7815</c:v>
                </c:pt>
                <c:pt idx="10578">
                  <c:v>7819</c:v>
                </c:pt>
                <c:pt idx="10579">
                  <c:v>7818</c:v>
                </c:pt>
                <c:pt idx="10580">
                  <c:v>7823</c:v>
                </c:pt>
                <c:pt idx="10581">
                  <c:v>7819</c:v>
                </c:pt>
                <c:pt idx="10582">
                  <c:v>7808</c:v>
                </c:pt>
                <c:pt idx="10583">
                  <c:v>7834</c:v>
                </c:pt>
                <c:pt idx="10584">
                  <c:v>7853</c:v>
                </c:pt>
                <c:pt idx="10585">
                  <c:v>7863</c:v>
                </c:pt>
                <c:pt idx="10586">
                  <c:v>7863</c:v>
                </c:pt>
                <c:pt idx="10587">
                  <c:v>7866</c:v>
                </c:pt>
                <c:pt idx="10588">
                  <c:v>7859</c:v>
                </c:pt>
                <c:pt idx="10589">
                  <c:v>7861</c:v>
                </c:pt>
                <c:pt idx="10590">
                  <c:v>7862</c:v>
                </c:pt>
                <c:pt idx="10591">
                  <c:v>7878</c:v>
                </c:pt>
                <c:pt idx="10592">
                  <c:v>7886</c:v>
                </c:pt>
                <c:pt idx="10593">
                  <c:v>7878</c:v>
                </c:pt>
                <c:pt idx="10594">
                  <c:v>7875</c:v>
                </c:pt>
                <c:pt idx="10595">
                  <c:v>7881</c:v>
                </c:pt>
                <c:pt idx="10596">
                  <c:v>7886</c:v>
                </c:pt>
                <c:pt idx="10597">
                  <c:v>7892</c:v>
                </c:pt>
                <c:pt idx="10598">
                  <c:v>7887</c:v>
                </c:pt>
                <c:pt idx="10599">
                  <c:v>7893</c:v>
                </c:pt>
                <c:pt idx="10600">
                  <c:v>7885</c:v>
                </c:pt>
                <c:pt idx="10601">
                  <c:v>7883</c:v>
                </c:pt>
                <c:pt idx="10602">
                  <c:v>7885</c:v>
                </c:pt>
                <c:pt idx="10603">
                  <c:v>7895</c:v>
                </c:pt>
                <c:pt idx="10604">
                  <c:v>7939</c:v>
                </c:pt>
                <c:pt idx="10605">
                  <c:v>7948</c:v>
                </c:pt>
                <c:pt idx="10606">
                  <c:v>7941</c:v>
                </c:pt>
                <c:pt idx="10607">
                  <c:v>7943</c:v>
                </c:pt>
                <c:pt idx="10608">
                  <c:v>7941</c:v>
                </c:pt>
                <c:pt idx="10609">
                  <c:v>7946</c:v>
                </c:pt>
                <c:pt idx="10610">
                  <c:v>7941</c:v>
                </c:pt>
                <c:pt idx="10611">
                  <c:v>7947</c:v>
                </c:pt>
                <c:pt idx="10612">
                  <c:v>7944</c:v>
                </c:pt>
                <c:pt idx="10613">
                  <c:v>7943</c:v>
                </c:pt>
                <c:pt idx="10614">
                  <c:v>7945</c:v>
                </c:pt>
                <c:pt idx="10615">
                  <c:v>7946</c:v>
                </c:pt>
                <c:pt idx="10616">
                  <c:v>7945</c:v>
                </c:pt>
                <c:pt idx="10617">
                  <c:v>7941</c:v>
                </c:pt>
                <c:pt idx="10618">
                  <c:v>7946</c:v>
                </c:pt>
                <c:pt idx="10619">
                  <c:v>7958</c:v>
                </c:pt>
                <c:pt idx="10620">
                  <c:v>7971</c:v>
                </c:pt>
                <c:pt idx="10621">
                  <c:v>7960</c:v>
                </c:pt>
                <c:pt idx="10622">
                  <c:v>7953</c:v>
                </c:pt>
                <c:pt idx="10623">
                  <c:v>7954</c:v>
                </c:pt>
                <c:pt idx="10624">
                  <c:v>7950</c:v>
                </c:pt>
                <c:pt idx="10625">
                  <c:v>7949</c:v>
                </c:pt>
                <c:pt idx="10626">
                  <c:v>7938</c:v>
                </c:pt>
                <c:pt idx="10627">
                  <c:v>7931</c:v>
                </c:pt>
                <c:pt idx="10628">
                  <c:v>7930</c:v>
                </c:pt>
                <c:pt idx="10629">
                  <c:v>7947</c:v>
                </c:pt>
                <c:pt idx="10630">
                  <c:v>7950</c:v>
                </c:pt>
                <c:pt idx="10631">
                  <c:v>7956</c:v>
                </c:pt>
                <c:pt idx="10632">
                  <c:v>7959</c:v>
                </c:pt>
                <c:pt idx="10633">
                  <c:v>7961</c:v>
                </c:pt>
                <c:pt idx="10634">
                  <c:v>7969</c:v>
                </c:pt>
                <c:pt idx="10635">
                  <c:v>7966</c:v>
                </c:pt>
                <c:pt idx="10636">
                  <c:v>7967</c:v>
                </c:pt>
                <c:pt idx="10637">
                  <c:v>7968</c:v>
                </c:pt>
                <c:pt idx="10638">
                  <c:v>7958</c:v>
                </c:pt>
                <c:pt idx="10639">
                  <c:v>7958</c:v>
                </c:pt>
                <c:pt idx="10640">
                  <c:v>7958</c:v>
                </c:pt>
                <c:pt idx="10641">
                  <c:v>7961</c:v>
                </c:pt>
                <c:pt idx="10642">
                  <c:v>7957</c:v>
                </c:pt>
                <c:pt idx="10643">
                  <c:v>7964</c:v>
                </c:pt>
                <c:pt idx="10644">
                  <c:v>7959</c:v>
                </c:pt>
                <c:pt idx="10645">
                  <c:v>7961</c:v>
                </c:pt>
                <c:pt idx="10646">
                  <c:v>7960</c:v>
                </c:pt>
                <c:pt idx="10647">
                  <c:v>7964</c:v>
                </c:pt>
                <c:pt idx="10648">
                  <c:v>7965</c:v>
                </c:pt>
                <c:pt idx="10649">
                  <c:v>7967</c:v>
                </c:pt>
                <c:pt idx="10650">
                  <c:v>7961</c:v>
                </c:pt>
                <c:pt idx="10651">
                  <c:v>7968</c:v>
                </c:pt>
                <c:pt idx="10652">
                  <c:v>7977</c:v>
                </c:pt>
                <c:pt idx="10653">
                  <c:v>7983</c:v>
                </c:pt>
                <c:pt idx="10654">
                  <c:v>7993</c:v>
                </c:pt>
                <c:pt idx="10655">
                  <c:v>7986</c:v>
                </c:pt>
                <c:pt idx="10656">
                  <c:v>7985</c:v>
                </c:pt>
                <c:pt idx="10657">
                  <c:v>7984</c:v>
                </c:pt>
                <c:pt idx="10658">
                  <c:v>7986</c:v>
                </c:pt>
                <c:pt idx="10659">
                  <c:v>7998</c:v>
                </c:pt>
                <c:pt idx="10660">
                  <c:v>7990</c:v>
                </c:pt>
                <c:pt idx="10661">
                  <c:v>7986</c:v>
                </c:pt>
                <c:pt idx="10662">
                  <c:v>7985</c:v>
                </c:pt>
                <c:pt idx="10663">
                  <c:v>7984</c:v>
                </c:pt>
                <c:pt idx="10664">
                  <c:v>7986</c:v>
                </c:pt>
                <c:pt idx="10665">
                  <c:v>7991</c:v>
                </c:pt>
                <c:pt idx="10666">
                  <c:v>7993</c:v>
                </c:pt>
                <c:pt idx="10667">
                  <c:v>7989</c:v>
                </c:pt>
                <c:pt idx="10668">
                  <c:v>7998</c:v>
                </c:pt>
                <c:pt idx="10669">
                  <c:v>7998</c:v>
                </c:pt>
                <c:pt idx="10670">
                  <c:v>8003</c:v>
                </c:pt>
                <c:pt idx="10671">
                  <c:v>8003</c:v>
                </c:pt>
                <c:pt idx="10672">
                  <c:v>7991</c:v>
                </c:pt>
                <c:pt idx="10673">
                  <c:v>7987</c:v>
                </c:pt>
                <c:pt idx="10674">
                  <c:v>7979</c:v>
                </c:pt>
                <c:pt idx="10675">
                  <c:v>7958</c:v>
                </c:pt>
                <c:pt idx="10676">
                  <c:v>7937</c:v>
                </c:pt>
                <c:pt idx="10677">
                  <c:v>7919</c:v>
                </c:pt>
                <c:pt idx="10678">
                  <c:v>7927</c:v>
                </c:pt>
                <c:pt idx="10679">
                  <c:v>7923</c:v>
                </c:pt>
                <c:pt idx="10680">
                  <c:v>7927</c:v>
                </c:pt>
                <c:pt idx="10681">
                  <c:v>7918</c:v>
                </c:pt>
                <c:pt idx="10682">
                  <c:v>7923</c:v>
                </c:pt>
                <c:pt idx="10683">
                  <c:v>7918</c:v>
                </c:pt>
                <c:pt idx="10684">
                  <c:v>7923</c:v>
                </c:pt>
                <c:pt idx="10685">
                  <c:v>7921</c:v>
                </c:pt>
                <c:pt idx="10686">
                  <c:v>7915</c:v>
                </c:pt>
                <c:pt idx="10687">
                  <c:v>7907</c:v>
                </c:pt>
                <c:pt idx="10688">
                  <c:v>7904</c:v>
                </c:pt>
                <c:pt idx="10689">
                  <c:v>7913</c:v>
                </c:pt>
                <c:pt idx="10690">
                  <c:v>7908</c:v>
                </c:pt>
                <c:pt idx="10691">
                  <c:v>7918</c:v>
                </c:pt>
                <c:pt idx="10692">
                  <c:v>7910</c:v>
                </c:pt>
                <c:pt idx="10693">
                  <c:v>7909</c:v>
                </c:pt>
                <c:pt idx="10694">
                  <c:v>7913</c:v>
                </c:pt>
                <c:pt idx="10695">
                  <c:v>7903</c:v>
                </c:pt>
                <c:pt idx="10696">
                  <c:v>7915</c:v>
                </c:pt>
                <c:pt idx="10697">
                  <c:v>7909</c:v>
                </c:pt>
                <c:pt idx="10698">
                  <c:v>7914</c:v>
                </c:pt>
                <c:pt idx="10699">
                  <c:v>7907</c:v>
                </c:pt>
                <c:pt idx="10700">
                  <c:v>7910</c:v>
                </c:pt>
                <c:pt idx="10701">
                  <c:v>7902</c:v>
                </c:pt>
                <c:pt idx="10702">
                  <c:v>7886</c:v>
                </c:pt>
                <c:pt idx="10703">
                  <c:v>7866</c:v>
                </c:pt>
                <c:pt idx="10704">
                  <c:v>7841</c:v>
                </c:pt>
                <c:pt idx="10705">
                  <c:v>7825</c:v>
                </c:pt>
                <c:pt idx="10706">
                  <c:v>7830</c:v>
                </c:pt>
                <c:pt idx="10707">
                  <c:v>7823</c:v>
                </c:pt>
                <c:pt idx="10708">
                  <c:v>7835</c:v>
                </c:pt>
                <c:pt idx="10709">
                  <c:v>7821</c:v>
                </c:pt>
                <c:pt idx="10710">
                  <c:v>7818</c:v>
                </c:pt>
                <c:pt idx="10711">
                  <c:v>7818</c:v>
                </c:pt>
                <c:pt idx="10712">
                  <c:v>7816</c:v>
                </c:pt>
                <c:pt idx="10713">
                  <c:v>7821</c:v>
                </c:pt>
                <c:pt idx="10714">
                  <c:v>7816</c:v>
                </c:pt>
                <c:pt idx="10715">
                  <c:v>7826</c:v>
                </c:pt>
                <c:pt idx="10716">
                  <c:v>7826</c:v>
                </c:pt>
                <c:pt idx="10717">
                  <c:v>7820</c:v>
                </c:pt>
                <c:pt idx="10718">
                  <c:v>7821</c:v>
                </c:pt>
                <c:pt idx="10719">
                  <c:v>7814</c:v>
                </c:pt>
                <c:pt idx="10720">
                  <c:v>7788</c:v>
                </c:pt>
                <c:pt idx="10721">
                  <c:v>7751</c:v>
                </c:pt>
                <c:pt idx="10722">
                  <c:v>7718</c:v>
                </c:pt>
                <c:pt idx="10723">
                  <c:v>7694</c:v>
                </c:pt>
                <c:pt idx="10724">
                  <c:v>7655</c:v>
                </c:pt>
                <c:pt idx="10725">
                  <c:v>7681</c:v>
                </c:pt>
                <c:pt idx="10726">
                  <c:v>7652</c:v>
                </c:pt>
                <c:pt idx="10727">
                  <c:v>7650</c:v>
                </c:pt>
                <c:pt idx="10728">
                  <c:v>7652</c:v>
                </c:pt>
                <c:pt idx="10729">
                  <c:v>7647</c:v>
                </c:pt>
                <c:pt idx="10730">
                  <c:v>7655</c:v>
                </c:pt>
                <c:pt idx="10731">
                  <c:v>7656</c:v>
                </c:pt>
                <c:pt idx="10732">
                  <c:v>7648</c:v>
                </c:pt>
                <c:pt idx="10733">
                  <c:v>7650</c:v>
                </c:pt>
                <c:pt idx="10734">
                  <c:v>7659</c:v>
                </c:pt>
                <c:pt idx="10735">
                  <c:v>7660</c:v>
                </c:pt>
                <c:pt idx="10736">
                  <c:v>7602</c:v>
                </c:pt>
                <c:pt idx="10737">
                  <c:v>7543</c:v>
                </c:pt>
                <c:pt idx="10738">
                  <c:v>7442</c:v>
                </c:pt>
                <c:pt idx="10739">
                  <c:v>7435</c:v>
                </c:pt>
                <c:pt idx="10740">
                  <c:v>7434</c:v>
                </c:pt>
                <c:pt idx="10741">
                  <c:v>7430</c:v>
                </c:pt>
                <c:pt idx="10742">
                  <c:v>7422</c:v>
                </c:pt>
                <c:pt idx="10743">
                  <c:v>7415</c:v>
                </c:pt>
                <c:pt idx="10744">
                  <c:v>7420</c:v>
                </c:pt>
                <c:pt idx="10745">
                  <c:v>7421</c:v>
                </c:pt>
                <c:pt idx="10746">
                  <c:v>7431</c:v>
                </c:pt>
                <c:pt idx="10747">
                  <c:v>7428</c:v>
                </c:pt>
                <c:pt idx="10748">
                  <c:v>7426</c:v>
                </c:pt>
                <c:pt idx="10749">
                  <c:v>7428</c:v>
                </c:pt>
                <c:pt idx="10750">
                  <c:v>7427</c:v>
                </c:pt>
                <c:pt idx="10751">
                  <c:v>7432</c:v>
                </c:pt>
                <c:pt idx="10752">
                  <c:v>7439</c:v>
                </c:pt>
                <c:pt idx="10753">
                  <c:v>7452</c:v>
                </c:pt>
                <c:pt idx="10754">
                  <c:v>7484</c:v>
                </c:pt>
                <c:pt idx="10755">
                  <c:v>7534</c:v>
                </c:pt>
                <c:pt idx="10756">
                  <c:v>7533</c:v>
                </c:pt>
                <c:pt idx="10757">
                  <c:v>7498</c:v>
                </c:pt>
                <c:pt idx="10758">
                  <c:v>7528</c:v>
                </c:pt>
                <c:pt idx="10759">
                  <c:v>7556</c:v>
                </c:pt>
                <c:pt idx="10760">
                  <c:v>7560</c:v>
                </c:pt>
                <c:pt idx="10761">
                  <c:v>7565</c:v>
                </c:pt>
                <c:pt idx="10762">
                  <c:v>7561</c:v>
                </c:pt>
                <c:pt idx="10763">
                  <c:v>7562</c:v>
                </c:pt>
                <c:pt idx="10764">
                  <c:v>7574</c:v>
                </c:pt>
                <c:pt idx="10765">
                  <c:v>7589</c:v>
                </c:pt>
                <c:pt idx="10766">
                  <c:v>7586</c:v>
                </c:pt>
                <c:pt idx="10767">
                  <c:v>7590</c:v>
                </c:pt>
                <c:pt idx="10768">
                  <c:v>7584</c:v>
                </c:pt>
                <c:pt idx="10769">
                  <c:v>7590</c:v>
                </c:pt>
                <c:pt idx="10770">
                  <c:v>7599</c:v>
                </c:pt>
                <c:pt idx="10771">
                  <c:v>7591</c:v>
                </c:pt>
                <c:pt idx="10772">
                  <c:v>7595</c:v>
                </c:pt>
                <c:pt idx="10773">
                  <c:v>7589</c:v>
                </c:pt>
                <c:pt idx="10774">
                  <c:v>7676</c:v>
                </c:pt>
                <c:pt idx="10775">
                  <c:v>7731</c:v>
                </c:pt>
                <c:pt idx="10776">
                  <c:v>7711</c:v>
                </c:pt>
                <c:pt idx="10777">
                  <c:v>7716</c:v>
                </c:pt>
                <c:pt idx="10778">
                  <c:v>7722</c:v>
                </c:pt>
                <c:pt idx="10779">
                  <c:v>7733</c:v>
                </c:pt>
                <c:pt idx="10780">
                  <c:v>7731</c:v>
                </c:pt>
                <c:pt idx="10781">
                  <c:v>7740</c:v>
                </c:pt>
                <c:pt idx="10782">
                  <c:v>7741</c:v>
                </c:pt>
                <c:pt idx="10783">
                  <c:v>7731</c:v>
                </c:pt>
                <c:pt idx="10784">
                  <c:v>7749</c:v>
                </c:pt>
                <c:pt idx="10785">
                  <c:v>7747</c:v>
                </c:pt>
                <c:pt idx="10786">
                  <c:v>7770</c:v>
                </c:pt>
                <c:pt idx="10787">
                  <c:v>7763</c:v>
                </c:pt>
                <c:pt idx="10788">
                  <c:v>7777</c:v>
                </c:pt>
                <c:pt idx="10789">
                  <c:v>7783</c:v>
                </c:pt>
                <c:pt idx="10790">
                  <c:v>7781</c:v>
                </c:pt>
                <c:pt idx="10791">
                  <c:v>7784</c:v>
                </c:pt>
                <c:pt idx="10792">
                  <c:v>7785</c:v>
                </c:pt>
                <c:pt idx="10793">
                  <c:v>7773</c:v>
                </c:pt>
                <c:pt idx="10794">
                  <c:v>7784</c:v>
                </c:pt>
                <c:pt idx="10795">
                  <c:v>7801</c:v>
                </c:pt>
                <c:pt idx="10796">
                  <c:v>7804</c:v>
                </c:pt>
                <c:pt idx="10797">
                  <c:v>7801</c:v>
                </c:pt>
                <c:pt idx="10798">
                  <c:v>7803</c:v>
                </c:pt>
                <c:pt idx="10799">
                  <c:v>7802</c:v>
                </c:pt>
                <c:pt idx="10800">
                  <c:v>7805</c:v>
                </c:pt>
                <c:pt idx="10801">
                  <c:v>7806</c:v>
                </c:pt>
                <c:pt idx="10802">
                  <c:v>7808</c:v>
                </c:pt>
                <c:pt idx="10803">
                  <c:v>7812</c:v>
                </c:pt>
                <c:pt idx="10804">
                  <c:v>7811</c:v>
                </c:pt>
                <c:pt idx="10805">
                  <c:v>7799</c:v>
                </c:pt>
                <c:pt idx="10806">
                  <c:v>7797</c:v>
                </c:pt>
                <c:pt idx="10807">
                  <c:v>7798</c:v>
                </c:pt>
                <c:pt idx="10808">
                  <c:v>7803</c:v>
                </c:pt>
                <c:pt idx="10809">
                  <c:v>7797</c:v>
                </c:pt>
                <c:pt idx="10810">
                  <c:v>7797</c:v>
                </c:pt>
                <c:pt idx="10811">
                  <c:v>7790</c:v>
                </c:pt>
                <c:pt idx="10812">
                  <c:v>7799</c:v>
                </c:pt>
                <c:pt idx="10813">
                  <c:v>7792</c:v>
                </c:pt>
                <c:pt idx="10814">
                  <c:v>7797</c:v>
                </c:pt>
                <c:pt idx="10815">
                  <c:v>7792</c:v>
                </c:pt>
                <c:pt idx="10816">
                  <c:v>7789</c:v>
                </c:pt>
                <c:pt idx="10817">
                  <c:v>7794</c:v>
                </c:pt>
                <c:pt idx="10818">
                  <c:v>7796</c:v>
                </c:pt>
                <c:pt idx="10819">
                  <c:v>7793</c:v>
                </c:pt>
                <c:pt idx="10820">
                  <c:v>7797</c:v>
                </c:pt>
                <c:pt idx="10821">
                  <c:v>7793</c:v>
                </c:pt>
                <c:pt idx="10822">
                  <c:v>7803</c:v>
                </c:pt>
                <c:pt idx="10823">
                  <c:v>7803</c:v>
                </c:pt>
                <c:pt idx="10824">
                  <c:v>7805</c:v>
                </c:pt>
                <c:pt idx="10825">
                  <c:v>7801</c:v>
                </c:pt>
                <c:pt idx="10826">
                  <c:v>7790</c:v>
                </c:pt>
                <c:pt idx="10827">
                  <c:v>7839</c:v>
                </c:pt>
                <c:pt idx="10828">
                  <c:v>7853</c:v>
                </c:pt>
                <c:pt idx="10829">
                  <c:v>7900</c:v>
                </c:pt>
                <c:pt idx="10830">
                  <c:v>7898</c:v>
                </c:pt>
                <c:pt idx="10831">
                  <c:v>7879</c:v>
                </c:pt>
                <c:pt idx="10832">
                  <c:v>7883</c:v>
                </c:pt>
                <c:pt idx="10833">
                  <c:v>7879</c:v>
                </c:pt>
                <c:pt idx="10834">
                  <c:v>7896</c:v>
                </c:pt>
                <c:pt idx="10835">
                  <c:v>7901</c:v>
                </c:pt>
                <c:pt idx="10836">
                  <c:v>7893</c:v>
                </c:pt>
                <c:pt idx="10837">
                  <c:v>7898</c:v>
                </c:pt>
                <c:pt idx="10838">
                  <c:v>7899</c:v>
                </c:pt>
                <c:pt idx="10839">
                  <c:v>7904</c:v>
                </c:pt>
                <c:pt idx="10840">
                  <c:v>7906</c:v>
                </c:pt>
                <c:pt idx="10841">
                  <c:v>7904</c:v>
                </c:pt>
                <c:pt idx="10842">
                  <c:v>7913</c:v>
                </c:pt>
                <c:pt idx="10843">
                  <c:v>7916</c:v>
                </c:pt>
                <c:pt idx="10844">
                  <c:v>7912</c:v>
                </c:pt>
                <c:pt idx="10845">
                  <c:v>7920</c:v>
                </c:pt>
                <c:pt idx="10846">
                  <c:v>7925</c:v>
                </c:pt>
                <c:pt idx="10847">
                  <c:v>7932</c:v>
                </c:pt>
                <c:pt idx="10848">
                  <c:v>7929</c:v>
                </c:pt>
                <c:pt idx="10849">
                  <c:v>7931</c:v>
                </c:pt>
                <c:pt idx="10850">
                  <c:v>7936</c:v>
                </c:pt>
                <c:pt idx="10851">
                  <c:v>7941</c:v>
                </c:pt>
                <c:pt idx="10852">
                  <c:v>7942</c:v>
                </c:pt>
                <c:pt idx="10853">
                  <c:v>7945</c:v>
                </c:pt>
                <c:pt idx="10854">
                  <c:v>7944</c:v>
                </c:pt>
                <c:pt idx="10855">
                  <c:v>7939</c:v>
                </c:pt>
                <c:pt idx="10856">
                  <c:v>7940</c:v>
                </c:pt>
                <c:pt idx="10857">
                  <c:v>7936</c:v>
                </c:pt>
                <c:pt idx="10858">
                  <c:v>7933</c:v>
                </c:pt>
                <c:pt idx="10859">
                  <c:v>7925</c:v>
                </c:pt>
                <c:pt idx="10860">
                  <c:v>7930</c:v>
                </c:pt>
                <c:pt idx="10861">
                  <c:v>7930</c:v>
                </c:pt>
                <c:pt idx="10862">
                  <c:v>7930</c:v>
                </c:pt>
                <c:pt idx="10863">
                  <c:v>7927</c:v>
                </c:pt>
                <c:pt idx="10864">
                  <c:v>7931</c:v>
                </c:pt>
                <c:pt idx="10865">
                  <c:v>7926</c:v>
                </c:pt>
                <c:pt idx="10866">
                  <c:v>7931</c:v>
                </c:pt>
                <c:pt idx="10867">
                  <c:v>7936</c:v>
                </c:pt>
                <c:pt idx="10868">
                  <c:v>7930</c:v>
                </c:pt>
                <c:pt idx="10869">
                  <c:v>7939</c:v>
                </c:pt>
                <c:pt idx="10870">
                  <c:v>7933</c:v>
                </c:pt>
                <c:pt idx="10871">
                  <c:v>7947</c:v>
                </c:pt>
                <c:pt idx="10872">
                  <c:v>7940</c:v>
                </c:pt>
                <c:pt idx="10873">
                  <c:v>7942</c:v>
                </c:pt>
                <c:pt idx="10874">
                  <c:v>7937</c:v>
                </c:pt>
                <c:pt idx="10875">
                  <c:v>7935</c:v>
                </c:pt>
                <c:pt idx="10876">
                  <c:v>7929</c:v>
                </c:pt>
                <c:pt idx="10877">
                  <c:v>7934</c:v>
                </c:pt>
                <c:pt idx="10878">
                  <c:v>7931</c:v>
                </c:pt>
                <c:pt idx="10879">
                  <c:v>7939</c:v>
                </c:pt>
                <c:pt idx="10880">
                  <c:v>7933</c:v>
                </c:pt>
                <c:pt idx="10881">
                  <c:v>7931</c:v>
                </c:pt>
                <c:pt idx="10882">
                  <c:v>7927</c:v>
                </c:pt>
                <c:pt idx="10883">
                  <c:v>7933</c:v>
                </c:pt>
                <c:pt idx="10884">
                  <c:v>7938</c:v>
                </c:pt>
                <c:pt idx="10885">
                  <c:v>7942</c:v>
                </c:pt>
                <c:pt idx="10886">
                  <c:v>7939</c:v>
                </c:pt>
                <c:pt idx="10887">
                  <c:v>7933</c:v>
                </c:pt>
                <c:pt idx="10888">
                  <c:v>7937</c:v>
                </c:pt>
                <c:pt idx="10889">
                  <c:v>7937</c:v>
                </c:pt>
                <c:pt idx="10890">
                  <c:v>7936</c:v>
                </c:pt>
                <c:pt idx="10891">
                  <c:v>7935</c:v>
                </c:pt>
                <c:pt idx="10892">
                  <c:v>7939</c:v>
                </c:pt>
                <c:pt idx="10893">
                  <c:v>7934</c:v>
                </c:pt>
                <c:pt idx="10894">
                  <c:v>7930</c:v>
                </c:pt>
                <c:pt idx="10895">
                  <c:v>7940</c:v>
                </c:pt>
                <c:pt idx="10896">
                  <c:v>7937</c:v>
                </c:pt>
                <c:pt idx="10897">
                  <c:v>7942</c:v>
                </c:pt>
                <c:pt idx="10898">
                  <c:v>7944</c:v>
                </c:pt>
                <c:pt idx="10899">
                  <c:v>7956</c:v>
                </c:pt>
                <c:pt idx="10900">
                  <c:v>7947</c:v>
                </c:pt>
                <c:pt idx="10901">
                  <c:v>7947</c:v>
                </c:pt>
                <c:pt idx="10902">
                  <c:v>7945</c:v>
                </c:pt>
                <c:pt idx="10903">
                  <c:v>7948</c:v>
                </c:pt>
                <c:pt idx="10904">
                  <c:v>7945</c:v>
                </c:pt>
                <c:pt idx="10905">
                  <c:v>7951</c:v>
                </c:pt>
                <c:pt idx="10906">
                  <c:v>7946</c:v>
                </c:pt>
                <c:pt idx="10907">
                  <c:v>7946</c:v>
                </c:pt>
                <c:pt idx="10908">
                  <c:v>7939</c:v>
                </c:pt>
                <c:pt idx="10909">
                  <c:v>7945</c:v>
                </c:pt>
                <c:pt idx="10910">
                  <c:v>7942</c:v>
                </c:pt>
                <c:pt idx="10911">
                  <c:v>7936</c:v>
                </c:pt>
                <c:pt idx="10912">
                  <c:v>7942</c:v>
                </c:pt>
                <c:pt idx="10913">
                  <c:v>7937</c:v>
                </c:pt>
                <c:pt idx="10914">
                  <c:v>7937</c:v>
                </c:pt>
                <c:pt idx="10915">
                  <c:v>7932</c:v>
                </c:pt>
                <c:pt idx="10916">
                  <c:v>7937</c:v>
                </c:pt>
                <c:pt idx="10917">
                  <c:v>7939</c:v>
                </c:pt>
                <c:pt idx="10918">
                  <c:v>7939</c:v>
                </c:pt>
                <c:pt idx="10919">
                  <c:v>7944</c:v>
                </c:pt>
                <c:pt idx="10920">
                  <c:v>7945</c:v>
                </c:pt>
                <c:pt idx="10921">
                  <c:v>7942</c:v>
                </c:pt>
                <c:pt idx="10922">
                  <c:v>7943</c:v>
                </c:pt>
                <c:pt idx="10923">
                  <c:v>7937</c:v>
                </c:pt>
                <c:pt idx="10924">
                  <c:v>7930</c:v>
                </c:pt>
                <c:pt idx="10925">
                  <c:v>7921</c:v>
                </c:pt>
                <c:pt idx="10926">
                  <c:v>7923</c:v>
                </c:pt>
                <c:pt idx="10927">
                  <c:v>7927</c:v>
                </c:pt>
                <c:pt idx="10928">
                  <c:v>7927</c:v>
                </c:pt>
                <c:pt idx="10929">
                  <c:v>7926</c:v>
                </c:pt>
                <c:pt idx="10930">
                  <c:v>7926</c:v>
                </c:pt>
                <c:pt idx="10931">
                  <c:v>7927</c:v>
                </c:pt>
                <c:pt idx="10932">
                  <c:v>7922</c:v>
                </c:pt>
                <c:pt idx="10933">
                  <c:v>7920</c:v>
                </c:pt>
                <c:pt idx="10934">
                  <c:v>7939</c:v>
                </c:pt>
                <c:pt idx="10935">
                  <c:v>7934</c:v>
                </c:pt>
                <c:pt idx="10936">
                  <c:v>7930</c:v>
                </c:pt>
                <c:pt idx="10937">
                  <c:v>7930</c:v>
                </c:pt>
                <c:pt idx="10938">
                  <c:v>7929</c:v>
                </c:pt>
                <c:pt idx="10939">
                  <c:v>7925</c:v>
                </c:pt>
                <c:pt idx="10940">
                  <c:v>7922</c:v>
                </c:pt>
                <c:pt idx="10941">
                  <c:v>7922</c:v>
                </c:pt>
                <c:pt idx="10942">
                  <c:v>7921</c:v>
                </c:pt>
                <c:pt idx="10943">
                  <c:v>7923</c:v>
                </c:pt>
                <c:pt idx="10944">
                  <c:v>7922</c:v>
                </c:pt>
                <c:pt idx="10945">
                  <c:v>7925</c:v>
                </c:pt>
                <c:pt idx="10946">
                  <c:v>7929</c:v>
                </c:pt>
                <c:pt idx="10947">
                  <c:v>7930</c:v>
                </c:pt>
                <c:pt idx="10948">
                  <c:v>7931</c:v>
                </c:pt>
                <c:pt idx="10949">
                  <c:v>7930</c:v>
                </c:pt>
                <c:pt idx="10950">
                  <c:v>7938</c:v>
                </c:pt>
                <c:pt idx="10951">
                  <c:v>7925</c:v>
                </c:pt>
                <c:pt idx="10952">
                  <c:v>7929</c:v>
                </c:pt>
                <c:pt idx="10953">
                  <c:v>7926</c:v>
                </c:pt>
                <c:pt idx="10954">
                  <c:v>7930</c:v>
                </c:pt>
                <c:pt idx="10955">
                  <c:v>7931</c:v>
                </c:pt>
                <c:pt idx="10956">
                  <c:v>7924</c:v>
                </c:pt>
                <c:pt idx="10957">
                  <c:v>7913</c:v>
                </c:pt>
                <c:pt idx="10958">
                  <c:v>7918</c:v>
                </c:pt>
                <c:pt idx="10959">
                  <c:v>7929</c:v>
                </c:pt>
                <c:pt idx="10960">
                  <c:v>7935</c:v>
                </c:pt>
                <c:pt idx="10961">
                  <c:v>7928</c:v>
                </c:pt>
                <c:pt idx="10962">
                  <c:v>7932</c:v>
                </c:pt>
                <c:pt idx="10963">
                  <c:v>7927</c:v>
                </c:pt>
                <c:pt idx="10964">
                  <c:v>7930</c:v>
                </c:pt>
                <c:pt idx="10965">
                  <c:v>7923</c:v>
                </c:pt>
                <c:pt idx="10966">
                  <c:v>7936</c:v>
                </c:pt>
                <c:pt idx="10967">
                  <c:v>7933</c:v>
                </c:pt>
                <c:pt idx="10968">
                  <c:v>7930</c:v>
                </c:pt>
                <c:pt idx="10969">
                  <c:v>7925</c:v>
                </c:pt>
                <c:pt idx="10970">
                  <c:v>7938</c:v>
                </c:pt>
                <c:pt idx="10971">
                  <c:v>7938</c:v>
                </c:pt>
                <c:pt idx="10972">
                  <c:v>7943</c:v>
                </c:pt>
                <c:pt idx="10973">
                  <c:v>7934</c:v>
                </c:pt>
                <c:pt idx="10974">
                  <c:v>7933</c:v>
                </c:pt>
                <c:pt idx="10975">
                  <c:v>7931</c:v>
                </c:pt>
                <c:pt idx="10976">
                  <c:v>7923</c:v>
                </c:pt>
                <c:pt idx="10977">
                  <c:v>7923</c:v>
                </c:pt>
                <c:pt idx="10978">
                  <c:v>7930</c:v>
                </c:pt>
                <c:pt idx="10979">
                  <c:v>7923</c:v>
                </c:pt>
                <c:pt idx="10980">
                  <c:v>7931</c:v>
                </c:pt>
                <c:pt idx="10981">
                  <c:v>7927</c:v>
                </c:pt>
                <c:pt idx="10982">
                  <c:v>7930</c:v>
                </c:pt>
                <c:pt idx="10983">
                  <c:v>7936</c:v>
                </c:pt>
                <c:pt idx="10984">
                  <c:v>7945</c:v>
                </c:pt>
                <c:pt idx="10985">
                  <c:v>7937</c:v>
                </c:pt>
                <c:pt idx="10986">
                  <c:v>7938</c:v>
                </c:pt>
                <c:pt idx="10987">
                  <c:v>7940</c:v>
                </c:pt>
                <c:pt idx="10988">
                  <c:v>7937</c:v>
                </c:pt>
                <c:pt idx="10989">
                  <c:v>7930</c:v>
                </c:pt>
                <c:pt idx="10990">
                  <c:v>7932</c:v>
                </c:pt>
                <c:pt idx="10991">
                  <c:v>7922</c:v>
                </c:pt>
                <c:pt idx="10992">
                  <c:v>7929</c:v>
                </c:pt>
                <c:pt idx="10993">
                  <c:v>7927</c:v>
                </c:pt>
                <c:pt idx="10994">
                  <c:v>7936</c:v>
                </c:pt>
                <c:pt idx="10995">
                  <c:v>7936</c:v>
                </c:pt>
                <c:pt idx="10996">
                  <c:v>7944</c:v>
                </c:pt>
                <c:pt idx="10997">
                  <c:v>7941</c:v>
                </c:pt>
                <c:pt idx="10998">
                  <c:v>7946</c:v>
                </c:pt>
                <c:pt idx="10999">
                  <c:v>7941</c:v>
                </c:pt>
                <c:pt idx="11000">
                  <c:v>7949</c:v>
                </c:pt>
                <c:pt idx="11001">
                  <c:v>7948</c:v>
                </c:pt>
                <c:pt idx="11002">
                  <c:v>7949</c:v>
                </c:pt>
                <c:pt idx="11003">
                  <c:v>7945</c:v>
                </c:pt>
                <c:pt idx="11004">
                  <c:v>7949</c:v>
                </c:pt>
                <c:pt idx="11005">
                  <c:v>7947</c:v>
                </c:pt>
                <c:pt idx="11006">
                  <c:v>7950</c:v>
                </c:pt>
                <c:pt idx="11007">
                  <c:v>7940</c:v>
                </c:pt>
                <c:pt idx="11008">
                  <c:v>7946</c:v>
                </c:pt>
                <c:pt idx="11009">
                  <c:v>7952</c:v>
                </c:pt>
                <c:pt idx="11010">
                  <c:v>7947</c:v>
                </c:pt>
                <c:pt idx="11011">
                  <c:v>7940</c:v>
                </c:pt>
                <c:pt idx="11012">
                  <c:v>7943</c:v>
                </c:pt>
                <c:pt idx="11013">
                  <c:v>7936</c:v>
                </c:pt>
                <c:pt idx="11014">
                  <c:v>7937</c:v>
                </c:pt>
                <c:pt idx="11015">
                  <c:v>7943</c:v>
                </c:pt>
                <c:pt idx="11016">
                  <c:v>7946</c:v>
                </c:pt>
                <c:pt idx="11017">
                  <c:v>7942</c:v>
                </c:pt>
                <c:pt idx="11018">
                  <c:v>7875</c:v>
                </c:pt>
                <c:pt idx="11019">
                  <c:v>7788</c:v>
                </c:pt>
                <c:pt idx="11020">
                  <c:v>7811</c:v>
                </c:pt>
                <c:pt idx="11021">
                  <c:v>7913</c:v>
                </c:pt>
                <c:pt idx="11022">
                  <c:v>7927</c:v>
                </c:pt>
                <c:pt idx="11023">
                  <c:v>7916</c:v>
                </c:pt>
                <c:pt idx="11024">
                  <c:v>7913</c:v>
                </c:pt>
                <c:pt idx="11025">
                  <c:v>7906</c:v>
                </c:pt>
                <c:pt idx="11026">
                  <c:v>7917</c:v>
                </c:pt>
                <c:pt idx="11027">
                  <c:v>7917</c:v>
                </c:pt>
                <c:pt idx="11028">
                  <c:v>7919</c:v>
                </c:pt>
                <c:pt idx="11029">
                  <c:v>7921</c:v>
                </c:pt>
                <c:pt idx="11030">
                  <c:v>7912</c:v>
                </c:pt>
                <c:pt idx="11031">
                  <c:v>7914</c:v>
                </c:pt>
                <c:pt idx="11032">
                  <c:v>7931</c:v>
                </c:pt>
                <c:pt idx="11033">
                  <c:v>7943</c:v>
                </c:pt>
                <c:pt idx="11034">
                  <c:v>7934</c:v>
                </c:pt>
                <c:pt idx="11035">
                  <c:v>7934</c:v>
                </c:pt>
                <c:pt idx="11036">
                  <c:v>7930</c:v>
                </c:pt>
                <c:pt idx="11037">
                  <c:v>7929</c:v>
                </c:pt>
                <c:pt idx="11038">
                  <c:v>7923</c:v>
                </c:pt>
                <c:pt idx="11039">
                  <c:v>7924</c:v>
                </c:pt>
                <c:pt idx="11040">
                  <c:v>7918</c:v>
                </c:pt>
                <c:pt idx="11041">
                  <c:v>7916</c:v>
                </c:pt>
                <c:pt idx="11042">
                  <c:v>7924</c:v>
                </c:pt>
                <c:pt idx="11043">
                  <c:v>7921</c:v>
                </c:pt>
                <c:pt idx="11044">
                  <c:v>7931</c:v>
                </c:pt>
                <c:pt idx="11045">
                  <c:v>7926</c:v>
                </c:pt>
                <c:pt idx="11046">
                  <c:v>7929</c:v>
                </c:pt>
                <c:pt idx="11047">
                  <c:v>7938</c:v>
                </c:pt>
                <c:pt idx="11048">
                  <c:v>7936</c:v>
                </c:pt>
                <c:pt idx="11049">
                  <c:v>7940</c:v>
                </c:pt>
                <c:pt idx="11050">
                  <c:v>7943</c:v>
                </c:pt>
                <c:pt idx="11051">
                  <c:v>7948</c:v>
                </c:pt>
                <c:pt idx="11052">
                  <c:v>7947</c:v>
                </c:pt>
                <c:pt idx="11053">
                  <c:v>7937</c:v>
                </c:pt>
                <c:pt idx="11054">
                  <c:v>7941</c:v>
                </c:pt>
                <c:pt idx="11055">
                  <c:v>7941</c:v>
                </c:pt>
                <c:pt idx="11056">
                  <c:v>7940</c:v>
                </c:pt>
                <c:pt idx="11057">
                  <c:v>7938</c:v>
                </c:pt>
                <c:pt idx="11058">
                  <c:v>7936</c:v>
                </c:pt>
                <c:pt idx="11059">
                  <c:v>7930</c:v>
                </c:pt>
                <c:pt idx="11060">
                  <c:v>7931</c:v>
                </c:pt>
                <c:pt idx="11061">
                  <c:v>7928</c:v>
                </c:pt>
                <c:pt idx="11062">
                  <c:v>7920</c:v>
                </c:pt>
                <c:pt idx="11063">
                  <c:v>7925</c:v>
                </c:pt>
                <c:pt idx="11064">
                  <c:v>7923</c:v>
                </c:pt>
                <c:pt idx="11065">
                  <c:v>7935</c:v>
                </c:pt>
                <c:pt idx="11066">
                  <c:v>7933</c:v>
                </c:pt>
                <c:pt idx="11067">
                  <c:v>7925</c:v>
                </c:pt>
                <c:pt idx="11068">
                  <c:v>7931</c:v>
                </c:pt>
                <c:pt idx="11069">
                  <c:v>7930</c:v>
                </c:pt>
                <c:pt idx="11070">
                  <c:v>7930</c:v>
                </c:pt>
                <c:pt idx="11071">
                  <c:v>7935</c:v>
                </c:pt>
                <c:pt idx="11072">
                  <c:v>7930</c:v>
                </c:pt>
                <c:pt idx="11073">
                  <c:v>7925</c:v>
                </c:pt>
                <c:pt idx="11074">
                  <c:v>7921</c:v>
                </c:pt>
                <c:pt idx="11075">
                  <c:v>7928</c:v>
                </c:pt>
                <c:pt idx="11076">
                  <c:v>7929</c:v>
                </c:pt>
                <c:pt idx="11077">
                  <c:v>7928</c:v>
                </c:pt>
                <c:pt idx="11078">
                  <c:v>7929</c:v>
                </c:pt>
                <c:pt idx="11079">
                  <c:v>7923</c:v>
                </c:pt>
                <c:pt idx="11080">
                  <c:v>7925</c:v>
                </c:pt>
                <c:pt idx="11081">
                  <c:v>7931</c:v>
                </c:pt>
                <c:pt idx="11082">
                  <c:v>7940</c:v>
                </c:pt>
                <c:pt idx="11083">
                  <c:v>7944</c:v>
                </c:pt>
                <c:pt idx="11084">
                  <c:v>7934</c:v>
                </c:pt>
                <c:pt idx="11085">
                  <c:v>7941</c:v>
                </c:pt>
                <c:pt idx="11086">
                  <c:v>7937</c:v>
                </c:pt>
                <c:pt idx="11087">
                  <c:v>7934</c:v>
                </c:pt>
                <c:pt idx="11088">
                  <c:v>7931</c:v>
                </c:pt>
                <c:pt idx="11089">
                  <c:v>7929</c:v>
                </c:pt>
                <c:pt idx="11090">
                  <c:v>7925</c:v>
                </c:pt>
                <c:pt idx="11091">
                  <c:v>7928</c:v>
                </c:pt>
                <c:pt idx="11092">
                  <c:v>7922</c:v>
                </c:pt>
                <c:pt idx="11093">
                  <c:v>7926</c:v>
                </c:pt>
                <c:pt idx="11094">
                  <c:v>7931</c:v>
                </c:pt>
                <c:pt idx="11095">
                  <c:v>7934</c:v>
                </c:pt>
                <c:pt idx="11096">
                  <c:v>7930</c:v>
                </c:pt>
                <c:pt idx="11097">
                  <c:v>7928</c:v>
                </c:pt>
                <c:pt idx="11098">
                  <c:v>7942</c:v>
                </c:pt>
                <c:pt idx="11099">
                  <c:v>7946</c:v>
                </c:pt>
                <c:pt idx="11100">
                  <c:v>7943</c:v>
                </c:pt>
                <c:pt idx="11101">
                  <c:v>7944</c:v>
                </c:pt>
                <c:pt idx="11102">
                  <c:v>7942</c:v>
                </c:pt>
                <c:pt idx="11103">
                  <c:v>7945</c:v>
                </c:pt>
                <c:pt idx="11104">
                  <c:v>7939</c:v>
                </c:pt>
                <c:pt idx="11105">
                  <c:v>7947</c:v>
                </c:pt>
                <c:pt idx="11106">
                  <c:v>7931</c:v>
                </c:pt>
                <c:pt idx="11107">
                  <c:v>7934</c:v>
                </c:pt>
                <c:pt idx="11108">
                  <c:v>7931</c:v>
                </c:pt>
                <c:pt idx="11109">
                  <c:v>7934</c:v>
                </c:pt>
                <c:pt idx="11110">
                  <c:v>7931</c:v>
                </c:pt>
                <c:pt idx="11111">
                  <c:v>7939</c:v>
                </c:pt>
                <c:pt idx="11112">
                  <c:v>7931</c:v>
                </c:pt>
                <c:pt idx="11113">
                  <c:v>7941</c:v>
                </c:pt>
                <c:pt idx="11114">
                  <c:v>7934</c:v>
                </c:pt>
                <c:pt idx="11115">
                  <c:v>7938</c:v>
                </c:pt>
                <c:pt idx="11116">
                  <c:v>7934</c:v>
                </c:pt>
                <c:pt idx="11117">
                  <c:v>7939</c:v>
                </c:pt>
                <c:pt idx="11118">
                  <c:v>7941</c:v>
                </c:pt>
                <c:pt idx="11119">
                  <c:v>7940</c:v>
                </c:pt>
                <c:pt idx="11120">
                  <c:v>7941</c:v>
                </c:pt>
                <c:pt idx="11121">
                  <c:v>7943</c:v>
                </c:pt>
                <c:pt idx="11122">
                  <c:v>7939</c:v>
                </c:pt>
                <c:pt idx="11123">
                  <c:v>7935</c:v>
                </c:pt>
                <c:pt idx="11124">
                  <c:v>7933</c:v>
                </c:pt>
                <c:pt idx="11125">
                  <c:v>7939</c:v>
                </c:pt>
                <c:pt idx="11126">
                  <c:v>7937</c:v>
                </c:pt>
                <c:pt idx="11127">
                  <c:v>7942</c:v>
                </c:pt>
                <c:pt idx="11128">
                  <c:v>7941</c:v>
                </c:pt>
                <c:pt idx="11129">
                  <c:v>7946</c:v>
                </c:pt>
                <c:pt idx="11130">
                  <c:v>7940</c:v>
                </c:pt>
                <c:pt idx="11131">
                  <c:v>7949</c:v>
                </c:pt>
                <c:pt idx="11132">
                  <c:v>7949</c:v>
                </c:pt>
                <c:pt idx="11133">
                  <c:v>7953</c:v>
                </c:pt>
                <c:pt idx="11134">
                  <c:v>7943</c:v>
                </c:pt>
                <c:pt idx="11135">
                  <c:v>7946</c:v>
                </c:pt>
                <c:pt idx="11136">
                  <c:v>7942</c:v>
                </c:pt>
                <c:pt idx="11137">
                  <c:v>7941</c:v>
                </c:pt>
                <c:pt idx="11138">
                  <c:v>7953</c:v>
                </c:pt>
                <c:pt idx="11139">
                  <c:v>7933</c:v>
                </c:pt>
                <c:pt idx="11140">
                  <c:v>7939</c:v>
                </c:pt>
                <c:pt idx="11141">
                  <c:v>7940</c:v>
                </c:pt>
                <c:pt idx="11142">
                  <c:v>7943</c:v>
                </c:pt>
                <c:pt idx="11143">
                  <c:v>7941</c:v>
                </c:pt>
                <c:pt idx="11144">
                  <c:v>7946</c:v>
                </c:pt>
                <c:pt idx="11145">
                  <c:v>7959</c:v>
                </c:pt>
                <c:pt idx="11146">
                  <c:v>7972</c:v>
                </c:pt>
                <c:pt idx="11147">
                  <c:v>7968</c:v>
                </c:pt>
                <c:pt idx="11148">
                  <c:v>7980</c:v>
                </c:pt>
                <c:pt idx="11149">
                  <c:v>7972</c:v>
                </c:pt>
                <c:pt idx="11150">
                  <c:v>7980</c:v>
                </c:pt>
                <c:pt idx="11151">
                  <c:v>7984</c:v>
                </c:pt>
                <c:pt idx="11152">
                  <c:v>7984</c:v>
                </c:pt>
                <c:pt idx="11153">
                  <c:v>7985</c:v>
                </c:pt>
                <c:pt idx="11154">
                  <c:v>8002</c:v>
                </c:pt>
                <c:pt idx="11155">
                  <c:v>7997</c:v>
                </c:pt>
                <c:pt idx="11156">
                  <c:v>7997</c:v>
                </c:pt>
                <c:pt idx="11157">
                  <c:v>7992</c:v>
                </c:pt>
                <c:pt idx="11158">
                  <c:v>7996</c:v>
                </c:pt>
                <c:pt idx="11159">
                  <c:v>8002</c:v>
                </c:pt>
                <c:pt idx="11160">
                  <c:v>8010</c:v>
                </c:pt>
                <c:pt idx="11161">
                  <c:v>8005</c:v>
                </c:pt>
                <c:pt idx="11162">
                  <c:v>8016</c:v>
                </c:pt>
                <c:pt idx="11163">
                  <c:v>8010</c:v>
                </c:pt>
                <c:pt idx="11164">
                  <c:v>8018</c:v>
                </c:pt>
                <c:pt idx="11165">
                  <c:v>8019</c:v>
                </c:pt>
                <c:pt idx="11166">
                  <c:v>8029</c:v>
                </c:pt>
                <c:pt idx="11167">
                  <c:v>8024</c:v>
                </c:pt>
                <c:pt idx="11168">
                  <c:v>8031</c:v>
                </c:pt>
                <c:pt idx="11169">
                  <c:v>8027</c:v>
                </c:pt>
                <c:pt idx="11170">
                  <c:v>8036</c:v>
                </c:pt>
                <c:pt idx="11171">
                  <c:v>8032</c:v>
                </c:pt>
                <c:pt idx="11172">
                  <c:v>8017</c:v>
                </c:pt>
                <c:pt idx="11173">
                  <c:v>8019</c:v>
                </c:pt>
                <c:pt idx="11174">
                  <c:v>8025</c:v>
                </c:pt>
                <c:pt idx="11175">
                  <c:v>8026</c:v>
                </c:pt>
                <c:pt idx="11176">
                  <c:v>8033</c:v>
                </c:pt>
                <c:pt idx="11177">
                  <c:v>8038</c:v>
                </c:pt>
                <c:pt idx="11178">
                  <c:v>8039</c:v>
                </c:pt>
                <c:pt idx="11179">
                  <c:v>8052</c:v>
                </c:pt>
                <c:pt idx="11180">
                  <c:v>8061</c:v>
                </c:pt>
                <c:pt idx="11181">
                  <c:v>8074</c:v>
                </c:pt>
                <c:pt idx="11182">
                  <c:v>8068</c:v>
                </c:pt>
                <c:pt idx="11183">
                  <c:v>8064</c:v>
                </c:pt>
                <c:pt idx="11184">
                  <c:v>8051</c:v>
                </c:pt>
                <c:pt idx="11185">
                  <c:v>8127</c:v>
                </c:pt>
                <c:pt idx="11186">
                  <c:v>8150</c:v>
                </c:pt>
                <c:pt idx="11187">
                  <c:v>8149</c:v>
                </c:pt>
                <c:pt idx="11188">
                  <c:v>8155</c:v>
                </c:pt>
                <c:pt idx="11189">
                  <c:v>8159</c:v>
                </c:pt>
                <c:pt idx="11190">
                  <c:v>8184</c:v>
                </c:pt>
                <c:pt idx="11191">
                  <c:v>8201</c:v>
                </c:pt>
                <c:pt idx="11192">
                  <c:v>8192</c:v>
                </c:pt>
                <c:pt idx="11193">
                  <c:v>8194</c:v>
                </c:pt>
                <c:pt idx="11194">
                  <c:v>8203</c:v>
                </c:pt>
                <c:pt idx="11195">
                  <c:v>8196</c:v>
                </c:pt>
                <c:pt idx="11196">
                  <c:v>8198</c:v>
                </c:pt>
                <c:pt idx="11197">
                  <c:v>8193</c:v>
                </c:pt>
                <c:pt idx="11198">
                  <c:v>8207</c:v>
                </c:pt>
                <c:pt idx="11199">
                  <c:v>8194</c:v>
                </c:pt>
                <c:pt idx="11200">
                  <c:v>8194</c:v>
                </c:pt>
                <c:pt idx="11201">
                  <c:v>8182</c:v>
                </c:pt>
                <c:pt idx="11202">
                  <c:v>8189</c:v>
                </c:pt>
                <c:pt idx="11203">
                  <c:v>8183</c:v>
                </c:pt>
                <c:pt idx="11204">
                  <c:v>8194</c:v>
                </c:pt>
                <c:pt idx="11205">
                  <c:v>8195</c:v>
                </c:pt>
                <c:pt idx="11206">
                  <c:v>8200</c:v>
                </c:pt>
                <c:pt idx="11207">
                  <c:v>8204</c:v>
                </c:pt>
                <c:pt idx="11208">
                  <c:v>8209</c:v>
                </c:pt>
                <c:pt idx="11209">
                  <c:v>8211</c:v>
                </c:pt>
                <c:pt idx="11210">
                  <c:v>8199</c:v>
                </c:pt>
                <c:pt idx="11211">
                  <c:v>8196</c:v>
                </c:pt>
                <c:pt idx="11212">
                  <c:v>8200</c:v>
                </c:pt>
                <c:pt idx="11213">
                  <c:v>8198</c:v>
                </c:pt>
                <c:pt idx="11214">
                  <c:v>8210</c:v>
                </c:pt>
                <c:pt idx="11215">
                  <c:v>8205</c:v>
                </c:pt>
                <c:pt idx="11216">
                  <c:v>8212</c:v>
                </c:pt>
                <c:pt idx="11217">
                  <c:v>8199</c:v>
                </c:pt>
                <c:pt idx="11218">
                  <c:v>8203</c:v>
                </c:pt>
                <c:pt idx="11219">
                  <c:v>8205</c:v>
                </c:pt>
                <c:pt idx="11220">
                  <c:v>8203</c:v>
                </c:pt>
                <c:pt idx="11221">
                  <c:v>8191</c:v>
                </c:pt>
                <c:pt idx="11222">
                  <c:v>8191</c:v>
                </c:pt>
                <c:pt idx="11223">
                  <c:v>8190</c:v>
                </c:pt>
                <c:pt idx="11224">
                  <c:v>8200</c:v>
                </c:pt>
                <c:pt idx="11225">
                  <c:v>8199</c:v>
                </c:pt>
                <c:pt idx="11226">
                  <c:v>8193</c:v>
                </c:pt>
                <c:pt idx="11227">
                  <c:v>8192</c:v>
                </c:pt>
                <c:pt idx="11228">
                  <c:v>8187</c:v>
                </c:pt>
                <c:pt idx="11229">
                  <c:v>8200</c:v>
                </c:pt>
                <c:pt idx="11230">
                  <c:v>8206</c:v>
                </c:pt>
                <c:pt idx="11231">
                  <c:v>8206</c:v>
                </c:pt>
                <c:pt idx="11232">
                  <c:v>8206</c:v>
                </c:pt>
                <c:pt idx="11233">
                  <c:v>8205</c:v>
                </c:pt>
                <c:pt idx="11234">
                  <c:v>8211</c:v>
                </c:pt>
                <c:pt idx="11235">
                  <c:v>8209</c:v>
                </c:pt>
                <c:pt idx="11236">
                  <c:v>8213</c:v>
                </c:pt>
                <c:pt idx="11237">
                  <c:v>8206</c:v>
                </c:pt>
                <c:pt idx="11238">
                  <c:v>8202</c:v>
                </c:pt>
                <c:pt idx="11239">
                  <c:v>8204</c:v>
                </c:pt>
                <c:pt idx="11240">
                  <c:v>8203</c:v>
                </c:pt>
                <c:pt idx="11241">
                  <c:v>8207</c:v>
                </c:pt>
                <c:pt idx="11242">
                  <c:v>8204</c:v>
                </c:pt>
                <c:pt idx="11243">
                  <c:v>8206</c:v>
                </c:pt>
                <c:pt idx="11244">
                  <c:v>8202</c:v>
                </c:pt>
                <c:pt idx="11245">
                  <c:v>8196</c:v>
                </c:pt>
                <c:pt idx="11246">
                  <c:v>8196</c:v>
                </c:pt>
                <c:pt idx="11247">
                  <c:v>8199</c:v>
                </c:pt>
                <c:pt idx="11248">
                  <c:v>8205</c:v>
                </c:pt>
                <c:pt idx="11249">
                  <c:v>8211</c:v>
                </c:pt>
                <c:pt idx="11250">
                  <c:v>8214</c:v>
                </c:pt>
                <c:pt idx="11251">
                  <c:v>8227</c:v>
                </c:pt>
                <c:pt idx="11252">
                  <c:v>8243</c:v>
                </c:pt>
                <c:pt idx="11253">
                  <c:v>8242</c:v>
                </c:pt>
                <c:pt idx="11254">
                  <c:v>8270</c:v>
                </c:pt>
                <c:pt idx="11255">
                  <c:v>8300</c:v>
                </c:pt>
                <c:pt idx="11256">
                  <c:v>8316</c:v>
                </c:pt>
                <c:pt idx="11257">
                  <c:v>8321</c:v>
                </c:pt>
                <c:pt idx="11258">
                  <c:v>8308</c:v>
                </c:pt>
                <c:pt idx="11259">
                  <c:v>8316</c:v>
                </c:pt>
                <c:pt idx="11260">
                  <c:v>8323</c:v>
                </c:pt>
                <c:pt idx="11261">
                  <c:v>8338</c:v>
                </c:pt>
                <c:pt idx="11262">
                  <c:v>8331</c:v>
                </c:pt>
                <c:pt idx="11263">
                  <c:v>8333</c:v>
                </c:pt>
                <c:pt idx="11264">
                  <c:v>8328</c:v>
                </c:pt>
                <c:pt idx="11265">
                  <c:v>8322</c:v>
                </c:pt>
                <c:pt idx="11266">
                  <c:v>8325</c:v>
                </c:pt>
                <c:pt idx="11267">
                  <c:v>8324</c:v>
                </c:pt>
                <c:pt idx="11268">
                  <c:v>8322</c:v>
                </c:pt>
                <c:pt idx="11269">
                  <c:v>8334</c:v>
                </c:pt>
                <c:pt idx="11270">
                  <c:v>8327</c:v>
                </c:pt>
                <c:pt idx="11271">
                  <c:v>8327</c:v>
                </c:pt>
                <c:pt idx="11272">
                  <c:v>8321</c:v>
                </c:pt>
                <c:pt idx="11273">
                  <c:v>8329</c:v>
                </c:pt>
                <c:pt idx="11274">
                  <c:v>8324</c:v>
                </c:pt>
                <c:pt idx="11275">
                  <c:v>8327</c:v>
                </c:pt>
                <c:pt idx="11276">
                  <c:v>8330</c:v>
                </c:pt>
                <c:pt idx="11277">
                  <c:v>8330</c:v>
                </c:pt>
                <c:pt idx="11278">
                  <c:v>8324</c:v>
                </c:pt>
                <c:pt idx="11279">
                  <c:v>8332</c:v>
                </c:pt>
                <c:pt idx="11280">
                  <c:v>8344</c:v>
                </c:pt>
                <c:pt idx="11281">
                  <c:v>8345</c:v>
                </c:pt>
                <c:pt idx="11282">
                  <c:v>8343</c:v>
                </c:pt>
                <c:pt idx="11283">
                  <c:v>8337</c:v>
                </c:pt>
                <c:pt idx="11284">
                  <c:v>8346</c:v>
                </c:pt>
                <c:pt idx="11285">
                  <c:v>8343</c:v>
                </c:pt>
                <c:pt idx="11286">
                  <c:v>8353</c:v>
                </c:pt>
                <c:pt idx="11287">
                  <c:v>8346</c:v>
                </c:pt>
                <c:pt idx="11288">
                  <c:v>8350</c:v>
                </c:pt>
                <c:pt idx="11289">
                  <c:v>8345</c:v>
                </c:pt>
                <c:pt idx="11290">
                  <c:v>8356</c:v>
                </c:pt>
                <c:pt idx="11291">
                  <c:v>8349</c:v>
                </c:pt>
                <c:pt idx="11292">
                  <c:v>8347</c:v>
                </c:pt>
                <c:pt idx="11293">
                  <c:v>8340</c:v>
                </c:pt>
                <c:pt idx="11294">
                  <c:v>8346</c:v>
                </c:pt>
                <c:pt idx="11295">
                  <c:v>8333</c:v>
                </c:pt>
                <c:pt idx="11296">
                  <c:v>8331</c:v>
                </c:pt>
                <c:pt idx="11297">
                  <c:v>8342</c:v>
                </c:pt>
                <c:pt idx="11298">
                  <c:v>8338</c:v>
                </c:pt>
                <c:pt idx="11299">
                  <c:v>8347</c:v>
                </c:pt>
                <c:pt idx="11300">
                  <c:v>8352</c:v>
                </c:pt>
                <c:pt idx="11301">
                  <c:v>8353</c:v>
                </c:pt>
                <c:pt idx="11302">
                  <c:v>8344</c:v>
                </c:pt>
                <c:pt idx="11303">
                  <c:v>8346</c:v>
                </c:pt>
                <c:pt idx="11304">
                  <c:v>8351</c:v>
                </c:pt>
                <c:pt idx="11305">
                  <c:v>8361</c:v>
                </c:pt>
                <c:pt idx="11306">
                  <c:v>8357</c:v>
                </c:pt>
                <c:pt idx="11307">
                  <c:v>8358</c:v>
                </c:pt>
                <c:pt idx="11308">
                  <c:v>8357</c:v>
                </c:pt>
                <c:pt idx="11309">
                  <c:v>8352</c:v>
                </c:pt>
                <c:pt idx="11310">
                  <c:v>8360</c:v>
                </c:pt>
                <c:pt idx="11311">
                  <c:v>8364</c:v>
                </c:pt>
                <c:pt idx="11312">
                  <c:v>8406</c:v>
                </c:pt>
                <c:pt idx="11313">
                  <c:v>8417</c:v>
                </c:pt>
                <c:pt idx="11314">
                  <c:v>8428</c:v>
                </c:pt>
                <c:pt idx="11315">
                  <c:v>8428</c:v>
                </c:pt>
                <c:pt idx="11316">
                  <c:v>8430</c:v>
                </c:pt>
                <c:pt idx="11317">
                  <c:v>8439</c:v>
                </c:pt>
                <c:pt idx="11318">
                  <c:v>8430</c:v>
                </c:pt>
                <c:pt idx="11319">
                  <c:v>8439</c:v>
                </c:pt>
                <c:pt idx="11320">
                  <c:v>8436</c:v>
                </c:pt>
                <c:pt idx="11321">
                  <c:v>8436</c:v>
                </c:pt>
                <c:pt idx="11322">
                  <c:v>8434</c:v>
                </c:pt>
                <c:pt idx="11323">
                  <c:v>8438</c:v>
                </c:pt>
                <c:pt idx="11324">
                  <c:v>8432</c:v>
                </c:pt>
                <c:pt idx="11325">
                  <c:v>8435</c:v>
                </c:pt>
                <c:pt idx="11326">
                  <c:v>8432</c:v>
                </c:pt>
                <c:pt idx="11327">
                  <c:v>8422</c:v>
                </c:pt>
                <c:pt idx="11328">
                  <c:v>8421</c:v>
                </c:pt>
                <c:pt idx="11329">
                  <c:v>8431</c:v>
                </c:pt>
                <c:pt idx="11330">
                  <c:v>8439</c:v>
                </c:pt>
                <c:pt idx="11331">
                  <c:v>8435</c:v>
                </c:pt>
                <c:pt idx="11332">
                  <c:v>8431</c:v>
                </c:pt>
                <c:pt idx="11333">
                  <c:v>8444</c:v>
                </c:pt>
                <c:pt idx="11334">
                  <c:v>8442</c:v>
                </c:pt>
                <c:pt idx="11335">
                  <c:v>8436</c:v>
                </c:pt>
                <c:pt idx="11336">
                  <c:v>8436</c:v>
                </c:pt>
                <c:pt idx="11337">
                  <c:v>8430</c:v>
                </c:pt>
                <c:pt idx="11338">
                  <c:v>8428</c:v>
                </c:pt>
                <c:pt idx="11339">
                  <c:v>8430</c:v>
                </c:pt>
                <c:pt idx="11340">
                  <c:v>8433</c:v>
                </c:pt>
                <c:pt idx="11341">
                  <c:v>8434</c:v>
                </c:pt>
                <c:pt idx="11342">
                  <c:v>8431</c:v>
                </c:pt>
                <c:pt idx="11343">
                  <c:v>8426</c:v>
                </c:pt>
                <c:pt idx="11344">
                  <c:v>8418</c:v>
                </c:pt>
                <c:pt idx="11345">
                  <c:v>8421</c:v>
                </c:pt>
                <c:pt idx="11346">
                  <c:v>8415</c:v>
                </c:pt>
                <c:pt idx="11347">
                  <c:v>8415</c:v>
                </c:pt>
                <c:pt idx="11348">
                  <c:v>8429</c:v>
                </c:pt>
                <c:pt idx="11349">
                  <c:v>8420</c:v>
                </c:pt>
                <c:pt idx="11350">
                  <c:v>8419</c:v>
                </c:pt>
                <c:pt idx="11351">
                  <c:v>8423</c:v>
                </c:pt>
                <c:pt idx="11352">
                  <c:v>8412</c:v>
                </c:pt>
                <c:pt idx="11353">
                  <c:v>8410</c:v>
                </c:pt>
                <c:pt idx="11354">
                  <c:v>8420</c:v>
                </c:pt>
                <c:pt idx="11355">
                  <c:v>8431</c:v>
                </c:pt>
                <c:pt idx="11356">
                  <c:v>8417</c:v>
                </c:pt>
                <c:pt idx="11357">
                  <c:v>8416</c:v>
                </c:pt>
                <c:pt idx="11358">
                  <c:v>8425</c:v>
                </c:pt>
                <c:pt idx="11359">
                  <c:v>8421</c:v>
                </c:pt>
                <c:pt idx="11360">
                  <c:v>8433</c:v>
                </c:pt>
                <c:pt idx="11361">
                  <c:v>8428</c:v>
                </c:pt>
                <c:pt idx="11362">
                  <c:v>8426</c:v>
                </c:pt>
                <c:pt idx="11363">
                  <c:v>8429</c:v>
                </c:pt>
                <c:pt idx="11364">
                  <c:v>8435</c:v>
                </c:pt>
                <c:pt idx="11365">
                  <c:v>8440</c:v>
                </c:pt>
                <c:pt idx="11366">
                  <c:v>8451</c:v>
                </c:pt>
                <c:pt idx="11367">
                  <c:v>8435</c:v>
                </c:pt>
                <c:pt idx="11368">
                  <c:v>8431</c:v>
                </c:pt>
                <c:pt idx="11369">
                  <c:v>8421</c:v>
                </c:pt>
                <c:pt idx="11370">
                  <c:v>8423</c:v>
                </c:pt>
                <c:pt idx="11371">
                  <c:v>8419</c:v>
                </c:pt>
                <c:pt idx="11372">
                  <c:v>8423</c:v>
                </c:pt>
                <c:pt idx="11373">
                  <c:v>8423</c:v>
                </c:pt>
                <c:pt idx="11374">
                  <c:v>8416</c:v>
                </c:pt>
                <c:pt idx="11375">
                  <c:v>8422</c:v>
                </c:pt>
                <c:pt idx="11376">
                  <c:v>8417</c:v>
                </c:pt>
                <c:pt idx="11377">
                  <c:v>8421</c:v>
                </c:pt>
                <c:pt idx="11378">
                  <c:v>8422</c:v>
                </c:pt>
                <c:pt idx="11379">
                  <c:v>8427</c:v>
                </c:pt>
                <c:pt idx="11380">
                  <c:v>8422</c:v>
                </c:pt>
                <c:pt idx="11381">
                  <c:v>8425</c:v>
                </c:pt>
                <c:pt idx="11382">
                  <c:v>8423</c:v>
                </c:pt>
                <c:pt idx="11383">
                  <c:v>8434</c:v>
                </c:pt>
                <c:pt idx="11384">
                  <c:v>8428</c:v>
                </c:pt>
                <c:pt idx="11385">
                  <c:v>8431</c:v>
                </c:pt>
                <c:pt idx="11386">
                  <c:v>8432</c:v>
                </c:pt>
                <c:pt idx="11387">
                  <c:v>8430</c:v>
                </c:pt>
                <c:pt idx="11388">
                  <c:v>8441</c:v>
                </c:pt>
                <c:pt idx="11389">
                  <c:v>8428</c:v>
                </c:pt>
                <c:pt idx="11390">
                  <c:v>8425</c:v>
                </c:pt>
                <c:pt idx="11391">
                  <c:v>8435</c:v>
                </c:pt>
                <c:pt idx="11392">
                  <c:v>8423</c:v>
                </c:pt>
                <c:pt idx="11393">
                  <c:v>8430</c:v>
                </c:pt>
                <c:pt idx="11394">
                  <c:v>8419</c:v>
                </c:pt>
                <c:pt idx="11395">
                  <c:v>8415</c:v>
                </c:pt>
                <c:pt idx="11396">
                  <c:v>8409</c:v>
                </c:pt>
                <c:pt idx="11397">
                  <c:v>8411</c:v>
                </c:pt>
                <c:pt idx="11398">
                  <c:v>8420</c:v>
                </c:pt>
                <c:pt idx="11399">
                  <c:v>8414</c:v>
                </c:pt>
                <c:pt idx="11400">
                  <c:v>8425</c:v>
                </c:pt>
                <c:pt idx="11401">
                  <c:v>8423</c:v>
                </c:pt>
                <c:pt idx="11402">
                  <c:v>8365</c:v>
                </c:pt>
                <c:pt idx="11403">
                  <c:v>8353</c:v>
                </c:pt>
                <c:pt idx="11404">
                  <c:v>8368</c:v>
                </c:pt>
                <c:pt idx="11405">
                  <c:v>8363</c:v>
                </c:pt>
                <c:pt idx="11406">
                  <c:v>8368</c:v>
                </c:pt>
                <c:pt idx="11407">
                  <c:v>8356</c:v>
                </c:pt>
                <c:pt idx="11408">
                  <c:v>8318</c:v>
                </c:pt>
                <c:pt idx="11409">
                  <c:v>8222</c:v>
                </c:pt>
                <c:pt idx="11410">
                  <c:v>8224</c:v>
                </c:pt>
                <c:pt idx="11411">
                  <c:v>8137</c:v>
                </c:pt>
                <c:pt idx="11412">
                  <c:v>8134</c:v>
                </c:pt>
                <c:pt idx="11413">
                  <c:v>8193</c:v>
                </c:pt>
                <c:pt idx="11414">
                  <c:v>8219</c:v>
                </c:pt>
                <c:pt idx="11415">
                  <c:v>8158</c:v>
                </c:pt>
                <c:pt idx="11416">
                  <c:v>8217</c:v>
                </c:pt>
                <c:pt idx="11417">
                  <c:v>8263</c:v>
                </c:pt>
                <c:pt idx="11418">
                  <c:v>8265</c:v>
                </c:pt>
                <c:pt idx="11419">
                  <c:v>8258</c:v>
                </c:pt>
                <c:pt idx="11420">
                  <c:v>8255</c:v>
                </c:pt>
                <c:pt idx="11421">
                  <c:v>8256</c:v>
                </c:pt>
                <c:pt idx="11422">
                  <c:v>8261</c:v>
                </c:pt>
                <c:pt idx="11423">
                  <c:v>8281</c:v>
                </c:pt>
                <c:pt idx="11424">
                  <c:v>8273</c:v>
                </c:pt>
                <c:pt idx="11425">
                  <c:v>8257</c:v>
                </c:pt>
                <c:pt idx="11426">
                  <c:v>8250</c:v>
                </c:pt>
                <c:pt idx="11427">
                  <c:v>8234</c:v>
                </c:pt>
                <c:pt idx="11428">
                  <c:v>8216</c:v>
                </c:pt>
                <c:pt idx="11429">
                  <c:v>8218</c:v>
                </c:pt>
                <c:pt idx="11430">
                  <c:v>8228</c:v>
                </c:pt>
                <c:pt idx="11431">
                  <c:v>8226</c:v>
                </c:pt>
                <c:pt idx="11432">
                  <c:v>8215</c:v>
                </c:pt>
                <c:pt idx="11433">
                  <c:v>8213</c:v>
                </c:pt>
                <c:pt idx="11434">
                  <c:v>8221</c:v>
                </c:pt>
                <c:pt idx="11435">
                  <c:v>8215</c:v>
                </c:pt>
                <c:pt idx="11436">
                  <c:v>8218</c:v>
                </c:pt>
                <c:pt idx="11437">
                  <c:v>8213</c:v>
                </c:pt>
                <c:pt idx="11438">
                  <c:v>8214</c:v>
                </c:pt>
                <c:pt idx="11439">
                  <c:v>8212</c:v>
                </c:pt>
                <c:pt idx="11440">
                  <c:v>8217</c:v>
                </c:pt>
                <c:pt idx="11441">
                  <c:v>8160</c:v>
                </c:pt>
                <c:pt idx="11442">
                  <c:v>8008</c:v>
                </c:pt>
                <c:pt idx="11443">
                  <c:v>7976</c:v>
                </c:pt>
                <c:pt idx="11444">
                  <c:v>7972</c:v>
                </c:pt>
                <c:pt idx="11445">
                  <c:v>7970</c:v>
                </c:pt>
                <c:pt idx="11446">
                  <c:v>7969</c:v>
                </c:pt>
                <c:pt idx="11447">
                  <c:v>7965</c:v>
                </c:pt>
                <c:pt idx="11448">
                  <c:v>7993</c:v>
                </c:pt>
                <c:pt idx="11449">
                  <c:v>8054</c:v>
                </c:pt>
                <c:pt idx="11450">
                  <c:v>8071</c:v>
                </c:pt>
                <c:pt idx="11451">
                  <c:v>8070</c:v>
                </c:pt>
                <c:pt idx="11452">
                  <c:v>8058</c:v>
                </c:pt>
                <c:pt idx="11453">
                  <c:v>8069</c:v>
                </c:pt>
                <c:pt idx="11454">
                  <c:v>8075</c:v>
                </c:pt>
                <c:pt idx="11455">
                  <c:v>8073</c:v>
                </c:pt>
                <c:pt idx="11456">
                  <c:v>8066</c:v>
                </c:pt>
                <c:pt idx="11457">
                  <c:v>8067</c:v>
                </c:pt>
                <c:pt idx="11458">
                  <c:v>8075</c:v>
                </c:pt>
                <c:pt idx="11459">
                  <c:v>8095</c:v>
                </c:pt>
                <c:pt idx="11460">
                  <c:v>8118</c:v>
                </c:pt>
                <c:pt idx="11461">
                  <c:v>8118</c:v>
                </c:pt>
                <c:pt idx="11462">
                  <c:v>8124</c:v>
                </c:pt>
                <c:pt idx="11463">
                  <c:v>8124</c:v>
                </c:pt>
                <c:pt idx="11464">
                  <c:v>8127</c:v>
                </c:pt>
                <c:pt idx="11465">
                  <c:v>8100</c:v>
                </c:pt>
                <c:pt idx="11466">
                  <c:v>8090</c:v>
                </c:pt>
                <c:pt idx="11467">
                  <c:v>8092</c:v>
                </c:pt>
                <c:pt idx="11468">
                  <c:v>8090</c:v>
                </c:pt>
                <c:pt idx="11469">
                  <c:v>8089</c:v>
                </c:pt>
                <c:pt idx="11470">
                  <c:v>8062</c:v>
                </c:pt>
                <c:pt idx="11471">
                  <c:v>8029</c:v>
                </c:pt>
                <c:pt idx="11472">
                  <c:v>8028</c:v>
                </c:pt>
                <c:pt idx="11473">
                  <c:v>8032</c:v>
                </c:pt>
                <c:pt idx="11474">
                  <c:v>8033</c:v>
                </c:pt>
                <c:pt idx="11475">
                  <c:v>8032</c:v>
                </c:pt>
                <c:pt idx="11476">
                  <c:v>8101</c:v>
                </c:pt>
                <c:pt idx="11477">
                  <c:v>8125</c:v>
                </c:pt>
                <c:pt idx="11478">
                  <c:v>8118</c:v>
                </c:pt>
                <c:pt idx="11479">
                  <c:v>8128</c:v>
                </c:pt>
                <c:pt idx="11480">
                  <c:v>8127</c:v>
                </c:pt>
                <c:pt idx="11481">
                  <c:v>8120</c:v>
                </c:pt>
                <c:pt idx="11482">
                  <c:v>8131</c:v>
                </c:pt>
                <c:pt idx="11483">
                  <c:v>8135</c:v>
                </c:pt>
                <c:pt idx="11484">
                  <c:v>8132</c:v>
                </c:pt>
                <c:pt idx="11485">
                  <c:v>8132</c:v>
                </c:pt>
                <c:pt idx="11486">
                  <c:v>8129</c:v>
                </c:pt>
                <c:pt idx="11487">
                  <c:v>8128</c:v>
                </c:pt>
                <c:pt idx="11488">
                  <c:v>8124</c:v>
                </c:pt>
                <c:pt idx="11489">
                  <c:v>8133</c:v>
                </c:pt>
                <c:pt idx="11490">
                  <c:v>8127</c:v>
                </c:pt>
                <c:pt idx="11491">
                  <c:v>8133</c:v>
                </c:pt>
                <c:pt idx="11492">
                  <c:v>8127</c:v>
                </c:pt>
                <c:pt idx="11493">
                  <c:v>8127</c:v>
                </c:pt>
                <c:pt idx="11494">
                  <c:v>8126</c:v>
                </c:pt>
                <c:pt idx="11495">
                  <c:v>8127</c:v>
                </c:pt>
                <c:pt idx="11496">
                  <c:v>8131</c:v>
                </c:pt>
                <c:pt idx="11497">
                  <c:v>8131</c:v>
                </c:pt>
                <c:pt idx="11498">
                  <c:v>8129</c:v>
                </c:pt>
                <c:pt idx="11499">
                  <c:v>8126</c:v>
                </c:pt>
                <c:pt idx="11500">
                  <c:v>8123</c:v>
                </c:pt>
                <c:pt idx="11501">
                  <c:v>8066</c:v>
                </c:pt>
                <c:pt idx="11502">
                  <c:v>8021</c:v>
                </c:pt>
                <c:pt idx="11503">
                  <c:v>8020</c:v>
                </c:pt>
                <c:pt idx="11504">
                  <c:v>8019</c:v>
                </c:pt>
                <c:pt idx="11505">
                  <c:v>8027</c:v>
                </c:pt>
                <c:pt idx="11506">
                  <c:v>8030</c:v>
                </c:pt>
                <c:pt idx="11507">
                  <c:v>8097</c:v>
                </c:pt>
                <c:pt idx="11508">
                  <c:v>8122</c:v>
                </c:pt>
                <c:pt idx="11509">
                  <c:v>8122</c:v>
                </c:pt>
                <c:pt idx="11510">
                  <c:v>8121</c:v>
                </c:pt>
                <c:pt idx="11511">
                  <c:v>8123</c:v>
                </c:pt>
                <c:pt idx="11512">
                  <c:v>8123</c:v>
                </c:pt>
                <c:pt idx="11513">
                  <c:v>8123</c:v>
                </c:pt>
                <c:pt idx="11514">
                  <c:v>8126</c:v>
                </c:pt>
                <c:pt idx="11515">
                  <c:v>8124</c:v>
                </c:pt>
                <c:pt idx="11516">
                  <c:v>8126</c:v>
                </c:pt>
                <c:pt idx="11517">
                  <c:v>8121</c:v>
                </c:pt>
                <c:pt idx="11518">
                  <c:v>8122</c:v>
                </c:pt>
                <c:pt idx="11519">
                  <c:v>8128</c:v>
                </c:pt>
                <c:pt idx="11520">
                  <c:v>8122</c:v>
                </c:pt>
                <c:pt idx="11521">
                  <c:v>8037</c:v>
                </c:pt>
                <c:pt idx="11522">
                  <c:v>8017</c:v>
                </c:pt>
                <c:pt idx="11523">
                  <c:v>8023</c:v>
                </c:pt>
                <c:pt idx="11524">
                  <c:v>8021</c:v>
                </c:pt>
                <c:pt idx="11525">
                  <c:v>8036</c:v>
                </c:pt>
                <c:pt idx="11526">
                  <c:v>8114</c:v>
                </c:pt>
                <c:pt idx="11527">
                  <c:v>8121</c:v>
                </c:pt>
                <c:pt idx="11528">
                  <c:v>8130</c:v>
                </c:pt>
                <c:pt idx="11529">
                  <c:v>8125</c:v>
                </c:pt>
                <c:pt idx="11530">
                  <c:v>8137</c:v>
                </c:pt>
                <c:pt idx="11531">
                  <c:v>8134</c:v>
                </c:pt>
                <c:pt idx="11532">
                  <c:v>8135</c:v>
                </c:pt>
                <c:pt idx="11533">
                  <c:v>8128</c:v>
                </c:pt>
                <c:pt idx="11534">
                  <c:v>8130</c:v>
                </c:pt>
                <c:pt idx="11535">
                  <c:v>8122</c:v>
                </c:pt>
                <c:pt idx="11536">
                  <c:v>8127</c:v>
                </c:pt>
                <c:pt idx="11537">
                  <c:v>8133</c:v>
                </c:pt>
                <c:pt idx="11538">
                  <c:v>8134</c:v>
                </c:pt>
                <c:pt idx="11539">
                  <c:v>8136</c:v>
                </c:pt>
                <c:pt idx="11540">
                  <c:v>8132</c:v>
                </c:pt>
                <c:pt idx="11541">
                  <c:v>8081</c:v>
                </c:pt>
                <c:pt idx="11542">
                  <c:v>8039</c:v>
                </c:pt>
                <c:pt idx="11543">
                  <c:v>8033</c:v>
                </c:pt>
                <c:pt idx="11544">
                  <c:v>8035</c:v>
                </c:pt>
                <c:pt idx="11545">
                  <c:v>8039</c:v>
                </c:pt>
                <c:pt idx="11546">
                  <c:v>8041</c:v>
                </c:pt>
                <c:pt idx="11547">
                  <c:v>8094</c:v>
                </c:pt>
                <c:pt idx="11548">
                  <c:v>8135</c:v>
                </c:pt>
                <c:pt idx="11549">
                  <c:v>8132</c:v>
                </c:pt>
                <c:pt idx="11550">
                  <c:v>8132</c:v>
                </c:pt>
                <c:pt idx="11551">
                  <c:v>8134</c:v>
                </c:pt>
                <c:pt idx="11552">
                  <c:v>8131</c:v>
                </c:pt>
                <c:pt idx="11553">
                  <c:v>8126</c:v>
                </c:pt>
                <c:pt idx="11554">
                  <c:v>8115</c:v>
                </c:pt>
                <c:pt idx="11555">
                  <c:v>8119</c:v>
                </c:pt>
                <c:pt idx="11556">
                  <c:v>8125</c:v>
                </c:pt>
                <c:pt idx="11557">
                  <c:v>8128</c:v>
                </c:pt>
                <c:pt idx="11558">
                  <c:v>8122</c:v>
                </c:pt>
                <c:pt idx="11559">
                  <c:v>8118</c:v>
                </c:pt>
                <c:pt idx="11560">
                  <c:v>8114</c:v>
                </c:pt>
                <c:pt idx="11561">
                  <c:v>8096</c:v>
                </c:pt>
                <c:pt idx="11562">
                  <c:v>8061</c:v>
                </c:pt>
                <c:pt idx="11563">
                  <c:v>8032</c:v>
                </c:pt>
                <c:pt idx="11564">
                  <c:v>8027</c:v>
                </c:pt>
                <c:pt idx="11565">
                  <c:v>8029</c:v>
                </c:pt>
                <c:pt idx="11566">
                  <c:v>8035</c:v>
                </c:pt>
                <c:pt idx="11567">
                  <c:v>8088</c:v>
                </c:pt>
                <c:pt idx="11568">
                  <c:v>8102</c:v>
                </c:pt>
                <c:pt idx="11569">
                  <c:v>8133</c:v>
                </c:pt>
                <c:pt idx="11570">
                  <c:v>8132</c:v>
                </c:pt>
                <c:pt idx="11571">
                  <c:v>8137</c:v>
                </c:pt>
                <c:pt idx="11572">
                  <c:v>8135</c:v>
                </c:pt>
                <c:pt idx="11573">
                  <c:v>8134</c:v>
                </c:pt>
                <c:pt idx="11574">
                  <c:v>8137</c:v>
                </c:pt>
                <c:pt idx="11575">
                  <c:v>8130</c:v>
                </c:pt>
                <c:pt idx="11576">
                  <c:v>8137</c:v>
                </c:pt>
                <c:pt idx="11577">
                  <c:v>8130</c:v>
                </c:pt>
                <c:pt idx="11578">
                  <c:v>8134</c:v>
                </c:pt>
                <c:pt idx="11579">
                  <c:v>8127</c:v>
                </c:pt>
                <c:pt idx="11580">
                  <c:v>8136</c:v>
                </c:pt>
                <c:pt idx="11581">
                  <c:v>8139</c:v>
                </c:pt>
                <c:pt idx="11582">
                  <c:v>8145</c:v>
                </c:pt>
                <c:pt idx="11583">
                  <c:v>8133</c:v>
                </c:pt>
                <c:pt idx="11584">
                  <c:v>8136</c:v>
                </c:pt>
                <c:pt idx="11585">
                  <c:v>8129</c:v>
                </c:pt>
                <c:pt idx="11586">
                  <c:v>8135</c:v>
                </c:pt>
                <c:pt idx="11587">
                  <c:v>8079</c:v>
                </c:pt>
                <c:pt idx="11588">
                  <c:v>8041</c:v>
                </c:pt>
                <c:pt idx="11589">
                  <c:v>8037</c:v>
                </c:pt>
                <c:pt idx="11590">
                  <c:v>8030</c:v>
                </c:pt>
                <c:pt idx="11591">
                  <c:v>8033</c:v>
                </c:pt>
                <c:pt idx="11592">
                  <c:v>8037</c:v>
                </c:pt>
                <c:pt idx="11593">
                  <c:v>8071</c:v>
                </c:pt>
                <c:pt idx="11594">
                  <c:v>8131</c:v>
                </c:pt>
                <c:pt idx="11595">
                  <c:v>8071</c:v>
                </c:pt>
                <c:pt idx="11596">
                  <c:v>7980</c:v>
                </c:pt>
                <c:pt idx="11597">
                  <c:v>8026</c:v>
                </c:pt>
                <c:pt idx="11598">
                  <c:v>8043</c:v>
                </c:pt>
                <c:pt idx="11599">
                  <c:v>8039</c:v>
                </c:pt>
                <c:pt idx="11600">
                  <c:v>8042</c:v>
                </c:pt>
                <c:pt idx="11601">
                  <c:v>8039</c:v>
                </c:pt>
                <c:pt idx="11602">
                  <c:v>8036</c:v>
                </c:pt>
                <c:pt idx="11603">
                  <c:v>8090</c:v>
                </c:pt>
                <c:pt idx="11604">
                  <c:v>8114</c:v>
                </c:pt>
                <c:pt idx="11605">
                  <c:v>8127</c:v>
                </c:pt>
                <c:pt idx="11606">
                  <c:v>8152</c:v>
                </c:pt>
                <c:pt idx="11607">
                  <c:v>8201</c:v>
                </c:pt>
                <c:pt idx="11608">
                  <c:v>8250</c:v>
                </c:pt>
                <c:pt idx="11609">
                  <c:v>8284</c:v>
                </c:pt>
                <c:pt idx="11610">
                  <c:v>8312</c:v>
                </c:pt>
                <c:pt idx="11611">
                  <c:v>8313</c:v>
                </c:pt>
                <c:pt idx="11612">
                  <c:v>8318</c:v>
                </c:pt>
                <c:pt idx="11613">
                  <c:v>8323</c:v>
                </c:pt>
                <c:pt idx="11614">
                  <c:v>8332</c:v>
                </c:pt>
                <c:pt idx="11615">
                  <c:v>8338</c:v>
                </c:pt>
                <c:pt idx="11616">
                  <c:v>8338</c:v>
                </c:pt>
                <c:pt idx="11617">
                  <c:v>8350</c:v>
                </c:pt>
                <c:pt idx="11618">
                  <c:v>8353</c:v>
                </c:pt>
                <c:pt idx="11619">
                  <c:v>8356</c:v>
                </c:pt>
                <c:pt idx="11620">
                  <c:v>8347</c:v>
                </c:pt>
                <c:pt idx="11621">
                  <c:v>8352</c:v>
                </c:pt>
                <c:pt idx="11622">
                  <c:v>8354</c:v>
                </c:pt>
                <c:pt idx="11623">
                  <c:v>8362</c:v>
                </c:pt>
                <c:pt idx="11624">
                  <c:v>8359</c:v>
                </c:pt>
                <c:pt idx="11625">
                  <c:v>8363</c:v>
                </c:pt>
                <c:pt idx="11626">
                  <c:v>8360</c:v>
                </c:pt>
                <c:pt idx="11627">
                  <c:v>8359</c:v>
                </c:pt>
                <c:pt idx="11628">
                  <c:v>8363</c:v>
                </c:pt>
                <c:pt idx="11629">
                  <c:v>8353</c:v>
                </c:pt>
                <c:pt idx="11630">
                  <c:v>8362</c:v>
                </c:pt>
                <c:pt idx="11631">
                  <c:v>8370</c:v>
                </c:pt>
                <c:pt idx="11632">
                  <c:v>8368</c:v>
                </c:pt>
                <c:pt idx="11633">
                  <c:v>8373</c:v>
                </c:pt>
                <c:pt idx="11634">
                  <c:v>8368</c:v>
                </c:pt>
                <c:pt idx="11635">
                  <c:v>8371</c:v>
                </c:pt>
                <c:pt idx="11636">
                  <c:v>8380</c:v>
                </c:pt>
                <c:pt idx="11637">
                  <c:v>8380</c:v>
                </c:pt>
                <c:pt idx="11638">
                  <c:v>8389</c:v>
                </c:pt>
                <c:pt idx="11639">
                  <c:v>8383</c:v>
                </c:pt>
                <c:pt idx="11640">
                  <c:v>8384</c:v>
                </c:pt>
                <c:pt idx="11641">
                  <c:v>8385</c:v>
                </c:pt>
                <c:pt idx="11642">
                  <c:v>8378</c:v>
                </c:pt>
                <c:pt idx="11643">
                  <c:v>8379</c:v>
                </c:pt>
                <c:pt idx="11644">
                  <c:v>8377</c:v>
                </c:pt>
                <c:pt idx="11645">
                  <c:v>8377</c:v>
                </c:pt>
                <c:pt idx="11646">
                  <c:v>8382</c:v>
                </c:pt>
                <c:pt idx="11647">
                  <c:v>8378</c:v>
                </c:pt>
                <c:pt idx="11648">
                  <c:v>8381</c:v>
                </c:pt>
                <c:pt idx="11649">
                  <c:v>8385</c:v>
                </c:pt>
                <c:pt idx="11650">
                  <c:v>8388</c:v>
                </c:pt>
                <c:pt idx="11651">
                  <c:v>8386</c:v>
                </c:pt>
                <c:pt idx="11652">
                  <c:v>8390</c:v>
                </c:pt>
                <c:pt idx="11653">
                  <c:v>8376</c:v>
                </c:pt>
                <c:pt idx="11654">
                  <c:v>8387</c:v>
                </c:pt>
                <c:pt idx="11655">
                  <c:v>8390</c:v>
                </c:pt>
                <c:pt idx="11656">
                  <c:v>8402</c:v>
                </c:pt>
                <c:pt idx="11657">
                  <c:v>8401</c:v>
                </c:pt>
                <c:pt idx="11658">
                  <c:v>8386</c:v>
                </c:pt>
                <c:pt idx="11659">
                  <c:v>8372</c:v>
                </c:pt>
                <c:pt idx="11660">
                  <c:v>8370</c:v>
                </c:pt>
                <c:pt idx="11661">
                  <c:v>8369</c:v>
                </c:pt>
                <c:pt idx="11662">
                  <c:v>8382</c:v>
                </c:pt>
                <c:pt idx="11663">
                  <c:v>8402</c:v>
                </c:pt>
                <c:pt idx="11664">
                  <c:v>8391</c:v>
                </c:pt>
                <c:pt idx="11665">
                  <c:v>8364</c:v>
                </c:pt>
                <c:pt idx="11666">
                  <c:v>8364</c:v>
                </c:pt>
                <c:pt idx="11667">
                  <c:v>8371</c:v>
                </c:pt>
                <c:pt idx="11668">
                  <c:v>8402</c:v>
                </c:pt>
                <c:pt idx="11669">
                  <c:v>8463</c:v>
                </c:pt>
                <c:pt idx="11670">
                  <c:v>8473</c:v>
                </c:pt>
                <c:pt idx="11671">
                  <c:v>8468</c:v>
                </c:pt>
                <c:pt idx="11672">
                  <c:v>8443</c:v>
                </c:pt>
                <c:pt idx="11673">
                  <c:v>8431</c:v>
                </c:pt>
                <c:pt idx="11674">
                  <c:v>8475</c:v>
                </c:pt>
                <c:pt idx="11675">
                  <c:v>8499</c:v>
                </c:pt>
                <c:pt idx="11676">
                  <c:v>8514</c:v>
                </c:pt>
                <c:pt idx="11677">
                  <c:v>8501</c:v>
                </c:pt>
                <c:pt idx="11678">
                  <c:v>8502</c:v>
                </c:pt>
                <c:pt idx="11679">
                  <c:v>8507</c:v>
                </c:pt>
                <c:pt idx="11680">
                  <c:v>8509</c:v>
                </c:pt>
                <c:pt idx="11681">
                  <c:v>8516</c:v>
                </c:pt>
                <c:pt idx="11682">
                  <c:v>8502</c:v>
                </c:pt>
                <c:pt idx="11683">
                  <c:v>8479</c:v>
                </c:pt>
                <c:pt idx="11684">
                  <c:v>8455</c:v>
                </c:pt>
                <c:pt idx="11685">
                  <c:v>8478</c:v>
                </c:pt>
                <c:pt idx="11686">
                  <c:v>8495</c:v>
                </c:pt>
                <c:pt idx="11687">
                  <c:v>8510</c:v>
                </c:pt>
                <c:pt idx="11688">
                  <c:v>8518</c:v>
                </c:pt>
                <c:pt idx="11689">
                  <c:v>8526</c:v>
                </c:pt>
                <c:pt idx="11690">
                  <c:v>8527</c:v>
                </c:pt>
                <c:pt idx="11691">
                  <c:v>8532</c:v>
                </c:pt>
                <c:pt idx="11692">
                  <c:v>8529</c:v>
                </c:pt>
                <c:pt idx="11693">
                  <c:v>8553</c:v>
                </c:pt>
                <c:pt idx="11694">
                  <c:v>8563</c:v>
                </c:pt>
                <c:pt idx="11695">
                  <c:v>8577</c:v>
                </c:pt>
                <c:pt idx="11696">
                  <c:v>8572</c:v>
                </c:pt>
                <c:pt idx="11697">
                  <c:v>8575</c:v>
                </c:pt>
                <c:pt idx="11698">
                  <c:v>8578</c:v>
                </c:pt>
                <c:pt idx="11699">
                  <c:v>8596</c:v>
                </c:pt>
                <c:pt idx="11700">
                  <c:v>8605</c:v>
                </c:pt>
                <c:pt idx="11701">
                  <c:v>8619</c:v>
                </c:pt>
                <c:pt idx="11702">
                  <c:v>8608</c:v>
                </c:pt>
                <c:pt idx="11703">
                  <c:v>8614</c:v>
                </c:pt>
                <c:pt idx="11704">
                  <c:v>8551</c:v>
                </c:pt>
                <c:pt idx="11705">
                  <c:v>8483</c:v>
                </c:pt>
                <c:pt idx="11706">
                  <c:v>8471</c:v>
                </c:pt>
                <c:pt idx="11707">
                  <c:v>8501</c:v>
                </c:pt>
                <c:pt idx="11708">
                  <c:v>8521</c:v>
                </c:pt>
                <c:pt idx="11709">
                  <c:v>8564</c:v>
                </c:pt>
                <c:pt idx="11710">
                  <c:v>8583</c:v>
                </c:pt>
                <c:pt idx="11711">
                  <c:v>8591</c:v>
                </c:pt>
                <c:pt idx="11712">
                  <c:v>8591</c:v>
                </c:pt>
                <c:pt idx="11713">
                  <c:v>8585</c:v>
                </c:pt>
                <c:pt idx="11714">
                  <c:v>8586</c:v>
                </c:pt>
                <c:pt idx="11715">
                  <c:v>8582</c:v>
                </c:pt>
                <c:pt idx="11716">
                  <c:v>8584</c:v>
                </c:pt>
                <c:pt idx="11717">
                  <c:v>8591</c:v>
                </c:pt>
                <c:pt idx="11718">
                  <c:v>8603</c:v>
                </c:pt>
                <c:pt idx="11719">
                  <c:v>8603</c:v>
                </c:pt>
                <c:pt idx="11720">
                  <c:v>8597</c:v>
                </c:pt>
                <c:pt idx="11721">
                  <c:v>8603</c:v>
                </c:pt>
                <c:pt idx="11722">
                  <c:v>8607</c:v>
                </c:pt>
                <c:pt idx="11723">
                  <c:v>8608</c:v>
                </c:pt>
                <c:pt idx="11724">
                  <c:v>8603</c:v>
                </c:pt>
                <c:pt idx="11725">
                  <c:v>8604</c:v>
                </c:pt>
                <c:pt idx="11726">
                  <c:v>8589</c:v>
                </c:pt>
                <c:pt idx="11727">
                  <c:v>8597</c:v>
                </c:pt>
                <c:pt idx="11728">
                  <c:v>8592</c:v>
                </c:pt>
                <c:pt idx="11729">
                  <c:v>8611</c:v>
                </c:pt>
                <c:pt idx="11730">
                  <c:v>8610</c:v>
                </c:pt>
                <c:pt idx="11731">
                  <c:v>8612</c:v>
                </c:pt>
                <c:pt idx="11732">
                  <c:v>8598</c:v>
                </c:pt>
                <c:pt idx="11733">
                  <c:v>8607</c:v>
                </c:pt>
                <c:pt idx="11734">
                  <c:v>8601</c:v>
                </c:pt>
                <c:pt idx="11735">
                  <c:v>8607</c:v>
                </c:pt>
                <c:pt idx="11736">
                  <c:v>8605</c:v>
                </c:pt>
                <c:pt idx="11737">
                  <c:v>8597</c:v>
                </c:pt>
                <c:pt idx="11738">
                  <c:v>8595</c:v>
                </c:pt>
                <c:pt idx="11739">
                  <c:v>8596</c:v>
                </c:pt>
                <c:pt idx="11740">
                  <c:v>8589</c:v>
                </c:pt>
                <c:pt idx="11741">
                  <c:v>8596</c:v>
                </c:pt>
                <c:pt idx="11742">
                  <c:v>8585</c:v>
                </c:pt>
                <c:pt idx="11743">
                  <c:v>8583</c:v>
                </c:pt>
                <c:pt idx="11744">
                  <c:v>8585</c:v>
                </c:pt>
                <c:pt idx="11745">
                  <c:v>8583</c:v>
                </c:pt>
                <c:pt idx="11746">
                  <c:v>8589</c:v>
                </c:pt>
                <c:pt idx="11747">
                  <c:v>8585</c:v>
                </c:pt>
                <c:pt idx="11748">
                  <c:v>8588</c:v>
                </c:pt>
                <c:pt idx="11749">
                  <c:v>8591</c:v>
                </c:pt>
                <c:pt idx="11750">
                  <c:v>8591</c:v>
                </c:pt>
                <c:pt idx="11751">
                  <c:v>8581</c:v>
                </c:pt>
                <c:pt idx="11752">
                  <c:v>8594</c:v>
                </c:pt>
                <c:pt idx="11753">
                  <c:v>8602</c:v>
                </c:pt>
                <c:pt idx="11754">
                  <c:v>8600</c:v>
                </c:pt>
                <c:pt idx="11755">
                  <c:v>8601</c:v>
                </c:pt>
                <c:pt idx="11756">
                  <c:v>8597</c:v>
                </c:pt>
                <c:pt idx="11757">
                  <c:v>8589</c:v>
                </c:pt>
                <c:pt idx="11758">
                  <c:v>8592</c:v>
                </c:pt>
                <c:pt idx="11759">
                  <c:v>8483</c:v>
                </c:pt>
                <c:pt idx="11760">
                  <c:v>8418</c:v>
                </c:pt>
                <c:pt idx="11761">
                  <c:v>8423</c:v>
                </c:pt>
                <c:pt idx="11762">
                  <c:v>8432</c:v>
                </c:pt>
                <c:pt idx="11763">
                  <c:v>8424</c:v>
                </c:pt>
                <c:pt idx="11764">
                  <c:v>8417</c:v>
                </c:pt>
                <c:pt idx="11765">
                  <c:v>8406</c:v>
                </c:pt>
                <c:pt idx="11766">
                  <c:v>8398</c:v>
                </c:pt>
                <c:pt idx="11767">
                  <c:v>8389</c:v>
                </c:pt>
                <c:pt idx="11768">
                  <c:v>8407</c:v>
                </c:pt>
                <c:pt idx="11769">
                  <c:v>8417</c:v>
                </c:pt>
                <c:pt idx="11770">
                  <c:v>8320</c:v>
                </c:pt>
                <c:pt idx="11771">
                  <c:v>8263</c:v>
                </c:pt>
                <c:pt idx="11772">
                  <c:v>8250</c:v>
                </c:pt>
                <c:pt idx="11773">
                  <c:v>8253</c:v>
                </c:pt>
                <c:pt idx="11774">
                  <c:v>8261</c:v>
                </c:pt>
                <c:pt idx="11775">
                  <c:v>8340</c:v>
                </c:pt>
                <c:pt idx="11776">
                  <c:v>8341</c:v>
                </c:pt>
                <c:pt idx="11777">
                  <c:v>8347</c:v>
                </c:pt>
                <c:pt idx="11778">
                  <c:v>8348</c:v>
                </c:pt>
                <c:pt idx="11779">
                  <c:v>8357</c:v>
                </c:pt>
                <c:pt idx="11780">
                  <c:v>8366</c:v>
                </c:pt>
                <c:pt idx="11781">
                  <c:v>8400</c:v>
                </c:pt>
                <c:pt idx="11782">
                  <c:v>8399</c:v>
                </c:pt>
                <c:pt idx="11783">
                  <c:v>8433</c:v>
                </c:pt>
                <c:pt idx="11784">
                  <c:v>8442</c:v>
                </c:pt>
                <c:pt idx="11785">
                  <c:v>8439</c:v>
                </c:pt>
                <c:pt idx="11786">
                  <c:v>8454</c:v>
                </c:pt>
                <c:pt idx="11787">
                  <c:v>8466</c:v>
                </c:pt>
                <c:pt idx="11788">
                  <c:v>8492</c:v>
                </c:pt>
                <c:pt idx="11789">
                  <c:v>8490</c:v>
                </c:pt>
                <c:pt idx="11790">
                  <c:v>8497</c:v>
                </c:pt>
                <c:pt idx="11791">
                  <c:v>8483</c:v>
                </c:pt>
                <c:pt idx="11792">
                  <c:v>8481</c:v>
                </c:pt>
                <c:pt idx="11793">
                  <c:v>8451</c:v>
                </c:pt>
                <c:pt idx="11794">
                  <c:v>8495</c:v>
                </c:pt>
                <c:pt idx="11795">
                  <c:v>8509</c:v>
                </c:pt>
                <c:pt idx="11796">
                  <c:v>8537</c:v>
                </c:pt>
                <c:pt idx="11797">
                  <c:v>8552</c:v>
                </c:pt>
                <c:pt idx="11798">
                  <c:v>8560</c:v>
                </c:pt>
                <c:pt idx="11799">
                  <c:v>8557</c:v>
                </c:pt>
                <c:pt idx="11800">
                  <c:v>8560</c:v>
                </c:pt>
                <c:pt idx="11801">
                  <c:v>8560</c:v>
                </c:pt>
                <c:pt idx="11802">
                  <c:v>8569</c:v>
                </c:pt>
                <c:pt idx="11803">
                  <c:v>8570</c:v>
                </c:pt>
                <c:pt idx="11804">
                  <c:v>8561</c:v>
                </c:pt>
                <c:pt idx="11805">
                  <c:v>8602</c:v>
                </c:pt>
                <c:pt idx="11806">
                  <c:v>8650</c:v>
                </c:pt>
                <c:pt idx="11807">
                  <c:v>8664</c:v>
                </c:pt>
                <c:pt idx="11808">
                  <c:v>8666</c:v>
                </c:pt>
                <c:pt idx="11809">
                  <c:v>8668</c:v>
                </c:pt>
                <c:pt idx="11810">
                  <c:v>8673</c:v>
                </c:pt>
                <c:pt idx="11811">
                  <c:v>8679</c:v>
                </c:pt>
                <c:pt idx="11812">
                  <c:v>8680</c:v>
                </c:pt>
                <c:pt idx="11813">
                  <c:v>8695</c:v>
                </c:pt>
                <c:pt idx="11814">
                  <c:v>8691</c:v>
                </c:pt>
                <c:pt idx="11815">
                  <c:v>8691</c:v>
                </c:pt>
                <c:pt idx="11816">
                  <c:v>8691</c:v>
                </c:pt>
                <c:pt idx="11817">
                  <c:v>8698</c:v>
                </c:pt>
                <c:pt idx="11818">
                  <c:v>8701</c:v>
                </c:pt>
                <c:pt idx="11819">
                  <c:v>8689</c:v>
                </c:pt>
                <c:pt idx="11820">
                  <c:v>8697</c:v>
                </c:pt>
                <c:pt idx="11821">
                  <c:v>8695</c:v>
                </c:pt>
                <c:pt idx="11822">
                  <c:v>8694</c:v>
                </c:pt>
                <c:pt idx="11823">
                  <c:v>8697</c:v>
                </c:pt>
                <c:pt idx="11824">
                  <c:v>8690</c:v>
                </c:pt>
                <c:pt idx="11825">
                  <c:v>8685</c:v>
                </c:pt>
                <c:pt idx="11826">
                  <c:v>8694</c:v>
                </c:pt>
                <c:pt idx="11827">
                  <c:v>8692</c:v>
                </c:pt>
                <c:pt idx="11828">
                  <c:v>8692</c:v>
                </c:pt>
                <c:pt idx="11829">
                  <c:v>8704</c:v>
                </c:pt>
                <c:pt idx="11830">
                  <c:v>8694</c:v>
                </c:pt>
                <c:pt idx="11831">
                  <c:v>8698</c:v>
                </c:pt>
                <c:pt idx="11832">
                  <c:v>8697</c:v>
                </c:pt>
                <c:pt idx="11833">
                  <c:v>8705</c:v>
                </c:pt>
                <c:pt idx="11834">
                  <c:v>8695</c:v>
                </c:pt>
                <c:pt idx="11835">
                  <c:v>8693</c:v>
                </c:pt>
                <c:pt idx="11836">
                  <c:v>8704</c:v>
                </c:pt>
                <c:pt idx="11837">
                  <c:v>8700</c:v>
                </c:pt>
                <c:pt idx="11838">
                  <c:v>8703</c:v>
                </c:pt>
                <c:pt idx="11839">
                  <c:v>8722</c:v>
                </c:pt>
                <c:pt idx="11840">
                  <c:v>8714</c:v>
                </c:pt>
                <c:pt idx="11841">
                  <c:v>8713</c:v>
                </c:pt>
                <c:pt idx="11842">
                  <c:v>8702</c:v>
                </c:pt>
                <c:pt idx="11843">
                  <c:v>8688</c:v>
                </c:pt>
                <c:pt idx="11844">
                  <c:v>8689</c:v>
                </c:pt>
                <c:pt idx="11845">
                  <c:v>8691</c:v>
                </c:pt>
                <c:pt idx="11846">
                  <c:v>8688</c:v>
                </c:pt>
                <c:pt idx="11847">
                  <c:v>8696</c:v>
                </c:pt>
                <c:pt idx="11848">
                  <c:v>8687</c:v>
                </c:pt>
                <c:pt idx="11849">
                  <c:v>8687</c:v>
                </c:pt>
                <c:pt idx="11850">
                  <c:v>8691</c:v>
                </c:pt>
                <c:pt idx="11851">
                  <c:v>8695</c:v>
                </c:pt>
                <c:pt idx="11852">
                  <c:v>8704</c:v>
                </c:pt>
                <c:pt idx="11853">
                  <c:v>8703</c:v>
                </c:pt>
                <c:pt idx="11854">
                  <c:v>8700</c:v>
                </c:pt>
                <c:pt idx="11855">
                  <c:v>8689</c:v>
                </c:pt>
                <c:pt idx="11856">
                  <c:v>8687</c:v>
                </c:pt>
                <c:pt idx="11857">
                  <c:v>8696</c:v>
                </c:pt>
                <c:pt idx="11858">
                  <c:v>8694</c:v>
                </c:pt>
                <c:pt idx="11859">
                  <c:v>8699</c:v>
                </c:pt>
                <c:pt idx="11860">
                  <c:v>8688</c:v>
                </c:pt>
                <c:pt idx="11861">
                  <c:v>8694</c:v>
                </c:pt>
                <c:pt idx="11862">
                  <c:v>8701</c:v>
                </c:pt>
                <c:pt idx="11863">
                  <c:v>8702</c:v>
                </c:pt>
                <c:pt idx="11864">
                  <c:v>8708</c:v>
                </c:pt>
                <c:pt idx="11865">
                  <c:v>8699</c:v>
                </c:pt>
                <c:pt idx="11866">
                  <c:v>8698</c:v>
                </c:pt>
                <c:pt idx="11867">
                  <c:v>8693</c:v>
                </c:pt>
                <c:pt idx="11868">
                  <c:v>8694</c:v>
                </c:pt>
                <c:pt idx="11869">
                  <c:v>8691</c:v>
                </c:pt>
                <c:pt idx="11870">
                  <c:v>8696</c:v>
                </c:pt>
                <c:pt idx="11871">
                  <c:v>8688</c:v>
                </c:pt>
                <c:pt idx="11872">
                  <c:v>8701</c:v>
                </c:pt>
                <c:pt idx="11873">
                  <c:v>8705</c:v>
                </c:pt>
                <c:pt idx="11874">
                  <c:v>8697</c:v>
                </c:pt>
                <c:pt idx="11875">
                  <c:v>8688</c:v>
                </c:pt>
                <c:pt idx="11876">
                  <c:v>8689</c:v>
                </c:pt>
                <c:pt idx="11877">
                  <c:v>8701</c:v>
                </c:pt>
                <c:pt idx="11878">
                  <c:v>8697</c:v>
                </c:pt>
                <c:pt idx="11879">
                  <c:v>8705</c:v>
                </c:pt>
                <c:pt idx="11880">
                  <c:v>8698</c:v>
                </c:pt>
                <c:pt idx="11881">
                  <c:v>8696</c:v>
                </c:pt>
                <c:pt idx="11882">
                  <c:v>8695</c:v>
                </c:pt>
                <c:pt idx="11883">
                  <c:v>8709</c:v>
                </c:pt>
                <c:pt idx="11884">
                  <c:v>8718</c:v>
                </c:pt>
                <c:pt idx="11885">
                  <c:v>8729</c:v>
                </c:pt>
                <c:pt idx="11886">
                  <c:v>8746</c:v>
                </c:pt>
                <c:pt idx="11887">
                  <c:v>8756</c:v>
                </c:pt>
                <c:pt idx="11888">
                  <c:v>8777</c:v>
                </c:pt>
                <c:pt idx="11889">
                  <c:v>8791</c:v>
                </c:pt>
                <c:pt idx="11890">
                  <c:v>8809</c:v>
                </c:pt>
                <c:pt idx="11891">
                  <c:v>8826</c:v>
                </c:pt>
                <c:pt idx="11892">
                  <c:v>8820</c:v>
                </c:pt>
                <c:pt idx="11893">
                  <c:v>8819</c:v>
                </c:pt>
                <c:pt idx="11894">
                  <c:v>8817</c:v>
                </c:pt>
                <c:pt idx="11895">
                  <c:v>8827</c:v>
                </c:pt>
                <c:pt idx="11896">
                  <c:v>8827</c:v>
                </c:pt>
                <c:pt idx="11897">
                  <c:v>8824</c:v>
                </c:pt>
                <c:pt idx="11898">
                  <c:v>8825</c:v>
                </c:pt>
                <c:pt idx="11899">
                  <c:v>8822</c:v>
                </c:pt>
                <c:pt idx="11900">
                  <c:v>8819</c:v>
                </c:pt>
                <c:pt idx="11901">
                  <c:v>8829</c:v>
                </c:pt>
                <c:pt idx="11902">
                  <c:v>8834</c:v>
                </c:pt>
                <c:pt idx="11903">
                  <c:v>8830</c:v>
                </c:pt>
                <c:pt idx="11904">
                  <c:v>8833</c:v>
                </c:pt>
                <c:pt idx="11905">
                  <c:v>8834</c:v>
                </c:pt>
                <c:pt idx="11906">
                  <c:v>8829</c:v>
                </c:pt>
                <c:pt idx="11907">
                  <c:v>8835</c:v>
                </c:pt>
                <c:pt idx="11908">
                  <c:v>8830</c:v>
                </c:pt>
                <c:pt idx="11909">
                  <c:v>8840</c:v>
                </c:pt>
                <c:pt idx="11910">
                  <c:v>8859</c:v>
                </c:pt>
                <c:pt idx="11911">
                  <c:v>8856</c:v>
                </c:pt>
                <c:pt idx="11912">
                  <c:v>8853</c:v>
                </c:pt>
                <c:pt idx="11913">
                  <c:v>8855</c:v>
                </c:pt>
                <c:pt idx="11914">
                  <c:v>8856</c:v>
                </c:pt>
                <c:pt idx="11915">
                  <c:v>8859</c:v>
                </c:pt>
                <c:pt idx="11916">
                  <c:v>8856</c:v>
                </c:pt>
                <c:pt idx="11917">
                  <c:v>8854</c:v>
                </c:pt>
                <c:pt idx="11918">
                  <c:v>8852</c:v>
                </c:pt>
                <c:pt idx="11919">
                  <c:v>8850</c:v>
                </c:pt>
                <c:pt idx="11920">
                  <c:v>8854</c:v>
                </c:pt>
                <c:pt idx="11921">
                  <c:v>8846</c:v>
                </c:pt>
                <c:pt idx="11922">
                  <c:v>8854</c:v>
                </c:pt>
                <c:pt idx="11923">
                  <c:v>8847</c:v>
                </c:pt>
                <c:pt idx="11924">
                  <c:v>8829</c:v>
                </c:pt>
                <c:pt idx="11925">
                  <c:v>8819</c:v>
                </c:pt>
                <c:pt idx="11926">
                  <c:v>8811</c:v>
                </c:pt>
                <c:pt idx="11927">
                  <c:v>8817</c:v>
                </c:pt>
                <c:pt idx="11928">
                  <c:v>8819</c:v>
                </c:pt>
                <c:pt idx="11929">
                  <c:v>8820</c:v>
                </c:pt>
                <c:pt idx="11930">
                  <c:v>8814</c:v>
                </c:pt>
                <c:pt idx="11931">
                  <c:v>8813</c:v>
                </c:pt>
                <c:pt idx="11932">
                  <c:v>8809</c:v>
                </c:pt>
                <c:pt idx="11933">
                  <c:v>8792</c:v>
                </c:pt>
                <c:pt idx="11934">
                  <c:v>8809</c:v>
                </c:pt>
                <c:pt idx="11935">
                  <c:v>8813</c:v>
                </c:pt>
                <c:pt idx="11936">
                  <c:v>8824</c:v>
                </c:pt>
                <c:pt idx="11937">
                  <c:v>8821</c:v>
                </c:pt>
                <c:pt idx="11938">
                  <c:v>8826</c:v>
                </c:pt>
                <c:pt idx="11939">
                  <c:v>8827</c:v>
                </c:pt>
                <c:pt idx="11940">
                  <c:v>8827</c:v>
                </c:pt>
                <c:pt idx="11941">
                  <c:v>8832</c:v>
                </c:pt>
                <c:pt idx="11942">
                  <c:v>8823</c:v>
                </c:pt>
                <c:pt idx="11943">
                  <c:v>8832</c:v>
                </c:pt>
                <c:pt idx="11944">
                  <c:v>8824</c:v>
                </c:pt>
                <c:pt idx="11945">
                  <c:v>8831</c:v>
                </c:pt>
                <c:pt idx="11946">
                  <c:v>8834</c:v>
                </c:pt>
                <c:pt idx="11947">
                  <c:v>8841</c:v>
                </c:pt>
                <c:pt idx="11948">
                  <c:v>8838</c:v>
                </c:pt>
                <c:pt idx="11949">
                  <c:v>8836</c:v>
                </c:pt>
                <c:pt idx="11950">
                  <c:v>8830</c:v>
                </c:pt>
                <c:pt idx="11951">
                  <c:v>8702</c:v>
                </c:pt>
                <c:pt idx="11952">
                  <c:v>8657</c:v>
                </c:pt>
                <c:pt idx="11953">
                  <c:v>8647</c:v>
                </c:pt>
                <c:pt idx="11954">
                  <c:v>8658</c:v>
                </c:pt>
                <c:pt idx="11955">
                  <c:v>8665</c:v>
                </c:pt>
                <c:pt idx="11956">
                  <c:v>8673</c:v>
                </c:pt>
                <c:pt idx="11957">
                  <c:v>8680</c:v>
                </c:pt>
                <c:pt idx="11958">
                  <c:v>8689</c:v>
                </c:pt>
                <c:pt idx="11959">
                  <c:v>8695</c:v>
                </c:pt>
                <c:pt idx="11960">
                  <c:v>8701</c:v>
                </c:pt>
                <c:pt idx="11961">
                  <c:v>8705</c:v>
                </c:pt>
                <c:pt idx="11962">
                  <c:v>8701</c:v>
                </c:pt>
                <c:pt idx="11963">
                  <c:v>8699</c:v>
                </c:pt>
                <c:pt idx="11964">
                  <c:v>8696</c:v>
                </c:pt>
                <c:pt idx="11965">
                  <c:v>8692</c:v>
                </c:pt>
                <c:pt idx="11966">
                  <c:v>8688</c:v>
                </c:pt>
                <c:pt idx="11967">
                  <c:v>8682</c:v>
                </c:pt>
                <c:pt idx="11968">
                  <c:v>8616</c:v>
                </c:pt>
                <c:pt idx="11969">
                  <c:v>8475</c:v>
                </c:pt>
                <c:pt idx="11970">
                  <c:v>8449</c:v>
                </c:pt>
                <c:pt idx="11971">
                  <c:v>8442</c:v>
                </c:pt>
                <c:pt idx="11972">
                  <c:v>8442</c:v>
                </c:pt>
                <c:pt idx="11973">
                  <c:v>8436</c:v>
                </c:pt>
                <c:pt idx="11974">
                  <c:v>8296</c:v>
                </c:pt>
                <c:pt idx="11975">
                  <c:v>8600</c:v>
                </c:pt>
                <c:pt idx="11976">
                  <c:v>8659</c:v>
                </c:pt>
                <c:pt idx="11977">
                  <c:v>8658</c:v>
                </c:pt>
                <c:pt idx="11978">
                  <c:v>8657</c:v>
                </c:pt>
                <c:pt idx="11979">
                  <c:v>8663</c:v>
                </c:pt>
                <c:pt idx="11980">
                  <c:v>8670</c:v>
                </c:pt>
                <c:pt idx="11981">
                  <c:v>8672</c:v>
                </c:pt>
                <c:pt idx="11982">
                  <c:v>8673</c:v>
                </c:pt>
                <c:pt idx="11983">
                  <c:v>8675</c:v>
                </c:pt>
                <c:pt idx="11984">
                  <c:v>8678</c:v>
                </c:pt>
                <c:pt idx="11985">
                  <c:v>8680</c:v>
                </c:pt>
                <c:pt idx="11986">
                  <c:v>8682</c:v>
                </c:pt>
                <c:pt idx="11987">
                  <c:v>8688</c:v>
                </c:pt>
                <c:pt idx="11988">
                  <c:v>8689</c:v>
                </c:pt>
                <c:pt idx="11989">
                  <c:v>8690</c:v>
                </c:pt>
                <c:pt idx="11990">
                  <c:v>8668</c:v>
                </c:pt>
                <c:pt idx="11991">
                  <c:v>8657</c:v>
                </c:pt>
                <c:pt idx="11992">
                  <c:v>8645</c:v>
                </c:pt>
                <c:pt idx="11993">
                  <c:v>8637</c:v>
                </c:pt>
                <c:pt idx="11994">
                  <c:v>8617</c:v>
                </c:pt>
                <c:pt idx="11995">
                  <c:v>8608</c:v>
                </c:pt>
                <c:pt idx="11996">
                  <c:v>8575</c:v>
                </c:pt>
                <c:pt idx="11997">
                  <c:v>8457</c:v>
                </c:pt>
                <c:pt idx="11998">
                  <c:v>8340</c:v>
                </c:pt>
                <c:pt idx="11999">
                  <c:v>8320</c:v>
                </c:pt>
                <c:pt idx="12000">
                  <c:v>8322</c:v>
                </c:pt>
                <c:pt idx="12001">
                  <c:v>8305</c:v>
                </c:pt>
                <c:pt idx="12002">
                  <c:v>8283</c:v>
                </c:pt>
                <c:pt idx="12003">
                  <c:v>8280</c:v>
                </c:pt>
                <c:pt idx="12004">
                  <c:v>8375</c:v>
                </c:pt>
                <c:pt idx="12005">
                  <c:v>8455</c:v>
                </c:pt>
                <c:pt idx="12006">
                  <c:v>8460</c:v>
                </c:pt>
                <c:pt idx="12007">
                  <c:v>8450</c:v>
                </c:pt>
                <c:pt idx="12008">
                  <c:v>8435</c:v>
                </c:pt>
                <c:pt idx="12009">
                  <c:v>8416</c:v>
                </c:pt>
                <c:pt idx="12010">
                  <c:v>8394</c:v>
                </c:pt>
                <c:pt idx="12011">
                  <c:v>8384</c:v>
                </c:pt>
                <c:pt idx="12012">
                  <c:v>8365</c:v>
                </c:pt>
                <c:pt idx="12013">
                  <c:v>8352</c:v>
                </c:pt>
                <c:pt idx="12014">
                  <c:v>8330</c:v>
                </c:pt>
                <c:pt idx="12015">
                  <c:v>8306</c:v>
                </c:pt>
                <c:pt idx="12016">
                  <c:v>8099</c:v>
                </c:pt>
                <c:pt idx="12017">
                  <c:v>8067</c:v>
                </c:pt>
                <c:pt idx="12018">
                  <c:v>8048</c:v>
                </c:pt>
                <c:pt idx="12019">
                  <c:v>8050</c:v>
                </c:pt>
                <c:pt idx="12020">
                  <c:v>8071</c:v>
                </c:pt>
                <c:pt idx="12021">
                  <c:v>8069</c:v>
                </c:pt>
                <c:pt idx="12022">
                  <c:v>8087</c:v>
                </c:pt>
                <c:pt idx="12023">
                  <c:v>8100</c:v>
                </c:pt>
                <c:pt idx="12024">
                  <c:v>8102</c:v>
                </c:pt>
                <c:pt idx="12025">
                  <c:v>8094</c:v>
                </c:pt>
                <c:pt idx="12026">
                  <c:v>8083</c:v>
                </c:pt>
                <c:pt idx="12027">
                  <c:v>8079</c:v>
                </c:pt>
                <c:pt idx="12028">
                  <c:v>8087</c:v>
                </c:pt>
                <c:pt idx="12029">
                  <c:v>8020</c:v>
                </c:pt>
                <c:pt idx="12030">
                  <c:v>7887</c:v>
                </c:pt>
                <c:pt idx="12031">
                  <c:v>7859</c:v>
                </c:pt>
                <c:pt idx="12032">
                  <c:v>7854</c:v>
                </c:pt>
                <c:pt idx="12033">
                  <c:v>7857</c:v>
                </c:pt>
                <c:pt idx="12034">
                  <c:v>7855</c:v>
                </c:pt>
                <c:pt idx="12035">
                  <c:v>7862</c:v>
                </c:pt>
                <c:pt idx="12036">
                  <c:v>7860</c:v>
                </c:pt>
                <c:pt idx="12037">
                  <c:v>7864</c:v>
                </c:pt>
                <c:pt idx="12038">
                  <c:v>7878</c:v>
                </c:pt>
                <c:pt idx="12039">
                  <c:v>7891</c:v>
                </c:pt>
                <c:pt idx="12040">
                  <c:v>8011</c:v>
                </c:pt>
                <c:pt idx="12041">
                  <c:v>8085</c:v>
                </c:pt>
                <c:pt idx="12042">
                  <c:v>8087</c:v>
                </c:pt>
                <c:pt idx="12043">
                  <c:v>8089</c:v>
                </c:pt>
                <c:pt idx="12044">
                  <c:v>8098</c:v>
                </c:pt>
                <c:pt idx="12045">
                  <c:v>8097</c:v>
                </c:pt>
                <c:pt idx="12046">
                  <c:v>8094</c:v>
                </c:pt>
                <c:pt idx="12047">
                  <c:v>8093</c:v>
                </c:pt>
                <c:pt idx="12048">
                  <c:v>8093</c:v>
                </c:pt>
                <c:pt idx="12049">
                  <c:v>8092</c:v>
                </c:pt>
                <c:pt idx="12050">
                  <c:v>8095</c:v>
                </c:pt>
                <c:pt idx="12051">
                  <c:v>8092</c:v>
                </c:pt>
                <c:pt idx="12052">
                  <c:v>8093</c:v>
                </c:pt>
                <c:pt idx="12053">
                  <c:v>8092</c:v>
                </c:pt>
                <c:pt idx="12054">
                  <c:v>8101</c:v>
                </c:pt>
                <c:pt idx="12055">
                  <c:v>8036</c:v>
                </c:pt>
                <c:pt idx="12056">
                  <c:v>7908</c:v>
                </c:pt>
                <c:pt idx="12057">
                  <c:v>7873</c:v>
                </c:pt>
                <c:pt idx="12058">
                  <c:v>7877</c:v>
                </c:pt>
                <c:pt idx="12059">
                  <c:v>7872</c:v>
                </c:pt>
                <c:pt idx="12060">
                  <c:v>7882</c:v>
                </c:pt>
                <c:pt idx="12061">
                  <c:v>7871</c:v>
                </c:pt>
                <c:pt idx="12062">
                  <c:v>7882</c:v>
                </c:pt>
                <c:pt idx="12063">
                  <c:v>7883</c:v>
                </c:pt>
                <c:pt idx="12064">
                  <c:v>7915</c:v>
                </c:pt>
                <c:pt idx="12065">
                  <c:v>8063</c:v>
                </c:pt>
                <c:pt idx="12066">
                  <c:v>8082</c:v>
                </c:pt>
                <c:pt idx="12067">
                  <c:v>8061</c:v>
                </c:pt>
                <c:pt idx="12068">
                  <c:v>8054</c:v>
                </c:pt>
                <c:pt idx="12069">
                  <c:v>8059</c:v>
                </c:pt>
                <c:pt idx="12070">
                  <c:v>8070</c:v>
                </c:pt>
                <c:pt idx="12071">
                  <c:v>8085</c:v>
                </c:pt>
                <c:pt idx="12072">
                  <c:v>8088</c:v>
                </c:pt>
                <c:pt idx="12073">
                  <c:v>8094</c:v>
                </c:pt>
                <c:pt idx="12074">
                  <c:v>8088</c:v>
                </c:pt>
                <c:pt idx="12075">
                  <c:v>8085</c:v>
                </c:pt>
                <c:pt idx="12076">
                  <c:v>8076</c:v>
                </c:pt>
                <c:pt idx="12077">
                  <c:v>8056</c:v>
                </c:pt>
                <c:pt idx="12078">
                  <c:v>7924</c:v>
                </c:pt>
                <c:pt idx="12079">
                  <c:v>7865</c:v>
                </c:pt>
                <c:pt idx="12080">
                  <c:v>7863</c:v>
                </c:pt>
                <c:pt idx="12081">
                  <c:v>7862</c:v>
                </c:pt>
                <c:pt idx="12082">
                  <c:v>7867</c:v>
                </c:pt>
                <c:pt idx="12083">
                  <c:v>7876</c:v>
                </c:pt>
                <c:pt idx="12084">
                  <c:v>7999</c:v>
                </c:pt>
                <c:pt idx="12085">
                  <c:v>8088</c:v>
                </c:pt>
                <c:pt idx="12086">
                  <c:v>8101</c:v>
                </c:pt>
                <c:pt idx="12087">
                  <c:v>8103</c:v>
                </c:pt>
                <c:pt idx="12088">
                  <c:v>8098</c:v>
                </c:pt>
                <c:pt idx="12089">
                  <c:v>8099</c:v>
                </c:pt>
                <c:pt idx="12090">
                  <c:v>8106</c:v>
                </c:pt>
                <c:pt idx="12091">
                  <c:v>8109</c:v>
                </c:pt>
                <c:pt idx="12092">
                  <c:v>8106</c:v>
                </c:pt>
                <c:pt idx="12093">
                  <c:v>8113</c:v>
                </c:pt>
                <c:pt idx="12094">
                  <c:v>8113</c:v>
                </c:pt>
                <c:pt idx="12095">
                  <c:v>8114</c:v>
                </c:pt>
                <c:pt idx="12096">
                  <c:v>8054</c:v>
                </c:pt>
                <c:pt idx="12097">
                  <c:v>7919</c:v>
                </c:pt>
                <c:pt idx="12098">
                  <c:v>7881</c:v>
                </c:pt>
                <c:pt idx="12099">
                  <c:v>7876</c:v>
                </c:pt>
                <c:pt idx="12100">
                  <c:v>7876</c:v>
                </c:pt>
                <c:pt idx="12101">
                  <c:v>7871</c:v>
                </c:pt>
                <c:pt idx="12102">
                  <c:v>7863</c:v>
                </c:pt>
                <c:pt idx="12103">
                  <c:v>7923</c:v>
                </c:pt>
                <c:pt idx="12104">
                  <c:v>8063</c:v>
                </c:pt>
                <c:pt idx="12105">
                  <c:v>8101</c:v>
                </c:pt>
                <c:pt idx="12106">
                  <c:v>8102</c:v>
                </c:pt>
                <c:pt idx="12107">
                  <c:v>8110</c:v>
                </c:pt>
                <c:pt idx="12108">
                  <c:v>8115</c:v>
                </c:pt>
                <c:pt idx="12109">
                  <c:v>8112</c:v>
                </c:pt>
                <c:pt idx="12110">
                  <c:v>8080</c:v>
                </c:pt>
                <c:pt idx="12111">
                  <c:v>8105</c:v>
                </c:pt>
                <c:pt idx="12112">
                  <c:v>8069</c:v>
                </c:pt>
                <c:pt idx="12113">
                  <c:v>7929</c:v>
                </c:pt>
                <c:pt idx="12114">
                  <c:v>7877</c:v>
                </c:pt>
                <c:pt idx="12115">
                  <c:v>7877</c:v>
                </c:pt>
                <c:pt idx="12116">
                  <c:v>7875</c:v>
                </c:pt>
                <c:pt idx="12117">
                  <c:v>7879</c:v>
                </c:pt>
                <c:pt idx="12118">
                  <c:v>7885</c:v>
                </c:pt>
                <c:pt idx="12119">
                  <c:v>7916</c:v>
                </c:pt>
                <c:pt idx="12120">
                  <c:v>8050</c:v>
                </c:pt>
                <c:pt idx="12121">
                  <c:v>8098</c:v>
                </c:pt>
                <c:pt idx="12122">
                  <c:v>8091</c:v>
                </c:pt>
                <c:pt idx="12123">
                  <c:v>8097</c:v>
                </c:pt>
                <c:pt idx="12124">
                  <c:v>8096</c:v>
                </c:pt>
                <c:pt idx="12125">
                  <c:v>8099</c:v>
                </c:pt>
                <c:pt idx="12126">
                  <c:v>8096</c:v>
                </c:pt>
                <c:pt idx="12127">
                  <c:v>8099</c:v>
                </c:pt>
                <c:pt idx="12128">
                  <c:v>8096</c:v>
                </c:pt>
                <c:pt idx="12129">
                  <c:v>8096</c:v>
                </c:pt>
                <c:pt idx="12130">
                  <c:v>8092</c:v>
                </c:pt>
                <c:pt idx="12131">
                  <c:v>8089</c:v>
                </c:pt>
                <c:pt idx="12132">
                  <c:v>8099</c:v>
                </c:pt>
                <c:pt idx="12133">
                  <c:v>8091</c:v>
                </c:pt>
                <c:pt idx="12134">
                  <c:v>8093</c:v>
                </c:pt>
                <c:pt idx="12135">
                  <c:v>8085</c:v>
                </c:pt>
                <c:pt idx="12136">
                  <c:v>7996</c:v>
                </c:pt>
                <c:pt idx="12137">
                  <c:v>7939</c:v>
                </c:pt>
                <c:pt idx="12138">
                  <c:v>7871</c:v>
                </c:pt>
                <c:pt idx="12139">
                  <c:v>7876</c:v>
                </c:pt>
                <c:pt idx="12140">
                  <c:v>7879</c:v>
                </c:pt>
                <c:pt idx="12141">
                  <c:v>7878</c:v>
                </c:pt>
                <c:pt idx="12142">
                  <c:v>7879</c:v>
                </c:pt>
                <c:pt idx="12143">
                  <c:v>7922</c:v>
                </c:pt>
                <c:pt idx="12144">
                  <c:v>8057</c:v>
                </c:pt>
                <c:pt idx="12145">
                  <c:v>8105</c:v>
                </c:pt>
                <c:pt idx="12146">
                  <c:v>8112</c:v>
                </c:pt>
                <c:pt idx="12147">
                  <c:v>8103</c:v>
                </c:pt>
                <c:pt idx="12148">
                  <c:v>8103</c:v>
                </c:pt>
                <c:pt idx="12149">
                  <c:v>8106</c:v>
                </c:pt>
                <c:pt idx="12150">
                  <c:v>8109</c:v>
                </c:pt>
                <c:pt idx="12151">
                  <c:v>8103</c:v>
                </c:pt>
                <c:pt idx="12152">
                  <c:v>8094</c:v>
                </c:pt>
                <c:pt idx="12153">
                  <c:v>8154</c:v>
                </c:pt>
                <c:pt idx="12154">
                  <c:v>8244</c:v>
                </c:pt>
                <c:pt idx="12155">
                  <c:v>8250</c:v>
                </c:pt>
                <c:pt idx="12156">
                  <c:v>8254</c:v>
                </c:pt>
                <c:pt idx="12157">
                  <c:v>8255</c:v>
                </c:pt>
                <c:pt idx="12158">
                  <c:v>8257</c:v>
                </c:pt>
                <c:pt idx="12159">
                  <c:v>8264</c:v>
                </c:pt>
                <c:pt idx="12160">
                  <c:v>8254</c:v>
                </c:pt>
                <c:pt idx="12161">
                  <c:v>8259</c:v>
                </c:pt>
                <c:pt idx="12162">
                  <c:v>8263</c:v>
                </c:pt>
                <c:pt idx="12163">
                  <c:v>8264</c:v>
                </c:pt>
                <c:pt idx="12164">
                  <c:v>8273</c:v>
                </c:pt>
                <c:pt idx="12165">
                  <c:v>8277</c:v>
                </c:pt>
                <c:pt idx="12166">
                  <c:v>8290</c:v>
                </c:pt>
                <c:pt idx="12167">
                  <c:v>8287</c:v>
                </c:pt>
                <c:pt idx="12168">
                  <c:v>8289</c:v>
                </c:pt>
                <c:pt idx="12169">
                  <c:v>8290</c:v>
                </c:pt>
                <c:pt idx="12170">
                  <c:v>8283</c:v>
                </c:pt>
                <c:pt idx="12171">
                  <c:v>8277</c:v>
                </c:pt>
                <c:pt idx="12172">
                  <c:v>8277</c:v>
                </c:pt>
                <c:pt idx="12173">
                  <c:v>8284</c:v>
                </c:pt>
                <c:pt idx="12174">
                  <c:v>8293</c:v>
                </c:pt>
                <c:pt idx="12175">
                  <c:v>8296</c:v>
                </c:pt>
                <c:pt idx="12176">
                  <c:v>8299</c:v>
                </c:pt>
                <c:pt idx="12177">
                  <c:v>8296</c:v>
                </c:pt>
                <c:pt idx="12178">
                  <c:v>8301</c:v>
                </c:pt>
                <c:pt idx="12179">
                  <c:v>8306</c:v>
                </c:pt>
                <c:pt idx="12180">
                  <c:v>8306</c:v>
                </c:pt>
                <c:pt idx="12181">
                  <c:v>8312</c:v>
                </c:pt>
                <c:pt idx="12182">
                  <c:v>8307</c:v>
                </c:pt>
                <c:pt idx="12183">
                  <c:v>8323</c:v>
                </c:pt>
                <c:pt idx="12184">
                  <c:v>8317</c:v>
                </c:pt>
                <c:pt idx="12185">
                  <c:v>8321</c:v>
                </c:pt>
                <c:pt idx="12186">
                  <c:v>8322</c:v>
                </c:pt>
                <c:pt idx="12187">
                  <c:v>8318</c:v>
                </c:pt>
                <c:pt idx="12188">
                  <c:v>8320</c:v>
                </c:pt>
                <c:pt idx="12189">
                  <c:v>8323</c:v>
                </c:pt>
                <c:pt idx="12190">
                  <c:v>8322</c:v>
                </c:pt>
                <c:pt idx="12191">
                  <c:v>8323</c:v>
                </c:pt>
                <c:pt idx="12192">
                  <c:v>8309</c:v>
                </c:pt>
                <c:pt idx="12193">
                  <c:v>8312</c:v>
                </c:pt>
                <c:pt idx="12194">
                  <c:v>8315</c:v>
                </c:pt>
                <c:pt idx="12195">
                  <c:v>8308</c:v>
                </c:pt>
                <c:pt idx="12196">
                  <c:v>8306</c:v>
                </c:pt>
                <c:pt idx="12197">
                  <c:v>8304</c:v>
                </c:pt>
                <c:pt idx="12198">
                  <c:v>8311</c:v>
                </c:pt>
                <c:pt idx="12199">
                  <c:v>8310</c:v>
                </c:pt>
                <c:pt idx="12200">
                  <c:v>8316</c:v>
                </c:pt>
                <c:pt idx="12201">
                  <c:v>8317</c:v>
                </c:pt>
                <c:pt idx="12202">
                  <c:v>8315</c:v>
                </c:pt>
                <c:pt idx="12203">
                  <c:v>8315</c:v>
                </c:pt>
                <c:pt idx="12204">
                  <c:v>8312</c:v>
                </c:pt>
                <c:pt idx="12205">
                  <c:v>8310</c:v>
                </c:pt>
                <c:pt idx="12206">
                  <c:v>8321</c:v>
                </c:pt>
                <c:pt idx="12207">
                  <c:v>8325</c:v>
                </c:pt>
                <c:pt idx="12208">
                  <c:v>8322</c:v>
                </c:pt>
                <c:pt idx="12209">
                  <c:v>8325</c:v>
                </c:pt>
                <c:pt idx="12210">
                  <c:v>8323</c:v>
                </c:pt>
                <c:pt idx="12211">
                  <c:v>8324</c:v>
                </c:pt>
                <c:pt idx="12212">
                  <c:v>8320</c:v>
                </c:pt>
                <c:pt idx="12213">
                  <c:v>8320</c:v>
                </c:pt>
                <c:pt idx="12214">
                  <c:v>8317</c:v>
                </c:pt>
                <c:pt idx="12215">
                  <c:v>8316</c:v>
                </c:pt>
                <c:pt idx="12216">
                  <c:v>8317</c:v>
                </c:pt>
                <c:pt idx="12217">
                  <c:v>8314</c:v>
                </c:pt>
                <c:pt idx="12218">
                  <c:v>8314</c:v>
                </c:pt>
                <c:pt idx="12219">
                  <c:v>8320</c:v>
                </c:pt>
                <c:pt idx="12220">
                  <c:v>8317</c:v>
                </c:pt>
                <c:pt idx="12221">
                  <c:v>8310</c:v>
                </c:pt>
                <c:pt idx="12222">
                  <c:v>8318</c:v>
                </c:pt>
                <c:pt idx="12223">
                  <c:v>8320</c:v>
                </c:pt>
                <c:pt idx="12224">
                  <c:v>8325</c:v>
                </c:pt>
                <c:pt idx="12225">
                  <c:v>8321</c:v>
                </c:pt>
                <c:pt idx="12226">
                  <c:v>8323</c:v>
                </c:pt>
                <c:pt idx="12227">
                  <c:v>8319</c:v>
                </c:pt>
                <c:pt idx="12228">
                  <c:v>8322</c:v>
                </c:pt>
                <c:pt idx="12229">
                  <c:v>8324</c:v>
                </c:pt>
                <c:pt idx="12230">
                  <c:v>8326</c:v>
                </c:pt>
                <c:pt idx="12231">
                  <c:v>8325</c:v>
                </c:pt>
                <c:pt idx="12232">
                  <c:v>8326</c:v>
                </c:pt>
                <c:pt idx="12233">
                  <c:v>8328</c:v>
                </c:pt>
                <c:pt idx="12234">
                  <c:v>8325</c:v>
                </c:pt>
                <c:pt idx="12235">
                  <c:v>8327</c:v>
                </c:pt>
                <c:pt idx="12236">
                  <c:v>8323</c:v>
                </c:pt>
                <c:pt idx="12237">
                  <c:v>8323</c:v>
                </c:pt>
                <c:pt idx="12238">
                  <c:v>8322</c:v>
                </c:pt>
                <c:pt idx="12239">
                  <c:v>8319</c:v>
                </c:pt>
                <c:pt idx="12240">
                  <c:v>8318</c:v>
                </c:pt>
                <c:pt idx="12241">
                  <c:v>8335</c:v>
                </c:pt>
                <c:pt idx="12242">
                  <c:v>8352</c:v>
                </c:pt>
                <c:pt idx="12243">
                  <c:v>8343</c:v>
                </c:pt>
                <c:pt idx="12244">
                  <c:v>8348</c:v>
                </c:pt>
                <c:pt idx="12245">
                  <c:v>8353</c:v>
                </c:pt>
                <c:pt idx="12246">
                  <c:v>8341</c:v>
                </c:pt>
                <c:pt idx="12247">
                  <c:v>8347</c:v>
                </c:pt>
                <c:pt idx="12248">
                  <c:v>8344</c:v>
                </c:pt>
                <c:pt idx="12249">
                  <c:v>8349</c:v>
                </c:pt>
                <c:pt idx="12250">
                  <c:v>8349</c:v>
                </c:pt>
                <c:pt idx="12251">
                  <c:v>8350</c:v>
                </c:pt>
                <c:pt idx="12252">
                  <c:v>8344</c:v>
                </c:pt>
                <c:pt idx="12253">
                  <c:v>8347</c:v>
                </c:pt>
                <c:pt idx="12254">
                  <c:v>8349</c:v>
                </c:pt>
                <c:pt idx="12255">
                  <c:v>8352</c:v>
                </c:pt>
                <c:pt idx="12256">
                  <c:v>8353</c:v>
                </c:pt>
                <c:pt idx="12257">
                  <c:v>8355</c:v>
                </c:pt>
                <c:pt idx="12258">
                  <c:v>8363</c:v>
                </c:pt>
                <c:pt idx="12259">
                  <c:v>8354</c:v>
                </c:pt>
                <c:pt idx="12260">
                  <c:v>8351</c:v>
                </c:pt>
                <c:pt idx="12261">
                  <c:v>8351</c:v>
                </c:pt>
                <c:pt idx="12262">
                  <c:v>8354</c:v>
                </c:pt>
                <c:pt idx="12263">
                  <c:v>8357</c:v>
                </c:pt>
                <c:pt idx="12264">
                  <c:v>8352</c:v>
                </c:pt>
                <c:pt idx="12265">
                  <c:v>8354</c:v>
                </c:pt>
                <c:pt idx="12266">
                  <c:v>8354</c:v>
                </c:pt>
                <c:pt idx="12267">
                  <c:v>8361</c:v>
                </c:pt>
                <c:pt idx="12268">
                  <c:v>8347</c:v>
                </c:pt>
                <c:pt idx="12269">
                  <c:v>8351</c:v>
                </c:pt>
                <c:pt idx="12270">
                  <c:v>8354</c:v>
                </c:pt>
                <c:pt idx="12271">
                  <c:v>8345</c:v>
                </c:pt>
                <c:pt idx="12272">
                  <c:v>8349</c:v>
                </c:pt>
                <c:pt idx="12273">
                  <c:v>8346</c:v>
                </c:pt>
                <c:pt idx="12274">
                  <c:v>8348</c:v>
                </c:pt>
                <c:pt idx="12275">
                  <c:v>8350</c:v>
                </c:pt>
                <c:pt idx="12276">
                  <c:v>8348</c:v>
                </c:pt>
                <c:pt idx="12277">
                  <c:v>8341</c:v>
                </c:pt>
                <c:pt idx="12278">
                  <c:v>8354</c:v>
                </c:pt>
                <c:pt idx="12279">
                  <c:v>8345</c:v>
                </c:pt>
                <c:pt idx="12280">
                  <c:v>8349</c:v>
                </c:pt>
                <c:pt idx="12281">
                  <c:v>8347</c:v>
                </c:pt>
                <c:pt idx="12282">
                  <c:v>8350</c:v>
                </c:pt>
                <c:pt idx="12283">
                  <c:v>8351</c:v>
                </c:pt>
                <c:pt idx="12284">
                  <c:v>8351</c:v>
                </c:pt>
                <c:pt idx="12285">
                  <c:v>8343</c:v>
                </c:pt>
                <c:pt idx="12286">
                  <c:v>8347</c:v>
                </c:pt>
                <c:pt idx="12287">
                  <c:v>8352</c:v>
                </c:pt>
                <c:pt idx="12288">
                  <c:v>8352</c:v>
                </c:pt>
                <c:pt idx="12289">
                  <c:v>8351</c:v>
                </c:pt>
                <c:pt idx="12290">
                  <c:v>8351</c:v>
                </c:pt>
                <c:pt idx="12291">
                  <c:v>8353</c:v>
                </c:pt>
                <c:pt idx="12292">
                  <c:v>8347</c:v>
                </c:pt>
                <c:pt idx="12293">
                  <c:v>8346</c:v>
                </c:pt>
                <c:pt idx="12294">
                  <c:v>8350</c:v>
                </c:pt>
                <c:pt idx="12295">
                  <c:v>8350</c:v>
                </c:pt>
                <c:pt idx="12296">
                  <c:v>8346</c:v>
                </c:pt>
                <c:pt idx="12297">
                  <c:v>8339</c:v>
                </c:pt>
                <c:pt idx="12298">
                  <c:v>8343</c:v>
                </c:pt>
                <c:pt idx="12299">
                  <c:v>8346</c:v>
                </c:pt>
                <c:pt idx="12300">
                  <c:v>8350</c:v>
                </c:pt>
                <c:pt idx="12301">
                  <c:v>8345</c:v>
                </c:pt>
                <c:pt idx="12302">
                  <c:v>8346</c:v>
                </c:pt>
                <c:pt idx="12303">
                  <c:v>8342</c:v>
                </c:pt>
                <c:pt idx="12304">
                  <c:v>8337</c:v>
                </c:pt>
                <c:pt idx="12305">
                  <c:v>8341</c:v>
                </c:pt>
                <c:pt idx="12306">
                  <c:v>8348</c:v>
                </c:pt>
                <c:pt idx="12307">
                  <c:v>7838</c:v>
                </c:pt>
                <c:pt idx="12308">
                  <c:v>8226</c:v>
                </c:pt>
                <c:pt idx="12309">
                  <c:v>8310</c:v>
                </c:pt>
                <c:pt idx="12310">
                  <c:v>8320</c:v>
                </c:pt>
                <c:pt idx="12311">
                  <c:v>8326</c:v>
                </c:pt>
                <c:pt idx="12312">
                  <c:v>8320</c:v>
                </c:pt>
                <c:pt idx="12313">
                  <c:v>8334</c:v>
                </c:pt>
                <c:pt idx="12314">
                  <c:v>8335</c:v>
                </c:pt>
                <c:pt idx="12315">
                  <c:v>8335</c:v>
                </c:pt>
                <c:pt idx="12316">
                  <c:v>8334</c:v>
                </c:pt>
                <c:pt idx="12317">
                  <c:v>8330</c:v>
                </c:pt>
                <c:pt idx="12318">
                  <c:v>8332</c:v>
                </c:pt>
                <c:pt idx="12319">
                  <c:v>8328</c:v>
                </c:pt>
                <c:pt idx="12320">
                  <c:v>8334</c:v>
                </c:pt>
                <c:pt idx="12321">
                  <c:v>8339</c:v>
                </c:pt>
                <c:pt idx="12322">
                  <c:v>8332</c:v>
                </c:pt>
                <c:pt idx="12323">
                  <c:v>8334</c:v>
                </c:pt>
                <c:pt idx="12324">
                  <c:v>8335</c:v>
                </c:pt>
                <c:pt idx="12325">
                  <c:v>8332</c:v>
                </c:pt>
                <c:pt idx="12326">
                  <c:v>8338</c:v>
                </c:pt>
                <c:pt idx="12327">
                  <c:v>8332</c:v>
                </c:pt>
                <c:pt idx="12328">
                  <c:v>8332</c:v>
                </c:pt>
                <c:pt idx="12329">
                  <c:v>8328</c:v>
                </c:pt>
                <c:pt idx="12330">
                  <c:v>8330</c:v>
                </c:pt>
                <c:pt idx="12331">
                  <c:v>8329</c:v>
                </c:pt>
                <c:pt idx="12332">
                  <c:v>8329</c:v>
                </c:pt>
                <c:pt idx="12333">
                  <c:v>8332</c:v>
                </c:pt>
                <c:pt idx="12334">
                  <c:v>8330</c:v>
                </c:pt>
                <c:pt idx="12335">
                  <c:v>8331</c:v>
                </c:pt>
                <c:pt idx="12336">
                  <c:v>8335</c:v>
                </c:pt>
                <c:pt idx="12337">
                  <c:v>8325</c:v>
                </c:pt>
                <c:pt idx="12338">
                  <c:v>8309</c:v>
                </c:pt>
                <c:pt idx="12339">
                  <c:v>8319</c:v>
                </c:pt>
                <c:pt idx="12340">
                  <c:v>8309</c:v>
                </c:pt>
                <c:pt idx="12341">
                  <c:v>8305</c:v>
                </c:pt>
                <c:pt idx="12342">
                  <c:v>8305</c:v>
                </c:pt>
                <c:pt idx="12343">
                  <c:v>8310</c:v>
                </c:pt>
                <c:pt idx="12344">
                  <c:v>8308</c:v>
                </c:pt>
                <c:pt idx="12345">
                  <c:v>8307</c:v>
                </c:pt>
                <c:pt idx="12346">
                  <c:v>8301</c:v>
                </c:pt>
                <c:pt idx="12347">
                  <c:v>8301</c:v>
                </c:pt>
                <c:pt idx="12348">
                  <c:v>8301</c:v>
                </c:pt>
                <c:pt idx="12349">
                  <c:v>8301</c:v>
                </c:pt>
                <c:pt idx="12350">
                  <c:v>8305</c:v>
                </c:pt>
                <c:pt idx="12351">
                  <c:v>8303</c:v>
                </c:pt>
                <c:pt idx="12352">
                  <c:v>8295</c:v>
                </c:pt>
                <c:pt idx="12353">
                  <c:v>8293</c:v>
                </c:pt>
                <c:pt idx="12354">
                  <c:v>8287</c:v>
                </c:pt>
                <c:pt idx="12355">
                  <c:v>8297</c:v>
                </c:pt>
                <c:pt idx="12356">
                  <c:v>8306</c:v>
                </c:pt>
                <c:pt idx="12357">
                  <c:v>8304</c:v>
                </c:pt>
                <c:pt idx="12358">
                  <c:v>8311</c:v>
                </c:pt>
                <c:pt idx="12359">
                  <c:v>8009</c:v>
                </c:pt>
                <c:pt idx="12360">
                  <c:v>7842</c:v>
                </c:pt>
                <c:pt idx="12361">
                  <c:v>7809</c:v>
                </c:pt>
                <c:pt idx="12362">
                  <c:v>7809</c:v>
                </c:pt>
                <c:pt idx="12363">
                  <c:v>7809</c:v>
                </c:pt>
                <c:pt idx="12364">
                  <c:v>7809</c:v>
                </c:pt>
                <c:pt idx="12365">
                  <c:v>7809</c:v>
                </c:pt>
                <c:pt idx="12366">
                  <c:v>7809</c:v>
                </c:pt>
                <c:pt idx="12367">
                  <c:v>7801</c:v>
                </c:pt>
                <c:pt idx="12368">
                  <c:v>7809</c:v>
                </c:pt>
                <c:pt idx="12369">
                  <c:v>7801</c:v>
                </c:pt>
                <c:pt idx="12370">
                  <c:v>7805</c:v>
                </c:pt>
                <c:pt idx="12371">
                  <c:v>7803</c:v>
                </c:pt>
                <c:pt idx="12372">
                  <c:v>7803</c:v>
                </c:pt>
                <c:pt idx="12373">
                  <c:v>7804</c:v>
                </c:pt>
                <c:pt idx="12374">
                  <c:v>7816</c:v>
                </c:pt>
                <c:pt idx="12375">
                  <c:v>7803</c:v>
                </c:pt>
                <c:pt idx="12376">
                  <c:v>7804</c:v>
                </c:pt>
                <c:pt idx="12377">
                  <c:v>7806</c:v>
                </c:pt>
                <c:pt idx="12378">
                  <c:v>7807</c:v>
                </c:pt>
                <c:pt idx="12379">
                  <c:v>7801</c:v>
                </c:pt>
                <c:pt idx="12380">
                  <c:v>7803</c:v>
                </c:pt>
                <c:pt idx="12381">
                  <c:v>7800</c:v>
                </c:pt>
                <c:pt idx="12382">
                  <c:v>7807</c:v>
                </c:pt>
                <c:pt idx="12383">
                  <c:v>7807</c:v>
                </c:pt>
                <c:pt idx="12384">
                  <c:v>7813</c:v>
                </c:pt>
                <c:pt idx="12385">
                  <c:v>7807</c:v>
                </c:pt>
                <c:pt idx="12386">
                  <c:v>7812</c:v>
                </c:pt>
                <c:pt idx="12387">
                  <c:v>7816</c:v>
                </c:pt>
                <c:pt idx="12388">
                  <c:v>7812</c:v>
                </c:pt>
                <c:pt idx="12389">
                  <c:v>7817</c:v>
                </c:pt>
                <c:pt idx="12390">
                  <c:v>7815</c:v>
                </c:pt>
                <c:pt idx="12391">
                  <c:v>7814</c:v>
                </c:pt>
                <c:pt idx="12392">
                  <c:v>7806</c:v>
                </c:pt>
                <c:pt idx="12393">
                  <c:v>7812</c:v>
                </c:pt>
                <c:pt idx="12394">
                  <c:v>7808</c:v>
                </c:pt>
                <c:pt idx="12395">
                  <c:v>7805</c:v>
                </c:pt>
                <c:pt idx="12396">
                  <c:v>7807</c:v>
                </c:pt>
                <c:pt idx="12397">
                  <c:v>7805</c:v>
                </c:pt>
                <c:pt idx="12398">
                  <c:v>7798</c:v>
                </c:pt>
                <c:pt idx="12399">
                  <c:v>7813</c:v>
                </c:pt>
                <c:pt idx="12400">
                  <c:v>7812</c:v>
                </c:pt>
                <c:pt idx="12401">
                  <c:v>7803</c:v>
                </c:pt>
                <c:pt idx="12402">
                  <c:v>7801</c:v>
                </c:pt>
                <c:pt idx="12403">
                  <c:v>7794</c:v>
                </c:pt>
                <c:pt idx="12404">
                  <c:v>7803</c:v>
                </c:pt>
                <c:pt idx="12405">
                  <c:v>7799</c:v>
                </c:pt>
                <c:pt idx="12406">
                  <c:v>7790</c:v>
                </c:pt>
                <c:pt idx="12407">
                  <c:v>7803</c:v>
                </c:pt>
                <c:pt idx="12408">
                  <c:v>7798</c:v>
                </c:pt>
                <c:pt idx="12409">
                  <c:v>7795</c:v>
                </c:pt>
                <c:pt idx="12410">
                  <c:v>7804</c:v>
                </c:pt>
                <c:pt idx="12411">
                  <c:v>7801</c:v>
                </c:pt>
                <c:pt idx="12412">
                  <c:v>7809</c:v>
                </c:pt>
                <c:pt idx="12413">
                  <c:v>7801</c:v>
                </c:pt>
                <c:pt idx="12414">
                  <c:v>7797</c:v>
                </c:pt>
                <c:pt idx="12415">
                  <c:v>7796</c:v>
                </c:pt>
                <c:pt idx="12416">
                  <c:v>7795</c:v>
                </c:pt>
                <c:pt idx="12417">
                  <c:v>7793</c:v>
                </c:pt>
                <c:pt idx="12418">
                  <c:v>7789</c:v>
                </c:pt>
                <c:pt idx="12419">
                  <c:v>7793</c:v>
                </c:pt>
                <c:pt idx="12420">
                  <c:v>7797</c:v>
                </c:pt>
                <c:pt idx="12421">
                  <c:v>7794</c:v>
                </c:pt>
                <c:pt idx="12422">
                  <c:v>7793</c:v>
                </c:pt>
                <c:pt idx="12423">
                  <c:v>7801</c:v>
                </c:pt>
                <c:pt idx="12424">
                  <c:v>7800</c:v>
                </c:pt>
                <c:pt idx="12425">
                  <c:v>7795</c:v>
                </c:pt>
                <c:pt idx="12426">
                  <c:v>7793</c:v>
                </c:pt>
                <c:pt idx="12427">
                  <c:v>7790</c:v>
                </c:pt>
                <c:pt idx="12428">
                  <c:v>7793</c:v>
                </c:pt>
                <c:pt idx="12429">
                  <c:v>7795</c:v>
                </c:pt>
                <c:pt idx="12430">
                  <c:v>7796</c:v>
                </c:pt>
                <c:pt idx="12431">
                  <c:v>7791</c:v>
                </c:pt>
                <c:pt idx="12432">
                  <c:v>7799</c:v>
                </c:pt>
                <c:pt idx="12433">
                  <c:v>7790</c:v>
                </c:pt>
                <c:pt idx="12434">
                  <c:v>7742</c:v>
                </c:pt>
                <c:pt idx="12435">
                  <c:v>7737</c:v>
                </c:pt>
                <c:pt idx="12436">
                  <c:v>7743</c:v>
                </c:pt>
                <c:pt idx="12437">
                  <c:v>7729</c:v>
                </c:pt>
                <c:pt idx="12438">
                  <c:v>7740</c:v>
                </c:pt>
                <c:pt idx="12439">
                  <c:v>7732</c:v>
                </c:pt>
                <c:pt idx="12440">
                  <c:v>7731</c:v>
                </c:pt>
                <c:pt idx="12441">
                  <c:v>7730</c:v>
                </c:pt>
                <c:pt idx="12442">
                  <c:v>7730</c:v>
                </c:pt>
                <c:pt idx="12443">
                  <c:v>7735</c:v>
                </c:pt>
                <c:pt idx="12444">
                  <c:v>7672</c:v>
                </c:pt>
                <c:pt idx="12445">
                  <c:v>7525</c:v>
                </c:pt>
                <c:pt idx="12446">
                  <c:v>7366</c:v>
                </c:pt>
                <c:pt idx="12447">
                  <c:v>7241</c:v>
                </c:pt>
                <c:pt idx="12448">
                  <c:v>6932</c:v>
                </c:pt>
                <c:pt idx="12449">
                  <c:v>6827</c:v>
                </c:pt>
                <c:pt idx="12450">
                  <c:v>6792</c:v>
                </c:pt>
                <c:pt idx="12451">
                  <c:v>6791</c:v>
                </c:pt>
                <c:pt idx="12452">
                  <c:v>6783</c:v>
                </c:pt>
                <c:pt idx="12453">
                  <c:v>6788</c:v>
                </c:pt>
                <c:pt idx="12454">
                  <c:v>6802</c:v>
                </c:pt>
                <c:pt idx="12455">
                  <c:v>6807</c:v>
                </c:pt>
                <c:pt idx="12456">
                  <c:v>6799</c:v>
                </c:pt>
                <c:pt idx="12457">
                  <c:v>6810</c:v>
                </c:pt>
                <c:pt idx="12458">
                  <c:v>6807</c:v>
                </c:pt>
                <c:pt idx="12459">
                  <c:v>6810</c:v>
                </c:pt>
                <c:pt idx="12460">
                  <c:v>6812</c:v>
                </c:pt>
                <c:pt idx="12461">
                  <c:v>6813</c:v>
                </c:pt>
                <c:pt idx="12462">
                  <c:v>6815</c:v>
                </c:pt>
                <c:pt idx="12463">
                  <c:v>6817</c:v>
                </c:pt>
                <c:pt idx="12464">
                  <c:v>6817</c:v>
                </c:pt>
                <c:pt idx="12465">
                  <c:v>6814</c:v>
                </c:pt>
                <c:pt idx="12466">
                  <c:v>6840</c:v>
                </c:pt>
                <c:pt idx="12467">
                  <c:v>6936</c:v>
                </c:pt>
                <c:pt idx="12468">
                  <c:v>6943</c:v>
                </c:pt>
                <c:pt idx="12469">
                  <c:v>6948</c:v>
                </c:pt>
                <c:pt idx="12470">
                  <c:v>6946</c:v>
                </c:pt>
                <c:pt idx="12471">
                  <c:v>6942</c:v>
                </c:pt>
                <c:pt idx="12472">
                  <c:v>6940</c:v>
                </c:pt>
                <c:pt idx="12473">
                  <c:v>6948</c:v>
                </c:pt>
                <c:pt idx="12474">
                  <c:v>6944</c:v>
                </c:pt>
                <c:pt idx="12475">
                  <c:v>6944</c:v>
                </c:pt>
                <c:pt idx="12476">
                  <c:v>6942</c:v>
                </c:pt>
                <c:pt idx="12477">
                  <c:v>6869</c:v>
                </c:pt>
                <c:pt idx="12478">
                  <c:v>6800</c:v>
                </c:pt>
                <c:pt idx="12479">
                  <c:v>6804</c:v>
                </c:pt>
                <c:pt idx="12480">
                  <c:v>6801</c:v>
                </c:pt>
                <c:pt idx="12481">
                  <c:v>6798</c:v>
                </c:pt>
                <c:pt idx="12482">
                  <c:v>6797</c:v>
                </c:pt>
                <c:pt idx="12483">
                  <c:v>6796</c:v>
                </c:pt>
                <c:pt idx="12484">
                  <c:v>6797</c:v>
                </c:pt>
                <c:pt idx="12485">
                  <c:v>6812</c:v>
                </c:pt>
                <c:pt idx="12486">
                  <c:v>6831</c:v>
                </c:pt>
                <c:pt idx="12487">
                  <c:v>6826</c:v>
                </c:pt>
                <c:pt idx="12488">
                  <c:v>6826</c:v>
                </c:pt>
                <c:pt idx="12489">
                  <c:v>6884</c:v>
                </c:pt>
                <c:pt idx="12490">
                  <c:v>6945</c:v>
                </c:pt>
                <c:pt idx="12491">
                  <c:v>6952</c:v>
                </c:pt>
                <c:pt idx="12492">
                  <c:v>6955</c:v>
                </c:pt>
                <c:pt idx="12493">
                  <c:v>6959</c:v>
                </c:pt>
                <c:pt idx="12494">
                  <c:v>6957</c:v>
                </c:pt>
                <c:pt idx="12495">
                  <c:v>6958</c:v>
                </c:pt>
                <c:pt idx="12496">
                  <c:v>6958</c:v>
                </c:pt>
                <c:pt idx="12497">
                  <c:v>6979</c:v>
                </c:pt>
                <c:pt idx="12498">
                  <c:v>7059</c:v>
                </c:pt>
                <c:pt idx="12499">
                  <c:v>7060</c:v>
                </c:pt>
                <c:pt idx="12500">
                  <c:v>7056</c:v>
                </c:pt>
                <c:pt idx="12501">
                  <c:v>7049</c:v>
                </c:pt>
                <c:pt idx="12502">
                  <c:v>7045</c:v>
                </c:pt>
                <c:pt idx="12503">
                  <c:v>6962</c:v>
                </c:pt>
                <c:pt idx="12504">
                  <c:v>6845</c:v>
                </c:pt>
                <c:pt idx="12505">
                  <c:v>6808</c:v>
                </c:pt>
                <c:pt idx="12506">
                  <c:v>6811</c:v>
                </c:pt>
                <c:pt idx="12507">
                  <c:v>6811</c:v>
                </c:pt>
                <c:pt idx="12508">
                  <c:v>6812</c:v>
                </c:pt>
                <c:pt idx="12509">
                  <c:v>6808</c:v>
                </c:pt>
                <c:pt idx="12510">
                  <c:v>6811</c:v>
                </c:pt>
                <c:pt idx="12511">
                  <c:v>6811</c:v>
                </c:pt>
                <c:pt idx="12512">
                  <c:v>6809</c:v>
                </c:pt>
                <c:pt idx="12513">
                  <c:v>6802</c:v>
                </c:pt>
                <c:pt idx="12514">
                  <c:v>6801</c:v>
                </c:pt>
                <c:pt idx="12515">
                  <c:v>6806</c:v>
                </c:pt>
                <c:pt idx="12516">
                  <c:v>6796</c:v>
                </c:pt>
                <c:pt idx="12517">
                  <c:v>6797</c:v>
                </c:pt>
                <c:pt idx="12518">
                  <c:v>6799</c:v>
                </c:pt>
                <c:pt idx="12519">
                  <c:v>6802</c:v>
                </c:pt>
                <c:pt idx="12520">
                  <c:v>6799</c:v>
                </c:pt>
                <c:pt idx="12521">
                  <c:v>6808</c:v>
                </c:pt>
                <c:pt idx="12522">
                  <c:v>6834</c:v>
                </c:pt>
                <c:pt idx="12523">
                  <c:v>6877</c:v>
                </c:pt>
                <c:pt idx="12524">
                  <c:v>6951</c:v>
                </c:pt>
                <c:pt idx="12525">
                  <c:v>6973</c:v>
                </c:pt>
                <c:pt idx="12526">
                  <c:v>6977</c:v>
                </c:pt>
                <c:pt idx="12527">
                  <c:v>6971</c:v>
                </c:pt>
                <c:pt idx="12528">
                  <c:v>6971</c:v>
                </c:pt>
                <c:pt idx="12529">
                  <c:v>6964</c:v>
                </c:pt>
                <c:pt idx="12530">
                  <c:v>6969</c:v>
                </c:pt>
                <c:pt idx="12531">
                  <c:v>6971</c:v>
                </c:pt>
                <c:pt idx="12532">
                  <c:v>6967</c:v>
                </c:pt>
                <c:pt idx="12533">
                  <c:v>6965</c:v>
                </c:pt>
                <c:pt idx="12534">
                  <c:v>6965</c:v>
                </c:pt>
                <c:pt idx="12535">
                  <c:v>6968</c:v>
                </c:pt>
                <c:pt idx="12536">
                  <c:v>6970</c:v>
                </c:pt>
                <c:pt idx="12537">
                  <c:v>6971</c:v>
                </c:pt>
                <c:pt idx="12538">
                  <c:v>6969</c:v>
                </c:pt>
                <c:pt idx="12539">
                  <c:v>6971</c:v>
                </c:pt>
                <c:pt idx="12540">
                  <c:v>6967</c:v>
                </c:pt>
                <c:pt idx="12541">
                  <c:v>6965</c:v>
                </c:pt>
                <c:pt idx="12542">
                  <c:v>6972</c:v>
                </c:pt>
                <c:pt idx="12543">
                  <c:v>6979</c:v>
                </c:pt>
                <c:pt idx="12544">
                  <c:v>6977</c:v>
                </c:pt>
                <c:pt idx="12545">
                  <c:v>6979</c:v>
                </c:pt>
                <c:pt idx="12546">
                  <c:v>6985</c:v>
                </c:pt>
                <c:pt idx="12547">
                  <c:v>6993</c:v>
                </c:pt>
                <c:pt idx="12548">
                  <c:v>6988</c:v>
                </c:pt>
                <c:pt idx="12549">
                  <c:v>6989</c:v>
                </c:pt>
                <c:pt idx="12550">
                  <c:v>6977</c:v>
                </c:pt>
                <c:pt idx="12551">
                  <c:v>6973</c:v>
                </c:pt>
                <c:pt idx="12552">
                  <c:v>6972</c:v>
                </c:pt>
                <c:pt idx="12553">
                  <c:v>6972</c:v>
                </c:pt>
                <c:pt idx="12554">
                  <c:v>6967</c:v>
                </c:pt>
                <c:pt idx="12555">
                  <c:v>6967</c:v>
                </c:pt>
                <c:pt idx="12556">
                  <c:v>6962</c:v>
                </c:pt>
                <c:pt idx="12557">
                  <c:v>6889</c:v>
                </c:pt>
                <c:pt idx="12558">
                  <c:v>6841</c:v>
                </c:pt>
                <c:pt idx="12559">
                  <c:v>6843</c:v>
                </c:pt>
                <c:pt idx="12560">
                  <c:v>6847</c:v>
                </c:pt>
                <c:pt idx="12561">
                  <c:v>6848</c:v>
                </c:pt>
                <c:pt idx="12562">
                  <c:v>6847</c:v>
                </c:pt>
                <c:pt idx="12563">
                  <c:v>6847</c:v>
                </c:pt>
                <c:pt idx="12564">
                  <c:v>6847</c:v>
                </c:pt>
                <c:pt idx="12565">
                  <c:v>6843</c:v>
                </c:pt>
                <c:pt idx="12566">
                  <c:v>6847</c:v>
                </c:pt>
                <c:pt idx="12567">
                  <c:v>6839</c:v>
                </c:pt>
                <c:pt idx="12568">
                  <c:v>6843</c:v>
                </c:pt>
                <c:pt idx="12569">
                  <c:v>6844</c:v>
                </c:pt>
                <c:pt idx="12570">
                  <c:v>6846</c:v>
                </c:pt>
                <c:pt idx="12571">
                  <c:v>6849</c:v>
                </c:pt>
                <c:pt idx="12572">
                  <c:v>6855</c:v>
                </c:pt>
                <c:pt idx="12573">
                  <c:v>6852</c:v>
                </c:pt>
                <c:pt idx="12574">
                  <c:v>6928</c:v>
                </c:pt>
                <c:pt idx="12575">
                  <c:v>6962</c:v>
                </c:pt>
                <c:pt idx="12576">
                  <c:v>6968</c:v>
                </c:pt>
                <c:pt idx="12577">
                  <c:v>6979</c:v>
                </c:pt>
                <c:pt idx="12578">
                  <c:v>7044</c:v>
                </c:pt>
                <c:pt idx="12579">
                  <c:v>7050</c:v>
                </c:pt>
                <c:pt idx="12580">
                  <c:v>7048</c:v>
                </c:pt>
                <c:pt idx="12581">
                  <c:v>7049</c:v>
                </c:pt>
                <c:pt idx="12582">
                  <c:v>7055</c:v>
                </c:pt>
                <c:pt idx="12583">
                  <c:v>7057</c:v>
                </c:pt>
                <c:pt idx="12584">
                  <c:v>7015</c:v>
                </c:pt>
                <c:pt idx="12585">
                  <c:v>6888</c:v>
                </c:pt>
                <c:pt idx="12586">
                  <c:v>6851</c:v>
                </c:pt>
                <c:pt idx="12587">
                  <c:v>6849</c:v>
                </c:pt>
                <c:pt idx="12588">
                  <c:v>6847</c:v>
                </c:pt>
                <c:pt idx="12589">
                  <c:v>6851</c:v>
                </c:pt>
                <c:pt idx="12590">
                  <c:v>6933</c:v>
                </c:pt>
                <c:pt idx="12591">
                  <c:v>6967</c:v>
                </c:pt>
                <c:pt idx="12592">
                  <c:v>6968</c:v>
                </c:pt>
                <c:pt idx="12593">
                  <c:v>6982</c:v>
                </c:pt>
                <c:pt idx="12594">
                  <c:v>7046</c:v>
                </c:pt>
                <c:pt idx="12595">
                  <c:v>7063</c:v>
                </c:pt>
                <c:pt idx="12596">
                  <c:v>7066</c:v>
                </c:pt>
                <c:pt idx="12597">
                  <c:v>7063</c:v>
                </c:pt>
                <c:pt idx="12598">
                  <c:v>7062</c:v>
                </c:pt>
                <c:pt idx="12599">
                  <c:v>7058</c:v>
                </c:pt>
                <c:pt idx="12600">
                  <c:v>7059</c:v>
                </c:pt>
                <c:pt idx="12601">
                  <c:v>7053</c:v>
                </c:pt>
                <c:pt idx="12602">
                  <c:v>6971</c:v>
                </c:pt>
                <c:pt idx="12603">
                  <c:v>6869</c:v>
                </c:pt>
                <c:pt idx="12604">
                  <c:v>6847</c:v>
                </c:pt>
                <c:pt idx="12605">
                  <c:v>6843</c:v>
                </c:pt>
                <c:pt idx="12606">
                  <c:v>6848</c:v>
                </c:pt>
                <c:pt idx="12607">
                  <c:v>6860</c:v>
                </c:pt>
                <c:pt idx="12608">
                  <c:v>6915</c:v>
                </c:pt>
                <c:pt idx="12609">
                  <c:v>6955</c:v>
                </c:pt>
                <c:pt idx="12610">
                  <c:v>6968</c:v>
                </c:pt>
                <c:pt idx="12611">
                  <c:v>7039</c:v>
                </c:pt>
                <c:pt idx="12612">
                  <c:v>7071</c:v>
                </c:pt>
                <c:pt idx="12613">
                  <c:v>7067</c:v>
                </c:pt>
                <c:pt idx="12614">
                  <c:v>7072</c:v>
                </c:pt>
                <c:pt idx="12615">
                  <c:v>7073</c:v>
                </c:pt>
                <c:pt idx="12616">
                  <c:v>7066</c:v>
                </c:pt>
                <c:pt idx="12617">
                  <c:v>7097</c:v>
                </c:pt>
                <c:pt idx="12618">
                  <c:v>7141</c:v>
                </c:pt>
                <c:pt idx="12619">
                  <c:v>7151</c:v>
                </c:pt>
                <c:pt idx="12620">
                  <c:v>7153</c:v>
                </c:pt>
                <c:pt idx="12621">
                  <c:v>7159</c:v>
                </c:pt>
                <c:pt idx="12622">
                  <c:v>7179</c:v>
                </c:pt>
                <c:pt idx="12623">
                  <c:v>7207</c:v>
                </c:pt>
                <c:pt idx="12624">
                  <c:v>7229</c:v>
                </c:pt>
                <c:pt idx="12625">
                  <c:v>7227</c:v>
                </c:pt>
                <c:pt idx="12626">
                  <c:v>7204</c:v>
                </c:pt>
                <c:pt idx="12627">
                  <c:v>7220</c:v>
                </c:pt>
                <c:pt idx="12628">
                  <c:v>7246</c:v>
                </c:pt>
                <c:pt idx="12629">
                  <c:v>7260</c:v>
                </c:pt>
                <c:pt idx="12630">
                  <c:v>7257</c:v>
                </c:pt>
                <c:pt idx="12631">
                  <c:v>7264</c:v>
                </c:pt>
                <c:pt idx="12632">
                  <c:v>7260</c:v>
                </c:pt>
                <c:pt idx="12633">
                  <c:v>7258</c:v>
                </c:pt>
                <c:pt idx="12634">
                  <c:v>7255</c:v>
                </c:pt>
                <c:pt idx="12635">
                  <c:v>7256</c:v>
                </c:pt>
                <c:pt idx="12636">
                  <c:v>7270</c:v>
                </c:pt>
                <c:pt idx="12637">
                  <c:v>7284</c:v>
                </c:pt>
                <c:pt idx="12638">
                  <c:v>7296</c:v>
                </c:pt>
                <c:pt idx="12639">
                  <c:v>7297</c:v>
                </c:pt>
                <c:pt idx="12640">
                  <c:v>7292</c:v>
                </c:pt>
                <c:pt idx="12641">
                  <c:v>7328</c:v>
                </c:pt>
                <c:pt idx="12642">
                  <c:v>7380</c:v>
                </c:pt>
                <c:pt idx="12643">
                  <c:v>7410</c:v>
                </c:pt>
                <c:pt idx="12644">
                  <c:v>7418</c:v>
                </c:pt>
                <c:pt idx="12645">
                  <c:v>7470</c:v>
                </c:pt>
                <c:pt idx="12646">
                  <c:v>7511</c:v>
                </c:pt>
                <c:pt idx="12647">
                  <c:v>7524</c:v>
                </c:pt>
                <c:pt idx="12648">
                  <c:v>7516</c:v>
                </c:pt>
                <c:pt idx="12649">
                  <c:v>7520</c:v>
                </c:pt>
                <c:pt idx="12650">
                  <c:v>7522</c:v>
                </c:pt>
                <c:pt idx="12651">
                  <c:v>7525</c:v>
                </c:pt>
                <c:pt idx="12652">
                  <c:v>7534</c:v>
                </c:pt>
                <c:pt idx="12653">
                  <c:v>7569</c:v>
                </c:pt>
                <c:pt idx="12654">
                  <c:v>7577</c:v>
                </c:pt>
                <c:pt idx="12655">
                  <c:v>7583</c:v>
                </c:pt>
                <c:pt idx="12656">
                  <c:v>7584</c:v>
                </c:pt>
                <c:pt idx="12657">
                  <c:v>7585</c:v>
                </c:pt>
                <c:pt idx="12658">
                  <c:v>7608</c:v>
                </c:pt>
                <c:pt idx="12659">
                  <c:v>7663</c:v>
                </c:pt>
                <c:pt idx="12660">
                  <c:v>7677</c:v>
                </c:pt>
                <c:pt idx="12661">
                  <c:v>7691</c:v>
                </c:pt>
                <c:pt idx="12662">
                  <c:v>7695</c:v>
                </c:pt>
                <c:pt idx="12663">
                  <c:v>7703</c:v>
                </c:pt>
                <c:pt idx="12664">
                  <c:v>7720</c:v>
                </c:pt>
                <c:pt idx="12665">
                  <c:v>7741</c:v>
                </c:pt>
                <c:pt idx="12666">
                  <c:v>7739</c:v>
                </c:pt>
                <c:pt idx="12667">
                  <c:v>7739</c:v>
                </c:pt>
                <c:pt idx="12668">
                  <c:v>7747</c:v>
                </c:pt>
                <c:pt idx="12669">
                  <c:v>7743</c:v>
                </c:pt>
                <c:pt idx="12670">
                  <c:v>7757</c:v>
                </c:pt>
                <c:pt idx="12671">
                  <c:v>7760</c:v>
                </c:pt>
                <c:pt idx="12672">
                  <c:v>7760</c:v>
                </c:pt>
                <c:pt idx="12673">
                  <c:v>7757</c:v>
                </c:pt>
                <c:pt idx="12674">
                  <c:v>7780</c:v>
                </c:pt>
                <c:pt idx="12675">
                  <c:v>7787</c:v>
                </c:pt>
                <c:pt idx="12676">
                  <c:v>7790</c:v>
                </c:pt>
                <c:pt idx="12677">
                  <c:v>7786</c:v>
                </c:pt>
                <c:pt idx="12678">
                  <c:v>7791</c:v>
                </c:pt>
                <c:pt idx="12679">
                  <c:v>7790</c:v>
                </c:pt>
                <c:pt idx="12680">
                  <c:v>7792</c:v>
                </c:pt>
                <c:pt idx="12681">
                  <c:v>7798</c:v>
                </c:pt>
                <c:pt idx="12682">
                  <c:v>7798</c:v>
                </c:pt>
                <c:pt idx="12683">
                  <c:v>7802</c:v>
                </c:pt>
                <c:pt idx="12684">
                  <c:v>7803</c:v>
                </c:pt>
                <c:pt idx="12685">
                  <c:v>7798</c:v>
                </c:pt>
                <c:pt idx="12686">
                  <c:v>7800</c:v>
                </c:pt>
                <c:pt idx="12687">
                  <c:v>7799</c:v>
                </c:pt>
                <c:pt idx="12688">
                  <c:v>7800</c:v>
                </c:pt>
                <c:pt idx="12689">
                  <c:v>7789</c:v>
                </c:pt>
                <c:pt idx="12690">
                  <c:v>7799</c:v>
                </c:pt>
                <c:pt idx="12691">
                  <c:v>7801</c:v>
                </c:pt>
                <c:pt idx="12692">
                  <c:v>7808</c:v>
                </c:pt>
                <c:pt idx="12693">
                  <c:v>7804</c:v>
                </c:pt>
                <c:pt idx="12694">
                  <c:v>7804</c:v>
                </c:pt>
                <c:pt idx="12695">
                  <c:v>7808</c:v>
                </c:pt>
                <c:pt idx="12696">
                  <c:v>7813</c:v>
                </c:pt>
                <c:pt idx="12697">
                  <c:v>7807</c:v>
                </c:pt>
                <c:pt idx="12698">
                  <c:v>7795</c:v>
                </c:pt>
                <c:pt idx="12699">
                  <c:v>7808</c:v>
                </c:pt>
                <c:pt idx="12700">
                  <c:v>7836</c:v>
                </c:pt>
                <c:pt idx="12701">
                  <c:v>7841</c:v>
                </c:pt>
                <c:pt idx="12702">
                  <c:v>7845</c:v>
                </c:pt>
                <c:pt idx="12703">
                  <c:v>7851</c:v>
                </c:pt>
                <c:pt idx="12704">
                  <c:v>7843</c:v>
                </c:pt>
                <c:pt idx="12705">
                  <c:v>7853</c:v>
                </c:pt>
                <c:pt idx="12706">
                  <c:v>7879</c:v>
                </c:pt>
                <c:pt idx="12707">
                  <c:v>7883</c:v>
                </c:pt>
                <c:pt idx="12708">
                  <c:v>7909</c:v>
                </c:pt>
                <c:pt idx="12709">
                  <c:v>7926</c:v>
                </c:pt>
                <c:pt idx="12710">
                  <c:v>7952</c:v>
                </c:pt>
                <c:pt idx="12711">
                  <c:v>7965</c:v>
                </c:pt>
                <c:pt idx="12712">
                  <c:v>7982</c:v>
                </c:pt>
                <c:pt idx="12713">
                  <c:v>7999</c:v>
                </c:pt>
                <c:pt idx="12714">
                  <c:v>7997</c:v>
                </c:pt>
                <c:pt idx="12715">
                  <c:v>7997</c:v>
                </c:pt>
                <c:pt idx="12716">
                  <c:v>8001</c:v>
                </c:pt>
                <c:pt idx="12717">
                  <c:v>8000</c:v>
                </c:pt>
                <c:pt idx="12718">
                  <c:v>8011</c:v>
                </c:pt>
                <c:pt idx="12719">
                  <c:v>8023</c:v>
                </c:pt>
                <c:pt idx="12720">
                  <c:v>8036</c:v>
                </c:pt>
                <c:pt idx="12721">
                  <c:v>8049</c:v>
                </c:pt>
                <c:pt idx="12722">
                  <c:v>8058</c:v>
                </c:pt>
                <c:pt idx="12723">
                  <c:v>8062</c:v>
                </c:pt>
                <c:pt idx="12724">
                  <c:v>8064</c:v>
                </c:pt>
                <c:pt idx="12725">
                  <c:v>8085</c:v>
                </c:pt>
                <c:pt idx="12726">
                  <c:v>8080</c:v>
                </c:pt>
                <c:pt idx="12727">
                  <c:v>8083</c:v>
                </c:pt>
                <c:pt idx="12728">
                  <c:v>8086</c:v>
                </c:pt>
                <c:pt idx="12729">
                  <c:v>8088</c:v>
                </c:pt>
                <c:pt idx="12730">
                  <c:v>8104</c:v>
                </c:pt>
                <c:pt idx="12731">
                  <c:v>8107</c:v>
                </c:pt>
                <c:pt idx="12732">
                  <c:v>8102</c:v>
                </c:pt>
                <c:pt idx="12733">
                  <c:v>8102</c:v>
                </c:pt>
                <c:pt idx="12734">
                  <c:v>8098</c:v>
                </c:pt>
                <c:pt idx="12735">
                  <c:v>8106</c:v>
                </c:pt>
                <c:pt idx="12736">
                  <c:v>8101</c:v>
                </c:pt>
                <c:pt idx="12737">
                  <c:v>8105</c:v>
                </c:pt>
                <c:pt idx="12738">
                  <c:v>8110</c:v>
                </c:pt>
                <c:pt idx="12739">
                  <c:v>8124</c:v>
                </c:pt>
                <c:pt idx="12740">
                  <c:v>8130</c:v>
                </c:pt>
                <c:pt idx="12741">
                  <c:v>8130</c:v>
                </c:pt>
                <c:pt idx="12742">
                  <c:v>8125</c:v>
                </c:pt>
                <c:pt idx="12743">
                  <c:v>8127</c:v>
                </c:pt>
                <c:pt idx="12744">
                  <c:v>8140</c:v>
                </c:pt>
                <c:pt idx="12745">
                  <c:v>8141</c:v>
                </c:pt>
                <c:pt idx="12746">
                  <c:v>8144</c:v>
                </c:pt>
                <c:pt idx="12747">
                  <c:v>8140</c:v>
                </c:pt>
                <c:pt idx="12748">
                  <c:v>8136</c:v>
                </c:pt>
                <c:pt idx="12749">
                  <c:v>8133</c:v>
                </c:pt>
                <c:pt idx="12750">
                  <c:v>8052</c:v>
                </c:pt>
                <c:pt idx="12751">
                  <c:v>7972</c:v>
                </c:pt>
                <c:pt idx="12752">
                  <c:v>7963</c:v>
                </c:pt>
                <c:pt idx="12753">
                  <c:v>7970</c:v>
                </c:pt>
                <c:pt idx="12754">
                  <c:v>7963</c:v>
                </c:pt>
                <c:pt idx="12755">
                  <c:v>7985</c:v>
                </c:pt>
                <c:pt idx="12756">
                  <c:v>7981</c:v>
                </c:pt>
                <c:pt idx="12757">
                  <c:v>7984</c:v>
                </c:pt>
                <c:pt idx="12758">
                  <c:v>7995</c:v>
                </c:pt>
                <c:pt idx="12759">
                  <c:v>8000</c:v>
                </c:pt>
                <c:pt idx="12760">
                  <c:v>7997</c:v>
                </c:pt>
                <c:pt idx="12761">
                  <c:v>8006</c:v>
                </c:pt>
                <c:pt idx="12762">
                  <c:v>8003</c:v>
                </c:pt>
                <c:pt idx="12763">
                  <c:v>8002</c:v>
                </c:pt>
                <c:pt idx="12764">
                  <c:v>8001</c:v>
                </c:pt>
                <c:pt idx="12765">
                  <c:v>7972</c:v>
                </c:pt>
                <c:pt idx="12766">
                  <c:v>7955</c:v>
                </c:pt>
                <c:pt idx="12767">
                  <c:v>7953</c:v>
                </c:pt>
                <c:pt idx="12768">
                  <c:v>7952</c:v>
                </c:pt>
                <c:pt idx="12769">
                  <c:v>7965</c:v>
                </c:pt>
                <c:pt idx="12770">
                  <c:v>7969</c:v>
                </c:pt>
                <c:pt idx="12771">
                  <c:v>7970</c:v>
                </c:pt>
                <c:pt idx="12772">
                  <c:v>7973</c:v>
                </c:pt>
                <c:pt idx="12773">
                  <c:v>7970</c:v>
                </c:pt>
                <c:pt idx="12774">
                  <c:v>7961</c:v>
                </c:pt>
                <c:pt idx="12775">
                  <c:v>7969</c:v>
                </c:pt>
                <c:pt idx="12776">
                  <c:v>7971</c:v>
                </c:pt>
                <c:pt idx="12777">
                  <c:v>7968</c:v>
                </c:pt>
                <c:pt idx="12778">
                  <c:v>7968</c:v>
                </c:pt>
                <c:pt idx="12779">
                  <c:v>7968</c:v>
                </c:pt>
                <c:pt idx="12780">
                  <c:v>7971</c:v>
                </c:pt>
                <c:pt idx="12781">
                  <c:v>7970</c:v>
                </c:pt>
                <c:pt idx="12782">
                  <c:v>7967</c:v>
                </c:pt>
                <c:pt idx="12783">
                  <c:v>7968</c:v>
                </c:pt>
                <c:pt idx="12784">
                  <c:v>7969</c:v>
                </c:pt>
                <c:pt idx="12785">
                  <c:v>7947</c:v>
                </c:pt>
                <c:pt idx="12786">
                  <c:v>7931</c:v>
                </c:pt>
                <c:pt idx="12787">
                  <c:v>7929</c:v>
                </c:pt>
                <c:pt idx="12788">
                  <c:v>7942</c:v>
                </c:pt>
                <c:pt idx="12789">
                  <c:v>7942</c:v>
                </c:pt>
                <c:pt idx="12790">
                  <c:v>7930</c:v>
                </c:pt>
                <c:pt idx="12791">
                  <c:v>7927</c:v>
                </c:pt>
                <c:pt idx="12792">
                  <c:v>7955</c:v>
                </c:pt>
                <c:pt idx="12793">
                  <c:v>7984</c:v>
                </c:pt>
                <c:pt idx="12794">
                  <c:v>7983</c:v>
                </c:pt>
                <c:pt idx="12795">
                  <c:v>7974</c:v>
                </c:pt>
                <c:pt idx="12796">
                  <c:v>7963</c:v>
                </c:pt>
                <c:pt idx="12797">
                  <c:v>7958</c:v>
                </c:pt>
                <c:pt idx="12798">
                  <c:v>7953</c:v>
                </c:pt>
                <c:pt idx="12799">
                  <c:v>7864</c:v>
                </c:pt>
                <c:pt idx="12800">
                  <c:v>7769</c:v>
                </c:pt>
                <c:pt idx="12801">
                  <c:v>7735</c:v>
                </c:pt>
                <c:pt idx="12802">
                  <c:v>7744</c:v>
                </c:pt>
                <c:pt idx="12803">
                  <c:v>7788</c:v>
                </c:pt>
                <c:pt idx="12804">
                  <c:v>7715</c:v>
                </c:pt>
                <c:pt idx="12805">
                  <c:v>7710</c:v>
                </c:pt>
                <c:pt idx="12806">
                  <c:v>7697</c:v>
                </c:pt>
                <c:pt idx="12807">
                  <c:v>7704</c:v>
                </c:pt>
                <c:pt idx="12808">
                  <c:v>7683</c:v>
                </c:pt>
                <c:pt idx="12809">
                  <c:v>7673</c:v>
                </c:pt>
                <c:pt idx="12810">
                  <c:v>7655</c:v>
                </c:pt>
                <c:pt idx="12811">
                  <c:v>7649</c:v>
                </c:pt>
                <c:pt idx="12812">
                  <c:v>7643</c:v>
                </c:pt>
                <c:pt idx="12813">
                  <c:v>7658</c:v>
                </c:pt>
                <c:pt idx="12814">
                  <c:v>7640</c:v>
                </c:pt>
                <c:pt idx="12815">
                  <c:v>7634</c:v>
                </c:pt>
                <c:pt idx="12816">
                  <c:v>7610</c:v>
                </c:pt>
                <c:pt idx="12817">
                  <c:v>7602</c:v>
                </c:pt>
                <c:pt idx="12818">
                  <c:v>7585</c:v>
                </c:pt>
                <c:pt idx="12819">
                  <c:v>7664</c:v>
                </c:pt>
                <c:pt idx="12820">
                  <c:v>7742</c:v>
                </c:pt>
                <c:pt idx="12821">
                  <c:v>7762</c:v>
                </c:pt>
                <c:pt idx="12822">
                  <c:v>7744</c:v>
                </c:pt>
                <c:pt idx="12823">
                  <c:v>7725</c:v>
                </c:pt>
                <c:pt idx="12824">
                  <c:v>7698</c:v>
                </c:pt>
                <c:pt idx="12825">
                  <c:v>7701</c:v>
                </c:pt>
                <c:pt idx="12826">
                  <c:v>7670</c:v>
                </c:pt>
                <c:pt idx="12827">
                  <c:v>7658</c:v>
                </c:pt>
                <c:pt idx="12828">
                  <c:v>7634</c:v>
                </c:pt>
                <c:pt idx="12829">
                  <c:v>7626</c:v>
                </c:pt>
                <c:pt idx="12830">
                  <c:v>7626</c:v>
                </c:pt>
                <c:pt idx="12831">
                  <c:v>7628</c:v>
                </c:pt>
                <c:pt idx="12832">
                  <c:v>7617</c:v>
                </c:pt>
                <c:pt idx="12833">
                  <c:v>7577</c:v>
                </c:pt>
                <c:pt idx="12834">
                  <c:v>7461</c:v>
                </c:pt>
                <c:pt idx="12835">
                  <c:v>7364</c:v>
                </c:pt>
                <c:pt idx="12836">
                  <c:v>7347</c:v>
                </c:pt>
                <c:pt idx="12837">
                  <c:v>7351</c:v>
                </c:pt>
                <c:pt idx="12838">
                  <c:v>7349</c:v>
                </c:pt>
                <c:pt idx="12839">
                  <c:v>7354</c:v>
                </c:pt>
                <c:pt idx="12840">
                  <c:v>7358</c:v>
                </c:pt>
                <c:pt idx="12841">
                  <c:v>7365</c:v>
                </c:pt>
                <c:pt idx="12842">
                  <c:v>7471</c:v>
                </c:pt>
                <c:pt idx="12843">
                  <c:v>7475</c:v>
                </c:pt>
                <c:pt idx="12844">
                  <c:v>7618</c:v>
                </c:pt>
                <c:pt idx="12845">
                  <c:v>7646</c:v>
                </c:pt>
                <c:pt idx="12846">
                  <c:v>7654</c:v>
                </c:pt>
                <c:pt idx="12847">
                  <c:v>7670</c:v>
                </c:pt>
                <c:pt idx="12848">
                  <c:v>7672</c:v>
                </c:pt>
                <c:pt idx="12849">
                  <c:v>7677</c:v>
                </c:pt>
                <c:pt idx="12850">
                  <c:v>7710</c:v>
                </c:pt>
                <c:pt idx="12851">
                  <c:v>7721</c:v>
                </c:pt>
                <c:pt idx="12852">
                  <c:v>7747</c:v>
                </c:pt>
                <c:pt idx="12853">
                  <c:v>7745</c:v>
                </c:pt>
                <c:pt idx="12854">
                  <c:v>7768</c:v>
                </c:pt>
                <c:pt idx="12855">
                  <c:v>7779</c:v>
                </c:pt>
                <c:pt idx="12856">
                  <c:v>7793</c:v>
                </c:pt>
                <c:pt idx="12857">
                  <c:v>7807</c:v>
                </c:pt>
                <c:pt idx="12858">
                  <c:v>7730</c:v>
                </c:pt>
                <c:pt idx="12859">
                  <c:v>7651</c:v>
                </c:pt>
                <c:pt idx="12860">
                  <c:v>7655</c:v>
                </c:pt>
                <c:pt idx="12861">
                  <c:v>7677</c:v>
                </c:pt>
                <c:pt idx="12862">
                  <c:v>7678</c:v>
                </c:pt>
                <c:pt idx="12863">
                  <c:v>7685</c:v>
                </c:pt>
                <c:pt idx="12864">
                  <c:v>7691</c:v>
                </c:pt>
                <c:pt idx="12865">
                  <c:v>7834</c:v>
                </c:pt>
                <c:pt idx="12866">
                  <c:v>7906</c:v>
                </c:pt>
                <c:pt idx="12867">
                  <c:v>7920</c:v>
                </c:pt>
                <c:pt idx="12868">
                  <c:v>7941</c:v>
                </c:pt>
                <c:pt idx="12869">
                  <c:v>7955</c:v>
                </c:pt>
                <c:pt idx="12870">
                  <c:v>7974</c:v>
                </c:pt>
                <c:pt idx="12871">
                  <c:v>7986</c:v>
                </c:pt>
                <c:pt idx="12872">
                  <c:v>7987</c:v>
                </c:pt>
                <c:pt idx="12873">
                  <c:v>7979</c:v>
                </c:pt>
                <c:pt idx="12874">
                  <c:v>7974</c:v>
                </c:pt>
                <c:pt idx="12875">
                  <c:v>7974</c:v>
                </c:pt>
                <c:pt idx="12876">
                  <c:v>7966</c:v>
                </c:pt>
                <c:pt idx="12877">
                  <c:v>7981</c:v>
                </c:pt>
                <c:pt idx="12878">
                  <c:v>7974</c:v>
                </c:pt>
                <c:pt idx="12879">
                  <c:v>7972</c:v>
                </c:pt>
                <c:pt idx="12880">
                  <c:v>7971</c:v>
                </c:pt>
                <c:pt idx="12881">
                  <c:v>7984</c:v>
                </c:pt>
                <c:pt idx="12882">
                  <c:v>7979</c:v>
                </c:pt>
                <c:pt idx="12883">
                  <c:v>7981</c:v>
                </c:pt>
                <c:pt idx="12884">
                  <c:v>7988</c:v>
                </c:pt>
                <c:pt idx="12885">
                  <c:v>7987</c:v>
                </c:pt>
                <c:pt idx="12886">
                  <c:v>7990</c:v>
                </c:pt>
                <c:pt idx="12887">
                  <c:v>7990</c:v>
                </c:pt>
                <c:pt idx="12888">
                  <c:v>7920</c:v>
                </c:pt>
                <c:pt idx="12889">
                  <c:v>7797</c:v>
                </c:pt>
                <c:pt idx="12890">
                  <c:v>7786</c:v>
                </c:pt>
                <c:pt idx="12891">
                  <c:v>7795</c:v>
                </c:pt>
                <c:pt idx="12892">
                  <c:v>7794</c:v>
                </c:pt>
                <c:pt idx="12893">
                  <c:v>7798</c:v>
                </c:pt>
                <c:pt idx="12894">
                  <c:v>7798</c:v>
                </c:pt>
                <c:pt idx="12895">
                  <c:v>7797</c:v>
                </c:pt>
                <c:pt idx="12896">
                  <c:v>7797</c:v>
                </c:pt>
                <c:pt idx="12897">
                  <c:v>7803</c:v>
                </c:pt>
                <c:pt idx="12898">
                  <c:v>7893</c:v>
                </c:pt>
                <c:pt idx="12899">
                  <c:v>7987</c:v>
                </c:pt>
                <c:pt idx="12900">
                  <c:v>7992</c:v>
                </c:pt>
                <c:pt idx="12901">
                  <c:v>7998</c:v>
                </c:pt>
                <c:pt idx="12902">
                  <c:v>7996</c:v>
                </c:pt>
                <c:pt idx="12903">
                  <c:v>7997</c:v>
                </c:pt>
                <c:pt idx="12904">
                  <c:v>7996</c:v>
                </c:pt>
                <c:pt idx="12905">
                  <c:v>7998</c:v>
                </c:pt>
                <c:pt idx="12906">
                  <c:v>8006</c:v>
                </c:pt>
                <c:pt idx="12907">
                  <c:v>7997</c:v>
                </c:pt>
                <c:pt idx="12908">
                  <c:v>8006</c:v>
                </c:pt>
                <c:pt idx="12909">
                  <c:v>7996</c:v>
                </c:pt>
                <c:pt idx="12910">
                  <c:v>7984</c:v>
                </c:pt>
                <c:pt idx="12911">
                  <c:v>7977</c:v>
                </c:pt>
                <c:pt idx="12912">
                  <c:v>7976</c:v>
                </c:pt>
                <c:pt idx="12913">
                  <c:v>7943</c:v>
                </c:pt>
                <c:pt idx="12914">
                  <c:v>7798</c:v>
                </c:pt>
                <c:pt idx="12915">
                  <c:v>7768</c:v>
                </c:pt>
                <c:pt idx="12916">
                  <c:v>7770</c:v>
                </c:pt>
                <c:pt idx="12917">
                  <c:v>7768</c:v>
                </c:pt>
                <c:pt idx="12918">
                  <c:v>7773</c:v>
                </c:pt>
                <c:pt idx="12919">
                  <c:v>7789</c:v>
                </c:pt>
                <c:pt idx="12920">
                  <c:v>7917</c:v>
                </c:pt>
                <c:pt idx="12921">
                  <c:v>7968</c:v>
                </c:pt>
                <c:pt idx="12922">
                  <c:v>7980</c:v>
                </c:pt>
                <c:pt idx="12923">
                  <c:v>7988</c:v>
                </c:pt>
                <c:pt idx="12924">
                  <c:v>7991</c:v>
                </c:pt>
                <c:pt idx="12925">
                  <c:v>7988</c:v>
                </c:pt>
                <c:pt idx="12926">
                  <c:v>7988</c:v>
                </c:pt>
                <c:pt idx="12927">
                  <c:v>7989</c:v>
                </c:pt>
                <c:pt idx="12928">
                  <c:v>7985</c:v>
                </c:pt>
                <c:pt idx="12929">
                  <c:v>7991</c:v>
                </c:pt>
                <c:pt idx="12930">
                  <c:v>7992</c:v>
                </c:pt>
                <c:pt idx="12931">
                  <c:v>7973</c:v>
                </c:pt>
                <c:pt idx="12932">
                  <c:v>7976</c:v>
                </c:pt>
                <c:pt idx="12933">
                  <c:v>7978</c:v>
                </c:pt>
                <c:pt idx="12934">
                  <c:v>7969</c:v>
                </c:pt>
                <c:pt idx="12935">
                  <c:v>7977</c:v>
                </c:pt>
                <c:pt idx="12936">
                  <c:v>7984</c:v>
                </c:pt>
                <c:pt idx="12937">
                  <c:v>7982</c:v>
                </c:pt>
                <c:pt idx="12938">
                  <c:v>7978</c:v>
                </c:pt>
                <c:pt idx="12939">
                  <c:v>7982</c:v>
                </c:pt>
                <c:pt idx="12940">
                  <c:v>7980</c:v>
                </c:pt>
                <c:pt idx="12941">
                  <c:v>7983</c:v>
                </c:pt>
                <c:pt idx="12942">
                  <c:v>7989</c:v>
                </c:pt>
                <c:pt idx="12943">
                  <c:v>7994</c:v>
                </c:pt>
                <c:pt idx="12944">
                  <c:v>7976</c:v>
                </c:pt>
                <c:pt idx="12945">
                  <c:v>7828</c:v>
                </c:pt>
                <c:pt idx="12946">
                  <c:v>7787</c:v>
                </c:pt>
                <c:pt idx="12947">
                  <c:v>7787</c:v>
                </c:pt>
                <c:pt idx="12948">
                  <c:v>7786</c:v>
                </c:pt>
                <c:pt idx="12949">
                  <c:v>7783</c:v>
                </c:pt>
                <c:pt idx="12950">
                  <c:v>7780</c:v>
                </c:pt>
                <c:pt idx="12951">
                  <c:v>7779</c:v>
                </c:pt>
                <c:pt idx="12952">
                  <c:v>7780</c:v>
                </c:pt>
                <c:pt idx="12953">
                  <c:v>7779</c:v>
                </c:pt>
                <c:pt idx="12954">
                  <c:v>7784</c:v>
                </c:pt>
                <c:pt idx="12955">
                  <c:v>7781</c:v>
                </c:pt>
                <c:pt idx="12956">
                  <c:v>7780</c:v>
                </c:pt>
                <c:pt idx="12957">
                  <c:v>7789</c:v>
                </c:pt>
                <c:pt idx="12958">
                  <c:v>7786</c:v>
                </c:pt>
                <c:pt idx="12959">
                  <c:v>7783</c:v>
                </c:pt>
                <c:pt idx="12960">
                  <c:v>7785</c:v>
                </c:pt>
                <c:pt idx="12961">
                  <c:v>7784</c:v>
                </c:pt>
                <c:pt idx="12962">
                  <c:v>7781</c:v>
                </c:pt>
                <c:pt idx="12963">
                  <c:v>7778</c:v>
                </c:pt>
                <c:pt idx="12964">
                  <c:v>7780</c:v>
                </c:pt>
                <c:pt idx="12965">
                  <c:v>7853</c:v>
                </c:pt>
                <c:pt idx="12966">
                  <c:v>7980</c:v>
                </c:pt>
                <c:pt idx="12967">
                  <c:v>8003</c:v>
                </c:pt>
                <c:pt idx="12968">
                  <c:v>8005</c:v>
                </c:pt>
                <c:pt idx="12969">
                  <c:v>8003</c:v>
                </c:pt>
                <c:pt idx="12970">
                  <c:v>8006</c:v>
                </c:pt>
                <c:pt idx="12971">
                  <c:v>8007</c:v>
                </c:pt>
                <c:pt idx="12972">
                  <c:v>8005</c:v>
                </c:pt>
                <c:pt idx="12973">
                  <c:v>8003</c:v>
                </c:pt>
                <c:pt idx="12974">
                  <c:v>8009</c:v>
                </c:pt>
                <c:pt idx="12975">
                  <c:v>8002</c:v>
                </c:pt>
                <c:pt idx="12976">
                  <c:v>8000</c:v>
                </c:pt>
                <c:pt idx="12977">
                  <c:v>8004</c:v>
                </c:pt>
                <c:pt idx="12978">
                  <c:v>7309</c:v>
                </c:pt>
                <c:pt idx="12979">
                  <c:v>7994</c:v>
                </c:pt>
                <c:pt idx="12980">
                  <c:v>7993</c:v>
                </c:pt>
                <c:pt idx="12981">
                  <c:v>7992</c:v>
                </c:pt>
                <c:pt idx="12982">
                  <c:v>7992</c:v>
                </c:pt>
                <c:pt idx="12983">
                  <c:v>7913</c:v>
                </c:pt>
                <c:pt idx="12984">
                  <c:v>7794</c:v>
                </c:pt>
                <c:pt idx="12985">
                  <c:v>7788</c:v>
                </c:pt>
                <c:pt idx="12986">
                  <c:v>7791</c:v>
                </c:pt>
                <c:pt idx="12987">
                  <c:v>7790</c:v>
                </c:pt>
                <c:pt idx="12988">
                  <c:v>7789</c:v>
                </c:pt>
                <c:pt idx="12989">
                  <c:v>7790</c:v>
                </c:pt>
                <c:pt idx="12990">
                  <c:v>7862</c:v>
                </c:pt>
                <c:pt idx="12991">
                  <c:v>7983</c:v>
                </c:pt>
                <c:pt idx="12992">
                  <c:v>8002</c:v>
                </c:pt>
                <c:pt idx="12993">
                  <c:v>7999</c:v>
                </c:pt>
                <c:pt idx="12994">
                  <c:v>8003</c:v>
                </c:pt>
                <c:pt idx="12995">
                  <c:v>7996</c:v>
                </c:pt>
                <c:pt idx="12996">
                  <c:v>7999</c:v>
                </c:pt>
                <c:pt idx="12997">
                  <c:v>8003</c:v>
                </c:pt>
                <c:pt idx="12998">
                  <c:v>8000</c:v>
                </c:pt>
                <c:pt idx="12999">
                  <c:v>7999</c:v>
                </c:pt>
                <c:pt idx="13000">
                  <c:v>7999</c:v>
                </c:pt>
                <c:pt idx="13001">
                  <c:v>7991</c:v>
                </c:pt>
                <c:pt idx="13002">
                  <c:v>7996</c:v>
                </c:pt>
                <c:pt idx="13003">
                  <c:v>7993</c:v>
                </c:pt>
                <c:pt idx="13004">
                  <c:v>7988</c:v>
                </c:pt>
                <c:pt idx="13005">
                  <c:v>7896</c:v>
                </c:pt>
                <c:pt idx="13006">
                  <c:v>7791</c:v>
                </c:pt>
                <c:pt idx="13007">
                  <c:v>7785</c:v>
                </c:pt>
                <c:pt idx="13008">
                  <c:v>7785</c:v>
                </c:pt>
                <c:pt idx="13009">
                  <c:v>7792</c:v>
                </c:pt>
                <c:pt idx="13010">
                  <c:v>7793</c:v>
                </c:pt>
                <c:pt idx="13011">
                  <c:v>7799</c:v>
                </c:pt>
                <c:pt idx="13012">
                  <c:v>7867</c:v>
                </c:pt>
                <c:pt idx="13013">
                  <c:v>7977</c:v>
                </c:pt>
                <c:pt idx="13014">
                  <c:v>7992</c:v>
                </c:pt>
                <c:pt idx="13015">
                  <c:v>7994</c:v>
                </c:pt>
                <c:pt idx="13016">
                  <c:v>7991</c:v>
                </c:pt>
                <c:pt idx="13017">
                  <c:v>7967</c:v>
                </c:pt>
                <c:pt idx="13018">
                  <c:v>7942</c:v>
                </c:pt>
                <c:pt idx="13019">
                  <c:v>7933</c:v>
                </c:pt>
                <c:pt idx="13020">
                  <c:v>7929</c:v>
                </c:pt>
                <c:pt idx="13021">
                  <c:v>7933</c:v>
                </c:pt>
                <c:pt idx="13022">
                  <c:v>7943</c:v>
                </c:pt>
                <c:pt idx="13023">
                  <c:v>7944</c:v>
                </c:pt>
                <c:pt idx="13024">
                  <c:v>7962</c:v>
                </c:pt>
                <c:pt idx="13025">
                  <c:v>7998</c:v>
                </c:pt>
                <c:pt idx="13026">
                  <c:v>8045</c:v>
                </c:pt>
                <c:pt idx="13027">
                  <c:v>8062</c:v>
                </c:pt>
                <c:pt idx="13028">
                  <c:v>8057</c:v>
                </c:pt>
                <c:pt idx="13029">
                  <c:v>8059</c:v>
                </c:pt>
                <c:pt idx="13030">
                  <c:v>8055</c:v>
                </c:pt>
                <c:pt idx="13031">
                  <c:v>8053</c:v>
                </c:pt>
                <c:pt idx="13032">
                  <c:v>8052</c:v>
                </c:pt>
                <c:pt idx="13033">
                  <c:v>8057</c:v>
                </c:pt>
                <c:pt idx="13034">
                  <c:v>8058</c:v>
                </c:pt>
                <c:pt idx="13035">
                  <c:v>8063</c:v>
                </c:pt>
                <c:pt idx="13036">
                  <c:v>8057</c:v>
                </c:pt>
                <c:pt idx="13037">
                  <c:v>8055</c:v>
                </c:pt>
                <c:pt idx="13038">
                  <c:v>8061</c:v>
                </c:pt>
                <c:pt idx="13039">
                  <c:v>8071</c:v>
                </c:pt>
                <c:pt idx="13040">
                  <c:v>8076</c:v>
                </c:pt>
                <c:pt idx="13041">
                  <c:v>8074</c:v>
                </c:pt>
                <c:pt idx="13042">
                  <c:v>8077</c:v>
                </c:pt>
                <c:pt idx="13043">
                  <c:v>8077</c:v>
                </c:pt>
                <c:pt idx="13044">
                  <c:v>8070</c:v>
                </c:pt>
                <c:pt idx="13045">
                  <c:v>8064</c:v>
                </c:pt>
                <c:pt idx="13046">
                  <c:v>8051</c:v>
                </c:pt>
                <c:pt idx="13047">
                  <c:v>8035</c:v>
                </c:pt>
                <c:pt idx="13048">
                  <c:v>8007</c:v>
                </c:pt>
                <c:pt idx="13049">
                  <c:v>8002</c:v>
                </c:pt>
                <c:pt idx="13050">
                  <c:v>7996</c:v>
                </c:pt>
                <c:pt idx="13051">
                  <c:v>7997</c:v>
                </c:pt>
                <c:pt idx="13052">
                  <c:v>7991</c:v>
                </c:pt>
                <c:pt idx="13053">
                  <c:v>7991</c:v>
                </c:pt>
                <c:pt idx="13054">
                  <c:v>7989</c:v>
                </c:pt>
                <c:pt idx="13055">
                  <c:v>7992</c:v>
                </c:pt>
                <c:pt idx="13056">
                  <c:v>7994</c:v>
                </c:pt>
                <c:pt idx="13057">
                  <c:v>7999</c:v>
                </c:pt>
                <c:pt idx="13058">
                  <c:v>7997</c:v>
                </c:pt>
                <c:pt idx="13059">
                  <c:v>8000</c:v>
                </c:pt>
                <c:pt idx="13060">
                  <c:v>8001</c:v>
                </c:pt>
                <c:pt idx="13061">
                  <c:v>8005</c:v>
                </c:pt>
                <c:pt idx="13062">
                  <c:v>8008</c:v>
                </c:pt>
                <c:pt idx="13063">
                  <c:v>8007</c:v>
                </c:pt>
                <c:pt idx="13064">
                  <c:v>8007</c:v>
                </c:pt>
                <c:pt idx="13065">
                  <c:v>8010</c:v>
                </c:pt>
                <c:pt idx="13066">
                  <c:v>8016</c:v>
                </c:pt>
                <c:pt idx="13067">
                  <c:v>8016</c:v>
                </c:pt>
                <c:pt idx="13068">
                  <c:v>8019</c:v>
                </c:pt>
                <c:pt idx="13069">
                  <c:v>8009</c:v>
                </c:pt>
                <c:pt idx="13070">
                  <c:v>8014</c:v>
                </c:pt>
                <c:pt idx="13071">
                  <c:v>8014</c:v>
                </c:pt>
                <c:pt idx="13072">
                  <c:v>8000</c:v>
                </c:pt>
                <c:pt idx="13073">
                  <c:v>7988</c:v>
                </c:pt>
                <c:pt idx="13074">
                  <c:v>7965</c:v>
                </c:pt>
                <c:pt idx="13075">
                  <c:v>7936</c:v>
                </c:pt>
                <c:pt idx="13076">
                  <c:v>7915</c:v>
                </c:pt>
                <c:pt idx="13077">
                  <c:v>7901</c:v>
                </c:pt>
                <c:pt idx="13078">
                  <c:v>7882</c:v>
                </c:pt>
                <c:pt idx="13079">
                  <c:v>7868</c:v>
                </c:pt>
                <c:pt idx="13080">
                  <c:v>7846</c:v>
                </c:pt>
                <c:pt idx="13081">
                  <c:v>7839</c:v>
                </c:pt>
                <c:pt idx="13082">
                  <c:v>7840</c:v>
                </c:pt>
                <c:pt idx="13083">
                  <c:v>7842</c:v>
                </c:pt>
                <c:pt idx="13084">
                  <c:v>7843</c:v>
                </c:pt>
                <c:pt idx="13085">
                  <c:v>7844</c:v>
                </c:pt>
                <c:pt idx="13086">
                  <c:v>7840</c:v>
                </c:pt>
                <c:pt idx="13087">
                  <c:v>7841</c:v>
                </c:pt>
                <c:pt idx="13088">
                  <c:v>7794</c:v>
                </c:pt>
                <c:pt idx="13089">
                  <c:v>7750</c:v>
                </c:pt>
                <c:pt idx="13090">
                  <c:v>7637</c:v>
                </c:pt>
                <c:pt idx="13091">
                  <c:v>7637</c:v>
                </c:pt>
                <c:pt idx="13092">
                  <c:v>7640</c:v>
                </c:pt>
                <c:pt idx="13093">
                  <c:v>7640</c:v>
                </c:pt>
                <c:pt idx="13094">
                  <c:v>7644</c:v>
                </c:pt>
                <c:pt idx="13095">
                  <c:v>7646</c:v>
                </c:pt>
                <c:pt idx="13096">
                  <c:v>7647</c:v>
                </c:pt>
                <c:pt idx="13097">
                  <c:v>7648</c:v>
                </c:pt>
                <c:pt idx="13098">
                  <c:v>7645</c:v>
                </c:pt>
                <c:pt idx="13099">
                  <c:v>7641</c:v>
                </c:pt>
                <c:pt idx="13100">
                  <c:v>7639</c:v>
                </c:pt>
                <c:pt idx="13101">
                  <c:v>7643</c:v>
                </c:pt>
                <c:pt idx="13102">
                  <c:v>7638</c:v>
                </c:pt>
                <c:pt idx="13103">
                  <c:v>7637</c:v>
                </c:pt>
                <c:pt idx="13104">
                  <c:v>7458</c:v>
                </c:pt>
                <c:pt idx="13105">
                  <c:v>7176</c:v>
                </c:pt>
                <c:pt idx="13106">
                  <c:v>7183</c:v>
                </c:pt>
                <c:pt idx="13107">
                  <c:v>7182</c:v>
                </c:pt>
                <c:pt idx="13108">
                  <c:v>7191</c:v>
                </c:pt>
                <c:pt idx="13109">
                  <c:v>7190</c:v>
                </c:pt>
                <c:pt idx="13110">
                  <c:v>7189</c:v>
                </c:pt>
                <c:pt idx="13111">
                  <c:v>7190</c:v>
                </c:pt>
                <c:pt idx="13112">
                  <c:v>7184</c:v>
                </c:pt>
                <c:pt idx="13113">
                  <c:v>7183</c:v>
                </c:pt>
                <c:pt idx="13114">
                  <c:v>7192</c:v>
                </c:pt>
                <c:pt idx="13115">
                  <c:v>7185</c:v>
                </c:pt>
                <c:pt idx="13116">
                  <c:v>7193</c:v>
                </c:pt>
                <c:pt idx="13117">
                  <c:v>7187</c:v>
                </c:pt>
                <c:pt idx="13118">
                  <c:v>7188</c:v>
                </c:pt>
                <c:pt idx="13119">
                  <c:v>7185</c:v>
                </c:pt>
                <c:pt idx="13120">
                  <c:v>7194</c:v>
                </c:pt>
                <c:pt idx="13121">
                  <c:v>7207</c:v>
                </c:pt>
                <c:pt idx="13122">
                  <c:v>7219</c:v>
                </c:pt>
                <c:pt idx="13123">
                  <c:v>7228</c:v>
                </c:pt>
                <c:pt idx="13124">
                  <c:v>7232</c:v>
                </c:pt>
                <c:pt idx="13125">
                  <c:v>7237</c:v>
                </c:pt>
                <c:pt idx="13126">
                  <c:v>7237</c:v>
                </c:pt>
                <c:pt idx="13127">
                  <c:v>7237</c:v>
                </c:pt>
                <c:pt idx="13128">
                  <c:v>7234</c:v>
                </c:pt>
                <c:pt idx="13129">
                  <c:v>7235</c:v>
                </c:pt>
                <c:pt idx="13130">
                  <c:v>7236</c:v>
                </c:pt>
                <c:pt idx="13131">
                  <c:v>7241</c:v>
                </c:pt>
                <c:pt idx="13132">
                  <c:v>7243</c:v>
                </c:pt>
                <c:pt idx="13133">
                  <c:v>7243</c:v>
                </c:pt>
                <c:pt idx="13134">
                  <c:v>7245</c:v>
                </c:pt>
                <c:pt idx="13135">
                  <c:v>7242</c:v>
                </c:pt>
                <c:pt idx="13136">
                  <c:v>7236</c:v>
                </c:pt>
                <c:pt idx="13137">
                  <c:v>7239</c:v>
                </c:pt>
                <c:pt idx="13138">
                  <c:v>7238</c:v>
                </c:pt>
                <c:pt idx="13139">
                  <c:v>7243</c:v>
                </c:pt>
                <c:pt idx="13140">
                  <c:v>7245</c:v>
                </c:pt>
                <c:pt idx="13141">
                  <c:v>7245</c:v>
                </c:pt>
                <c:pt idx="13142">
                  <c:v>7244</c:v>
                </c:pt>
                <c:pt idx="13143">
                  <c:v>7240</c:v>
                </c:pt>
                <c:pt idx="13144">
                  <c:v>7245</c:v>
                </c:pt>
                <c:pt idx="13145">
                  <c:v>7246</c:v>
                </c:pt>
                <c:pt idx="13146">
                  <c:v>7246</c:v>
                </c:pt>
                <c:pt idx="13147">
                  <c:v>7235</c:v>
                </c:pt>
                <c:pt idx="13148">
                  <c:v>7231</c:v>
                </c:pt>
                <c:pt idx="13149">
                  <c:v>7232</c:v>
                </c:pt>
                <c:pt idx="13150">
                  <c:v>7229</c:v>
                </c:pt>
                <c:pt idx="13151">
                  <c:v>7232</c:v>
                </c:pt>
                <c:pt idx="13152">
                  <c:v>7229</c:v>
                </c:pt>
                <c:pt idx="13153">
                  <c:v>7224</c:v>
                </c:pt>
                <c:pt idx="13154">
                  <c:v>7233</c:v>
                </c:pt>
                <c:pt idx="13155">
                  <c:v>7237</c:v>
                </c:pt>
                <c:pt idx="13156">
                  <c:v>7240</c:v>
                </c:pt>
                <c:pt idx="13157">
                  <c:v>7240</c:v>
                </c:pt>
                <c:pt idx="13158">
                  <c:v>7238</c:v>
                </c:pt>
                <c:pt idx="13159">
                  <c:v>7244</c:v>
                </c:pt>
                <c:pt idx="13160">
                  <c:v>7239</c:v>
                </c:pt>
                <c:pt idx="13161">
                  <c:v>7240</c:v>
                </c:pt>
                <c:pt idx="13162">
                  <c:v>7239</c:v>
                </c:pt>
                <c:pt idx="13163">
                  <c:v>7232</c:v>
                </c:pt>
                <c:pt idx="13164">
                  <c:v>7239</c:v>
                </c:pt>
                <c:pt idx="13165">
                  <c:v>7235</c:v>
                </c:pt>
                <c:pt idx="13166">
                  <c:v>7240</c:v>
                </c:pt>
                <c:pt idx="13167">
                  <c:v>7239</c:v>
                </c:pt>
                <c:pt idx="13168">
                  <c:v>7238</c:v>
                </c:pt>
                <c:pt idx="13169">
                  <c:v>7217</c:v>
                </c:pt>
                <c:pt idx="13170">
                  <c:v>7112</c:v>
                </c:pt>
                <c:pt idx="13171">
                  <c:v>7103</c:v>
                </c:pt>
                <c:pt idx="13172">
                  <c:v>7101</c:v>
                </c:pt>
                <c:pt idx="13173">
                  <c:v>7100</c:v>
                </c:pt>
                <c:pt idx="13174">
                  <c:v>7100</c:v>
                </c:pt>
                <c:pt idx="13175">
                  <c:v>7101</c:v>
                </c:pt>
                <c:pt idx="13176">
                  <c:v>7189</c:v>
                </c:pt>
                <c:pt idx="13177">
                  <c:v>7237</c:v>
                </c:pt>
                <c:pt idx="13178">
                  <c:v>7239</c:v>
                </c:pt>
                <c:pt idx="13179">
                  <c:v>7240</c:v>
                </c:pt>
                <c:pt idx="13180">
                  <c:v>7244</c:v>
                </c:pt>
                <c:pt idx="13181">
                  <c:v>7250</c:v>
                </c:pt>
                <c:pt idx="13182">
                  <c:v>7250</c:v>
                </c:pt>
                <c:pt idx="13183">
                  <c:v>7247</c:v>
                </c:pt>
                <c:pt idx="13184">
                  <c:v>7246</c:v>
                </c:pt>
                <c:pt idx="13185">
                  <c:v>7245</c:v>
                </c:pt>
                <c:pt idx="13186">
                  <c:v>7242</c:v>
                </c:pt>
                <c:pt idx="13187">
                  <c:v>7244</c:v>
                </c:pt>
                <c:pt idx="13188">
                  <c:v>7245</c:v>
                </c:pt>
                <c:pt idx="13189">
                  <c:v>7248</c:v>
                </c:pt>
                <c:pt idx="13190">
                  <c:v>7243</c:v>
                </c:pt>
                <c:pt idx="13191">
                  <c:v>7247</c:v>
                </c:pt>
                <c:pt idx="13192">
                  <c:v>7245</c:v>
                </c:pt>
                <c:pt idx="13193">
                  <c:v>7245</c:v>
                </c:pt>
                <c:pt idx="13194">
                  <c:v>7237</c:v>
                </c:pt>
                <c:pt idx="13195">
                  <c:v>7239</c:v>
                </c:pt>
                <c:pt idx="13196">
                  <c:v>7236</c:v>
                </c:pt>
                <c:pt idx="13197">
                  <c:v>7234</c:v>
                </c:pt>
                <c:pt idx="13198">
                  <c:v>7231</c:v>
                </c:pt>
                <c:pt idx="13199">
                  <c:v>7235</c:v>
                </c:pt>
                <c:pt idx="13200">
                  <c:v>7228</c:v>
                </c:pt>
                <c:pt idx="13201">
                  <c:v>7177</c:v>
                </c:pt>
                <c:pt idx="13202">
                  <c:v>7102</c:v>
                </c:pt>
                <c:pt idx="13203">
                  <c:v>7104</c:v>
                </c:pt>
                <c:pt idx="13204">
                  <c:v>7110</c:v>
                </c:pt>
                <c:pt idx="13205">
                  <c:v>7118</c:v>
                </c:pt>
                <c:pt idx="13206">
                  <c:v>7133</c:v>
                </c:pt>
                <c:pt idx="13207">
                  <c:v>7150</c:v>
                </c:pt>
                <c:pt idx="13208">
                  <c:v>7150</c:v>
                </c:pt>
                <c:pt idx="13209">
                  <c:v>7147</c:v>
                </c:pt>
                <c:pt idx="13210">
                  <c:v>7149</c:v>
                </c:pt>
                <c:pt idx="13211">
                  <c:v>7149</c:v>
                </c:pt>
                <c:pt idx="13212">
                  <c:v>7153</c:v>
                </c:pt>
                <c:pt idx="13213">
                  <c:v>7148</c:v>
                </c:pt>
                <c:pt idx="13214">
                  <c:v>7149</c:v>
                </c:pt>
                <c:pt idx="13215">
                  <c:v>7155</c:v>
                </c:pt>
                <c:pt idx="13216">
                  <c:v>7155</c:v>
                </c:pt>
                <c:pt idx="13217">
                  <c:v>7147</c:v>
                </c:pt>
                <c:pt idx="13218">
                  <c:v>7150</c:v>
                </c:pt>
                <c:pt idx="13219">
                  <c:v>7150</c:v>
                </c:pt>
                <c:pt idx="13220">
                  <c:v>7166</c:v>
                </c:pt>
                <c:pt idx="13221">
                  <c:v>7241</c:v>
                </c:pt>
                <c:pt idx="13222">
                  <c:v>7248</c:v>
                </c:pt>
                <c:pt idx="13223">
                  <c:v>7248</c:v>
                </c:pt>
                <c:pt idx="13224">
                  <c:v>7246</c:v>
                </c:pt>
                <c:pt idx="13225">
                  <c:v>7248</c:v>
                </c:pt>
                <c:pt idx="13226">
                  <c:v>7246</c:v>
                </c:pt>
                <c:pt idx="13227">
                  <c:v>7251</c:v>
                </c:pt>
                <c:pt idx="13228">
                  <c:v>7252</c:v>
                </c:pt>
                <c:pt idx="13229">
                  <c:v>7243</c:v>
                </c:pt>
                <c:pt idx="13230">
                  <c:v>7241</c:v>
                </c:pt>
                <c:pt idx="13231">
                  <c:v>7242</c:v>
                </c:pt>
                <c:pt idx="13232">
                  <c:v>7241</c:v>
                </c:pt>
                <c:pt idx="13233">
                  <c:v>7241</c:v>
                </c:pt>
                <c:pt idx="13234">
                  <c:v>7245</c:v>
                </c:pt>
                <c:pt idx="13235">
                  <c:v>7243</c:v>
                </c:pt>
                <c:pt idx="13236">
                  <c:v>7236</c:v>
                </c:pt>
                <c:pt idx="13237">
                  <c:v>7245</c:v>
                </c:pt>
                <c:pt idx="13238">
                  <c:v>7246</c:v>
                </c:pt>
                <c:pt idx="13239">
                  <c:v>7247</c:v>
                </c:pt>
                <c:pt idx="13240">
                  <c:v>7249</c:v>
                </c:pt>
                <c:pt idx="13241">
                  <c:v>7242</c:v>
                </c:pt>
                <c:pt idx="13242">
                  <c:v>7239</c:v>
                </c:pt>
                <c:pt idx="13243">
                  <c:v>7244</c:v>
                </c:pt>
                <c:pt idx="13244">
                  <c:v>7247</c:v>
                </c:pt>
                <c:pt idx="13245">
                  <c:v>7244</c:v>
                </c:pt>
                <c:pt idx="13246">
                  <c:v>7243</c:v>
                </c:pt>
                <c:pt idx="13247">
                  <c:v>7244</c:v>
                </c:pt>
                <c:pt idx="13248">
                  <c:v>7245</c:v>
                </c:pt>
                <c:pt idx="13249">
                  <c:v>7244</c:v>
                </c:pt>
                <c:pt idx="13250">
                  <c:v>7244</c:v>
                </c:pt>
                <c:pt idx="13251">
                  <c:v>7246</c:v>
                </c:pt>
                <c:pt idx="13252">
                  <c:v>7241</c:v>
                </c:pt>
                <c:pt idx="13253">
                  <c:v>7242</c:v>
                </c:pt>
                <c:pt idx="13254">
                  <c:v>7248</c:v>
                </c:pt>
                <c:pt idx="13255">
                  <c:v>7246</c:v>
                </c:pt>
                <c:pt idx="13256">
                  <c:v>7246</c:v>
                </c:pt>
                <c:pt idx="13257">
                  <c:v>7247</c:v>
                </c:pt>
                <c:pt idx="13258">
                  <c:v>7246</c:v>
                </c:pt>
                <c:pt idx="13259">
                  <c:v>7251</c:v>
                </c:pt>
                <c:pt idx="13260">
                  <c:v>7249</c:v>
                </c:pt>
                <c:pt idx="13261">
                  <c:v>7244</c:v>
                </c:pt>
                <c:pt idx="13262">
                  <c:v>7246</c:v>
                </c:pt>
                <c:pt idx="13263">
                  <c:v>7244</c:v>
                </c:pt>
                <c:pt idx="13264">
                  <c:v>7246</c:v>
                </c:pt>
                <c:pt idx="13265">
                  <c:v>7251</c:v>
                </c:pt>
                <c:pt idx="13266">
                  <c:v>7249</c:v>
                </c:pt>
                <c:pt idx="13267">
                  <c:v>7246</c:v>
                </c:pt>
                <c:pt idx="13268">
                  <c:v>7253</c:v>
                </c:pt>
                <c:pt idx="13269">
                  <c:v>7251</c:v>
                </c:pt>
                <c:pt idx="13270">
                  <c:v>7251</c:v>
                </c:pt>
                <c:pt idx="13271">
                  <c:v>7252</c:v>
                </c:pt>
                <c:pt idx="13272">
                  <c:v>7248</c:v>
                </c:pt>
                <c:pt idx="13273">
                  <c:v>7250</c:v>
                </c:pt>
                <c:pt idx="13274">
                  <c:v>7245</c:v>
                </c:pt>
                <c:pt idx="13275">
                  <c:v>7246</c:v>
                </c:pt>
                <c:pt idx="13276">
                  <c:v>7253</c:v>
                </c:pt>
                <c:pt idx="13277">
                  <c:v>7247</c:v>
                </c:pt>
                <c:pt idx="13278">
                  <c:v>7242</c:v>
                </c:pt>
                <c:pt idx="13279">
                  <c:v>7244</c:v>
                </c:pt>
                <c:pt idx="13280">
                  <c:v>7237</c:v>
                </c:pt>
                <c:pt idx="13281">
                  <c:v>7203</c:v>
                </c:pt>
                <c:pt idx="13282">
                  <c:v>7215</c:v>
                </c:pt>
                <c:pt idx="13283">
                  <c:v>7241</c:v>
                </c:pt>
                <c:pt idx="13284">
                  <c:v>7245</c:v>
                </c:pt>
                <c:pt idx="13285">
                  <c:v>7241</c:v>
                </c:pt>
                <c:pt idx="13286">
                  <c:v>7245</c:v>
                </c:pt>
                <c:pt idx="13287">
                  <c:v>7243</c:v>
                </c:pt>
                <c:pt idx="13288">
                  <c:v>7249</c:v>
                </c:pt>
                <c:pt idx="13289">
                  <c:v>7249</c:v>
                </c:pt>
                <c:pt idx="13290">
                  <c:v>7247</c:v>
                </c:pt>
                <c:pt idx="13291">
                  <c:v>7247</c:v>
                </c:pt>
                <c:pt idx="13292">
                  <c:v>7255</c:v>
                </c:pt>
                <c:pt idx="13293">
                  <c:v>7250</c:v>
                </c:pt>
                <c:pt idx="13294">
                  <c:v>7251</c:v>
                </c:pt>
                <c:pt idx="13295">
                  <c:v>7245</c:v>
                </c:pt>
                <c:pt idx="13296">
                  <c:v>7243</c:v>
                </c:pt>
                <c:pt idx="13297">
                  <c:v>7232</c:v>
                </c:pt>
                <c:pt idx="13298">
                  <c:v>7236</c:v>
                </c:pt>
                <c:pt idx="13299">
                  <c:v>7231</c:v>
                </c:pt>
                <c:pt idx="13300">
                  <c:v>7234</c:v>
                </c:pt>
                <c:pt idx="13301">
                  <c:v>7237</c:v>
                </c:pt>
                <c:pt idx="13302">
                  <c:v>7231</c:v>
                </c:pt>
                <c:pt idx="13303">
                  <c:v>7235</c:v>
                </c:pt>
                <c:pt idx="13304">
                  <c:v>7237</c:v>
                </c:pt>
                <c:pt idx="13305">
                  <c:v>7241</c:v>
                </c:pt>
                <c:pt idx="13306">
                  <c:v>7237</c:v>
                </c:pt>
                <c:pt idx="13307">
                  <c:v>7236</c:v>
                </c:pt>
                <c:pt idx="13308">
                  <c:v>7234</c:v>
                </c:pt>
                <c:pt idx="13309">
                  <c:v>7232</c:v>
                </c:pt>
                <c:pt idx="13310">
                  <c:v>7233</c:v>
                </c:pt>
                <c:pt idx="13311">
                  <c:v>7230</c:v>
                </c:pt>
                <c:pt idx="13312">
                  <c:v>7243</c:v>
                </c:pt>
                <c:pt idx="13313">
                  <c:v>7237</c:v>
                </c:pt>
                <c:pt idx="13314">
                  <c:v>7229</c:v>
                </c:pt>
                <c:pt idx="13315">
                  <c:v>7233</c:v>
                </c:pt>
                <c:pt idx="13316">
                  <c:v>7230</c:v>
                </c:pt>
                <c:pt idx="13317">
                  <c:v>7235</c:v>
                </c:pt>
                <c:pt idx="13318">
                  <c:v>7232</c:v>
                </c:pt>
                <c:pt idx="13319">
                  <c:v>7233</c:v>
                </c:pt>
                <c:pt idx="13320">
                  <c:v>7230</c:v>
                </c:pt>
                <c:pt idx="13321">
                  <c:v>7227</c:v>
                </c:pt>
                <c:pt idx="13322">
                  <c:v>7227</c:v>
                </c:pt>
                <c:pt idx="13323">
                  <c:v>7224</c:v>
                </c:pt>
                <c:pt idx="13324">
                  <c:v>7232</c:v>
                </c:pt>
                <c:pt idx="13325">
                  <c:v>7250</c:v>
                </c:pt>
                <c:pt idx="13326">
                  <c:v>7239</c:v>
                </c:pt>
                <c:pt idx="13327">
                  <c:v>7235</c:v>
                </c:pt>
                <c:pt idx="13328">
                  <c:v>7235</c:v>
                </c:pt>
                <c:pt idx="13329">
                  <c:v>7231</c:v>
                </c:pt>
                <c:pt idx="13330">
                  <c:v>7236</c:v>
                </c:pt>
                <c:pt idx="13331">
                  <c:v>7235</c:v>
                </c:pt>
                <c:pt idx="13332">
                  <c:v>7234</c:v>
                </c:pt>
                <c:pt idx="13333">
                  <c:v>7233</c:v>
                </c:pt>
                <c:pt idx="13334">
                  <c:v>7234</c:v>
                </c:pt>
                <c:pt idx="13335">
                  <c:v>7234</c:v>
                </c:pt>
                <c:pt idx="13336">
                  <c:v>7233</c:v>
                </c:pt>
                <c:pt idx="13337">
                  <c:v>7239</c:v>
                </c:pt>
                <c:pt idx="13338">
                  <c:v>7236</c:v>
                </c:pt>
                <c:pt idx="13339">
                  <c:v>7234</c:v>
                </c:pt>
                <c:pt idx="13340">
                  <c:v>7238</c:v>
                </c:pt>
                <c:pt idx="13341">
                  <c:v>7239</c:v>
                </c:pt>
                <c:pt idx="13342">
                  <c:v>7242</c:v>
                </c:pt>
                <c:pt idx="13343">
                  <c:v>7234</c:v>
                </c:pt>
                <c:pt idx="13344">
                  <c:v>7231</c:v>
                </c:pt>
                <c:pt idx="13345">
                  <c:v>7235</c:v>
                </c:pt>
                <c:pt idx="13346">
                  <c:v>7234</c:v>
                </c:pt>
                <c:pt idx="13347">
                  <c:v>7237</c:v>
                </c:pt>
                <c:pt idx="13348">
                  <c:v>7242</c:v>
                </c:pt>
                <c:pt idx="13349">
                  <c:v>7241</c:v>
                </c:pt>
                <c:pt idx="13350">
                  <c:v>7245</c:v>
                </c:pt>
                <c:pt idx="13351">
                  <c:v>7246</c:v>
                </c:pt>
                <c:pt idx="13352">
                  <c:v>7242</c:v>
                </c:pt>
                <c:pt idx="13353">
                  <c:v>7246</c:v>
                </c:pt>
                <c:pt idx="13354">
                  <c:v>7242</c:v>
                </c:pt>
                <c:pt idx="13355">
                  <c:v>7243</c:v>
                </c:pt>
                <c:pt idx="13356">
                  <c:v>7239</c:v>
                </c:pt>
                <c:pt idx="13357">
                  <c:v>7237</c:v>
                </c:pt>
                <c:pt idx="13358">
                  <c:v>7236</c:v>
                </c:pt>
                <c:pt idx="13359">
                  <c:v>7238</c:v>
                </c:pt>
                <c:pt idx="13360">
                  <c:v>7226</c:v>
                </c:pt>
                <c:pt idx="13361">
                  <c:v>7230</c:v>
                </c:pt>
                <c:pt idx="13362">
                  <c:v>7225</c:v>
                </c:pt>
                <c:pt idx="13363">
                  <c:v>7223</c:v>
                </c:pt>
                <c:pt idx="13364">
                  <c:v>7225</c:v>
                </c:pt>
                <c:pt idx="13365">
                  <c:v>7223</c:v>
                </c:pt>
                <c:pt idx="13366">
                  <c:v>7226</c:v>
                </c:pt>
                <c:pt idx="13367">
                  <c:v>7223</c:v>
                </c:pt>
                <c:pt idx="13368">
                  <c:v>7225</c:v>
                </c:pt>
                <c:pt idx="13369">
                  <c:v>7225</c:v>
                </c:pt>
                <c:pt idx="13370">
                  <c:v>7230</c:v>
                </c:pt>
                <c:pt idx="13371">
                  <c:v>7237</c:v>
                </c:pt>
                <c:pt idx="13372">
                  <c:v>7226</c:v>
                </c:pt>
                <c:pt idx="13373">
                  <c:v>7225</c:v>
                </c:pt>
                <c:pt idx="13374">
                  <c:v>7232</c:v>
                </c:pt>
                <c:pt idx="13375">
                  <c:v>7232</c:v>
                </c:pt>
                <c:pt idx="13376">
                  <c:v>7234</c:v>
                </c:pt>
                <c:pt idx="13377">
                  <c:v>7225</c:v>
                </c:pt>
                <c:pt idx="13378">
                  <c:v>7222</c:v>
                </c:pt>
                <c:pt idx="13379">
                  <c:v>7219</c:v>
                </c:pt>
                <c:pt idx="13380">
                  <c:v>7222</c:v>
                </c:pt>
                <c:pt idx="13381">
                  <c:v>7218</c:v>
                </c:pt>
                <c:pt idx="13382">
                  <c:v>7222</c:v>
                </c:pt>
                <c:pt idx="13383">
                  <c:v>7225</c:v>
                </c:pt>
                <c:pt idx="13384">
                  <c:v>7222</c:v>
                </c:pt>
                <c:pt idx="13385">
                  <c:v>7225</c:v>
                </c:pt>
                <c:pt idx="13386">
                  <c:v>7226</c:v>
                </c:pt>
                <c:pt idx="13387">
                  <c:v>7235</c:v>
                </c:pt>
                <c:pt idx="13388">
                  <c:v>7238</c:v>
                </c:pt>
                <c:pt idx="13389">
                  <c:v>7235</c:v>
                </c:pt>
                <c:pt idx="13390">
                  <c:v>7239</c:v>
                </c:pt>
                <c:pt idx="13391">
                  <c:v>7235</c:v>
                </c:pt>
                <c:pt idx="13392">
                  <c:v>7240</c:v>
                </c:pt>
                <c:pt idx="13393">
                  <c:v>7235</c:v>
                </c:pt>
                <c:pt idx="13394">
                  <c:v>7228</c:v>
                </c:pt>
                <c:pt idx="13395">
                  <c:v>7229</c:v>
                </c:pt>
                <c:pt idx="13396">
                  <c:v>7229</c:v>
                </c:pt>
                <c:pt idx="13397">
                  <c:v>7231</c:v>
                </c:pt>
                <c:pt idx="13398">
                  <c:v>7234</c:v>
                </c:pt>
                <c:pt idx="13399">
                  <c:v>7235</c:v>
                </c:pt>
                <c:pt idx="13400">
                  <c:v>7234</c:v>
                </c:pt>
                <c:pt idx="13401">
                  <c:v>7229</c:v>
                </c:pt>
                <c:pt idx="13402">
                  <c:v>7228</c:v>
                </c:pt>
                <c:pt idx="13403">
                  <c:v>7229</c:v>
                </c:pt>
                <c:pt idx="13404">
                  <c:v>7230</c:v>
                </c:pt>
                <c:pt idx="13405">
                  <c:v>7231</c:v>
                </c:pt>
                <c:pt idx="13406">
                  <c:v>7229</c:v>
                </c:pt>
                <c:pt idx="13407">
                  <c:v>7234</c:v>
                </c:pt>
                <c:pt idx="13408">
                  <c:v>7229</c:v>
                </c:pt>
                <c:pt idx="13409">
                  <c:v>7232</c:v>
                </c:pt>
                <c:pt idx="13410">
                  <c:v>7169</c:v>
                </c:pt>
                <c:pt idx="13411">
                  <c:v>7072</c:v>
                </c:pt>
                <c:pt idx="13412">
                  <c:v>7075</c:v>
                </c:pt>
                <c:pt idx="13413">
                  <c:v>7075</c:v>
                </c:pt>
                <c:pt idx="13414">
                  <c:v>7078</c:v>
                </c:pt>
                <c:pt idx="13415">
                  <c:v>7076</c:v>
                </c:pt>
                <c:pt idx="13416">
                  <c:v>7079</c:v>
                </c:pt>
                <c:pt idx="13417">
                  <c:v>7077</c:v>
                </c:pt>
                <c:pt idx="13418">
                  <c:v>7075</c:v>
                </c:pt>
                <c:pt idx="13419">
                  <c:v>7071</c:v>
                </c:pt>
                <c:pt idx="13420">
                  <c:v>7069</c:v>
                </c:pt>
                <c:pt idx="13421">
                  <c:v>7080</c:v>
                </c:pt>
                <c:pt idx="13422">
                  <c:v>7075</c:v>
                </c:pt>
                <c:pt idx="13423">
                  <c:v>7077</c:v>
                </c:pt>
                <c:pt idx="13424">
                  <c:v>7075</c:v>
                </c:pt>
                <c:pt idx="13425">
                  <c:v>7074</c:v>
                </c:pt>
                <c:pt idx="13426">
                  <c:v>7070</c:v>
                </c:pt>
                <c:pt idx="13427">
                  <c:v>7065</c:v>
                </c:pt>
                <c:pt idx="13428">
                  <c:v>7068</c:v>
                </c:pt>
                <c:pt idx="13429">
                  <c:v>7070</c:v>
                </c:pt>
                <c:pt idx="13430">
                  <c:v>7065</c:v>
                </c:pt>
                <c:pt idx="13431">
                  <c:v>7067</c:v>
                </c:pt>
                <c:pt idx="13432">
                  <c:v>7064</c:v>
                </c:pt>
                <c:pt idx="13433">
                  <c:v>7063</c:v>
                </c:pt>
                <c:pt idx="13434">
                  <c:v>7067</c:v>
                </c:pt>
                <c:pt idx="13435">
                  <c:v>7065</c:v>
                </c:pt>
                <c:pt idx="13436">
                  <c:v>7070</c:v>
                </c:pt>
                <c:pt idx="13437">
                  <c:v>7071</c:v>
                </c:pt>
                <c:pt idx="13438">
                  <c:v>7073</c:v>
                </c:pt>
                <c:pt idx="13439">
                  <c:v>7070</c:v>
                </c:pt>
                <c:pt idx="13440">
                  <c:v>7072</c:v>
                </c:pt>
                <c:pt idx="13441">
                  <c:v>7065</c:v>
                </c:pt>
                <c:pt idx="13442">
                  <c:v>7061</c:v>
                </c:pt>
                <c:pt idx="13443">
                  <c:v>6972</c:v>
                </c:pt>
                <c:pt idx="13444">
                  <c:v>6839</c:v>
                </c:pt>
                <c:pt idx="13445">
                  <c:v>6839</c:v>
                </c:pt>
                <c:pt idx="13446">
                  <c:v>6836</c:v>
                </c:pt>
                <c:pt idx="13447">
                  <c:v>6914</c:v>
                </c:pt>
                <c:pt idx="13448">
                  <c:v>7059</c:v>
                </c:pt>
                <c:pt idx="13449">
                  <c:v>7097</c:v>
                </c:pt>
                <c:pt idx="13450">
                  <c:v>7094</c:v>
                </c:pt>
                <c:pt idx="13451">
                  <c:v>7090</c:v>
                </c:pt>
                <c:pt idx="13452">
                  <c:v>7093</c:v>
                </c:pt>
                <c:pt idx="13453">
                  <c:v>7092</c:v>
                </c:pt>
                <c:pt idx="13454">
                  <c:v>7098</c:v>
                </c:pt>
                <c:pt idx="13455">
                  <c:v>7100</c:v>
                </c:pt>
                <c:pt idx="13456">
                  <c:v>7071</c:v>
                </c:pt>
                <c:pt idx="13457">
                  <c:v>6901</c:v>
                </c:pt>
                <c:pt idx="13458">
                  <c:v>6827</c:v>
                </c:pt>
                <c:pt idx="13459">
                  <c:v>6831</c:v>
                </c:pt>
                <c:pt idx="13460">
                  <c:v>6836</c:v>
                </c:pt>
                <c:pt idx="13461">
                  <c:v>6990</c:v>
                </c:pt>
                <c:pt idx="13462">
                  <c:v>7097</c:v>
                </c:pt>
                <c:pt idx="13463">
                  <c:v>7097</c:v>
                </c:pt>
                <c:pt idx="13464">
                  <c:v>7098</c:v>
                </c:pt>
                <c:pt idx="13465">
                  <c:v>7097</c:v>
                </c:pt>
                <c:pt idx="13466">
                  <c:v>7092</c:v>
                </c:pt>
                <c:pt idx="13467">
                  <c:v>7088</c:v>
                </c:pt>
                <c:pt idx="13468">
                  <c:v>6995</c:v>
                </c:pt>
                <c:pt idx="13469">
                  <c:v>6832</c:v>
                </c:pt>
                <c:pt idx="13470">
                  <c:v>6826</c:v>
                </c:pt>
                <c:pt idx="13471">
                  <c:v>6819</c:v>
                </c:pt>
                <c:pt idx="13472">
                  <c:v>6821</c:v>
                </c:pt>
                <c:pt idx="13473">
                  <c:v>6817</c:v>
                </c:pt>
                <c:pt idx="13474">
                  <c:v>6827</c:v>
                </c:pt>
                <c:pt idx="13475">
                  <c:v>6886</c:v>
                </c:pt>
                <c:pt idx="13476">
                  <c:v>7074</c:v>
                </c:pt>
                <c:pt idx="13477">
                  <c:v>7096</c:v>
                </c:pt>
                <c:pt idx="13478">
                  <c:v>7098</c:v>
                </c:pt>
                <c:pt idx="13479">
                  <c:v>7097</c:v>
                </c:pt>
                <c:pt idx="13480">
                  <c:v>7098</c:v>
                </c:pt>
                <c:pt idx="13481">
                  <c:v>7097</c:v>
                </c:pt>
                <c:pt idx="13482">
                  <c:v>7096</c:v>
                </c:pt>
                <c:pt idx="13483">
                  <c:v>7099</c:v>
                </c:pt>
                <c:pt idx="13484">
                  <c:v>7095</c:v>
                </c:pt>
                <c:pt idx="13485">
                  <c:v>7095</c:v>
                </c:pt>
                <c:pt idx="13486">
                  <c:v>7103</c:v>
                </c:pt>
                <c:pt idx="13487">
                  <c:v>7093</c:v>
                </c:pt>
                <c:pt idx="13488">
                  <c:v>6926</c:v>
                </c:pt>
                <c:pt idx="13489">
                  <c:v>6838</c:v>
                </c:pt>
                <c:pt idx="13490">
                  <c:v>6845</c:v>
                </c:pt>
                <c:pt idx="13491">
                  <c:v>6997</c:v>
                </c:pt>
                <c:pt idx="13492">
                  <c:v>7098</c:v>
                </c:pt>
                <c:pt idx="13493">
                  <c:v>7102</c:v>
                </c:pt>
                <c:pt idx="13494">
                  <c:v>7086</c:v>
                </c:pt>
                <c:pt idx="13495">
                  <c:v>6924</c:v>
                </c:pt>
                <c:pt idx="13496">
                  <c:v>6828</c:v>
                </c:pt>
                <c:pt idx="13497">
                  <c:v>6827</c:v>
                </c:pt>
                <c:pt idx="13498">
                  <c:v>6837</c:v>
                </c:pt>
                <c:pt idx="13499">
                  <c:v>7037</c:v>
                </c:pt>
                <c:pt idx="13500">
                  <c:v>7099</c:v>
                </c:pt>
                <c:pt idx="13501">
                  <c:v>7103</c:v>
                </c:pt>
                <c:pt idx="13502">
                  <c:v>7101</c:v>
                </c:pt>
                <c:pt idx="13503">
                  <c:v>7061</c:v>
                </c:pt>
                <c:pt idx="13504">
                  <c:v>6698</c:v>
                </c:pt>
                <c:pt idx="13505">
                  <c:v>6700</c:v>
                </c:pt>
                <c:pt idx="13506">
                  <c:v>6691</c:v>
                </c:pt>
                <c:pt idx="13507">
                  <c:v>6691</c:v>
                </c:pt>
                <c:pt idx="13508">
                  <c:v>6604</c:v>
                </c:pt>
                <c:pt idx="13509">
                  <c:v>6373</c:v>
                </c:pt>
                <c:pt idx="13510">
                  <c:v>6349</c:v>
                </c:pt>
                <c:pt idx="13511">
                  <c:v>6350</c:v>
                </c:pt>
                <c:pt idx="13512">
                  <c:v>6459</c:v>
                </c:pt>
                <c:pt idx="13513">
                  <c:v>6607</c:v>
                </c:pt>
                <c:pt idx="13514">
                  <c:v>6603</c:v>
                </c:pt>
                <c:pt idx="13515">
                  <c:v>6612</c:v>
                </c:pt>
                <c:pt idx="13516">
                  <c:v>6607</c:v>
                </c:pt>
                <c:pt idx="13517">
                  <c:v>6609</c:v>
                </c:pt>
                <c:pt idx="13518">
                  <c:v>6606</c:v>
                </c:pt>
                <c:pt idx="13519">
                  <c:v>6608</c:v>
                </c:pt>
                <c:pt idx="13520">
                  <c:v>6602</c:v>
                </c:pt>
                <c:pt idx="13521">
                  <c:v>6447</c:v>
                </c:pt>
                <c:pt idx="13522">
                  <c:v>6343</c:v>
                </c:pt>
                <c:pt idx="13523">
                  <c:v>6345</c:v>
                </c:pt>
                <c:pt idx="13524">
                  <c:v>6362</c:v>
                </c:pt>
                <c:pt idx="13525">
                  <c:v>6542</c:v>
                </c:pt>
                <c:pt idx="13526">
                  <c:v>6615</c:v>
                </c:pt>
                <c:pt idx="13527">
                  <c:v>6611</c:v>
                </c:pt>
                <c:pt idx="13528">
                  <c:v>6608</c:v>
                </c:pt>
                <c:pt idx="13529">
                  <c:v>6608</c:v>
                </c:pt>
                <c:pt idx="13530">
                  <c:v>6607</c:v>
                </c:pt>
                <c:pt idx="13531">
                  <c:v>6616</c:v>
                </c:pt>
                <c:pt idx="13532">
                  <c:v>6615</c:v>
                </c:pt>
                <c:pt idx="13533">
                  <c:v>6614</c:v>
                </c:pt>
                <c:pt idx="13534">
                  <c:v>6483</c:v>
                </c:pt>
                <c:pt idx="13535">
                  <c:v>6353</c:v>
                </c:pt>
                <c:pt idx="13536">
                  <c:v>6354</c:v>
                </c:pt>
                <c:pt idx="13537">
                  <c:v>6347</c:v>
                </c:pt>
                <c:pt idx="13538">
                  <c:v>6508</c:v>
                </c:pt>
                <c:pt idx="13539">
                  <c:v>6619</c:v>
                </c:pt>
                <c:pt idx="13540">
                  <c:v>6618</c:v>
                </c:pt>
                <c:pt idx="13541">
                  <c:v>6622</c:v>
                </c:pt>
                <c:pt idx="13542">
                  <c:v>6615</c:v>
                </c:pt>
                <c:pt idx="13543">
                  <c:v>6613</c:v>
                </c:pt>
                <c:pt idx="13544">
                  <c:v>6616</c:v>
                </c:pt>
                <c:pt idx="13545">
                  <c:v>6611</c:v>
                </c:pt>
                <c:pt idx="13546">
                  <c:v>6611</c:v>
                </c:pt>
                <c:pt idx="13547">
                  <c:v>6613</c:v>
                </c:pt>
                <c:pt idx="13548">
                  <c:v>6619</c:v>
                </c:pt>
                <c:pt idx="13549">
                  <c:v>6619</c:v>
                </c:pt>
                <c:pt idx="13550">
                  <c:v>6618</c:v>
                </c:pt>
                <c:pt idx="13551">
                  <c:v>6624</c:v>
                </c:pt>
                <c:pt idx="13552">
                  <c:v>6621</c:v>
                </c:pt>
                <c:pt idx="13553">
                  <c:v>6622</c:v>
                </c:pt>
                <c:pt idx="13554">
                  <c:v>6641</c:v>
                </c:pt>
                <c:pt idx="13555">
                  <c:v>6693</c:v>
                </c:pt>
                <c:pt idx="13556">
                  <c:v>6705</c:v>
                </c:pt>
                <c:pt idx="13557">
                  <c:v>6672</c:v>
                </c:pt>
                <c:pt idx="13558">
                  <c:v>6488</c:v>
                </c:pt>
                <c:pt idx="13559">
                  <c:v>6430</c:v>
                </c:pt>
                <c:pt idx="13560">
                  <c:v>6454</c:v>
                </c:pt>
                <c:pt idx="13561">
                  <c:v>6546</c:v>
                </c:pt>
                <c:pt idx="13562">
                  <c:v>6735</c:v>
                </c:pt>
                <c:pt idx="13563">
                  <c:v>6791</c:v>
                </c:pt>
                <c:pt idx="13564">
                  <c:v>6804</c:v>
                </c:pt>
                <c:pt idx="13565">
                  <c:v>6824</c:v>
                </c:pt>
                <c:pt idx="13566">
                  <c:v>6836</c:v>
                </c:pt>
                <c:pt idx="13567">
                  <c:v>6854</c:v>
                </c:pt>
                <c:pt idx="13568">
                  <c:v>6880</c:v>
                </c:pt>
                <c:pt idx="13569">
                  <c:v>6893</c:v>
                </c:pt>
                <c:pt idx="13570">
                  <c:v>6906</c:v>
                </c:pt>
                <c:pt idx="13571">
                  <c:v>6892</c:v>
                </c:pt>
                <c:pt idx="13572">
                  <c:v>6722</c:v>
                </c:pt>
                <c:pt idx="13573">
                  <c:v>6662</c:v>
                </c:pt>
                <c:pt idx="13574">
                  <c:v>6663</c:v>
                </c:pt>
                <c:pt idx="13575">
                  <c:v>6666</c:v>
                </c:pt>
                <c:pt idx="13576">
                  <c:v>6801</c:v>
                </c:pt>
                <c:pt idx="13577">
                  <c:v>6900</c:v>
                </c:pt>
                <c:pt idx="13578">
                  <c:v>6918</c:v>
                </c:pt>
                <c:pt idx="13579">
                  <c:v>6928</c:v>
                </c:pt>
                <c:pt idx="13580">
                  <c:v>6947</c:v>
                </c:pt>
                <c:pt idx="13581">
                  <c:v>6958</c:v>
                </c:pt>
                <c:pt idx="13582">
                  <c:v>6967</c:v>
                </c:pt>
                <c:pt idx="13583">
                  <c:v>6971</c:v>
                </c:pt>
                <c:pt idx="13584">
                  <c:v>6972</c:v>
                </c:pt>
                <c:pt idx="13585">
                  <c:v>6970</c:v>
                </c:pt>
                <c:pt idx="13586">
                  <c:v>6976</c:v>
                </c:pt>
                <c:pt idx="13587">
                  <c:v>6989</c:v>
                </c:pt>
                <c:pt idx="13588">
                  <c:v>6994</c:v>
                </c:pt>
                <c:pt idx="13589">
                  <c:v>7018</c:v>
                </c:pt>
                <c:pt idx="13590">
                  <c:v>7032</c:v>
                </c:pt>
                <c:pt idx="13591">
                  <c:v>7039</c:v>
                </c:pt>
                <c:pt idx="13592">
                  <c:v>7043</c:v>
                </c:pt>
                <c:pt idx="13593">
                  <c:v>7067</c:v>
                </c:pt>
                <c:pt idx="13594">
                  <c:v>7059</c:v>
                </c:pt>
                <c:pt idx="13595">
                  <c:v>7069</c:v>
                </c:pt>
                <c:pt idx="13596">
                  <c:v>7075</c:v>
                </c:pt>
                <c:pt idx="13597">
                  <c:v>7087</c:v>
                </c:pt>
                <c:pt idx="13598">
                  <c:v>7084</c:v>
                </c:pt>
                <c:pt idx="13599">
                  <c:v>7091</c:v>
                </c:pt>
                <c:pt idx="13600">
                  <c:v>7085</c:v>
                </c:pt>
                <c:pt idx="13601">
                  <c:v>7086</c:v>
                </c:pt>
                <c:pt idx="13602">
                  <c:v>7100</c:v>
                </c:pt>
                <c:pt idx="13603">
                  <c:v>7105</c:v>
                </c:pt>
                <c:pt idx="13604">
                  <c:v>7130</c:v>
                </c:pt>
                <c:pt idx="13605">
                  <c:v>7159</c:v>
                </c:pt>
                <c:pt idx="13606">
                  <c:v>7191</c:v>
                </c:pt>
                <c:pt idx="13607">
                  <c:v>7204</c:v>
                </c:pt>
                <c:pt idx="13608">
                  <c:v>7210</c:v>
                </c:pt>
                <c:pt idx="13609">
                  <c:v>7217</c:v>
                </c:pt>
                <c:pt idx="13610">
                  <c:v>7215</c:v>
                </c:pt>
                <c:pt idx="13611">
                  <c:v>7220</c:v>
                </c:pt>
                <c:pt idx="13612">
                  <c:v>7223</c:v>
                </c:pt>
                <c:pt idx="13613">
                  <c:v>7231</c:v>
                </c:pt>
                <c:pt idx="13614">
                  <c:v>7236</c:v>
                </c:pt>
                <c:pt idx="13615">
                  <c:v>7237</c:v>
                </c:pt>
                <c:pt idx="13616">
                  <c:v>7243</c:v>
                </c:pt>
                <c:pt idx="13617">
                  <c:v>7247</c:v>
                </c:pt>
                <c:pt idx="13618">
                  <c:v>7249</c:v>
                </c:pt>
                <c:pt idx="13619">
                  <c:v>7247</c:v>
                </c:pt>
                <c:pt idx="13620">
                  <c:v>7249</c:v>
                </c:pt>
                <c:pt idx="13621">
                  <c:v>7258</c:v>
                </c:pt>
                <c:pt idx="13622">
                  <c:v>7259</c:v>
                </c:pt>
                <c:pt idx="13623">
                  <c:v>7269</c:v>
                </c:pt>
                <c:pt idx="13624">
                  <c:v>7266</c:v>
                </c:pt>
                <c:pt idx="13625">
                  <c:v>7274</c:v>
                </c:pt>
                <c:pt idx="13626">
                  <c:v>7274</c:v>
                </c:pt>
                <c:pt idx="13627">
                  <c:v>7275</c:v>
                </c:pt>
                <c:pt idx="13628">
                  <c:v>7277</c:v>
                </c:pt>
                <c:pt idx="13629">
                  <c:v>7274</c:v>
                </c:pt>
                <c:pt idx="13630">
                  <c:v>7275</c:v>
                </c:pt>
                <c:pt idx="13631">
                  <c:v>7306</c:v>
                </c:pt>
                <c:pt idx="13632">
                  <c:v>7312</c:v>
                </c:pt>
                <c:pt idx="13633">
                  <c:v>7320</c:v>
                </c:pt>
                <c:pt idx="13634">
                  <c:v>7389</c:v>
                </c:pt>
                <c:pt idx="13635">
                  <c:v>7387</c:v>
                </c:pt>
                <c:pt idx="13636">
                  <c:v>7388</c:v>
                </c:pt>
                <c:pt idx="13637">
                  <c:v>7412</c:v>
                </c:pt>
                <c:pt idx="13638">
                  <c:v>7423</c:v>
                </c:pt>
                <c:pt idx="13639">
                  <c:v>7464</c:v>
                </c:pt>
                <c:pt idx="13640">
                  <c:v>7478</c:v>
                </c:pt>
                <c:pt idx="13641">
                  <c:v>7481</c:v>
                </c:pt>
                <c:pt idx="13642">
                  <c:v>7501</c:v>
                </c:pt>
                <c:pt idx="13643">
                  <c:v>7497</c:v>
                </c:pt>
                <c:pt idx="13644">
                  <c:v>7489</c:v>
                </c:pt>
                <c:pt idx="13645">
                  <c:v>7488</c:v>
                </c:pt>
                <c:pt idx="13646">
                  <c:v>7487</c:v>
                </c:pt>
                <c:pt idx="13647">
                  <c:v>7489</c:v>
                </c:pt>
                <c:pt idx="13648">
                  <c:v>7483</c:v>
                </c:pt>
                <c:pt idx="13649">
                  <c:v>7483</c:v>
                </c:pt>
                <c:pt idx="13650">
                  <c:v>7489</c:v>
                </c:pt>
                <c:pt idx="13651">
                  <c:v>7490</c:v>
                </c:pt>
                <c:pt idx="13652">
                  <c:v>7498</c:v>
                </c:pt>
                <c:pt idx="13653">
                  <c:v>7496</c:v>
                </c:pt>
                <c:pt idx="13654">
                  <c:v>7497</c:v>
                </c:pt>
                <c:pt idx="13655">
                  <c:v>7500</c:v>
                </c:pt>
                <c:pt idx="13656">
                  <c:v>7499</c:v>
                </c:pt>
                <c:pt idx="13657">
                  <c:v>7504</c:v>
                </c:pt>
                <c:pt idx="13658">
                  <c:v>7495</c:v>
                </c:pt>
                <c:pt idx="13659">
                  <c:v>7498</c:v>
                </c:pt>
                <c:pt idx="13660">
                  <c:v>7502</c:v>
                </c:pt>
                <c:pt idx="13661">
                  <c:v>7498</c:v>
                </c:pt>
                <c:pt idx="13662">
                  <c:v>7503</c:v>
                </c:pt>
                <c:pt idx="13663">
                  <c:v>7501</c:v>
                </c:pt>
                <c:pt idx="13664">
                  <c:v>7504</c:v>
                </c:pt>
                <c:pt idx="13665">
                  <c:v>7506</c:v>
                </c:pt>
                <c:pt idx="13666">
                  <c:v>7511</c:v>
                </c:pt>
                <c:pt idx="13667">
                  <c:v>7513</c:v>
                </c:pt>
                <c:pt idx="13668">
                  <c:v>7491</c:v>
                </c:pt>
                <c:pt idx="13669">
                  <c:v>7452</c:v>
                </c:pt>
                <c:pt idx="13670">
                  <c:v>7458</c:v>
                </c:pt>
                <c:pt idx="13671">
                  <c:v>7473</c:v>
                </c:pt>
                <c:pt idx="13672">
                  <c:v>7479</c:v>
                </c:pt>
                <c:pt idx="13673">
                  <c:v>7485</c:v>
                </c:pt>
                <c:pt idx="13674">
                  <c:v>7486</c:v>
                </c:pt>
                <c:pt idx="13675">
                  <c:v>7491</c:v>
                </c:pt>
                <c:pt idx="13676">
                  <c:v>7494</c:v>
                </c:pt>
                <c:pt idx="13677">
                  <c:v>7509</c:v>
                </c:pt>
                <c:pt idx="13678">
                  <c:v>7525</c:v>
                </c:pt>
                <c:pt idx="13679">
                  <c:v>7544</c:v>
                </c:pt>
                <c:pt idx="13680">
                  <c:v>7551</c:v>
                </c:pt>
                <c:pt idx="13681">
                  <c:v>7565</c:v>
                </c:pt>
                <c:pt idx="13682">
                  <c:v>7571</c:v>
                </c:pt>
                <c:pt idx="13683">
                  <c:v>7580</c:v>
                </c:pt>
                <c:pt idx="13684">
                  <c:v>7586</c:v>
                </c:pt>
                <c:pt idx="13685">
                  <c:v>7586</c:v>
                </c:pt>
                <c:pt idx="13686">
                  <c:v>7593</c:v>
                </c:pt>
                <c:pt idx="13687">
                  <c:v>7594</c:v>
                </c:pt>
                <c:pt idx="13688">
                  <c:v>7590</c:v>
                </c:pt>
                <c:pt idx="13689">
                  <c:v>7603</c:v>
                </c:pt>
                <c:pt idx="13690">
                  <c:v>7606</c:v>
                </c:pt>
                <c:pt idx="13691">
                  <c:v>7598</c:v>
                </c:pt>
                <c:pt idx="13692">
                  <c:v>7589</c:v>
                </c:pt>
                <c:pt idx="13693">
                  <c:v>7584</c:v>
                </c:pt>
                <c:pt idx="13694">
                  <c:v>7579</c:v>
                </c:pt>
                <c:pt idx="13695">
                  <c:v>7584</c:v>
                </c:pt>
                <c:pt idx="13696">
                  <c:v>7587</c:v>
                </c:pt>
                <c:pt idx="13697">
                  <c:v>7503</c:v>
                </c:pt>
                <c:pt idx="13698">
                  <c:v>7312</c:v>
                </c:pt>
                <c:pt idx="13699">
                  <c:v>7292</c:v>
                </c:pt>
                <c:pt idx="13700">
                  <c:v>7290</c:v>
                </c:pt>
                <c:pt idx="13701">
                  <c:v>7295</c:v>
                </c:pt>
                <c:pt idx="13702">
                  <c:v>7309</c:v>
                </c:pt>
                <c:pt idx="13703">
                  <c:v>7321</c:v>
                </c:pt>
                <c:pt idx="13704">
                  <c:v>7334</c:v>
                </c:pt>
                <c:pt idx="13705">
                  <c:v>7457</c:v>
                </c:pt>
                <c:pt idx="13706">
                  <c:v>7511</c:v>
                </c:pt>
                <c:pt idx="13707">
                  <c:v>7534</c:v>
                </c:pt>
                <c:pt idx="13708">
                  <c:v>7562</c:v>
                </c:pt>
                <c:pt idx="13709">
                  <c:v>7569</c:v>
                </c:pt>
                <c:pt idx="13710">
                  <c:v>7596</c:v>
                </c:pt>
                <c:pt idx="13711">
                  <c:v>7601</c:v>
                </c:pt>
                <c:pt idx="13712">
                  <c:v>7602</c:v>
                </c:pt>
                <c:pt idx="13713">
                  <c:v>7602</c:v>
                </c:pt>
                <c:pt idx="13714">
                  <c:v>7601</c:v>
                </c:pt>
                <c:pt idx="13715">
                  <c:v>7598</c:v>
                </c:pt>
                <c:pt idx="13716">
                  <c:v>7605</c:v>
                </c:pt>
                <c:pt idx="13717">
                  <c:v>7609</c:v>
                </c:pt>
                <c:pt idx="13718">
                  <c:v>7600</c:v>
                </c:pt>
                <c:pt idx="13719">
                  <c:v>7609</c:v>
                </c:pt>
                <c:pt idx="13720">
                  <c:v>7531</c:v>
                </c:pt>
                <c:pt idx="13721">
                  <c:v>7424</c:v>
                </c:pt>
                <c:pt idx="13722">
                  <c:v>7392</c:v>
                </c:pt>
                <c:pt idx="13723">
                  <c:v>7395</c:v>
                </c:pt>
                <c:pt idx="13724">
                  <c:v>7395</c:v>
                </c:pt>
                <c:pt idx="13725">
                  <c:v>7397</c:v>
                </c:pt>
                <c:pt idx="13726">
                  <c:v>7388</c:v>
                </c:pt>
                <c:pt idx="13727">
                  <c:v>7406</c:v>
                </c:pt>
                <c:pt idx="13728">
                  <c:v>7507</c:v>
                </c:pt>
                <c:pt idx="13729">
                  <c:v>7603</c:v>
                </c:pt>
                <c:pt idx="13730">
                  <c:v>7608</c:v>
                </c:pt>
                <c:pt idx="13731">
                  <c:v>7608</c:v>
                </c:pt>
                <c:pt idx="13732">
                  <c:v>7605</c:v>
                </c:pt>
                <c:pt idx="13733">
                  <c:v>7618</c:v>
                </c:pt>
                <c:pt idx="13734">
                  <c:v>7636</c:v>
                </c:pt>
                <c:pt idx="13735">
                  <c:v>7660</c:v>
                </c:pt>
                <c:pt idx="13736">
                  <c:v>7688</c:v>
                </c:pt>
                <c:pt idx="13737">
                  <c:v>7704</c:v>
                </c:pt>
                <c:pt idx="13738">
                  <c:v>7678</c:v>
                </c:pt>
                <c:pt idx="13739">
                  <c:v>7679</c:v>
                </c:pt>
                <c:pt idx="13740">
                  <c:v>7688</c:v>
                </c:pt>
                <c:pt idx="13741">
                  <c:v>7684</c:v>
                </c:pt>
                <c:pt idx="13742">
                  <c:v>7713</c:v>
                </c:pt>
                <c:pt idx="13743">
                  <c:v>7698</c:v>
                </c:pt>
                <c:pt idx="13744">
                  <c:v>7556</c:v>
                </c:pt>
                <c:pt idx="13745">
                  <c:v>7524</c:v>
                </c:pt>
                <c:pt idx="13746">
                  <c:v>7535</c:v>
                </c:pt>
                <c:pt idx="13747">
                  <c:v>7547</c:v>
                </c:pt>
                <c:pt idx="13748">
                  <c:v>7562</c:v>
                </c:pt>
                <c:pt idx="13749">
                  <c:v>7582</c:v>
                </c:pt>
                <c:pt idx="13750">
                  <c:v>7590</c:v>
                </c:pt>
                <c:pt idx="13751">
                  <c:v>7612</c:v>
                </c:pt>
                <c:pt idx="13752">
                  <c:v>7714</c:v>
                </c:pt>
                <c:pt idx="13753">
                  <c:v>7816</c:v>
                </c:pt>
                <c:pt idx="13754">
                  <c:v>7810</c:v>
                </c:pt>
                <c:pt idx="13755">
                  <c:v>7731</c:v>
                </c:pt>
                <c:pt idx="13756">
                  <c:v>7638</c:v>
                </c:pt>
                <c:pt idx="13757">
                  <c:v>7585</c:v>
                </c:pt>
                <c:pt idx="13758">
                  <c:v>7598</c:v>
                </c:pt>
                <c:pt idx="13759">
                  <c:v>7610</c:v>
                </c:pt>
                <c:pt idx="13760">
                  <c:v>7630</c:v>
                </c:pt>
                <c:pt idx="13761">
                  <c:v>7638</c:v>
                </c:pt>
                <c:pt idx="13762">
                  <c:v>7634</c:v>
                </c:pt>
                <c:pt idx="13763">
                  <c:v>7632</c:v>
                </c:pt>
                <c:pt idx="13764">
                  <c:v>7637</c:v>
                </c:pt>
                <c:pt idx="13765">
                  <c:v>7638</c:v>
                </c:pt>
                <c:pt idx="13766">
                  <c:v>7642</c:v>
                </c:pt>
                <c:pt idx="13767">
                  <c:v>7643</c:v>
                </c:pt>
                <c:pt idx="13768">
                  <c:v>7572</c:v>
                </c:pt>
                <c:pt idx="13769">
                  <c:v>7432</c:v>
                </c:pt>
                <c:pt idx="13770">
                  <c:v>7414</c:v>
                </c:pt>
                <c:pt idx="13771">
                  <c:v>7415</c:v>
                </c:pt>
                <c:pt idx="13772">
                  <c:v>7419</c:v>
                </c:pt>
                <c:pt idx="13773">
                  <c:v>7446</c:v>
                </c:pt>
                <c:pt idx="13774">
                  <c:v>7576</c:v>
                </c:pt>
                <c:pt idx="13775">
                  <c:v>7723</c:v>
                </c:pt>
                <c:pt idx="13776">
                  <c:v>7781</c:v>
                </c:pt>
                <c:pt idx="13777">
                  <c:v>7795</c:v>
                </c:pt>
                <c:pt idx="13778">
                  <c:v>7801</c:v>
                </c:pt>
                <c:pt idx="13779">
                  <c:v>7857</c:v>
                </c:pt>
                <c:pt idx="13780">
                  <c:v>7898</c:v>
                </c:pt>
                <c:pt idx="13781">
                  <c:v>7896</c:v>
                </c:pt>
                <c:pt idx="13782">
                  <c:v>7899</c:v>
                </c:pt>
                <c:pt idx="13783">
                  <c:v>7822</c:v>
                </c:pt>
                <c:pt idx="13784">
                  <c:v>7715</c:v>
                </c:pt>
                <c:pt idx="13785">
                  <c:v>7657</c:v>
                </c:pt>
                <c:pt idx="13786">
                  <c:v>7529</c:v>
                </c:pt>
                <c:pt idx="13787">
                  <c:v>7441</c:v>
                </c:pt>
                <c:pt idx="13788">
                  <c:v>7431</c:v>
                </c:pt>
                <c:pt idx="13789">
                  <c:v>7433</c:v>
                </c:pt>
                <c:pt idx="13790">
                  <c:v>7439</c:v>
                </c:pt>
                <c:pt idx="13791">
                  <c:v>7443</c:v>
                </c:pt>
                <c:pt idx="13792">
                  <c:v>7499</c:v>
                </c:pt>
                <c:pt idx="13793">
                  <c:v>7635</c:v>
                </c:pt>
                <c:pt idx="13794">
                  <c:v>7652</c:v>
                </c:pt>
                <c:pt idx="13795">
                  <c:v>7657</c:v>
                </c:pt>
                <c:pt idx="13796">
                  <c:v>7660</c:v>
                </c:pt>
                <c:pt idx="13797">
                  <c:v>7668</c:v>
                </c:pt>
                <c:pt idx="13798">
                  <c:v>7683</c:v>
                </c:pt>
                <c:pt idx="13799">
                  <c:v>7680</c:v>
                </c:pt>
                <c:pt idx="13800">
                  <c:v>7669</c:v>
                </c:pt>
                <c:pt idx="13801">
                  <c:v>7674</c:v>
                </c:pt>
                <c:pt idx="13802">
                  <c:v>7674</c:v>
                </c:pt>
                <c:pt idx="13803">
                  <c:v>7684</c:v>
                </c:pt>
                <c:pt idx="13804">
                  <c:v>7684</c:v>
                </c:pt>
                <c:pt idx="13805">
                  <c:v>7792</c:v>
                </c:pt>
                <c:pt idx="13806">
                  <c:v>7736</c:v>
                </c:pt>
                <c:pt idx="13807">
                  <c:v>7610</c:v>
                </c:pt>
                <c:pt idx="13808">
                  <c:v>7598</c:v>
                </c:pt>
                <c:pt idx="13809">
                  <c:v>7602</c:v>
                </c:pt>
                <c:pt idx="13810">
                  <c:v>7602</c:v>
                </c:pt>
                <c:pt idx="13811">
                  <c:v>7611</c:v>
                </c:pt>
                <c:pt idx="13812">
                  <c:v>7626</c:v>
                </c:pt>
                <c:pt idx="13813">
                  <c:v>7725</c:v>
                </c:pt>
                <c:pt idx="13814">
                  <c:v>7821</c:v>
                </c:pt>
                <c:pt idx="13815">
                  <c:v>7876</c:v>
                </c:pt>
                <c:pt idx="13816">
                  <c:v>7929</c:v>
                </c:pt>
                <c:pt idx="13817">
                  <c:v>7923</c:v>
                </c:pt>
                <c:pt idx="13818">
                  <c:v>7816</c:v>
                </c:pt>
                <c:pt idx="13819">
                  <c:v>7720</c:v>
                </c:pt>
                <c:pt idx="13820">
                  <c:v>7700</c:v>
                </c:pt>
                <c:pt idx="13821">
                  <c:v>7700</c:v>
                </c:pt>
                <c:pt idx="13822">
                  <c:v>7698</c:v>
                </c:pt>
                <c:pt idx="13823">
                  <c:v>7703</c:v>
                </c:pt>
                <c:pt idx="13824">
                  <c:v>7706</c:v>
                </c:pt>
                <c:pt idx="13825">
                  <c:v>7703</c:v>
                </c:pt>
                <c:pt idx="13826">
                  <c:v>7704</c:v>
                </c:pt>
                <c:pt idx="13827">
                  <c:v>7703</c:v>
                </c:pt>
                <c:pt idx="13828">
                  <c:v>7702</c:v>
                </c:pt>
                <c:pt idx="13829">
                  <c:v>7705</c:v>
                </c:pt>
                <c:pt idx="13830">
                  <c:v>7705</c:v>
                </c:pt>
                <c:pt idx="13831">
                  <c:v>7705</c:v>
                </c:pt>
                <c:pt idx="13832">
                  <c:v>7778</c:v>
                </c:pt>
                <c:pt idx="13833">
                  <c:v>7830</c:v>
                </c:pt>
                <c:pt idx="13834">
                  <c:v>7831</c:v>
                </c:pt>
                <c:pt idx="13835">
                  <c:v>7837</c:v>
                </c:pt>
                <c:pt idx="13836">
                  <c:v>7839</c:v>
                </c:pt>
                <c:pt idx="13837">
                  <c:v>7841</c:v>
                </c:pt>
                <c:pt idx="13838">
                  <c:v>7843</c:v>
                </c:pt>
                <c:pt idx="13839">
                  <c:v>7837</c:v>
                </c:pt>
                <c:pt idx="13840">
                  <c:v>7838</c:v>
                </c:pt>
                <c:pt idx="13841">
                  <c:v>7842</c:v>
                </c:pt>
                <c:pt idx="13842">
                  <c:v>7845</c:v>
                </c:pt>
                <c:pt idx="13843">
                  <c:v>7832</c:v>
                </c:pt>
                <c:pt idx="13844">
                  <c:v>7832</c:v>
                </c:pt>
                <c:pt idx="13845">
                  <c:v>7848</c:v>
                </c:pt>
                <c:pt idx="13846">
                  <c:v>7808</c:v>
                </c:pt>
                <c:pt idx="13847">
                  <c:v>7707</c:v>
                </c:pt>
                <c:pt idx="13848">
                  <c:v>7614</c:v>
                </c:pt>
                <c:pt idx="13849">
                  <c:v>7484</c:v>
                </c:pt>
                <c:pt idx="13850">
                  <c:v>7474</c:v>
                </c:pt>
                <c:pt idx="13851">
                  <c:v>7477</c:v>
                </c:pt>
                <c:pt idx="13852">
                  <c:v>7477</c:v>
                </c:pt>
                <c:pt idx="13853">
                  <c:v>7482</c:v>
                </c:pt>
                <c:pt idx="13854">
                  <c:v>7500</c:v>
                </c:pt>
                <c:pt idx="13855">
                  <c:v>7612</c:v>
                </c:pt>
                <c:pt idx="13856">
                  <c:v>7687</c:v>
                </c:pt>
                <c:pt idx="13857">
                  <c:v>7690</c:v>
                </c:pt>
                <c:pt idx="13858">
                  <c:v>7687</c:v>
                </c:pt>
                <c:pt idx="13859">
                  <c:v>7699</c:v>
                </c:pt>
                <c:pt idx="13860">
                  <c:v>7801</c:v>
                </c:pt>
                <c:pt idx="13861">
                  <c:v>7833</c:v>
                </c:pt>
                <c:pt idx="13862">
                  <c:v>7838</c:v>
                </c:pt>
                <c:pt idx="13863">
                  <c:v>7838</c:v>
                </c:pt>
                <c:pt idx="13864">
                  <c:v>7833</c:v>
                </c:pt>
                <c:pt idx="13865">
                  <c:v>7856</c:v>
                </c:pt>
                <c:pt idx="13866">
                  <c:v>7923</c:v>
                </c:pt>
                <c:pt idx="13867">
                  <c:v>7932</c:v>
                </c:pt>
                <c:pt idx="13868">
                  <c:v>7930</c:v>
                </c:pt>
                <c:pt idx="13869">
                  <c:v>7927</c:v>
                </c:pt>
                <c:pt idx="13870">
                  <c:v>7926</c:v>
                </c:pt>
                <c:pt idx="13871">
                  <c:v>7823</c:v>
                </c:pt>
                <c:pt idx="13872">
                  <c:v>7635</c:v>
                </c:pt>
                <c:pt idx="13873">
                  <c:v>7481</c:v>
                </c:pt>
                <c:pt idx="13874">
                  <c:v>7470</c:v>
                </c:pt>
                <c:pt idx="13875">
                  <c:v>7474</c:v>
                </c:pt>
                <c:pt idx="13876">
                  <c:v>7478</c:v>
                </c:pt>
                <c:pt idx="13877">
                  <c:v>7531</c:v>
                </c:pt>
                <c:pt idx="13878">
                  <c:v>7598</c:v>
                </c:pt>
                <c:pt idx="13879">
                  <c:v>7693</c:v>
                </c:pt>
                <c:pt idx="13880">
                  <c:v>7794</c:v>
                </c:pt>
                <c:pt idx="13881">
                  <c:v>7867</c:v>
                </c:pt>
                <c:pt idx="13882">
                  <c:v>7901</c:v>
                </c:pt>
                <c:pt idx="13883">
                  <c:v>7905</c:v>
                </c:pt>
                <c:pt idx="13884">
                  <c:v>7905</c:v>
                </c:pt>
                <c:pt idx="13885">
                  <c:v>7914</c:v>
                </c:pt>
                <c:pt idx="13886">
                  <c:v>7914</c:v>
                </c:pt>
                <c:pt idx="13887">
                  <c:v>7921</c:v>
                </c:pt>
                <c:pt idx="13888">
                  <c:v>7939</c:v>
                </c:pt>
                <c:pt idx="13889">
                  <c:v>7975</c:v>
                </c:pt>
                <c:pt idx="13890">
                  <c:v>7895</c:v>
                </c:pt>
                <c:pt idx="13891">
                  <c:v>7796</c:v>
                </c:pt>
                <c:pt idx="13892">
                  <c:v>7786</c:v>
                </c:pt>
                <c:pt idx="13893">
                  <c:v>7791</c:v>
                </c:pt>
                <c:pt idx="13894">
                  <c:v>7857</c:v>
                </c:pt>
                <c:pt idx="13895">
                  <c:v>7913</c:v>
                </c:pt>
                <c:pt idx="13896">
                  <c:v>7906</c:v>
                </c:pt>
                <c:pt idx="13897">
                  <c:v>7909</c:v>
                </c:pt>
                <c:pt idx="13898">
                  <c:v>7916</c:v>
                </c:pt>
                <c:pt idx="13899">
                  <c:v>7920</c:v>
                </c:pt>
                <c:pt idx="13900">
                  <c:v>7922</c:v>
                </c:pt>
                <c:pt idx="13901">
                  <c:v>7983</c:v>
                </c:pt>
                <c:pt idx="13902">
                  <c:v>8031</c:v>
                </c:pt>
                <c:pt idx="13903">
                  <c:v>8037</c:v>
                </c:pt>
                <c:pt idx="13904">
                  <c:v>8031</c:v>
                </c:pt>
                <c:pt idx="13905">
                  <c:v>8031</c:v>
                </c:pt>
                <c:pt idx="13906">
                  <c:v>8035</c:v>
                </c:pt>
                <c:pt idx="13907">
                  <c:v>8039</c:v>
                </c:pt>
                <c:pt idx="13908">
                  <c:v>8047</c:v>
                </c:pt>
                <c:pt idx="13909">
                  <c:v>8045</c:v>
                </c:pt>
                <c:pt idx="13910">
                  <c:v>8039</c:v>
                </c:pt>
                <c:pt idx="13911">
                  <c:v>8042</c:v>
                </c:pt>
                <c:pt idx="13912">
                  <c:v>8043</c:v>
                </c:pt>
                <c:pt idx="13913">
                  <c:v>8049</c:v>
                </c:pt>
                <c:pt idx="13914">
                  <c:v>8053</c:v>
                </c:pt>
                <c:pt idx="13915">
                  <c:v>8054</c:v>
                </c:pt>
                <c:pt idx="13916">
                  <c:v>8052</c:v>
                </c:pt>
                <c:pt idx="13917">
                  <c:v>8050</c:v>
                </c:pt>
                <c:pt idx="13918">
                  <c:v>8074</c:v>
                </c:pt>
                <c:pt idx="13919">
                  <c:v>8094</c:v>
                </c:pt>
                <c:pt idx="13920">
                  <c:v>8094</c:v>
                </c:pt>
                <c:pt idx="13921">
                  <c:v>8093</c:v>
                </c:pt>
                <c:pt idx="13922">
                  <c:v>8099</c:v>
                </c:pt>
                <c:pt idx="13923">
                  <c:v>8096</c:v>
                </c:pt>
                <c:pt idx="13924">
                  <c:v>8104</c:v>
                </c:pt>
                <c:pt idx="13925">
                  <c:v>8101</c:v>
                </c:pt>
                <c:pt idx="13926">
                  <c:v>8123</c:v>
                </c:pt>
                <c:pt idx="13927">
                  <c:v>8138</c:v>
                </c:pt>
                <c:pt idx="13928">
                  <c:v>8143</c:v>
                </c:pt>
                <c:pt idx="13929">
                  <c:v>8136</c:v>
                </c:pt>
                <c:pt idx="13930">
                  <c:v>8142</c:v>
                </c:pt>
                <c:pt idx="13931">
                  <c:v>8141</c:v>
                </c:pt>
                <c:pt idx="13932">
                  <c:v>8139</c:v>
                </c:pt>
                <c:pt idx="13933">
                  <c:v>8135</c:v>
                </c:pt>
                <c:pt idx="13934">
                  <c:v>8136</c:v>
                </c:pt>
                <c:pt idx="13935">
                  <c:v>8148</c:v>
                </c:pt>
                <c:pt idx="13936">
                  <c:v>8156</c:v>
                </c:pt>
                <c:pt idx="13937">
                  <c:v>8171</c:v>
                </c:pt>
                <c:pt idx="13938">
                  <c:v>8172</c:v>
                </c:pt>
                <c:pt idx="13939">
                  <c:v>8183</c:v>
                </c:pt>
                <c:pt idx="13940">
                  <c:v>8179</c:v>
                </c:pt>
                <c:pt idx="13941">
                  <c:v>8179</c:v>
                </c:pt>
                <c:pt idx="13942">
                  <c:v>8177</c:v>
                </c:pt>
                <c:pt idx="13943">
                  <c:v>8181</c:v>
                </c:pt>
                <c:pt idx="13944">
                  <c:v>8184</c:v>
                </c:pt>
                <c:pt idx="13945">
                  <c:v>8185</c:v>
                </c:pt>
                <c:pt idx="13946">
                  <c:v>8184</c:v>
                </c:pt>
                <c:pt idx="13947">
                  <c:v>8184</c:v>
                </c:pt>
                <c:pt idx="13948">
                  <c:v>8186</c:v>
                </c:pt>
                <c:pt idx="13949">
                  <c:v>8188</c:v>
                </c:pt>
                <c:pt idx="13950">
                  <c:v>8190</c:v>
                </c:pt>
                <c:pt idx="13951">
                  <c:v>8187</c:v>
                </c:pt>
                <c:pt idx="13952">
                  <c:v>8191</c:v>
                </c:pt>
                <c:pt idx="13953">
                  <c:v>8204</c:v>
                </c:pt>
                <c:pt idx="13954">
                  <c:v>8206</c:v>
                </c:pt>
                <c:pt idx="13955">
                  <c:v>8208</c:v>
                </c:pt>
                <c:pt idx="13956">
                  <c:v>8210</c:v>
                </c:pt>
                <c:pt idx="13957">
                  <c:v>8205</c:v>
                </c:pt>
                <c:pt idx="13958">
                  <c:v>8203</c:v>
                </c:pt>
                <c:pt idx="13959">
                  <c:v>8207</c:v>
                </c:pt>
                <c:pt idx="13960">
                  <c:v>8207</c:v>
                </c:pt>
                <c:pt idx="13961">
                  <c:v>8203</c:v>
                </c:pt>
                <c:pt idx="13962">
                  <c:v>8209</c:v>
                </c:pt>
                <c:pt idx="13963">
                  <c:v>8213</c:v>
                </c:pt>
                <c:pt idx="13964">
                  <c:v>8210</c:v>
                </c:pt>
                <c:pt idx="13965">
                  <c:v>8214</c:v>
                </c:pt>
                <c:pt idx="13966">
                  <c:v>8204</c:v>
                </c:pt>
                <c:pt idx="13967">
                  <c:v>8205</c:v>
                </c:pt>
                <c:pt idx="13968">
                  <c:v>8207</c:v>
                </c:pt>
                <c:pt idx="13969">
                  <c:v>8206</c:v>
                </c:pt>
                <c:pt idx="13970">
                  <c:v>8217</c:v>
                </c:pt>
                <c:pt idx="13971">
                  <c:v>8211</c:v>
                </c:pt>
                <c:pt idx="13972">
                  <c:v>8215</c:v>
                </c:pt>
                <c:pt idx="13973">
                  <c:v>8217</c:v>
                </c:pt>
                <c:pt idx="13974">
                  <c:v>8235</c:v>
                </c:pt>
                <c:pt idx="13975">
                  <c:v>8237</c:v>
                </c:pt>
                <c:pt idx="13976">
                  <c:v>8231</c:v>
                </c:pt>
                <c:pt idx="13977">
                  <c:v>8231</c:v>
                </c:pt>
                <c:pt idx="13978">
                  <c:v>8231</c:v>
                </c:pt>
                <c:pt idx="13979">
                  <c:v>8064</c:v>
                </c:pt>
                <c:pt idx="13980">
                  <c:v>8220</c:v>
                </c:pt>
                <c:pt idx="13981">
                  <c:v>8228</c:v>
                </c:pt>
                <c:pt idx="13982">
                  <c:v>8227</c:v>
                </c:pt>
                <c:pt idx="13983">
                  <c:v>8224</c:v>
                </c:pt>
                <c:pt idx="13984">
                  <c:v>8224</c:v>
                </c:pt>
                <c:pt idx="13985">
                  <c:v>8224</c:v>
                </c:pt>
                <c:pt idx="13986">
                  <c:v>8224</c:v>
                </c:pt>
                <c:pt idx="13987">
                  <c:v>8224</c:v>
                </c:pt>
                <c:pt idx="13988">
                  <c:v>8241</c:v>
                </c:pt>
                <c:pt idx="13989">
                  <c:v>8246</c:v>
                </c:pt>
                <c:pt idx="13990">
                  <c:v>8242</c:v>
                </c:pt>
                <c:pt idx="13991">
                  <c:v>8240</c:v>
                </c:pt>
                <c:pt idx="13992">
                  <c:v>8230</c:v>
                </c:pt>
                <c:pt idx="13993">
                  <c:v>8231</c:v>
                </c:pt>
                <c:pt idx="13994">
                  <c:v>8233</c:v>
                </c:pt>
                <c:pt idx="13995">
                  <c:v>8231</c:v>
                </c:pt>
                <c:pt idx="13996">
                  <c:v>8228</c:v>
                </c:pt>
                <c:pt idx="13997">
                  <c:v>8228</c:v>
                </c:pt>
                <c:pt idx="13998">
                  <c:v>8237</c:v>
                </c:pt>
                <c:pt idx="13999">
                  <c:v>8238</c:v>
                </c:pt>
                <c:pt idx="14000">
                  <c:v>8230</c:v>
                </c:pt>
                <c:pt idx="14001">
                  <c:v>8229</c:v>
                </c:pt>
                <c:pt idx="14002">
                  <c:v>8232</c:v>
                </c:pt>
                <c:pt idx="14003">
                  <c:v>8238</c:v>
                </c:pt>
                <c:pt idx="14004">
                  <c:v>8237</c:v>
                </c:pt>
                <c:pt idx="14005">
                  <c:v>8234</c:v>
                </c:pt>
                <c:pt idx="14006">
                  <c:v>8232</c:v>
                </c:pt>
                <c:pt idx="14007">
                  <c:v>8232</c:v>
                </c:pt>
                <c:pt idx="14008">
                  <c:v>8239</c:v>
                </c:pt>
                <c:pt idx="14009">
                  <c:v>8232</c:v>
                </c:pt>
                <c:pt idx="14010">
                  <c:v>8238</c:v>
                </c:pt>
                <c:pt idx="14011">
                  <c:v>8235</c:v>
                </c:pt>
                <c:pt idx="14012">
                  <c:v>8240</c:v>
                </c:pt>
                <c:pt idx="14013">
                  <c:v>8244</c:v>
                </c:pt>
                <c:pt idx="14014">
                  <c:v>8239</c:v>
                </c:pt>
                <c:pt idx="14015">
                  <c:v>8236</c:v>
                </c:pt>
                <c:pt idx="14016">
                  <c:v>8231</c:v>
                </c:pt>
                <c:pt idx="14017">
                  <c:v>8218</c:v>
                </c:pt>
                <c:pt idx="14018">
                  <c:v>8223</c:v>
                </c:pt>
                <c:pt idx="14019">
                  <c:v>8218</c:v>
                </c:pt>
                <c:pt idx="14020">
                  <c:v>8221</c:v>
                </c:pt>
                <c:pt idx="14021">
                  <c:v>8223</c:v>
                </c:pt>
                <c:pt idx="14022">
                  <c:v>8222</c:v>
                </c:pt>
                <c:pt idx="14023">
                  <c:v>8231</c:v>
                </c:pt>
                <c:pt idx="14024">
                  <c:v>8230</c:v>
                </c:pt>
                <c:pt idx="14025">
                  <c:v>8232</c:v>
                </c:pt>
                <c:pt idx="14026">
                  <c:v>8226</c:v>
                </c:pt>
                <c:pt idx="14027">
                  <c:v>8226</c:v>
                </c:pt>
                <c:pt idx="14028">
                  <c:v>8222</c:v>
                </c:pt>
                <c:pt idx="14029">
                  <c:v>8219</c:v>
                </c:pt>
                <c:pt idx="14030">
                  <c:v>8222</c:v>
                </c:pt>
                <c:pt idx="14031">
                  <c:v>8222</c:v>
                </c:pt>
                <c:pt idx="14032">
                  <c:v>8216</c:v>
                </c:pt>
                <c:pt idx="14033">
                  <c:v>8215</c:v>
                </c:pt>
                <c:pt idx="14034">
                  <c:v>8217</c:v>
                </c:pt>
                <c:pt idx="14035">
                  <c:v>8239</c:v>
                </c:pt>
                <c:pt idx="14036">
                  <c:v>8239</c:v>
                </c:pt>
                <c:pt idx="14037">
                  <c:v>8238</c:v>
                </c:pt>
                <c:pt idx="14038">
                  <c:v>8232</c:v>
                </c:pt>
                <c:pt idx="14039">
                  <c:v>8247</c:v>
                </c:pt>
                <c:pt idx="14040">
                  <c:v>8244</c:v>
                </c:pt>
                <c:pt idx="14041">
                  <c:v>8242</c:v>
                </c:pt>
                <c:pt idx="14042">
                  <c:v>8224</c:v>
                </c:pt>
                <c:pt idx="14043">
                  <c:v>8221</c:v>
                </c:pt>
                <c:pt idx="14044">
                  <c:v>8220</c:v>
                </c:pt>
                <c:pt idx="14045">
                  <c:v>8217</c:v>
                </c:pt>
                <c:pt idx="14046">
                  <c:v>8218</c:v>
                </c:pt>
                <c:pt idx="14047">
                  <c:v>8221</c:v>
                </c:pt>
                <c:pt idx="14048">
                  <c:v>8207</c:v>
                </c:pt>
                <c:pt idx="14049">
                  <c:v>8216</c:v>
                </c:pt>
                <c:pt idx="14050">
                  <c:v>8214</c:v>
                </c:pt>
                <c:pt idx="14051">
                  <c:v>8221</c:v>
                </c:pt>
                <c:pt idx="14052">
                  <c:v>8223</c:v>
                </c:pt>
                <c:pt idx="14053">
                  <c:v>8221</c:v>
                </c:pt>
                <c:pt idx="14054">
                  <c:v>8218</c:v>
                </c:pt>
                <c:pt idx="14055">
                  <c:v>8226</c:v>
                </c:pt>
                <c:pt idx="14056">
                  <c:v>8224</c:v>
                </c:pt>
                <c:pt idx="14057">
                  <c:v>8230</c:v>
                </c:pt>
                <c:pt idx="14058">
                  <c:v>8230</c:v>
                </c:pt>
                <c:pt idx="14059">
                  <c:v>8232</c:v>
                </c:pt>
                <c:pt idx="14060">
                  <c:v>8227</c:v>
                </c:pt>
                <c:pt idx="14061">
                  <c:v>8236</c:v>
                </c:pt>
                <c:pt idx="14062">
                  <c:v>8232</c:v>
                </c:pt>
                <c:pt idx="14063">
                  <c:v>8233</c:v>
                </c:pt>
                <c:pt idx="14064">
                  <c:v>8229</c:v>
                </c:pt>
                <c:pt idx="14065">
                  <c:v>8226</c:v>
                </c:pt>
                <c:pt idx="14066">
                  <c:v>8224</c:v>
                </c:pt>
                <c:pt idx="14067">
                  <c:v>8220</c:v>
                </c:pt>
                <c:pt idx="14068">
                  <c:v>8227</c:v>
                </c:pt>
                <c:pt idx="14069">
                  <c:v>8231</c:v>
                </c:pt>
                <c:pt idx="14070">
                  <c:v>8231</c:v>
                </c:pt>
                <c:pt idx="14071">
                  <c:v>8232</c:v>
                </c:pt>
                <c:pt idx="14072">
                  <c:v>8228</c:v>
                </c:pt>
                <c:pt idx="14073">
                  <c:v>8235</c:v>
                </c:pt>
                <c:pt idx="14074">
                  <c:v>8229</c:v>
                </c:pt>
                <c:pt idx="14075">
                  <c:v>8231</c:v>
                </c:pt>
                <c:pt idx="14076">
                  <c:v>8226</c:v>
                </c:pt>
                <c:pt idx="14077">
                  <c:v>8224</c:v>
                </c:pt>
                <c:pt idx="14078">
                  <c:v>8219</c:v>
                </c:pt>
                <c:pt idx="14079">
                  <c:v>8219</c:v>
                </c:pt>
                <c:pt idx="14080">
                  <c:v>8218</c:v>
                </c:pt>
                <c:pt idx="14081">
                  <c:v>8219</c:v>
                </c:pt>
                <c:pt idx="14082">
                  <c:v>8221</c:v>
                </c:pt>
                <c:pt idx="14083">
                  <c:v>8226</c:v>
                </c:pt>
                <c:pt idx="14084">
                  <c:v>8227</c:v>
                </c:pt>
                <c:pt idx="14085">
                  <c:v>8231</c:v>
                </c:pt>
                <c:pt idx="14086">
                  <c:v>8237</c:v>
                </c:pt>
                <c:pt idx="14087">
                  <c:v>8237</c:v>
                </c:pt>
                <c:pt idx="14088">
                  <c:v>8232</c:v>
                </c:pt>
                <c:pt idx="14089">
                  <c:v>8234</c:v>
                </c:pt>
                <c:pt idx="14090">
                  <c:v>8226</c:v>
                </c:pt>
                <c:pt idx="14091">
                  <c:v>8225</c:v>
                </c:pt>
                <c:pt idx="14092">
                  <c:v>8223</c:v>
                </c:pt>
                <c:pt idx="14093">
                  <c:v>8229</c:v>
                </c:pt>
                <c:pt idx="14094">
                  <c:v>8226</c:v>
                </c:pt>
                <c:pt idx="14095">
                  <c:v>8232</c:v>
                </c:pt>
                <c:pt idx="14096">
                  <c:v>8229</c:v>
                </c:pt>
                <c:pt idx="14097">
                  <c:v>8226</c:v>
                </c:pt>
                <c:pt idx="14098">
                  <c:v>8229</c:v>
                </c:pt>
                <c:pt idx="14099">
                  <c:v>8223</c:v>
                </c:pt>
                <c:pt idx="14100">
                  <c:v>8227</c:v>
                </c:pt>
                <c:pt idx="14101">
                  <c:v>8228</c:v>
                </c:pt>
                <c:pt idx="14102">
                  <c:v>8231</c:v>
                </c:pt>
                <c:pt idx="14103">
                  <c:v>8225</c:v>
                </c:pt>
                <c:pt idx="14104">
                  <c:v>8228</c:v>
                </c:pt>
                <c:pt idx="14105">
                  <c:v>8233</c:v>
                </c:pt>
                <c:pt idx="14106">
                  <c:v>8237</c:v>
                </c:pt>
                <c:pt idx="14107">
                  <c:v>8236</c:v>
                </c:pt>
                <c:pt idx="14108">
                  <c:v>8241</c:v>
                </c:pt>
                <c:pt idx="14109">
                  <c:v>8237</c:v>
                </c:pt>
                <c:pt idx="14110">
                  <c:v>8233</c:v>
                </c:pt>
                <c:pt idx="14111">
                  <c:v>8240</c:v>
                </c:pt>
                <c:pt idx="14112">
                  <c:v>8236</c:v>
                </c:pt>
                <c:pt idx="14113">
                  <c:v>8235</c:v>
                </c:pt>
                <c:pt idx="14114">
                  <c:v>8229</c:v>
                </c:pt>
                <c:pt idx="14115">
                  <c:v>8233</c:v>
                </c:pt>
                <c:pt idx="14116">
                  <c:v>8229</c:v>
                </c:pt>
                <c:pt idx="14117">
                  <c:v>8226</c:v>
                </c:pt>
                <c:pt idx="14118">
                  <c:v>8231</c:v>
                </c:pt>
                <c:pt idx="14119">
                  <c:v>8232</c:v>
                </c:pt>
                <c:pt idx="14120">
                  <c:v>8231</c:v>
                </c:pt>
                <c:pt idx="14121">
                  <c:v>8234</c:v>
                </c:pt>
                <c:pt idx="14122">
                  <c:v>8228</c:v>
                </c:pt>
                <c:pt idx="14123">
                  <c:v>8231</c:v>
                </c:pt>
                <c:pt idx="14124">
                  <c:v>8225</c:v>
                </c:pt>
                <c:pt idx="14125">
                  <c:v>8224</c:v>
                </c:pt>
                <c:pt idx="14126">
                  <c:v>8223</c:v>
                </c:pt>
                <c:pt idx="14127">
                  <c:v>8226</c:v>
                </c:pt>
                <c:pt idx="14128">
                  <c:v>8221</c:v>
                </c:pt>
                <c:pt idx="14129">
                  <c:v>8225</c:v>
                </c:pt>
                <c:pt idx="14130">
                  <c:v>8226</c:v>
                </c:pt>
                <c:pt idx="14131">
                  <c:v>8225</c:v>
                </c:pt>
                <c:pt idx="14132">
                  <c:v>8232</c:v>
                </c:pt>
                <c:pt idx="14133">
                  <c:v>8231</c:v>
                </c:pt>
                <c:pt idx="14134">
                  <c:v>8233</c:v>
                </c:pt>
                <c:pt idx="14135">
                  <c:v>8233</c:v>
                </c:pt>
                <c:pt idx="14136">
                  <c:v>8234</c:v>
                </c:pt>
                <c:pt idx="14137">
                  <c:v>8236</c:v>
                </c:pt>
                <c:pt idx="14138">
                  <c:v>8230</c:v>
                </c:pt>
                <c:pt idx="14139">
                  <c:v>8233</c:v>
                </c:pt>
                <c:pt idx="14140">
                  <c:v>8231</c:v>
                </c:pt>
                <c:pt idx="14141">
                  <c:v>8224</c:v>
                </c:pt>
                <c:pt idx="14142">
                  <c:v>8228</c:v>
                </c:pt>
                <c:pt idx="14143">
                  <c:v>8228</c:v>
                </c:pt>
                <c:pt idx="14144">
                  <c:v>8226</c:v>
                </c:pt>
                <c:pt idx="14145">
                  <c:v>8232</c:v>
                </c:pt>
                <c:pt idx="14146">
                  <c:v>8223</c:v>
                </c:pt>
                <c:pt idx="14147">
                  <c:v>8233</c:v>
                </c:pt>
                <c:pt idx="14148">
                  <c:v>8238</c:v>
                </c:pt>
                <c:pt idx="14149">
                  <c:v>8229</c:v>
                </c:pt>
                <c:pt idx="14150">
                  <c:v>8229</c:v>
                </c:pt>
                <c:pt idx="14151">
                  <c:v>8226</c:v>
                </c:pt>
                <c:pt idx="14152">
                  <c:v>8228</c:v>
                </c:pt>
                <c:pt idx="14153">
                  <c:v>8229</c:v>
                </c:pt>
                <c:pt idx="14154">
                  <c:v>8227</c:v>
                </c:pt>
                <c:pt idx="14155">
                  <c:v>8234</c:v>
                </c:pt>
                <c:pt idx="14156">
                  <c:v>8234</c:v>
                </c:pt>
                <c:pt idx="14157">
                  <c:v>8232</c:v>
                </c:pt>
                <c:pt idx="14158">
                  <c:v>8237</c:v>
                </c:pt>
                <c:pt idx="14159">
                  <c:v>8231</c:v>
                </c:pt>
                <c:pt idx="14160">
                  <c:v>8223</c:v>
                </c:pt>
                <c:pt idx="14161">
                  <c:v>8216</c:v>
                </c:pt>
                <c:pt idx="14162">
                  <c:v>8216</c:v>
                </c:pt>
                <c:pt idx="14163">
                  <c:v>8213</c:v>
                </c:pt>
                <c:pt idx="14164">
                  <c:v>8217</c:v>
                </c:pt>
                <c:pt idx="14165">
                  <c:v>8210</c:v>
                </c:pt>
                <c:pt idx="14166">
                  <c:v>8212</c:v>
                </c:pt>
                <c:pt idx="14167">
                  <c:v>8211</c:v>
                </c:pt>
                <c:pt idx="14168">
                  <c:v>8211</c:v>
                </c:pt>
                <c:pt idx="14169">
                  <c:v>8217</c:v>
                </c:pt>
                <c:pt idx="14170">
                  <c:v>8213</c:v>
                </c:pt>
                <c:pt idx="14171">
                  <c:v>8215</c:v>
                </c:pt>
                <c:pt idx="14172">
                  <c:v>8213</c:v>
                </c:pt>
                <c:pt idx="14173">
                  <c:v>8220</c:v>
                </c:pt>
                <c:pt idx="14174">
                  <c:v>8212</c:v>
                </c:pt>
                <c:pt idx="14175">
                  <c:v>8210</c:v>
                </c:pt>
                <c:pt idx="14176">
                  <c:v>8211</c:v>
                </c:pt>
                <c:pt idx="14177">
                  <c:v>8212</c:v>
                </c:pt>
                <c:pt idx="14178">
                  <c:v>8207</c:v>
                </c:pt>
                <c:pt idx="14179">
                  <c:v>8212</c:v>
                </c:pt>
                <c:pt idx="14180">
                  <c:v>8208</c:v>
                </c:pt>
                <c:pt idx="14181">
                  <c:v>8217</c:v>
                </c:pt>
                <c:pt idx="14182">
                  <c:v>8211</c:v>
                </c:pt>
                <c:pt idx="14183">
                  <c:v>8211</c:v>
                </c:pt>
                <c:pt idx="14184">
                  <c:v>8211</c:v>
                </c:pt>
                <c:pt idx="14185">
                  <c:v>8208</c:v>
                </c:pt>
                <c:pt idx="14186">
                  <c:v>8213</c:v>
                </c:pt>
                <c:pt idx="14187">
                  <c:v>8209</c:v>
                </c:pt>
                <c:pt idx="14188">
                  <c:v>8210</c:v>
                </c:pt>
                <c:pt idx="14189">
                  <c:v>8208</c:v>
                </c:pt>
                <c:pt idx="14190">
                  <c:v>8206</c:v>
                </c:pt>
                <c:pt idx="14191">
                  <c:v>8203</c:v>
                </c:pt>
                <c:pt idx="14192">
                  <c:v>8203</c:v>
                </c:pt>
                <c:pt idx="14193">
                  <c:v>8199</c:v>
                </c:pt>
                <c:pt idx="14194">
                  <c:v>8198</c:v>
                </c:pt>
                <c:pt idx="14195">
                  <c:v>8199</c:v>
                </c:pt>
                <c:pt idx="14196">
                  <c:v>8204</c:v>
                </c:pt>
                <c:pt idx="14197">
                  <c:v>8209</c:v>
                </c:pt>
                <c:pt idx="14198">
                  <c:v>8208</c:v>
                </c:pt>
                <c:pt idx="14199">
                  <c:v>8214</c:v>
                </c:pt>
                <c:pt idx="14200">
                  <c:v>8208</c:v>
                </c:pt>
                <c:pt idx="14201">
                  <c:v>8216</c:v>
                </c:pt>
                <c:pt idx="14202">
                  <c:v>8215</c:v>
                </c:pt>
                <c:pt idx="14203">
                  <c:v>8218</c:v>
                </c:pt>
                <c:pt idx="14204">
                  <c:v>8217</c:v>
                </c:pt>
                <c:pt idx="14205">
                  <c:v>8219</c:v>
                </c:pt>
                <c:pt idx="14206">
                  <c:v>8222</c:v>
                </c:pt>
                <c:pt idx="14207">
                  <c:v>8225</c:v>
                </c:pt>
                <c:pt idx="14208">
                  <c:v>8206</c:v>
                </c:pt>
                <c:pt idx="14209">
                  <c:v>8208</c:v>
                </c:pt>
                <c:pt idx="14210">
                  <c:v>8209</c:v>
                </c:pt>
                <c:pt idx="14211">
                  <c:v>8207</c:v>
                </c:pt>
                <c:pt idx="14212">
                  <c:v>8210</c:v>
                </c:pt>
                <c:pt idx="14213">
                  <c:v>8211</c:v>
                </c:pt>
                <c:pt idx="14214">
                  <c:v>8209</c:v>
                </c:pt>
                <c:pt idx="14215">
                  <c:v>8205</c:v>
                </c:pt>
                <c:pt idx="14216">
                  <c:v>8204</c:v>
                </c:pt>
                <c:pt idx="14217">
                  <c:v>8202</c:v>
                </c:pt>
                <c:pt idx="14218">
                  <c:v>8210</c:v>
                </c:pt>
                <c:pt idx="14219">
                  <c:v>8210</c:v>
                </c:pt>
                <c:pt idx="14220">
                  <c:v>8211</c:v>
                </c:pt>
                <c:pt idx="14221">
                  <c:v>8209</c:v>
                </c:pt>
                <c:pt idx="14222">
                  <c:v>8210</c:v>
                </c:pt>
                <c:pt idx="14223">
                  <c:v>8210</c:v>
                </c:pt>
                <c:pt idx="14224">
                  <c:v>8205</c:v>
                </c:pt>
                <c:pt idx="14225">
                  <c:v>8217</c:v>
                </c:pt>
                <c:pt idx="14226">
                  <c:v>8206</c:v>
                </c:pt>
                <c:pt idx="14227">
                  <c:v>8200</c:v>
                </c:pt>
                <c:pt idx="14228">
                  <c:v>8198</c:v>
                </c:pt>
                <c:pt idx="14229">
                  <c:v>8199</c:v>
                </c:pt>
                <c:pt idx="14230">
                  <c:v>8204</c:v>
                </c:pt>
                <c:pt idx="14231">
                  <c:v>8200</c:v>
                </c:pt>
                <c:pt idx="14232">
                  <c:v>8201</c:v>
                </c:pt>
                <c:pt idx="14233">
                  <c:v>8217</c:v>
                </c:pt>
                <c:pt idx="14234">
                  <c:v>8223</c:v>
                </c:pt>
                <c:pt idx="14235">
                  <c:v>8227</c:v>
                </c:pt>
                <c:pt idx="14236">
                  <c:v>8205</c:v>
                </c:pt>
                <c:pt idx="14237">
                  <c:v>8197</c:v>
                </c:pt>
                <c:pt idx="14238">
                  <c:v>8186</c:v>
                </c:pt>
                <c:pt idx="14239">
                  <c:v>8168</c:v>
                </c:pt>
                <c:pt idx="14240">
                  <c:v>8168</c:v>
                </c:pt>
                <c:pt idx="14241">
                  <c:v>8158</c:v>
                </c:pt>
                <c:pt idx="14242">
                  <c:v>8147</c:v>
                </c:pt>
                <c:pt idx="14243">
                  <c:v>8141</c:v>
                </c:pt>
                <c:pt idx="14244">
                  <c:v>8133</c:v>
                </c:pt>
                <c:pt idx="14245">
                  <c:v>8126</c:v>
                </c:pt>
                <c:pt idx="14246">
                  <c:v>8115</c:v>
                </c:pt>
                <c:pt idx="14247">
                  <c:v>8108</c:v>
                </c:pt>
                <c:pt idx="14248">
                  <c:v>8099</c:v>
                </c:pt>
                <c:pt idx="14249">
                  <c:v>8092</c:v>
                </c:pt>
                <c:pt idx="14250">
                  <c:v>8083</c:v>
                </c:pt>
                <c:pt idx="14251">
                  <c:v>8078</c:v>
                </c:pt>
                <c:pt idx="14252">
                  <c:v>8074</c:v>
                </c:pt>
                <c:pt idx="14253">
                  <c:v>8081</c:v>
                </c:pt>
                <c:pt idx="14254">
                  <c:v>7842</c:v>
                </c:pt>
                <c:pt idx="14255">
                  <c:v>7833</c:v>
                </c:pt>
                <c:pt idx="14256">
                  <c:v>7836</c:v>
                </c:pt>
                <c:pt idx="14257">
                  <c:v>7837</c:v>
                </c:pt>
                <c:pt idx="14258">
                  <c:v>7833</c:v>
                </c:pt>
                <c:pt idx="14259">
                  <c:v>7828</c:v>
                </c:pt>
                <c:pt idx="14260">
                  <c:v>7829</c:v>
                </c:pt>
                <c:pt idx="14261">
                  <c:v>7829</c:v>
                </c:pt>
                <c:pt idx="14262">
                  <c:v>7830</c:v>
                </c:pt>
                <c:pt idx="14263">
                  <c:v>7830</c:v>
                </c:pt>
                <c:pt idx="14264">
                  <c:v>7824</c:v>
                </c:pt>
                <c:pt idx="14265">
                  <c:v>7823</c:v>
                </c:pt>
                <c:pt idx="14266">
                  <c:v>7827</c:v>
                </c:pt>
                <c:pt idx="14267">
                  <c:v>7827</c:v>
                </c:pt>
                <c:pt idx="14268">
                  <c:v>7832</c:v>
                </c:pt>
                <c:pt idx="14269">
                  <c:v>7832</c:v>
                </c:pt>
                <c:pt idx="14270">
                  <c:v>7836</c:v>
                </c:pt>
                <c:pt idx="14271">
                  <c:v>7835</c:v>
                </c:pt>
                <c:pt idx="14272">
                  <c:v>7838</c:v>
                </c:pt>
                <c:pt idx="14273">
                  <c:v>7835</c:v>
                </c:pt>
                <c:pt idx="14274">
                  <c:v>7831</c:v>
                </c:pt>
                <c:pt idx="14275">
                  <c:v>7829</c:v>
                </c:pt>
                <c:pt idx="14276">
                  <c:v>7827</c:v>
                </c:pt>
                <c:pt idx="14277">
                  <c:v>7827</c:v>
                </c:pt>
                <c:pt idx="14278">
                  <c:v>7828</c:v>
                </c:pt>
                <c:pt idx="14279">
                  <c:v>7830</c:v>
                </c:pt>
                <c:pt idx="14280">
                  <c:v>7832</c:v>
                </c:pt>
                <c:pt idx="14281">
                  <c:v>7832</c:v>
                </c:pt>
                <c:pt idx="14282">
                  <c:v>7834</c:v>
                </c:pt>
                <c:pt idx="14283">
                  <c:v>7826</c:v>
                </c:pt>
                <c:pt idx="14284">
                  <c:v>7829</c:v>
                </c:pt>
                <c:pt idx="14285">
                  <c:v>7836</c:v>
                </c:pt>
                <c:pt idx="14286">
                  <c:v>7835</c:v>
                </c:pt>
                <c:pt idx="14287">
                  <c:v>7831</c:v>
                </c:pt>
                <c:pt idx="14288">
                  <c:v>7831</c:v>
                </c:pt>
                <c:pt idx="14289">
                  <c:v>7829</c:v>
                </c:pt>
                <c:pt idx="14290">
                  <c:v>7833</c:v>
                </c:pt>
                <c:pt idx="14291">
                  <c:v>7829</c:v>
                </c:pt>
                <c:pt idx="14292">
                  <c:v>7821</c:v>
                </c:pt>
                <c:pt idx="14293">
                  <c:v>7828</c:v>
                </c:pt>
                <c:pt idx="14294">
                  <c:v>7827</c:v>
                </c:pt>
                <c:pt idx="14295">
                  <c:v>7833</c:v>
                </c:pt>
                <c:pt idx="14296">
                  <c:v>7829</c:v>
                </c:pt>
                <c:pt idx="14297">
                  <c:v>7828</c:v>
                </c:pt>
                <c:pt idx="14298">
                  <c:v>7827</c:v>
                </c:pt>
                <c:pt idx="14299">
                  <c:v>7822</c:v>
                </c:pt>
                <c:pt idx="14300">
                  <c:v>7828</c:v>
                </c:pt>
                <c:pt idx="14301">
                  <c:v>7836</c:v>
                </c:pt>
                <c:pt idx="14302">
                  <c:v>7834</c:v>
                </c:pt>
                <c:pt idx="14303">
                  <c:v>7835</c:v>
                </c:pt>
                <c:pt idx="14304">
                  <c:v>7832</c:v>
                </c:pt>
                <c:pt idx="14305">
                  <c:v>7832</c:v>
                </c:pt>
                <c:pt idx="14306">
                  <c:v>7831</c:v>
                </c:pt>
                <c:pt idx="14307">
                  <c:v>7835</c:v>
                </c:pt>
                <c:pt idx="14308">
                  <c:v>7830</c:v>
                </c:pt>
                <c:pt idx="14309">
                  <c:v>7828</c:v>
                </c:pt>
                <c:pt idx="14310">
                  <c:v>7827</c:v>
                </c:pt>
                <c:pt idx="14311">
                  <c:v>7830</c:v>
                </c:pt>
                <c:pt idx="14312">
                  <c:v>7836</c:v>
                </c:pt>
                <c:pt idx="14313">
                  <c:v>7833</c:v>
                </c:pt>
                <c:pt idx="14314">
                  <c:v>7830</c:v>
                </c:pt>
                <c:pt idx="14315">
                  <c:v>7832</c:v>
                </c:pt>
                <c:pt idx="14316">
                  <c:v>7831</c:v>
                </c:pt>
                <c:pt idx="14317">
                  <c:v>7830</c:v>
                </c:pt>
                <c:pt idx="14318">
                  <c:v>7834</c:v>
                </c:pt>
                <c:pt idx="14319">
                  <c:v>7835</c:v>
                </c:pt>
                <c:pt idx="14320">
                  <c:v>7832</c:v>
                </c:pt>
                <c:pt idx="14321">
                  <c:v>7832</c:v>
                </c:pt>
                <c:pt idx="14322">
                  <c:v>7827</c:v>
                </c:pt>
                <c:pt idx="14323">
                  <c:v>7830</c:v>
                </c:pt>
                <c:pt idx="14324">
                  <c:v>7829</c:v>
                </c:pt>
                <c:pt idx="14325">
                  <c:v>7824</c:v>
                </c:pt>
                <c:pt idx="14326">
                  <c:v>7824</c:v>
                </c:pt>
                <c:pt idx="14327">
                  <c:v>7825</c:v>
                </c:pt>
                <c:pt idx="14328">
                  <c:v>7825</c:v>
                </c:pt>
                <c:pt idx="14329">
                  <c:v>7821</c:v>
                </c:pt>
                <c:pt idx="14330">
                  <c:v>7828</c:v>
                </c:pt>
                <c:pt idx="14331">
                  <c:v>7825</c:v>
                </c:pt>
                <c:pt idx="14332">
                  <c:v>7826</c:v>
                </c:pt>
                <c:pt idx="14333">
                  <c:v>7823</c:v>
                </c:pt>
                <c:pt idx="14334">
                  <c:v>7829</c:v>
                </c:pt>
                <c:pt idx="14335">
                  <c:v>7825</c:v>
                </c:pt>
                <c:pt idx="14336">
                  <c:v>7823</c:v>
                </c:pt>
                <c:pt idx="14337">
                  <c:v>7820</c:v>
                </c:pt>
                <c:pt idx="14338">
                  <c:v>7822</c:v>
                </c:pt>
                <c:pt idx="14339">
                  <c:v>7822</c:v>
                </c:pt>
                <c:pt idx="14340">
                  <c:v>7824</c:v>
                </c:pt>
                <c:pt idx="14341">
                  <c:v>7824</c:v>
                </c:pt>
                <c:pt idx="14342">
                  <c:v>7819</c:v>
                </c:pt>
                <c:pt idx="14343">
                  <c:v>7828</c:v>
                </c:pt>
                <c:pt idx="14344">
                  <c:v>7821</c:v>
                </c:pt>
                <c:pt idx="14345">
                  <c:v>7827</c:v>
                </c:pt>
                <c:pt idx="14346">
                  <c:v>7823</c:v>
                </c:pt>
                <c:pt idx="14347">
                  <c:v>7825</c:v>
                </c:pt>
                <c:pt idx="14348">
                  <c:v>7825</c:v>
                </c:pt>
                <c:pt idx="14349">
                  <c:v>7825</c:v>
                </c:pt>
                <c:pt idx="14350">
                  <c:v>7827</c:v>
                </c:pt>
                <c:pt idx="14351">
                  <c:v>7833</c:v>
                </c:pt>
                <c:pt idx="14352">
                  <c:v>7837</c:v>
                </c:pt>
                <c:pt idx="14353">
                  <c:v>7829</c:v>
                </c:pt>
                <c:pt idx="14354">
                  <c:v>7827</c:v>
                </c:pt>
                <c:pt idx="14355">
                  <c:v>7833</c:v>
                </c:pt>
                <c:pt idx="14356">
                  <c:v>7832</c:v>
                </c:pt>
                <c:pt idx="14357">
                  <c:v>7831</c:v>
                </c:pt>
                <c:pt idx="14358">
                  <c:v>7829</c:v>
                </c:pt>
                <c:pt idx="14359">
                  <c:v>7833</c:v>
                </c:pt>
                <c:pt idx="14360">
                  <c:v>7835</c:v>
                </c:pt>
                <c:pt idx="14361">
                  <c:v>7834</c:v>
                </c:pt>
                <c:pt idx="14362">
                  <c:v>7836</c:v>
                </c:pt>
                <c:pt idx="14363">
                  <c:v>7838</c:v>
                </c:pt>
                <c:pt idx="14364">
                  <c:v>7831</c:v>
                </c:pt>
                <c:pt idx="14365">
                  <c:v>7826</c:v>
                </c:pt>
                <c:pt idx="14366">
                  <c:v>7831</c:v>
                </c:pt>
                <c:pt idx="14367">
                  <c:v>7832</c:v>
                </c:pt>
                <c:pt idx="14368">
                  <c:v>7828</c:v>
                </c:pt>
                <c:pt idx="14369">
                  <c:v>7827</c:v>
                </c:pt>
                <c:pt idx="14370">
                  <c:v>7830</c:v>
                </c:pt>
                <c:pt idx="14371">
                  <c:v>7830</c:v>
                </c:pt>
                <c:pt idx="14372">
                  <c:v>7830</c:v>
                </c:pt>
                <c:pt idx="14373">
                  <c:v>7837</c:v>
                </c:pt>
                <c:pt idx="14374">
                  <c:v>7828</c:v>
                </c:pt>
                <c:pt idx="14375">
                  <c:v>7821</c:v>
                </c:pt>
                <c:pt idx="14376">
                  <c:v>7825</c:v>
                </c:pt>
                <c:pt idx="14377">
                  <c:v>7821</c:v>
                </c:pt>
                <c:pt idx="14378">
                  <c:v>7820</c:v>
                </c:pt>
                <c:pt idx="14379">
                  <c:v>7817</c:v>
                </c:pt>
                <c:pt idx="14380">
                  <c:v>7816</c:v>
                </c:pt>
                <c:pt idx="14381">
                  <c:v>7823</c:v>
                </c:pt>
                <c:pt idx="14382">
                  <c:v>7824</c:v>
                </c:pt>
                <c:pt idx="14383">
                  <c:v>7829</c:v>
                </c:pt>
                <c:pt idx="14384">
                  <c:v>7825</c:v>
                </c:pt>
                <c:pt idx="14385">
                  <c:v>7827</c:v>
                </c:pt>
                <c:pt idx="14386">
                  <c:v>7829</c:v>
                </c:pt>
                <c:pt idx="14387">
                  <c:v>7828</c:v>
                </c:pt>
                <c:pt idx="14388">
                  <c:v>7833</c:v>
                </c:pt>
                <c:pt idx="14389">
                  <c:v>7832</c:v>
                </c:pt>
                <c:pt idx="14390">
                  <c:v>7828</c:v>
                </c:pt>
                <c:pt idx="14391">
                  <c:v>7821</c:v>
                </c:pt>
                <c:pt idx="14392">
                  <c:v>7826</c:v>
                </c:pt>
                <c:pt idx="14393">
                  <c:v>7823</c:v>
                </c:pt>
                <c:pt idx="14394">
                  <c:v>7827</c:v>
                </c:pt>
                <c:pt idx="14395">
                  <c:v>7823</c:v>
                </c:pt>
                <c:pt idx="14396">
                  <c:v>7826</c:v>
                </c:pt>
                <c:pt idx="14397">
                  <c:v>7829</c:v>
                </c:pt>
                <c:pt idx="14398">
                  <c:v>7831</c:v>
                </c:pt>
                <c:pt idx="14399">
                  <c:v>7836</c:v>
                </c:pt>
                <c:pt idx="14400">
                  <c:v>7837</c:v>
                </c:pt>
                <c:pt idx="14401">
                  <c:v>7835</c:v>
                </c:pt>
                <c:pt idx="14402">
                  <c:v>7837</c:v>
                </c:pt>
                <c:pt idx="14403">
                  <c:v>7831</c:v>
                </c:pt>
                <c:pt idx="14404">
                  <c:v>7835</c:v>
                </c:pt>
                <c:pt idx="14405">
                  <c:v>7829</c:v>
                </c:pt>
                <c:pt idx="14406">
                  <c:v>7835</c:v>
                </c:pt>
                <c:pt idx="14407">
                  <c:v>7832</c:v>
                </c:pt>
                <c:pt idx="14408">
                  <c:v>7831</c:v>
                </c:pt>
                <c:pt idx="14409">
                  <c:v>7831</c:v>
                </c:pt>
                <c:pt idx="14410">
                  <c:v>7830</c:v>
                </c:pt>
                <c:pt idx="14411">
                  <c:v>7834</c:v>
                </c:pt>
                <c:pt idx="14412">
                  <c:v>7828</c:v>
                </c:pt>
                <c:pt idx="14413">
                  <c:v>7831</c:v>
                </c:pt>
                <c:pt idx="14414">
                  <c:v>7826</c:v>
                </c:pt>
                <c:pt idx="14415">
                  <c:v>7827</c:v>
                </c:pt>
                <c:pt idx="14416">
                  <c:v>7829</c:v>
                </c:pt>
                <c:pt idx="14417">
                  <c:v>7833</c:v>
                </c:pt>
                <c:pt idx="14418">
                  <c:v>7830</c:v>
                </c:pt>
                <c:pt idx="14419">
                  <c:v>7774</c:v>
                </c:pt>
                <c:pt idx="14420">
                  <c:v>7644</c:v>
                </c:pt>
                <c:pt idx="14421">
                  <c:v>7633</c:v>
                </c:pt>
                <c:pt idx="14422">
                  <c:v>7630</c:v>
                </c:pt>
                <c:pt idx="14423">
                  <c:v>7633</c:v>
                </c:pt>
                <c:pt idx="14424">
                  <c:v>7632</c:v>
                </c:pt>
                <c:pt idx="14425">
                  <c:v>7637</c:v>
                </c:pt>
                <c:pt idx="14426">
                  <c:v>7635</c:v>
                </c:pt>
                <c:pt idx="14427">
                  <c:v>7640</c:v>
                </c:pt>
                <c:pt idx="14428">
                  <c:v>7645</c:v>
                </c:pt>
                <c:pt idx="14429">
                  <c:v>7657</c:v>
                </c:pt>
                <c:pt idx="14430">
                  <c:v>7658</c:v>
                </c:pt>
                <c:pt idx="14431">
                  <c:v>7659</c:v>
                </c:pt>
                <c:pt idx="14432">
                  <c:v>7637</c:v>
                </c:pt>
                <c:pt idx="14433">
                  <c:v>7521</c:v>
                </c:pt>
                <c:pt idx="14434">
                  <c:v>7430</c:v>
                </c:pt>
                <c:pt idx="14435">
                  <c:v>7428</c:v>
                </c:pt>
                <c:pt idx="14436">
                  <c:v>7432</c:v>
                </c:pt>
                <c:pt idx="14437">
                  <c:v>7440</c:v>
                </c:pt>
                <c:pt idx="14438">
                  <c:v>7442</c:v>
                </c:pt>
                <c:pt idx="14439">
                  <c:v>7450</c:v>
                </c:pt>
                <c:pt idx="14440">
                  <c:v>7516</c:v>
                </c:pt>
                <c:pt idx="14441">
                  <c:v>7649</c:v>
                </c:pt>
                <c:pt idx="14442">
                  <c:v>7674</c:v>
                </c:pt>
                <c:pt idx="14443">
                  <c:v>7673</c:v>
                </c:pt>
                <c:pt idx="14444">
                  <c:v>7679</c:v>
                </c:pt>
                <c:pt idx="14445">
                  <c:v>7678</c:v>
                </c:pt>
                <c:pt idx="14446">
                  <c:v>7680</c:v>
                </c:pt>
                <c:pt idx="14447">
                  <c:v>7673</c:v>
                </c:pt>
                <c:pt idx="14448">
                  <c:v>7676</c:v>
                </c:pt>
                <c:pt idx="14449">
                  <c:v>7672</c:v>
                </c:pt>
                <c:pt idx="14450">
                  <c:v>7670</c:v>
                </c:pt>
                <c:pt idx="14451">
                  <c:v>7670</c:v>
                </c:pt>
                <c:pt idx="14452">
                  <c:v>7677</c:v>
                </c:pt>
                <c:pt idx="14453">
                  <c:v>7671</c:v>
                </c:pt>
                <c:pt idx="14454">
                  <c:v>7558</c:v>
                </c:pt>
                <c:pt idx="14455">
                  <c:v>7452</c:v>
                </c:pt>
                <c:pt idx="14456">
                  <c:v>7447</c:v>
                </c:pt>
                <c:pt idx="14457">
                  <c:v>7445</c:v>
                </c:pt>
                <c:pt idx="14458">
                  <c:v>7447</c:v>
                </c:pt>
                <c:pt idx="14459">
                  <c:v>7451</c:v>
                </c:pt>
                <c:pt idx="14460">
                  <c:v>7521</c:v>
                </c:pt>
                <c:pt idx="14461">
                  <c:v>7646</c:v>
                </c:pt>
                <c:pt idx="14462">
                  <c:v>7677</c:v>
                </c:pt>
                <c:pt idx="14463">
                  <c:v>7674</c:v>
                </c:pt>
                <c:pt idx="14464">
                  <c:v>7678</c:v>
                </c:pt>
                <c:pt idx="14465">
                  <c:v>7678</c:v>
                </c:pt>
                <c:pt idx="14466">
                  <c:v>7679</c:v>
                </c:pt>
                <c:pt idx="14467">
                  <c:v>7679</c:v>
                </c:pt>
                <c:pt idx="14468">
                  <c:v>7671</c:v>
                </c:pt>
                <c:pt idx="14469">
                  <c:v>7670</c:v>
                </c:pt>
                <c:pt idx="14470">
                  <c:v>7671</c:v>
                </c:pt>
                <c:pt idx="14471">
                  <c:v>7678</c:v>
                </c:pt>
                <c:pt idx="14472">
                  <c:v>7676</c:v>
                </c:pt>
                <c:pt idx="14473">
                  <c:v>7671</c:v>
                </c:pt>
                <c:pt idx="14474">
                  <c:v>7667</c:v>
                </c:pt>
                <c:pt idx="14475">
                  <c:v>7542</c:v>
                </c:pt>
                <c:pt idx="14476">
                  <c:v>7453</c:v>
                </c:pt>
                <c:pt idx="14477">
                  <c:v>7449</c:v>
                </c:pt>
                <c:pt idx="14478">
                  <c:v>7457</c:v>
                </c:pt>
                <c:pt idx="14479">
                  <c:v>7461</c:v>
                </c:pt>
                <c:pt idx="14480">
                  <c:v>7473</c:v>
                </c:pt>
                <c:pt idx="14481">
                  <c:v>7577</c:v>
                </c:pt>
                <c:pt idx="14482">
                  <c:v>7688</c:v>
                </c:pt>
                <c:pt idx="14483">
                  <c:v>7710</c:v>
                </c:pt>
                <c:pt idx="14484">
                  <c:v>7712</c:v>
                </c:pt>
                <c:pt idx="14485">
                  <c:v>7708</c:v>
                </c:pt>
                <c:pt idx="14486">
                  <c:v>7708</c:v>
                </c:pt>
                <c:pt idx="14487">
                  <c:v>7712</c:v>
                </c:pt>
                <c:pt idx="14488">
                  <c:v>7713</c:v>
                </c:pt>
                <c:pt idx="14489">
                  <c:v>7717</c:v>
                </c:pt>
                <c:pt idx="14490">
                  <c:v>7713</c:v>
                </c:pt>
                <c:pt idx="14491">
                  <c:v>7708</c:v>
                </c:pt>
                <c:pt idx="14492">
                  <c:v>7710</c:v>
                </c:pt>
                <c:pt idx="14493">
                  <c:v>7707</c:v>
                </c:pt>
                <c:pt idx="14494">
                  <c:v>7610</c:v>
                </c:pt>
                <c:pt idx="14495">
                  <c:v>7491</c:v>
                </c:pt>
                <c:pt idx="14496">
                  <c:v>7481</c:v>
                </c:pt>
                <c:pt idx="14497">
                  <c:v>7476</c:v>
                </c:pt>
                <c:pt idx="14498">
                  <c:v>7480</c:v>
                </c:pt>
                <c:pt idx="14499">
                  <c:v>7481</c:v>
                </c:pt>
                <c:pt idx="14500">
                  <c:v>7488</c:v>
                </c:pt>
                <c:pt idx="14501">
                  <c:v>7575</c:v>
                </c:pt>
                <c:pt idx="14502">
                  <c:v>7681</c:v>
                </c:pt>
                <c:pt idx="14503">
                  <c:v>7713</c:v>
                </c:pt>
                <c:pt idx="14504">
                  <c:v>7712</c:v>
                </c:pt>
                <c:pt idx="14505">
                  <c:v>7715</c:v>
                </c:pt>
                <c:pt idx="14506">
                  <c:v>7713</c:v>
                </c:pt>
                <c:pt idx="14507">
                  <c:v>7710</c:v>
                </c:pt>
                <c:pt idx="14508">
                  <c:v>7712</c:v>
                </c:pt>
                <c:pt idx="14509">
                  <c:v>7716</c:v>
                </c:pt>
                <c:pt idx="14510">
                  <c:v>7719</c:v>
                </c:pt>
                <c:pt idx="14511">
                  <c:v>7715</c:v>
                </c:pt>
                <c:pt idx="14512">
                  <c:v>7716</c:v>
                </c:pt>
                <c:pt idx="14513">
                  <c:v>7715</c:v>
                </c:pt>
                <c:pt idx="14514">
                  <c:v>7711</c:v>
                </c:pt>
                <c:pt idx="14515">
                  <c:v>7708</c:v>
                </c:pt>
                <c:pt idx="14516">
                  <c:v>7701</c:v>
                </c:pt>
                <c:pt idx="14517">
                  <c:v>7648</c:v>
                </c:pt>
                <c:pt idx="14518">
                  <c:v>7515</c:v>
                </c:pt>
                <c:pt idx="14519">
                  <c:v>7481</c:v>
                </c:pt>
                <c:pt idx="14520">
                  <c:v>7479</c:v>
                </c:pt>
                <c:pt idx="14521">
                  <c:v>7481</c:v>
                </c:pt>
                <c:pt idx="14522">
                  <c:v>7475</c:v>
                </c:pt>
                <c:pt idx="14523">
                  <c:v>7482</c:v>
                </c:pt>
                <c:pt idx="14524">
                  <c:v>7486</c:v>
                </c:pt>
                <c:pt idx="14525">
                  <c:v>7531</c:v>
                </c:pt>
                <c:pt idx="14526">
                  <c:v>7665</c:v>
                </c:pt>
                <c:pt idx="14527">
                  <c:v>7711</c:v>
                </c:pt>
                <c:pt idx="14528">
                  <c:v>7711</c:v>
                </c:pt>
                <c:pt idx="14529">
                  <c:v>7720</c:v>
                </c:pt>
                <c:pt idx="14530">
                  <c:v>7717</c:v>
                </c:pt>
                <c:pt idx="14531">
                  <c:v>7719</c:v>
                </c:pt>
                <c:pt idx="14532">
                  <c:v>7716</c:v>
                </c:pt>
                <c:pt idx="14533">
                  <c:v>7719</c:v>
                </c:pt>
                <c:pt idx="14534">
                  <c:v>7724</c:v>
                </c:pt>
                <c:pt idx="14535">
                  <c:v>7722</c:v>
                </c:pt>
                <c:pt idx="14536">
                  <c:v>7721</c:v>
                </c:pt>
                <c:pt idx="14537">
                  <c:v>7728</c:v>
                </c:pt>
                <c:pt idx="14538">
                  <c:v>7712</c:v>
                </c:pt>
                <c:pt idx="14539">
                  <c:v>7579</c:v>
                </c:pt>
                <c:pt idx="14540">
                  <c:v>7488</c:v>
                </c:pt>
                <c:pt idx="14541">
                  <c:v>7481</c:v>
                </c:pt>
                <c:pt idx="14542">
                  <c:v>7480</c:v>
                </c:pt>
                <c:pt idx="14543">
                  <c:v>7482</c:v>
                </c:pt>
                <c:pt idx="14544">
                  <c:v>7481</c:v>
                </c:pt>
                <c:pt idx="14545">
                  <c:v>7473</c:v>
                </c:pt>
                <c:pt idx="14546">
                  <c:v>7487</c:v>
                </c:pt>
                <c:pt idx="14547">
                  <c:v>7490</c:v>
                </c:pt>
                <c:pt idx="14548">
                  <c:v>7515</c:v>
                </c:pt>
                <c:pt idx="14549">
                  <c:v>7622</c:v>
                </c:pt>
                <c:pt idx="14550">
                  <c:v>7703</c:v>
                </c:pt>
                <c:pt idx="14551">
                  <c:v>7710</c:v>
                </c:pt>
                <c:pt idx="14552">
                  <c:v>7718</c:v>
                </c:pt>
                <c:pt idx="14553">
                  <c:v>7722</c:v>
                </c:pt>
                <c:pt idx="14554">
                  <c:v>7723</c:v>
                </c:pt>
                <c:pt idx="14555">
                  <c:v>7720</c:v>
                </c:pt>
                <c:pt idx="14556">
                  <c:v>7722</c:v>
                </c:pt>
                <c:pt idx="14557">
                  <c:v>7719</c:v>
                </c:pt>
                <c:pt idx="14558">
                  <c:v>7719</c:v>
                </c:pt>
                <c:pt idx="14559">
                  <c:v>7722</c:v>
                </c:pt>
                <c:pt idx="14560">
                  <c:v>7722</c:v>
                </c:pt>
                <c:pt idx="14561">
                  <c:v>7719</c:v>
                </c:pt>
                <c:pt idx="14562">
                  <c:v>7722</c:v>
                </c:pt>
                <c:pt idx="14563">
                  <c:v>7716</c:v>
                </c:pt>
                <c:pt idx="14564">
                  <c:v>7702</c:v>
                </c:pt>
                <c:pt idx="14565">
                  <c:v>7556</c:v>
                </c:pt>
                <c:pt idx="14566">
                  <c:v>7483</c:v>
                </c:pt>
                <c:pt idx="14567">
                  <c:v>7485</c:v>
                </c:pt>
                <c:pt idx="14568">
                  <c:v>7487</c:v>
                </c:pt>
                <c:pt idx="14569">
                  <c:v>7488</c:v>
                </c:pt>
                <c:pt idx="14570">
                  <c:v>7482</c:v>
                </c:pt>
                <c:pt idx="14571">
                  <c:v>7490</c:v>
                </c:pt>
                <c:pt idx="14572">
                  <c:v>7515</c:v>
                </c:pt>
                <c:pt idx="14573">
                  <c:v>7631</c:v>
                </c:pt>
                <c:pt idx="14574">
                  <c:v>7715</c:v>
                </c:pt>
                <c:pt idx="14575">
                  <c:v>7720</c:v>
                </c:pt>
                <c:pt idx="14576">
                  <c:v>7720</c:v>
                </c:pt>
                <c:pt idx="14577">
                  <c:v>7720</c:v>
                </c:pt>
                <c:pt idx="14578">
                  <c:v>7720</c:v>
                </c:pt>
                <c:pt idx="14579">
                  <c:v>7719</c:v>
                </c:pt>
                <c:pt idx="14580">
                  <c:v>7713</c:v>
                </c:pt>
                <c:pt idx="14581">
                  <c:v>7712</c:v>
                </c:pt>
                <c:pt idx="14582">
                  <c:v>7715</c:v>
                </c:pt>
                <c:pt idx="14583">
                  <c:v>7718</c:v>
                </c:pt>
                <c:pt idx="14584">
                  <c:v>7770</c:v>
                </c:pt>
                <c:pt idx="14585">
                  <c:v>7815</c:v>
                </c:pt>
                <c:pt idx="14586">
                  <c:v>7873</c:v>
                </c:pt>
                <c:pt idx="14587">
                  <c:v>7892</c:v>
                </c:pt>
                <c:pt idx="14588">
                  <c:v>7892</c:v>
                </c:pt>
                <c:pt idx="14589">
                  <c:v>7893</c:v>
                </c:pt>
                <c:pt idx="14590">
                  <c:v>7888</c:v>
                </c:pt>
                <c:pt idx="14591">
                  <c:v>7889</c:v>
                </c:pt>
                <c:pt idx="14592">
                  <c:v>7887</c:v>
                </c:pt>
                <c:pt idx="14593">
                  <c:v>7884</c:v>
                </c:pt>
                <c:pt idx="14594">
                  <c:v>7890</c:v>
                </c:pt>
                <c:pt idx="14595">
                  <c:v>7889</c:v>
                </c:pt>
                <c:pt idx="14596">
                  <c:v>7887</c:v>
                </c:pt>
                <c:pt idx="14597">
                  <c:v>7886</c:v>
                </c:pt>
                <c:pt idx="14598">
                  <c:v>7886</c:v>
                </c:pt>
                <c:pt idx="14599">
                  <c:v>7889</c:v>
                </c:pt>
                <c:pt idx="14600">
                  <c:v>7892</c:v>
                </c:pt>
                <c:pt idx="14601">
                  <c:v>7889</c:v>
                </c:pt>
                <c:pt idx="14602">
                  <c:v>7889</c:v>
                </c:pt>
                <c:pt idx="14603">
                  <c:v>7893</c:v>
                </c:pt>
                <c:pt idx="14604">
                  <c:v>7897</c:v>
                </c:pt>
                <c:pt idx="14605">
                  <c:v>7896</c:v>
                </c:pt>
                <c:pt idx="14606">
                  <c:v>7898</c:v>
                </c:pt>
                <c:pt idx="14607">
                  <c:v>7898</c:v>
                </c:pt>
                <c:pt idx="14608">
                  <c:v>7892</c:v>
                </c:pt>
                <c:pt idx="14609">
                  <c:v>7897</c:v>
                </c:pt>
                <c:pt idx="14610">
                  <c:v>7896</c:v>
                </c:pt>
                <c:pt idx="14611">
                  <c:v>7890</c:v>
                </c:pt>
                <c:pt idx="14612">
                  <c:v>7891</c:v>
                </c:pt>
                <c:pt idx="14613">
                  <c:v>7891</c:v>
                </c:pt>
                <c:pt idx="14614">
                  <c:v>7885</c:v>
                </c:pt>
                <c:pt idx="14615">
                  <c:v>7888</c:v>
                </c:pt>
                <c:pt idx="14616">
                  <c:v>7882</c:v>
                </c:pt>
                <c:pt idx="14617">
                  <c:v>7886</c:v>
                </c:pt>
                <c:pt idx="14618">
                  <c:v>7886</c:v>
                </c:pt>
                <c:pt idx="14619">
                  <c:v>7888</c:v>
                </c:pt>
                <c:pt idx="14620">
                  <c:v>7885</c:v>
                </c:pt>
                <c:pt idx="14621">
                  <c:v>7887</c:v>
                </c:pt>
                <c:pt idx="14622">
                  <c:v>7888</c:v>
                </c:pt>
                <c:pt idx="14623">
                  <c:v>7889</c:v>
                </c:pt>
                <c:pt idx="14624">
                  <c:v>7887</c:v>
                </c:pt>
                <c:pt idx="14625">
                  <c:v>7889</c:v>
                </c:pt>
                <c:pt idx="14626">
                  <c:v>7887</c:v>
                </c:pt>
                <c:pt idx="14627">
                  <c:v>7893</c:v>
                </c:pt>
                <c:pt idx="14628">
                  <c:v>7895</c:v>
                </c:pt>
                <c:pt idx="14629">
                  <c:v>7892</c:v>
                </c:pt>
                <c:pt idx="14630">
                  <c:v>7890</c:v>
                </c:pt>
                <c:pt idx="14631">
                  <c:v>7887</c:v>
                </c:pt>
                <c:pt idx="14632">
                  <c:v>7889</c:v>
                </c:pt>
                <c:pt idx="14633">
                  <c:v>7888</c:v>
                </c:pt>
                <c:pt idx="14634">
                  <c:v>7892</c:v>
                </c:pt>
                <c:pt idx="14635">
                  <c:v>7893</c:v>
                </c:pt>
                <c:pt idx="14636">
                  <c:v>7890</c:v>
                </c:pt>
                <c:pt idx="14637">
                  <c:v>7888</c:v>
                </c:pt>
                <c:pt idx="14638">
                  <c:v>7887</c:v>
                </c:pt>
                <c:pt idx="14639">
                  <c:v>7885</c:v>
                </c:pt>
                <c:pt idx="14640">
                  <c:v>7878</c:v>
                </c:pt>
                <c:pt idx="14641">
                  <c:v>7871</c:v>
                </c:pt>
                <c:pt idx="14642">
                  <c:v>7872</c:v>
                </c:pt>
                <c:pt idx="14643">
                  <c:v>7870</c:v>
                </c:pt>
                <c:pt idx="14644">
                  <c:v>7872</c:v>
                </c:pt>
                <c:pt idx="14645">
                  <c:v>7871</c:v>
                </c:pt>
                <c:pt idx="14646">
                  <c:v>7868</c:v>
                </c:pt>
                <c:pt idx="14647">
                  <c:v>7874</c:v>
                </c:pt>
                <c:pt idx="14648">
                  <c:v>7872</c:v>
                </c:pt>
                <c:pt idx="14649">
                  <c:v>7868</c:v>
                </c:pt>
                <c:pt idx="14650">
                  <c:v>7870</c:v>
                </c:pt>
                <c:pt idx="14651">
                  <c:v>7873</c:v>
                </c:pt>
                <c:pt idx="14652">
                  <c:v>7869</c:v>
                </c:pt>
                <c:pt idx="14653">
                  <c:v>7871</c:v>
                </c:pt>
                <c:pt idx="14654">
                  <c:v>7870</c:v>
                </c:pt>
                <c:pt idx="14655">
                  <c:v>7881</c:v>
                </c:pt>
                <c:pt idx="14656">
                  <c:v>7874</c:v>
                </c:pt>
                <c:pt idx="14657">
                  <c:v>7874</c:v>
                </c:pt>
                <c:pt idx="14658">
                  <c:v>7873</c:v>
                </c:pt>
                <c:pt idx="14659">
                  <c:v>7877</c:v>
                </c:pt>
                <c:pt idx="14660">
                  <c:v>7881</c:v>
                </c:pt>
                <c:pt idx="14661">
                  <c:v>7879</c:v>
                </c:pt>
                <c:pt idx="14662">
                  <c:v>7877</c:v>
                </c:pt>
                <c:pt idx="14663">
                  <c:v>7868</c:v>
                </c:pt>
                <c:pt idx="14664">
                  <c:v>7870</c:v>
                </c:pt>
                <c:pt idx="14665">
                  <c:v>7870</c:v>
                </c:pt>
                <c:pt idx="14666">
                  <c:v>7875</c:v>
                </c:pt>
                <c:pt idx="14667">
                  <c:v>7875</c:v>
                </c:pt>
                <c:pt idx="14668">
                  <c:v>7874</c:v>
                </c:pt>
                <c:pt idx="14669">
                  <c:v>7870</c:v>
                </c:pt>
                <c:pt idx="14670">
                  <c:v>7874</c:v>
                </c:pt>
                <c:pt idx="14671">
                  <c:v>7875</c:v>
                </c:pt>
                <c:pt idx="14672">
                  <c:v>7880</c:v>
                </c:pt>
                <c:pt idx="14673">
                  <c:v>7878</c:v>
                </c:pt>
                <c:pt idx="14674">
                  <c:v>7874</c:v>
                </c:pt>
                <c:pt idx="14675">
                  <c:v>7889</c:v>
                </c:pt>
                <c:pt idx="14676">
                  <c:v>7894</c:v>
                </c:pt>
                <c:pt idx="14677">
                  <c:v>7896</c:v>
                </c:pt>
                <c:pt idx="14678">
                  <c:v>7889</c:v>
                </c:pt>
                <c:pt idx="14679">
                  <c:v>7887</c:v>
                </c:pt>
                <c:pt idx="14680">
                  <c:v>7886</c:v>
                </c:pt>
                <c:pt idx="14681">
                  <c:v>7883</c:v>
                </c:pt>
                <c:pt idx="14682">
                  <c:v>7875</c:v>
                </c:pt>
                <c:pt idx="14683">
                  <c:v>7867</c:v>
                </c:pt>
                <c:pt idx="14684">
                  <c:v>7874</c:v>
                </c:pt>
                <c:pt idx="14685">
                  <c:v>7869</c:v>
                </c:pt>
                <c:pt idx="14686">
                  <c:v>7868</c:v>
                </c:pt>
                <c:pt idx="14687">
                  <c:v>7860</c:v>
                </c:pt>
                <c:pt idx="14688">
                  <c:v>7858</c:v>
                </c:pt>
                <c:pt idx="14689">
                  <c:v>7862</c:v>
                </c:pt>
                <c:pt idx="14690">
                  <c:v>7858</c:v>
                </c:pt>
                <c:pt idx="14691">
                  <c:v>7861</c:v>
                </c:pt>
                <c:pt idx="14692">
                  <c:v>7864</c:v>
                </c:pt>
                <c:pt idx="14693">
                  <c:v>7865</c:v>
                </c:pt>
                <c:pt idx="14694">
                  <c:v>7866</c:v>
                </c:pt>
                <c:pt idx="14695">
                  <c:v>7866</c:v>
                </c:pt>
                <c:pt idx="14696">
                  <c:v>7863</c:v>
                </c:pt>
                <c:pt idx="14697">
                  <c:v>7870</c:v>
                </c:pt>
                <c:pt idx="14698">
                  <c:v>7860</c:v>
                </c:pt>
                <c:pt idx="14699">
                  <c:v>7857</c:v>
                </c:pt>
                <c:pt idx="14700">
                  <c:v>7859</c:v>
                </c:pt>
                <c:pt idx="14701">
                  <c:v>7856</c:v>
                </c:pt>
                <c:pt idx="14702">
                  <c:v>7855</c:v>
                </c:pt>
                <c:pt idx="14703">
                  <c:v>7853</c:v>
                </c:pt>
                <c:pt idx="14704">
                  <c:v>7862</c:v>
                </c:pt>
                <c:pt idx="14705">
                  <c:v>7857</c:v>
                </c:pt>
                <c:pt idx="14706">
                  <c:v>7861</c:v>
                </c:pt>
                <c:pt idx="14707">
                  <c:v>7864</c:v>
                </c:pt>
                <c:pt idx="14708">
                  <c:v>7880</c:v>
                </c:pt>
                <c:pt idx="14709">
                  <c:v>7883</c:v>
                </c:pt>
                <c:pt idx="14710">
                  <c:v>7889</c:v>
                </c:pt>
                <c:pt idx="14711">
                  <c:v>7890</c:v>
                </c:pt>
                <c:pt idx="14712">
                  <c:v>7879</c:v>
                </c:pt>
                <c:pt idx="14713">
                  <c:v>7878</c:v>
                </c:pt>
                <c:pt idx="14714">
                  <c:v>7881</c:v>
                </c:pt>
                <c:pt idx="14715">
                  <c:v>7882</c:v>
                </c:pt>
                <c:pt idx="14716">
                  <c:v>7889</c:v>
                </c:pt>
                <c:pt idx="14717">
                  <c:v>7888</c:v>
                </c:pt>
                <c:pt idx="14718">
                  <c:v>7888</c:v>
                </c:pt>
                <c:pt idx="14719">
                  <c:v>7887</c:v>
                </c:pt>
                <c:pt idx="14720">
                  <c:v>7882</c:v>
                </c:pt>
                <c:pt idx="14721">
                  <c:v>7888</c:v>
                </c:pt>
                <c:pt idx="14722">
                  <c:v>7895</c:v>
                </c:pt>
                <c:pt idx="14723">
                  <c:v>7891</c:v>
                </c:pt>
                <c:pt idx="14724">
                  <c:v>7892</c:v>
                </c:pt>
                <c:pt idx="14725">
                  <c:v>7892</c:v>
                </c:pt>
                <c:pt idx="14726">
                  <c:v>7891</c:v>
                </c:pt>
                <c:pt idx="14727">
                  <c:v>7891</c:v>
                </c:pt>
                <c:pt idx="14728">
                  <c:v>7889</c:v>
                </c:pt>
                <c:pt idx="14729">
                  <c:v>7888</c:v>
                </c:pt>
                <c:pt idx="14730">
                  <c:v>7886</c:v>
                </c:pt>
                <c:pt idx="14731">
                  <c:v>7886</c:v>
                </c:pt>
                <c:pt idx="14732">
                  <c:v>7884</c:v>
                </c:pt>
                <c:pt idx="14733">
                  <c:v>7890</c:v>
                </c:pt>
                <c:pt idx="14734">
                  <c:v>7891</c:v>
                </c:pt>
                <c:pt idx="14735">
                  <c:v>7892</c:v>
                </c:pt>
                <c:pt idx="14736">
                  <c:v>7887</c:v>
                </c:pt>
                <c:pt idx="14737">
                  <c:v>7888</c:v>
                </c:pt>
                <c:pt idx="14738">
                  <c:v>7889</c:v>
                </c:pt>
                <c:pt idx="14739">
                  <c:v>7893</c:v>
                </c:pt>
                <c:pt idx="14740">
                  <c:v>7931</c:v>
                </c:pt>
                <c:pt idx="14741">
                  <c:v>7955</c:v>
                </c:pt>
                <c:pt idx="14742">
                  <c:v>7959</c:v>
                </c:pt>
                <c:pt idx="14743">
                  <c:v>7956</c:v>
                </c:pt>
                <c:pt idx="14744">
                  <c:v>7961</c:v>
                </c:pt>
                <c:pt idx="14745">
                  <c:v>7936</c:v>
                </c:pt>
                <c:pt idx="14746">
                  <c:v>7898</c:v>
                </c:pt>
                <c:pt idx="14747">
                  <c:v>7874</c:v>
                </c:pt>
                <c:pt idx="14748">
                  <c:v>7873</c:v>
                </c:pt>
                <c:pt idx="14749">
                  <c:v>7867</c:v>
                </c:pt>
                <c:pt idx="14750">
                  <c:v>7873</c:v>
                </c:pt>
                <c:pt idx="14751">
                  <c:v>7873</c:v>
                </c:pt>
                <c:pt idx="14752">
                  <c:v>7868</c:v>
                </c:pt>
                <c:pt idx="14753">
                  <c:v>7878</c:v>
                </c:pt>
                <c:pt idx="14754">
                  <c:v>7875</c:v>
                </c:pt>
                <c:pt idx="14755">
                  <c:v>7878</c:v>
                </c:pt>
                <c:pt idx="14756">
                  <c:v>7882</c:v>
                </c:pt>
                <c:pt idx="14757">
                  <c:v>7883</c:v>
                </c:pt>
                <c:pt idx="14758">
                  <c:v>7887</c:v>
                </c:pt>
                <c:pt idx="14759">
                  <c:v>7887</c:v>
                </c:pt>
                <c:pt idx="14760">
                  <c:v>7881</c:v>
                </c:pt>
                <c:pt idx="14761">
                  <c:v>7880</c:v>
                </c:pt>
                <c:pt idx="14762">
                  <c:v>7875</c:v>
                </c:pt>
                <c:pt idx="14763">
                  <c:v>7876</c:v>
                </c:pt>
                <c:pt idx="14764">
                  <c:v>7873</c:v>
                </c:pt>
                <c:pt idx="14765">
                  <c:v>7878</c:v>
                </c:pt>
                <c:pt idx="14766">
                  <c:v>7875</c:v>
                </c:pt>
                <c:pt idx="14767">
                  <c:v>7875</c:v>
                </c:pt>
                <c:pt idx="14768">
                  <c:v>7882</c:v>
                </c:pt>
                <c:pt idx="14769">
                  <c:v>7878</c:v>
                </c:pt>
                <c:pt idx="14770">
                  <c:v>7890</c:v>
                </c:pt>
                <c:pt idx="14771">
                  <c:v>7904</c:v>
                </c:pt>
                <c:pt idx="14772">
                  <c:v>7920</c:v>
                </c:pt>
                <c:pt idx="14773">
                  <c:v>7940</c:v>
                </c:pt>
                <c:pt idx="14774">
                  <c:v>7939</c:v>
                </c:pt>
                <c:pt idx="14775">
                  <c:v>7939</c:v>
                </c:pt>
                <c:pt idx="14776">
                  <c:v>7937</c:v>
                </c:pt>
                <c:pt idx="14777">
                  <c:v>7942</c:v>
                </c:pt>
                <c:pt idx="14778">
                  <c:v>7941</c:v>
                </c:pt>
                <c:pt idx="14779">
                  <c:v>7948</c:v>
                </c:pt>
                <c:pt idx="14780">
                  <c:v>7949</c:v>
                </c:pt>
                <c:pt idx="14781">
                  <c:v>7965</c:v>
                </c:pt>
                <c:pt idx="14782">
                  <c:v>7982</c:v>
                </c:pt>
                <c:pt idx="14783">
                  <c:v>8002</c:v>
                </c:pt>
                <c:pt idx="14784">
                  <c:v>8016</c:v>
                </c:pt>
                <c:pt idx="14785">
                  <c:v>8028</c:v>
                </c:pt>
                <c:pt idx="14786">
                  <c:v>8036</c:v>
                </c:pt>
                <c:pt idx="14787">
                  <c:v>8039</c:v>
                </c:pt>
                <c:pt idx="14788">
                  <c:v>8038</c:v>
                </c:pt>
                <c:pt idx="14789">
                  <c:v>8035</c:v>
                </c:pt>
                <c:pt idx="14790">
                  <c:v>8046</c:v>
                </c:pt>
                <c:pt idx="14791">
                  <c:v>8042</c:v>
                </c:pt>
                <c:pt idx="14792">
                  <c:v>8044</c:v>
                </c:pt>
                <c:pt idx="14793">
                  <c:v>8054</c:v>
                </c:pt>
                <c:pt idx="14794">
                  <c:v>8074</c:v>
                </c:pt>
                <c:pt idx="14795">
                  <c:v>8083</c:v>
                </c:pt>
                <c:pt idx="14796">
                  <c:v>8096</c:v>
                </c:pt>
                <c:pt idx="14797">
                  <c:v>8103</c:v>
                </c:pt>
                <c:pt idx="14798">
                  <c:v>8113</c:v>
                </c:pt>
                <c:pt idx="14799">
                  <c:v>8114</c:v>
                </c:pt>
                <c:pt idx="14800">
                  <c:v>8113</c:v>
                </c:pt>
                <c:pt idx="14801">
                  <c:v>8110</c:v>
                </c:pt>
                <c:pt idx="14802">
                  <c:v>8115</c:v>
                </c:pt>
                <c:pt idx="14803">
                  <c:v>8124</c:v>
                </c:pt>
                <c:pt idx="14804">
                  <c:v>8126</c:v>
                </c:pt>
                <c:pt idx="14805">
                  <c:v>8123</c:v>
                </c:pt>
                <c:pt idx="14806">
                  <c:v>8132</c:v>
                </c:pt>
                <c:pt idx="14807">
                  <c:v>8139</c:v>
                </c:pt>
                <c:pt idx="14808">
                  <c:v>8131</c:v>
                </c:pt>
                <c:pt idx="14809">
                  <c:v>8130</c:v>
                </c:pt>
                <c:pt idx="14810">
                  <c:v>8134</c:v>
                </c:pt>
                <c:pt idx="14811">
                  <c:v>8136</c:v>
                </c:pt>
                <c:pt idx="14812">
                  <c:v>8127</c:v>
                </c:pt>
                <c:pt idx="14813">
                  <c:v>8128</c:v>
                </c:pt>
                <c:pt idx="14814">
                  <c:v>8131</c:v>
                </c:pt>
                <c:pt idx="14815">
                  <c:v>8141</c:v>
                </c:pt>
                <c:pt idx="14816">
                  <c:v>8154</c:v>
                </c:pt>
                <c:pt idx="14817">
                  <c:v>8151</c:v>
                </c:pt>
                <c:pt idx="14818">
                  <c:v>8151</c:v>
                </c:pt>
                <c:pt idx="14819">
                  <c:v>8150</c:v>
                </c:pt>
                <c:pt idx="14820">
                  <c:v>8150</c:v>
                </c:pt>
                <c:pt idx="14821">
                  <c:v>8164</c:v>
                </c:pt>
                <c:pt idx="14822">
                  <c:v>8165</c:v>
                </c:pt>
                <c:pt idx="14823">
                  <c:v>8175</c:v>
                </c:pt>
                <c:pt idx="14824">
                  <c:v>8187</c:v>
                </c:pt>
                <c:pt idx="14825">
                  <c:v>8189</c:v>
                </c:pt>
                <c:pt idx="14826">
                  <c:v>8193</c:v>
                </c:pt>
                <c:pt idx="14827">
                  <c:v>8199</c:v>
                </c:pt>
                <c:pt idx="14828">
                  <c:v>8198</c:v>
                </c:pt>
                <c:pt idx="14829">
                  <c:v>8196</c:v>
                </c:pt>
                <c:pt idx="14830">
                  <c:v>8209</c:v>
                </c:pt>
                <c:pt idx="14831">
                  <c:v>8214</c:v>
                </c:pt>
                <c:pt idx="14832">
                  <c:v>8215</c:v>
                </c:pt>
                <c:pt idx="14833">
                  <c:v>8206</c:v>
                </c:pt>
                <c:pt idx="14834">
                  <c:v>8146</c:v>
                </c:pt>
                <c:pt idx="14835">
                  <c:v>7926</c:v>
                </c:pt>
                <c:pt idx="14836">
                  <c:v>7861</c:v>
                </c:pt>
                <c:pt idx="14837">
                  <c:v>7843</c:v>
                </c:pt>
                <c:pt idx="14838">
                  <c:v>7843</c:v>
                </c:pt>
                <c:pt idx="14839">
                  <c:v>7847</c:v>
                </c:pt>
                <c:pt idx="14840">
                  <c:v>7850</c:v>
                </c:pt>
                <c:pt idx="14841">
                  <c:v>7847</c:v>
                </c:pt>
                <c:pt idx="14842">
                  <c:v>7849</c:v>
                </c:pt>
                <c:pt idx="14843">
                  <c:v>7844</c:v>
                </c:pt>
                <c:pt idx="14844">
                  <c:v>7847</c:v>
                </c:pt>
                <c:pt idx="14845">
                  <c:v>7843</c:v>
                </c:pt>
                <c:pt idx="14846">
                  <c:v>7844</c:v>
                </c:pt>
                <c:pt idx="14847">
                  <c:v>7847</c:v>
                </c:pt>
                <c:pt idx="14848">
                  <c:v>7849</c:v>
                </c:pt>
                <c:pt idx="14849">
                  <c:v>7848</c:v>
                </c:pt>
                <c:pt idx="14850">
                  <c:v>7845</c:v>
                </c:pt>
                <c:pt idx="14851">
                  <c:v>7851</c:v>
                </c:pt>
                <c:pt idx="14852">
                  <c:v>7838</c:v>
                </c:pt>
                <c:pt idx="14853">
                  <c:v>7804</c:v>
                </c:pt>
                <c:pt idx="14854">
                  <c:v>7807</c:v>
                </c:pt>
                <c:pt idx="14855">
                  <c:v>7816</c:v>
                </c:pt>
                <c:pt idx="14856">
                  <c:v>7819</c:v>
                </c:pt>
                <c:pt idx="14857">
                  <c:v>7821</c:v>
                </c:pt>
                <c:pt idx="14858">
                  <c:v>7822</c:v>
                </c:pt>
                <c:pt idx="14859">
                  <c:v>7834</c:v>
                </c:pt>
                <c:pt idx="14860">
                  <c:v>7853</c:v>
                </c:pt>
                <c:pt idx="14861">
                  <c:v>7854</c:v>
                </c:pt>
                <c:pt idx="14862">
                  <c:v>7856</c:v>
                </c:pt>
                <c:pt idx="14863">
                  <c:v>7865</c:v>
                </c:pt>
                <c:pt idx="14864">
                  <c:v>7875</c:v>
                </c:pt>
                <c:pt idx="14865">
                  <c:v>7886</c:v>
                </c:pt>
                <c:pt idx="14866">
                  <c:v>7908</c:v>
                </c:pt>
                <c:pt idx="14867">
                  <c:v>7906</c:v>
                </c:pt>
                <c:pt idx="14868">
                  <c:v>7913</c:v>
                </c:pt>
                <c:pt idx="14869">
                  <c:v>7916</c:v>
                </c:pt>
                <c:pt idx="14870">
                  <c:v>7918</c:v>
                </c:pt>
                <c:pt idx="14871">
                  <c:v>7923</c:v>
                </c:pt>
                <c:pt idx="14872">
                  <c:v>7919</c:v>
                </c:pt>
                <c:pt idx="14873">
                  <c:v>7919</c:v>
                </c:pt>
                <c:pt idx="14874">
                  <c:v>7921</c:v>
                </c:pt>
                <c:pt idx="14875">
                  <c:v>7924</c:v>
                </c:pt>
                <c:pt idx="14876">
                  <c:v>7927</c:v>
                </c:pt>
                <c:pt idx="14877">
                  <c:v>7919</c:v>
                </c:pt>
                <c:pt idx="14878">
                  <c:v>7922</c:v>
                </c:pt>
                <c:pt idx="14879">
                  <c:v>7913</c:v>
                </c:pt>
                <c:pt idx="14880">
                  <c:v>7914</c:v>
                </c:pt>
                <c:pt idx="14881">
                  <c:v>7914</c:v>
                </c:pt>
                <c:pt idx="14882">
                  <c:v>7913</c:v>
                </c:pt>
                <c:pt idx="14883">
                  <c:v>7911</c:v>
                </c:pt>
                <c:pt idx="14884">
                  <c:v>7918</c:v>
                </c:pt>
                <c:pt idx="14885">
                  <c:v>7915</c:v>
                </c:pt>
                <c:pt idx="14886">
                  <c:v>7911</c:v>
                </c:pt>
                <c:pt idx="14887">
                  <c:v>7921</c:v>
                </c:pt>
                <c:pt idx="14888">
                  <c:v>7915</c:v>
                </c:pt>
                <c:pt idx="14889">
                  <c:v>7917</c:v>
                </c:pt>
                <c:pt idx="14890">
                  <c:v>7913</c:v>
                </c:pt>
                <c:pt idx="14891">
                  <c:v>7925</c:v>
                </c:pt>
                <c:pt idx="14892">
                  <c:v>7924</c:v>
                </c:pt>
                <c:pt idx="14893">
                  <c:v>7924</c:v>
                </c:pt>
                <c:pt idx="14894">
                  <c:v>7932</c:v>
                </c:pt>
                <c:pt idx="14895">
                  <c:v>7927</c:v>
                </c:pt>
                <c:pt idx="14896">
                  <c:v>7930</c:v>
                </c:pt>
                <c:pt idx="14897">
                  <c:v>7927</c:v>
                </c:pt>
                <c:pt idx="14898">
                  <c:v>7926</c:v>
                </c:pt>
                <c:pt idx="14899">
                  <c:v>7928</c:v>
                </c:pt>
                <c:pt idx="14900">
                  <c:v>7928</c:v>
                </c:pt>
                <c:pt idx="14901">
                  <c:v>7928</c:v>
                </c:pt>
                <c:pt idx="14902">
                  <c:v>7925</c:v>
                </c:pt>
                <c:pt idx="14903">
                  <c:v>7927</c:v>
                </c:pt>
                <c:pt idx="14904">
                  <c:v>7933</c:v>
                </c:pt>
                <c:pt idx="14905">
                  <c:v>7930</c:v>
                </c:pt>
                <c:pt idx="14906">
                  <c:v>7933</c:v>
                </c:pt>
                <c:pt idx="14907">
                  <c:v>7929</c:v>
                </c:pt>
                <c:pt idx="14908">
                  <c:v>7929</c:v>
                </c:pt>
                <c:pt idx="14909">
                  <c:v>7923</c:v>
                </c:pt>
                <c:pt idx="14910">
                  <c:v>7924</c:v>
                </c:pt>
                <c:pt idx="14911">
                  <c:v>7922</c:v>
                </c:pt>
                <c:pt idx="14912">
                  <c:v>7920</c:v>
                </c:pt>
                <c:pt idx="14913">
                  <c:v>7921</c:v>
                </c:pt>
                <c:pt idx="14914">
                  <c:v>7918</c:v>
                </c:pt>
                <c:pt idx="14915">
                  <c:v>7925</c:v>
                </c:pt>
                <c:pt idx="14916">
                  <c:v>7928</c:v>
                </c:pt>
                <c:pt idx="14917">
                  <c:v>7925</c:v>
                </c:pt>
                <c:pt idx="14918">
                  <c:v>7928</c:v>
                </c:pt>
                <c:pt idx="14919">
                  <c:v>7927</c:v>
                </c:pt>
                <c:pt idx="14920">
                  <c:v>7925</c:v>
                </c:pt>
                <c:pt idx="14921">
                  <c:v>7931</c:v>
                </c:pt>
                <c:pt idx="14922">
                  <c:v>7925</c:v>
                </c:pt>
                <c:pt idx="14923">
                  <c:v>7933</c:v>
                </c:pt>
                <c:pt idx="14924">
                  <c:v>7930</c:v>
                </c:pt>
                <c:pt idx="14925">
                  <c:v>7935</c:v>
                </c:pt>
                <c:pt idx="14926">
                  <c:v>7927</c:v>
                </c:pt>
                <c:pt idx="14927">
                  <c:v>7933</c:v>
                </c:pt>
                <c:pt idx="14928">
                  <c:v>7926</c:v>
                </c:pt>
                <c:pt idx="14929">
                  <c:v>7926</c:v>
                </c:pt>
                <c:pt idx="14930">
                  <c:v>7925</c:v>
                </c:pt>
                <c:pt idx="14931">
                  <c:v>7924</c:v>
                </c:pt>
                <c:pt idx="14932">
                  <c:v>7924</c:v>
                </c:pt>
                <c:pt idx="14933">
                  <c:v>7924</c:v>
                </c:pt>
                <c:pt idx="14934">
                  <c:v>7933</c:v>
                </c:pt>
                <c:pt idx="14935">
                  <c:v>7933</c:v>
                </c:pt>
                <c:pt idx="14936">
                  <c:v>7937</c:v>
                </c:pt>
                <c:pt idx="14937">
                  <c:v>7942</c:v>
                </c:pt>
                <c:pt idx="14938">
                  <c:v>7937</c:v>
                </c:pt>
                <c:pt idx="14939">
                  <c:v>7939</c:v>
                </c:pt>
                <c:pt idx="14940">
                  <c:v>7941</c:v>
                </c:pt>
                <c:pt idx="14941">
                  <c:v>7938</c:v>
                </c:pt>
                <c:pt idx="14942">
                  <c:v>7940</c:v>
                </c:pt>
                <c:pt idx="14943">
                  <c:v>7938</c:v>
                </c:pt>
                <c:pt idx="14944">
                  <c:v>7936</c:v>
                </c:pt>
                <c:pt idx="14945">
                  <c:v>7935</c:v>
                </c:pt>
                <c:pt idx="14946">
                  <c:v>7932</c:v>
                </c:pt>
                <c:pt idx="14947">
                  <c:v>7932</c:v>
                </c:pt>
                <c:pt idx="14948">
                  <c:v>7935</c:v>
                </c:pt>
                <c:pt idx="14949">
                  <c:v>7951</c:v>
                </c:pt>
                <c:pt idx="14950">
                  <c:v>7985</c:v>
                </c:pt>
                <c:pt idx="14951">
                  <c:v>8010</c:v>
                </c:pt>
                <c:pt idx="14952">
                  <c:v>8028</c:v>
                </c:pt>
                <c:pt idx="14953">
                  <c:v>8075</c:v>
                </c:pt>
                <c:pt idx="14954">
                  <c:v>8121</c:v>
                </c:pt>
                <c:pt idx="14955">
                  <c:v>8169</c:v>
                </c:pt>
                <c:pt idx="14956">
                  <c:v>8210</c:v>
                </c:pt>
                <c:pt idx="14957">
                  <c:v>8254</c:v>
                </c:pt>
                <c:pt idx="14958">
                  <c:v>8260</c:v>
                </c:pt>
                <c:pt idx="14959">
                  <c:v>8260</c:v>
                </c:pt>
                <c:pt idx="14960">
                  <c:v>8258</c:v>
                </c:pt>
                <c:pt idx="14961">
                  <c:v>8253</c:v>
                </c:pt>
                <c:pt idx="14962">
                  <c:v>8257</c:v>
                </c:pt>
                <c:pt idx="14963">
                  <c:v>8252</c:v>
                </c:pt>
                <c:pt idx="14964">
                  <c:v>8258</c:v>
                </c:pt>
                <c:pt idx="14965">
                  <c:v>8257</c:v>
                </c:pt>
                <c:pt idx="14966">
                  <c:v>8256</c:v>
                </c:pt>
                <c:pt idx="14967">
                  <c:v>8257</c:v>
                </c:pt>
                <c:pt idx="14968">
                  <c:v>8261</c:v>
                </c:pt>
                <c:pt idx="14969">
                  <c:v>8263</c:v>
                </c:pt>
                <c:pt idx="14970">
                  <c:v>8277</c:v>
                </c:pt>
                <c:pt idx="14971">
                  <c:v>8285</c:v>
                </c:pt>
                <c:pt idx="14972">
                  <c:v>8284</c:v>
                </c:pt>
                <c:pt idx="14973">
                  <c:v>8285</c:v>
                </c:pt>
                <c:pt idx="14974">
                  <c:v>8282</c:v>
                </c:pt>
                <c:pt idx="14975">
                  <c:v>8285</c:v>
                </c:pt>
                <c:pt idx="14976">
                  <c:v>8280</c:v>
                </c:pt>
                <c:pt idx="14977">
                  <c:v>8276</c:v>
                </c:pt>
                <c:pt idx="14978">
                  <c:v>8291</c:v>
                </c:pt>
                <c:pt idx="14979">
                  <c:v>8306</c:v>
                </c:pt>
                <c:pt idx="14980">
                  <c:v>8306</c:v>
                </c:pt>
                <c:pt idx="14981">
                  <c:v>8303</c:v>
                </c:pt>
                <c:pt idx="14982">
                  <c:v>8305</c:v>
                </c:pt>
                <c:pt idx="14983">
                  <c:v>8306</c:v>
                </c:pt>
                <c:pt idx="14984">
                  <c:v>8305</c:v>
                </c:pt>
                <c:pt idx="14985">
                  <c:v>8303</c:v>
                </c:pt>
                <c:pt idx="14986">
                  <c:v>8306</c:v>
                </c:pt>
                <c:pt idx="14987">
                  <c:v>8306</c:v>
                </c:pt>
                <c:pt idx="14988">
                  <c:v>8317</c:v>
                </c:pt>
                <c:pt idx="14989">
                  <c:v>8326</c:v>
                </c:pt>
                <c:pt idx="14990">
                  <c:v>8325</c:v>
                </c:pt>
                <c:pt idx="14991">
                  <c:v>8320</c:v>
                </c:pt>
                <c:pt idx="14992">
                  <c:v>8322</c:v>
                </c:pt>
                <c:pt idx="14993">
                  <c:v>8314</c:v>
                </c:pt>
                <c:pt idx="14994">
                  <c:v>8313</c:v>
                </c:pt>
                <c:pt idx="14995">
                  <c:v>8320</c:v>
                </c:pt>
                <c:pt idx="14996">
                  <c:v>8325</c:v>
                </c:pt>
                <c:pt idx="14997">
                  <c:v>8334</c:v>
                </c:pt>
                <c:pt idx="14998">
                  <c:v>8327</c:v>
                </c:pt>
                <c:pt idx="14999">
                  <c:v>8333</c:v>
                </c:pt>
                <c:pt idx="15000">
                  <c:v>8330</c:v>
                </c:pt>
                <c:pt idx="15001">
                  <c:v>8338</c:v>
                </c:pt>
                <c:pt idx="15002">
                  <c:v>8339</c:v>
                </c:pt>
                <c:pt idx="15003">
                  <c:v>8345</c:v>
                </c:pt>
                <c:pt idx="15004">
                  <c:v>8345</c:v>
                </c:pt>
                <c:pt idx="15005">
                  <c:v>8346</c:v>
                </c:pt>
                <c:pt idx="15006">
                  <c:v>8348</c:v>
                </c:pt>
                <c:pt idx="15007">
                  <c:v>8346</c:v>
                </c:pt>
                <c:pt idx="15008">
                  <c:v>8351</c:v>
                </c:pt>
                <c:pt idx="15009">
                  <c:v>8359</c:v>
                </c:pt>
                <c:pt idx="15010">
                  <c:v>8357</c:v>
                </c:pt>
                <c:pt idx="15011">
                  <c:v>8351</c:v>
                </c:pt>
                <c:pt idx="15012">
                  <c:v>8353</c:v>
                </c:pt>
                <c:pt idx="15013">
                  <c:v>8351</c:v>
                </c:pt>
                <c:pt idx="15014">
                  <c:v>8353</c:v>
                </c:pt>
                <c:pt idx="15015">
                  <c:v>8358</c:v>
                </c:pt>
                <c:pt idx="15016">
                  <c:v>8351</c:v>
                </c:pt>
                <c:pt idx="15017">
                  <c:v>8357</c:v>
                </c:pt>
                <c:pt idx="15018">
                  <c:v>8358</c:v>
                </c:pt>
                <c:pt idx="15019">
                  <c:v>8357</c:v>
                </c:pt>
                <c:pt idx="15020">
                  <c:v>8361</c:v>
                </c:pt>
                <c:pt idx="15021">
                  <c:v>8365</c:v>
                </c:pt>
                <c:pt idx="15022">
                  <c:v>8366</c:v>
                </c:pt>
                <c:pt idx="15023">
                  <c:v>8358</c:v>
                </c:pt>
                <c:pt idx="15024">
                  <c:v>8362</c:v>
                </c:pt>
                <c:pt idx="15025">
                  <c:v>8357</c:v>
                </c:pt>
                <c:pt idx="15026">
                  <c:v>8359</c:v>
                </c:pt>
                <c:pt idx="15027">
                  <c:v>8357</c:v>
                </c:pt>
                <c:pt idx="15028">
                  <c:v>8357</c:v>
                </c:pt>
                <c:pt idx="15029">
                  <c:v>8357</c:v>
                </c:pt>
                <c:pt idx="15030">
                  <c:v>8185</c:v>
                </c:pt>
                <c:pt idx="15031">
                  <c:v>8363</c:v>
                </c:pt>
                <c:pt idx="15032">
                  <c:v>8360</c:v>
                </c:pt>
                <c:pt idx="15033">
                  <c:v>8359</c:v>
                </c:pt>
                <c:pt idx="15034">
                  <c:v>8354</c:v>
                </c:pt>
                <c:pt idx="15035">
                  <c:v>8358</c:v>
                </c:pt>
                <c:pt idx="15036">
                  <c:v>8362</c:v>
                </c:pt>
                <c:pt idx="15037">
                  <c:v>8365</c:v>
                </c:pt>
                <c:pt idx="15038">
                  <c:v>8366</c:v>
                </c:pt>
                <c:pt idx="15039">
                  <c:v>8368</c:v>
                </c:pt>
                <c:pt idx="15040">
                  <c:v>8365</c:v>
                </c:pt>
                <c:pt idx="15041">
                  <c:v>8363</c:v>
                </c:pt>
                <c:pt idx="15042">
                  <c:v>8364</c:v>
                </c:pt>
                <c:pt idx="15043">
                  <c:v>8364</c:v>
                </c:pt>
                <c:pt idx="15044">
                  <c:v>8145</c:v>
                </c:pt>
                <c:pt idx="15045">
                  <c:v>8362</c:v>
                </c:pt>
                <c:pt idx="15046">
                  <c:v>8341</c:v>
                </c:pt>
                <c:pt idx="15047">
                  <c:v>8342</c:v>
                </c:pt>
                <c:pt idx="15048">
                  <c:v>8355</c:v>
                </c:pt>
                <c:pt idx="15049">
                  <c:v>8340</c:v>
                </c:pt>
                <c:pt idx="15050">
                  <c:v>8363</c:v>
                </c:pt>
                <c:pt idx="15051">
                  <c:v>8371</c:v>
                </c:pt>
                <c:pt idx="15052">
                  <c:v>8371</c:v>
                </c:pt>
                <c:pt idx="15053">
                  <c:v>8373</c:v>
                </c:pt>
                <c:pt idx="15054">
                  <c:v>8376</c:v>
                </c:pt>
                <c:pt idx="15055">
                  <c:v>8374</c:v>
                </c:pt>
                <c:pt idx="15056">
                  <c:v>8375</c:v>
                </c:pt>
                <c:pt idx="15057">
                  <c:v>8373</c:v>
                </c:pt>
                <c:pt idx="15058">
                  <c:v>8369</c:v>
                </c:pt>
                <c:pt idx="15059">
                  <c:v>8368</c:v>
                </c:pt>
                <c:pt idx="15060">
                  <c:v>8368</c:v>
                </c:pt>
                <c:pt idx="15061">
                  <c:v>8366</c:v>
                </c:pt>
                <c:pt idx="15062">
                  <c:v>8364</c:v>
                </c:pt>
                <c:pt idx="15063">
                  <c:v>8363</c:v>
                </c:pt>
                <c:pt idx="15064">
                  <c:v>8367</c:v>
                </c:pt>
                <c:pt idx="15065">
                  <c:v>8368</c:v>
                </c:pt>
                <c:pt idx="15066">
                  <c:v>8370</c:v>
                </c:pt>
                <c:pt idx="15067">
                  <c:v>8365</c:v>
                </c:pt>
                <c:pt idx="15068">
                  <c:v>8368</c:v>
                </c:pt>
                <c:pt idx="15069">
                  <c:v>8371</c:v>
                </c:pt>
                <c:pt idx="15070">
                  <c:v>8375</c:v>
                </c:pt>
                <c:pt idx="15071">
                  <c:v>8372</c:v>
                </c:pt>
                <c:pt idx="15072">
                  <c:v>8371</c:v>
                </c:pt>
                <c:pt idx="15073">
                  <c:v>8376</c:v>
                </c:pt>
                <c:pt idx="15074">
                  <c:v>8378</c:v>
                </c:pt>
                <c:pt idx="15075">
                  <c:v>8382</c:v>
                </c:pt>
                <c:pt idx="15076">
                  <c:v>8379</c:v>
                </c:pt>
                <c:pt idx="15077">
                  <c:v>8377</c:v>
                </c:pt>
                <c:pt idx="15078">
                  <c:v>8379</c:v>
                </c:pt>
                <c:pt idx="15079">
                  <c:v>8372</c:v>
                </c:pt>
                <c:pt idx="15080">
                  <c:v>8375</c:v>
                </c:pt>
                <c:pt idx="15081">
                  <c:v>8375</c:v>
                </c:pt>
                <c:pt idx="15082">
                  <c:v>8379</c:v>
                </c:pt>
                <c:pt idx="15083">
                  <c:v>8378</c:v>
                </c:pt>
                <c:pt idx="15084">
                  <c:v>8374</c:v>
                </c:pt>
                <c:pt idx="15085">
                  <c:v>8374</c:v>
                </c:pt>
                <c:pt idx="15086">
                  <c:v>8373</c:v>
                </c:pt>
                <c:pt idx="15087">
                  <c:v>8366</c:v>
                </c:pt>
                <c:pt idx="15088">
                  <c:v>8368</c:v>
                </c:pt>
                <c:pt idx="15089">
                  <c:v>8369</c:v>
                </c:pt>
                <c:pt idx="15090">
                  <c:v>8364</c:v>
                </c:pt>
                <c:pt idx="15091">
                  <c:v>8376</c:v>
                </c:pt>
                <c:pt idx="15092">
                  <c:v>8371</c:v>
                </c:pt>
                <c:pt idx="15093">
                  <c:v>8373</c:v>
                </c:pt>
                <c:pt idx="15094">
                  <c:v>8363</c:v>
                </c:pt>
                <c:pt idx="15095">
                  <c:v>8369</c:v>
                </c:pt>
                <c:pt idx="15096">
                  <c:v>8336</c:v>
                </c:pt>
                <c:pt idx="15097">
                  <c:v>8216</c:v>
                </c:pt>
                <c:pt idx="15098">
                  <c:v>8093</c:v>
                </c:pt>
                <c:pt idx="15099">
                  <c:v>8002</c:v>
                </c:pt>
                <c:pt idx="15100">
                  <c:v>8006</c:v>
                </c:pt>
                <c:pt idx="15101">
                  <c:v>8005</c:v>
                </c:pt>
                <c:pt idx="15102">
                  <c:v>8005</c:v>
                </c:pt>
                <c:pt idx="15103">
                  <c:v>8006</c:v>
                </c:pt>
                <c:pt idx="15104">
                  <c:v>8002</c:v>
                </c:pt>
                <c:pt idx="15105">
                  <c:v>8018</c:v>
                </c:pt>
                <c:pt idx="15106">
                  <c:v>8104</c:v>
                </c:pt>
                <c:pt idx="15107">
                  <c:v>8129</c:v>
                </c:pt>
                <c:pt idx="15108">
                  <c:v>8135</c:v>
                </c:pt>
                <c:pt idx="15109">
                  <c:v>8139</c:v>
                </c:pt>
                <c:pt idx="15110">
                  <c:v>8136</c:v>
                </c:pt>
                <c:pt idx="15111">
                  <c:v>8134</c:v>
                </c:pt>
                <c:pt idx="15112">
                  <c:v>8132</c:v>
                </c:pt>
                <c:pt idx="15113">
                  <c:v>8182</c:v>
                </c:pt>
                <c:pt idx="15114">
                  <c:v>8240</c:v>
                </c:pt>
                <c:pt idx="15115">
                  <c:v>8240</c:v>
                </c:pt>
                <c:pt idx="15116">
                  <c:v>8241</c:v>
                </c:pt>
                <c:pt idx="15117">
                  <c:v>8238</c:v>
                </c:pt>
                <c:pt idx="15118">
                  <c:v>8133</c:v>
                </c:pt>
                <c:pt idx="15119">
                  <c:v>8042</c:v>
                </c:pt>
                <c:pt idx="15120">
                  <c:v>8024</c:v>
                </c:pt>
                <c:pt idx="15121">
                  <c:v>8030</c:v>
                </c:pt>
                <c:pt idx="15122">
                  <c:v>8089</c:v>
                </c:pt>
                <c:pt idx="15123">
                  <c:v>8146</c:v>
                </c:pt>
                <c:pt idx="15124">
                  <c:v>8148</c:v>
                </c:pt>
                <c:pt idx="15125">
                  <c:v>8156</c:v>
                </c:pt>
                <c:pt idx="15126">
                  <c:v>8238</c:v>
                </c:pt>
                <c:pt idx="15127">
                  <c:v>8252</c:v>
                </c:pt>
                <c:pt idx="15128">
                  <c:v>8251</c:v>
                </c:pt>
                <c:pt idx="15129">
                  <c:v>8251</c:v>
                </c:pt>
                <c:pt idx="15130">
                  <c:v>8250</c:v>
                </c:pt>
                <c:pt idx="15131">
                  <c:v>8250</c:v>
                </c:pt>
                <c:pt idx="15132">
                  <c:v>8248</c:v>
                </c:pt>
                <c:pt idx="15133">
                  <c:v>8246</c:v>
                </c:pt>
                <c:pt idx="15134">
                  <c:v>8243</c:v>
                </c:pt>
                <c:pt idx="15135">
                  <c:v>8244</c:v>
                </c:pt>
                <c:pt idx="15136">
                  <c:v>8247</c:v>
                </c:pt>
                <c:pt idx="15137">
                  <c:v>8234</c:v>
                </c:pt>
                <c:pt idx="15138">
                  <c:v>8142</c:v>
                </c:pt>
                <c:pt idx="15139">
                  <c:v>8030</c:v>
                </c:pt>
                <c:pt idx="15140">
                  <c:v>8000</c:v>
                </c:pt>
                <c:pt idx="15141">
                  <c:v>7999</c:v>
                </c:pt>
                <c:pt idx="15142">
                  <c:v>8011</c:v>
                </c:pt>
                <c:pt idx="15143">
                  <c:v>8003</c:v>
                </c:pt>
                <c:pt idx="15144">
                  <c:v>8003</c:v>
                </c:pt>
                <c:pt idx="15145">
                  <c:v>8003</c:v>
                </c:pt>
                <c:pt idx="15146">
                  <c:v>8009</c:v>
                </c:pt>
                <c:pt idx="15147">
                  <c:v>8019</c:v>
                </c:pt>
                <c:pt idx="15148">
                  <c:v>8014</c:v>
                </c:pt>
                <c:pt idx="15149">
                  <c:v>8019</c:v>
                </c:pt>
                <c:pt idx="15150">
                  <c:v>8027</c:v>
                </c:pt>
                <c:pt idx="15151">
                  <c:v>8024</c:v>
                </c:pt>
                <c:pt idx="15152">
                  <c:v>8025</c:v>
                </c:pt>
                <c:pt idx="15153">
                  <c:v>8025</c:v>
                </c:pt>
                <c:pt idx="15154">
                  <c:v>8032</c:v>
                </c:pt>
                <c:pt idx="15155">
                  <c:v>8087</c:v>
                </c:pt>
                <c:pt idx="15156">
                  <c:v>8161</c:v>
                </c:pt>
                <c:pt idx="15157">
                  <c:v>8168</c:v>
                </c:pt>
                <c:pt idx="15158">
                  <c:v>8160</c:v>
                </c:pt>
                <c:pt idx="15159">
                  <c:v>8165</c:v>
                </c:pt>
                <c:pt idx="15160">
                  <c:v>8158</c:v>
                </c:pt>
                <c:pt idx="15161">
                  <c:v>8157</c:v>
                </c:pt>
                <c:pt idx="15162">
                  <c:v>8160</c:v>
                </c:pt>
                <c:pt idx="15163">
                  <c:v>8158</c:v>
                </c:pt>
                <c:pt idx="15164">
                  <c:v>8165</c:v>
                </c:pt>
                <c:pt idx="15165">
                  <c:v>8159</c:v>
                </c:pt>
                <c:pt idx="15166">
                  <c:v>8173</c:v>
                </c:pt>
                <c:pt idx="15167">
                  <c:v>8252</c:v>
                </c:pt>
                <c:pt idx="15168">
                  <c:v>8261</c:v>
                </c:pt>
                <c:pt idx="15169">
                  <c:v>8265</c:v>
                </c:pt>
                <c:pt idx="15170">
                  <c:v>8262</c:v>
                </c:pt>
                <c:pt idx="15171">
                  <c:v>8266</c:v>
                </c:pt>
                <c:pt idx="15172">
                  <c:v>8262</c:v>
                </c:pt>
                <c:pt idx="15173">
                  <c:v>8266</c:v>
                </c:pt>
                <c:pt idx="15174">
                  <c:v>8271</c:v>
                </c:pt>
                <c:pt idx="15175">
                  <c:v>8269</c:v>
                </c:pt>
                <c:pt idx="15176">
                  <c:v>8208</c:v>
                </c:pt>
                <c:pt idx="15177">
                  <c:v>8084</c:v>
                </c:pt>
                <c:pt idx="15178">
                  <c:v>8032</c:v>
                </c:pt>
                <c:pt idx="15179">
                  <c:v>8027</c:v>
                </c:pt>
                <c:pt idx="15180">
                  <c:v>8034</c:v>
                </c:pt>
                <c:pt idx="15181">
                  <c:v>8041</c:v>
                </c:pt>
                <c:pt idx="15182">
                  <c:v>8064</c:v>
                </c:pt>
                <c:pt idx="15183">
                  <c:v>8061</c:v>
                </c:pt>
                <c:pt idx="15184">
                  <c:v>8062</c:v>
                </c:pt>
                <c:pt idx="15185">
                  <c:v>8094</c:v>
                </c:pt>
                <c:pt idx="15186">
                  <c:v>8152</c:v>
                </c:pt>
                <c:pt idx="15187">
                  <c:v>8166</c:v>
                </c:pt>
                <c:pt idx="15188">
                  <c:v>8168</c:v>
                </c:pt>
                <c:pt idx="15189">
                  <c:v>8178</c:v>
                </c:pt>
                <c:pt idx="15190">
                  <c:v>8197</c:v>
                </c:pt>
                <c:pt idx="15191">
                  <c:v>8219</c:v>
                </c:pt>
                <c:pt idx="15192">
                  <c:v>8225</c:v>
                </c:pt>
                <c:pt idx="15193">
                  <c:v>8223</c:v>
                </c:pt>
                <c:pt idx="15194">
                  <c:v>8220</c:v>
                </c:pt>
                <c:pt idx="15195">
                  <c:v>8169</c:v>
                </c:pt>
                <c:pt idx="15196">
                  <c:v>8062</c:v>
                </c:pt>
                <c:pt idx="15197">
                  <c:v>8043</c:v>
                </c:pt>
                <c:pt idx="15198">
                  <c:v>8044</c:v>
                </c:pt>
                <c:pt idx="15199">
                  <c:v>8042</c:v>
                </c:pt>
                <c:pt idx="15200">
                  <c:v>8043</c:v>
                </c:pt>
                <c:pt idx="15201">
                  <c:v>8039</c:v>
                </c:pt>
                <c:pt idx="15202">
                  <c:v>8073</c:v>
                </c:pt>
                <c:pt idx="15203">
                  <c:v>8120</c:v>
                </c:pt>
                <c:pt idx="15204">
                  <c:v>8164</c:v>
                </c:pt>
                <c:pt idx="15205">
                  <c:v>8174</c:v>
                </c:pt>
                <c:pt idx="15206">
                  <c:v>8177</c:v>
                </c:pt>
                <c:pt idx="15207">
                  <c:v>8174</c:v>
                </c:pt>
                <c:pt idx="15208">
                  <c:v>8172</c:v>
                </c:pt>
                <c:pt idx="15209">
                  <c:v>8171</c:v>
                </c:pt>
                <c:pt idx="15210">
                  <c:v>8166</c:v>
                </c:pt>
                <c:pt idx="15211">
                  <c:v>8176</c:v>
                </c:pt>
                <c:pt idx="15212">
                  <c:v>8248</c:v>
                </c:pt>
                <c:pt idx="15213">
                  <c:v>8193</c:v>
                </c:pt>
                <c:pt idx="15214">
                  <c:v>8067</c:v>
                </c:pt>
                <c:pt idx="15215">
                  <c:v>8046</c:v>
                </c:pt>
                <c:pt idx="15216">
                  <c:v>8035</c:v>
                </c:pt>
                <c:pt idx="15217">
                  <c:v>8051</c:v>
                </c:pt>
                <c:pt idx="15218">
                  <c:v>8131</c:v>
                </c:pt>
                <c:pt idx="15219">
                  <c:v>8159</c:v>
                </c:pt>
                <c:pt idx="15220">
                  <c:v>8169</c:v>
                </c:pt>
                <c:pt idx="15221">
                  <c:v>8165</c:v>
                </c:pt>
                <c:pt idx="15222">
                  <c:v>8215</c:v>
                </c:pt>
                <c:pt idx="15223">
                  <c:v>8246</c:v>
                </c:pt>
                <c:pt idx="15224">
                  <c:v>8247</c:v>
                </c:pt>
                <c:pt idx="15225">
                  <c:v>8261</c:v>
                </c:pt>
                <c:pt idx="15226">
                  <c:v>8263</c:v>
                </c:pt>
                <c:pt idx="15227">
                  <c:v>8257</c:v>
                </c:pt>
                <c:pt idx="15228">
                  <c:v>8266</c:v>
                </c:pt>
                <c:pt idx="15229">
                  <c:v>8260</c:v>
                </c:pt>
                <c:pt idx="15230">
                  <c:v>8262</c:v>
                </c:pt>
                <c:pt idx="15231">
                  <c:v>8267</c:v>
                </c:pt>
                <c:pt idx="15232">
                  <c:v>8262</c:v>
                </c:pt>
                <c:pt idx="15233">
                  <c:v>8202</c:v>
                </c:pt>
                <c:pt idx="15234">
                  <c:v>8079</c:v>
                </c:pt>
                <c:pt idx="15235">
                  <c:v>8042</c:v>
                </c:pt>
                <c:pt idx="15236">
                  <c:v>8041</c:v>
                </c:pt>
                <c:pt idx="15237">
                  <c:v>8039</c:v>
                </c:pt>
                <c:pt idx="15238">
                  <c:v>8085</c:v>
                </c:pt>
                <c:pt idx="15239">
                  <c:v>8176</c:v>
                </c:pt>
                <c:pt idx="15240">
                  <c:v>8186</c:v>
                </c:pt>
                <c:pt idx="15241">
                  <c:v>8185</c:v>
                </c:pt>
                <c:pt idx="15242">
                  <c:v>8182</c:v>
                </c:pt>
                <c:pt idx="15243">
                  <c:v>8179</c:v>
                </c:pt>
                <c:pt idx="15244">
                  <c:v>8180</c:v>
                </c:pt>
                <c:pt idx="15245">
                  <c:v>8187</c:v>
                </c:pt>
                <c:pt idx="15246">
                  <c:v>8183</c:v>
                </c:pt>
                <c:pt idx="15247">
                  <c:v>8223</c:v>
                </c:pt>
                <c:pt idx="15248">
                  <c:v>8272</c:v>
                </c:pt>
                <c:pt idx="15249">
                  <c:v>8288</c:v>
                </c:pt>
                <c:pt idx="15250">
                  <c:v>8314</c:v>
                </c:pt>
                <c:pt idx="15251">
                  <c:v>8331</c:v>
                </c:pt>
                <c:pt idx="15252">
                  <c:v>8331</c:v>
                </c:pt>
                <c:pt idx="15253">
                  <c:v>8333</c:v>
                </c:pt>
                <c:pt idx="15254">
                  <c:v>8329</c:v>
                </c:pt>
                <c:pt idx="15255">
                  <c:v>8333</c:v>
                </c:pt>
                <c:pt idx="15256">
                  <c:v>8327</c:v>
                </c:pt>
                <c:pt idx="15257">
                  <c:v>8336</c:v>
                </c:pt>
                <c:pt idx="15258">
                  <c:v>8352</c:v>
                </c:pt>
                <c:pt idx="15259">
                  <c:v>8342</c:v>
                </c:pt>
                <c:pt idx="15260">
                  <c:v>8350</c:v>
                </c:pt>
                <c:pt idx="15261">
                  <c:v>8349</c:v>
                </c:pt>
                <c:pt idx="15262">
                  <c:v>8348</c:v>
                </c:pt>
                <c:pt idx="15263">
                  <c:v>8350</c:v>
                </c:pt>
                <c:pt idx="15264">
                  <c:v>8356</c:v>
                </c:pt>
                <c:pt idx="15265">
                  <c:v>8357</c:v>
                </c:pt>
                <c:pt idx="15266">
                  <c:v>8356</c:v>
                </c:pt>
                <c:pt idx="15267">
                  <c:v>8350</c:v>
                </c:pt>
                <c:pt idx="15268">
                  <c:v>8339</c:v>
                </c:pt>
                <c:pt idx="15269">
                  <c:v>8350</c:v>
                </c:pt>
                <c:pt idx="15270">
                  <c:v>8362</c:v>
                </c:pt>
                <c:pt idx="15271">
                  <c:v>8368</c:v>
                </c:pt>
                <c:pt idx="15272">
                  <c:v>8371</c:v>
                </c:pt>
                <c:pt idx="15273">
                  <c:v>8382</c:v>
                </c:pt>
                <c:pt idx="15274">
                  <c:v>8379</c:v>
                </c:pt>
                <c:pt idx="15275">
                  <c:v>8381</c:v>
                </c:pt>
                <c:pt idx="15276">
                  <c:v>8380</c:v>
                </c:pt>
                <c:pt idx="15277">
                  <c:v>8382</c:v>
                </c:pt>
                <c:pt idx="15278">
                  <c:v>8380</c:v>
                </c:pt>
                <c:pt idx="15279">
                  <c:v>8386</c:v>
                </c:pt>
                <c:pt idx="15280">
                  <c:v>8380</c:v>
                </c:pt>
                <c:pt idx="15281">
                  <c:v>8383</c:v>
                </c:pt>
                <c:pt idx="15282">
                  <c:v>8376</c:v>
                </c:pt>
                <c:pt idx="15283">
                  <c:v>8374</c:v>
                </c:pt>
                <c:pt idx="15284">
                  <c:v>8370</c:v>
                </c:pt>
                <c:pt idx="15285">
                  <c:v>8369</c:v>
                </c:pt>
                <c:pt idx="15286">
                  <c:v>8373</c:v>
                </c:pt>
                <c:pt idx="15287">
                  <c:v>8373</c:v>
                </c:pt>
                <c:pt idx="15288">
                  <c:v>8376</c:v>
                </c:pt>
                <c:pt idx="15289">
                  <c:v>8377</c:v>
                </c:pt>
                <c:pt idx="15290">
                  <c:v>8386</c:v>
                </c:pt>
                <c:pt idx="15291">
                  <c:v>8378</c:v>
                </c:pt>
                <c:pt idx="15292">
                  <c:v>8384</c:v>
                </c:pt>
                <c:pt idx="15293">
                  <c:v>8388</c:v>
                </c:pt>
                <c:pt idx="15294">
                  <c:v>8389</c:v>
                </c:pt>
                <c:pt idx="15295">
                  <c:v>8384</c:v>
                </c:pt>
                <c:pt idx="15296">
                  <c:v>8388</c:v>
                </c:pt>
                <c:pt idx="15297">
                  <c:v>8384</c:v>
                </c:pt>
                <c:pt idx="15298">
                  <c:v>8385</c:v>
                </c:pt>
                <c:pt idx="15299">
                  <c:v>8389</c:v>
                </c:pt>
                <c:pt idx="15300">
                  <c:v>8393</c:v>
                </c:pt>
                <c:pt idx="15301">
                  <c:v>8391</c:v>
                </c:pt>
                <c:pt idx="15302">
                  <c:v>8393</c:v>
                </c:pt>
                <c:pt idx="15303">
                  <c:v>8390</c:v>
                </c:pt>
                <c:pt idx="15304">
                  <c:v>8388</c:v>
                </c:pt>
                <c:pt idx="15305">
                  <c:v>8393</c:v>
                </c:pt>
                <c:pt idx="15306">
                  <c:v>8391</c:v>
                </c:pt>
                <c:pt idx="15307">
                  <c:v>8389</c:v>
                </c:pt>
                <c:pt idx="15308">
                  <c:v>8389</c:v>
                </c:pt>
                <c:pt idx="15309">
                  <c:v>8385</c:v>
                </c:pt>
                <c:pt idx="15310">
                  <c:v>8389</c:v>
                </c:pt>
                <c:pt idx="15311">
                  <c:v>8391</c:v>
                </c:pt>
                <c:pt idx="15312">
                  <c:v>8390</c:v>
                </c:pt>
                <c:pt idx="15313">
                  <c:v>8389</c:v>
                </c:pt>
                <c:pt idx="15314">
                  <c:v>8388</c:v>
                </c:pt>
                <c:pt idx="15315">
                  <c:v>8393</c:v>
                </c:pt>
                <c:pt idx="15316">
                  <c:v>8389</c:v>
                </c:pt>
                <c:pt idx="15317">
                  <c:v>8383</c:v>
                </c:pt>
                <c:pt idx="15318">
                  <c:v>8386</c:v>
                </c:pt>
                <c:pt idx="15319">
                  <c:v>8389</c:v>
                </c:pt>
                <c:pt idx="15320">
                  <c:v>8388</c:v>
                </c:pt>
                <c:pt idx="15321">
                  <c:v>8391</c:v>
                </c:pt>
                <c:pt idx="15322">
                  <c:v>8399</c:v>
                </c:pt>
                <c:pt idx="15323">
                  <c:v>8402</c:v>
                </c:pt>
                <c:pt idx="15324">
                  <c:v>8401</c:v>
                </c:pt>
                <c:pt idx="15325">
                  <c:v>8400</c:v>
                </c:pt>
                <c:pt idx="15326">
                  <c:v>8401</c:v>
                </c:pt>
                <c:pt idx="15327">
                  <c:v>8404</c:v>
                </c:pt>
                <c:pt idx="15328">
                  <c:v>8408</c:v>
                </c:pt>
                <c:pt idx="15329">
                  <c:v>8405</c:v>
                </c:pt>
                <c:pt idx="15330">
                  <c:v>8220</c:v>
                </c:pt>
                <c:pt idx="15331">
                  <c:v>8403</c:v>
                </c:pt>
                <c:pt idx="15332">
                  <c:v>8405</c:v>
                </c:pt>
                <c:pt idx="15333">
                  <c:v>8404</c:v>
                </c:pt>
                <c:pt idx="15334">
                  <c:v>8398</c:v>
                </c:pt>
                <c:pt idx="15335">
                  <c:v>8400</c:v>
                </c:pt>
                <c:pt idx="15336">
                  <c:v>8402</c:v>
                </c:pt>
                <c:pt idx="15337">
                  <c:v>8397</c:v>
                </c:pt>
                <c:pt idx="15338">
                  <c:v>8398</c:v>
                </c:pt>
                <c:pt idx="15339">
                  <c:v>8403</c:v>
                </c:pt>
                <c:pt idx="15340">
                  <c:v>8406</c:v>
                </c:pt>
                <c:pt idx="15341">
                  <c:v>8418</c:v>
                </c:pt>
                <c:pt idx="15342">
                  <c:v>8416</c:v>
                </c:pt>
                <c:pt idx="15343">
                  <c:v>8418</c:v>
                </c:pt>
                <c:pt idx="15344">
                  <c:v>8423</c:v>
                </c:pt>
                <c:pt idx="15345">
                  <c:v>8422</c:v>
                </c:pt>
                <c:pt idx="15346">
                  <c:v>8418</c:v>
                </c:pt>
                <c:pt idx="15347">
                  <c:v>8422</c:v>
                </c:pt>
                <c:pt idx="15348">
                  <c:v>8422</c:v>
                </c:pt>
                <c:pt idx="15349">
                  <c:v>8422</c:v>
                </c:pt>
                <c:pt idx="15350">
                  <c:v>8419</c:v>
                </c:pt>
                <c:pt idx="15351">
                  <c:v>8423</c:v>
                </c:pt>
                <c:pt idx="15352">
                  <c:v>8417</c:v>
                </c:pt>
                <c:pt idx="15353">
                  <c:v>8420</c:v>
                </c:pt>
                <c:pt idx="15354">
                  <c:v>8419</c:v>
                </c:pt>
                <c:pt idx="15355">
                  <c:v>8421</c:v>
                </c:pt>
                <c:pt idx="15356">
                  <c:v>8421</c:v>
                </c:pt>
                <c:pt idx="15357">
                  <c:v>8416</c:v>
                </c:pt>
                <c:pt idx="15358">
                  <c:v>8417</c:v>
                </c:pt>
                <c:pt idx="15359">
                  <c:v>8411</c:v>
                </c:pt>
                <c:pt idx="15360">
                  <c:v>8409</c:v>
                </c:pt>
                <c:pt idx="15361">
                  <c:v>8410</c:v>
                </c:pt>
                <c:pt idx="15362">
                  <c:v>8409</c:v>
                </c:pt>
                <c:pt idx="15363">
                  <c:v>8416</c:v>
                </c:pt>
                <c:pt idx="15364">
                  <c:v>8413</c:v>
                </c:pt>
                <c:pt idx="15365">
                  <c:v>8422</c:v>
                </c:pt>
                <c:pt idx="15366">
                  <c:v>8417</c:v>
                </c:pt>
                <c:pt idx="15367">
                  <c:v>8421</c:v>
                </c:pt>
                <c:pt idx="15368">
                  <c:v>8420</c:v>
                </c:pt>
                <c:pt idx="15369">
                  <c:v>8421</c:v>
                </c:pt>
                <c:pt idx="15370">
                  <c:v>8419</c:v>
                </c:pt>
                <c:pt idx="15371">
                  <c:v>8423</c:v>
                </c:pt>
                <c:pt idx="15372">
                  <c:v>8422</c:v>
                </c:pt>
                <c:pt idx="15373">
                  <c:v>8417</c:v>
                </c:pt>
                <c:pt idx="15374">
                  <c:v>8419</c:v>
                </c:pt>
                <c:pt idx="15375">
                  <c:v>8419</c:v>
                </c:pt>
                <c:pt idx="15376">
                  <c:v>8417</c:v>
                </c:pt>
                <c:pt idx="15377">
                  <c:v>8417</c:v>
                </c:pt>
                <c:pt idx="15378">
                  <c:v>8416</c:v>
                </c:pt>
                <c:pt idx="15379">
                  <c:v>8416</c:v>
                </c:pt>
                <c:pt idx="15380">
                  <c:v>8417</c:v>
                </c:pt>
                <c:pt idx="15381">
                  <c:v>8417</c:v>
                </c:pt>
                <c:pt idx="15382">
                  <c:v>8420</c:v>
                </c:pt>
                <c:pt idx="15383">
                  <c:v>8437</c:v>
                </c:pt>
                <c:pt idx="15384">
                  <c:v>8415</c:v>
                </c:pt>
                <c:pt idx="15385">
                  <c:v>8404</c:v>
                </c:pt>
                <c:pt idx="15386">
                  <c:v>8406</c:v>
                </c:pt>
                <c:pt idx="15387">
                  <c:v>8407</c:v>
                </c:pt>
                <c:pt idx="15388">
                  <c:v>8408</c:v>
                </c:pt>
                <c:pt idx="15389">
                  <c:v>8397</c:v>
                </c:pt>
                <c:pt idx="15390">
                  <c:v>8396</c:v>
                </c:pt>
                <c:pt idx="15391">
                  <c:v>8396</c:v>
                </c:pt>
                <c:pt idx="15392">
                  <c:v>8399</c:v>
                </c:pt>
                <c:pt idx="15393">
                  <c:v>8396</c:v>
                </c:pt>
                <c:pt idx="15394">
                  <c:v>8397</c:v>
                </c:pt>
                <c:pt idx="15395">
                  <c:v>8396</c:v>
                </c:pt>
                <c:pt idx="15396">
                  <c:v>8397</c:v>
                </c:pt>
                <c:pt idx="15397">
                  <c:v>8396</c:v>
                </c:pt>
                <c:pt idx="15398">
                  <c:v>8402</c:v>
                </c:pt>
                <c:pt idx="15399">
                  <c:v>8405</c:v>
                </c:pt>
                <c:pt idx="15400">
                  <c:v>8407</c:v>
                </c:pt>
                <c:pt idx="15401">
                  <c:v>8403</c:v>
                </c:pt>
                <c:pt idx="15402">
                  <c:v>8404</c:v>
                </c:pt>
                <c:pt idx="15403">
                  <c:v>8405</c:v>
                </c:pt>
                <c:pt idx="15404">
                  <c:v>8407</c:v>
                </c:pt>
                <c:pt idx="15405">
                  <c:v>8407</c:v>
                </c:pt>
                <c:pt idx="15406">
                  <c:v>8406</c:v>
                </c:pt>
                <c:pt idx="15407">
                  <c:v>8403</c:v>
                </c:pt>
                <c:pt idx="15408">
                  <c:v>8403</c:v>
                </c:pt>
                <c:pt idx="15409">
                  <c:v>8399</c:v>
                </c:pt>
                <c:pt idx="15410">
                  <c:v>8396</c:v>
                </c:pt>
                <c:pt idx="15411">
                  <c:v>8411</c:v>
                </c:pt>
                <c:pt idx="15412">
                  <c:v>8406</c:v>
                </c:pt>
                <c:pt idx="15413">
                  <c:v>8411</c:v>
                </c:pt>
                <c:pt idx="15414">
                  <c:v>8410</c:v>
                </c:pt>
                <c:pt idx="15415">
                  <c:v>8415</c:v>
                </c:pt>
                <c:pt idx="15416">
                  <c:v>8410</c:v>
                </c:pt>
                <c:pt idx="15417">
                  <c:v>8411</c:v>
                </c:pt>
                <c:pt idx="15418">
                  <c:v>8412</c:v>
                </c:pt>
                <c:pt idx="15419">
                  <c:v>8413</c:v>
                </c:pt>
                <c:pt idx="15420">
                  <c:v>8414</c:v>
                </c:pt>
                <c:pt idx="15421">
                  <c:v>8415</c:v>
                </c:pt>
                <c:pt idx="15422">
                  <c:v>8412</c:v>
                </c:pt>
                <c:pt idx="15423">
                  <c:v>8414</c:v>
                </c:pt>
                <c:pt idx="15424">
                  <c:v>8409</c:v>
                </c:pt>
                <c:pt idx="15425">
                  <c:v>8405</c:v>
                </c:pt>
                <c:pt idx="15426">
                  <c:v>8405</c:v>
                </c:pt>
                <c:pt idx="15427">
                  <c:v>8405</c:v>
                </c:pt>
                <c:pt idx="15428">
                  <c:v>8405</c:v>
                </c:pt>
                <c:pt idx="15429">
                  <c:v>8401</c:v>
                </c:pt>
                <c:pt idx="15430">
                  <c:v>8404</c:v>
                </c:pt>
                <c:pt idx="15431">
                  <c:v>8403</c:v>
                </c:pt>
                <c:pt idx="15432">
                  <c:v>8402</c:v>
                </c:pt>
                <c:pt idx="15433">
                  <c:v>8402</c:v>
                </c:pt>
                <c:pt idx="15434">
                  <c:v>8405</c:v>
                </c:pt>
                <c:pt idx="15435">
                  <c:v>8400</c:v>
                </c:pt>
                <c:pt idx="15436">
                  <c:v>8398</c:v>
                </c:pt>
                <c:pt idx="15437">
                  <c:v>8404</c:v>
                </c:pt>
                <c:pt idx="15438">
                  <c:v>8404</c:v>
                </c:pt>
                <c:pt idx="15439">
                  <c:v>8397</c:v>
                </c:pt>
                <c:pt idx="15440">
                  <c:v>8405</c:v>
                </c:pt>
                <c:pt idx="15441">
                  <c:v>8402</c:v>
                </c:pt>
                <c:pt idx="15442">
                  <c:v>8405</c:v>
                </c:pt>
                <c:pt idx="15443">
                  <c:v>8413</c:v>
                </c:pt>
                <c:pt idx="15444">
                  <c:v>8333</c:v>
                </c:pt>
                <c:pt idx="15445">
                  <c:v>8281</c:v>
                </c:pt>
                <c:pt idx="15446">
                  <c:v>8277</c:v>
                </c:pt>
                <c:pt idx="15447">
                  <c:v>8281</c:v>
                </c:pt>
                <c:pt idx="15448">
                  <c:v>8275</c:v>
                </c:pt>
                <c:pt idx="15449">
                  <c:v>8274</c:v>
                </c:pt>
                <c:pt idx="15450">
                  <c:v>8273</c:v>
                </c:pt>
                <c:pt idx="15451">
                  <c:v>8271</c:v>
                </c:pt>
                <c:pt idx="15452">
                  <c:v>8270</c:v>
                </c:pt>
                <c:pt idx="15453">
                  <c:v>8274</c:v>
                </c:pt>
                <c:pt idx="15454">
                  <c:v>8273</c:v>
                </c:pt>
                <c:pt idx="15455">
                  <c:v>8277</c:v>
                </c:pt>
                <c:pt idx="15456">
                  <c:v>8269</c:v>
                </c:pt>
                <c:pt idx="15457">
                  <c:v>8262</c:v>
                </c:pt>
                <c:pt idx="15458">
                  <c:v>8266</c:v>
                </c:pt>
                <c:pt idx="15459">
                  <c:v>8261</c:v>
                </c:pt>
                <c:pt idx="15460">
                  <c:v>8264</c:v>
                </c:pt>
                <c:pt idx="15461">
                  <c:v>8264</c:v>
                </c:pt>
                <c:pt idx="15462">
                  <c:v>8268</c:v>
                </c:pt>
                <c:pt idx="15463">
                  <c:v>8275</c:v>
                </c:pt>
                <c:pt idx="15464">
                  <c:v>8271</c:v>
                </c:pt>
                <c:pt idx="15465">
                  <c:v>8266</c:v>
                </c:pt>
                <c:pt idx="15466">
                  <c:v>8268</c:v>
                </c:pt>
                <c:pt idx="15467">
                  <c:v>8265</c:v>
                </c:pt>
                <c:pt idx="15468">
                  <c:v>8262</c:v>
                </c:pt>
                <c:pt idx="15469">
                  <c:v>8256</c:v>
                </c:pt>
                <c:pt idx="15470">
                  <c:v>8257</c:v>
                </c:pt>
                <c:pt idx="15471">
                  <c:v>8260</c:v>
                </c:pt>
                <c:pt idx="15472">
                  <c:v>8250</c:v>
                </c:pt>
                <c:pt idx="15473">
                  <c:v>8262</c:v>
                </c:pt>
                <c:pt idx="15474">
                  <c:v>8252</c:v>
                </c:pt>
                <c:pt idx="15475">
                  <c:v>8188</c:v>
                </c:pt>
                <c:pt idx="15476">
                  <c:v>8060</c:v>
                </c:pt>
                <c:pt idx="15477">
                  <c:v>7991</c:v>
                </c:pt>
                <c:pt idx="15478">
                  <c:v>7984</c:v>
                </c:pt>
                <c:pt idx="15479">
                  <c:v>7986</c:v>
                </c:pt>
                <c:pt idx="15480">
                  <c:v>7987</c:v>
                </c:pt>
                <c:pt idx="15481">
                  <c:v>7989</c:v>
                </c:pt>
                <c:pt idx="15482">
                  <c:v>8057</c:v>
                </c:pt>
                <c:pt idx="15483">
                  <c:v>8113</c:v>
                </c:pt>
                <c:pt idx="15484">
                  <c:v>8185</c:v>
                </c:pt>
                <c:pt idx="15485">
                  <c:v>8199</c:v>
                </c:pt>
                <c:pt idx="15486">
                  <c:v>8209</c:v>
                </c:pt>
                <c:pt idx="15487">
                  <c:v>8203</c:v>
                </c:pt>
                <c:pt idx="15488">
                  <c:v>8212</c:v>
                </c:pt>
                <c:pt idx="15489">
                  <c:v>8208</c:v>
                </c:pt>
                <c:pt idx="15490">
                  <c:v>8206</c:v>
                </c:pt>
                <c:pt idx="15491">
                  <c:v>8210</c:v>
                </c:pt>
                <c:pt idx="15492">
                  <c:v>8200</c:v>
                </c:pt>
                <c:pt idx="15493">
                  <c:v>8201</c:v>
                </c:pt>
                <c:pt idx="15494">
                  <c:v>8202</c:v>
                </c:pt>
                <c:pt idx="15495">
                  <c:v>8215</c:v>
                </c:pt>
                <c:pt idx="15496">
                  <c:v>8204</c:v>
                </c:pt>
                <c:pt idx="15497">
                  <c:v>8207</c:v>
                </c:pt>
                <c:pt idx="15498">
                  <c:v>8195</c:v>
                </c:pt>
                <c:pt idx="15499">
                  <c:v>8084</c:v>
                </c:pt>
                <c:pt idx="15500">
                  <c:v>8062</c:v>
                </c:pt>
                <c:pt idx="15501">
                  <c:v>8063</c:v>
                </c:pt>
                <c:pt idx="15502">
                  <c:v>8062</c:v>
                </c:pt>
                <c:pt idx="15503">
                  <c:v>8063</c:v>
                </c:pt>
                <c:pt idx="15504">
                  <c:v>8063</c:v>
                </c:pt>
                <c:pt idx="15505">
                  <c:v>8058</c:v>
                </c:pt>
                <c:pt idx="15506">
                  <c:v>7983</c:v>
                </c:pt>
                <c:pt idx="15507">
                  <c:v>7973</c:v>
                </c:pt>
                <c:pt idx="15508">
                  <c:v>7982</c:v>
                </c:pt>
                <c:pt idx="15509">
                  <c:v>7980</c:v>
                </c:pt>
                <c:pt idx="15510">
                  <c:v>7985</c:v>
                </c:pt>
                <c:pt idx="15511">
                  <c:v>7989</c:v>
                </c:pt>
                <c:pt idx="15512">
                  <c:v>8057</c:v>
                </c:pt>
                <c:pt idx="15513">
                  <c:v>8091</c:v>
                </c:pt>
                <c:pt idx="15514">
                  <c:v>8174</c:v>
                </c:pt>
                <c:pt idx="15515">
                  <c:v>8209</c:v>
                </c:pt>
                <c:pt idx="15516">
                  <c:v>8208</c:v>
                </c:pt>
                <c:pt idx="15517">
                  <c:v>8210</c:v>
                </c:pt>
                <c:pt idx="15518">
                  <c:v>8208</c:v>
                </c:pt>
                <c:pt idx="15519">
                  <c:v>8213</c:v>
                </c:pt>
                <c:pt idx="15520">
                  <c:v>8213</c:v>
                </c:pt>
                <c:pt idx="15521">
                  <c:v>8213</c:v>
                </c:pt>
                <c:pt idx="15522">
                  <c:v>8211</c:v>
                </c:pt>
                <c:pt idx="15523">
                  <c:v>8211</c:v>
                </c:pt>
                <c:pt idx="15524">
                  <c:v>8214</c:v>
                </c:pt>
                <c:pt idx="15525">
                  <c:v>8214</c:v>
                </c:pt>
                <c:pt idx="15526">
                  <c:v>8222</c:v>
                </c:pt>
                <c:pt idx="15527">
                  <c:v>8218</c:v>
                </c:pt>
                <c:pt idx="15528">
                  <c:v>8149</c:v>
                </c:pt>
                <c:pt idx="15529">
                  <c:v>8040</c:v>
                </c:pt>
                <c:pt idx="15530">
                  <c:v>8009</c:v>
                </c:pt>
                <c:pt idx="15531">
                  <c:v>8004</c:v>
                </c:pt>
                <c:pt idx="15532">
                  <c:v>8000</c:v>
                </c:pt>
                <c:pt idx="15533">
                  <c:v>8007</c:v>
                </c:pt>
                <c:pt idx="15534">
                  <c:v>8115</c:v>
                </c:pt>
                <c:pt idx="15535">
                  <c:v>8193</c:v>
                </c:pt>
                <c:pt idx="15536">
                  <c:v>8214</c:v>
                </c:pt>
                <c:pt idx="15537">
                  <c:v>8213</c:v>
                </c:pt>
                <c:pt idx="15538">
                  <c:v>8211</c:v>
                </c:pt>
                <c:pt idx="15539">
                  <c:v>8211</c:v>
                </c:pt>
                <c:pt idx="15540">
                  <c:v>8210</c:v>
                </c:pt>
                <c:pt idx="15541">
                  <c:v>8215</c:v>
                </c:pt>
                <c:pt idx="15542">
                  <c:v>8216</c:v>
                </c:pt>
                <c:pt idx="15543">
                  <c:v>8216</c:v>
                </c:pt>
                <c:pt idx="15544">
                  <c:v>8219</c:v>
                </c:pt>
                <c:pt idx="15545">
                  <c:v>8214</c:v>
                </c:pt>
                <c:pt idx="15546">
                  <c:v>8214</c:v>
                </c:pt>
                <c:pt idx="15547">
                  <c:v>8213</c:v>
                </c:pt>
                <c:pt idx="15548">
                  <c:v>8215</c:v>
                </c:pt>
                <c:pt idx="15549">
                  <c:v>8212</c:v>
                </c:pt>
                <c:pt idx="15550">
                  <c:v>8113</c:v>
                </c:pt>
                <c:pt idx="15551">
                  <c:v>8003</c:v>
                </c:pt>
                <c:pt idx="15552">
                  <c:v>8002</c:v>
                </c:pt>
                <c:pt idx="15553">
                  <c:v>7998</c:v>
                </c:pt>
                <c:pt idx="15554">
                  <c:v>8001</c:v>
                </c:pt>
                <c:pt idx="15555">
                  <c:v>8007</c:v>
                </c:pt>
                <c:pt idx="15556">
                  <c:v>8052</c:v>
                </c:pt>
                <c:pt idx="15557">
                  <c:v>8173</c:v>
                </c:pt>
                <c:pt idx="15558">
                  <c:v>8210</c:v>
                </c:pt>
                <c:pt idx="15559">
                  <c:v>8215</c:v>
                </c:pt>
                <c:pt idx="15560">
                  <c:v>8220</c:v>
                </c:pt>
                <c:pt idx="15561">
                  <c:v>8210</c:v>
                </c:pt>
                <c:pt idx="15562">
                  <c:v>8207</c:v>
                </c:pt>
                <c:pt idx="15563">
                  <c:v>8209</c:v>
                </c:pt>
                <c:pt idx="15564">
                  <c:v>8213</c:v>
                </c:pt>
                <c:pt idx="15565">
                  <c:v>8209</c:v>
                </c:pt>
                <c:pt idx="15566">
                  <c:v>8210</c:v>
                </c:pt>
                <c:pt idx="15567">
                  <c:v>8205</c:v>
                </c:pt>
                <c:pt idx="15568">
                  <c:v>8210</c:v>
                </c:pt>
                <c:pt idx="15569">
                  <c:v>8207</c:v>
                </c:pt>
                <c:pt idx="15570">
                  <c:v>8207</c:v>
                </c:pt>
                <c:pt idx="15571">
                  <c:v>8119</c:v>
                </c:pt>
                <c:pt idx="15572">
                  <c:v>7999</c:v>
                </c:pt>
                <c:pt idx="15573">
                  <c:v>7998</c:v>
                </c:pt>
                <c:pt idx="15574">
                  <c:v>7999</c:v>
                </c:pt>
                <c:pt idx="15575">
                  <c:v>8006</c:v>
                </c:pt>
                <c:pt idx="15576">
                  <c:v>8069</c:v>
                </c:pt>
                <c:pt idx="15577">
                  <c:v>8193</c:v>
                </c:pt>
                <c:pt idx="15578">
                  <c:v>8213</c:v>
                </c:pt>
                <c:pt idx="15579">
                  <c:v>8221</c:v>
                </c:pt>
                <c:pt idx="15580">
                  <c:v>8219</c:v>
                </c:pt>
                <c:pt idx="15581">
                  <c:v>8219</c:v>
                </c:pt>
                <c:pt idx="15582">
                  <c:v>8217</c:v>
                </c:pt>
                <c:pt idx="15583">
                  <c:v>8214</c:v>
                </c:pt>
                <c:pt idx="15584">
                  <c:v>8209</c:v>
                </c:pt>
                <c:pt idx="15585">
                  <c:v>8215</c:v>
                </c:pt>
                <c:pt idx="15586">
                  <c:v>8209</c:v>
                </c:pt>
                <c:pt idx="15587">
                  <c:v>8216</c:v>
                </c:pt>
                <c:pt idx="15588">
                  <c:v>8218</c:v>
                </c:pt>
                <c:pt idx="15589">
                  <c:v>8239</c:v>
                </c:pt>
                <c:pt idx="15590">
                  <c:v>8238</c:v>
                </c:pt>
                <c:pt idx="15591">
                  <c:v>8243</c:v>
                </c:pt>
                <c:pt idx="15592">
                  <c:v>8244</c:v>
                </c:pt>
                <c:pt idx="15593">
                  <c:v>8251</c:v>
                </c:pt>
                <c:pt idx="15594">
                  <c:v>8265</c:v>
                </c:pt>
                <c:pt idx="15595">
                  <c:v>8175</c:v>
                </c:pt>
                <c:pt idx="15596">
                  <c:v>8084</c:v>
                </c:pt>
                <c:pt idx="15597">
                  <c:v>8108</c:v>
                </c:pt>
                <c:pt idx="15598">
                  <c:v>8104</c:v>
                </c:pt>
                <c:pt idx="15599">
                  <c:v>8119</c:v>
                </c:pt>
                <c:pt idx="15600">
                  <c:v>8158</c:v>
                </c:pt>
                <c:pt idx="15601">
                  <c:v>8313</c:v>
                </c:pt>
                <c:pt idx="15602">
                  <c:v>8357</c:v>
                </c:pt>
                <c:pt idx="15603">
                  <c:v>8361</c:v>
                </c:pt>
                <c:pt idx="15604">
                  <c:v>8362</c:v>
                </c:pt>
                <c:pt idx="15605">
                  <c:v>8441</c:v>
                </c:pt>
                <c:pt idx="15606">
                  <c:v>8462</c:v>
                </c:pt>
                <c:pt idx="15607">
                  <c:v>8466</c:v>
                </c:pt>
                <c:pt idx="15608">
                  <c:v>8463</c:v>
                </c:pt>
                <c:pt idx="15609">
                  <c:v>8462</c:v>
                </c:pt>
                <c:pt idx="15610">
                  <c:v>8458</c:v>
                </c:pt>
                <c:pt idx="15611">
                  <c:v>8467</c:v>
                </c:pt>
                <c:pt idx="15612">
                  <c:v>8468</c:v>
                </c:pt>
                <c:pt idx="15613">
                  <c:v>8469</c:v>
                </c:pt>
                <c:pt idx="15614">
                  <c:v>8463</c:v>
                </c:pt>
                <c:pt idx="15615">
                  <c:v>8462</c:v>
                </c:pt>
                <c:pt idx="15616">
                  <c:v>8462</c:v>
                </c:pt>
                <c:pt idx="15617">
                  <c:v>8459</c:v>
                </c:pt>
                <c:pt idx="15618">
                  <c:v>8465</c:v>
                </c:pt>
                <c:pt idx="15619">
                  <c:v>8464</c:v>
                </c:pt>
                <c:pt idx="15620">
                  <c:v>8473</c:v>
                </c:pt>
                <c:pt idx="15621">
                  <c:v>8479</c:v>
                </c:pt>
                <c:pt idx="15622">
                  <c:v>8480</c:v>
                </c:pt>
                <c:pt idx="15623">
                  <c:v>8475</c:v>
                </c:pt>
                <c:pt idx="15624">
                  <c:v>8460</c:v>
                </c:pt>
                <c:pt idx="15625">
                  <c:v>8476</c:v>
                </c:pt>
                <c:pt idx="15626">
                  <c:v>8482</c:v>
                </c:pt>
                <c:pt idx="15627">
                  <c:v>8486</c:v>
                </c:pt>
                <c:pt idx="15628">
                  <c:v>8480</c:v>
                </c:pt>
                <c:pt idx="15629">
                  <c:v>8466</c:v>
                </c:pt>
                <c:pt idx="15630">
                  <c:v>8466</c:v>
                </c:pt>
                <c:pt idx="15631">
                  <c:v>8460</c:v>
                </c:pt>
                <c:pt idx="15632">
                  <c:v>8380</c:v>
                </c:pt>
                <c:pt idx="15633">
                  <c:v>8256</c:v>
                </c:pt>
                <c:pt idx="15634">
                  <c:v>8250</c:v>
                </c:pt>
                <c:pt idx="15635">
                  <c:v>8253</c:v>
                </c:pt>
                <c:pt idx="15636">
                  <c:v>8250</c:v>
                </c:pt>
                <c:pt idx="15637">
                  <c:v>8261</c:v>
                </c:pt>
                <c:pt idx="15638">
                  <c:v>8350</c:v>
                </c:pt>
                <c:pt idx="15639">
                  <c:v>8496</c:v>
                </c:pt>
                <c:pt idx="15640">
                  <c:v>8553</c:v>
                </c:pt>
                <c:pt idx="15641">
                  <c:v>8553</c:v>
                </c:pt>
                <c:pt idx="15642">
                  <c:v>8554</c:v>
                </c:pt>
                <c:pt idx="15643">
                  <c:v>8555</c:v>
                </c:pt>
                <c:pt idx="15644">
                  <c:v>8556</c:v>
                </c:pt>
                <c:pt idx="15645">
                  <c:v>8553</c:v>
                </c:pt>
                <c:pt idx="15646">
                  <c:v>8563</c:v>
                </c:pt>
                <c:pt idx="15647">
                  <c:v>8566</c:v>
                </c:pt>
                <c:pt idx="15648">
                  <c:v>8548</c:v>
                </c:pt>
                <c:pt idx="15649">
                  <c:v>8548</c:v>
                </c:pt>
                <c:pt idx="15650">
                  <c:v>8548</c:v>
                </c:pt>
                <c:pt idx="15651">
                  <c:v>8545</c:v>
                </c:pt>
                <c:pt idx="15652">
                  <c:v>8547</c:v>
                </c:pt>
                <c:pt idx="15653">
                  <c:v>8542</c:v>
                </c:pt>
                <c:pt idx="15654">
                  <c:v>8547</c:v>
                </c:pt>
                <c:pt idx="15655">
                  <c:v>8552</c:v>
                </c:pt>
                <c:pt idx="15656">
                  <c:v>8543</c:v>
                </c:pt>
                <c:pt idx="15657">
                  <c:v>8552</c:v>
                </c:pt>
                <c:pt idx="15658">
                  <c:v>8551</c:v>
                </c:pt>
                <c:pt idx="15659">
                  <c:v>8486</c:v>
                </c:pt>
                <c:pt idx="15660">
                  <c:v>8360</c:v>
                </c:pt>
                <c:pt idx="15661">
                  <c:v>8364</c:v>
                </c:pt>
                <c:pt idx="15662">
                  <c:v>8354</c:v>
                </c:pt>
                <c:pt idx="15663">
                  <c:v>8356</c:v>
                </c:pt>
                <c:pt idx="15664">
                  <c:v>8354</c:v>
                </c:pt>
                <c:pt idx="15665">
                  <c:v>8046</c:v>
                </c:pt>
                <c:pt idx="15666">
                  <c:v>7769</c:v>
                </c:pt>
                <c:pt idx="15667">
                  <c:v>7768</c:v>
                </c:pt>
                <c:pt idx="15668">
                  <c:v>7770</c:v>
                </c:pt>
                <c:pt idx="15669">
                  <c:v>7770</c:v>
                </c:pt>
                <c:pt idx="15670">
                  <c:v>7764</c:v>
                </c:pt>
                <c:pt idx="15671">
                  <c:v>7766</c:v>
                </c:pt>
                <c:pt idx="15672">
                  <c:v>7765</c:v>
                </c:pt>
                <c:pt idx="15673">
                  <c:v>7777</c:v>
                </c:pt>
                <c:pt idx="15674">
                  <c:v>7777</c:v>
                </c:pt>
                <c:pt idx="15675">
                  <c:v>7777</c:v>
                </c:pt>
                <c:pt idx="15676">
                  <c:v>7772</c:v>
                </c:pt>
                <c:pt idx="15677">
                  <c:v>7779</c:v>
                </c:pt>
                <c:pt idx="15678">
                  <c:v>7777</c:v>
                </c:pt>
                <c:pt idx="15679">
                  <c:v>7776</c:v>
                </c:pt>
                <c:pt idx="15680">
                  <c:v>7771</c:v>
                </c:pt>
                <c:pt idx="15681">
                  <c:v>7770</c:v>
                </c:pt>
                <c:pt idx="15682">
                  <c:v>7768</c:v>
                </c:pt>
                <c:pt idx="15683">
                  <c:v>7785</c:v>
                </c:pt>
                <c:pt idx="15684">
                  <c:v>7783</c:v>
                </c:pt>
                <c:pt idx="15685">
                  <c:v>7816</c:v>
                </c:pt>
                <c:pt idx="15686">
                  <c:v>7838</c:v>
                </c:pt>
                <c:pt idx="15687">
                  <c:v>7839</c:v>
                </c:pt>
                <c:pt idx="15688">
                  <c:v>7838</c:v>
                </c:pt>
                <c:pt idx="15689">
                  <c:v>7838</c:v>
                </c:pt>
                <c:pt idx="15690">
                  <c:v>7836</c:v>
                </c:pt>
                <c:pt idx="15691">
                  <c:v>7843</c:v>
                </c:pt>
                <c:pt idx="15692">
                  <c:v>7839</c:v>
                </c:pt>
                <c:pt idx="15693">
                  <c:v>7843</c:v>
                </c:pt>
                <c:pt idx="15694">
                  <c:v>7842</c:v>
                </c:pt>
                <c:pt idx="15695">
                  <c:v>7841</c:v>
                </c:pt>
                <c:pt idx="15696">
                  <c:v>7884</c:v>
                </c:pt>
                <c:pt idx="15697">
                  <c:v>7939</c:v>
                </c:pt>
                <c:pt idx="15698">
                  <c:v>7926</c:v>
                </c:pt>
                <c:pt idx="15699">
                  <c:v>7922</c:v>
                </c:pt>
                <c:pt idx="15700">
                  <c:v>7879</c:v>
                </c:pt>
                <c:pt idx="15701">
                  <c:v>7740</c:v>
                </c:pt>
                <c:pt idx="15702">
                  <c:v>7750</c:v>
                </c:pt>
                <c:pt idx="15703">
                  <c:v>7819</c:v>
                </c:pt>
                <c:pt idx="15704">
                  <c:v>7810</c:v>
                </c:pt>
                <c:pt idx="15705">
                  <c:v>7821</c:v>
                </c:pt>
                <c:pt idx="15706">
                  <c:v>7849</c:v>
                </c:pt>
                <c:pt idx="15707">
                  <c:v>7968</c:v>
                </c:pt>
                <c:pt idx="15708">
                  <c:v>7982</c:v>
                </c:pt>
                <c:pt idx="15709">
                  <c:v>7985</c:v>
                </c:pt>
                <c:pt idx="15710">
                  <c:v>7985</c:v>
                </c:pt>
                <c:pt idx="15711">
                  <c:v>7984</c:v>
                </c:pt>
                <c:pt idx="15712">
                  <c:v>7983</c:v>
                </c:pt>
                <c:pt idx="15713">
                  <c:v>7977</c:v>
                </c:pt>
                <c:pt idx="15714">
                  <c:v>7974</c:v>
                </c:pt>
                <c:pt idx="15715">
                  <c:v>7974</c:v>
                </c:pt>
                <c:pt idx="15716">
                  <c:v>8035</c:v>
                </c:pt>
                <c:pt idx="15717">
                  <c:v>8057</c:v>
                </c:pt>
                <c:pt idx="15718">
                  <c:v>8065</c:v>
                </c:pt>
                <c:pt idx="15719">
                  <c:v>8077</c:v>
                </c:pt>
                <c:pt idx="15720">
                  <c:v>8089</c:v>
                </c:pt>
                <c:pt idx="15721">
                  <c:v>8106</c:v>
                </c:pt>
                <c:pt idx="15722">
                  <c:v>8158</c:v>
                </c:pt>
                <c:pt idx="15723">
                  <c:v>8210</c:v>
                </c:pt>
                <c:pt idx="15724">
                  <c:v>8239</c:v>
                </c:pt>
                <c:pt idx="15725">
                  <c:v>8249</c:v>
                </c:pt>
                <c:pt idx="15726">
                  <c:v>8249</c:v>
                </c:pt>
                <c:pt idx="15727">
                  <c:v>8251</c:v>
                </c:pt>
                <c:pt idx="15728">
                  <c:v>8246</c:v>
                </c:pt>
                <c:pt idx="15729">
                  <c:v>8225</c:v>
                </c:pt>
                <c:pt idx="15730">
                  <c:v>8227</c:v>
                </c:pt>
                <c:pt idx="15731">
                  <c:v>8227</c:v>
                </c:pt>
                <c:pt idx="15732">
                  <c:v>8218</c:v>
                </c:pt>
                <c:pt idx="15733">
                  <c:v>8217</c:v>
                </c:pt>
                <c:pt idx="15734">
                  <c:v>8219</c:v>
                </c:pt>
                <c:pt idx="15735">
                  <c:v>8218</c:v>
                </c:pt>
                <c:pt idx="15736">
                  <c:v>8232</c:v>
                </c:pt>
                <c:pt idx="15737">
                  <c:v>8235</c:v>
                </c:pt>
                <c:pt idx="15738">
                  <c:v>8235</c:v>
                </c:pt>
                <c:pt idx="15739">
                  <c:v>8237</c:v>
                </c:pt>
                <c:pt idx="15740">
                  <c:v>8241</c:v>
                </c:pt>
                <c:pt idx="15741">
                  <c:v>8242</c:v>
                </c:pt>
                <c:pt idx="15742">
                  <c:v>8242</c:v>
                </c:pt>
                <c:pt idx="15743">
                  <c:v>8245</c:v>
                </c:pt>
                <c:pt idx="15744">
                  <c:v>8252</c:v>
                </c:pt>
                <c:pt idx="15745">
                  <c:v>8255</c:v>
                </c:pt>
                <c:pt idx="15746">
                  <c:v>8263</c:v>
                </c:pt>
                <c:pt idx="15747">
                  <c:v>8258</c:v>
                </c:pt>
                <c:pt idx="15748">
                  <c:v>8255</c:v>
                </c:pt>
                <c:pt idx="15749">
                  <c:v>8258</c:v>
                </c:pt>
                <c:pt idx="15750">
                  <c:v>8257</c:v>
                </c:pt>
                <c:pt idx="15751">
                  <c:v>8267</c:v>
                </c:pt>
                <c:pt idx="15752">
                  <c:v>8269</c:v>
                </c:pt>
                <c:pt idx="15753">
                  <c:v>8269</c:v>
                </c:pt>
                <c:pt idx="15754">
                  <c:v>8269</c:v>
                </c:pt>
                <c:pt idx="15755">
                  <c:v>8143</c:v>
                </c:pt>
                <c:pt idx="15756">
                  <c:v>8097</c:v>
                </c:pt>
                <c:pt idx="15757">
                  <c:v>8140</c:v>
                </c:pt>
                <c:pt idx="15758">
                  <c:v>8151</c:v>
                </c:pt>
                <c:pt idx="15759">
                  <c:v>8182</c:v>
                </c:pt>
                <c:pt idx="15760">
                  <c:v>8184</c:v>
                </c:pt>
                <c:pt idx="15761">
                  <c:v>8188</c:v>
                </c:pt>
                <c:pt idx="15762">
                  <c:v>8184</c:v>
                </c:pt>
                <c:pt idx="15763">
                  <c:v>8186</c:v>
                </c:pt>
                <c:pt idx="15764">
                  <c:v>8203</c:v>
                </c:pt>
                <c:pt idx="15765">
                  <c:v>8244</c:v>
                </c:pt>
                <c:pt idx="15766">
                  <c:v>8263</c:v>
                </c:pt>
                <c:pt idx="15767">
                  <c:v>8261</c:v>
                </c:pt>
                <c:pt idx="15768">
                  <c:v>8263</c:v>
                </c:pt>
                <c:pt idx="15769">
                  <c:v>8270</c:v>
                </c:pt>
                <c:pt idx="15770">
                  <c:v>8269</c:v>
                </c:pt>
                <c:pt idx="15771">
                  <c:v>8265</c:v>
                </c:pt>
                <c:pt idx="15772">
                  <c:v>8263</c:v>
                </c:pt>
                <c:pt idx="15773">
                  <c:v>8263</c:v>
                </c:pt>
                <c:pt idx="15774">
                  <c:v>8263</c:v>
                </c:pt>
                <c:pt idx="15775">
                  <c:v>8264</c:v>
                </c:pt>
                <c:pt idx="15776">
                  <c:v>8267</c:v>
                </c:pt>
                <c:pt idx="15777">
                  <c:v>8280</c:v>
                </c:pt>
                <c:pt idx="15778">
                  <c:v>8313</c:v>
                </c:pt>
                <c:pt idx="15779">
                  <c:v>8301</c:v>
                </c:pt>
                <c:pt idx="15780">
                  <c:v>8303</c:v>
                </c:pt>
                <c:pt idx="15781">
                  <c:v>8310</c:v>
                </c:pt>
                <c:pt idx="15782">
                  <c:v>8312</c:v>
                </c:pt>
                <c:pt idx="15783">
                  <c:v>8306</c:v>
                </c:pt>
                <c:pt idx="15784">
                  <c:v>8313</c:v>
                </c:pt>
                <c:pt idx="15785">
                  <c:v>8313</c:v>
                </c:pt>
                <c:pt idx="15786">
                  <c:v>8313</c:v>
                </c:pt>
                <c:pt idx="15787">
                  <c:v>8306</c:v>
                </c:pt>
                <c:pt idx="15788">
                  <c:v>8310</c:v>
                </c:pt>
                <c:pt idx="15789">
                  <c:v>8311</c:v>
                </c:pt>
                <c:pt idx="15790">
                  <c:v>8318</c:v>
                </c:pt>
                <c:pt idx="15791">
                  <c:v>8314</c:v>
                </c:pt>
                <c:pt idx="15792">
                  <c:v>8332</c:v>
                </c:pt>
                <c:pt idx="15793">
                  <c:v>8320</c:v>
                </c:pt>
                <c:pt idx="15794">
                  <c:v>8329</c:v>
                </c:pt>
                <c:pt idx="15795">
                  <c:v>8332</c:v>
                </c:pt>
                <c:pt idx="15796">
                  <c:v>8321</c:v>
                </c:pt>
                <c:pt idx="15797">
                  <c:v>8329</c:v>
                </c:pt>
                <c:pt idx="15798">
                  <c:v>8327</c:v>
                </c:pt>
                <c:pt idx="15799">
                  <c:v>8335</c:v>
                </c:pt>
                <c:pt idx="15800">
                  <c:v>8328</c:v>
                </c:pt>
                <c:pt idx="15801">
                  <c:v>8326</c:v>
                </c:pt>
                <c:pt idx="15802">
                  <c:v>8324</c:v>
                </c:pt>
                <c:pt idx="15803">
                  <c:v>8330</c:v>
                </c:pt>
                <c:pt idx="15804">
                  <c:v>8328</c:v>
                </c:pt>
                <c:pt idx="15805">
                  <c:v>8332</c:v>
                </c:pt>
                <c:pt idx="15806">
                  <c:v>8336</c:v>
                </c:pt>
                <c:pt idx="15807">
                  <c:v>8338</c:v>
                </c:pt>
                <c:pt idx="15808">
                  <c:v>8334</c:v>
                </c:pt>
                <c:pt idx="15809">
                  <c:v>8338</c:v>
                </c:pt>
                <c:pt idx="15810">
                  <c:v>8334</c:v>
                </c:pt>
                <c:pt idx="15811">
                  <c:v>8324</c:v>
                </c:pt>
                <c:pt idx="15812">
                  <c:v>8331</c:v>
                </c:pt>
                <c:pt idx="15813">
                  <c:v>8310</c:v>
                </c:pt>
                <c:pt idx="15814">
                  <c:v>8305</c:v>
                </c:pt>
                <c:pt idx="15815">
                  <c:v>8297</c:v>
                </c:pt>
                <c:pt idx="15816">
                  <c:v>8286</c:v>
                </c:pt>
                <c:pt idx="15817">
                  <c:v>8283</c:v>
                </c:pt>
                <c:pt idx="15818">
                  <c:v>8277</c:v>
                </c:pt>
                <c:pt idx="15819">
                  <c:v>8273</c:v>
                </c:pt>
                <c:pt idx="15820">
                  <c:v>8275</c:v>
                </c:pt>
                <c:pt idx="15821">
                  <c:v>8282</c:v>
                </c:pt>
                <c:pt idx="15822">
                  <c:v>8276</c:v>
                </c:pt>
                <c:pt idx="15823">
                  <c:v>8280</c:v>
                </c:pt>
                <c:pt idx="15824">
                  <c:v>8278</c:v>
                </c:pt>
                <c:pt idx="15825">
                  <c:v>8272</c:v>
                </c:pt>
                <c:pt idx="15826">
                  <c:v>8280</c:v>
                </c:pt>
                <c:pt idx="15827">
                  <c:v>8274</c:v>
                </c:pt>
                <c:pt idx="15828">
                  <c:v>8271</c:v>
                </c:pt>
                <c:pt idx="15829">
                  <c:v>8265</c:v>
                </c:pt>
                <c:pt idx="15830">
                  <c:v>8269</c:v>
                </c:pt>
                <c:pt idx="15831">
                  <c:v>8272</c:v>
                </c:pt>
                <c:pt idx="15832">
                  <c:v>8271</c:v>
                </c:pt>
                <c:pt idx="15833">
                  <c:v>8254</c:v>
                </c:pt>
                <c:pt idx="15834">
                  <c:v>8236</c:v>
                </c:pt>
                <c:pt idx="15835">
                  <c:v>8221</c:v>
                </c:pt>
                <c:pt idx="15836">
                  <c:v>8209</c:v>
                </c:pt>
                <c:pt idx="15837">
                  <c:v>8194</c:v>
                </c:pt>
                <c:pt idx="15838">
                  <c:v>8184</c:v>
                </c:pt>
                <c:pt idx="15839">
                  <c:v>8169</c:v>
                </c:pt>
                <c:pt idx="15840">
                  <c:v>8158</c:v>
                </c:pt>
                <c:pt idx="15841">
                  <c:v>8140</c:v>
                </c:pt>
                <c:pt idx="15842">
                  <c:v>8134</c:v>
                </c:pt>
                <c:pt idx="15843">
                  <c:v>8114</c:v>
                </c:pt>
                <c:pt idx="15844">
                  <c:v>8106</c:v>
                </c:pt>
                <c:pt idx="15845">
                  <c:v>8087</c:v>
                </c:pt>
                <c:pt idx="15846">
                  <c:v>8071</c:v>
                </c:pt>
                <c:pt idx="15847">
                  <c:v>8051</c:v>
                </c:pt>
                <c:pt idx="15848">
                  <c:v>8037</c:v>
                </c:pt>
                <c:pt idx="15849">
                  <c:v>8022</c:v>
                </c:pt>
                <c:pt idx="15850">
                  <c:v>8006</c:v>
                </c:pt>
                <c:pt idx="15851">
                  <c:v>7991</c:v>
                </c:pt>
                <c:pt idx="15852">
                  <c:v>7976</c:v>
                </c:pt>
                <c:pt idx="15853">
                  <c:v>7960</c:v>
                </c:pt>
                <c:pt idx="15854">
                  <c:v>7943</c:v>
                </c:pt>
                <c:pt idx="15855">
                  <c:v>7933</c:v>
                </c:pt>
                <c:pt idx="15856">
                  <c:v>7911</c:v>
                </c:pt>
                <c:pt idx="15857">
                  <c:v>7907</c:v>
                </c:pt>
                <c:pt idx="15858">
                  <c:v>7709</c:v>
                </c:pt>
                <c:pt idx="15859">
                  <c:v>7705</c:v>
                </c:pt>
                <c:pt idx="15860">
                  <c:v>7707</c:v>
                </c:pt>
                <c:pt idx="15861">
                  <c:v>7711</c:v>
                </c:pt>
                <c:pt idx="15862">
                  <c:v>7704</c:v>
                </c:pt>
                <c:pt idx="15863">
                  <c:v>7699</c:v>
                </c:pt>
                <c:pt idx="15864">
                  <c:v>7709</c:v>
                </c:pt>
                <c:pt idx="15865">
                  <c:v>7708</c:v>
                </c:pt>
                <c:pt idx="15866">
                  <c:v>7710</c:v>
                </c:pt>
                <c:pt idx="15867">
                  <c:v>7701</c:v>
                </c:pt>
                <c:pt idx="15868">
                  <c:v>7711</c:v>
                </c:pt>
                <c:pt idx="15869">
                  <c:v>7715</c:v>
                </c:pt>
                <c:pt idx="15870">
                  <c:v>7710</c:v>
                </c:pt>
                <c:pt idx="15871">
                  <c:v>7714</c:v>
                </c:pt>
                <c:pt idx="15872">
                  <c:v>7711</c:v>
                </c:pt>
                <c:pt idx="15873">
                  <c:v>7716</c:v>
                </c:pt>
                <c:pt idx="15874">
                  <c:v>7717</c:v>
                </c:pt>
                <c:pt idx="15875">
                  <c:v>7712</c:v>
                </c:pt>
                <c:pt idx="15876">
                  <c:v>7713</c:v>
                </c:pt>
                <c:pt idx="15877">
                  <c:v>7726</c:v>
                </c:pt>
                <c:pt idx="15878">
                  <c:v>7743</c:v>
                </c:pt>
                <c:pt idx="15879">
                  <c:v>7767</c:v>
                </c:pt>
                <c:pt idx="15880">
                  <c:v>7784</c:v>
                </c:pt>
                <c:pt idx="15881">
                  <c:v>7803</c:v>
                </c:pt>
                <c:pt idx="15882">
                  <c:v>7809</c:v>
                </c:pt>
                <c:pt idx="15883">
                  <c:v>7813</c:v>
                </c:pt>
                <c:pt idx="15884">
                  <c:v>7820</c:v>
                </c:pt>
                <c:pt idx="15885">
                  <c:v>7828</c:v>
                </c:pt>
                <c:pt idx="15886">
                  <c:v>7849</c:v>
                </c:pt>
                <c:pt idx="15887">
                  <c:v>7848</c:v>
                </c:pt>
                <c:pt idx="15888">
                  <c:v>7877</c:v>
                </c:pt>
                <c:pt idx="15889">
                  <c:v>7890</c:v>
                </c:pt>
                <c:pt idx="15890">
                  <c:v>7906</c:v>
                </c:pt>
                <c:pt idx="15891">
                  <c:v>7922</c:v>
                </c:pt>
                <c:pt idx="15892">
                  <c:v>7933</c:v>
                </c:pt>
                <c:pt idx="15893">
                  <c:v>7932</c:v>
                </c:pt>
                <c:pt idx="15894">
                  <c:v>7937</c:v>
                </c:pt>
                <c:pt idx="15895">
                  <c:v>7966</c:v>
                </c:pt>
                <c:pt idx="15896">
                  <c:v>7995</c:v>
                </c:pt>
                <c:pt idx="15897">
                  <c:v>7997</c:v>
                </c:pt>
                <c:pt idx="15898">
                  <c:v>8010</c:v>
                </c:pt>
                <c:pt idx="15899">
                  <c:v>8005</c:v>
                </c:pt>
                <c:pt idx="15900">
                  <c:v>8004</c:v>
                </c:pt>
                <c:pt idx="15901">
                  <c:v>8003</c:v>
                </c:pt>
                <c:pt idx="15902">
                  <c:v>7997</c:v>
                </c:pt>
                <c:pt idx="15903">
                  <c:v>8001</c:v>
                </c:pt>
                <c:pt idx="15904">
                  <c:v>8004</c:v>
                </c:pt>
                <c:pt idx="15905">
                  <c:v>8007</c:v>
                </c:pt>
                <c:pt idx="15906">
                  <c:v>8004</c:v>
                </c:pt>
                <c:pt idx="15907">
                  <c:v>8008</c:v>
                </c:pt>
                <c:pt idx="15908">
                  <c:v>8008</c:v>
                </c:pt>
                <c:pt idx="15909">
                  <c:v>8012</c:v>
                </c:pt>
                <c:pt idx="15910">
                  <c:v>8008</c:v>
                </c:pt>
                <c:pt idx="15911">
                  <c:v>8018</c:v>
                </c:pt>
                <c:pt idx="15912">
                  <c:v>8068</c:v>
                </c:pt>
                <c:pt idx="15913">
                  <c:v>8105</c:v>
                </c:pt>
                <c:pt idx="15914">
                  <c:v>8155</c:v>
                </c:pt>
                <c:pt idx="15915">
                  <c:v>8168</c:v>
                </c:pt>
                <c:pt idx="15916">
                  <c:v>8190</c:v>
                </c:pt>
                <c:pt idx="15917">
                  <c:v>8189</c:v>
                </c:pt>
                <c:pt idx="15918">
                  <c:v>8187</c:v>
                </c:pt>
                <c:pt idx="15919">
                  <c:v>8189</c:v>
                </c:pt>
                <c:pt idx="15920">
                  <c:v>8185</c:v>
                </c:pt>
                <c:pt idx="15921">
                  <c:v>8215</c:v>
                </c:pt>
                <c:pt idx="15922">
                  <c:v>8234</c:v>
                </c:pt>
                <c:pt idx="15923">
                  <c:v>8228</c:v>
                </c:pt>
                <c:pt idx="15924">
                  <c:v>8240</c:v>
                </c:pt>
                <c:pt idx="15925">
                  <c:v>8247</c:v>
                </c:pt>
                <c:pt idx="15926">
                  <c:v>8255</c:v>
                </c:pt>
                <c:pt idx="15927">
                  <c:v>8255</c:v>
                </c:pt>
                <c:pt idx="15928">
                  <c:v>8247</c:v>
                </c:pt>
                <c:pt idx="15929">
                  <c:v>8239</c:v>
                </c:pt>
                <c:pt idx="15930">
                  <c:v>8246</c:v>
                </c:pt>
                <c:pt idx="15931">
                  <c:v>8243</c:v>
                </c:pt>
                <c:pt idx="15932">
                  <c:v>8239</c:v>
                </c:pt>
                <c:pt idx="15933">
                  <c:v>8252</c:v>
                </c:pt>
                <c:pt idx="15934">
                  <c:v>8257</c:v>
                </c:pt>
                <c:pt idx="15935">
                  <c:v>8259</c:v>
                </c:pt>
                <c:pt idx="15936">
                  <c:v>8261</c:v>
                </c:pt>
                <c:pt idx="15937">
                  <c:v>8262</c:v>
                </c:pt>
                <c:pt idx="15938">
                  <c:v>8265</c:v>
                </c:pt>
                <c:pt idx="15939">
                  <c:v>8284</c:v>
                </c:pt>
                <c:pt idx="15940">
                  <c:v>8290</c:v>
                </c:pt>
                <c:pt idx="15941">
                  <c:v>8297</c:v>
                </c:pt>
                <c:pt idx="15942">
                  <c:v>8294</c:v>
                </c:pt>
                <c:pt idx="15943">
                  <c:v>8299</c:v>
                </c:pt>
                <c:pt idx="15944">
                  <c:v>8300</c:v>
                </c:pt>
                <c:pt idx="15945">
                  <c:v>8302</c:v>
                </c:pt>
                <c:pt idx="15946">
                  <c:v>8306</c:v>
                </c:pt>
                <c:pt idx="15947">
                  <c:v>8308</c:v>
                </c:pt>
                <c:pt idx="15948">
                  <c:v>8309</c:v>
                </c:pt>
                <c:pt idx="15949">
                  <c:v>8309</c:v>
                </c:pt>
                <c:pt idx="15950">
                  <c:v>8312</c:v>
                </c:pt>
                <c:pt idx="15951">
                  <c:v>8309</c:v>
                </c:pt>
                <c:pt idx="15952">
                  <c:v>8308</c:v>
                </c:pt>
                <c:pt idx="15953">
                  <c:v>8310</c:v>
                </c:pt>
                <c:pt idx="15954">
                  <c:v>8311</c:v>
                </c:pt>
                <c:pt idx="15955">
                  <c:v>8312</c:v>
                </c:pt>
                <c:pt idx="15956">
                  <c:v>8311</c:v>
                </c:pt>
                <c:pt idx="15957">
                  <c:v>8310</c:v>
                </c:pt>
                <c:pt idx="15958">
                  <c:v>8326</c:v>
                </c:pt>
                <c:pt idx="15959">
                  <c:v>8323</c:v>
                </c:pt>
                <c:pt idx="15960">
                  <c:v>8321</c:v>
                </c:pt>
                <c:pt idx="15961">
                  <c:v>8322</c:v>
                </c:pt>
                <c:pt idx="15962">
                  <c:v>8325</c:v>
                </c:pt>
                <c:pt idx="15963">
                  <c:v>8329</c:v>
                </c:pt>
                <c:pt idx="15964">
                  <c:v>8330</c:v>
                </c:pt>
                <c:pt idx="15965">
                  <c:v>8328</c:v>
                </c:pt>
                <c:pt idx="15966">
                  <c:v>8330</c:v>
                </c:pt>
                <c:pt idx="15967">
                  <c:v>8326</c:v>
                </c:pt>
                <c:pt idx="15968">
                  <c:v>8324</c:v>
                </c:pt>
                <c:pt idx="15969">
                  <c:v>8324</c:v>
                </c:pt>
                <c:pt idx="15970">
                  <c:v>8331</c:v>
                </c:pt>
                <c:pt idx="15971">
                  <c:v>8338</c:v>
                </c:pt>
                <c:pt idx="15972">
                  <c:v>8333</c:v>
                </c:pt>
                <c:pt idx="15973">
                  <c:v>8336</c:v>
                </c:pt>
                <c:pt idx="15974">
                  <c:v>8335</c:v>
                </c:pt>
                <c:pt idx="15975">
                  <c:v>8332</c:v>
                </c:pt>
                <c:pt idx="15976">
                  <c:v>8336</c:v>
                </c:pt>
                <c:pt idx="15977">
                  <c:v>8334</c:v>
                </c:pt>
                <c:pt idx="15978">
                  <c:v>8334</c:v>
                </c:pt>
                <c:pt idx="15979">
                  <c:v>8327</c:v>
                </c:pt>
                <c:pt idx="15980">
                  <c:v>8330</c:v>
                </c:pt>
                <c:pt idx="15981">
                  <c:v>8330</c:v>
                </c:pt>
                <c:pt idx="15982">
                  <c:v>8329</c:v>
                </c:pt>
                <c:pt idx="15983">
                  <c:v>8333</c:v>
                </c:pt>
                <c:pt idx="15984">
                  <c:v>8335</c:v>
                </c:pt>
                <c:pt idx="15985">
                  <c:v>8324</c:v>
                </c:pt>
                <c:pt idx="15986">
                  <c:v>8331</c:v>
                </c:pt>
                <c:pt idx="15987">
                  <c:v>8335</c:v>
                </c:pt>
                <c:pt idx="15988">
                  <c:v>8338</c:v>
                </c:pt>
                <c:pt idx="15989">
                  <c:v>8346</c:v>
                </c:pt>
                <c:pt idx="15990">
                  <c:v>8349</c:v>
                </c:pt>
                <c:pt idx="15991">
                  <c:v>8360</c:v>
                </c:pt>
                <c:pt idx="15992">
                  <c:v>8361</c:v>
                </c:pt>
                <c:pt idx="15993">
                  <c:v>8352</c:v>
                </c:pt>
                <c:pt idx="15994">
                  <c:v>8352</c:v>
                </c:pt>
                <c:pt idx="15995">
                  <c:v>8353</c:v>
                </c:pt>
                <c:pt idx="15996">
                  <c:v>8352</c:v>
                </c:pt>
                <c:pt idx="15997">
                  <c:v>8352</c:v>
                </c:pt>
                <c:pt idx="15998">
                  <c:v>8342</c:v>
                </c:pt>
                <c:pt idx="15999">
                  <c:v>8347</c:v>
                </c:pt>
                <c:pt idx="16000">
                  <c:v>8337</c:v>
                </c:pt>
                <c:pt idx="16001">
                  <c:v>8348</c:v>
                </c:pt>
                <c:pt idx="16002">
                  <c:v>8344</c:v>
                </c:pt>
                <c:pt idx="16003">
                  <c:v>8340</c:v>
                </c:pt>
                <c:pt idx="16004">
                  <c:v>8340</c:v>
                </c:pt>
                <c:pt idx="16005">
                  <c:v>8340</c:v>
                </c:pt>
                <c:pt idx="16006">
                  <c:v>8340</c:v>
                </c:pt>
                <c:pt idx="16007">
                  <c:v>8357</c:v>
                </c:pt>
                <c:pt idx="16008">
                  <c:v>8345</c:v>
                </c:pt>
                <c:pt idx="16009">
                  <c:v>8343</c:v>
                </c:pt>
                <c:pt idx="16010">
                  <c:v>8345</c:v>
                </c:pt>
                <c:pt idx="16011">
                  <c:v>8351</c:v>
                </c:pt>
                <c:pt idx="16012">
                  <c:v>8345</c:v>
                </c:pt>
                <c:pt idx="16013">
                  <c:v>8344</c:v>
                </c:pt>
                <c:pt idx="16014">
                  <c:v>8350</c:v>
                </c:pt>
                <c:pt idx="16015">
                  <c:v>8336</c:v>
                </c:pt>
                <c:pt idx="16016">
                  <c:v>8340</c:v>
                </c:pt>
                <c:pt idx="16017">
                  <c:v>8337</c:v>
                </c:pt>
                <c:pt idx="16018">
                  <c:v>8336</c:v>
                </c:pt>
                <c:pt idx="16019">
                  <c:v>8338</c:v>
                </c:pt>
                <c:pt idx="16020">
                  <c:v>8343</c:v>
                </c:pt>
                <c:pt idx="16021">
                  <c:v>8341</c:v>
                </c:pt>
                <c:pt idx="16022">
                  <c:v>8342</c:v>
                </c:pt>
                <c:pt idx="16023">
                  <c:v>8347</c:v>
                </c:pt>
                <c:pt idx="16024">
                  <c:v>8337</c:v>
                </c:pt>
                <c:pt idx="16025">
                  <c:v>8348</c:v>
                </c:pt>
                <c:pt idx="16026">
                  <c:v>8343</c:v>
                </c:pt>
                <c:pt idx="16027">
                  <c:v>8347</c:v>
                </c:pt>
                <c:pt idx="16028">
                  <c:v>8345</c:v>
                </c:pt>
                <c:pt idx="16029">
                  <c:v>8340</c:v>
                </c:pt>
                <c:pt idx="16030">
                  <c:v>8342</c:v>
                </c:pt>
                <c:pt idx="16031">
                  <c:v>8342</c:v>
                </c:pt>
                <c:pt idx="16032">
                  <c:v>8340</c:v>
                </c:pt>
                <c:pt idx="16033">
                  <c:v>8343</c:v>
                </c:pt>
                <c:pt idx="16034">
                  <c:v>8349</c:v>
                </c:pt>
                <c:pt idx="16035">
                  <c:v>8348</c:v>
                </c:pt>
                <c:pt idx="16036">
                  <c:v>8353</c:v>
                </c:pt>
                <c:pt idx="16037">
                  <c:v>8355</c:v>
                </c:pt>
                <c:pt idx="16038">
                  <c:v>8352</c:v>
                </c:pt>
                <c:pt idx="16039">
                  <c:v>8357</c:v>
                </c:pt>
                <c:pt idx="16040">
                  <c:v>8359</c:v>
                </c:pt>
                <c:pt idx="16041">
                  <c:v>8361</c:v>
                </c:pt>
                <c:pt idx="16042">
                  <c:v>8358</c:v>
                </c:pt>
                <c:pt idx="16043">
                  <c:v>8355</c:v>
                </c:pt>
                <c:pt idx="16044">
                  <c:v>8354</c:v>
                </c:pt>
                <c:pt idx="16045">
                  <c:v>8355</c:v>
                </c:pt>
                <c:pt idx="16046">
                  <c:v>8355</c:v>
                </c:pt>
                <c:pt idx="16047">
                  <c:v>8354</c:v>
                </c:pt>
                <c:pt idx="16048">
                  <c:v>8344</c:v>
                </c:pt>
                <c:pt idx="16049">
                  <c:v>8345</c:v>
                </c:pt>
                <c:pt idx="16050">
                  <c:v>8345</c:v>
                </c:pt>
                <c:pt idx="16051">
                  <c:v>8347</c:v>
                </c:pt>
                <c:pt idx="16052">
                  <c:v>8352</c:v>
                </c:pt>
                <c:pt idx="16053">
                  <c:v>8342</c:v>
                </c:pt>
                <c:pt idx="16054">
                  <c:v>8343</c:v>
                </c:pt>
                <c:pt idx="16055">
                  <c:v>8337</c:v>
                </c:pt>
                <c:pt idx="16056">
                  <c:v>8346</c:v>
                </c:pt>
                <c:pt idx="16057">
                  <c:v>8354</c:v>
                </c:pt>
                <c:pt idx="16058">
                  <c:v>8359</c:v>
                </c:pt>
                <c:pt idx="16059">
                  <c:v>8357</c:v>
                </c:pt>
                <c:pt idx="16060">
                  <c:v>8355</c:v>
                </c:pt>
                <c:pt idx="16061">
                  <c:v>8356</c:v>
                </c:pt>
                <c:pt idx="16062">
                  <c:v>8353</c:v>
                </c:pt>
                <c:pt idx="16063">
                  <c:v>8351</c:v>
                </c:pt>
                <c:pt idx="16064">
                  <c:v>8350</c:v>
                </c:pt>
                <c:pt idx="16065">
                  <c:v>8346</c:v>
                </c:pt>
                <c:pt idx="16066">
                  <c:v>8345</c:v>
                </c:pt>
                <c:pt idx="16067">
                  <c:v>8347</c:v>
                </c:pt>
                <c:pt idx="16068">
                  <c:v>8340</c:v>
                </c:pt>
                <c:pt idx="16069">
                  <c:v>8341</c:v>
                </c:pt>
                <c:pt idx="16070">
                  <c:v>8344</c:v>
                </c:pt>
                <c:pt idx="16071">
                  <c:v>8338</c:v>
                </c:pt>
                <c:pt idx="16072">
                  <c:v>8342</c:v>
                </c:pt>
                <c:pt idx="16073">
                  <c:v>8340</c:v>
                </c:pt>
                <c:pt idx="16074">
                  <c:v>8355</c:v>
                </c:pt>
                <c:pt idx="16075">
                  <c:v>8343</c:v>
                </c:pt>
                <c:pt idx="16076">
                  <c:v>8349</c:v>
                </c:pt>
                <c:pt idx="16077">
                  <c:v>8346</c:v>
                </c:pt>
                <c:pt idx="16078">
                  <c:v>8347</c:v>
                </c:pt>
                <c:pt idx="16079">
                  <c:v>8344</c:v>
                </c:pt>
                <c:pt idx="16080">
                  <c:v>8353</c:v>
                </c:pt>
                <c:pt idx="16081">
                  <c:v>8335</c:v>
                </c:pt>
                <c:pt idx="16082">
                  <c:v>8342</c:v>
                </c:pt>
                <c:pt idx="16083">
                  <c:v>8344</c:v>
                </c:pt>
                <c:pt idx="16084">
                  <c:v>8349</c:v>
                </c:pt>
                <c:pt idx="16085">
                  <c:v>8342</c:v>
                </c:pt>
                <c:pt idx="16086">
                  <c:v>8331</c:v>
                </c:pt>
                <c:pt idx="16087">
                  <c:v>8313</c:v>
                </c:pt>
                <c:pt idx="16088">
                  <c:v>8307</c:v>
                </c:pt>
                <c:pt idx="16089">
                  <c:v>8281</c:v>
                </c:pt>
                <c:pt idx="16090">
                  <c:v>8264</c:v>
                </c:pt>
                <c:pt idx="16091">
                  <c:v>8243</c:v>
                </c:pt>
                <c:pt idx="16092">
                  <c:v>8232</c:v>
                </c:pt>
                <c:pt idx="16093">
                  <c:v>8229</c:v>
                </c:pt>
                <c:pt idx="16094">
                  <c:v>8230</c:v>
                </c:pt>
                <c:pt idx="16095">
                  <c:v>8223</c:v>
                </c:pt>
                <c:pt idx="16096">
                  <c:v>8220</c:v>
                </c:pt>
                <c:pt idx="16097">
                  <c:v>8226</c:v>
                </c:pt>
                <c:pt idx="16098">
                  <c:v>8221</c:v>
                </c:pt>
                <c:pt idx="16099">
                  <c:v>8229</c:v>
                </c:pt>
                <c:pt idx="16100">
                  <c:v>8226</c:v>
                </c:pt>
                <c:pt idx="16101">
                  <c:v>8224</c:v>
                </c:pt>
                <c:pt idx="16102">
                  <c:v>8234</c:v>
                </c:pt>
                <c:pt idx="16103">
                  <c:v>8224</c:v>
                </c:pt>
                <c:pt idx="16104">
                  <c:v>8206</c:v>
                </c:pt>
                <c:pt idx="16105">
                  <c:v>8199</c:v>
                </c:pt>
                <c:pt idx="16106">
                  <c:v>8180</c:v>
                </c:pt>
                <c:pt idx="16107">
                  <c:v>8176</c:v>
                </c:pt>
                <c:pt idx="16108">
                  <c:v>8179</c:v>
                </c:pt>
                <c:pt idx="16109">
                  <c:v>8183</c:v>
                </c:pt>
                <c:pt idx="16110">
                  <c:v>8184</c:v>
                </c:pt>
                <c:pt idx="16111">
                  <c:v>8174</c:v>
                </c:pt>
                <c:pt idx="16112">
                  <c:v>8174</c:v>
                </c:pt>
                <c:pt idx="16113">
                  <c:v>8177</c:v>
                </c:pt>
                <c:pt idx="16114">
                  <c:v>8121</c:v>
                </c:pt>
                <c:pt idx="16115">
                  <c:v>8064</c:v>
                </c:pt>
                <c:pt idx="16116">
                  <c:v>7944</c:v>
                </c:pt>
                <c:pt idx="16117">
                  <c:v>7944</c:v>
                </c:pt>
                <c:pt idx="16118">
                  <c:v>7939</c:v>
                </c:pt>
                <c:pt idx="16119">
                  <c:v>7938</c:v>
                </c:pt>
                <c:pt idx="16120">
                  <c:v>7936</c:v>
                </c:pt>
                <c:pt idx="16121">
                  <c:v>7938</c:v>
                </c:pt>
                <c:pt idx="16122">
                  <c:v>7941</c:v>
                </c:pt>
                <c:pt idx="16123">
                  <c:v>7946</c:v>
                </c:pt>
                <c:pt idx="16124">
                  <c:v>7952</c:v>
                </c:pt>
                <c:pt idx="16125">
                  <c:v>7954</c:v>
                </c:pt>
                <c:pt idx="16126">
                  <c:v>7953</c:v>
                </c:pt>
                <c:pt idx="16127">
                  <c:v>7947</c:v>
                </c:pt>
                <c:pt idx="16128">
                  <c:v>7949</c:v>
                </c:pt>
                <c:pt idx="16129">
                  <c:v>7953</c:v>
                </c:pt>
                <c:pt idx="16130">
                  <c:v>7954</c:v>
                </c:pt>
                <c:pt idx="16131">
                  <c:v>7952</c:v>
                </c:pt>
                <c:pt idx="16132">
                  <c:v>7949</c:v>
                </c:pt>
                <c:pt idx="16133">
                  <c:v>7954</c:v>
                </c:pt>
                <c:pt idx="16134">
                  <c:v>7951</c:v>
                </c:pt>
                <c:pt idx="16135">
                  <c:v>7952</c:v>
                </c:pt>
                <c:pt idx="16136">
                  <c:v>7954</c:v>
                </c:pt>
                <c:pt idx="16137">
                  <c:v>7838</c:v>
                </c:pt>
                <c:pt idx="16138">
                  <c:v>7819</c:v>
                </c:pt>
                <c:pt idx="16139">
                  <c:v>7824</c:v>
                </c:pt>
                <c:pt idx="16140">
                  <c:v>7818</c:v>
                </c:pt>
                <c:pt idx="16141">
                  <c:v>7826</c:v>
                </c:pt>
                <c:pt idx="16142">
                  <c:v>7821</c:v>
                </c:pt>
                <c:pt idx="16143">
                  <c:v>7824</c:v>
                </c:pt>
                <c:pt idx="16144">
                  <c:v>7823</c:v>
                </c:pt>
                <c:pt idx="16145">
                  <c:v>7830</c:v>
                </c:pt>
                <c:pt idx="16146">
                  <c:v>7823</c:v>
                </c:pt>
                <c:pt idx="16147">
                  <c:v>7820</c:v>
                </c:pt>
                <c:pt idx="16148">
                  <c:v>7815</c:v>
                </c:pt>
                <c:pt idx="16149">
                  <c:v>7813</c:v>
                </c:pt>
                <c:pt idx="16150">
                  <c:v>7813</c:v>
                </c:pt>
                <c:pt idx="16151">
                  <c:v>7815</c:v>
                </c:pt>
                <c:pt idx="16152">
                  <c:v>7809</c:v>
                </c:pt>
                <c:pt idx="16153">
                  <c:v>7817</c:v>
                </c:pt>
                <c:pt idx="16154">
                  <c:v>7809</c:v>
                </c:pt>
                <c:pt idx="16155">
                  <c:v>7814</c:v>
                </c:pt>
                <c:pt idx="16156">
                  <c:v>7812</c:v>
                </c:pt>
                <c:pt idx="16157">
                  <c:v>7815</c:v>
                </c:pt>
                <c:pt idx="16158">
                  <c:v>7812</c:v>
                </c:pt>
                <c:pt idx="16159">
                  <c:v>7816</c:v>
                </c:pt>
                <c:pt idx="16160">
                  <c:v>7818</c:v>
                </c:pt>
                <c:pt idx="16161">
                  <c:v>7825</c:v>
                </c:pt>
                <c:pt idx="16162">
                  <c:v>7820</c:v>
                </c:pt>
                <c:pt idx="16163">
                  <c:v>7822</c:v>
                </c:pt>
                <c:pt idx="16164">
                  <c:v>7815</c:v>
                </c:pt>
                <c:pt idx="16165">
                  <c:v>7814</c:v>
                </c:pt>
                <c:pt idx="16166">
                  <c:v>7811</c:v>
                </c:pt>
                <c:pt idx="16167">
                  <c:v>7811</c:v>
                </c:pt>
                <c:pt idx="16168">
                  <c:v>7809</c:v>
                </c:pt>
                <c:pt idx="16169">
                  <c:v>7815</c:v>
                </c:pt>
                <c:pt idx="16170">
                  <c:v>7820</c:v>
                </c:pt>
                <c:pt idx="16171">
                  <c:v>7820</c:v>
                </c:pt>
                <c:pt idx="16172">
                  <c:v>7824</c:v>
                </c:pt>
                <c:pt idx="16173">
                  <c:v>7822</c:v>
                </c:pt>
                <c:pt idx="16174">
                  <c:v>7819</c:v>
                </c:pt>
                <c:pt idx="16175">
                  <c:v>7828</c:v>
                </c:pt>
                <c:pt idx="16176">
                  <c:v>7823</c:v>
                </c:pt>
                <c:pt idx="16177">
                  <c:v>7821</c:v>
                </c:pt>
                <c:pt idx="16178">
                  <c:v>7817</c:v>
                </c:pt>
                <c:pt idx="16179">
                  <c:v>7828</c:v>
                </c:pt>
                <c:pt idx="16180">
                  <c:v>7819</c:v>
                </c:pt>
                <c:pt idx="16181">
                  <c:v>7823</c:v>
                </c:pt>
                <c:pt idx="16182">
                  <c:v>7825</c:v>
                </c:pt>
                <c:pt idx="16183">
                  <c:v>7811</c:v>
                </c:pt>
                <c:pt idx="16184">
                  <c:v>7807</c:v>
                </c:pt>
                <c:pt idx="16185">
                  <c:v>7808</c:v>
                </c:pt>
                <c:pt idx="16186">
                  <c:v>7811</c:v>
                </c:pt>
                <c:pt idx="16187">
                  <c:v>7810</c:v>
                </c:pt>
                <c:pt idx="16188">
                  <c:v>7808</c:v>
                </c:pt>
                <c:pt idx="16189">
                  <c:v>7810</c:v>
                </c:pt>
                <c:pt idx="16190">
                  <c:v>7811</c:v>
                </c:pt>
                <c:pt idx="16191">
                  <c:v>7808</c:v>
                </c:pt>
                <c:pt idx="16192">
                  <c:v>7815</c:v>
                </c:pt>
                <c:pt idx="16193">
                  <c:v>7814</c:v>
                </c:pt>
                <c:pt idx="16194">
                  <c:v>7815</c:v>
                </c:pt>
                <c:pt idx="16195">
                  <c:v>7813</c:v>
                </c:pt>
                <c:pt idx="16196">
                  <c:v>7813</c:v>
                </c:pt>
                <c:pt idx="16197">
                  <c:v>7813</c:v>
                </c:pt>
                <c:pt idx="16198">
                  <c:v>7819</c:v>
                </c:pt>
                <c:pt idx="16199">
                  <c:v>7816</c:v>
                </c:pt>
                <c:pt idx="16200">
                  <c:v>7812</c:v>
                </c:pt>
                <c:pt idx="16201">
                  <c:v>7818</c:v>
                </c:pt>
                <c:pt idx="16202">
                  <c:v>7818</c:v>
                </c:pt>
                <c:pt idx="16203">
                  <c:v>7822</c:v>
                </c:pt>
                <c:pt idx="16204">
                  <c:v>7821</c:v>
                </c:pt>
                <c:pt idx="16205">
                  <c:v>7823</c:v>
                </c:pt>
                <c:pt idx="16206">
                  <c:v>7823</c:v>
                </c:pt>
                <c:pt idx="16207">
                  <c:v>7825</c:v>
                </c:pt>
                <c:pt idx="16208">
                  <c:v>7822</c:v>
                </c:pt>
                <c:pt idx="16209">
                  <c:v>7819</c:v>
                </c:pt>
                <c:pt idx="16210">
                  <c:v>7826</c:v>
                </c:pt>
                <c:pt idx="16211">
                  <c:v>7818</c:v>
                </c:pt>
                <c:pt idx="16212">
                  <c:v>7823</c:v>
                </c:pt>
                <c:pt idx="16213">
                  <c:v>7819</c:v>
                </c:pt>
                <c:pt idx="16214">
                  <c:v>7817</c:v>
                </c:pt>
                <c:pt idx="16215">
                  <c:v>7811</c:v>
                </c:pt>
                <c:pt idx="16216">
                  <c:v>7808</c:v>
                </c:pt>
                <c:pt idx="16217">
                  <c:v>7807</c:v>
                </c:pt>
                <c:pt idx="16218">
                  <c:v>7815</c:v>
                </c:pt>
                <c:pt idx="16219">
                  <c:v>7817</c:v>
                </c:pt>
                <c:pt idx="16220">
                  <c:v>7816</c:v>
                </c:pt>
                <c:pt idx="16221">
                  <c:v>7820</c:v>
                </c:pt>
                <c:pt idx="16222">
                  <c:v>7819</c:v>
                </c:pt>
                <c:pt idx="16223">
                  <c:v>7819</c:v>
                </c:pt>
                <c:pt idx="16224">
                  <c:v>7829</c:v>
                </c:pt>
                <c:pt idx="16225">
                  <c:v>7824</c:v>
                </c:pt>
                <c:pt idx="16226">
                  <c:v>7820</c:v>
                </c:pt>
                <c:pt idx="16227">
                  <c:v>7821</c:v>
                </c:pt>
                <c:pt idx="16228">
                  <c:v>7825</c:v>
                </c:pt>
                <c:pt idx="16229">
                  <c:v>7823</c:v>
                </c:pt>
                <c:pt idx="16230">
                  <c:v>7817</c:v>
                </c:pt>
                <c:pt idx="16231">
                  <c:v>7766</c:v>
                </c:pt>
                <c:pt idx="16232">
                  <c:v>7756</c:v>
                </c:pt>
                <c:pt idx="16233">
                  <c:v>7752</c:v>
                </c:pt>
                <c:pt idx="16234">
                  <c:v>7756</c:v>
                </c:pt>
                <c:pt idx="16235">
                  <c:v>7751</c:v>
                </c:pt>
                <c:pt idx="16236">
                  <c:v>7756</c:v>
                </c:pt>
                <c:pt idx="16237">
                  <c:v>7760</c:v>
                </c:pt>
                <c:pt idx="16238">
                  <c:v>7762</c:v>
                </c:pt>
                <c:pt idx="16239">
                  <c:v>7769</c:v>
                </c:pt>
                <c:pt idx="16240">
                  <c:v>7766</c:v>
                </c:pt>
                <c:pt idx="16241">
                  <c:v>7774</c:v>
                </c:pt>
                <c:pt idx="16242">
                  <c:v>7776</c:v>
                </c:pt>
                <c:pt idx="16243">
                  <c:v>7772</c:v>
                </c:pt>
                <c:pt idx="16244">
                  <c:v>7775</c:v>
                </c:pt>
                <c:pt idx="16245">
                  <c:v>7774</c:v>
                </c:pt>
                <c:pt idx="16246">
                  <c:v>7783</c:v>
                </c:pt>
                <c:pt idx="16247">
                  <c:v>7762</c:v>
                </c:pt>
                <c:pt idx="16248">
                  <c:v>7758</c:v>
                </c:pt>
                <c:pt idx="16249">
                  <c:v>7756</c:v>
                </c:pt>
                <c:pt idx="16250">
                  <c:v>7767</c:v>
                </c:pt>
                <c:pt idx="16251">
                  <c:v>7765</c:v>
                </c:pt>
                <c:pt idx="16252">
                  <c:v>7771</c:v>
                </c:pt>
                <c:pt idx="16253">
                  <c:v>7771</c:v>
                </c:pt>
                <c:pt idx="16254">
                  <c:v>7769</c:v>
                </c:pt>
                <c:pt idx="16255">
                  <c:v>7772</c:v>
                </c:pt>
                <c:pt idx="16256">
                  <c:v>7770</c:v>
                </c:pt>
                <c:pt idx="16257">
                  <c:v>7778</c:v>
                </c:pt>
                <c:pt idx="16258">
                  <c:v>7776</c:v>
                </c:pt>
                <c:pt idx="16259">
                  <c:v>7776</c:v>
                </c:pt>
                <c:pt idx="16260">
                  <c:v>7772</c:v>
                </c:pt>
                <c:pt idx="16261">
                  <c:v>7776</c:v>
                </c:pt>
                <c:pt idx="16262">
                  <c:v>7771</c:v>
                </c:pt>
                <c:pt idx="16263">
                  <c:v>7771</c:v>
                </c:pt>
                <c:pt idx="16264">
                  <c:v>7765</c:v>
                </c:pt>
                <c:pt idx="16265">
                  <c:v>7776</c:v>
                </c:pt>
                <c:pt idx="16266">
                  <c:v>7766</c:v>
                </c:pt>
                <c:pt idx="16267">
                  <c:v>7770</c:v>
                </c:pt>
                <c:pt idx="16268">
                  <c:v>7774</c:v>
                </c:pt>
                <c:pt idx="16269">
                  <c:v>7772</c:v>
                </c:pt>
                <c:pt idx="16270">
                  <c:v>7773</c:v>
                </c:pt>
                <c:pt idx="16271">
                  <c:v>7772</c:v>
                </c:pt>
                <c:pt idx="16272">
                  <c:v>7771</c:v>
                </c:pt>
                <c:pt idx="16273">
                  <c:v>7773</c:v>
                </c:pt>
                <c:pt idx="16274">
                  <c:v>7778</c:v>
                </c:pt>
                <c:pt idx="16275">
                  <c:v>7773</c:v>
                </c:pt>
                <c:pt idx="16276">
                  <c:v>7778</c:v>
                </c:pt>
                <c:pt idx="16277">
                  <c:v>7777</c:v>
                </c:pt>
                <c:pt idx="16278">
                  <c:v>7774</c:v>
                </c:pt>
                <c:pt idx="16279">
                  <c:v>7776</c:v>
                </c:pt>
                <c:pt idx="16280">
                  <c:v>7769</c:v>
                </c:pt>
                <c:pt idx="16281">
                  <c:v>7769</c:v>
                </c:pt>
                <c:pt idx="16282">
                  <c:v>7760</c:v>
                </c:pt>
                <c:pt idx="16283">
                  <c:v>7766</c:v>
                </c:pt>
                <c:pt idx="16284">
                  <c:v>7765</c:v>
                </c:pt>
                <c:pt idx="16285">
                  <c:v>7771</c:v>
                </c:pt>
                <c:pt idx="16286">
                  <c:v>7761</c:v>
                </c:pt>
                <c:pt idx="16287">
                  <c:v>7768</c:v>
                </c:pt>
                <c:pt idx="16288">
                  <c:v>7764</c:v>
                </c:pt>
                <c:pt idx="16289">
                  <c:v>7772</c:v>
                </c:pt>
                <c:pt idx="16290">
                  <c:v>7766</c:v>
                </c:pt>
                <c:pt idx="16291">
                  <c:v>7773</c:v>
                </c:pt>
                <c:pt idx="16292">
                  <c:v>7772</c:v>
                </c:pt>
                <c:pt idx="16293">
                  <c:v>7771</c:v>
                </c:pt>
                <c:pt idx="16294">
                  <c:v>7768</c:v>
                </c:pt>
                <c:pt idx="16295">
                  <c:v>7771</c:v>
                </c:pt>
                <c:pt idx="16296">
                  <c:v>7769</c:v>
                </c:pt>
                <c:pt idx="16297">
                  <c:v>7766</c:v>
                </c:pt>
                <c:pt idx="16298">
                  <c:v>7762</c:v>
                </c:pt>
                <c:pt idx="16299">
                  <c:v>7768</c:v>
                </c:pt>
                <c:pt idx="16300">
                  <c:v>7761</c:v>
                </c:pt>
                <c:pt idx="16301">
                  <c:v>7762</c:v>
                </c:pt>
                <c:pt idx="16302">
                  <c:v>7766</c:v>
                </c:pt>
                <c:pt idx="16303">
                  <c:v>7759</c:v>
                </c:pt>
                <c:pt idx="16304">
                  <c:v>7767</c:v>
                </c:pt>
                <c:pt idx="16305">
                  <c:v>7768</c:v>
                </c:pt>
                <c:pt idx="16306">
                  <c:v>7769</c:v>
                </c:pt>
                <c:pt idx="16307">
                  <c:v>7780</c:v>
                </c:pt>
                <c:pt idx="16308">
                  <c:v>7773</c:v>
                </c:pt>
                <c:pt idx="16309">
                  <c:v>7770</c:v>
                </c:pt>
                <c:pt idx="16310">
                  <c:v>7775</c:v>
                </c:pt>
                <c:pt idx="16311">
                  <c:v>7720</c:v>
                </c:pt>
                <c:pt idx="16312">
                  <c:v>7707</c:v>
                </c:pt>
                <c:pt idx="16313">
                  <c:v>7714</c:v>
                </c:pt>
                <c:pt idx="16314">
                  <c:v>7746</c:v>
                </c:pt>
                <c:pt idx="16315">
                  <c:v>7741</c:v>
                </c:pt>
                <c:pt idx="16316">
                  <c:v>7749</c:v>
                </c:pt>
                <c:pt idx="16317">
                  <c:v>7755</c:v>
                </c:pt>
                <c:pt idx="16318">
                  <c:v>7757</c:v>
                </c:pt>
                <c:pt idx="16319">
                  <c:v>7760</c:v>
                </c:pt>
                <c:pt idx="16320">
                  <c:v>7756</c:v>
                </c:pt>
                <c:pt idx="16321">
                  <c:v>7742</c:v>
                </c:pt>
                <c:pt idx="16322">
                  <c:v>7751</c:v>
                </c:pt>
                <c:pt idx="16323">
                  <c:v>7770</c:v>
                </c:pt>
                <c:pt idx="16324">
                  <c:v>7785</c:v>
                </c:pt>
                <c:pt idx="16325">
                  <c:v>7810</c:v>
                </c:pt>
                <c:pt idx="16326">
                  <c:v>7842</c:v>
                </c:pt>
                <c:pt idx="16327">
                  <c:v>7859</c:v>
                </c:pt>
                <c:pt idx="16328">
                  <c:v>7878</c:v>
                </c:pt>
                <c:pt idx="16329">
                  <c:v>7871</c:v>
                </c:pt>
                <c:pt idx="16330">
                  <c:v>7879</c:v>
                </c:pt>
                <c:pt idx="16331">
                  <c:v>7873</c:v>
                </c:pt>
                <c:pt idx="16332">
                  <c:v>7875</c:v>
                </c:pt>
                <c:pt idx="16333">
                  <c:v>7874</c:v>
                </c:pt>
                <c:pt idx="16334">
                  <c:v>7873</c:v>
                </c:pt>
                <c:pt idx="16335">
                  <c:v>7863</c:v>
                </c:pt>
                <c:pt idx="16336">
                  <c:v>7866</c:v>
                </c:pt>
                <c:pt idx="16337">
                  <c:v>7869</c:v>
                </c:pt>
                <c:pt idx="16338">
                  <c:v>7865</c:v>
                </c:pt>
                <c:pt idx="16339">
                  <c:v>7877</c:v>
                </c:pt>
                <c:pt idx="16340">
                  <c:v>7887</c:v>
                </c:pt>
                <c:pt idx="16341">
                  <c:v>7885</c:v>
                </c:pt>
                <c:pt idx="16342">
                  <c:v>7891</c:v>
                </c:pt>
                <c:pt idx="16343">
                  <c:v>7888</c:v>
                </c:pt>
                <c:pt idx="16344">
                  <c:v>7889</c:v>
                </c:pt>
                <c:pt idx="16345">
                  <c:v>7891</c:v>
                </c:pt>
                <c:pt idx="16346">
                  <c:v>7889</c:v>
                </c:pt>
                <c:pt idx="16347">
                  <c:v>7889</c:v>
                </c:pt>
                <c:pt idx="16348">
                  <c:v>7800</c:v>
                </c:pt>
                <c:pt idx="16349">
                  <c:v>7656</c:v>
                </c:pt>
                <c:pt idx="16350">
                  <c:v>7662</c:v>
                </c:pt>
                <c:pt idx="16351">
                  <c:v>7658</c:v>
                </c:pt>
                <c:pt idx="16352">
                  <c:v>7657</c:v>
                </c:pt>
                <c:pt idx="16353">
                  <c:v>7695</c:v>
                </c:pt>
                <c:pt idx="16354">
                  <c:v>7878</c:v>
                </c:pt>
                <c:pt idx="16355">
                  <c:v>7935</c:v>
                </c:pt>
                <c:pt idx="16356">
                  <c:v>7936</c:v>
                </c:pt>
                <c:pt idx="16357">
                  <c:v>7943</c:v>
                </c:pt>
                <c:pt idx="16358">
                  <c:v>7940</c:v>
                </c:pt>
                <c:pt idx="16359">
                  <c:v>7941</c:v>
                </c:pt>
                <c:pt idx="16360">
                  <c:v>7940</c:v>
                </c:pt>
                <c:pt idx="16361">
                  <c:v>7948</c:v>
                </c:pt>
                <c:pt idx="16362">
                  <c:v>7933</c:v>
                </c:pt>
                <c:pt idx="16363">
                  <c:v>7933</c:v>
                </c:pt>
                <c:pt idx="16364">
                  <c:v>7931</c:v>
                </c:pt>
                <c:pt idx="16365">
                  <c:v>7906</c:v>
                </c:pt>
                <c:pt idx="16366">
                  <c:v>7865</c:v>
                </c:pt>
                <c:pt idx="16367">
                  <c:v>7864</c:v>
                </c:pt>
                <c:pt idx="16368">
                  <c:v>7867</c:v>
                </c:pt>
                <c:pt idx="16369">
                  <c:v>7864</c:v>
                </c:pt>
                <c:pt idx="16370">
                  <c:v>7868</c:v>
                </c:pt>
                <c:pt idx="16371">
                  <c:v>7877</c:v>
                </c:pt>
                <c:pt idx="16372">
                  <c:v>7753</c:v>
                </c:pt>
                <c:pt idx="16373">
                  <c:v>7658</c:v>
                </c:pt>
                <c:pt idx="16374">
                  <c:v>7665</c:v>
                </c:pt>
                <c:pt idx="16375">
                  <c:v>7672</c:v>
                </c:pt>
                <c:pt idx="16376">
                  <c:v>7728</c:v>
                </c:pt>
                <c:pt idx="16377">
                  <c:v>7783</c:v>
                </c:pt>
                <c:pt idx="16378">
                  <c:v>7924</c:v>
                </c:pt>
                <c:pt idx="16379">
                  <c:v>7943</c:v>
                </c:pt>
                <c:pt idx="16380">
                  <c:v>7946</c:v>
                </c:pt>
                <c:pt idx="16381">
                  <c:v>7942</c:v>
                </c:pt>
                <c:pt idx="16382">
                  <c:v>7936</c:v>
                </c:pt>
                <c:pt idx="16383">
                  <c:v>7935</c:v>
                </c:pt>
                <c:pt idx="16384">
                  <c:v>7934</c:v>
                </c:pt>
                <c:pt idx="16385">
                  <c:v>7925</c:v>
                </c:pt>
                <c:pt idx="16386">
                  <c:v>7934</c:v>
                </c:pt>
                <c:pt idx="16387">
                  <c:v>7936</c:v>
                </c:pt>
                <c:pt idx="16388">
                  <c:v>7928</c:v>
                </c:pt>
                <c:pt idx="16389">
                  <c:v>7936</c:v>
                </c:pt>
                <c:pt idx="16390">
                  <c:v>7931</c:v>
                </c:pt>
                <c:pt idx="16391">
                  <c:v>7935</c:v>
                </c:pt>
                <c:pt idx="16392">
                  <c:v>7913</c:v>
                </c:pt>
                <c:pt idx="16393">
                  <c:v>7744</c:v>
                </c:pt>
                <c:pt idx="16394">
                  <c:v>7656</c:v>
                </c:pt>
                <c:pt idx="16395">
                  <c:v>7654</c:v>
                </c:pt>
                <c:pt idx="16396">
                  <c:v>7647</c:v>
                </c:pt>
                <c:pt idx="16397">
                  <c:v>7739</c:v>
                </c:pt>
                <c:pt idx="16398">
                  <c:v>7899</c:v>
                </c:pt>
                <c:pt idx="16399">
                  <c:v>7906</c:v>
                </c:pt>
                <c:pt idx="16400">
                  <c:v>7907</c:v>
                </c:pt>
                <c:pt idx="16401">
                  <c:v>7913</c:v>
                </c:pt>
                <c:pt idx="16402">
                  <c:v>7916</c:v>
                </c:pt>
                <c:pt idx="16403">
                  <c:v>7912</c:v>
                </c:pt>
                <c:pt idx="16404">
                  <c:v>7914</c:v>
                </c:pt>
                <c:pt idx="16405">
                  <c:v>7917</c:v>
                </c:pt>
                <c:pt idx="16406">
                  <c:v>7913</c:v>
                </c:pt>
                <c:pt idx="16407">
                  <c:v>7794</c:v>
                </c:pt>
                <c:pt idx="16408">
                  <c:v>7654</c:v>
                </c:pt>
                <c:pt idx="16409">
                  <c:v>7674</c:v>
                </c:pt>
                <c:pt idx="16410">
                  <c:v>7687</c:v>
                </c:pt>
                <c:pt idx="16411">
                  <c:v>7825</c:v>
                </c:pt>
                <c:pt idx="16412">
                  <c:v>7946</c:v>
                </c:pt>
                <c:pt idx="16413">
                  <c:v>7946</c:v>
                </c:pt>
                <c:pt idx="16414">
                  <c:v>7941</c:v>
                </c:pt>
                <c:pt idx="16415">
                  <c:v>7948</c:v>
                </c:pt>
                <c:pt idx="16416">
                  <c:v>7942</c:v>
                </c:pt>
                <c:pt idx="16417">
                  <c:v>7953</c:v>
                </c:pt>
                <c:pt idx="16418">
                  <c:v>7953</c:v>
                </c:pt>
                <c:pt idx="16419">
                  <c:v>7925</c:v>
                </c:pt>
                <c:pt idx="16420">
                  <c:v>7750</c:v>
                </c:pt>
                <c:pt idx="16421">
                  <c:v>7680</c:v>
                </c:pt>
                <c:pt idx="16422">
                  <c:v>7683</c:v>
                </c:pt>
                <c:pt idx="16423">
                  <c:v>7751</c:v>
                </c:pt>
                <c:pt idx="16424">
                  <c:v>7935</c:v>
                </c:pt>
                <c:pt idx="16425">
                  <c:v>7962</c:v>
                </c:pt>
                <c:pt idx="16426">
                  <c:v>7955</c:v>
                </c:pt>
                <c:pt idx="16427">
                  <c:v>7956</c:v>
                </c:pt>
                <c:pt idx="16428">
                  <c:v>7943</c:v>
                </c:pt>
                <c:pt idx="16429">
                  <c:v>7949</c:v>
                </c:pt>
                <c:pt idx="16430">
                  <c:v>7943</c:v>
                </c:pt>
                <c:pt idx="16431">
                  <c:v>7934</c:v>
                </c:pt>
                <c:pt idx="16432">
                  <c:v>7881</c:v>
                </c:pt>
                <c:pt idx="16433">
                  <c:v>7704</c:v>
                </c:pt>
                <c:pt idx="16434">
                  <c:v>7678</c:v>
                </c:pt>
                <c:pt idx="16435">
                  <c:v>7676</c:v>
                </c:pt>
                <c:pt idx="16436">
                  <c:v>7754</c:v>
                </c:pt>
                <c:pt idx="16437">
                  <c:v>7924</c:v>
                </c:pt>
                <c:pt idx="16438">
                  <c:v>7951</c:v>
                </c:pt>
                <c:pt idx="16439">
                  <c:v>7957</c:v>
                </c:pt>
                <c:pt idx="16440">
                  <c:v>7927</c:v>
                </c:pt>
                <c:pt idx="16441">
                  <c:v>7729</c:v>
                </c:pt>
                <c:pt idx="16442">
                  <c:v>7590</c:v>
                </c:pt>
                <c:pt idx="16443">
                  <c:v>7589</c:v>
                </c:pt>
                <c:pt idx="16444">
                  <c:v>7570</c:v>
                </c:pt>
                <c:pt idx="16445">
                  <c:v>7398</c:v>
                </c:pt>
                <c:pt idx="16446">
                  <c:v>7307</c:v>
                </c:pt>
                <c:pt idx="16447">
                  <c:v>7322</c:v>
                </c:pt>
                <c:pt idx="16448">
                  <c:v>7476</c:v>
                </c:pt>
                <c:pt idx="16449">
                  <c:v>7723</c:v>
                </c:pt>
                <c:pt idx="16450">
                  <c:v>7796</c:v>
                </c:pt>
                <c:pt idx="16451">
                  <c:v>7805</c:v>
                </c:pt>
                <c:pt idx="16452">
                  <c:v>7800</c:v>
                </c:pt>
                <c:pt idx="16453">
                  <c:v>7798</c:v>
                </c:pt>
                <c:pt idx="16454">
                  <c:v>7808</c:v>
                </c:pt>
                <c:pt idx="16455">
                  <c:v>7820</c:v>
                </c:pt>
                <c:pt idx="16456">
                  <c:v>7808</c:v>
                </c:pt>
                <c:pt idx="16457">
                  <c:v>7817</c:v>
                </c:pt>
                <c:pt idx="16458">
                  <c:v>7795</c:v>
                </c:pt>
                <c:pt idx="16459">
                  <c:v>7620</c:v>
                </c:pt>
                <c:pt idx="16460">
                  <c:v>7539</c:v>
                </c:pt>
                <c:pt idx="16461">
                  <c:v>7533</c:v>
                </c:pt>
                <c:pt idx="16462">
                  <c:v>7519</c:v>
                </c:pt>
                <c:pt idx="16463">
                  <c:v>7517</c:v>
                </c:pt>
                <c:pt idx="16464">
                  <c:v>7529</c:v>
                </c:pt>
                <c:pt idx="16465">
                  <c:v>7530</c:v>
                </c:pt>
                <c:pt idx="16466">
                  <c:v>7527</c:v>
                </c:pt>
                <c:pt idx="16467">
                  <c:v>7533</c:v>
                </c:pt>
                <c:pt idx="16468">
                  <c:v>7532</c:v>
                </c:pt>
                <c:pt idx="16469">
                  <c:v>7535</c:v>
                </c:pt>
                <c:pt idx="16470">
                  <c:v>7657</c:v>
                </c:pt>
                <c:pt idx="16471">
                  <c:v>7751</c:v>
                </c:pt>
                <c:pt idx="16472">
                  <c:v>7758</c:v>
                </c:pt>
                <c:pt idx="16473">
                  <c:v>7768</c:v>
                </c:pt>
                <c:pt idx="16474">
                  <c:v>7765</c:v>
                </c:pt>
                <c:pt idx="16475">
                  <c:v>7766</c:v>
                </c:pt>
                <c:pt idx="16476">
                  <c:v>7757</c:v>
                </c:pt>
                <c:pt idx="16477">
                  <c:v>7758</c:v>
                </c:pt>
                <c:pt idx="16478">
                  <c:v>7751</c:v>
                </c:pt>
                <c:pt idx="16479">
                  <c:v>7759</c:v>
                </c:pt>
                <c:pt idx="16480">
                  <c:v>7752</c:v>
                </c:pt>
                <c:pt idx="16481">
                  <c:v>7753</c:v>
                </c:pt>
                <c:pt idx="16482">
                  <c:v>7746</c:v>
                </c:pt>
                <c:pt idx="16483">
                  <c:v>7756</c:v>
                </c:pt>
                <c:pt idx="16484">
                  <c:v>7753</c:v>
                </c:pt>
                <c:pt idx="16485">
                  <c:v>7751</c:v>
                </c:pt>
                <c:pt idx="16486">
                  <c:v>7759</c:v>
                </c:pt>
                <c:pt idx="16487">
                  <c:v>7759</c:v>
                </c:pt>
                <c:pt idx="16488">
                  <c:v>7759</c:v>
                </c:pt>
                <c:pt idx="16489">
                  <c:v>7767</c:v>
                </c:pt>
                <c:pt idx="16490">
                  <c:v>7768</c:v>
                </c:pt>
                <c:pt idx="16491">
                  <c:v>7775</c:v>
                </c:pt>
                <c:pt idx="16492">
                  <c:v>7772</c:v>
                </c:pt>
                <c:pt idx="16493">
                  <c:v>7794</c:v>
                </c:pt>
                <c:pt idx="16494">
                  <c:v>7809</c:v>
                </c:pt>
                <c:pt idx="16495">
                  <c:v>7809</c:v>
                </c:pt>
                <c:pt idx="16496">
                  <c:v>7736</c:v>
                </c:pt>
                <c:pt idx="16497">
                  <c:v>7638</c:v>
                </c:pt>
                <c:pt idx="16498">
                  <c:v>7589</c:v>
                </c:pt>
                <c:pt idx="16499">
                  <c:v>7591</c:v>
                </c:pt>
                <c:pt idx="16500">
                  <c:v>7590</c:v>
                </c:pt>
                <c:pt idx="16501">
                  <c:v>7591</c:v>
                </c:pt>
                <c:pt idx="16502">
                  <c:v>7604</c:v>
                </c:pt>
                <c:pt idx="16503">
                  <c:v>7667</c:v>
                </c:pt>
                <c:pt idx="16504">
                  <c:v>7758</c:v>
                </c:pt>
                <c:pt idx="16505">
                  <c:v>7825</c:v>
                </c:pt>
                <c:pt idx="16506">
                  <c:v>7827</c:v>
                </c:pt>
                <c:pt idx="16507">
                  <c:v>7829</c:v>
                </c:pt>
                <c:pt idx="16508">
                  <c:v>7827</c:v>
                </c:pt>
                <c:pt idx="16509">
                  <c:v>7777</c:v>
                </c:pt>
                <c:pt idx="16510">
                  <c:v>7774</c:v>
                </c:pt>
                <c:pt idx="16511">
                  <c:v>7779</c:v>
                </c:pt>
                <c:pt idx="16512">
                  <c:v>7789</c:v>
                </c:pt>
                <c:pt idx="16513">
                  <c:v>7791</c:v>
                </c:pt>
                <c:pt idx="16514">
                  <c:v>7795</c:v>
                </c:pt>
                <c:pt idx="16515">
                  <c:v>7815</c:v>
                </c:pt>
                <c:pt idx="16516">
                  <c:v>7819</c:v>
                </c:pt>
                <c:pt idx="16517">
                  <c:v>7830</c:v>
                </c:pt>
                <c:pt idx="16518">
                  <c:v>7733</c:v>
                </c:pt>
                <c:pt idx="16519">
                  <c:v>7619</c:v>
                </c:pt>
                <c:pt idx="16520">
                  <c:v>7618</c:v>
                </c:pt>
                <c:pt idx="16521">
                  <c:v>7624</c:v>
                </c:pt>
                <c:pt idx="16522">
                  <c:v>7624</c:v>
                </c:pt>
                <c:pt idx="16523">
                  <c:v>7632</c:v>
                </c:pt>
                <c:pt idx="16524">
                  <c:v>7635</c:v>
                </c:pt>
                <c:pt idx="16525">
                  <c:v>7718</c:v>
                </c:pt>
                <c:pt idx="16526">
                  <c:v>7820</c:v>
                </c:pt>
                <c:pt idx="16527">
                  <c:v>7858</c:v>
                </c:pt>
                <c:pt idx="16528">
                  <c:v>7855</c:v>
                </c:pt>
                <c:pt idx="16529">
                  <c:v>7791</c:v>
                </c:pt>
                <c:pt idx="16530">
                  <c:v>7671</c:v>
                </c:pt>
                <c:pt idx="16531">
                  <c:v>7589</c:v>
                </c:pt>
                <c:pt idx="16532">
                  <c:v>7588</c:v>
                </c:pt>
                <c:pt idx="16533">
                  <c:v>7584</c:v>
                </c:pt>
                <c:pt idx="16534">
                  <c:v>7606</c:v>
                </c:pt>
                <c:pt idx="16535">
                  <c:v>7691</c:v>
                </c:pt>
                <c:pt idx="16536">
                  <c:v>7720</c:v>
                </c:pt>
                <c:pt idx="16537">
                  <c:v>7772</c:v>
                </c:pt>
                <c:pt idx="16538">
                  <c:v>7805</c:v>
                </c:pt>
                <c:pt idx="16539">
                  <c:v>7874</c:v>
                </c:pt>
                <c:pt idx="16540">
                  <c:v>7902</c:v>
                </c:pt>
                <c:pt idx="16541">
                  <c:v>7910</c:v>
                </c:pt>
                <c:pt idx="16542">
                  <c:v>7913</c:v>
                </c:pt>
                <c:pt idx="16543">
                  <c:v>7877</c:v>
                </c:pt>
                <c:pt idx="16544">
                  <c:v>7739</c:v>
                </c:pt>
                <c:pt idx="16545">
                  <c:v>7687</c:v>
                </c:pt>
                <c:pt idx="16546">
                  <c:v>7687</c:v>
                </c:pt>
                <c:pt idx="16547">
                  <c:v>7684</c:v>
                </c:pt>
                <c:pt idx="16548">
                  <c:v>7749</c:v>
                </c:pt>
                <c:pt idx="16549">
                  <c:v>7809</c:v>
                </c:pt>
                <c:pt idx="16550">
                  <c:v>7824</c:v>
                </c:pt>
                <c:pt idx="16551">
                  <c:v>7819</c:v>
                </c:pt>
                <c:pt idx="16552">
                  <c:v>7834</c:v>
                </c:pt>
                <c:pt idx="16553">
                  <c:v>7915</c:v>
                </c:pt>
                <c:pt idx="16554">
                  <c:v>7938</c:v>
                </c:pt>
                <c:pt idx="16555">
                  <c:v>7964</c:v>
                </c:pt>
                <c:pt idx="16556">
                  <c:v>7968</c:v>
                </c:pt>
                <c:pt idx="16557">
                  <c:v>7918</c:v>
                </c:pt>
                <c:pt idx="16558">
                  <c:v>7811</c:v>
                </c:pt>
                <c:pt idx="16559">
                  <c:v>7756</c:v>
                </c:pt>
                <c:pt idx="16560">
                  <c:v>7768</c:v>
                </c:pt>
                <c:pt idx="16561">
                  <c:v>7770</c:v>
                </c:pt>
                <c:pt idx="16562">
                  <c:v>7798</c:v>
                </c:pt>
                <c:pt idx="16563">
                  <c:v>7889</c:v>
                </c:pt>
                <c:pt idx="16564">
                  <c:v>7905</c:v>
                </c:pt>
                <c:pt idx="16565">
                  <c:v>7915</c:v>
                </c:pt>
                <c:pt idx="16566">
                  <c:v>7972</c:v>
                </c:pt>
                <c:pt idx="16567">
                  <c:v>8031</c:v>
                </c:pt>
                <c:pt idx="16568">
                  <c:v>8032</c:v>
                </c:pt>
                <c:pt idx="16569">
                  <c:v>8043</c:v>
                </c:pt>
                <c:pt idx="16570">
                  <c:v>8042</c:v>
                </c:pt>
                <c:pt idx="16571">
                  <c:v>8026</c:v>
                </c:pt>
                <c:pt idx="16572">
                  <c:v>7917</c:v>
                </c:pt>
                <c:pt idx="16573">
                  <c:v>7820</c:v>
                </c:pt>
                <c:pt idx="16574">
                  <c:v>7815</c:v>
                </c:pt>
                <c:pt idx="16575">
                  <c:v>7823</c:v>
                </c:pt>
                <c:pt idx="16576">
                  <c:v>7822</c:v>
                </c:pt>
                <c:pt idx="16577">
                  <c:v>7830</c:v>
                </c:pt>
                <c:pt idx="16578">
                  <c:v>7836</c:v>
                </c:pt>
                <c:pt idx="16579">
                  <c:v>7845</c:v>
                </c:pt>
                <c:pt idx="16580">
                  <c:v>7855</c:v>
                </c:pt>
                <c:pt idx="16581">
                  <c:v>7924</c:v>
                </c:pt>
                <c:pt idx="16582">
                  <c:v>7951</c:v>
                </c:pt>
                <c:pt idx="16583">
                  <c:v>7953</c:v>
                </c:pt>
                <c:pt idx="16584">
                  <c:v>7964</c:v>
                </c:pt>
                <c:pt idx="16585">
                  <c:v>7964</c:v>
                </c:pt>
                <c:pt idx="16586">
                  <c:v>7958</c:v>
                </c:pt>
                <c:pt idx="16587">
                  <c:v>7965</c:v>
                </c:pt>
                <c:pt idx="16588">
                  <c:v>7853</c:v>
                </c:pt>
                <c:pt idx="16589">
                  <c:v>8054</c:v>
                </c:pt>
                <c:pt idx="16590">
                  <c:v>8077</c:v>
                </c:pt>
                <c:pt idx="16591">
                  <c:v>8096</c:v>
                </c:pt>
                <c:pt idx="16592">
                  <c:v>8110</c:v>
                </c:pt>
                <c:pt idx="16593">
                  <c:v>8121</c:v>
                </c:pt>
                <c:pt idx="16594">
                  <c:v>8098</c:v>
                </c:pt>
                <c:pt idx="16595">
                  <c:v>8105</c:v>
                </c:pt>
                <c:pt idx="16596">
                  <c:v>8078</c:v>
                </c:pt>
                <c:pt idx="16597">
                  <c:v>7981</c:v>
                </c:pt>
                <c:pt idx="16598">
                  <c:v>7979</c:v>
                </c:pt>
                <c:pt idx="16599">
                  <c:v>7983</c:v>
                </c:pt>
                <c:pt idx="16600">
                  <c:v>7965</c:v>
                </c:pt>
                <c:pt idx="16601">
                  <c:v>7965</c:v>
                </c:pt>
                <c:pt idx="16602">
                  <c:v>7956</c:v>
                </c:pt>
                <c:pt idx="16603">
                  <c:v>7949</c:v>
                </c:pt>
                <c:pt idx="16604">
                  <c:v>7942</c:v>
                </c:pt>
                <c:pt idx="16605">
                  <c:v>7934</c:v>
                </c:pt>
                <c:pt idx="16606">
                  <c:v>7918</c:v>
                </c:pt>
                <c:pt idx="16607">
                  <c:v>7927</c:v>
                </c:pt>
                <c:pt idx="16608">
                  <c:v>7614</c:v>
                </c:pt>
                <c:pt idx="16609">
                  <c:v>7593</c:v>
                </c:pt>
                <c:pt idx="16610">
                  <c:v>7581</c:v>
                </c:pt>
                <c:pt idx="16611">
                  <c:v>7592</c:v>
                </c:pt>
                <c:pt idx="16612">
                  <c:v>7629</c:v>
                </c:pt>
                <c:pt idx="16613">
                  <c:v>7732</c:v>
                </c:pt>
                <c:pt idx="16614">
                  <c:v>7758</c:v>
                </c:pt>
                <c:pt idx="16615">
                  <c:v>7778</c:v>
                </c:pt>
                <c:pt idx="16616">
                  <c:v>7793</c:v>
                </c:pt>
                <c:pt idx="16617">
                  <c:v>7869</c:v>
                </c:pt>
                <c:pt idx="16618">
                  <c:v>7928</c:v>
                </c:pt>
                <c:pt idx="16619">
                  <c:v>7925</c:v>
                </c:pt>
                <c:pt idx="16620">
                  <c:v>7855</c:v>
                </c:pt>
                <c:pt idx="16621">
                  <c:v>7738</c:v>
                </c:pt>
                <c:pt idx="16622">
                  <c:v>7731</c:v>
                </c:pt>
                <c:pt idx="16623">
                  <c:v>7725</c:v>
                </c:pt>
                <c:pt idx="16624">
                  <c:v>7725</c:v>
                </c:pt>
                <c:pt idx="16625">
                  <c:v>7737</c:v>
                </c:pt>
                <c:pt idx="16626">
                  <c:v>7736</c:v>
                </c:pt>
                <c:pt idx="16627">
                  <c:v>7730</c:v>
                </c:pt>
                <c:pt idx="16628">
                  <c:v>7796</c:v>
                </c:pt>
                <c:pt idx="16629">
                  <c:v>7865</c:v>
                </c:pt>
                <c:pt idx="16630">
                  <c:v>7871</c:v>
                </c:pt>
                <c:pt idx="16631">
                  <c:v>7905</c:v>
                </c:pt>
                <c:pt idx="16632">
                  <c:v>7973</c:v>
                </c:pt>
                <c:pt idx="16633">
                  <c:v>7980</c:v>
                </c:pt>
                <c:pt idx="16634">
                  <c:v>7981</c:v>
                </c:pt>
                <c:pt idx="16635">
                  <c:v>7970</c:v>
                </c:pt>
                <c:pt idx="16636">
                  <c:v>7882</c:v>
                </c:pt>
                <c:pt idx="16637">
                  <c:v>7774</c:v>
                </c:pt>
                <c:pt idx="16638">
                  <c:v>7747</c:v>
                </c:pt>
                <c:pt idx="16639">
                  <c:v>7748</c:v>
                </c:pt>
                <c:pt idx="16640">
                  <c:v>7762</c:v>
                </c:pt>
                <c:pt idx="16641">
                  <c:v>7847</c:v>
                </c:pt>
                <c:pt idx="16642">
                  <c:v>7869</c:v>
                </c:pt>
                <c:pt idx="16643">
                  <c:v>7870</c:v>
                </c:pt>
                <c:pt idx="16644">
                  <c:v>7916</c:v>
                </c:pt>
                <c:pt idx="16645">
                  <c:v>7957</c:v>
                </c:pt>
                <c:pt idx="16646">
                  <c:v>7968</c:v>
                </c:pt>
                <c:pt idx="16647">
                  <c:v>7983</c:v>
                </c:pt>
                <c:pt idx="16648">
                  <c:v>7985</c:v>
                </c:pt>
                <c:pt idx="16649">
                  <c:v>7996</c:v>
                </c:pt>
                <c:pt idx="16650">
                  <c:v>8008</c:v>
                </c:pt>
                <c:pt idx="16651">
                  <c:v>7966</c:v>
                </c:pt>
                <c:pt idx="16652">
                  <c:v>7723</c:v>
                </c:pt>
                <c:pt idx="16653">
                  <c:v>7645</c:v>
                </c:pt>
                <c:pt idx="16654">
                  <c:v>7646</c:v>
                </c:pt>
                <c:pt idx="16655">
                  <c:v>7650</c:v>
                </c:pt>
                <c:pt idx="16656">
                  <c:v>7671</c:v>
                </c:pt>
                <c:pt idx="16657">
                  <c:v>7748</c:v>
                </c:pt>
                <c:pt idx="16658">
                  <c:v>7789</c:v>
                </c:pt>
                <c:pt idx="16659">
                  <c:v>7792</c:v>
                </c:pt>
                <c:pt idx="16660">
                  <c:v>7802</c:v>
                </c:pt>
                <c:pt idx="16661">
                  <c:v>7869</c:v>
                </c:pt>
                <c:pt idx="16662">
                  <c:v>7931</c:v>
                </c:pt>
                <c:pt idx="16663">
                  <c:v>7957</c:v>
                </c:pt>
                <c:pt idx="16664">
                  <c:v>7958</c:v>
                </c:pt>
                <c:pt idx="16665">
                  <c:v>7965</c:v>
                </c:pt>
                <c:pt idx="16666">
                  <c:v>7970</c:v>
                </c:pt>
                <c:pt idx="16667">
                  <c:v>7978</c:v>
                </c:pt>
                <c:pt idx="16668">
                  <c:v>7976</c:v>
                </c:pt>
                <c:pt idx="16669">
                  <c:v>7976</c:v>
                </c:pt>
                <c:pt idx="16670">
                  <c:v>7976</c:v>
                </c:pt>
                <c:pt idx="16671">
                  <c:v>7978</c:v>
                </c:pt>
                <c:pt idx="16672">
                  <c:v>7981</c:v>
                </c:pt>
                <c:pt idx="16673">
                  <c:v>7982</c:v>
                </c:pt>
                <c:pt idx="16674">
                  <c:v>7971</c:v>
                </c:pt>
                <c:pt idx="16675">
                  <c:v>7978</c:v>
                </c:pt>
                <c:pt idx="16676">
                  <c:v>7868</c:v>
                </c:pt>
                <c:pt idx="16677">
                  <c:v>7545</c:v>
                </c:pt>
                <c:pt idx="16678">
                  <c:v>7736</c:v>
                </c:pt>
                <c:pt idx="16679">
                  <c:v>7735</c:v>
                </c:pt>
                <c:pt idx="16680">
                  <c:v>7739</c:v>
                </c:pt>
                <c:pt idx="16681">
                  <c:v>7842</c:v>
                </c:pt>
                <c:pt idx="16682">
                  <c:v>8010</c:v>
                </c:pt>
                <c:pt idx="16683">
                  <c:v>8025</c:v>
                </c:pt>
                <c:pt idx="16684">
                  <c:v>8042</c:v>
                </c:pt>
                <c:pt idx="16685">
                  <c:v>8039</c:v>
                </c:pt>
                <c:pt idx="16686">
                  <c:v>8047</c:v>
                </c:pt>
                <c:pt idx="16687">
                  <c:v>8046</c:v>
                </c:pt>
                <c:pt idx="16688">
                  <c:v>8055</c:v>
                </c:pt>
                <c:pt idx="16689">
                  <c:v>8061</c:v>
                </c:pt>
                <c:pt idx="16690">
                  <c:v>8066</c:v>
                </c:pt>
                <c:pt idx="16691">
                  <c:v>8066</c:v>
                </c:pt>
                <c:pt idx="16692">
                  <c:v>8068</c:v>
                </c:pt>
                <c:pt idx="16693">
                  <c:v>7905</c:v>
                </c:pt>
                <c:pt idx="16694">
                  <c:v>7798</c:v>
                </c:pt>
                <c:pt idx="16695">
                  <c:v>7792</c:v>
                </c:pt>
                <c:pt idx="16696">
                  <c:v>7827</c:v>
                </c:pt>
                <c:pt idx="16697">
                  <c:v>8009</c:v>
                </c:pt>
                <c:pt idx="16698">
                  <c:v>8085</c:v>
                </c:pt>
                <c:pt idx="16699">
                  <c:v>8081</c:v>
                </c:pt>
                <c:pt idx="16700">
                  <c:v>8082</c:v>
                </c:pt>
                <c:pt idx="16701">
                  <c:v>8077</c:v>
                </c:pt>
                <c:pt idx="16702">
                  <c:v>8075</c:v>
                </c:pt>
                <c:pt idx="16703">
                  <c:v>8083</c:v>
                </c:pt>
                <c:pt idx="16704">
                  <c:v>8088</c:v>
                </c:pt>
                <c:pt idx="16705">
                  <c:v>8084</c:v>
                </c:pt>
                <c:pt idx="16706">
                  <c:v>8075</c:v>
                </c:pt>
                <c:pt idx="16707">
                  <c:v>7973</c:v>
                </c:pt>
                <c:pt idx="16708">
                  <c:v>7824</c:v>
                </c:pt>
                <c:pt idx="16709">
                  <c:v>7804</c:v>
                </c:pt>
                <c:pt idx="16710">
                  <c:v>7804</c:v>
                </c:pt>
                <c:pt idx="16711">
                  <c:v>7871</c:v>
                </c:pt>
                <c:pt idx="16712">
                  <c:v>8046</c:v>
                </c:pt>
                <c:pt idx="16713">
                  <c:v>8070</c:v>
                </c:pt>
                <c:pt idx="16714">
                  <c:v>8071</c:v>
                </c:pt>
                <c:pt idx="16715">
                  <c:v>8072</c:v>
                </c:pt>
                <c:pt idx="16716">
                  <c:v>8067</c:v>
                </c:pt>
                <c:pt idx="16717">
                  <c:v>8066</c:v>
                </c:pt>
                <c:pt idx="16718">
                  <c:v>8066</c:v>
                </c:pt>
                <c:pt idx="16719">
                  <c:v>8069</c:v>
                </c:pt>
                <c:pt idx="16720">
                  <c:v>8046</c:v>
                </c:pt>
                <c:pt idx="16721">
                  <c:v>7907</c:v>
                </c:pt>
                <c:pt idx="16722">
                  <c:v>7799</c:v>
                </c:pt>
                <c:pt idx="16723">
                  <c:v>7809</c:v>
                </c:pt>
                <c:pt idx="16724">
                  <c:v>7880</c:v>
                </c:pt>
                <c:pt idx="16725">
                  <c:v>8061</c:v>
                </c:pt>
                <c:pt idx="16726">
                  <c:v>8111</c:v>
                </c:pt>
                <c:pt idx="16727">
                  <c:v>8115</c:v>
                </c:pt>
                <c:pt idx="16728">
                  <c:v>8115</c:v>
                </c:pt>
                <c:pt idx="16729">
                  <c:v>8121</c:v>
                </c:pt>
                <c:pt idx="16730">
                  <c:v>8119</c:v>
                </c:pt>
                <c:pt idx="16731">
                  <c:v>8122</c:v>
                </c:pt>
                <c:pt idx="16732">
                  <c:v>8122</c:v>
                </c:pt>
                <c:pt idx="16733">
                  <c:v>8072</c:v>
                </c:pt>
                <c:pt idx="16734">
                  <c:v>7893</c:v>
                </c:pt>
                <c:pt idx="16735">
                  <c:v>7854</c:v>
                </c:pt>
                <c:pt idx="16736">
                  <c:v>7856</c:v>
                </c:pt>
                <c:pt idx="16737">
                  <c:v>7930</c:v>
                </c:pt>
                <c:pt idx="16738">
                  <c:v>8112</c:v>
                </c:pt>
                <c:pt idx="16739">
                  <c:v>8126</c:v>
                </c:pt>
                <c:pt idx="16740">
                  <c:v>8127</c:v>
                </c:pt>
                <c:pt idx="16741">
                  <c:v>8125</c:v>
                </c:pt>
                <c:pt idx="16742">
                  <c:v>8138</c:v>
                </c:pt>
                <c:pt idx="16743">
                  <c:v>8139</c:v>
                </c:pt>
                <c:pt idx="16744">
                  <c:v>8122</c:v>
                </c:pt>
                <c:pt idx="16745">
                  <c:v>7970</c:v>
                </c:pt>
                <c:pt idx="16746">
                  <c:v>7868</c:v>
                </c:pt>
                <c:pt idx="16747">
                  <c:v>7868</c:v>
                </c:pt>
                <c:pt idx="16748">
                  <c:v>7918</c:v>
                </c:pt>
                <c:pt idx="16749">
                  <c:v>8096</c:v>
                </c:pt>
                <c:pt idx="16750">
                  <c:v>8128</c:v>
                </c:pt>
                <c:pt idx="16751">
                  <c:v>8138</c:v>
                </c:pt>
                <c:pt idx="16752">
                  <c:v>8132</c:v>
                </c:pt>
                <c:pt idx="16753">
                  <c:v>8139</c:v>
                </c:pt>
                <c:pt idx="16754">
                  <c:v>8141</c:v>
                </c:pt>
                <c:pt idx="16755">
                  <c:v>8142</c:v>
                </c:pt>
                <c:pt idx="16756">
                  <c:v>8122</c:v>
                </c:pt>
                <c:pt idx="16757">
                  <c:v>7971</c:v>
                </c:pt>
                <c:pt idx="16758">
                  <c:v>7872</c:v>
                </c:pt>
                <c:pt idx="16759">
                  <c:v>7870</c:v>
                </c:pt>
                <c:pt idx="16760">
                  <c:v>7922</c:v>
                </c:pt>
                <c:pt idx="16761">
                  <c:v>8106</c:v>
                </c:pt>
                <c:pt idx="16762">
                  <c:v>8139</c:v>
                </c:pt>
                <c:pt idx="16763">
                  <c:v>8140</c:v>
                </c:pt>
                <c:pt idx="16764">
                  <c:v>8145</c:v>
                </c:pt>
                <c:pt idx="16765">
                  <c:v>8146</c:v>
                </c:pt>
                <c:pt idx="16766">
                  <c:v>8152</c:v>
                </c:pt>
                <c:pt idx="16767">
                  <c:v>8147</c:v>
                </c:pt>
                <c:pt idx="16768">
                  <c:v>8129</c:v>
                </c:pt>
                <c:pt idx="16769">
                  <c:v>7960</c:v>
                </c:pt>
                <c:pt idx="16770">
                  <c:v>7879</c:v>
                </c:pt>
                <c:pt idx="16771">
                  <c:v>7885</c:v>
                </c:pt>
                <c:pt idx="16772">
                  <c:v>7915</c:v>
                </c:pt>
                <c:pt idx="16773">
                  <c:v>8100</c:v>
                </c:pt>
                <c:pt idx="16774">
                  <c:v>8151</c:v>
                </c:pt>
                <c:pt idx="16775">
                  <c:v>8149</c:v>
                </c:pt>
                <c:pt idx="16776">
                  <c:v>8145</c:v>
                </c:pt>
                <c:pt idx="16777">
                  <c:v>8148</c:v>
                </c:pt>
                <c:pt idx="16778">
                  <c:v>8147</c:v>
                </c:pt>
                <c:pt idx="16779">
                  <c:v>8152</c:v>
                </c:pt>
                <c:pt idx="16780">
                  <c:v>8158</c:v>
                </c:pt>
                <c:pt idx="16781">
                  <c:v>8069</c:v>
                </c:pt>
                <c:pt idx="16782">
                  <c:v>7900</c:v>
                </c:pt>
                <c:pt idx="16783">
                  <c:v>7879</c:v>
                </c:pt>
                <c:pt idx="16784">
                  <c:v>7880</c:v>
                </c:pt>
                <c:pt idx="16785">
                  <c:v>7977</c:v>
                </c:pt>
                <c:pt idx="16786">
                  <c:v>8120</c:v>
                </c:pt>
                <c:pt idx="16787">
                  <c:v>8131</c:v>
                </c:pt>
                <c:pt idx="16788">
                  <c:v>8132</c:v>
                </c:pt>
                <c:pt idx="16789">
                  <c:v>8128</c:v>
                </c:pt>
                <c:pt idx="16790">
                  <c:v>8124</c:v>
                </c:pt>
                <c:pt idx="16791">
                  <c:v>8129</c:v>
                </c:pt>
                <c:pt idx="16792">
                  <c:v>8131</c:v>
                </c:pt>
                <c:pt idx="16793">
                  <c:v>8126</c:v>
                </c:pt>
                <c:pt idx="16794">
                  <c:v>8127</c:v>
                </c:pt>
                <c:pt idx="16795">
                  <c:v>8139</c:v>
                </c:pt>
                <c:pt idx="16796">
                  <c:v>8145</c:v>
                </c:pt>
                <c:pt idx="16797">
                  <c:v>8146</c:v>
                </c:pt>
                <c:pt idx="16798">
                  <c:v>8148</c:v>
                </c:pt>
                <c:pt idx="16799">
                  <c:v>8153</c:v>
                </c:pt>
                <c:pt idx="16800">
                  <c:v>8148</c:v>
                </c:pt>
                <c:pt idx="16801">
                  <c:v>8148</c:v>
                </c:pt>
                <c:pt idx="16802">
                  <c:v>8156</c:v>
                </c:pt>
                <c:pt idx="16803">
                  <c:v>8153</c:v>
                </c:pt>
                <c:pt idx="16804">
                  <c:v>8156</c:v>
                </c:pt>
                <c:pt idx="16805">
                  <c:v>8158</c:v>
                </c:pt>
                <c:pt idx="16806">
                  <c:v>8157</c:v>
                </c:pt>
                <c:pt idx="16807">
                  <c:v>8164</c:v>
                </c:pt>
                <c:pt idx="16808">
                  <c:v>8163</c:v>
                </c:pt>
                <c:pt idx="16809">
                  <c:v>8164</c:v>
                </c:pt>
                <c:pt idx="16810">
                  <c:v>8154</c:v>
                </c:pt>
                <c:pt idx="16811">
                  <c:v>8179</c:v>
                </c:pt>
                <c:pt idx="16812">
                  <c:v>8179</c:v>
                </c:pt>
                <c:pt idx="16813">
                  <c:v>8184</c:v>
                </c:pt>
                <c:pt idx="16814">
                  <c:v>8179</c:v>
                </c:pt>
                <c:pt idx="16815">
                  <c:v>8182</c:v>
                </c:pt>
                <c:pt idx="16816">
                  <c:v>8188</c:v>
                </c:pt>
                <c:pt idx="16817">
                  <c:v>8184</c:v>
                </c:pt>
                <c:pt idx="16818">
                  <c:v>8180</c:v>
                </c:pt>
                <c:pt idx="16819">
                  <c:v>8189</c:v>
                </c:pt>
                <c:pt idx="16820">
                  <c:v>8187</c:v>
                </c:pt>
                <c:pt idx="16821">
                  <c:v>8204</c:v>
                </c:pt>
                <c:pt idx="16822">
                  <c:v>8205</c:v>
                </c:pt>
                <c:pt idx="16823">
                  <c:v>8215</c:v>
                </c:pt>
                <c:pt idx="16824">
                  <c:v>8213</c:v>
                </c:pt>
                <c:pt idx="16825">
                  <c:v>8229</c:v>
                </c:pt>
                <c:pt idx="16826">
                  <c:v>8216</c:v>
                </c:pt>
                <c:pt idx="16827">
                  <c:v>8210</c:v>
                </c:pt>
                <c:pt idx="16828">
                  <c:v>8210</c:v>
                </c:pt>
                <c:pt idx="16829">
                  <c:v>8228</c:v>
                </c:pt>
                <c:pt idx="16830">
                  <c:v>8239</c:v>
                </c:pt>
                <c:pt idx="16831">
                  <c:v>8246</c:v>
                </c:pt>
                <c:pt idx="16832">
                  <c:v>8235</c:v>
                </c:pt>
                <c:pt idx="16833">
                  <c:v>8244</c:v>
                </c:pt>
                <c:pt idx="16834">
                  <c:v>8241</c:v>
                </c:pt>
                <c:pt idx="16835">
                  <c:v>8252</c:v>
                </c:pt>
                <c:pt idx="16836">
                  <c:v>8254</c:v>
                </c:pt>
                <c:pt idx="16837">
                  <c:v>8255</c:v>
                </c:pt>
                <c:pt idx="16838">
                  <c:v>8264</c:v>
                </c:pt>
                <c:pt idx="16839">
                  <c:v>8260</c:v>
                </c:pt>
                <c:pt idx="16840">
                  <c:v>8254</c:v>
                </c:pt>
                <c:pt idx="16841">
                  <c:v>8269</c:v>
                </c:pt>
                <c:pt idx="16842">
                  <c:v>8268</c:v>
                </c:pt>
                <c:pt idx="16843">
                  <c:v>8271</c:v>
                </c:pt>
                <c:pt idx="16844">
                  <c:v>8269</c:v>
                </c:pt>
                <c:pt idx="16845">
                  <c:v>8269</c:v>
                </c:pt>
                <c:pt idx="16846">
                  <c:v>8265</c:v>
                </c:pt>
                <c:pt idx="16847">
                  <c:v>8270</c:v>
                </c:pt>
                <c:pt idx="16848">
                  <c:v>8269</c:v>
                </c:pt>
                <c:pt idx="16849">
                  <c:v>8266</c:v>
                </c:pt>
                <c:pt idx="16850">
                  <c:v>8269</c:v>
                </c:pt>
                <c:pt idx="16851">
                  <c:v>8270</c:v>
                </c:pt>
                <c:pt idx="16852">
                  <c:v>8276</c:v>
                </c:pt>
                <c:pt idx="16853">
                  <c:v>8273</c:v>
                </c:pt>
                <c:pt idx="16854">
                  <c:v>8284</c:v>
                </c:pt>
                <c:pt idx="16855">
                  <c:v>8283</c:v>
                </c:pt>
                <c:pt idx="16856">
                  <c:v>8300</c:v>
                </c:pt>
                <c:pt idx="16857">
                  <c:v>8284</c:v>
                </c:pt>
                <c:pt idx="16858">
                  <c:v>8283</c:v>
                </c:pt>
                <c:pt idx="16859">
                  <c:v>8278</c:v>
                </c:pt>
                <c:pt idx="16860">
                  <c:v>8269</c:v>
                </c:pt>
                <c:pt idx="16861">
                  <c:v>8269</c:v>
                </c:pt>
                <c:pt idx="16862">
                  <c:v>8276</c:v>
                </c:pt>
                <c:pt idx="16863">
                  <c:v>8268</c:v>
                </c:pt>
                <c:pt idx="16864">
                  <c:v>8272</c:v>
                </c:pt>
                <c:pt idx="16865">
                  <c:v>8266</c:v>
                </c:pt>
                <c:pt idx="16866">
                  <c:v>8276</c:v>
                </c:pt>
                <c:pt idx="16867">
                  <c:v>8270</c:v>
                </c:pt>
                <c:pt idx="16868">
                  <c:v>8278</c:v>
                </c:pt>
                <c:pt idx="16869">
                  <c:v>8283</c:v>
                </c:pt>
                <c:pt idx="16870">
                  <c:v>8278</c:v>
                </c:pt>
                <c:pt idx="16871">
                  <c:v>8285</c:v>
                </c:pt>
                <c:pt idx="16872">
                  <c:v>8302</c:v>
                </c:pt>
                <c:pt idx="16873">
                  <c:v>8282</c:v>
                </c:pt>
                <c:pt idx="16874">
                  <c:v>8214</c:v>
                </c:pt>
                <c:pt idx="16875">
                  <c:v>8133</c:v>
                </c:pt>
                <c:pt idx="16876">
                  <c:v>8131</c:v>
                </c:pt>
                <c:pt idx="16877">
                  <c:v>8123</c:v>
                </c:pt>
                <c:pt idx="16878">
                  <c:v>8130</c:v>
                </c:pt>
                <c:pt idx="16879">
                  <c:v>8205</c:v>
                </c:pt>
                <c:pt idx="16880">
                  <c:v>8255</c:v>
                </c:pt>
                <c:pt idx="16881">
                  <c:v>8278</c:v>
                </c:pt>
                <c:pt idx="16882">
                  <c:v>8271</c:v>
                </c:pt>
                <c:pt idx="16883">
                  <c:v>8274</c:v>
                </c:pt>
                <c:pt idx="16884">
                  <c:v>8276</c:v>
                </c:pt>
                <c:pt idx="16885">
                  <c:v>8291</c:v>
                </c:pt>
                <c:pt idx="16886">
                  <c:v>8288</c:v>
                </c:pt>
                <c:pt idx="16887">
                  <c:v>8291</c:v>
                </c:pt>
                <c:pt idx="16888">
                  <c:v>8286</c:v>
                </c:pt>
                <c:pt idx="16889">
                  <c:v>8291</c:v>
                </c:pt>
                <c:pt idx="16890">
                  <c:v>8287</c:v>
                </c:pt>
                <c:pt idx="16891">
                  <c:v>8287</c:v>
                </c:pt>
                <c:pt idx="16892">
                  <c:v>8287</c:v>
                </c:pt>
                <c:pt idx="16893">
                  <c:v>8285</c:v>
                </c:pt>
                <c:pt idx="16894">
                  <c:v>8281</c:v>
                </c:pt>
                <c:pt idx="16895">
                  <c:v>8282</c:v>
                </c:pt>
                <c:pt idx="16896">
                  <c:v>8284</c:v>
                </c:pt>
                <c:pt idx="16897">
                  <c:v>8283</c:v>
                </c:pt>
                <c:pt idx="16898">
                  <c:v>8277</c:v>
                </c:pt>
                <c:pt idx="16899">
                  <c:v>8279</c:v>
                </c:pt>
                <c:pt idx="16900">
                  <c:v>8278</c:v>
                </c:pt>
                <c:pt idx="16901">
                  <c:v>8289</c:v>
                </c:pt>
                <c:pt idx="16902">
                  <c:v>8298</c:v>
                </c:pt>
                <c:pt idx="16903">
                  <c:v>8301</c:v>
                </c:pt>
                <c:pt idx="16904">
                  <c:v>8297</c:v>
                </c:pt>
                <c:pt idx="16905">
                  <c:v>8302</c:v>
                </c:pt>
                <c:pt idx="16906">
                  <c:v>8300</c:v>
                </c:pt>
                <c:pt idx="16907">
                  <c:v>8300</c:v>
                </c:pt>
                <c:pt idx="16908">
                  <c:v>8295</c:v>
                </c:pt>
                <c:pt idx="16909">
                  <c:v>8296</c:v>
                </c:pt>
                <c:pt idx="16910">
                  <c:v>8288</c:v>
                </c:pt>
                <c:pt idx="16911">
                  <c:v>8286</c:v>
                </c:pt>
                <c:pt idx="16912">
                  <c:v>8291</c:v>
                </c:pt>
                <c:pt idx="16913">
                  <c:v>8286</c:v>
                </c:pt>
                <c:pt idx="16914">
                  <c:v>8289</c:v>
                </c:pt>
                <c:pt idx="16915">
                  <c:v>8286</c:v>
                </c:pt>
                <c:pt idx="16916">
                  <c:v>8289</c:v>
                </c:pt>
                <c:pt idx="16917">
                  <c:v>8287</c:v>
                </c:pt>
                <c:pt idx="16918">
                  <c:v>8287</c:v>
                </c:pt>
                <c:pt idx="16919">
                  <c:v>8300</c:v>
                </c:pt>
                <c:pt idx="16920">
                  <c:v>8299</c:v>
                </c:pt>
                <c:pt idx="16921">
                  <c:v>8302</c:v>
                </c:pt>
                <c:pt idx="16922">
                  <c:v>8293</c:v>
                </c:pt>
                <c:pt idx="16923">
                  <c:v>8294</c:v>
                </c:pt>
                <c:pt idx="16924">
                  <c:v>8298</c:v>
                </c:pt>
                <c:pt idx="16925">
                  <c:v>8290</c:v>
                </c:pt>
                <c:pt idx="16926">
                  <c:v>8293</c:v>
                </c:pt>
                <c:pt idx="16927">
                  <c:v>8291</c:v>
                </c:pt>
                <c:pt idx="16928">
                  <c:v>8285</c:v>
                </c:pt>
                <c:pt idx="16929">
                  <c:v>8283</c:v>
                </c:pt>
                <c:pt idx="16930">
                  <c:v>8288</c:v>
                </c:pt>
                <c:pt idx="16931">
                  <c:v>8290</c:v>
                </c:pt>
                <c:pt idx="16932">
                  <c:v>8285</c:v>
                </c:pt>
                <c:pt idx="16933">
                  <c:v>8288</c:v>
                </c:pt>
                <c:pt idx="16934">
                  <c:v>8292</c:v>
                </c:pt>
                <c:pt idx="16935">
                  <c:v>8292</c:v>
                </c:pt>
                <c:pt idx="16936">
                  <c:v>8295</c:v>
                </c:pt>
                <c:pt idx="16937">
                  <c:v>8294</c:v>
                </c:pt>
                <c:pt idx="16938">
                  <c:v>8292</c:v>
                </c:pt>
                <c:pt idx="16939">
                  <c:v>8301</c:v>
                </c:pt>
                <c:pt idx="16940">
                  <c:v>8299</c:v>
                </c:pt>
                <c:pt idx="16941">
                  <c:v>8296</c:v>
                </c:pt>
                <c:pt idx="16942">
                  <c:v>8285</c:v>
                </c:pt>
                <c:pt idx="16943">
                  <c:v>8292</c:v>
                </c:pt>
                <c:pt idx="16944">
                  <c:v>8291</c:v>
                </c:pt>
                <c:pt idx="16945">
                  <c:v>8297</c:v>
                </c:pt>
                <c:pt idx="16946">
                  <c:v>8299</c:v>
                </c:pt>
                <c:pt idx="16947">
                  <c:v>8291</c:v>
                </c:pt>
                <c:pt idx="16948">
                  <c:v>8285</c:v>
                </c:pt>
                <c:pt idx="16949">
                  <c:v>8292</c:v>
                </c:pt>
                <c:pt idx="16950">
                  <c:v>8288</c:v>
                </c:pt>
                <c:pt idx="16951">
                  <c:v>8296</c:v>
                </c:pt>
                <c:pt idx="16952">
                  <c:v>8295</c:v>
                </c:pt>
                <c:pt idx="16953">
                  <c:v>8306</c:v>
                </c:pt>
                <c:pt idx="16954">
                  <c:v>8299</c:v>
                </c:pt>
                <c:pt idx="16955">
                  <c:v>8302</c:v>
                </c:pt>
                <c:pt idx="16956">
                  <c:v>8298</c:v>
                </c:pt>
                <c:pt idx="16957">
                  <c:v>8300</c:v>
                </c:pt>
                <c:pt idx="16958">
                  <c:v>8293</c:v>
                </c:pt>
                <c:pt idx="16959">
                  <c:v>8281</c:v>
                </c:pt>
                <c:pt idx="16960">
                  <c:v>8283</c:v>
                </c:pt>
                <c:pt idx="16961">
                  <c:v>8276</c:v>
                </c:pt>
                <c:pt idx="16962">
                  <c:v>8276</c:v>
                </c:pt>
                <c:pt idx="16963">
                  <c:v>8274</c:v>
                </c:pt>
                <c:pt idx="16964">
                  <c:v>8277</c:v>
                </c:pt>
                <c:pt idx="16965">
                  <c:v>8273</c:v>
                </c:pt>
                <c:pt idx="16966">
                  <c:v>8274</c:v>
                </c:pt>
                <c:pt idx="16967">
                  <c:v>8288</c:v>
                </c:pt>
                <c:pt idx="16968">
                  <c:v>8282</c:v>
                </c:pt>
                <c:pt idx="16969">
                  <c:v>8289</c:v>
                </c:pt>
                <c:pt idx="16970">
                  <c:v>8280</c:v>
                </c:pt>
                <c:pt idx="16971">
                  <c:v>8282</c:v>
                </c:pt>
                <c:pt idx="16972">
                  <c:v>8280</c:v>
                </c:pt>
                <c:pt idx="16973">
                  <c:v>8276</c:v>
                </c:pt>
                <c:pt idx="16974">
                  <c:v>8278</c:v>
                </c:pt>
                <c:pt idx="16975">
                  <c:v>8270</c:v>
                </c:pt>
                <c:pt idx="16976">
                  <c:v>8279</c:v>
                </c:pt>
                <c:pt idx="16977">
                  <c:v>8286</c:v>
                </c:pt>
                <c:pt idx="16978">
                  <c:v>8282</c:v>
                </c:pt>
                <c:pt idx="16979">
                  <c:v>8279</c:v>
                </c:pt>
                <c:pt idx="16980">
                  <c:v>8275</c:v>
                </c:pt>
                <c:pt idx="16981">
                  <c:v>8284</c:v>
                </c:pt>
                <c:pt idx="16982">
                  <c:v>8278</c:v>
                </c:pt>
                <c:pt idx="16983">
                  <c:v>8279</c:v>
                </c:pt>
                <c:pt idx="16984">
                  <c:v>8283</c:v>
                </c:pt>
                <c:pt idx="16985">
                  <c:v>8279</c:v>
                </c:pt>
                <c:pt idx="16986">
                  <c:v>8290</c:v>
                </c:pt>
                <c:pt idx="16987">
                  <c:v>8288</c:v>
                </c:pt>
                <c:pt idx="16988">
                  <c:v>8284</c:v>
                </c:pt>
                <c:pt idx="16989">
                  <c:v>8290</c:v>
                </c:pt>
                <c:pt idx="16990">
                  <c:v>8287</c:v>
                </c:pt>
                <c:pt idx="16991">
                  <c:v>8279</c:v>
                </c:pt>
                <c:pt idx="16992">
                  <c:v>8276</c:v>
                </c:pt>
                <c:pt idx="16993">
                  <c:v>8276</c:v>
                </c:pt>
                <c:pt idx="16994">
                  <c:v>8282</c:v>
                </c:pt>
                <c:pt idx="16995">
                  <c:v>8279</c:v>
                </c:pt>
                <c:pt idx="16996">
                  <c:v>8288</c:v>
                </c:pt>
                <c:pt idx="16997">
                  <c:v>8280</c:v>
                </c:pt>
                <c:pt idx="16998">
                  <c:v>8281</c:v>
                </c:pt>
                <c:pt idx="16999">
                  <c:v>8271</c:v>
                </c:pt>
                <c:pt idx="17000">
                  <c:v>8279</c:v>
                </c:pt>
                <c:pt idx="17001">
                  <c:v>8280</c:v>
                </c:pt>
                <c:pt idx="17002">
                  <c:v>8282</c:v>
                </c:pt>
                <c:pt idx="17003">
                  <c:v>8293</c:v>
                </c:pt>
                <c:pt idx="17004">
                  <c:v>8288</c:v>
                </c:pt>
                <c:pt idx="17005">
                  <c:v>8286</c:v>
                </c:pt>
                <c:pt idx="17006">
                  <c:v>8282</c:v>
                </c:pt>
                <c:pt idx="17007">
                  <c:v>8283</c:v>
                </c:pt>
                <c:pt idx="17008">
                  <c:v>8274</c:v>
                </c:pt>
                <c:pt idx="17009">
                  <c:v>8270</c:v>
                </c:pt>
                <c:pt idx="17010">
                  <c:v>8270</c:v>
                </c:pt>
                <c:pt idx="17011">
                  <c:v>8269</c:v>
                </c:pt>
                <c:pt idx="17012">
                  <c:v>8277</c:v>
                </c:pt>
                <c:pt idx="17013">
                  <c:v>8274</c:v>
                </c:pt>
                <c:pt idx="17014">
                  <c:v>8273</c:v>
                </c:pt>
                <c:pt idx="17015">
                  <c:v>8270</c:v>
                </c:pt>
                <c:pt idx="17016">
                  <c:v>8276</c:v>
                </c:pt>
                <c:pt idx="17017">
                  <c:v>8281</c:v>
                </c:pt>
                <c:pt idx="17018">
                  <c:v>8279</c:v>
                </c:pt>
                <c:pt idx="17019">
                  <c:v>8285</c:v>
                </c:pt>
                <c:pt idx="17020">
                  <c:v>8277</c:v>
                </c:pt>
                <c:pt idx="17021">
                  <c:v>8280</c:v>
                </c:pt>
                <c:pt idx="17022">
                  <c:v>8287</c:v>
                </c:pt>
                <c:pt idx="17023">
                  <c:v>8284</c:v>
                </c:pt>
                <c:pt idx="17024">
                  <c:v>8286</c:v>
                </c:pt>
                <c:pt idx="17025">
                  <c:v>8280</c:v>
                </c:pt>
                <c:pt idx="17026">
                  <c:v>8277</c:v>
                </c:pt>
                <c:pt idx="17027">
                  <c:v>8277</c:v>
                </c:pt>
                <c:pt idx="17028">
                  <c:v>8275</c:v>
                </c:pt>
                <c:pt idx="17029">
                  <c:v>8279</c:v>
                </c:pt>
                <c:pt idx="17030">
                  <c:v>8274</c:v>
                </c:pt>
                <c:pt idx="17031">
                  <c:v>8273</c:v>
                </c:pt>
                <c:pt idx="17032">
                  <c:v>8285</c:v>
                </c:pt>
                <c:pt idx="17033">
                  <c:v>8278</c:v>
                </c:pt>
                <c:pt idx="17034">
                  <c:v>8286</c:v>
                </c:pt>
                <c:pt idx="17035">
                  <c:v>8281</c:v>
                </c:pt>
                <c:pt idx="17036">
                  <c:v>8287</c:v>
                </c:pt>
                <c:pt idx="17037">
                  <c:v>8288</c:v>
                </c:pt>
                <c:pt idx="17038">
                  <c:v>8296</c:v>
                </c:pt>
                <c:pt idx="17039">
                  <c:v>8289</c:v>
                </c:pt>
                <c:pt idx="17040">
                  <c:v>8291</c:v>
                </c:pt>
                <c:pt idx="17041">
                  <c:v>8282</c:v>
                </c:pt>
                <c:pt idx="17042">
                  <c:v>8275</c:v>
                </c:pt>
                <c:pt idx="17043">
                  <c:v>8280</c:v>
                </c:pt>
                <c:pt idx="17044">
                  <c:v>8288</c:v>
                </c:pt>
                <c:pt idx="17045">
                  <c:v>8292</c:v>
                </c:pt>
                <c:pt idx="17046">
                  <c:v>8296</c:v>
                </c:pt>
                <c:pt idx="17047">
                  <c:v>8279</c:v>
                </c:pt>
                <c:pt idx="17048">
                  <c:v>8288</c:v>
                </c:pt>
                <c:pt idx="17049">
                  <c:v>8279</c:v>
                </c:pt>
                <c:pt idx="17050">
                  <c:v>8282</c:v>
                </c:pt>
                <c:pt idx="17051">
                  <c:v>8280</c:v>
                </c:pt>
                <c:pt idx="17052">
                  <c:v>8279</c:v>
                </c:pt>
                <c:pt idx="17053">
                  <c:v>8278</c:v>
                </c:pt>
                <c:pt idx="17054">
                  <c:v>8271</c:v>
                </c:pt>
                <c:pt idx="17055">
                  <c:v>8275</c:v>
                </c:pt>
                <c:pt idx="17056">
                  <c:v>8272</c:v>
                </c:pt>
                <c:pt idx="17057">
                  <c:v>8268</c:v>
                </c:pt>
                <c:pt idx="17058">
                  <c:v>8265</c:v>
                </c:pt>
                <c:pt idx="17059">
                  <c:v>8253</c:v>
                </c:pt>
                <c:pt idx="17060">
                  <c:v>8252</c:v>
                </c:pt>
                <c:pt idx="17061">
                  <c:v>8257</c:v>
                </c:pt>
                <c:pt idx="17062">
                  <c:v>8257</c:v>
                </c:pt>
                <c:pt idx="17063">
                  <c:v>8259</c:v>
                </c:pt>
                <c:pt idx="17064">
                  <c:v>8261</c:v>
                </c:pt>
                <c:pt idx="17065">
                  <c:v>8270</c:v>
                </c:pt>
                <c:pt idx="17066">
                  <c:v>8260</c:v>
                </c:pt>
                <c:pt idx="17067">
                  <c:v>8264</c:v>
                </c:pt>
                <c:pt idx="17068">
                  <c:v>8283</c:v>
                </c:pt>
                <c:pt idx="17069">
                  <c:v>8276</c:v>
                </c:pt>
                <c:pt idx="17070">
                  <c:v>8285</c:v>
                </c:pt>
                <c:pt idx="17071">
                  <c:v>8293</c:v>
                </c:pt>
                <c:pt idx="17072">
                  <c:v>8276</c:v>
                </c:pt>
                <c:pt idx="17073">
                  <c:v>8273</c:v>
                </c:pt>
                <c:pt idx="17074">
                  <c:v>8269</c:v>
                </c:pt>
                <c:pt idx="17075">
                  <c:v>8267</c:v>
                </c:pt>
                <c:pt idx="17076">
                  <c:v>8265</c:v>
                </c:pt>
                <c:pt idx="17077">
                  <c:v>8257</c:v>
                </c:pt>
                <c:pt idx="17078">
                  <c:v>8255</c:v>
                </c:pt>
                <c:pt idx="17079">
                  <c:v>8262</c:v>
                </c:pt>
                <c:pt idx="17080">
                  <c:v>8264</c:v>
                </c:pt>
                <c:pt idx="17081">
                  <c:v>8272</c:v>
                </c:pt>
                <c:pt idx="17082">
                  <c:v>8271</c:v>
                </c:pt>
                <c:pt idx="17083">
                  <c:v>8274</c:v>
                </c:pt>
                <c:pt idx="17084">
                  <c:v>8283</c:v>
                </c:pt>
                <c:pt idx="17085">
                  <c:v>8277</c:v>
                </c:pt>
                <c:pt idx="17086">
                  <c:v>8271</c:v>
                </c:pt>
                <c:pt idx="17087">
                  <c:v>8256</c:v>
                </c:pt>
                <c:pt idx="17088">
                  <c:v>8245</c:v>
                </c:pt>
                <c:pt idx="17089">
                  <c:v>8229</c:v>
                </c:pt>
                <c:pt idx="17090">
                  <c:v>8203</c:v>
                </c:pt>
                <c:pt idx="17091">
                  <c:v>8177</c:v>
                </c:pt>
                <c:pt idx="17092">
                  <c:v>8181</c:v>
                </c:pt>
                <c:pt idx="17093">
                  <c:v>8183</c:v>
                </c:pt>
                <c:pt idx="17094">
                  <c:v>8199</c:v>
                </c:pt>
                <c:pt idx="17095">
                  <c:v>8208</c:v>
                </c:pt>
                <c:pt idx="17096">
                  <c:v>8211</c:v>
                </c:pt>
                <c:pt idx="17097">
                  <c:v>8232</c:v>
                </c:pt>
                <c:pt idx="17098">
                  <c:v>8248</c:v>
                </c:pt>
                <c:pt idx="17099">
                  <c:v>8265</c:v>
                </c:pt>
                <c:pt idx="17100">
                  <c:v>8284</c:v>
                </c:pt>
                <c:pt idx="17101">
                  <c:v>8301</c:v>
                </c:pt>
                <c:pt idx="17102">
                  <c:v>8289</c:v>
                </c:pt>
                <c:pt idx="17103">
                  <c:v>8295</c:v>
                </c:pt>
                <c:pt idx="17104">
                  <c:v>8295</c:v>
                </c:pt>
                <c:pt idx="17105">
                  <c:v>8304</c:v>
                </c:pt>
                <c:pt idx="17106">
                  <c:v>8301</c:v>
                </c:pt>
                <c:pt idx="17107">
                  <c:v>8290</c:v>
                </c:pt>
                <c:pt idx="17108">
                  <c:v>8291</c:v>
                </c:pt>
                <c:pt idx="17109">
                  <c:v>8288</c:v>
                </c:pt>
                <c:pt idx="17110">
                  <c:v>8285</c:v>
                </c:pt>
                <c:pt idx="17111">
                  <c:v>8293</c:v>
                </c:pt>
                <c:pt idx="17112">
                  <c:v>8290</c:v>
                </c:pt>
                <c:pt idx="17113">
                  <c:v>8288</c:v>
                </c:pt>
                <c:pt idx="17114">
                  <c:v>8287</c:v>
                </c:pt>
                <c:pt idx="17115">
                  <c:v>8287</c:v>
                </c:pt>
                <c:pt idx="17116">
                  <c:v>8280</c:v>
                </c:pt>
                <c:pt idx="17117">
                  <c:v>8281</c:v>
                </c:pt>
                <c:pt idx="17118">
                  <c:v>8282</c:v>
                </c:pt>
                <c:pt idx="17119">
                  <c:v>8282</c:v>
                </c:pt>
                <c:pt idx="17120">
                  <c:v>8287</c:v>
                </c:pt>
                <c:pt idx="17121">
                  <c:v>8285</c:v>
                </c:pt>
                <c:pt idx="17122">
                  <c:v>8285</c:v>
                </c:pt>
                <c:pt idx="17123">
                  <c:v>8288</c:v>
                </c:pt>
                <c:pt idx="17124">
                  <c:v>8277</c:v>
                </c:pt>
                <c:pt idx="17125">
                  <c:v>8291</c:v>
                </c:pt>
                <c:pt idx="17126">
                  <c:v>8295</c:v>
                </c:pt>
                <c:pt idx="17127">
                  <c:v>8315</c:v>
                </c:pt>
                <c:pt idx="17128">
                  <c:v>8318</c:v>
                </c:pt>
                <c:pt idx="17129">
                  <c:v>8329</c:v>
                </c:pt>
                <c:pt idx="17130">
                  <c:v>8323</c:v>
                </c:pt>
                <c:pt idx="17131">
                  <c:v>8324</c:v>
                </c:pt>
                <c:pt idx="17132">
                  <c:v>8328</c:v>
                </c:pt>
                <c:pt idx="17133">
                  <c:v>8331</c:v>
                </c:pt>
                <c:pt idx="17134">
                  <c:v>8332</c:v>
                </c:pt>
                <c:pt idx="17135">
                  <c:v>8327</c:v>
                </c:pt>
                <c:pt idx="17136">
                  <c:v>8339</c:v>
                </c:pt>
                <c:pt idx="17137">
                  <c:v>8338</c:v>
                </c:pt>
                <c:pt idx="17138">
                  <c:v>8340</c:v>
                </c:pt>
                <c:pt idx="17139">
                  <c:v>8336</c:v>
                </c:pt>
                <c:pt idx="17140">
                  <c:v>8331</c:v>
                </c:pt>
                <c:pt idx="17141">
                  <c:v>8337</c:v>
                </c:pt>
                <c:pt idx="17142">
                  <c:v>8333</c:v>
                </c:pt>
                <c:pt idx="17143">
                  <c:v>8335</c:v>
                </c:pt>
                <c:pt idx="17144">
                  <c:v>8327</c:v>
                </c:pt>
                <c:pt idx="17145">
                  <c:v>8326</c:v>
                </c:pt>
                <c:pt idx="17146">
                  <c:v>8322</c:v>
                </c:pt>
                <c:pt idx="17147">
                  <c:v>8326</c:v>
                </c:pt>
                <c:pt idx="17148">
                  <c:v>8325</c:v>
                </c:pt>
                <c:pt idx="17149">
                  <c:v>8330</c:v>
                </c:pt>
                <c:pt idx="17150">
                  <c:v>8333</c:v>
                </c:pt>
                <c:pt idx="17151">
                  <c:v>8337</c:v>
                </c:pt>
                <c:pt idx="17152">
                  <c:v>8337</c:v>
                </c:pt>
                <c:pt idx="17153">
                  <c:v>8340</c:v>
                </c:pt>
                <c:pt idx="17154">
                  <c:v>8344</c:v>
                </c:pt>
                <c:pt idx="17155">
                  <c:v>8343</c:v>
                </c:pt>
                <c:pt idx="17156">
                  <c:v>8342</c:v>
                </c:pt>
                <c:pt idx="17157">
                  <c:v>8344</c:v>
                </c:pt>
                <c:pt idx="17158">
                  <c:v>8335</c:v>
                </c:pt>
                <c:pt idx="17159">
                  <c:v>8343</c:v>
                </c:pt>
                <c:pt idx="17160">
                  <c:v>8339</c:v>
                </c:pt>
                <c:pt idx="17161">
                  <c:v>8333</c:v>
                </c:pt>
                <c:pt idx="17162">
                  <c:v>8338</c:v>
                </c:pt>
                <c:pt idx="17163">
                  <c:v>8332</c:v>
                </c:pt>
                <c:pt idx="17164">
                  <c:v>8339</c:v>
                </c:pt>
                <c:pt idx="17165">
                  <c:v>8341</c:v>
                </c:pt>
                <c:pt idx="17166">
                  <c:v>8344</c:v>
                </c:pt>
                <c:pt idx="17167">
                  <c:v>8339</c:v>
                </c:pt>
                <c:pt idx="17168">
                  <c:v>8347</c:v>
                </c:pt>
                <c:pt idx="17169">
                  <c:v>8338</c:v>
                </c:pt>
                <c:pt idx="17170">
                  <c:v>8343</c:v>
                </c:pt>
                <c:pt idx="17171">
                  <c:v>8342</c:v>
                </c:pt>
                <c:pt idx="17172">
                  <c:v>8342</c:v>
                </c:pt>
                <c:pt idx="17173">
                  <c:v>8338</c:v>
                </c:pt>
                <c:pt idx="17174">
                  <c:v>8338</c:v>
                </c:pt>
                <c:pt idx="17175">
                  <c:v>8345</c:v>
                </c:pt>
                <c:pt idx="17176">
                  <c:v>8340</c:v>
                </c:pt>
                <c:pt idx="17177">
                  <c:v>8340</c:v>
                </c:pt>
                <c:pt idx="17178">
                  <c:v>8336</c:v>
                </c:pt>
                <c:pt idx="17179">
                  <c:v>8335</c:v>
                </c:pt>
                <c:pt idx="17180">
                  <c:v>8340</c:v>
                </c:pt>
                <c:pt idx="17181">
                  <c:v>8331</c:v>
                </c:pt>
                <c:pt idx="17182">
                  <c:v>8341</c:v>
                </c:pt>
                <c:pt idx="17183">
                  <c:v>8342</c:v>
                </c:pt>
                <c:pt idx="17184">
                  <c:v>8335</c:v>
                </c:pt>
                <c:pt idx="17185">
                  <c:v>8343</c:v>
                </c:pt>
                <c:pt idx="17186">
                  <c:v>8344</c:v>
                </c:pt>
                <c:pt idx="17187">
                  <c:v>8345</c:v>
                </c:pt>
                <c:pt idx="17188">
                  <c:v>8348</c:v>
                </c:pt>
                <c:pt idx="17189">
                  <c:v>8348</c:v>
                </c:pt>
                <c:pt idx="17190">
                  <c:v>8352</c:v>
                </c:pt>
                <c:pt idx="17191">
                  <c:v>8347</c:v>
                </c:pt>
                <c:pt idx="17192">
                  <c:v>8347</c:v>
                </c:pt>
                <c:pt idx="17193">
                  <c:v>8339</c:v>
                </c:pt>
                <c:pt idx="17194">
                  <c:v>8337</c:v>
                </c:pt>
                <c:pt idx="17195">
                  <c:v>8337</c:v>
                </c:pt>
                <c:pt idx="17196">
                  <c:v>8335</c:v>
                </c:pt>
                <c:pt idx="17197">
                  <c:v>8336</c:v>
                </c:pt>
                <c:pt idx="17198">
                  <c:v>8337</c:v>
                </c:pt>
                <c:pt idx="17199">
                  <c:v>8338</c:v>
                </c:pt>
                <c:pt idx="17200">
                  <c:v>8338</c:v>
                </c:pt>
                <c:pt idx="17201">
                  <c:v>8338</c:v>
                </c:pt>
                <c:pt idx="17202">
                  <c:v>8342</c:v>
                </c:pt>
                <c:pt idx="17203">
                  <c:v>8352</c:v>
                </c:pt>
                <c:pt idx="17204">
                  <c:v>8357</c:v>
                </c:pt>
                <c:pt idx="17205">
                  <c:v>8356</c:v>
                </c:pt>
                <c:pt idx="17206">
                  <c:v>8353</c:v>
                </c:pt>
                <c:pt idx="17207">
                  <c:v>8357</c:v>
                </c:pt>
                <c:pt idx="17208">
                  <c:v>8356</c:v>
                </c:pt>
                <c:pt idx="17209">
                  <c:v>8352</c:v>
                </c:pt>
                <c:pt idx="17210">
                  <c:v>8347</c:v>
                </c:pt>
                <c:pt idx="17211">
                  <c:v>8346</c:v>
                </c:pt>
                <c:pt idx="17212">
                  <c:v>8341</c:v>
                </c:pt>
                <c:pt idx="17213">
                  <c:v>8343</c:v>
                </c:pt>
                <c:pt idx="17214">
                  <c:v>8343</c:v>
                </c:pt>
                <c:pt idx="17215">
                  <c:v>8345</c:v>
                </c:pt>
                <c:pt idx="17216">
                  <c:v>8341</c:v>
                </c:pt>
                <c:pt idx="17217">
                  <c:v>8340</c:v>
                </c:pt>
                <c:pt idx="17218">
                  <c:v>8347</c:v>
                </c:pt>
                <c:pt idx="17219">
                  <c:v>8347</c:v>
                </c:pt>
                <c:pt idx="17220">
                  <c:v>8352</c:v>
                </c:pt>
                <c:pt idx="17221">
                  <c:v>8348</c:v>
                </c:pt>
                <c:pt idx="17222">
                  <c:v>8359</c:v>
                </c:pt>
                <c:pt idx="17223">
                  <c:v>8354</c:v>
                </c:pt>
                <c:pt idx="17224">
                  <c:v>8353</c:v>
                </c:pt>
                <c:pt idx="17225">
                  <c:v>8355</c:v>
                </c:pt>
                <c:pt idx="17226">
                  <c:v>8351</c:v>
                </c:pt>
                <c:pt idx="17227">
                  <c:v>8352</c:v>
                </c:pt>
                <c:pt idx="17228">
                  <c:v>8347</c:v>
                </c:pt>
                <c:pt idx="17229">
                  <c:v>8348</c:v>
                </c:pt>
                <c:pt idx="17230">
                  <c:v>8343</c:v>
                </c:pt>
                <c:pt idx="17231">
                  <c:v>8351</c:v>
                </c:pt>
                <c:pt idx="17232">
                  <c:v>8348</c:v>
                </c:pt>
                <c:pt idx="17233">
                  <c:v>8356</c:v>
                </c:pt>
                <c:pt idx="17234">
                  <c:v>8354</c:v>
                </c:pt>
                <c:pt idx="17235">
                  <c:v>8356</c:v>
                </c:pt>
                <c:pt idx="17236">
                  <c:v>8361</c:v>
                </c:pt>
                <c:pt idx="17237">
                  <c:v>8364</c:v>
                </c:pt>
                <c:pt idx="17238">
                  <c:v>8359</c:v>
                </c:pt>
                <c:pt idx="17239">
                  <c:v>8364</c:v>
                </c:pt>
                <c:pt idx="17240">
                  <c:v>8362</c:v>
                </c:pt>
                <c:pt idx="17241">
                  <c:v>8360</c:v>
                </c:pt>
                <c:pt idx="17242">
                  <c:v>8358</c:v>
                </c:pt>
                <c:pt idx="17243">
                  <c:v>8350</c:v>
                </c:pt>
                <c:pt idx="17244">
                  <c:v>8347</c:v>
                </c:pt>
                <c:pt idx="17245">
                  <c:v>8348</c:v>
                </c:pt>
                <c:pt idx="17246">
                  <c:v>8349</c:v>
                </c:pt>
                <c:pt idx="17247">
                  <c:v>8356</c:v>
                </c:pt>
                <c:pt idx="17248">
                  <c:v>8354</c:v>
                </c:pt>
                <c:pt idx="17249">
                  <c:v>8356</c:v>
                </c:pt>
                <c:pt idx="17250">
                  <c:v>8349</c:v>
                </c:pt>
                <c:pt idx="17251">
                  <c:v>8348</c:v>
                </c:pt>
                <c:pt idx="17252">
                  <c:v>8353</c:v>
                </c:pt>
                <c:pt idx="17253">
                  <c:v>8357</c:v>
                </c:pt>
                <c:pt idx="17254">
                  <c:v>8360</c:v>
                </c:pt>
                <c:pt idx="17255">
                  <c:v>8358</c:v>
                </c:pt>
                <c:pt idx="17256">
                  <c:v>8365</c:v>
                </c:pt>
                <c:pt idx="17257">
                  <c:v>8358</c:v>
                </c:pt>
                <c:pt idx="17258">
                  <c:v>8363</c:v>
                </c:pt>
                <c:pt idx="17259">
                  <c:v>8363</c:v>
                </c:pt>
                <c:pt idx="17260">
                  <c:v>8363</c:v>
                </c:pt>
                <c:pt idx="17261">
                  <c:v>8357</c:v>
                </c:pt>
                <c:pt idx="17262">
                  <c:v>8358</c:v>
                </c:pt>
                <c:pt idx="17263">
                  <c:v>8367</c:v>
                </c:pt>
                <c:pt idx="17264">
                  <c:v>8365</c:v>
                </c:pt>
                <c:pt idx="17265">
                  <c:v>8360</c:v>
                </c:pt>
                <c:pt idx="17266">
                  <c:v>8361</c:v>
                </c:pt>
                <c:pt idx="17267">
                  <c:v>8362</c:v>
                </c:pt>
                <c:pt idx="17268">
                  <c:v>8373</c:v>
                </c:pt>
                <c:pt idx="17269">
                  <c:v>8372</c:v>
                </c:pt>
                <c:pt idx="17270">
                  <c:v>8374</c:v>
                </c:pt>
                <c:pt idx="17271">
                  <c:v>8368</c:v>
                </c:pt>
                <c:pt idx="17272">
                  <c:v>8370</c:v>
                </c:pt>
                <c:pt idx="17273">
                  <c:v>8371</c:v>
                </c:pt>
                <c:pt idx="17274">
                  <c:v>8364</c:v>
                </c:pt>
                <c:pt idx="17275">
                  <c:v>8371</c:v>
                </c:pt>
                <c:pt idx="17276">
                  <c:v>8361</c:v>
                </c:pt>
                <c:pt idx="17277">
                  <c:v>8357</c:v>
                </c:pt>
                <c:pt idx="17278">
                  <c:v>8357</c:v>
                </c:pt>
                <c:pt idx="17279">
                  <c:v>8357</c:v>
                </c:pt>
                <c:pt idx="17280">
                  <c:v>8361</c:v>
                </c:pt>
                <c:pt idx="17281">
                  <c:v>8357</c:v>
                </c:pt>
                <c:pt idx="17282">
                  <c:v>8359</c:v>
                </c:pt>
                <c:pt idx="17283">
                  <c:v>8358</c:v>
                </c:pt>
                <c:pt idx="17284">
                  <c:v>8355</c:v>
                </c:pt>
                <c:pt idx="17285">
                  <c:v>8365</c:v>
                </c:pt>
                <c:pt idx="17286">
                  <c:v>8368</c:v>
                </c:pt>
                <c:pt idx="17287">
                  <c:v>8369</c:v>
                </c:pt>
                <c:pt idx="17288">
                  <c:v>8367</c:v>
                </c:pt>
                <c:pt idx="17289">
                  <c:v>8367</c:v>
                </c:pt>
                <c:pt idx="17290">
                  <c:v>8368</c:v>
                </c:pt>
                <c:pt idx="17291">
                  <c:v>8369</c:v>
                </c:pt>
                <c:pt idx="17292">
                  <c:v>8371</c:v>
                </c:pt>
                <c:pt idx="17293">
                  <c:v>8360</c:v>
                </c:pt>
                <c:pt idx="17294">
                  <c:v>8360</c:v>
                </c:pt>
                <c:pt idx="17295">
                  <c:v>8357</c:v>
                </c:pt>
                <c:pt idx="17296">
                  <c:v>8362</c:v>
                </c:pt>
                <c:pt idx="17297">
                  <c:v>8352</c:v>
                </c:pt>
                <c:pt idx="17298">
                  <c:v>8366</c:v>
                </c:pt>
                <c:pt idx="17299">
                  <c:v>8364</c:v>
                </c:pt>
                <c:pt idx="17300">
                  <c:v>8358</c:v>
                </c:pt>
                <c:pt idx="17301">
                  <c:v>8360</c:v>
                </c:pt>
                <c:pt idx="17302">
                  <c:v>8360</c:v>
                </c:pt>
                <c:pt idx="17303">
                  <c:v>8367</c:v>
                </c:pt>
                <c:pt idx="17304">
                  <c:v>8364</c:v>
                </c:pt>
                <c:pt idx="17305">
                  <c:v>8369</c:v>
                </c:pt>
                <c:pt idx="17306">
                  <c:v>8361</c:v>
                </c:pt>
                <c:pt idx="17307">
                  <c:v>8367</c:v>
                </c:pt>
                <c:pt idx="17308">
                  <c:v>8359</c:v>
                </c:pt>
                <c:pt idx="17309">
                  <c:v>8355</c:v>
                </c:pt>
                <c:pt idx="17310">
                  <c:v>8356</c:v>
                </c:pt>
                <c:pt idx="17311">
                  <c:v>8366</c:v>
                </c:pt>
                <c:pt idx="17312">
                  <c:v>8364</c:v>
                </c:pt>
                <c:pt idx="17313">
                  <c:v>8367</c:v>
                </c:pt>
                <c:pt idx="17314">
                  <c:v>8364</c:v>
                </c:pt>
                <c:pt idx="17315">
                  <c:v>8365</c:v>
                </c:pt>
                <c:pt idx="17316">
                  <c:v>8376</c:v>
                </c:pt>
                <c:pt idx="17317">
                  <c:v>8368</c:v>
                </c:pt>
                <c:pt idx="17318">
                  <c:v>8373</c:v>
                </c:pt>
                <c:pt idx="17319">
                  <c:v>8374</c:v>
                </c:pt>
                <c:pt idx="17320">
                  <c:v>8377</c:v>
                </c:pt>
                <c:pt idx="17321">
                  <c:v>8373</c:v>
                </c:pt>
                <c:pt idx="17322">
                  <c:v>8375</c:v>
                </c:pt>
                <c:pt idx="17323">
                  <c:v>8368</c:v>
                </c:pt>
                <c:pt idx="17324">
                  <c:v>8376</c:v>
                </c:pt>
                <c:pt idx="17325">
                  <c:v>8372</c:v>
                </c:pt>
                <c:pt idx="17326">
                  <c:v>8365</c:v>
                </c:pt>
                <c:pt idx="17327">
                  <c:v>8365</c:v>
                </c:pt>
                <c:pt idx="17328">
                  <c:v>8365</c:v>
                </c:pt>
                <c:pt idx="17329">
                  <c:v>8366</c:v>
                </c:pt>
                <c:pt idx="17330">
                  <c:v>8371</c:v>
                </c:pt>
                <c:pt idx="17331">
                  <c:v>8370</c:v>
                </c:pt>
                <c:pt idx="17332">
                  <c:v>8373</c:v>
                </c:pt>
                <c:pt idx="17333">
                  <c:v>8374</c:v>
                </c:pt>
                <c:pt idx="17334">
                  <c:v>8373</c:v>
                </c:pt>
                <c:pt idx="17335">
                  <c:v>8380</c:v>
                </c:pt>
                <c:pt idx="17336">
                  <c:v>8384</c:v>
                </c:pt>
                <c:pt idx="17337">
                  <c:v>8383</c:v>
                </c:pt>
                <c:pt idx="17338">
                  <c:v>8386</c:v>
                </c:pt>
                <c:pt idx="17339">
                  <c:v>8385</c:v>
                </c:pt>
                <c:pt idx="17340">
                  <c:v>8390</c:v>
                </c:pt>
                <c:pt idx="17341">
                  <c:v>8385</c:v>
                </c:pt>
                <c:pt idx="17342">
                  <c:v>8381</c:v>
                </c:pt>
                <c:pt idx="17343">
                  <c:v>8382</c:v>
                </c:pt>
                <c:pt idx="17344">
                  <c:v>8382</c:v>
                </c:pt>
                <c:pt idx="17345">
                  <c:v>8379</c:v>
                </c:pt>
                <c:pt idx="17346">
                  <c:v>8380</c:v>
                </c:pt>
                <c:pt idx="17347">
                  <c:v>8379</c:v>
                </c:pt>
                <c:pt idx="17348">
                  <c:v>8380</c:v>
                </c:pt>
                <c:pt idx="17349">
                  <c:v>8381</c:v>
                </c:pt>
                <c:pt idx="17350">
                  <c:v>8378</c:v>
                </c:pt>
                <c:pt idx="17351">
                  <c:v>8378</c:v>
                </c:pt>
                <c:pt idx="17352">
                  <c:v>8390</c:v>
                </c:pt>
                <c:pt idx="17353">
                  <c:v>8388</c:v>
                </c:pt>
                <c:pt idx="17354">
                  <c:v>8385</c:v>
                </c:pt>
                <c:pt idx="17355">
                  <c:v>8382</c:v>
                </c:pt>
                <c:pt idx="17356">
                  <c:v>8373</c:v>
                </c:pt>
                <c:pt idx="17357">
                  <c:v>8378</c:v>
                </c:pt>
                <c:pt idx="17358">
                  <c:v>8380</c:v>
                </c:pt>
                <c:pt idx="17359">
                  <c:v>8374</c:v>
                </c:pt>
                <c:pt idx="17360">
                  <c:v>8371</c:v>
                </c:pt>
                <c:pt idx="17361">
                  <c:v>8308</c:v>
                </c:pt>
                <c:pt idx="17362">
                  <c:v>8197</c:v>
                </c:pt>
                <c:pt idx="17363">
                  <c:v>8200</c:v>
                </c:pt>
                <c:pt idx="17364">
                  <c:v>8191</c:v>
                </c:pt>
                <c:pt idx="17365">
                  <c:v>8194</c:v>
                </c:pt>
                <c:pt idx="17366">
                  <c:v>8191</c:v>
                </c:pt>
                <c:pt idx="17367">
                  <c:v>8194</c:v>
                </c:pt>
                <c:pt idx="17368">
                  <c:v>8198</c:v>
                </c:pt>
                <c:pt idx="17369">
                  <c:v>8204</c:v>
                </c:pt>
                <c:pt idx="17370">
                  <c:v>8204</c:v>
                </c:pt>
                <c:pt idx="17371">
                  <c:v>8205</c:v>
                </c:pt>
                <c:pt idx="17372">
                  <c:v>8199</c:v>
                </c:pt>
                <c:pt idx="17373">
                  <c:v>8201</c:v>
                </c:pt>
                <c:pt idx="17374">
                  <c:v>8192</c:v>
                </c:pt>
                <c:pt idx="17375">
                  <c:v>8191</c:v>
                </c:pt>
                <c:pt idx="17376">
                  <c:v>8198</c:v>
                </c:pt>
                <c:pt idx="17377">
                  <c:v>8188</c:v>
                </c:pt>
                <c:pt idx="17378">
                  <c:v>8190</c:v>
                </c:pt>
                <c:pt idx="17379">
                  <c:v>8196</c:v>
                </c:pt>
                <c:pt idx="17380">
                  <c:v>8194</c:v>
                </c:pt>
                <c:pt idx="17381">
                  <c:v>8200</c:v>
                </c:pt>
                <c:pt idx="17382">
                  <c:v>8200</c:v>
                </c:pt>
                <c:pt idx="17383">
                  <c:v>8200</c:v>
                </c:pt>
                <c:pt idx="17384">
                  <c:v>8206</c:v>
                </c:pt>
                <c:pt idx="17385">
                  <c:v>8207</c:v>
                </c:pt>
                <c:pt idx="17386">
                  <c:v>8200</c:v>
                </c:pt>
                <c:pt idx="17387">
                  <c:v>8200</c:v>
                </c:pt>
                <c:pt idx="17388">
                  <c:v>8198</c:v>
                </c:pt>
                <c:pt idx="17389">
                  <c:v>8200</c:v>
                </c:pt>
                <c:pt idx="17390">
                  <c:v>8200</c:v>
                </c:pt>
                <c:pt idx="17391">
                  <c:v>8197</c:v>
                </c:pt>
                <c:pt idx="17392">
                  <c:v>8197</c:v>
                </c:pt>
                <c:pt idx="17393">
                  <c:v>8197</c:v>
                </c:pt>
                <c:pt idx="17394">
                  <c:v>8169</c:v>
                </c:pt>
                <c:pt idx="17395">
                  <c:v>8120</c:v>
                </c:pt>
                <c:pt idx="17396">
                  <c:v>8117</c:v>
                </c:pt>
                <c:pt idx="17397">
                  <c:v>8117</c:v>
                </c:pt>
                <c:pt idx="17398">
                  <c:v>8015</c:v>
                </c:pt>
                <c:pt idx="17399">
                  <c:v>7963</c:v>
                </c:pt>
                <c:pt idx="17400">
                  <c:v>7960</c:v>
                </c:pt>
                <c:pt idx="17401">
                  <c:v>7954</c:v>
                </c:pt>
                <c:pt idx="17402">
                  <c:v>7960</c:v>
                </c:pt>
                <c:pt idx="17403">
                  <c:v>7965</c:v>
                </c:pt>
                <c:pt idx="17404">
                  <c:v>7902</c:v>
                </c:pt>
                <c:pt idx="17405">
                  <c:v>7881</c:v>
                </c:pt>
                <c:pt idx="17406">
                  <c:v>7947</c:v>
                </c:pt>
                <c:pt idx="17407">
                  <c:v>7965</c:v>
                </c:pt>
                <c:pt idx="17408">
                  <c:v>7966</c:v>
                </c:pt>
                <c:pt idx="17409">
                  <c:v>7967</c:v>
                </c:pt>
                <c:pt idx="17410">
                  <c:v>7970</c:v>
                </c:pt>
                <c:pt idx="17411">
                  <c:v>7971</c:v>
                </c:pt>
                <c:pt idx="17412">
                  <c:v>7975</c:v>
                </c:pt>
                <c:pt idx="17413">
                  <c:v>7978</c:v>
                </c:pt>
                <c:pt idx="17414">
                  <c:v>7966</c:v>
                </c:pt>
                <c:pt idx="17415">
                  <c:v>7973</c:v>
                </c:pt>
                <c:pt idx="17416">
                  <c:v>7967</c:v>
                </c:pt>
                <c:pt idx="17417">
                  <c:v>7968</c:v>
                </c:pt>
                <c:pt idx="17418">
                  <c:v>7851</c:v>
                </c:pt>
                <c:pt idx="17419">
                  <c:v>7754</c:v>
                </c:pt>
                <c:pt idx="17420">
                  <c:v>7742</c:v>
                </c:pt>
                <c:pt idx="17421">
                  <c:v>7741</c:v>
                </c:pt>
                <c:pt idx="17422">
                  <c:v>7741</c:v>
                </c:pt>
                <c:pt idx="17423">
                  <c:v>7747</c:v>
                </c:pt>
                <c:pt idx="17424">
                  <c:v>7753</c:v>
                </c:pt>
                <c:pt idx="17425">
                  <c:v>7858</c:v>
                </c:pt>
                <c:pt idx="17426">
                  <c:v>7958</c:v>
                </c:pt>
                <c:pt idx="17427">
                  <c:v>7968</c:v>
                </c:pt>
                <c:pt idx="17428">
                  <c:v>7967</c:v>
                </c:pt>
                <c:pt idx="17429">
                  <c:v>7966</c:v>
                </c:pt>
                <c:pt idx="17430">
                  <c:v>7967</c:v>
                </c:pt>
                <c:pt idx="17431">
                  <c:v>7969</c:v>
                </c:pt>
                <c:pt idx="17432">
                  <c:v>7967</c:v>
                </c:pt>
                <c:pt idx="17433">
                  <c:v>7967</c:v>
                </c:pt>
                <c:pt idx="17434">
                  <c:v>7979</c:v>
                </c:pt>
                <c:pt idx="17435">
                  <c:v>8007</c:v>
                </c:pt>
                <c:pt idx="17436">
                  <c:v>7991</c:v>
                </c:pt>
                <c:pt idx="17437">
                  <c:v>7988</c:v>
                </c:pt>
                <c:pt idx="17438">
                  <c:v>7986</c:v>
                </c:pt>
                <c:pt idx="17439">
                  <c:v>7992</c:v>
                </c:pt>
                <c:pt idx="17440">
                  <c:v>7986</c:v>
                </c:pt>
                <c:pt idx="17441">
                  <c:v>7986</c:v>
                </c:pt>
                <c:pt idx="17442">
                  <c:v>7980</c:v>
                </c:pt>
                <c:pt idx="17443">
                  <c:v>7974</c:v>
                </c:pt>
                <c:pt idx="17444">
                  <c:v>7974</c:v>
                </c:pt>
                <c:pt idx="17445">
                  <c:v>7969</c:v>
                </c:pt>
                <c:pt idx="17446">
                  <c:v>7971</c:v>
                </c:pt>
                <c:pt idx="17447">
                  <c:v>7980</c:v>
                </c:pt>
                <c:pt idx="17448">
                  <c:v>7973</c:v>
                </c:pt>
                <c:pt idx="17449">
                  <c:v>7977</c:v>
                </c:pt>
                <c:pt idx="17450">
                  <c:v>7971</c:v>
                </c:pt>
                <c:pt idx="17451">
                  <c:v>7977</c:v>
                </c:pt>
                <c:pt idx="17452">
                  <c:v>7974</c:v>
                </c:pt>
                <c:pt idx="17453">
                  <c:v>7979</c:v>
                </c:pt>
                <c:pt idx="17454">
                  <c:v>7983</c:v>
                </c:pt>
                <c:pt idx="17455">
                  <c:v>7986</c:v>
                </c:pt>
                <c:pt idx="17456">
                  <c:v>7986</c:v>
                </c:pt>
                <c:pt idx="17457">
                  <c:v>7947</c:v>
                </c:pt>
                <c:pt idx="17458">
                  <c:v>7798</c:v>
                </c:pt>
                <c:pt idx="17459">
                  <c:v>7747</c:v>
                </c:pt>
                <c:pt idx="17460">
                  <c:v>7748</c:v>
                </c:pt>
                <c:pt idx="17461">
                  <c:v>7748</c:v>
                </c:pt>
                <c:pt idx="17462">
                  <c:v>7749</c:v>
                </c:pt>
                <c:pt idx="17463">
                  <c:v>7752</c:v>
                </c:pt>
                <c:pt idx="17464">
                  <c:v>7755</c:v>
                </c:pt>
                <c:pt idx="17465">
                  <c:v>7838</c:v>
                </c:pt>
                <c:pt idx="17466">
                  <c:v>7958</c:v>
                </c:pt>
                <c:pt idx="17467">
                  <c:v>7978</c:v>
                </c:pt>
                <c:pt idx="17468">
                  <c:v>7989</c:v>
                </c:pt>
                <c:pt idx="17469">
                  <c:v>7980</c:v>
                </c:pt>
                <c:pt idx="17470">
                  <c:v>7981</c:v>
                </c:pt>
                <c:pt idx="17471">
                  <c:v>7973</c:v>
                </c:pt>
                <c:pt idx="17472">
                  <c:v>7964</c:v>
                </c:pt>
                <c:pt idx="17473">
                  <c:v>7971</c:v>
                </c:pt>
                <c:pt idx="17474">
                  <c:v>7969</c:v>
                </c:pt>
                <c:pt idx="17475">
                  <c:v>7968</c:v>
                </c:pt>
                <c:pt idx="17476">
                  <c:v>7966</c:v>
                </c:pt>
                <c:pt idx="17477">
                  <c:v>7970</c:v>
                </c:pt>
                <c:pt idx="17478">
                  <c:v>7972</c:v>
                </c:pt>
                <c:pt idx="17479">
                  <c:v>7971</c:v>
                </c:pt>
                <c:pt idx="17480">
                  <c:v>7894</c:v>
                </c:pt>
                <c:pt idx="17481">
                  <c:v>7761</c:v>
                </c:pt>
                <c:pt idx="17482">
                  <c:v>7727</c:v>
                </c:pt>
                <c:pt idx="17483">
                  <c:v>7736</c:v>
                </c:pt>
                <c:pt idx="17484">
                  <c:v>7738</c:v>
                </c:pt>
                <c:pt idx="17485">
                  <c:v>7741</c:v>
                </c:pt>
                <c:pt idx="17486">
                  <c:v>7748</c:v>
                </c:pt>
                <c:pt idx="17487">
                  <c:v>7866</c:v>
                </c:pt>
                <c:pt idx="17488">
                  <c:v>7968</c:v>
                </c:pt>
                <c:pt idx="17489">
                  <c:v>7974</c:v>
                </c:pt>
                <c:pt idx="17490">
                  <c:v>7971</c:v>
                </c:pt>
                <c:pt idx="17491">
                  <c:v>7970</c:v>
                </c:pt>
                <c:pt idx="17492">
                  <c:v>7971</c:v>
                </c:pt>
                <c:pt idx="17493">
                  <c:v>7941</c:v>
                </c:pt>
                <c:pt idx="17494">
                  <c:v>7950</c:v>
                </c:pt>
                <c:pt idx="17495">
                  <c:v>7952</c:v>
                </c:pt>
                <c:pt idx="17496">
                  <c:v>7960</c:v>
                </c:pt>
                <c:pt idx="17497">
                  <c:v>7957</c:v>
                </c:pt>
                <c:pt idx="17498">
                  <c:v>7958</c:v>
                </c:pt>
                <c:pt idx="17499">
                  <c:v>7956</c:v>
                </c:pt>
                <c:pt idx="17500">
                  <c:v>7955</c:v>
                </c:pt>
                <c:pt idx="17501">
                  <c:v>7860</c:v>
                </c:pt>
                <c:pt idx="17502">
                  <c:v>7742</c:v>
                </c:pt>
                <c:pt idx="17503">
                  <c:v>7731</c:v>
                </c:pt>
                <c:pt idx="17504">
                  <c:v>7734</c:v>
                </c:pt>
                <c:pt idx="17505">
                  <c:v>7734</c:v>
                </c:pt>
                <c:pt idx="17506">
                  <c:v>7732</c:v>
                </c:pt>
                <c:pt idx="17507">
                  <c:v>7736</c:v>
                </c:pt>
                <c:pt idx="17508">
                  <c:v>7739</c:v>
                </c:pt>
                <c:pt idx="17509">
                  <c:v>7866</c:v>
                </c:pt>
                <c:pt idx="17510">
                  <c:v>7931</c:v>
                </c:pt>
                <c:pt idx="17511">
                  <c:v>7852</c:v>
                </c:pt>
                <c:pt idx="17512">
                  <c:v>7776</c:v>
                </c:pt>
                <c:pt idx="17513">
                  <c:v>7735</c:v>
                </c:pt>
                <c:pt idx="17514">
                  <c:v>7682</c:v>
                </c:pt>
                <c:pt idx="17515">
                  <c:v>7616</c:v>
                </c:pt>
                <c:pt idx="17516">
                  <c:v>7447</c:v>
                </c:pt>
                <c:pt idx="17517">
                  <c:v>7377</c:v>
                </c:pt>
                <c:pt idx="17518">
                  <c:v>7385</c:v>
                </c:pt>
                <c:pt idx="17519">
                  <c:v>7384</c:v>
                </c:pt>
                <c:pt idx="17520">
                  <c:v>7379</c:v>
                </c:pt>
                <c:pt idx="17521">
                  <c:v>7386</c:v>
                </c:pt>
                <c:pt idx="17522">
                  <c:v>7389</c:v>
                </c:pt>
                <c:pt idx="17523">
                  <c:v>7388</c:v>
                </c:pt>
                <c:pt idx="17524">
                  <c:v>7386</c:v>
                </c:pt>
                <c:pt idx="17525">
                  <c:v>7375</c:v>
                </c:pt>
                <c:pt idx="17526">
                  <c:v>7262</c:v>
                </c:pt>
                <c:pt idx="17527">
                  <c:v>7167</c:v>
                </c:pt>
                <c:pt idx="17528">
                  <c:v>7159</c:v>
                </c:pt>
                <c:pt idx="17529">
                  <c:v>7168</c:v>
                </c:pt>
                <c:pt idx="17530">
                  <c:v>7164</c:v>
                </c:pt>
                <c:pt idx="17531">
                  <c:v>7172</c:v>
                </c:pt>
                <c:pt idx="17532">
                  <c:v>7167</c:v>
                </c:pt>
                <c:pt idx="17533">
                  <c:v>7249</c:v>
                </c:pt>
                <c:pt idx="17534">
                  <c:v>7376</c:v>
                </c:pt>
                <c:pt idx="17535">
                  <c:v>7395</c:v>
                </c:pt>
                <c:pt idx="17536">
                  <c:v>7399</c:v>
                </c:pt>
                <c:pt idx="17537">
                  <c:v>7397</c:v>
                </c:pt>
                <c:pt idx="17538">
                  <c:v>7395</c:v>
                </c:pt>
                <c:pt idx="17539">
                  <c:v>7388</c:v>
                </c:pt>
                <c:pt idx="17540">
                  <c:v>7392</c:v>
                </c:pt>
                <c:pt idx="17541">
                  <c:v>7396</c:v>
                </c:pt>
                <c:pt idx="17542">
                  <c:v>7397</c:v>
                </c:pt>
                <c:pt idx="17543">
                  <c:v>7403</c:v>
                </c:pt>
                <c:pt idx="17544">
                  <c:v>7403</c:v>
                </c:pt>
                <c:pt idx="17545">
                  <c:v>7407</c:v>
                </c:pt>
                <c:pt idx="17546">
                  <c:v>7408</c:v>
                </c:pt>
                <c:pt idx="17547">
                  <c:v>7409</c:v>
                </c:pt>
                <c:pt idx="17548">
                  <c:v>7404</c:v>
                </c:pt>
                <c:pt idx="17549">
                  <c:v>7401</c:v>
                </c:pt>
                <c:pt idx="17550">
                  <c:v>7294</c:v>
                </c:pt>
                <c:pt idx="17551">
                  <c:v>7187</c:v>
                </c:pt>
                <c:pt idx="17552">
                  <c:v>7175</c:v>
                </c:pt>
                <c:pt idx="17553">
                  <c:v>7172</c:v>
                </c:pt>
                <c:pt idx="17554">
                  <c:v>7172</c:v>
                </c:pt>
                <c:pt idx="17555">
                  <c:v>7167</c:v>
                </c:pt>
                <c:pt idx="17556">
                  <c:v>7170</c:v>
                </c:pt>
                <c:pt idx="17557">
                  <c:v>7174</c:v>
                </c:pt>
                <c:pt idx="17558">
                  <c:v>7173</c:v>
                </c:pt>
                <c:pt idx="17559">
                  <c:v>7225</c:v>
                </c:pt>
                <c:pt idx="17560">
                  <c:v>7363</c:v>
                </c:pt>
                <c:pt idx="17561">
                  <c:v>7399</c:v>
                </c:pt>
                <c:pt idx="17562">
                  <c:v>7397</c:v>
                </c:pt>
                <c:pt idx="17563">
                  <c:v>7409</c:v>
                </c:pt>
                <c:pt idx="17564">
                  <c:v>7406</c:v>
                </c:pt>
                <c:pt idx="17565">
                  <c:v>7406</c:v>
                </c:pt>
                <c:pt idx="17566">
                  <c:v>7404</c:v>
                </c:pt>
                <c:pt idx="17567">
                  <c:v>7402</c:v>
                </c:pt>
                <c:pt idx="17568">
                  <c:v>7404</c:v>
                </c:pt>
              </c:numCache>
            </c:numRef>
          </c:val>
          <c:smooth val="0"/>
          <c:extLst>
            <c:ext xmlns:c16="http://schemas.microsoft.com/office/drawing/2014/chart" uri="{C3380CC4-5D6E-409C-BE32-E72D297353CC}">
              <c16:uniqueId val="{00000000-828D-4115-A93C-A7A9584DE9A4}"/>
            </c:ext>
          </c:extLst>
        </c:ser>
        <c:dLbls>
          <c:showLegendKey val="0"/>
          <c:showVal val="0"/>
          <c:showCatName val="0"/>
          <c:showSerName val="0"/>
          <c:showPercent val="0"/>
          <c:showBubbleSize val="0"/>
        </c:dLbls>
        <c:smooth val="0"/>
        <c:axId val="-2138434024"/>
        <c:axId val="-2138446072"/>
      </c:lineChart>
      <c:dateAx>
        <c:axId val="-2138434024"/>
        <c:scaling>
          <c:orientation val="minMax"/>
        </c:scaling>
        <c:delete val="0"/>
        <c:axPos val="b"/>
        <c:numFmt formatCode="mmm\ yyyy" sourceLinked="0"/>
        <c:majorTickMark val="out"/>
        <c:minorTickMark val="none"/>
        <c:tickLblPos val="nextTo"/>
        <c:crossAx val="-2138446072"/>
        <c:crosses val="autoZero"/>
        <c:auto val="1"/>
        <c:lblOffset val="100"/>
        <c:baseTimeUnit val="days"/>
      </c:dateAx>
      <c:valAx>
        <c:axId val="-2138446072"/>
        <c:scaling>
          <c:orientation val="minMax"/>
        </c:scaling>
        <c:delete val="0"/>
        <c:axPos val="l"/>
        <c:title>
          <c:tx>
            <c:rich>
              <a:bodyPr rot="-5400000" vert="horz"/>
              <a:lstStyle/>
              <a:p>
                <a:pPr>
                  <a:defRPr/>
                </a:pPr>
                <a:r>
                  <a:rPr lang="en-GB"/>
                  <a:t>MW</a:t>
                </a:r>
              </a:p>
            </c:rich>
          </c:tx>
          <c:overlay val="0"/>
        </c:title>
        <c:numFmt formatCode="General" sourceLinked="1"/>
        <c:majorTickMark val="out"/>
        <c:minorTickMark val="none"/>
        <c:tickLblPos val="nextTo"/>
        <c:crossAx val="-2138434024"/>
        <c:crosses val="autoZero"/>
        <c:crossBetween val="between"/>
      </c:valAx>
    </c:plotArea>
    <c:plotVisOnly val="1"/>
    <c:dispBlanksAs val="gap"/>
    <c:showDLblsOverMax val="0"/>
  </c:chart>
  <c:spPr>
    <a:ln>
      <a:noFill/>
    </a:ln>
  </c:spPr>
  <c:txPr>
    <a:bodyPr/>
    <a:lstStyle/>
    <a:p>
      <a:pPr>
        <a:defRPr sz="900" b="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79879088434965395"/>
        </c:manualLayout>
      </c:layout>
      <c:barChart>
        <c:barDir val="col"/>
        <c:grouping val="stacked"/>
        <c:varyColors val="0"/>
        <c:ser>
          <c:idx val="0"/>
          <c:order val="0"/>
          <c:tx>
            <c:strRef>
              <c:f>Sheet1!$B$1</c:f>
              <c:strCache>
                <c:ptCount val="1"/>
                <c:pt idx="0">
                  <c:v>£60/MWh renewables with current storage cost (£400/kWh) (£)</c:v>
                </c:pt>
              </c:strCache>
            </c:strRef>
          </c:tx>
          <c:spPr>
            <a:solidFill>
              <a:schemeClr val="accent1"/>
            </a:solidFill>
            <a:ln>
              <a:noFill/>
            </a:ln>
            <a:effectLst/>
          </c:spPr>
          <c:invertIfNegative val="0"/>
          <c:dLbls>
            <c:dLbl>
              <c:idx val="0"/>
              <c:layout>
                <c:manualLayout>
                  <c:x val="9.8928251312032593E-3"/>
                  <c:y val="-0.100417007320163"/>
                </c:manualLayout>
              </c:layout>
              <c:tx>
                <c:rich>
                  <a:bodyPr/>
                  <a:lstStyle/>
                  <a:p>
                    <a:r>
                      <a:rPr lang="en-US" sz="800" dirty="0"/>
                      <a:t>£202/MWh</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9D-4C68-8614-06CCF8D3052E}"/>
                </c:ext>
              </c:extLst>
            </c:dLbl>
            <c:dLbl>
              <c:idx val="1"/>
              <c:layout>
                <c:manualLayout>
                  <c:x val="9.8928251312032697E-3"/>
                  <c:y val="-0.112467048198582"/>
                </c:manualLayout>
              </c:layout>
              <c:tx>
                <c:rich>
                  <a:bodyPr/>
                  <a:lstStyle/>
                  <a:p>
                    <a:r>
                      <a:rPr lang="en-US" sz="800" dirty="0"/>
                      <a:t>£1,0</a:t>
                    </a:r>
                    <a:r>
                      <a:rPr lang="en-US" sz="800" baseline="0" dirty="0"/>
                      <a:t>50</a:t>
                    </a:r>
                    <a:r>
                      <a:rPr lang="en-US" sz="800" dirty="0"/>
                      <a:t>/MWh</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9D-4C68-8614-06CCF8D3052E}"/>
                </c:ext>
              </c:extLst>
            </c:dLbl>
            <c:dLbl>
              <c:idx val="2"/>
              <c:layout>
                <c:manualLayout>
                  <c:x val="6.5952167541355102E-3"/>
                  <c:y val="-0.13255044966261501"/>
                </c:manualLayout>
              </c:layout>
              <c:tx>
                <c:rich>
                  <a:bodyPr/>
                  <a:lstStyle/>
                  <a:p>
                    <a:r>
                      <a:rPr lang="en-US" sz="800" dirty="0"/>
                      <a:t>£4,400/MWh</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9D-4C68-8614-06CCF8D3052E}"/>
                </c:ext>
              </c:extLst>
            </c:dLbl>
            <c:dLbl>
              <c:idx val="3"/>
              <c:layout>
                <c:manualLayout>
                  <c:x val="0"/>
                  <c:y val="-0.38158462781661801"/>
                </c:manualLayout>
              </c:layout>
              <c:tx>
                <c:rich>
                  <a:bodyPr/>
                  <a:lstStyle/>
                  <a:p>
                    <a:r>
                      <a:rPr lang="en-US" sz="800" dirty="0"/>
                      <a:t>£52,000/MWh</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9D-4C68-8614-06CCF8D3052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Day</c:v>
                </c:pt>
                <c:pt idx="1">
                  <c:v>Week</c:v>
                </c:pt>
                <c:pt idx="2">
                  <c:v>Month</c:v>
                </c:pt>
                <c:pt idx="3">
                  <c:v>Year</c:v>
                </c:pt>
              </c:strCache>
            </c:strRef>
          </c:cat>
          <c:val>
            <c:numRef>
              <c:f>Sheet1!$B$2:$B$5</c:f>
              <c:numCache>
                <c:formatCode>General</c:formatCode>
                <c:ptCount val="4"/>
                <c:pt idx="0">
                  <c:v>202</c:v>
                </c:pt>
                <c:pt idx="1">
                  <c:v>1056</c:v>
                </c:pt>
                <c:pt idx="2">
                  <c:v>4377</c:v>
                </c:pt>
                <c:pt idx="3">
                  <c:v>51862</c:v>
                </c:pt>
              </c:numCache>
            </c:numRef>
          </c:val>
          <c:extLst>
            <c:ext xmlns:c16="http://schemas.microsoft.com/office/drawing/2014/chart" uri="{C3380CC4-5D6E-409C-BE32-E72D297353CC}">
              <c16:uniqueId val="{00000004-F49D-4C68-8614-06CCF8D3052E}"/>
            </c:ext>
          </c:extLst>
        </c:ser>
        <c:dLbls>
          <c:showLegendKey val="0"/>
          <c:showVal val="0"/>
          <c:showCatName val="0"/>
          <c:showSerName val="0"/>
          <c:showPercent val="0"/>
          <c:showBubbleSize val="0"/>
        </c:dLbls>
        <c:gapWidth val="40"/>
        <c:overlap val="100"/>
        <c:axId val="-2138269400"/>
        <c:axId val="-2138265608"/>
      </c:barChart>
      <c:barChart>
        <c:barDir val="col"/>
        <c:grouping val="stacked"/>
        <c:varyColors val="0"/>
        <c:ser>
          <c:idx val="1"/>
          <c:order val="1"/>
          <c:tx>
            <c:strRef>
              <c:f>Sheet1!$C$1</c:f>
              <c:strCache>
                <c:ptCount val="1"/>
                <c:pt idx="0">
                  <c:v>£60/MWh renewables with cheaper storage (£100/kWh) (£)</c:v>
                </c:pt>
              </c:strCache>
            </c:strRef>
          </c:tx>
          <c:spPr>
            <a:noFill/>
            <a:ln>
              <a:noFill/>
            </a:ln>
            <a:effectLst/>
          </c:spPr>
          <c:invertIfNegative val="0"/>
          <c:dLbls>
            <c:dLbl>
              <c:idx val="0"/>
              <c:layout>
                <c:manualLayout>
                  <c:x val="0"/>
                  <c:y val="-3.5326228764175203E-2"/>
                </c:manualLayout>
              </c:layout>
              <c:tx>
                <c:rich>
                  <a:bodyPr/>
                  <a:lstStyle/>
                  <a:p>
                    <a:r>
                      <a:rPr lang="en-US" sz="800" dirty="0"/>
                      <a:t>£95/MWh</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9D-4C68-8614-06CCF8D3052E}"/>
                </c:ext>
              </c:extLst>
            </c:dLbl>
            <c:dLbl>
              <c:idx val="1"/>
              <c:layout>
                <c:manualLayout>
                  <c:x val="-6.0455455192998301E-17"/>
                  <c:y val="-4.8959221206806902E-2"/>
                </c:manualLayout>
              </c:layout>
              <c:tx>
                <c:rich>
                  <a:bodyPr/>
                  <a:lstStyle/>
                  <a:p>
                    <a:r>
                      <a:rPr lang="en-US" sz="800" dirty="0"/>
                      <a:t>£310/MWh</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9D-4C68-8614-06CCF8D3052E}"/>
                </c:ext>
              </c:extLst>
            </c:dLbl>
            <c:dLbl>
              <c:idx val="2"/>
              <c:layout>
                <c:manualLayout>
                  <c:x val="0"/>
                  <c:y val="-9.1248222935244497E-2"/>
                </c:manualLayout>
              </c:layout>
              <c:tx>
                <c:rich>
                  <a:bodyPr/>
                  <a:lstStyle/>
                  <a:p>
                    <a:r>
                      <a:rPr lang="en-US" sz="800" dirty="0"/>
                      <a:t>£1,100/MWh</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9D-4C68-8614-06CCF8D3052E}"/>
                </c:ext>
              </c:extLst>
            </c:dLbl>
            <c:dLbl>
              <c:idx val="3"/>
              <c:layout>
                <c:manualLayout>
                  <c:x val="0"/>
                  <c:y val="-0.13084857905981201"/>
                </c:manualLayout>
              </c:layout>
              <c:tx>
                <c:rich>
                  <a:bodyPr/>
                  <a:lstStyle/>
                  <a:p>
                    <a:r>
                      <a:rPr lang="en-US" sz="800" dirty="0"/>
                      <a:t>£13,000/MWh</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49D-4C68-8614-06CCF8D3052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Day</c:v>
                </c:pt>
                <c:pt idx="1">
                  <c:v>Week</c:v>
                </c:pt>
                <c:pt idx="2">
                  <c:v>Month</c:v>
                </c:pt>
                <c:pt idx="3">
                  <c:v>Year</c:v>
                </c:pt>
              </c:strCache>
            </c:strRef>
          </c:cat>
          <c:val>
            <c:numRef>
              <c:f>Sheet1!$C$2:$C$5</c:f>
              <c:numCache>
                <c:formatCode>General</c:formatCode>
                <c:ptCount val="4"/>
                <c:pt idx="0">
                  <c:v>95</c:v>
                </c:pt>
                <c:pt idx="1">
                  <c:v>309</c:v>
                </c:pt>
                <c:pt idx="2">
                  <c:v>1139</c:v>
                </c:pt>
                <c:pt idx="3">
                  <c:v>13010</c:v>
                </c:pt>
              </c:numCache>
            </c:numRef>
          </c:val>
          <c:extLst>
            <c:ext xmlns:c16="http://schemas.microsoft.com/office/drawing/2014/chart" uri="{C3380CC4-5D6E-409C-BE32-E72D297353CC}">
              <c16:uniqueId val="{00000009-F49D-4C68-8614-06CCF8D3052E}"/>
            </c:ext>
          </c:extLst>
        </c:ser>
        <c:ser>
          <c:idx val="2"/>
          <c:order val="2"/>
          <c:tx>
            <c:strRef>
              <c:f>Sheet1!$D$1</c:f>
              <c:strCache>
                <c:ptCount val="1"/>
                <c:pt idx="0">
                  <c:v>cheaper storage grey</c:v>
                </c:pt>
              </c:strCache>
            </c:strRef>
          </c:tx>
          <c:spPr>
            <a:solidFill>
              <a:schemeClr val="tx1"/>
            </a:solidFill>
            <a:ln w="12700">
              <a:solidFill>
                <a:schemeClr val="tx1"/>
              </a:solidFill>
            </a:ln>
            <a:effectLst/>
          </c:spPr>
          <c:invertIfNegative val="0"/>
          <c:cat>
            <c:strRef>
              <c:f>Sheet1!$A$2:$A$5</c:f>
              <c:strCache>
                <c:ptCount val="4"/>
                <c:pt idx="0">
                  <c:v>Day</c:v>
                </c:pt>
                <c:pt idx="1">
                  <c:v>Week</c:v>
                </c:pt>
                <c:pt idx="2">
                  <c:v>Month</c:v>
                </c:pt>
                <c:pt idx="3">
                  <c:v>Year</c:v>
                </c:pt>
              </c:strCache>
            </c:strRef>
          </c:cat>
          <c:val>
            <c:numRef>
              <c:f>Sheet1!$D$2:$D$5</c:f>
              <c:numCache>
                <c:formatCode>General</c:formatCode>
                <c:ptCount val="4"/>
                <c:pt idx="0">
                  <c:v>95</c:v>
                </c:pt>
                <c:pt idx="1">
                  <c:v>95</c:v>
                </c:pt>
                <c:pt idx="2">
                  <c:v>95</c:v>
                </c:pt>
                <c:pt idx="3">
                  <c:v>95</c:v>
                </c:pt>
              </c:numCache>
            </c:numRef>
          </c:val>
          <c:extLst>
            <c:ext xmlns:c16="http://schemas.microsoft.com/office/drawing/2014/chart" uri="{C3380CC4-5D6E-409C-BE32-E72D297353CC}">
              <c16:uniqueId val="{0000000A-F49D-4C68-8614-06CCF8D3052E}"/>
            </c:ext>
          </c:extLst>
        </c:ser>
        <c:dLbls>
          <c:showLegendKey val="0"/>
          <c:showVal val="0"/>
          <c:showCatName val="0"/>
          <c:showSerName val="0"/>
          <c:showPercent val="0"/>
          <c:showBubbleSize val="0"/>
        </c:dLbls>
        <c:gapWidth val="40"/>
        <c:overlap val="100"/>
        <c:axId val="-2138259496"/>
        <c:axId val="-2138262456"/>
      </c:barChart>
      <c:catAx>
        <c:axId val="-213826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38265608"/>
        <c:crosses val="autoZero"/>
        <c:auto val="1"/>
        <c:lblAlgn val="ctr"/>
        <c:lblOffset val="100"/>
        <c:noMultiLvlLbl val="0"/>
      </c:catAx>
      <c:valAx>
        <c:axId val="-2138265608"/>
        <c:scaling>
          <c:orientation val="minMax"/>
          <c:max val="60000"/>
          <c:min val="0"/>
        </c:scaling>
        <c:delete val="1"/>
        <c:axPos val="l"/>
        <c:majorGridlines>
          <c:spPr>
            <a:ln w="6350" cap="flat" cmpd="sng" algn="ctr">
              <a:solidFill>
                <a:schemeClr val="accent6"/>
              </a:solidFill>
              <a:round/>
            </a:ln>
            <a:effectLst/>
          </c:spPr>
        </c:majorGridlines>
        <c:numFmt formatCode="General" sourceLinked="1"/>
        <c:majorTickMark val="out"/>
        <c:minorTickMark val="none"/>
        <c:tickLblPos val="nextTo"/>
        <c:crossAx val="-2138269400"/>
        <c:crosses val="autoZero"/>
        <c:crossBetween val="between"/>
      </c:valAx>
      <c:valAx>
        <c:axId val="-2138262456"/>
        <c:scaling>
          <c:orientation val="minMax"/>
          <c:max val="60000"/>
          <c:min val="0"/>
        </c:scaling>
        <c:delete val="1"/>
        <c:axPos val="r"/>
        <c:numFmt formatCode="General" sourceLinked="1"/>
        <c:majorTickMark val="out"/>
        <c:minorTickMark val="none"/>
        <c:tickLblPos val="nextTo"/>
        <c:crossAx val="-2138259496"/>
        <c:crosses val="max"/>
        <c:crossBetween val="between"/>
      </c:valAx>
      <c:catAx>
        <c:axId val="-2138259496"/>
        <c:scaling>
          <c:orientation val="minMax"/>
        </c:scaling>
        <c:delete val="1"/>
        <c:axPos val="b"/>
        <c:numFmt formatCode="General" sourceLinked="1"/>
        <c:majorTickMark val="out"/>
        <c:minorTickMark val="none"/>
        <c:tickLblPos val="nextTo"/>
        <c:crossAx val="-213826245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'FMV-Central-Summer-2035'!$AN$3</c:f>
              <c:strCache>
                <c:ptCount val="1"/>
                <c:pt idx="0">
                  <c:v>Nuclear</c:v>
                </c:pt>
              </c:strCache>
            </c:strRef>
          </c:tx>
          <c:spPr>
            <a:solidFill>
              <a:schemeClr val="accent3"/>
            </a:solidFill>
            <a:ln>
              <a:noFill/>
            </a:ln>
          </c:spPr>
          <c:cat>
            <c:strRef>
              <c:f>'FMV-Central-Summer-2035'!$B$4:$B$171</c:f>
              <c:strCache>
                <c:ptCount val="168"/>
                <c:pt idx="0">
                  <c:v>Sunday - 12/8/2035</c:v>
                </c:pt>
                <c:pt idx="1">
                  <c:v>Sunday - 12/8/2035</c:v>
                </c:pt>
                <c:pt idx="2">
                  <c:v>Sunday - 12/8/2035</c:v>
                </c:pt>
                <c:pt idx="3">
                  <c:v>Sunday - 12/8/2035</c:v>
                </c:pt>
                <c:pt idx="4">
                  <c:v>Sunday - 12/8/2035</c:v>
                </c:pt>
                <c:pt idx="5">
                  <c:v>Sunday - 12/8/2035</c:v>
                </c:pt>
                <c:pt idx="6">
                  <c:v>Sunday - 12/8/2035</c:v>
                </c:pt>
                <c:pt idx="7">
                  <c:v>Sunday - 12/8/2035</c:v>
                </c:pt>
                <c:pt idx="8">
                  <c:v>Sunday - 12/8/2035</c:v>
                </c:pt>
                <c:pt idx="9">
                  <c:v>Sunday - 12/8/2035</c:v>
                </c:pt>
                <c:pt idx="10">
                  <c:v>Sunday - 12/8/2035</c:v>
                </c:pt>
                <c:pt idx="11">
                  <c:v>Sunday - 12/8/2035</c:v>
                </c:pt>
                <c:pt idx="12">
                  <c:v>Sunday - 12/8/2035</c:v>
                </c:pt>
                <c:pt idx="13">
                  <c:v>Sunday - 12/8/2035</c:v>
                </c:pt>
                <c:pt idx="14">
                  <c:v>Sunday - 12/8/2035</c:v>
                </c:pt>
                <c:pt idx="15">
                  <c:v>Sunday - 12/8/2035</c:v>
                </c:pt>
                <c:pt idx="16">
                  <c:v>Sunday - 12/8/2035</c:v>
                </c:pt>
                <c:pt idx="17">
                  <c:v>Sunday - 12/8/2035</c:v>
                </c:pt>
                <c:pt idx="18">
                  <c:v>Sunday - 12/8/2035</c:v>
                </c:pt>
                <c:pt idx="19">
                  <c:v>Sunday - 12/8/2035</c:v>
                </c:pt>
                <c:pt idx="20">
                  <c:v>Sunday - 12/8/2035</c:v>
                </c:pt>
                <c:pt idx="21">
                  <c:v>Sunday - 12/8/2035</c:v>
                </c:pt>
                <c:pt idx="22">
                  <c:v>Sunday - 12/8/2035</c:v>
                </c:pt>
                <c:pt idx="23">
                  <c:v>Sunday - 12/8/2035</c:v>
                </c:pt>
                <c:pt idx="24">
                  <c:v>Monday - 13/8/2035</c:v>
                </c:pt>
                <c:pt idx="25">
                  <c:v>Monday - 13/8/2035</c:v>
                </c:pt>
                <c:pt idx="26">
                  <c:v>Monday - 13/8/2035</c:v>
                </c:pt>
                <c:pt idx="27">
                  <c:v>Monday - 13/8/2035</c:v>
                </c:pt>
                <c:pt idx="28">
                  <c:v>Monday - 13/8/2035</c:v>
                </c:pt>
                <c:pt idx="29">
                  <c:v>Monday - 13/8/2035</c:v>
                </c:pt>
                <c:pt idx="30">
                  <c:v>Monday - 13/8/2035</c:v>
                </c:pt>
                <c:pt idx="31">
                  <c:v>Monday - 13/8/2035</c:v>
                </c:pt>
                <c:pt idx="32">
                  <c:v>Monday - 13/8/2035</c:v>
                </c:pt>
                <c:pt idx="33">
                  <c:v>Monday - 13/8/2035</c:v>
                </c:pt>
                <c:pt idx="34">
                  <c:v>Monday - 13/8/2035</c:v>
                </c:pt>
                <c:pt idx="35">
                  <c:v>Monday - 13/8/2035</c:v>
                </c:pt>
                <c:pt idx="36">
                  <c:v>Monday - 13/8/2035</c:v>
                </c:pt>
                <c:pt idx="37">
                  <c:v>Monday - 13/8/2035</c:v>
                </c:pt>
                <c:pt idx="38">
                  <c:v>Monday - 13/8/2035</c:v>
                </c:pt>
                <c:pt idx="39">
                  <c:v>Monday - 13/8/2035</c:v>
                </c:pt>
                <c:pt idx="40">
                  <c:v>Monday - 13/8/2035</c:v>
                </c:pt>
                <c:pt idx="41">
                  <c:v>Monday - 13/8/2035</c:v>
                </c:pt>
                <c:pt idx="42">
                  <c:v>Monday - 13/8/2035</c:v>
                </c:pt>
                <c:pt idx="43">
                  <c:v>Monday - 13/8/2035</c:v>
                </c:pt>
                <c:pt idx="44">
                  <c:v>Monday - 13/8/2035</c:v>
                </c:pt>
                <c:pt idx="45">
                  <c:v>Monday - 13/8/2035</c:v>
                </c:pt>
                <c:pt idx="46">
                  <c:v>Monday - 13/8/2035</c:v>
                </c:pt>
                <c:pt idx="47">
                  <c:v>Monday - 13/8/2035</c:v>
                </c:pt>
                <c:pt idx="48">
                  <c:v>Tuesday - 14/8/2035</c:v>
                </c:pt>
                <c:pt idx="49">
                  <c:v>Tuesday - 14/8/2035</c:v>
                </c:pt>
                <c:pt idx="50">
                  <c:v>Tuesday - 14/8/2035</c:v>
                </c:pt>
                <c:pt idx="51">
                  <c:v>Tuesday - 14/8/2035</c:v>
                </c:pt>
                <c:pt idx="52">
                  <c:v>Tuesday - 14/8/2035</c:v>
                </c:pt>
                <c:pt idx="53">
                  <c:v>Tuesday - 14/8/2035</c:v>
                </c:pt>
                <c:pt idx="54">
                  <c:v>Tuesday - 14/8/2035</c:v>
                </c:pt>
                <c:pt idx="55">
                  <c:v>Tuesday - 14/8/2035</c:v>
                </c:pt>
                <c:pt idx="56">
                  <c:v>Tuesday - 14/8/2035</c:v>
                </c:pt>
                <c:pt idx="57">
                  <c:v>Tuesday - 14/8/2035</c:v>
                </c:pt>
                <c:pt idx="58">
                  <c:v>Tuesday - 14/8/2035</c:v>
                </c:pt>
                <c:pt idx="59">
                  <c:v>Tuesday - 14/8/2035</c:v>
                </c:pt>
                <c:pt idx="60">
                  <c:v>Tuesday - 14/8/2035</c:v>
                </c:pt>
                <c:pt idx="61">
                  <c:v>Tuesday - 14/8/2035</c:v>
                </c:pt>
                <c:pt idx="62">
                  <c:v>Tuesday - 14/8/2035</c:v>
                </c:pt>
                <c:pt idx="63">
                  <c:v>Tuesday - 14/8/2035</c:v>
                </c:pt>
                <c:pt idx="64">
                  <c:v>Tuesday - 14/8/2035</c:v>
                </c:pt>
                <c:pt idx="65">
                  <c:v>Tuesday - 14/8/2035</c:v>
                </c:pt>
                <c:pt idx="66">
                  <c:v>Tuesday - 14/8/2035</c:v>
                </c:pt>
                <c:pt idx="67">
                  <c:v>Tuesday - 14/8/2035</c:v>
                </c:pt>
                <c:pt idx="68">
                  <c:v>Tuesday - 14/8/2035</c:v>
                </c:pt>
                <c:pt idx="69">
                  <c:v>Tuesday - 14/8/2035</c:v>
                </c:pt>
                <c:pt idx="70">
                  <c:v>Tuesday - 14/8/2035</c:v>
                </c:pt>
                <c:pt idx="71">
                  <c:v>Tuesday - 14/8/2035</c:v>
                </c:pt>
                <c:pt idx="72">
                  <c:v>Wednesday - 15/8/2035</c:v>
                </c:pt>
                <c:pt idx="73">
                  <c:v>Wednesday - 15/8/2035</c:v>
                </c:pt>
                <c:pt idx="74">
                  <c:v>Wednesday - 15/8/2035</c:v>
                </c:pt>
                <c:pt idx="75">
                  <c:v>Wednesday - 15/8/2035</c:v>
                </c:pt>
                <c:pt idx="76">
                  <c:v>Wednesday - 15/8/2035</c:v>
                </c:pt>
                <c:pt idx="77">
                  <c:v>Wednesday - 15/8/2035</c:v>
                </c:pt>
                <c:pt idx="78">
                  <c:v>Wednesday - 15/8/2035</c:v>
                </c:pt>
                <c:pt idx="79">
                  <c:v>Wednesday - 15/8/2035</c:v>
                </c:pt>
                <c:pt idx="80">
                  <c:v>Wednesday - 15/8/2035</c:v>
                </c:pt>
                <c:pt idx="81">
                  <c:v>Wednesday - 15/8/2035</c:v>
                </c:pt>
                <c:pt idx="82">
                  <c:v>Wednesday - 15/8/2035</c:v>
                </c:pt>
                <c:pt idx="83">
                  <c:v>Wednesday - 15/8/2035</c:v>
                </c:pt>
                <c:pt idx="84">
                  <c:v>Wednesday - 15/8/2035</c:v>
                </c:pt>
                <c:pt idx="85">
                  <c:v>Wednesday - 15/8/2035</c:v>
                </c:pt>
                <c:pt idx="86">
                  <c:v>Wednesday - 15/8/2035</c:v>
                </c:pt>
                <c:pt idx="87">
                  <c:v>Wednesday - 15/8/2035</c:v>
                </c:pt>
                <c:pt idx="88">
                  <c:v>Wednesday - 15/8/2035</c:v>
                </c:pt>
                <c:pt idx="89">
                  <c:v>Wednesday - 15/8/2035</c:v>
                </c:pt>
                <c:pt idx="90">
                  <c:v>Wednesday - 15/8/2035</c:v>
                </c:pt>
                <c:pt idx="91">
                  <c:v>Wednesday - 15/8/2035</c:v>
                </c:pt>
                <c:pt idx="92">
                  <c:v>Wednesday - 15/8/2035</c:v>
                </c:pt>
                <c:pt idx="93">
                  <c:v>Wednesday - 15/8/2035</c:v>
                </c:pt>
                <c:pt idx="94">
                  <c:v>Wednesday - 15/8/2035</c:v>
                </c:pt>
                <c:pt idx="95">
                  <c:v>Wednesday - 15/8/2035</c:v>
                </c:pt>
                <c:pt idx="96">
                  <c:v>Thursday - 16/8/2035</c:v>
                </c:pt>
                <c:pt idx="97">
                  <c:v>Thursday - 16/8/2035</c:v>
                </c:pt>
                <c:pt idx="98">
                  <c:v>Thursday - 16/8/2035</c:v>
                </c:pt>
                <c:pt idx="99">
                  <c:v>Thursday - 16/8/2035</c:v>
                </c:pt>
                <c:pt idx="100">
                  <c:v>Thursday - 16/8/2035</c:v>
                </c:pt>
                <c:pt idx="101">
                  <c:v>Thursday - 16/8/2035</c:v>
                </c:pt>
                <c:pt idx="102">
                  <c:v>Thursday - 16/8/2035</c:v>
                </c:pt>
                <c:pt idx="103">
                  <c:v>Thursday - 16/8/2035</c:v>
                </c:pt>
                <c:pt idx="104">
                  <c:v>Thursday - 16/8/2035</c:v>
                </c:pt>
                <c:pt idx="105">
                  <c:v>Thursday - 16/8/2035</c:v>
                </c:pt>
                <c:pt idx="106">
                  <c:v>Thursday - 16/8/2035</c:v>
                </c:pt>
                <c:pt idx="107">
                  <c:v>Thursday - 16/8/2035</c:v>
                </c:pt>
                <c:pt idx="108">
                  <c:v>Thursday - 16/8/2035</c:v>
                </c:pt>
                <c:pt idx="109">
                  <c:v>Thursday - 16/8/2035</c:v>
                </c:pt>
                <c:pt idx="110">
                  <c:v>Thursday - 16/8/2035</c:v>
                </c:pt>
                <c:pt idx="111">
                  <c:v>Thursday - 16/8/2035</c:v>
                </c:pt>
                <c:pt idx="112">
                  <c:v>Thursday - 16/8/2035</c:v>
                </c:pt>
                <c:pt idx="113">
                  <c:v>Thursday - 16/8/2035</c:v>
                </c:pt>
                <c:pt idx="114">
                  <c:v>Thursday - 16/8/2035</c:v>
                </c:pt>
                <c:pt idx="115">
                  <c:v>Thursday - 16/8/2035</c:v>
                </c:pt>
                <c:pt idx="116">
                  <c:v>Thursday - 16/8/2035</c:v>
                </c:pt>
                <c:pt idx="117">
                  <c:v>Thursday - 16/8/2035</c:v>
                </c:pt>
                <c:pt idx="118">
                  <c:v>Thursday - 16/8/2035</c:v>
                </c:pt>
                <c:pt idx="119">
                  <c:v>Thursday - 16/8/2035</c:v>
                </c:pt>
                <c:pt idx="120">
                  <c:v>Friday - 17/8/2035</c:v>
                </c:pt>
                <c:pt idx="121">
                  <c:v>Friday - 17/8/2035</c:v>
                </c:pt>
                <c:pt idx="122">
                  <c:v>Friday - 17/8/2035</c:v>
                </c:pt>
                <c:pt idx="123">
                  <c:v>Friday - 17/8/2035</c:v>
                </c:pt>
                <c:pt idx="124">
                  <c:v>Friday - 17/8/2035</c:v>
                </c:pt>
                <c:pt idx="125">
                  <c:v>Friday - 17/8/2035</c:v>
                </c:pt>
                <c:pt idx="126">
                  <c:v>Friday - 17/8/2035</c:v>
                </c:pt>
                <c:pt idx="127">
                  <c:v>Friday - 17/8/2035</c:v>
                </c:pt>
                <c:pt idx="128">
                  <c:v>Friday - 17/8/2035</c:v>
                </c:pt>
                <c:pt idx="129">
                  <c:v>Friday - 17/8/2035</c:v>
                </c:pt>
                <c:pt idx="130">
                  <c:v>Friday - 17/8/2035</c:v>
                </c:pt>
                <c:pt idx="131">
                  <c:v>Friday - 17/8/2035</c:v>
                </c:pt>
                <c:pt idx="132">
                  <c:v>Friday - 17/8/2035</c:v>
                </c:pt>
                <c:pt idx="133">
                  <c:v>Friday - 17/8/2035</c:v>
                </c:pt>
                <c:pt idx="134">
                  <c:v>Friday - 17/8/2035</c:v>
                </c:pt>
                <c:pt idx="135">
                  <c:v>Friday - 17/8/2035</c:v>
                </c:pt>
                <c:pt idx="136">
                  <c:v>Friday - 17/8/2035</c:v>
                </c:pt>
                <c:pt idx="137">
                  <c:v>Friday - 17/8/2035</c:v>
                </c:pt>
                <c:pt idx="138">
                  <c:v>Friday - 17/8/2035</c:v>
                </c:pt>
                <c:pt idx="139">
                  <c:v>Friday - 17/8/2035</c:v>
                </c:pt>
                <c:pt idx="140">
                  <c:v>Friday - 17/8/2035</c:v>
                </c:pt>
                <c:pt idx="141">
                  <c:v>Friday - 17/8/2035</c:v>
                </c:pt>
                <c:pt idx="142">
                  <c:v>Friday - 17/8/2035</c:v>
                </c:pt>
                <c:pt idx="143">
                  <c:v>Friday - 17/8/2035</c:v>
                </c:pt>
                <c:pt idx="144">
                  <c:v>Saturday - 18/8/2035</c:v>
                </c:pt>
                <c:pt idx="145">
                  <c:v>Saturday - 18/8/2035</c:v>
                </c:pt>
                <c:pt idx="146">
                  <c:v>Saturday - 18/8/2035</c:v>
                </c:pt>
                <c:pt idx="147">
                  <c:v>Saturday - 18/8/2035</c:v>
                </c:pt>
                <c:pt idx="148">
                  <c:v>Saturday - 18/8/2035</c:v>
                </c:pt>
                <c:pt idx="149">
                  <c:v>Saturday - 18/8/2035</c:v>
                </c:pt>
                <c:pt idx="150">
                  <c:v>Saturday - 18/8/2035</c:v>
                </c:pt>
                <c:pt idx="151">
                  <c:v>Saturday - 18/8/2035</c:v>
                </c:pt>
                <c:pt idx="152">
                  <c:v>Saturday - 18/8/2035</c:v>
                </c:pt>
                <c:pt idx="153">
                  <c:v>Saturday - 18/8/2035</c:v>
                </c:pt>
                <c:pt idx="154">
                  <c:v>Saturday - 18/8/2035</c:v>
                </c:pt>
                <c:pt idx="155">
                  <c:v>Saturday - 18/8/2035</c:v>
                </c:pt>
                <c:pt idx="156">
                  <c:v>Saturday - 18/8/2035</c:v>
                </c:pt>
                <c:pt idx="157">
                  <c:v>Saturday - 18/8/2035</c:v>
                </c:pt>
                <c:pt idx="158">
                  <c:v>Saturday - 18/8/2035</c:v>
                </c:pt>
                <c:pt idx="159">
                  <c:v>Saturday - 18/8/2035</c:v>
                </c:pt>
                <c:pt idx="160">
                  <c:v>Saturday - 18/8/2035</c:v>
                </c:pt>
                <c:pt idx="161">
                  <c:v>Saturday - 18/8/2035</c:v>
                </c:pt>
                <c:pt idx="162">
                  <c:v>Saturday - 18/8/2035</c:v>
                </c:pt>
                <c:pt idx="163">
                  <c:v>Saturday - 18/8/2035</c:v>
                </c:pt>
                <c:pt idx="164">
                  <c:v>Saturday - 18/8/2035</c:v>
                </c:pt>
                <c:pt idx="165">
                  <c:v>Saturday - 18/8/2035</c:v>
                </c:pt>
                <c:pt idx="166">
                  <c:v>Saturday - 18/8/2035</c:v>
                </c:pt>
                <c:pt idx="167">
                  <c:v>Saturday - 18/8/2035</c:v>
                </c:pt>
              </c:strCache>
            </c:strRef>
          </c:cat>
          <c:val>
            <c:numRef>
              <c:f>'FMV-Central-Summer-2035'!$AN$4:$AN$171</c:f>
              <c:numCache>
                <c:formatCode>General</c:formatCode>
                <c:ptCount val="168"/>
                <c:pt idx="0">
                  <c:v>13588</c:v>
                </c:pt>
                <c:pt idx="1">
                  <c:v>13588</c:v>
                </c:pt>
                <c:pt idx="2">
                  <c:v>13588</c:v>
                </c:pt>
                <c:pt idx="3">
                  <c:v>13588</c:v>
                </c:pt>
                <c:pt idx="4">
                  <c:v>13588</c:v>
                </c:pt>
                <c:pt idx="5">
                  <c:v>13588</c:v>
                </c:pt>
                <c:pt idx="6">
                  <c:v>13588</c:v>
                </c:pt>
                <c:pt idx="7">
                  <c:v>13588</c:v>
                </c:pt>
                <c:pt idx="8">
                  <c:v>13588</c:v>
                </c:pt>
                <c:pt idx="9">
                  <c:v>13588</c:v>
                </c:pt>
                <c:pt idx="10">
                  <c:v>13588</c:v>
                </c:pt>
                <c:pt idx="11">
                  <c:v>13588</c:v>
                </c:pt>
                <c:pt idx="12">
                  <c:v>13588</c:v>
                </c:pt>
                <c:pt idx="13">
                  <c:v>13588</c:v>
                </c:pt>
                <c:pt idx="14">
                  <c:v>13588</c:v>
                </c:pt>
                <c:pt idx="15">
                  <c:v>13588</c:v>
                </c:pt>
                <c:pt idx="16">
                  <c:v>13588</c:v>
                </c:pt>
                <c:pt idx="17">
                  <c:v>13588</c:v>
                </c:pt>
                <c:pt idx="18">
                  <c:v>13588</c:v>
                </c:pt>
                <c:pt idx="19">
                  <c:v>13588</c:v>
                </c:pt>
                <c:pt idx="20">
                  <c:v>13588</c:v>
                </c:pt>
                <c:pt idx="21">
                  <c:v>13588</c:v>
                </c:pt>
                <c:pt idx="22">
                  <c:v>13588</c:v>
                </c:pt>
                <c:pt idx="23">
                  <c:v>13588</c:v>
                </c:pt>
                <c:pt idx="24">
                  <c:v>13588</c:v>
                </c:pt>
                <c:pt idx="25">
                  <c:v>13588</c:v>
                </c:pt>
                <c:pt idx="26">
                  <c:v>13588</c:v>
                </c:pt>
                <c:pt idx="27">
                  <c:v>13588</c:v>
                </c:pt>
                <c:pt idx="28">
                  <c:v>13588</c:v>
                </c:pt>
                <c:pt idx="29">
                  <c:v>13588</c:v>
                </c:pt>
                <c:pt idx="30">
                  <c:v>13588</c:v>
                </c:pt>
                <c:pt idx="31">
                  <c:v>13588</c:v>
                </c:pt>
                <c:pt idx="32">
                  <c:v>13588</c:v>
                </c:pt>
                <c:pt idx="33">
                  <c:v>13588</c:v>
                </c:pt>
                <c:pt idx="34">
                  <c:v>13588</c:v>
                </c:pt>
                <c:pt idx="35">
                  <c:v>13588</c:v>
                </c:pt>
                <c:pt idx="36">
                  <c:v>13588</c:v>
                </c:pt>
                <c:pt idx="37">
                  <c:v>13588</c:v>
                </c:pt>
                <c:pt idx="38">
                  <c:v>13588</c:v>
                </c:pt>
                <c:pt idx="39">
                  <c:v>13588</c:v>
                </c:pt>
                <c:pt idx="40">
                  <c:v>13588</c:v>
                </c:pt>
                <c:pt idx="41">
                  <c:v>13588</c:v>
                </c:pt>
                <c:pt idx="42">
                  <c:v>13588</c:v>
                </c:pt>
                <c:pt idx="43">
                  <c:v>13588</c:v>
                </c:pt>
                <c:pt idx="44">
                  <c:v>13588</c:v>
                </c:pt>
                <c:pt idx="45">
                  <c:v>12989</c:v>
                </c:pt>
                <c:pt idx="46">
                  <c:v>12989</c:v>
                </c:pt>
                <c:pt idx="47">
                  <c:v>12989</c:v>
                </c:pt>
                <c:pt idx="48">
                  <c:v>12989</c:v>
                </c:pt>
                <c:pt idx="49">
                  <c:v>12989</c:v>
                </c:pt>
                <c:pt idx="50">
                  <c:v>12989</c:v>
                </c:pt>
                <c:pt idx="51">
                  <c:v>12989</c:v>
                </c:pt>
                <c:pt idx="52">
                  <c:v>12989</c:v>
                </c:pt>
                <c:pt idx="53">
                  <c:v>12989</c:v>
                </c:pt>
                <c:pt idx="54">
                  <c:v>12989</c:v>
                </c:pt>
                <c:pt idx="55">
                  <c:v>12989</c:v>
                </c:pt>
                <c:pt idx="56">
                  <c:v>12989</c:v>
                </c:pt>
                <c:pt idx="57">
                  <c:v>12989</c:v>
                </c:pt>
                <c:pt idx="58">
                  <c:v>12989</c:v>
                </c:pt>
                <c:pt idx="59">
                  <c:v>12989</c:v>
                </c:pt>
                <c:pt idx="60">
                  <c:v>12989</c:v>
                </c:pt>
                <c:pt idx="61">
                  <c:v>12989</c:v>
                </c:pt>
                <c:pt idx="62">
                  <c:v>12989</c:v>
                </c:pt>
                <c:pt idx="63">
                  <c:v>12989</c:v>
                </c:pt>
                <c:pt idx="64">
                  <c:v>12989</c:v>
                </c:pt>
                <c:pt idx="65">
                  <c:v>12989</c:v>
                </c:pt>
                <c:pt idx="66">
                  <c:v>12989</c:v>
                </c:pt>
                <c:pt idx="67">
                  <c:v>12989</c:v>
                </c:pt>
                <c:pt idx="68">
                  <c:v>12989</c:v>
                </c:pt>
                <c:pt idx="69">
                  <c:v>12989</c:v>
                </c:pt>
                <c:pt idx="70">
                  <c:v>12989</c:v>
                </c:pt>
                <c:pt idx="71">
                  <c:v>12989</c:v>
                </c:pt>
                <c:pt idx="72">
                  <c:v>12989</c:v>
                </c:pt>
                <c:pt idx="73">
                  <c:v>12989</c:v>
                </c:pt>
                <c:pt idx="74">
                  <c:v>12989</c:v>
                </c:pt>
                <c:pt idx="75">
                  <c:v>12989</c:v>
                </c:pt>
                <c:pt idx="76">
                  <c:v>12989</c:v>
                </c:pt>
                <c:pt idx="77">
                  <c:v>12989</c:v>
                </c:pt>
                <c:pt idx="78">
                  <c:v>12989</c:v>
                </c:pt>
                <c:pt idx="79">
                  <c:v>12989</c:v>
                </c:pt>
                <c:pt idx="80">
                  <c:v>12989</c:v>
                </c:pt>
                <c:pt idx="81">
                  <c:v>12989</c:v>
                </c:pt>
                <c:pt idx="82">
                  <c:v>12989</c:v>
                </c:pt>
                <c:pt idx="83">
                  <c:v>12989</c:v>
                </c:pt>
                <c:pt idx="84">
                  <c:v>12989</c:v>
                </c:pt>
                <c:pt idx="85">
                  <c:v>12989</c:v>
                </c:pt>
                <c:pt idx="86">
                  <c:v>12989</c:v>
                </c:pt>
                <c:pt idx="87">
                  <c:v>12989</c:v>
                </c:pt>
                <c:pt idx="88">
                  <c:v>12989</c:v>
                </c:pt>
                <c:pt idx="89">
                  <c:v>12989</c:v>
                </c:pt>
                <c:pt idx="90">
                  <c:v>12989</c:v>
                </c:pt>
                <c:pt idx="91">
                  <c:v>12989</c:v>
                </c:pt>
                <c:pt idx="92">
                  <c:v>12989</c:v>
                </c:pt>
                <c:pt idx="93">
                  <c:v>12989</c:v>
                </c:pt>
                <c:pt idx="94">
                  <c:v>12989</c:v>
                </c:pt>
                <c:pt idx="95">
                  <c:v>12989</c:v>
                </c:pt>
                <c:pt idx="96">
                  <c:v>12989</c:v>
                </c:pt>
                <c:pt idx="97">
                  <c:v>12989</c:v>
                </c:pt>
                <c:pt idx="98">
                  <c:v>12989</c:v>
                </c:pt>
                <c:pt idx="99">
                  <c:v>12989</c:v>
                </c:pt>
                <c:pt idx="100">
                  <c:v>12989</c:v>
                </c:pt>
                <c:pt idx="101">
                  <c:v>12989</c:v>
                </c:pt>
                <c:pt idx="102">
                  <c:v>12989</c:v>
                </c:pt>
                <c:pt idx="103">
                  <c:v>12989</c:v>
                </c:pt>
                <c:pt idx="104">
                  <c:v>12989</c:v>
                </c:pt>
                <c:pt idx="105">
                  <c:v>12989</c:v>
                </c:pt>
                <c:pt idx="106">
                  <c:v>12989</c:v>
                </c:pt>
                <c:pt idx="107">
                  <c:v>12989</c:v>
                </c:pt>
                <c:pt idx="108">
                  <c:v>12989</c:v>
                </c:pt>
                <c:pt idx="109">
                  <c:v>12989</c:v>
                </c:pt>
                <c:pt idx="110">
                  <c:v>12989</c:v>
                </c:pt>
                <c:pt idx="111">
                  <c:v>12989</c:v>
                </c:pt>
                <c:pt idx="112">
                  <c:v>12989</c:v>
                </c:pt>
                <c:pt idx="113">
                  <c:v>12990</c:v>
                </c:pt>
                <c:pt idx="114">
                  <c:v>12990</c:v>
                </c:pt>
                <c:pt idx="115">
                  <c:v>12990</c:v>
                </c:pt>
                <c:pt idx="116">
                  <c:v>12990</c:v>
                </c:pt>
                <c:pt idx="117">
                  <c:v>12990</c:v>
                </c:pt>
                <c:pt idx="118">
                  <c:v>12990</c:v>
                </c:pt>
                <c:pt idx="119">
                  <c:v>12990</c:v>
                </c:pt>
                <c:pt idx="120">
                  <c:v>12990</c:v>
                </c:pt>
                <c:pt idx="121">
                  <c:v>12990</c:v>
                </c:pt>
                <c:pt idx="122">
                  <c:v>12990</c:v>
                </c:pt>
                <c:pt idx="123">
                  <c:v>12990</c:v>
                </c:pt>
                <c:pt idx="124">
                  <c:v>12990</c:v>
                </c:pt>
                <c:pt idx="125">
                  <c:v>12990</c:v>
                </c:pt>
                <c:pt idx="126">
                  <c:v>12990</c:v>
                </c:pt>
                <c:pt idx="127">
                  <c:v>12990</c:v>
                </c:pt>
                <c:pt idx="128">
                  <c:v>12990</c:v>
                </c:pt>
                <c:pt idx="129">
                  <c:v>12990</c:v>
                </c:pt>
                <c:pt idx="130">
                  <c:v>12990</c:v>
                </c:pt>
                <c:pt idx="131">
                  <c:v>12990</c:v>
                </c:pt>
                <c:pt idx="132">
                  <c:v>12990</c:v>
                </c:pt>
                <c:pt idx="133">
                  <c:v>12990</c:v>
                </c:pt>
                <c:pt idx="134">
                  <c:v>12990</c:v>
                </c:pt>
                <c:pt idx="135">
                  <c:v>12990</c:v>
                </c:pt>
                <c:pt idx="136">
                  <c:v>12990</c:v>
                </c:pt>
                <c:pt idx="137">
                  <c:v>12990</c:v>
                </c:pt>
                <c:pt idx="138">
                  <c:v>12990</c:v>
                </c:pt>
                <c:pt idx="139">
                  <c:v>12990</c:v>
                </c:pt>
                <c:pt idx="140">
                  <c:v>12990</c:v>
                </c:pt>
                <c:pt idx="141">
                  <c:v>12990</c:v>
                </c:pt>
                <c:pt idx="142">
                  <c:v>12990</c:v>
                </c:pt>
                <c:pt idx="143">
                  <c:v>12990</c:v>
                </c:pt>
                <c:pt idx="144">
                  <c:v>12990</c:v>
                </c:pt>
                <c:pt idx="145">
                  <c:v>12990</c:v>
                </c:pt>
                <c:pt idx="146">
                  <c:v>12990</c:v>
                </c:pt>
                <c:pt idx="147">
                  <c:v>12990</c:v>
                </c:pt>
                <c:pt idx="148">
                  <c:v>12990</c:v>
                </c:pt>
                <c:pt idx="149">
                  <c:v>12990</c:v>
                </c:pt>
                <c:pt idx="150">
                  <c:v>12990</c:v>
                </c:pt>
                <c:pt idx="151">
                  <c:v>12990</c:v>
                </c:pt>
                <c:pt idx="152">
                  <c:v>12990</c:v>
                </c:pt>
                <c:pt idx="153">
                  <c:v>12990</c:v>
                </c:pt>
                <c:pt idx="154">
                  <c:v>12990</c:v>
                </c:pt>
                <c:pt idx="155">
                  <c:v>12990</c:v>
                </c:pt>
                <c:pt idx="156">
                  <c:v>12990</c:v>
                </c:pt>
                <c:pt idx="157">
                  <c:v>12990</c:v>
                </c:pt>
                <c:pt idx="158">
                  <c:v>12990</c:v>
                </c:pt>
                <c:pt idx="159">
                  <c:v>12990</c:v>
                </c:pt>
                <c:pt idx="160">
                  <c:v>12990</c:v>
                </c:pt>
                <c:pt idx="161">
                  <c:v>12990</c:v>
                </c:pt>
                <c:pt idx="162">
                  <c:v>12990</c:v>
                </c:pt>
                <c:pt idx="163">
                  <c:v>14620</c:v>
                </c:pt>
                <c:pt idx="164">
                  <c:v>14620</c:v>
                </c:pt>
                <c:pt idx="165">
                  <c:v>14620</c:v>
                </c:pt>
                <c:pt idx="166">
                  <c:v>14620</c:v>
                </c:pt>
                <c:pt idx="167">
                  <c:v>14620</c:v>
                </c:pt>
              </c:numCache>
            </c:numRef>
          </c:val>
          <c:extLst>
            <c:ext xmlns:c16="http://schemas.microsoft.com/office/drawing/2014/chart" uri="{C3380CC4-5D6E-409C-BE32-E72D297353CC}">
              <c16:uniqueId val="{00000000-7917-4BE7-8BA6-36D0520496EE}"/>
            </c:ext>
          </c:extLst>
        </c:ser>
        <c:ser>
          <c:idx val="4"/>
          <c:order val="1"/>
          <c:tx>
            <c:strRef>
              <c:f>'FMV-Central-Summer-2035'!$AJ$3</c:f>
              <c:strCache>
                <c:ptCount val="1"/>
                <c:pt idx="0">
                  <c:v>CCS</c:v>
                </c:pt>
              </c:strCache>
            </c:strRef>
          </c:tx>
          <c:spPr>
            <a:solidFill>
              <a:schemeClr val="accent5"/>
            </a:solidFill>
            <a:ln>
              <a:noFill/>
            </a:ln>
          </c:spPr>
          <c:val>
            <c:numRef>
              <c:f>'FMV-Central-Summer-2035'!$AJ$4:$AJ$171</c:f>
              <c:numCache>
                <c:formatCode>General</c:formatCode>
                <c:ptCount val="168"/>
                <c:pt idx="0">
                  <c:v>1502</c:v>
                </c:pt>
                <c:pt idx="1">
                  <c:v>1502</c:v>
                </c:pt>
                <c:pt idx="2">
                  <c:v>1502</c:v>
                </c:pt>
                <c:pt idx="3">
                  <c:v>1502</c:v>
                </c:pt>
                <c:pt idx="4">
                  <c:v>1502</c:v>
                </c:pt>
                <c:pt idx="5">
                  <c:v>1047.2</c:v>
                </c:pt>
                <c:pt idx="6">
                  <c:v>751</c:v>
                </c:pt>
                <c:pt idx="7">
                  <c:v>751</c:v>
                </c:pt>
                <c:pt idx="8">
                  <c:v>828.39999999999884</c:v>
                </c:pt>
                <c:pt idx="9">
                  <c:v>1502</c:v>
                </c:pt>
                <c:pt idx="10">
                  <c:v>1502</c:v>
                </c:pt>
                <c:pt idx="11">
                  <c:v>1502</c:v>
                </c:pt>
                <c:pt idx="12">
                  <c:v>1502</c:v>
                </c:pt>
                <c:pt idx="13">
                  <c:v>1502</c:v>
                </c:pt>
                <c:pt idx="14">
                  <c:v>1502</c:v>
                </c:pt>
                <c:pt idx="15">
                  <c:v>1502</c:v>
                </c:pt>
                <c:pt idx="16">
                  <c:v>1502</c:v>
                </c:pt>
                <c:pt idx="17">
                  <c:v>1502</c:v>
                </c:pt>
                <c:pt idx="18">
                  <c:v>1502</c:v>
                </c:pt>
                <c:pt idx="19">
                  <c:v>1502</c:v>
                </c:pt>
                <c:pt idx="20">
                  <c:v>1502</c:v>
                </c:pt>
                <c:pt idx="21">
                  <c:v>1502</c:v>
                </c:pt>
                <c:pt idx="22">
                  <c:v>1502</c:v>
                </c:pt>
                <c:pt idx="23">
                  <c:v>1502</c:v>
                </c:pt>
                <c:pt idx="24">
                  <c:v>1502</c:v>
                </c:pt>
                <c:pt idx="25">
                  <c:v>1502</c:v>
                </c:pt>
                <c:pt idx="26">
                  <c:v>1502</c:v>
                </c:pt>
                <c:pt idx="27">
                  <c:v>1502</c:v>
                </c:pt>
                <c:pt idx="28">
                  <c:v>1502</c:v>
                </c:pt>
                <c:pt idx="29">
                  <c:v>1502</c:v>
                </c:pt>
                <c:pt idx="30">
                  <c:v>1502</c:v>
                </c:pt>
                <c:pt idx="31">
                  <c:v>1502</c:v>
                </c:pt>
                <c:pt idx="32">
                  <c:v>1502</c:v>
                </c:pt>
                <c:pt idx="33">
                  <c:v>1502</c:v>
                </c:pt>
                <c:pt idx="34">
                  <c:v>1502</c:v>
                </c:pt>
                <c:pt idx="35">
                  <c:v>1502</c:v>
                </c:pt>
                <c:pt idx="36">
                  <c:v>1502</c:v>
                </c:pt>
                <c:pt idx="37">
                  <c:v>1502</c:v>
                </c:pt>
                <c:pt idx="38">
                  <c:v>1502</c:v>
                </c:pt>
                <c:pt idx="39">
                  <c:v>1502</c:v>
                </c:pt>
                <c:pt idx="40">
                  <c:v>1502</c:v>
                </c:pt>
                <c:pt idx="41">
                  <c:v>1502</c:v>
                </c:pt>
                <c:pt idx="42">
                  <c:v>1502</c:v>
                </c:pt>
                <c:pt idx="43">
                  <c:v>1502</c:v>
                </c:pt>
                <c:pt idx="44">
                  <c:v>1502</c:v>
                </c:pt>
                <c:pt idx="45">
                  <c:v>1502</c:v>
                </c:pt>
                <c:pt idx="46">
                  <c:v>1502</c:v>
                </c:pt>
                <c:pt idx="47">
                  <c:v>1502</c:v>
                </c:pt>
                <c:pt idx="48">
                  <c:v>1502</c:v>
                </c:pt>
                <c:pt idx="49">
                  <c:v>1502</c:v>
                </c:pt>
                <c:pt idx="50">
                  <c:v>1502</c:v>
                </c:pt>
                <c:pt idx="51">
                  <c:v>1502</c:v>
                </c:pt>
                <c:pt idx="52">
                  <c:v>1502</c:v>
                </c:pt>
                <c:pt idx="53">
                  <c:v>1502</c:v>
                </c:pt>
                <c:pt idx="54">
                  <c:v>1502</c:v>
                </c:pt>
                <c:pt idx="55">
                  <c:v>1502</c:v>
                </c:pt>
                <c:pt idx="56">
                  <c:v>1502</c:v>
                </c:pt>
                <c:pt idx="57">
                  <c:v>1502</c:v>
                </c:pt>
                <c:pt idx="58">
                  <c:v>1502</c:v>
                </c:pt>
                <c:pt idx="59">
                  <c:v>1502</c:v>
                </c:pt>
                <c:pt idx="60">
                  <c:v>1502</c:v>
                </c:pt>
                <c:pt idx="61">
                  <c:v>1502</c:v>
                </c:pt>
                <c:pt idx="62">
                  <c:v>1502</c:v>
                </c:pt>
                <c:pt idx="63">
                  <c:v>1502</c:v>
                </c:pt>
                <c:pt idx="64">
                  <c:v>1502</c:v>
                </c:pt>
                <c:pt idx="65">
                  <c:v>1502</c:v>
                </c:pt>
                <c:pt idx="66">
                  <c:v>1502</c:v>
                </c:pt>
                <c:pt idx="67">
                  <c:v>1502</c:v>
                </c:pt>
                <c:pt idx="68">
                  <c:v>1502</c:v>
                </c:pt>
                <c:pt idx="69">
                  <c:v>1502</c:v>
                </c:pt>
                <c:pt idx="70">
                  <c:v>1502</c:v>
                </c:pt>
                <c:pt idx="71">
                  <c:v>1502</c:v>
                </c:pt>
                <c:pt idx="72">
                  <c:v>1502</c:v>
                </c:pt>
                <c:pt idx="73">
                  <c:v>1502</c:v>
                </c:pt>
                <c:pt idx="74">
                  <c:v>1502</c:v>
                </c:pt>
                <c:pt idx="75">
                  <c:v>1502</c:v>
                </c:pt>
                <c:pt idx="76">
                  <c:v>1502</c:v>
                </c:pt>
                <c:pt idx="77">
                  <c:v>1502</c:v>
                </c:pt>
                <c:pt idx="78">
                  <c:v>1502</c:v>
                </c:pt>
                <c:pt idx="79">
                  <c:v>1502</c:v>
                </c:pt>
                <c:pt idx="80">
                  <c:v>1502</c:v>
                </c:pt>
                <c:pt idx="81">
                  <c:v>1502</c:v>
                </c:pt>
                <c:pt idx="82">
                  <c:v>1502</c:v>
                </c:pt>
                <c:pt idx="83">
                  <c:v>1502</c:v>
                </c:pt>
                <c:pt idx="84">
                  <c:v>1502</c:v>
                </c:pt>
                <c:pt idx="85">
                  <c:v>1502</c:v>
                </c:pt>
                <c:pt idx="86">
                  <c:v>1502</c:v>
                </c:pt>
                <c:pt idx="87">
                  <c:v>1502</c:v>
                </c:pt>
                <c:pt idx="88">
                  <c:v>1502</c:v>
                </c:pt>
                <c:pt idx="89">
                  <c:v>1502</c:v>
                </c:pt>
                <c:pt idx="90">
                  <c:v>1502</c:v>
                </c:pt>
                <c:pt idx="91">
                  <c:v>1502</c:v>
                </c:pt>
                <c:pt idx="92">
                  <c:v>1502</c:v>
                </c:pt>
                <c:pt idx="93">
                  <c:v>1502</c:v>
                </c:pt>
                <c:pt idx="94">
                  <c:v>1502</c:v>
                </c:pt>
                <c:pt idx="95">
                  <c:v>828.39999999999702</c:v>
                </c:pt>
                <c:pt idx="96">
                  <c:v>751</c:v>
                </c:pt>
                <c:pt idx="97">
                  <c:v>751</c:v>
                </c:pt>
                <c:pt idx="98">
                  <c:v>751</c:v>
                </c:pt>
                <c:pt idx="99">
                  <c:v>751</c:v>
                </c:pt>
                <c:pt idx="100">
                  <c:v>751</c:v>
                </c:pt>
                <c:pt idx="101">
                  <c:v>751</c:v>
                </c:pt>
                <c:pt idx="102">
                  <c:v>751</c:v>
                </c:pt>
                <c:pt idx="103">
                  <c:v>751</c:v>
                </c:pt>
                <c:pt idx="104">
                  <c:v>1047.2</c:v>
                </c:pt>
                <c:pt idx="105">
                  <c:v>1047.2</c:v>
                </c:pt>
                <c:pt idx="106">
                  <c:v>1047.2</c:v>
                </c:pt>
                <c:pt idx="107">
                  <c:v>1047.2</c:v>
                </c:pt>
                <c:pt idx="108">
                  <c:v>1047.2</c:v>
                </c:pt>
                <c:pt idx="109">
                  <c:v>1047.2</c:v>
                </c:pt>
                <c:pt idx="110">
                  <c:v>1047.2</c:v>
                </c:pt>
                <c:pt idx="111">
                  <c:v>1502</c:v>
                </c:pt>
                <c:pt idx="112">
                  <c:v>1502</c:v>
                </c:pt>
                <c:pt idx="113">
                  <c:v>1502</c:v>
                </c:pt>
                <c:pt idx="114">
                  <c:v>1502</c:v>
                </c:pt>
                <c:pt idx="115">
                  <c:v>1502</c:v>
                </c:pt>
                <c:pt idx="116">
                  <c:v>1502</c:v>
                </c:pt>
                <c:pt idx="117">
                  <c:v>1502</c:v>
                </c:pt>
                <c:pt idx="118">
                  <c:v>751</c:v>
                </c:pt>
                <c:pt idx="119">
                  <c:v>751</c:v>
                </c:pt>
                <c:pt idx="120">
                  <c:v>751</c:v>
                </c:pt>
                <c:pt idx="121">
                  <c:v>751</c:v>
                </c:pt>
                <c:pt idx="122">
                  <c:v>751</c:v>
                </c:pt>
                <c:pt idx="123">
                  <c:v>751</c:v>
                </c:pt>
                <c:pt idx="124">
                  <c:v>751</c:v>
                </c:pt>
                <c:pt idx="125">
                  <c:v>751</c:v>
                </c:pt>
                <c:pt idx="126">
                  <c:v>751</c:v>
                </c:pt>
                <c:pt idx="127">
                  <c:v>1047.2</c:v>
                </c:pt>
                <c:pt idx="128">
                  <c:v>1502</c:v>
                </c:pt>
                <c:pt idx="129">
                  <c:v>1502</c:v>
                </c:pt>
                <c:pt idx="130">
                  <c:v>1502</c:v>
                </c:pt>
                <c:pt idx="131">
                  <c:v>1502</c:v>
                </c:pt>
                <c:pt idx="132">
                  <c:v>1502</c:v>
                </c:pt>
                <c:pt idx="133">
                  <c:v>1502</c:v>
                </c:pt>
                <c:pt idx="134">
                  <c:v>1502</c:v>
                </c:pt>
                <c:pt idx="135">
                  <c:v>1502</c:v>
                </c:pt>
                <c:pt idx="136">
                  <c:v>1502</c:v>
                </c:pt>
                <c:pt idx="137">
                  <c:v>1502</c:v>
                </c:pt>
                <c:pt idx="138">
                  <c:v>1502</c:v>
                </c:pt>
                <c:pt idx="139">
                  <c:v>1502</c:v>
                </c:pt>
                <c:pt idx="140">
                  <c:v>1502</c:v>
                </c:pt>
                <c:pt idx="141">
                  <c:v>1502</c:v>
                </c:pt>
                <c:pt idx="142">
                  <c:v>1502</c:v>
                </c:pt>
                <c:pt idx="143">
                  <c:v>1502</c:v>
                </c:pt>
                <c:pt idx="144">
                  <c:v>1502</c:v>
                </c:pt>
                <c:pt idx="145">
                  <c:v>1502</c:v>
                </c:pt>
                <c:pt idx="146">
                  <c:v>1502</c:v>
                </c:pt>
                <c:pt idx="147">
                  <c:v>1502</c:v>
                </c:pt>
                <c:pt idx="148">
                  <c:v>1502</c:v>
                </c:pt>
                <c:pt idx="149">
                  <c:v>1502</c:v>
                </c:pt>
                <c:pt idx="150">
                  <c:v>1502</c:v>
                </c:pt>
                <c:pt idx="151">
                  <c:v>1502</c:v>
                </c:pt>
                <c:pt idx="152">
                  <c:v>1502</c:v>
                </c:pt>
                <c:pt idx="153">
                  <c:v>1502</c:v>
                </c:pt>
                <c:pt idx="154">
                  <c:v>1502</c:v>
                </c:pt>
                <c:pt idx="155">
                  <c:v>1502</c:v>
                </c:pt>
                <c:pt idx="156">
                  <c:v>1502</c:v>
                </c:pt>
                <c:pt idx="157">
                  <c:v>1502</c:v>
                </c:pt>
                <c:pt idx="158">
                  <c:v>1502</c:v>
                </c:pt>
                <c:pt idx="159">
                  <c:v>1502</c:v>
                </c:pt>
                <c:pt idx="160">
                  <c:v>1502</c:v>
                </c:pt>
                <c:pt idx="161">
                  <c:v>1502</c:v>
                </c:pt>
                <c:pt idx="162">
                  <c:v>1502</c:v>
                </c:pt>
                <c:pt idx="163">
                  <c:v>1502</c:v>
                </c:pt>
                <c:pt idx="164">
                  <c:v>1502</c:v>
                </c:pt>
                <c:pt idx="165">
                  <c:v>1502</c:v>
                </c:pt>
                <c:pt idx="166">
                  <c:v>1502</c:v>
                </c:pt>
                <c:pt idx="167">
                  <c:v>1502</c:v>
                </c:pt>
              </c:numCache>
            </c:numRef>
          </c:val>
          <c:extLst>
            <c:ext xmlns:c16="http://schemas.microsoft.com/office/drawing/2014/chart" uri="{C3380CC4-5D6E-409C-BE32-E72D297353CC}">
              <c16:uniqueId val="{00000001-7917-4BE7-8BA6-36D0520496EE}"/>
            </c:ext>
          </c:extLst>
        </c:ser>
        <c:ser>
          <c:idx val="2"/>
          <c:order val="2"/>
          <c:tx>
            <c:strRef>
              <c:f>'FMV-Central-Summer-2035'!$AM$3</c:f>
              <c:strCache>
                <c:ptCount val="1"/>
                <c:pt idx="0">
                  <c:v>Other Renewables</c:v>
                </c:pt>
              </c:strCache>
            </c:strRef>
          </c:tx>
          <c:spPr>
            <a:solidFill>
              <a:schemeClr val="accent2"/>
            </a:solidFill>
            <a:ln>
              <a:noFill/>
            </a:ln>
          </c:spPr>
          <c:cat>
            <c:strRef>
              <c:f>'FMV-Central-Summer-2035'!$B$4:$B$171</c:f>
              <c:strCache>
                <c:ptCount val="168"/>
                <c:pt idx="0">
                  <c:v>Sunday - 12/8/2035</c:v>
                </c:pt>
                <c:pt idx="1">
                  <c:v>Sunday - 12/8/2035</c:v>
                </c:pt>
                <c:pt idx="2">
                  <c:v>Sunday - 12/8/2035</c:v>
                </c:pt>
                <c:pt idx="3">
                  <c:v>Sunday - 12/8/2035</c:v>
                </c:pt>
                <c:pt idx="4">
                  <c:v>Sunday - 12/8/2035</c:v>
                </c:pt>
                <c:pt idx="5">
                  <c:v>Sunday - 12/8/2035</c:v>
                </c:pt>
                <c:pt idx="6">
                  <c:v>Sunday - 12/8/2035</c:v>
                </c:pt>
                <c:pt idx="7">
                  <c:v>Sunday - 12/8/2035</c:v>
                </c:pt>
                <c:pt idx="8">
                  <c:v>Sunday - 12/8/2035</c:v>
                </c:pt>
                <c:pt idx="9">
                  <c:v>Sunday - 12/8/2035</c:v>
                </c:pt>
                <c:pt idx="10">
                  <c:v>Sunday - 12/8/2035</c:v>
                </c:pt>
                <c:pt idx="11">
                  <c:v>Sunday - 12/8/2035</c:v>
                </c:pt>
                <c:pt idx="12">
                  <c:v>Sunday - 12/8/2035</c:v>
                </c:pt>
                <c:pt idx="13">
                  <c:v>Sunday - 12/8/2035</c:v>
                </c:pt>
                <c:pt idx="14">
                  <c:v>Sunday - 12/8/2035</c:v>
                </c:pt>
                <c:pt idx="15">
                  <c:v>Sunday - 12/8/2035</c:v>
                </c:pt>
                <c:pt idx="16">
                  <c:v>Sunday - 12/8/2035</c:v>
                </c:pt>
                <c:pt idx="17">
                  <c:v>Sunday - 12/8/2035</c:v>
                </c:pt>
                <c:pt idx="18">
                  <c:v>Sunday - 12/8/2035</c:v>
                </c:pt>
                <c:pt idx="19">
                  <c:v>Sunday - 12/8/2035</c:v>
                </c:pt>
                <c:pt idx="20">
                  <c:v>Sunday - 12/8/2035</c:v>
                </c:pt>
                <c:pt idx="21">
                  <c:v>Sunday - 12/8/2035</c:v>
                </c:pt>
                <c:pt idx="22">
                  <c:v>Sunday - 12/8/2035</c:v>
                </c:pt>
                <c:pt idx="23">
                  <c:v>Sunday - 12/8/2035</c:v>
                </c:pt>
                <c:pt idx="24">
                  <c:v>Monday - 13/8/2035</c:v>
                </c:pt>
                <c:pt idx="25">
                  <c:v>Monday - 13/8/2035</c:v>
                </c:pt>
                <c:pt idx="26">
                  <c:v>Monday - 13/8/2035</c:v>
                </c:pt>
                <c:pt idx="27">
                  <c:v>Monday - 13/8/2035</c:v>
                </c:pt>
                <c:pt idx="28">
                  <c:v>Monday - 13/8/2035</c:v>
                </c:pt>
                <c:pt idx="29">
                  <c:v>Monday - 13/8/2035</c:v>
                </c:pt>
                <c:pt idx="30">
                  <c:v>Monday - 13/8/2035</c:v>
                </c:pt>
                <c:pt idx="31">
                  <c:v>Monday - 13/8/2035</c:v>
                </c:pt>
                <c:pt idx="32">
                  <c:v>Monday - 13/8/2035</c:v>
                </c:pt>
                <c:pt idx="33">
                  <c:v>Monday - 13/8/2035</c:v>
                </c:pt>
                <c:pt idx="34">
                  <c:v>Monday - 13/8/2035</c:v>
                </c:pt>
                <c:pt idx="35">
                  <c:v>Monday - 13/8/2035</c:v>
                </c:pt>
                <c:pt idx="36">
                  <c:v>Monday - 13/8/2035</c:v>
                </c:pt>
                <c:pt idx="37">
                  <c:v>Monday - 13/8/2035</c:v>
                </c:pt>
                <c:pt idx="38">
                  <c:v>Monday - 13/8/2035</c:v>
                </c:pt>
                <c:pt idx="39">
                  <c:v>Monday - 13/8/2035</c:v>
                </c:pt>
                <c:pt idx="40">
                  <c:v>Monday - 13/8/2035</c:v>
                </c:pt>
                <c:pt idx="41">
                  <c:v>Monday - 13/8/2035</c:v>
                </c:pt>
                <c:pt idx="42">
                  <c:v>Monday - 13/8/2035</c:v>
                </c:pt>
                <c:pt idx="43">
                  <c:v>Monday - 13/8/2035</c:v>
                </c:pt>
                <c:pt idx="44">
                  <c:v>Monday - 13/8/2035</c:v>
                </c:pt>
                <c:pt idx="45">
                  <c:v>Monday - 13/8/2035</c:v>
                </c:pt>
                <c:pt idx="46">
                  <c:v>Monday - 13/8/2035</c:v>
                </c:pt>
                <c:pt idx="47">
                  <c:v>Monday - 13/8/2035</c:v>
                </c:pt>
                <c:pt idx="48">
                  <c:v>Tuesday - 14/8/2035</c:v>
                </c:pt>
                <c:pt idx="49">
                  <c:v>Tuesday - 14/8/2035</c:v>
                </c:pt>
                <c:pt idx="50">
                  <c:v>Tuesday - 14/8/2035</c:v>
                </c:pt>
                <c:pt idx="51">
                  <c:v>Tuesday - 14/8/2035</c:v>
                </c:pt>
                <c:pt idx="52">
                  <c:v>Tuesday - 14/8/2035</c:v>
                </c:pt>
                <c:pt idx="53">
                  <c:v>Tuesday - 14/8/2035</c:v>
                </c:pt>
                <c:pt idx="54">
                  <c:v>Tuesday - 14/8/2035</c:v>
                </c:pt>
                <c:pt idx="55">
                  <c:v>Tuesday - 14/8/2035</c:v>
                </c:pt>
                <c:pt idx="56">
                  <c:v>Tuesday - 14/8/2035</c:v>
                </c:pt>
                <c:pt idx="57">
                  <c:v>Tuesday - 14/8/2035</c:v>
                </c:pt>
                <c:pt idx="58">
                  <c:v>Tuesday - 14/8/2035</c:v>
                </c:pt>
                <c:pt idx="59">
                  <c:v>Tuesday - 14/8/2035</c:v>
                </c:pt>
                <c:pt idx="60">
                  <c:v>Tuesday - 14/8/2035</c:v>
                </c:pt>
                <c:pt idx="61">
                  <c:v>Tuesday - 14/8/2035</c:v>
                </c:pt>
                <c:pt idx="62">
                  <c:v>Tuesday - 14/8/2035</c:v>
                </c:pt>
                <c:pt idx="63">
                  <c:v>Tuesday - 14/8/2035</c:v>
                </c:pt>
                <c:pt idx="64">
                  <c:v>Tuesday - 14/8/2035</c:v>
                </c:pt>
                <c:pt idx="65">
                  <c:v>Tuesday - 14/8/2035</c:v>
                </c:pt>
                <c:pt idx="66">
                  <c:v>Tuesday - 14/8/2035</c:v>
                </c:pt>
                <c:pt idx="67">
                  <c:v>Tuesday - 14/8/2035</c:v>
                </c:pt>
                <c:pt idx="68">
                  <c:v>Tuesday - 14/8/2035</c:v>
                </c:pt>
                <c:pt idx="69">
                  <c:v>Tuesday - 14/8/2035</c:v>
                </c:pt>
                <c:pt idx="70">
                  <c:v>Tuesday - 14/8/2035</c:v>
                </c:pt>
                <c:pt idx="71">
                  <c:v>Tuesday - 14/8/2035</c:v>
                </c:pt>
                <c:pt idx="72">
                  <c:v>Wednesday - 15/8/2035</c:v>
                </c:pt>
                <c:pt idx="73">
                  <c:v>Wednesday - 15/8/2035</c:v>
                </c:pt>
                <c:pt idx="74">
                  <c:v>Wednesday - 15/8/2035</c:v>
                </c:pt>
                <c:pt idx="75">
                  <c:v>Wednesday - 15/8/2035</c:v>
                </c:pt>
                <c:pt idx="76">
                  <c:v>Wednesday - 15/8/2035</c:v>
                </c:pt>
                <c:pt idx="77">
                  <c:v>Wednesday - 15/8/2035</c:v>
                </c:pt>
                <c:pt idx="78">
                  <c:v>Wednesday - 15/8/2035</c:v>
                </c:pt>
                <c:pt idx="79">
                  <c:v>Wednesday - 15/8/2035</c:v>
                </c:pt>
                <c:pt idx="80">
                  <c:v>Wednesday - 15/8/2035</c:v>
                </c:pt>
                <c:pt idx="81">
                  <c:v>Wednesday - 15/8/2035</c:v>
                </c:pt>
                <c:pt idx="82">
                  <c:v>Wednesday - 15/8/2035</c:v>
                </c:pt>
                <c:pt idx="83">
                  <c:v>Wednesday - 15/8/2035</c:v>
                </c:pt>
                <c:pt idx="84">
                  <c:v>Wednesday - 15/8/2035</c:v>
                </c:pt>
                <c:pt idx="85">
                  <c:v>Wednesday - 15/8/2035</c:v>
                </c:pt>
                <c:pt idx="86">
                  <c:v>Wednesday - 15/8/2035</c:v>
                </c:pt>
                <c:pt idx="87">
                  <c:v>Wednesday - 15/8/2035</c:v>
                </c:pt>
                <c:pt idx="88">
                  <c:v>Wednesday - 15/8/2035</c:v>
                </c:pt>
                <c:pt idx="89">
                  <c:v>Wednesday - 15/8/2035</c:v>
                </c:pt>
                <c:pt idx="90">
                  <c:v>Wednesday - 15/8/2035</c:v>
                </c:pt>
                <c:pt idx="91">
                  <c:v>Wednesday - 15/8/2035</c:v>
                </c:pt>
                <c:pt idx="92">
                  <c:v>Wednesday - 15/8/2035</c:v>
                </c:pt>
                <c:pt idx="93">
                  <c:v>Wednesday - 15/8/2035</c:v>
                </c:pt>
                <c:pt idx="94">
                  <c:v>Wednesday - 15/8/2035</c:v>
                </c:pt>
                <c:pt idx="95">
                  <c:v>Wednesday - 15/8/2035</c:v>
                </c:pt>
                <c:pt idx="96">
                  <c:v>Thursday - 16/8/2035</c:v>
                </c:pt>
                <c:pt idx="97">
                  <c:v>Thursday - 16/8/2035</c:v>
                </c:pt>
                <c:pt idx="98">
                  <c:v>Thursday - 16/8/2035</c:v>
                </c:pt>
                <c:pt idx="99">
                  <c:v>Thursday - 16/8/2035</c:v>
                </c:pt>
                <c:pt idx="100">
                  <c:v>Thursday - 16/8/2035</c:v>
                </c:pt>
                <c:pt idx="101">
                  <c:v>Thursday - 16/8/2035</c:v>
                </c:pt>
                <c:pt idx="102">
                  <c:v>Thursday - 16/8/2035</c:v>
                </c:pt>
                <c:pt idx="103">
                  <c:v>Thursday - 16/8/2035</c:v>
                </c:pt>
                <c:pt idx="104">
                  <c:v>Thursday - 16/8/2035</c:v>
                </c:pt>
                <c:pt idx="105">
                  <c:v>Thursday - 16/8/2035</c:v>
                </c:pt>
                <c:pt idx="106">
                  <c:v>Thursday - 16/8/2035</c:v>
                </c:pt>
                <c:pt idx="107">
                  <c:v>Thursday - 16/8/2035</c:v>
                </c:pt>
                <c:pt idx="108">
                  <c:v>Thursday - 16/8/2035</c:v>
                </c:pt>
                <c:pt idx="109">
                  <c:v>Thursday - 16/8/2035</c:v>
                </c:pt>
                <c:pt idx="110">
                  <c:v>Thursday - 16/8/2035</c:v>
                </c:pt>
                <c:pt idx="111">
                  <c:v>Thursday - 16/8/2035</c:v>
                </c:pt>
                <c:pt idx="112">
                  <c:v>Thursday - 16/8/2035</c:v>
                </c:pt>
                <c:pt idx="113">
                  <c:v>Thursday - 16/8/2035</c:v>
                </c:pt>
                <c:pt idx="114">
                  <c:v>Thursday - 16/8/2035</c:v>
                </c:pt>
                <c:pt idx="115">
                  <c:v>Thursday - 16/8/2035</c:v>
                </c:pt>
                <c:pt idx="116">
                  <c:v>Thursday - 16/8/2035</c:v>
                </c:pt>
                <c:pt idx="117">
                  <c:v>Thursday - 16/8/2035</c:v>
                </c:pt>
                <c:pt idx="118">
                  <c:v>Thursday - 16/8/2035</c:v>
                </c:pt>
                <c:pt idx="119">
                  <c:v>Thursday - 16/8/2035</c:v>
                </c:pt>
                <c:pt idx="120">
                  <c:v>Friday - 17/8/2035</c:v>
                </c:pt>
                <c:pt idx="121">
                  <c:v>Friday - 17/8/2035</c:v>
                </c:pt>
                <c:pt idx="122">
                  <c:v>Friday - 17/8/2035</c:v>
                </c:pt>
                <c:pt idx="123">
                  <c:v>Friday - 17/8/2035</c:v>
                </c:pt>
                <c:pt idx="124">
                  <c:v>Friday - 17/8/2035</c:v>
                </c:pt>
                <c:pt idx="125">
                  <c:v>Friday - 17/8/2035</c:v>
                </c:pt>
                <c:pt idx="126">
                  <c:v>Friday - 17/8/2035</c:v>
                </c:pt>
                <c:pt idx="127">
                  <c:v>Friday - 17/8/2035</c:v>
                </c:pt>
                <c:pt idx="128">
                  <c:v>Friday - 17/8/2035</c:v>
                </c:pt>
                <c:pt idx="129">
                  <c:v>Friday - 17/8/2035</c:v>
                </c:pt>
                <c:pt idx="130">
                  <c:v>Friday - 17/8/2035</c:v>
                </c:pt>
                <c:pt idx="131">
                  <c:v>Friday - 17/8/2035</c:v>
                </c:pt>
                <c:pt idx="132">
                  <c:v>Friday - 17/8/2035</c:v>
                </c:pt>
                <c:pt idx="133">
                  <c:v>Friday - 17/8/2035</c:v>
                </c:pt>
                <c:pt idx="134">
                  <c:v>Friday - 17/8/2035</c:v>
                </c:pt>
                <c:pt idx="135">
                  <c:v>Friday - 17/8/2035</c:v>
                </c:pt>
                <c:pt idx="136">
                  <c:v>Friday - 17/8/2035</c:v>
                </c:pt>
                <c:pt idx="137">
                  <c:v>Friday - 17/8/2035</c:v>
                </c:pt>
                <c:pt idx="138">
                  <c:v>Friday - 17/8/2035</c:v>
                </c:pt>
                <c:pt idx="139">
                  <c:v>Friday - 17/8/2035</c:v>
                </c:pt>
                <c:pt idx="140">
                  <c:v>Friday - 17/8/2035</c:v>
                </c:pt>
                <c:pt idx="141">
                  <c:v>Friday - 17/8/2035</c:v>
                </c:pt>
                <c:pt idx="142">
                  <c:v>Friday - 17/8/2035</c:v>
                </c:pt>
                <c:pt idx="143">
                  <c:v>Friday - 17/8/2035</c:v>
                </c:pt>
                <c:pt idx="144">
                  <c:v>Saturday - 18/8/2035</c:v>
                </c:pt>
                <c:pt idx="145">
                  <c:v>Saturday - 18/8/2035</c:v>
                </c:pt>
                <c:pt idx="146">
                  <c:v>Saturday - 18/8/2035</c:v>
                </c:pt>
                <c:pt idx="147">
                  <c:v>Saturday - 18/8/2035</c:v>
                </c:pt>
                <c:pt idx="148">
                  <c:v>Saturday - 18/8/2035</c:v>
                </c:pt>
                <c:pt idx="149">
                  <c:v>Saturday - 18/8/2035</c:v>
                </c:pt>
                <c:pt idx="150">
                  <c:v>Saturday - 18/8/2035</c:v>
                </c:pt>
                <c:pt idx="151">
                  <c:v>Saturday - 18/8/2035</c:v>
                </c:pt>
                <c:pt idx="152">
                  <c:v>Saturday - 18/8/2035</c:v>
                </c:pt>
                <c:pt idx="153">
                  <c:v>Saturday - 18/8/2035</c:v>
                </c:pt>
                <c:pt idx="154">
                  <c:v>Saturday - 18/8/2035</c:v>
                </c:pt>
                <c:pt idx="155">
                  <c:v>Saturday - 18/8/2035</c:v>
                </c:pt>
                <c:pt idx="156">
                  <c:v>Saturday - 18/8/2035</c:v>
                </c:pt>
                <c:pt idx="157">
                  <c:v>Saturday - 18/8/2035</c:v>
                </c:pt>
                <c:pt idx="158">
                  <c:v>Saturday - 18/8/2035</c:v>
                </c:pt>
                <c:pt idx="159">
                  <c:v>Saturday - 18/8/2035</c:v>
                </c:pt>
                <c:pt idx="160">
                  <c:v>Saturday - 18/8/2035</c:v>
                </c:pt>
                <c:pt idx="161">
                  <c:v>Saturday - 18/8/2035</c:v>
                </c:pt>
                <c:pt idx="162">
                  <c:v>Saturday - 18/8/2035</c:v>
                </c:pt>
                <c:pt idx="163">
                  <c:v>Saturday - 18/8/2035</c:v>
                </c:pt>
                <c:pt idx="164">
                  <c:v>Saturday - 18/8/2035</c:v>
                </c:pt>
                <c:pt idx="165">
                  <c:v>Saturday - 18/8/2035</c:v>
                </c:pt>
                <c:pt idx="166">
                  <c:v>Saturday - 18/8/2035</c:v>
                </c:pt>
                <c:pt idx="167">
                  <c:v>Saturday - 18/8/2035</c:v>
                </c:pt>
              </c:strCache>
            </c:strRef>
          </c:cat>
          <c:val>
            <c:numRef>
              <c:f>'FMV-Central-Summer-2035'!$AW$4:$AW$171</c:f>
              <c:numCache>
                <c:formatCode>General</c:formatCode>
                <c:ptCount val="168"/>
                <c:pt idx="0">
                  <c:v>1997.8424221128</c:v>
                </c:pt>
                <c:pt idx="1">
                  <c:v>1997.8424221128</c:v>
                </c:pt>
                <c:pt idx="2">
                  <c:v>1997.8424221128</c:v>
                </c:pt>
                <c:pt idx="3">
                  <c:v>1997.8424221128</c:v>
                </c:pt>
                <c:pt idx="4">
                  <c:v>1997.8424221128</c:v>
                </c:pt>
                <c:pt idx="5">
                  <c:v>1663.9574731128</c:v>
                </c:pt>
                <c:pt idx="6">
                  <c:v>1708.542604933803</c:v>
                </c:pt>
                <c:pt idx="7">
                  <c:v>1663.9574731128</c:v>
                </c:pt>
                <c:pt idx="8">
                  <c:v>1997.8424221128</c:v>
                </c:pt>
                <c:pt idx="9">
                  <c:v>1997.8424221127991</c:v>
                </c:pt>
                <c:pt idx="10">
                  <c:v>1997.8424221128</c:v>
                </c:pt>
                <c:pt idx="11">
                  <c:v>1997.8424221127991</c:v>
                </c:pt>
                <c:pt idx="12">
                  <c:v>1997.8424221127991</c:v>
                </c:pt>
                <c:pt idx="13">
                  <c:v>1997.8424221128</c:v>
                </c:pt>
                <c:pt idx="14">
                  <c:v>1997.8424221128</c:v>
                </c:pt>
                <c:pt idx="15">
                  <c:v>1997.8424221128</c:v>
                </c:pt>
                <c:pt idx="16">
                  <c:v>1997.8424221128</c:v>
                </c:pt>
                <c:pt idx="17">
                  <c:v>1997.8424221128</c:v>
                </c:pt>
                <c:pt idx="18">
                  <c:v>1997.8424221128</c:v>
                </c:pt>
                <c:pt idx="19">
                  <c:v>1997.8424221128</c:v>
                </c:pt>
                <c:pt idx="20">
                  <c:v>1997.8424221128</c:v>
                </c:pt>
                <c:pt idx="21">
                  <c:v>1997.8424221128</c:v>
                </c:pt>
                <c:pt idx="22">
                  <c:v>1997.8424221128</c:v>
                </c:pt>
                <c:pt idx="23">
                  <c:v>1997.8424221128</c:v>
                </c:pt>
                <c:pt idx="24">
                  <c:v>1997.8424221128</c:v>
                </c:pt>
                <c:pt idx="25">
                  <c:v>1997.8424221128</c:v>
                </c:pt>
                <c:pt idx="26">
                  <c:v>1997.8424221128</c:v>
                </c:pt>
                <c:pt idx="27">
                  <c:v>1997.8424221128</c:v>
                </c:pt>
                <c:pt idx="28">
                  <c:v>1997.8424221128</c:v>
                </c:pt>
                <c:pt idx="29">
                  <c:v>1997.8424221128</c:v>
                </c:pt>
                <c:pt idx="30">
                  <c:v>1997.8424221128</c:v>
                </c:pt>
                <c:pt idx="31">
                  <c:v>1997.8424221127991</c:v>
                </c:pt>
                <c:pt idx="32">
                  <c:v>1997.8424221127991</c:v>
                </c:pt>
                <c:pt idx="33">
                  <c:v>1997.8424221127991</c:v>
                </c:pt>
                <c:pt idx="34">
                  <c:v>1997.8424221127991</c:v>
                </c:pt>
                <c:pt idx="35">
                  <c:v>1997.8424221127991</c:v>
                </c:pt>
                <c:pt idx="36">
                  <c:v>1997.8424221128</c:v>
                </c:pt>
                <c:pt idx="37">
                  <c:v>1997.8424221128</c:v>
                </c:pt>
                <c:pt idx="38">
                  <c:v>1997.8424221128</c:v>
                </c:pt>
                <c:pt idx="39">
                  <c:v>1997.8424221128</c:v>
                </c:pt>
                <c:pt idx="40">
                  <c:v>1997.8424221128</c:v>
                </c:pt>
                <c:pt idx="41">
                  <c:v>1997.8424221128</c:v>
                </c:pt>
                <c:pt idx="42">
                  <c:v>1997.8424221128</c:v>
                </c:pt>
                <c:pt idx="43">
                  <c:v>1997.8424221128</c:v>
                </c:pt>
                <c:pt idx="44">
                  <c:v>1997.8424221128</c:v>
                </c:pt>
                <c:pt idx="45">
                  <c:v>1997.8424221128</c:v>
                </c:pt>
                <c:pt idx="46">
                  <c:v>1997.8424221128</c:v>
                </c:pt>
                <c:pt idx="47">
                  <c:v>1997.8424221128</c:v>
                </c:pt>
                <c:pt idx="48">
                  <c:v>1997.8424221128</c:v>
                </c:pt>
                <c:pt idx="49">
                  <c:v>1997.8424221128</c:v>
                </c:pt>
                <c:pt idx="50">
                  <c:v>1997.8424221128</c:v>
                </c:pt>
                <c:pt idx="51">
                  <c:v>1997.8424221128</c:v>
                </c:pt>
                <c:pt idx="52">
                  <c:v>1997.8424221128</c:v>
                </c:pt>
                <c:pt idx="53">
                  <c:v>1997.8424221128</c:v>
                </c:pt>
                <c:pt idx="54">
                  <c:v>1997.8424221128</c:v>
                </c:pt>
                <c:pt idx="55">
                  <c:v>1997.8424221128</c:v>
                </c:pt>
                <c:pt idx="56">
                  <c:v>1997.8424221128</c:v>
                </c:pt>
                <c:pt idx="57">
                  <c:v>1997.8424221128</c:v>
                </c:pt>
                <c:pt idx="58">
                  <c:v>1997.8424221128</c:v>
                </c:pt>
                <c:pt idx="59">
                  <c:v>1997.8424221128</c:v>
                </c:pt>
                <c:pt idx="60">
                  <c:v>1997.8424221128</c:v>
                </c:pt>
                <c:pt idx="61">
                  <c:v>1997.8424221128</c:v>
                </c:pt>
                <c:pt idx="62">
                  <c:v>1997.8424221128</c:v>
                </c:pt>
                <c:pt idx="63">
                  <c:v>1997.8424221128</c:v>
                </c:pt>
                <c:pt idx="64">
                  <c:v>1997.8424221128</c:v>
                </c:pt>
                <c:pt idx="65">
                  <c:v>1997.8424221128</c:v>
                </c:pt>
                <c:pt idx="66">
                  <c:v>1997.8424221128</c:v>
                </c:pt>
                <c:pt idx="67">
                  <c:v>1997.8424221128</c:v>
                </c:pt>
                <c:pt idx="68">
                  <c:v>1997.8424221128</c:v>
                </c:pt>
                <c:pt idx="69">
                  <c:v>1997.8424221128</c:v>
                </c:pt>
                <c:pt idx="70">
                  <c:v>1997.8424221128</c:v>
                </c:pt>
                <c:pt idx="71">
                  <c:v>1997.8424221128</c:v>
                </c:pt>
                <c:pt idx="72">
                  <c:v>1997.8424221128</c:v>
                </c:pt>
                <c:pt idx="73">
                  <c:v>1997.8424221128</c:v>
                </c:pt>
                <c:pt idx="74">
                  <c:v>1997.8424221128</c:v>
                </c:pt>
                <c:pt idx="75">
                  <c:v>1997.8424221128</c:v>
                </c:pt>
                <c:pt idx="76">
                  <c:v>1997.8424221128</c:v>
                </c:pt>
                <c:pt idx="77">
                  <c:v>1997.8424221128</c:v>
                </c:pt>
                <c:pt idx="78">
                  <c:v>1997.8424221128</c:v>
                </c:pt>
                <c:pt idx="79">
                  <c:v>1997.8424221128</c:v>
                </c:pt>
                <c:pt idx="80">
                  <c:v>1997.8424221128</c:v>
                </c:pt>
                <c:pt idx="81">
                  <c:v>1997.8424221128</c:v>
                </c:pt>
                <c:pt idx="82">
                  <c:v>1997.8424221128</c:v>
                </c:pt>
                <c:pt idx="83">
                  <c:v>1997.8424221128</c:v>
                </c:pt>
                <c:pt idx="84">
                  <c:v>1997.8424221128</c:v>
                </c:pt>
                <c:pt idx="85">
                  <c:v>1997.8424221128</c:v>
                </c:pt>
                <c:pt idx="86">
                  <c:v>1997.8424221128</c:v>
                </c:pt>
                <c:pt idx="87">
                  <c:v>1997.8424221128</c:v>
                </c:pt>
                <c:pt idx="88">
                  <c:v>1997.8424221128</c:v>
                </c:pt>
                <c:pt idx="89">
                  <c:v>1997.8424221128</c:v>
                </c:pt>
                <c:pt idx="90">
                  <c:v>1997.8424221128</c:v>
                </c:pt>
                <c:pt idx="91">
                  <c:v>1997.8424221128</c:v>
                </c:pt>
                <c:pt idx="92">
                  <c:v>1997.8424221128</c:v>
                </c:pt>
                <c:pt idx="93">
                  <c:v>1997.8424221128</c:v>
                </c:pt>
                <c:pt idx="94">
                  <c:v>1997.8424221128</c:v>
                </c:pt>
                <c:pt idx="95">
                  <c:v>1997.8424221128</c:v>
                </c:pt>
                <c:pt idx="96">
                  <c:v>1997.8424221128</c:v>
                </c:pt>
                <c:pt idx="97">
                  <c:v>1663.9574731128</c:v>
                </c:pt>
                <c:pt idx="98">
                  <c:v>1663.9574731128</c:v>
                </c:pt>
                <c:pt idx="99">
                  <c:v>1601.8291291178</c:v>
                </c:pt>
                <c:pt idx="100">
                  <c:v>384.87605495600008</c:v>
                </c:pt>
                <c:pt idx="101">
                  <c:v>0</c:v>
                </c:pt>
                <c:pt idx="102">
                  <c:v>1519.1399024217999</c:v>
                </c:pt>
                <c:pt idx="103">
                  <c:v>1997.8424221128</c:v>
                </c:pt>
                <c:pt idx="104">
                  <c:v>1997.8424221127991</c:v>
                </c:pt>
                <c:pt idx="105">
                  <c:v>1997.8424221128</c:v>
                </c:pt>
                <c:pt idx="106">
                  <c:v>1997.8424221127991</c:v>
                </c:pt>
                <c:pt idx="107">
                  <c:v>1997.8424221128</c:v>
                </c:pt>
                <c:pt idx="108">
                  <c:v>1997.8424221128</c:v>
                </c:pt>
                <c:pt idx="109">
                  <c:v>1997.8424221128</c:v>
                </c:pt>
                <c:pt idx="110">
                  <c:v>1997.8424221128</c:v>
                </c:pt>
                <c:pt idx="111">
                  <c:v>1997.8424221128</c:v>
                </c:pt>
                <c:pt idx="112">
                  <c:v>1997.8424221128</c:v>
                </c:pt>
                <c:pt idx="113">
                  <c:v>1997.8424221128</c:v>
                </c:pt>
                <c:pt idx="114">
                  <c:v>1997.8424221128</c:v>
                </c:pt>
                <c:pt idx="115">
                  <c:v>1997.8424221128</c:v>
                </c:pt>
                <c:pt idx="116">
                  <c:v>1997.8424221128</c:v>
                </c:pt>
                <c:pt idx="117">
                  <c:v>1997.8424221128</c:v>
                </c:pt>
                <c:pt idx="118">
                  <c:v>1800.583162171996</c:v>
                </c:pt>
                <c:pt idx="119">
                  <c:v>1663.9574731128</c:v>
                </c:pt>
                <c:pt idx="120">
                  <c:v>1308.4218713018099</c:v>
                </c:pt>
                <c:pt idx="121">
                  <c:v>428.539255239998</c:v>
                </c:pt>
                <c:pt idx="122">
                  <c:v>1663.9574731128</c:v>
                </c:pt>
                <c:pt idx="123">
                  <c:v>1663.9574731128</c:v>
                </c:pt>
                <c:pt idx="124">
                  <c:v>1997.8424221128</c:v>
                </c:pt>
                <c:pt idx="125">
                  <c:v>1663.9574731128</c:v>
                </c:pt>
                <c:pt idx="126">
                  <c:v>1704.5417878541959</c:v>
                </c:pt>
                <c:pt idx="127">
                  <c:v>1939.5859319399981</c:v>
                </c:pt>
                <c:pt idx="128">
                  <c:v>1997.8424221127991</c:v>
                </c:pt>
                <c:pt idx="129">
                  <c:v>1997.8424221127991</c:v>
                </c:pt>
                <c:pt idx="130">
                  <c:v>1997.8424221127991</c:v>
                </c:pt>
                <c:pt idx="131">
                  <c:v>1997.8424221128</c:v>
                </c:pt>
                <c:pt idx="132">
                  <c:v>1997.8424221128</c:v>
                </c:pt>
                <c:pt idx="133">
                  <c:v>1997.8424221128</c:v>
                </c:pt>
                <c:pt idx="134">
                  <c:v>1997.8424221128</c:v>
                </c:pt>
                <c:pt idx="135">
                  <c:v>1997.8424221128</c:v>
                </c:pt>
                <c:pt idx="136">
                  <c:v>1997.8424221128</c:v>
                </c:pt>
                <c:pt idx="137">
                  <c:v>1997.8424221128</c:v>
                </c:pt>
                <c:pt idx="138">
                  <c:v>1997.8424221128</c:v>
                </c:pt>
                <c:pt idx="139">
                  <c:v>1997.8424221128</c:v>
                </c:pt>
                <c:pt idx="140">
                  <c:v>1997.8424221128</c:v>
                </c:pt>
                <c:pt idx="141">
                  <c:v>1997.8424221128</c:v>
                </c:pt>
                <c:pt idx="142">
                  <c:v>1997.8424221128</c:v>
                </c:pt>
                <c:pt idx="143">
                  <c:v>1997.8424221128</c:v>
                </c:pt>
                <c:pt idx="144">
                  <c:v>1997.8424221128</c:v>
                </c:pt>
                <c:pt idx="145">
                  <c:v>1997.8424221128</c:v>
                </c:pt>
                <c:pt idx="146">
                  <c:v>1997.8424221128</c:v>
                </c:pt>
                <c:pt idx="147">
                  <c:v>1997.8424221128</c:v>
                </c:pt>
                <c:pt idx="148">
                  <c:v>1997.8424221128</c:v>
                </c:pt>
                <c:pt idx="149">
                  <c:v>1997.8424221128</c:v>
                </c:pt>
                <c:pt idx="150">
                  <c:v>1997.8424221128</c:v>
                </c:pt>
                <c:pt idx="151">
                  <c:v>1997.8424221128</c:v>
                </c:pt>
                <c:pt idx="152">
                  <c:v>1997.8424221128</c:v>
                </c:pt>
                <c:pt idx="153">
                  <c:v>1997.8424221127991</c:v>
                </c:pt>
                <c:pt idx="154">
                  <c:v>1997.8424221128</c:v>
                </c:pt>
                <c:pt idx="155">
                  <c:v>1997.8424221127991</c:v>
                </c:pt>
                <c:pt idx="156">
                  <c:v>1997.8424221127991</c:v>
                </c:pt>
                <c:pt idx="157">
                  <c:v>1997.8424221128</c:v>
                </c:pt>
                <c:pt idx="158">
                  <c:v>1997.8424221128</c:v>
                </c:pt>
                <c:pt idx="159">
                  <c:v>1997.8424221128</c:v>
                </c:pt>
                <c:pt idx="160">
                  <c:v>1997.8424221128</c:v>
                </c:pt>
                <c:pt idx="161">
                  <c:v>1997.8424221128</c:v>
                </c:pt>
                <c:pt idx="162">
                  <c:v>1997.8424221128</c:v>
                </c:pt>
                <c:pt idx="163">
                  <c:v>1997.8424221128</c:v>
                </c:pt>
                <c:pt idx="164">
                  <c:v>1997.8424221128</c:v>
                </c:pt>
                <c:pt idx="165">
                  <c:v>1997.8424221128</c:v>
                </c:pt>
                <c:pt idx="166">
                  <c:v>1997.8424221128</c:v>
                </c:pt>
                <c:pt idx="167">
                  <c:v>1997.8424221128</c:v>
                </c:pt>
              </c:numCache>
            </c:numRef>
          </c:val>
          <c:extLst>
            <c:ext xmlns:c16="http://schemas.microsoft.com/office/drawing/2014/chart" uri="{C3380CC4-5D6E-409C-BE32-E72D297353CC}">
              <c16:uniqueId val="{00000002-7917-4BE7-8BA6-36D0520496EE}"/>
            </c:ext>
          </c:extLst>
        </c:ser>
        <c:ser>
          <c:idx val="1"/>
          <c:order val="3"/>
          <c:tx>
            <c:v>Solar</c:v>
          </c:tx>
          <c:spPr>
            <a:solidFill>
              <a:schemeClr val="accent1">
                <a:lumMod val="60000"/>
                <a:lumOff val="40000"/>
              </a:schemeClr>
            </a:solidFill>
            <a:ln>
              <a:noFill/>
            </a:ln>
          </c:spPr>
          <c:val>
            <c:numRef>
              <c:f>'FMV-Central-Summer-2035'!$AU$4:$AU$171</c:f>
              <c:numCache>
                <c:formatCode>General</c:formatCode>
                <c:ptCount val="168"/>
                <c:pt idx="0">
                  <c:v>0</c:v>
                </c:pt>
                <c:pt idx="1">
                  <c:v>0</c:v>
                </c:pt>
                <c:pt idx="2">
                  <c:v>0</c:v>
                </c:pt>
                <c:pt idx="3">
                  <c:v>546.92599999999993</c:v>
                </c:pt>
                <c:pt idx="4">
                  <c:v>1827.704</c:v>
                </c:pt>
                <c:pt idx="5">
                  <c:v>3995.4839999999999</c:v>
                </c:pt>
                <c:pt idx="6">
                  <c:v>6611.7460000000001</c:v>
                </c:pt>
                <c:pt idx="7">
                  <c:v>8685.6740000000009</c:v>
                </c:pt>
                <c:pt idx="8">
                  <c:v>9811.8979999999956</c:v>
                </c:pt>
                <c:pt idx="9">
                  <c:v>10656.566000000001</c:v>
                </c:pt>
                <c:pt idx="10">
                  <c:v>10965.825999999999</c:v>
                </c:pt>
                <c:pt idx="11">
                  <c:v>10545.048000000001</c:v>
                </c:pt>
                <c:pt idx="12">
                  <c:v>9434.232</c:v>
                </c:pt>
                <c:pt idx="13">
                  <c:v>7874.1559999999999</c:v>
                </c:pt>
                <c:pt idx="14">
                  <c:v>5403.2640000000001</c:v>
                </c:pt>
                <c:pt idx="15">
                  <c:v>3062.3339999999998</c:v>
                </c:pt>
                <c:pt idx="16">
                  <c:v>1166.9259999999999</c:v>
                </c:pt>
                <c:pt idx="17">
                  <c:v>140</c:v>
                </c:pt>
                <c:pt idx="18">
                  <c:v>0</c:v>
                </c:pt>
                <c:pt idx="19">
                  <c:v>0</c:v>
                </c:pt>
                <c:pt idx="20">
                  <c:v>0</c:v>
                </c:pt>
                <c:pt idx="21">
                  <c:v>0</c:v>
                </c:pt>
                <c:pt idx="22">
                  <c:v>0</c:v>
                </c:pt>
                <c:pt idx="23">
                  <c:v>0</c:v>
                </c:pt>
                <c:pt idx="24">
                  <c:v>0</c:v>
                </c:pt>
                <c:pt idx="25">
                  <c:v>0</c:v>
                </c:pt>
                <c:pt idx="26">
                  <c:v>0</c:v>
                </c:pt>
                <c:pt idx="27">
                  <c:v>626.92599999999993</c:v>
                </c:pt>
                <c:pt idx="28">
                  <c:v>2106.1480000000001</c:v>
                </c:pt>
                <c:pt idx="29">
                  <c:v>4615.4839999999986</c:v>
                </c:pt>
                <c:pt idx="30">
                  <c:v>7258.6719999999996</c:v>
                </c:pt>
                <c:pt idx="31">
                  <c:v>9338.7479999999978</c:v>
                </c:pt>
                <c:pt idx="32">
                  <c:v>10171.120000000001</c:v>
                </c:pt>
                <c:pt idx="33">
                  <c:v>10455.01</c:v>
                </c:pt>
                <c:pt idx="34">
                  <c:v>10114.232</c:v>
                </c:pt>
                <c:pt idx="35">
                  <c:v>9096.49</c:v>
                </c:pt>
                <c:pt idx="36">
                  <c:v>7697.192</c:v>
                </c:pt>
                <c:pt idx="37">
                  <c:v>6324.82</c:v>
                </c:pt>
                <c:pt idx="38">
                  <c:v>4317.8180000000002</c:v>
                </c:pt>
                <c:pt idx="39">
                  <c:v>2435.4079999999999</c:v>
                </c:pt>
                <c:pt idx="40">
                  <c:v>946.92599999999993</c:v>
                </c:pt>
                <c:pt idx="41">
                  <c:v>113.074</c:v>
                </c:pt>
                <c:pt idx="42">
                  <c:v>0</c:v>
                </c:pt>
                <c:pt idx="43">
                  <c:v>0</c:v>
                </c:pt>
                <c:pt idx="44">
                  <c:v>0</c:v>
                </c:pt>
                <c:pt idx="45">
                  <c:v>0</c:v>
                </c:pt>
                <c:pt idx="46">
                  <c:v>0</c:v>
                </c:pt>
                <c:pt idx="47">
                  <c:v>0</c:v>
                </c:pt>
                <c:pt idx="48">
                  <c:v>0</c:v>
                </c:pt>
                <c:pt idx="49">
                  <c:v>0</c:v>
                </c:pt>
                <c:pt idx="50">
                  <c:v>0</c:v>
                </c:pt>
                <c:pt idx="51">
                  <c:v>426.92599999999987</c:v>
                </c:pt>
                <c:pt idx="52">
                  <c:v>1387.704</c:v>
                </c:pt>
                <c:pt idx="53">
                  <c:v>2556.9639999999999</c:v>
                </c:pt>
                <c:pt idx="54">
                  <c:v>3933.15</c:v>
                </c:pt>
                <c:pt idx="55">
                  <c:v>4298.5200000000004</c:v>
                </c:pt>
                <c:pt idx="56">
                  <c:v>4011.5940000000001</c:v>
                </c:pt>
                <c:pt idx="57">
                  <c:v>4193.1499999999996</c:v>
                </c:pt>
                <c:pt idx="58">
                  <c:v>4421.6319999999996</c:v>
                </c:pt>
                <c:pt idx="59">
                  <c:v>4723.9660000000003</c:v>
                </c:pt>
                <c:pt idx="60">
                  <c:v>5206.3</c:v>
                </c:pt>
                <c:pt idx="61">
                  <c:v>5380.152</c:v>
                </c:pt>
                <c:pt idx="62">
                  <c:v>4230.1139999999996</c:v>
                </c:pt>
                <c:pt idx="63">
                  <c:v>2567.7040000000002</c:v>
                </c:pt>
                <c:pt idx="64">
                  <c:v>980</c:v>
                </c:pt>
                <c:pt idx="65">
                  <c:v>100</c:v>
                </c:pt>
                <c:pt idx="66">
                  <c:v>0</c:v>
                </c:pt>
                <c:pt idx="67">
                  <c:v>0</c:v>
                </c:pt>
                <c:pt idx="68">
                  <c:v>0</c:v>
                </c:pt>
                <c:pt idx="69">
                  <c:v>0</c:v>
                </c:pt>
                <c:pt idx="70">
                  <c:v>0</c:v>
                </c:pt>
                <c:pt idx="71">
                  <c:v>0</c:v>
                </c:pt>
                <c:pt idx="72">
                  <c:v>0</c:v>
                </c:pt>
                <c:pt idx="73">
                  <c:v>0</c:v>
                </c:pt>
                <c:pt idx="74">
                  <c:v>0</c:v>
                </c:pt>
                <c:pt idx="75">
                  <c:v>326.92599999999987</c:v>
                </c:pt>
                <c:pt idx="76">
                  <c:v>854.63</c:v>
                </c:pt>
                <c:pt idx="77">
                  <c:v>1236.1859999999999</c:v>
                </c:pt>
                <c:pt idx="78">
                  <c:v>2157.7420000000002</c:v>
                </c:pt>
                <c:pt idx="79">
                  <c:v>2216.9639999999999</c:v>
                </c:pt>
                <c:pt idx="80">
                  <c:v>2178.52</c:v>
                </c:pt>
                <c:pt idx="81">
                  <c:v>2547.7800000000002</c:v>
                </c:pt>
                <c:pt idx="82">
                  <c:v>2902.41</c:v>
                </c:pt>
                <c:pt idx="83">
                  <c:v>3462.41</c:v>
                </c:pt>
                <c:pt idx="84">
                  <c:v>4535.4839999999986</c:v>
                </c:pt>
                <c:pt idx="85">
                  <c:v>4529.3360000000002</c:v>
                </c:pt>
                <c:pt idx="86">
                  <c:v>3514.7060000000001</c:v>
                </c:pt>
                <c:pt idx="87">
                  <c:v>2128.482</c:v>
                </c:pt>
                <c:pt idx="88">
                  <c:v>806.92599999999993</c:v>
                </c:pt>
                <c:pt idx="89">
                  <c:v>80</c:v>
                </c:pt>
                <c:pt idx="90">
                  <c:v>0</c:v>
                </c:pt>
                <c:pt idx="91">
                  <c:v>0</c:v>
                </c:pt>
                <c:pt idx="92">
                  <c:v>0</c:v>
                </c:pt>
                <c:pt idx="93">
                  <c:v>0</c:v>
                </c:pt>
                <c:pt idx="94">
                  <c:v>0</c:v>
                </c:pt>
                <c:pt idx="95">
                  <c:v>0</c:v>
                </c:pt>
                <c:pt idx="96">
                  <c:v>0</c:v>
                </c:pt>
                <c:pt idx="97">
                  <c:v>0</c:v>
                </c:pt>
                <c:pt idx="98">
                  <c:v>0</c:v>
                </c:pt>
                <c:pt idx="99">
                  <c:v>473.85199999999992</c:v>
                </c:pt>
                <c:pt idx="100">
                  <c:v>1808.482</c:v>
                </c:pt>
                <c:pt idx="101">
                  <c:v>3872.4479999999999</c:v>
                </c:pt>
                <c:pt idx="102">
                  <c:v>5965.674</c:v>
                </c:pt>
                <c:pt idx="103">
                  <c:v>7038.8239999999996</c:v>
                </c:pt>
                <c:pt idx="104">
                  <c:v>6785.75</c:v>
                </c:pt>
                <c:pt idx="105">
                  <c:v>6390.3419999999996</c:v>
                </c:pt>
                <c:pt idx="106">
                  <c:v>6638.0460000000003</c:v>
                </c:pt>
                <c:pt idx="107">
                  <c:v>6710.3419999999996</c:v>
                </c:pt>
                <c:pt idx="108">
                  <c:v>6493.3779999999997</c:v>
                </c:pt>
                <c:pt idx="109">
                  <c:v>5603.34</c:v>
                </c:pt>
                <c:pt idx="110">
                  <c:v>3888.634</c:v>
                </c:pt>
                <c:pt idx="111">
                  <c:v>2190.8159999999998</c:v>
                </c:pt>
                <c:pt idx="112">
                  <c:v>820.77800000000002</c:v>
                </c:pt>
                <c:pt idx="113">
                  <c:v>66.926000000000002</c:v>
                </c:pt>
                <c:pt idx="114">
                  <c:v>0</c:v>
                </c:pt>
                <c:pt idx="115">
                  <c:v>0</c:v>
                </c:pt>
                <c:pt idx="116">
                  <c:v>0</c:v>
                </c:pt>
                <c:pt idx="117">
                  <c:v>0</c:v>
                </c:pt>
                <c:pt idx="118">
                  <c:v>0</c:v>
                </c:pt>
                <c:pt idx="119">
                  <c:v>0</c:v>
                </c:pt>
                <c:pt idx="120">
                  <c:v>0</c:v>
                </c:pt>
                <c:pt idx="121">
                  <c:v>0</c:v>
                </c:pt>
                <c:pt idx="122">
                  <c:v>0</c:v>
                </c:pt>
                <c:pt idx="123">
                  <c:v>500</c:v>
                </c:pt>
                <c:pt idx="124">
                  <c:v>1986.1479999999999</c:v>
                </c:pt>
                <c:pt idx="125">
                  <c:v>4360.8540000000003</c:v>
                </c:pt>
                <c:pt idx="126">
                  <c:v>6544.82</c:v>
                </c:pt>
                <c:pt idx="127">
                  <c:v>7908.71</c:v>
                </c:pt>
                <c:pt idx="128">
                  <c:v>7701.7839999999997</c:v>
                </c:pt>
                <c:pt idx="129">
                  <c:v>7234.08</c:v>
                </c:pt>
                <c:pt idx="130">
                  <c:v>6724.82</c:v>
                </c:pt>
                <c:pt idx="131">
                  <c:v>5987.8559999999998</c:v>
                </c:pt>
                <c:pt idx="132">
                  <c:v>5243.9660000000003</c:v>
                </c:pt>
                <c:pt idx="133">
                  <c:v>4514.7060000000001</c:v>
                </c:pt>
                <c:pt idx="134">
                  <c:v>3219.2979999999998</c:v>
                </c:pt>
                <c:pt idx="135">
                  <c:v>1840.778</c:v>
                </c:pt>
                <c:pt idx="136">
                  <c:v>646.92599999999993</c:v>
                </c:pt>
                <c:pt idx="137">
                  <c:v>53.074000000000012</c:v>
                </c:pt>
                <c:pt idx="138">
                  <c:v>0</c:v>
                </c:pt>
                <c:pt idx="139">
                  <c:v>0</c:v>
                </c:pt>
                <c:pt idx="140">
                  <c:v>0</c:v>
                </c:pt>
                <c:pt idx="141">
                  <c:v>0</c:v>
                </c:pt>
                <c:pt idx="142">
                  <c:v>0</c:v>
                </c:pt>
                <c:pt idx="143">
                  <c:v>0</c:v>
                </c:pt>
                <c:pt idx="144">
                  <c:v>0</c:v>
                </c:pt>
                <c:pt idx="145">
                  <c:v>0</c:v>
                </c:pt>
                <c:pt idx="146">
                  <c:v>0</c:v>
                </c:pt>
                <c:pt idx="147">
                  <c:v>366.14800000000002</c:v>
                </c:pt>
                <c:pt idx="148">
                  <c:v>1510.74</c:v>
                </c:pt>
                <c:pt idx="149">
                  <c:v>3262.2579999999998</c:v>
                </c:pt>
                <c:pt idx="150">
                  <c:v>5270.74</c:v>
                </c:pt>
                <c:pt idx="151">
                  <c:v>6560.7020000000002</c:v>
                </c:pt>
                <c:pt idx="152">
                  <c:v>6960.7020000000002</c:v>
                </c:pt>
                <c:pt idx="153">
                  <c:v>7400</c:v>
                </c:pt>
                <c:pt idx="154">
                  <c:v>7953.8519999999999</c:v>
                </c:pt>
                <c:pt idx="155">
                  <c:v>8222.3340000000007</c:v>
                </c:pt>
                <c:pt idx="156">
                  <c:v>7838.52</c:v>
                </c:pt>
                <c:pt idx="157">
                  <c:v>6819.2979999999998</c:v>
                </c:pt>
                <c:pt idx="158">
                  <c:v>4763.8900000000003</c:v>
                </c:pt>
                <c:pt idx="159">
                  <c:v>2610.7399999999998</c:v>
                </c:pt>
                <c:pt idx="160">
                  <c:v>879.22199999999998</c:v>
                </c:pt>
                <c:pt idx="161">
                  <c:v>60</c:v>
                </c:pt>
                <c:pt idx="162">
                  <c:v>0</c:v>
                </c:pt>
                <c:pt idx="163">
                  <c:v>0</c:v>
                </c:pt>
                <c:pt idx="164">
                  <c:v>0</c:v>
                </c:pt>
                <c:pt idx="165">
                  <c:v>0</c:v>
                </c:pt>
                <c:pt idx="166">
                  <c:v>0</c:v>
                </c:pt>
                <c:pt idx="167">
                  <c:v>0</c:v>
                </c:pt>
              </c:numCache>
            </c:numRef>
          </c:val>
          <c:extLst>
            <c:ext xmlns:c16="http://schemas.microsoft.com/office/drawing/2014/chart" uri="{C3380CC4-5D6E-409C-BE32-E72D297353CC}">
              <c16:uniqueId val="{00000003-7917-4BE7-8BA6-36D0520496EE}"/>
            </c:ext>
          </c:extLst>
        </c:ser>
        <c:ser>
          <c:idx val="3"/>
          <c:order val="4"/>
          <c:tx>
            <c:strRef>
              <c:f>'FMV-Central-Summer-2035'!$AQ$3</c:f>
              <c:strCache>
                <c:ptCount val="1"/>
                <c:pt idx="0">
                  <c:v>Wind</c:v>
                </c:pt>
              </c:strCache>
            </c:strRef>
          </c:tx>
          <c:spPr>
            <a:solidFill>
              <a:schemeClr val="accent1"/>
            </a:solidFill>
            <a:ln>
              <a:noFill/>
            </a:ln>
          </c:spPr>
          <c:cat>
            <c:strRef>
              <c:f>'FMV-Central-Summer-2035'!$B$4:$B$171</c:f>
              <c:strCache>
                <c:ptCount val="168"/>
                <c:pt idx="0">
                  <c:v>Sunday - 12/8/2035</c:v>
                </c:pt>
                <c:pt idx="1">
                  <c:v>Sunday - 12/8/2035</c:v>
                </c:pt>
                <c:pt idx="2">
                  <c:v>Sunday - 12/8/2035</c:v>
                </c:pt>
                <c:pt idx="3">
                  <c:v>Sunday - 12/8/2035</c:v>
                </c:pt>
                <c:pt idx="4">
                  <c:v>Sunday - 12/8/2035</c:v>
                </c:pt>
                <c:pt idx="5">
                  <c:v>Sunday - 12/8/2035</c:v>
                </c:pt>
                <c:pt idx="6">
                  <c:v>Sunday - 12/8/2035</c:v>
                </c:pt>
                <c:pt idx="7">
                  <c:v>Sunday - 12/8/2035</c:v>
                </c:pt>
                <c:pt idx="8">
                  <c:v>Sunday - 12/8/2035</c:v>
                </c:pt>
                <c:pt idx="9">
                  <c:v>Sunday - 12/8/2035</c:v>
                </c:pt>
                <c:pt idx="10">
                  <c:v>Sunday - 12/8/2035</c:v>
                </c:pt>
                <c:pt idx="11">
                  <c:v>Sunday - 12/8/2035</c:v>
                </c:pt>
                <c:pt idx="12">
                  <c:v>Sunday - 12/8/2035</c:v>
                </c:pt>
                <c:pt idx="13">
                  <c:v>Sunday - 12/8/2035</c:v>
                </c:pt>
                <c:pt idx="14">
                  <c:v>Sunday - 12/8/2035</c:v>
                </c:pt>
                <c:pt idx="15">
                  <c:v>Sunday - 12/8/2035</c:v>
                </c:pt>
                <c:pt idx="16">
                  <c:v>Sunday - 12/8/2035</c:v>
                </c:pt>
                <c:pt idx="17">
                  <c:v>Sunday - 12/8/2035</c:v>
                </c:pt>
                <c:pt idx="18">
                  <c:v>Sunday - 12/8/2035</c:v>
                </c:pt>
                <c:pt idx="19">
                  <c:v>Sunday - 12/8/2035</c:v>
                </c:pt>
                <c:pt idx="20">
                  <c:v>Sunday - 12/8/2035</c:v>
                </c:pt>
                <c:pt idx="21">
                  <c:v>Sunday - 12/8/2035</c:v>
                </c:pt>
                <c:pt idx="22">
                  <c:v>Sunday - 12/8/2035</c:v>
                </c:pt>
                <c:pt idx="23">
                  <c:v>Sunday - 12/8/2035</c:v>
                </c:pt>
                <c:pt idx="24">
                  <c:v>Monday - 13/8/2035</c:v>
                </c:pt>
                <c:pt idx="25">
                  <c:v>Monday - 13/8/2035</c:v>
                </c:pt>
                <c:pt idx="26">
                  <c:v>Monday - 13/8/2035</c:v>
                </c:pt>
                <c:pt idx="27">
                  <c:v>Monday - 13/8/2035</c:v>
                </c:pt>
                <c:pt idx="28">
                  <c:v>Monday - 13/8/2035</c:v>
                </c:pt>
                <c:pt idx="29">
                  <c:v>Monday - 13/8/2035</c:v>
                </c:pt>
                <c:pt idx="30">
                  <c:v>Monday - 13/8/2035</c:v>
                </c:pt>
                <c:pt idx="31">
                  <c:v>Monday - 13/8/2035</c:v>
                </c:pt>
                <c:pt idx="32">
                  <c:v>Monday - 13/8/2035</c:v>
                </c:pt>
                <c:pt idx="33">
                  <c:v>Monday - 13/8/2035</c:v>
                </c:pt>
                <c:pt idx="34">
                  <c:v>Monday - 13/8/2035</c:v>
                </c:pt>
                <c:pt idx="35">
                  <c:v>Monday - 13/8/2035</c:v>
                </c:pt>
                <c:pt idx="36">
                  <c:v>Monday - 13/8/2035</c:v>
                </c:pt>
                <c:pt idx="37">
                  <c:v>Monday - 13/8/2035</c:v>
                </c:pt>
                <c:pt idx="38">
                  <c:v>Monday - 13/8/2035</c:v>
                </c:pt>
                <c:pt idx="39">
                  <c:v>Monday - 13/8/2035</c:v>
                </c:pt>
                <c:pt idx="40">
                  <c:v>Monday - 13/8/2035</c:v>
                </c:pt>
                <c:pt idx="41">
                  <c:v>Monday - 13/8/2035</c:v>
                </c:pt>
                <c:pt idx="42">
                  <c:v>Monday - 13/8/2035</c:v>
                </c:pt>
                <c:pt idx="43">
                  <c:v>Monday - 13/8/2035</c:v>
                </c:pt>
                <c:pt idx="44">
                  <c:v>Monday - 13/8/2035</c:v>
                </c:pt>
                <c:pt idx="45">
                  <c:v>Monday - 13/8/2035</c:v>
                </c:pt>
                <c:pt idx="46">
                  <c:v>Monday - 13/8/2035</c:v>
                </c:pt>
                <c:pt idx="47">
                  <c:v>Monday - 13/8/2035</c:v>
                </c:pt>
                <c:pt idx="48">
                  <c:v>Tuesday - 14/8/2035</c:v>
                </c:pt>
                <c:pt idx="49">
                  <c:v>Tuesday - 14/8/2035</c:v>
                </c:pt>
                <c:pt idx="50">
                  <c:v>Tuesday - 14/8/2035</c:v>
                </c:pt>
                <c:pt idx="51">
                  <c:v>Tuesday - 14/8/2035</c:v>
                </c:pt>
                <c:pt idx="52">
                  <c:v>Tuesday - 14/8/2035</c:v>
                </c:pt>
                <c:pt idx="53">
                  <c:v>Tuesday - 14/8/2035</c:v>
                </c:pt>
                <c:pt idx="54">
                  <c:v>Tuesday - 14/8/2035</c:v>
                </c:pt>
                <c:pt idx="55">
                  <c:v>Tuesday - 14/8/2035</c:v>
                </c:pt>
                <c:pt idx="56">
                  <c:v>Tuesday - 14/8/2035</c:v>
                </c:pt>
                <c:pt idx="57">
                  <c:v>Tuesday - 14/8/2035</c:v>
                </c:pt>
                <c:pt idx="58">
                  <c:v>Tuesday - 14/8/2035</c:v>
                </c:pt>
                <c:pt idx="59">
                  <c:v>Tuesday - 14/8/2035</c:v>
                </c:pt>
                <c:pt idx="60">
                  <c:v>Tuesday - 14/8/2035</c:v>
                </c:pt>
                <c:pt idx="61">
                  <c:v>Tuesday - 14/8/2035</c:v>
                </c:pt>
                <c:pt idx="62">
                  <c:v>Tuesday - 14/8/2035</c:v>
                </c:pt>
                <c:pt idx="63">
                  <c:v>Tuesday - 14/8/2035</c:v>
                </c:pt>
                <c:pt idx="64">
                  <c:v>Tuesday - 14/8/2035</c:v>
                </c:pt>
                <c:pt idx="65">
                  <c:v>Tuesday - 14/8/2035</c:v>
                </c:pt>
                <c:pt idx="66">
                  <c:v>Tuesday - 14/8/2035</c:v>
                </c:pt>
                <c:pt idx="67">
                  <c:v>Tuesday - 14/8/2035</c:v>
                </c:pt>
                <c:pt idx="68">
                  <c:v>Tuesday - 14/8/2035</c:v>
                </c:pt>
                <c:pt idx="69">
                  <c:v>Tuesday - 14/8/2035</c:v>
                </c:pt>
                <c:pt idx="70">
                  <c:v>Tuesday - 14/8/2035</c:v>
                </c:pt>
                <c:pt idx="71">
                  <c:v>Tuesday - 14/8/2035</c:v>
                </c:pt>
                <c:pt idx="72">
                  <c:v>Wednesday - 15/8/2035</c:v>
                </c:pt>
                <c:pt idx="73">
                  <c:v>Wednesday - 15/8/2035</c:v>
                </c:pt>
                <c:pt idx="74">
                  <c:v>Wednesday - 15/8/2035</c:v>
                </c:pt>
                <c:pt idx="75">
                  <c:v>Wednesday - 15/8/2035</c:v>
                </c:pt>
                <c:pt idx="76">
                  <c:v>Wednesday - 15/8/2035</c:v>
                </c:pt>
                <c:pt idx="77">
                  <c:v>Wednesday - 15/8/2035</c:v>
                </c:pt>
                <c:pt idx="78">
                  <c:v>Wednesday - 15/8/2035</c:v>
                </c:pt>
                <c:pt idx="79">
                  <c:v>Wednesday - 15/8/2035</c:v>
                </c:pt>
                <c:pt idx="80">
                  <c:v>Wednesday - 15/8/2035</c:v>
                </c:pt>
                <c:pt idx="81">
                  <c:v>Wednesday - 15/8/2035</c:v>
                </c:pt>
                <c:pt idx="82">
                  <c:v>Wednesday - 15/8/2035</c:v>
                </c:pt>
                <c:pt idx="83">
                  <c:v>Wednesday - 15/8/2035</c:v>
                </c:pt>
                <c:pt idx="84">
                  <c:v>Wednesday - 15/8/2035</c:v>
                </c:pt>
                <c:pt idx="85">
                  <c:v>Wednesday - 15/8/2035</c:v>
                </c:pt>
                <c:pt idx="86">
                  <c:v>Wednesday - 15/8/2035</c:v>
                </c:pt>
                <c:pt idx="87">
                  <c:v>Wednesday - 15/8/2035</c:v>
                </c:pt>
                <c:pt idx="88">
                  <c:v>Wednesday - 15/8/2035</c:v>
                </c:pt>
                <c:pt idx="89">
                  <c:v>Wednesday - 15/8/2035</c:v>
                </c:pt>
                <c:pt idx="90">
                  <c:v>Wednesday - 15/8/2035</c:v>
                </c:pt>
                <c:pt idx="91">
                  <c:v>Wednesday - 15/8/2035</c:v>
                </c:pt>
                <c:pt idx="92">
                  <c:v>Wednesday - 15/8/2035</c:v>
                </c:pt>
                <c:pt idx="93">
                  <c:v>Wednesday - 15/8/2035</c:v>
                </c:pt>
                <c:pt idx="94">
                  <c:v>Wednesday - 15/8/2035</c:v>
                </c:pt>
                <c:pt idx="95">
                  <c:v>Wednesday - 15/8/2035</c:v>
                </c:pt>
                <c:pt idx="96">
                  <c:v>Thursday - 16/8/2035</c:v>
                </c:pt>
                <c:pt idx="97">
                  <c:v>Thursday - 16/8/2035</c:v>
                </c:pt>
                <c:pt idx="98">
                  <c:v>Thursday - 16/8/2035</c:v>
                </c:pt>
                <c:pt idx="99">
                  <c:v>Thursday - 16/8/2035</c:v>
                </c:pt>
                <c:pt idx="100">
                  <c:v>Thursday - 16/8/2035</c:v>
                </c:pt>
                <c:pt idx="101">
                  <c:v>Thursday - 16/8/2035</c:v>
                </c:pt>
                <c:pt idx="102">
                  <c:v>Thursday - 16/8/2035</c:v>
                </c:pt>
                <c:pt idx="103">
                  <c:v>Thursday - 16/8/2035</c:v>
                </c:pt>
                <c:pt idx="104">
                  <c:v>Thursday - 16/8/2035</c:v>
                </c:pt>
                <c:pt idx="105">
                  <c:v>Thursday - 16/8/2035</c:v>
                </c:pt>
                <c:pt idx="106">
                  <c:v>Thursday - 16/8/2035</c:v>
                </c:pt>
                <c:pt idx="107">
                  <c:v>Thursday - 16/8/2035</c:v>
                </c:pt>
                <c:pt idx="108">
                  <c:v>Thursday - 16/8/2035</c:v>
                </c:pt>
                <c:pt idx="109">
                  <c:v>Thursday - 16/8/2035</c:v>
                </c:pt>
                <c:pt idx="110">
                  <c:v>Thursday - 16/8/2035</c:v>
                </c:pt>
                <c:pt idx="111">
                  <c:v>Thursday - 16/8/2035</c:v>
                </c:pt>
                <c:pt idx="112">
                  <c:v>Thursday - 16/8/2035</c:v>
                </c:pt>
                <c:pt idx="113">
                  <c:v>Thursday - 16/8/2035</c:v>
                </c:pt>
                <c:pt idx="114">
                  <c:v>Thursday - 16/8/2035</c:v>
                </c:pt>
                <c:pt idx="115">
                  <c:v>Thursday - 16/8/2035</c:v>
                </c:pt>
                <c:pt idx="116">
                  <c:v>Thursday - 16/8/2035</c:v>
                </c:pt>
                <c:pt idx="117">
                  <c:v>Thursday - 16/8/2035</c:v>
                </c:pt>
                <c:pt idx="118">
                  <c:v>Thursday - 16/8/2035</c:v>
                </c:pt>
                <c:pt idx="119">
                  <c:v>Thursday - 16/8/2035</c:v>
                </c:pt>
                <c:pt idx="120">
                  <c:v>Friday - 17/8/2035</c:v>
                </c:pt>
                <c:pt idx="121">
                  <c:v>Friday - 17/8/2035</c:v>
                </c:pt>
                <c:pt idx="122">
                  <c:v>Friday - 17/8/2035</c:v>
                </c:pt>
                <c:pt idx="123">
                  <c:v>Friday - 17/8/2035</c:v>
                </c:pt>
                <c:pt idx="124">
                  <c:v>Friday - 17/8/2035</c:v>
                </c:pt>
                <c:pt idx="125">
                  <c:v>Friday - 17/8/2035</c:v>
                </c:pt>
                <c:pt idx="126">
                  <c:v>Friday - 17/8/2035</c:v>
                </c:pt>
                <c:pt idx="127">
                  <c:v>Friday - 17/8/2035</c:v>
                </c:pt>
                <c:pt idx="128">
                  <c:v>Friday - 17/8/2035</c:v>
                </c:pt>
                <c:pt idx="129">
                  <c:v>Friday - 17/8/2035</c:v>
                </c:pt>
                <c:pt idx="130">
                  <c:v>Friday - 17/8/2035</c:v>
                </c:pt>
                <c:pt idx="131">
                  <c:v>Friday - 17/8/2035</c:v>
                </c:pt>
                <c:pt idx="132">
                  <c:v>Friday - 17/8/2035</c:v>
                </c:pt>
                <c:pt idx="133">
                  <c:v>Friday - 17/8/2035</c:v>
                </c:pt>
                <c:pt idx="134">
                  <c:v>Friday - 17/8/2035</c:v>
                </c:pt>
                <c:pt idx="135">
                  <c:v>Friday - 17/8/2035</c:v>
                </c:pt>
                <c:pt idx="136">
                  <c:v>Friday - 17/8/2035</c:v>
                </c:pt>
                <c:pt idx="137">
                  <c:v>Friday - 17/8/2035</c:v>
                </c:pt>
                <c:pt idx="138">
                  <c:v>Friday - 17/8/2035</c:v>
                </c:pt>
                <c:pt idx="139">
                  <c:v>Friday - 17/8/2035</c:v>
                </c:pt>
                <c:pt idx="140">
                  <c:v>Friday - 17/8/2035</c:v>
                </c:pt>
                <c:pt idx="141">
                  <c:v>Friday - 17/8/2035</c:v>
                </c:pt>
                <c:pt idx="142">
                  <c:v>Friday - 17/8/2035</c:v>
                </c:pt>
                <c:pt idx="143">
                  <c:v>Friday - 17/8/2035</c:v>
                </c:pt>
                <c:pt idx="144">
                  <c:v>Saturday - 18/8/2035</c:v>
                </c:pt>
                <c:pt idx="145">
                  <c:v>Saturday - 18/8/2035</c:v>
                </c:pt>
                <c:pt idx="146">
                  <c:v>Saturday - 18/8/2035</c:v>
                </c:pt>
                <c:pt idx="147">
                  <c:v>Saturday - 18/8/2035</c:v>
                </c:pt>
                <c:pt idx="148">
                  <c:v>Saturday - 18/8/2035</c:v>
                </c:pt>
                <c:pt idx="149">
                  <c:v>Saturday - 18/8/2035</c:v>
                </c:pt>
                <c:pt idx="150">
                  <c:v>Saturday - 18/8/2035</c:v>
                </c:pt>
                <c:pt idx="151">
                  <c:v>Saturday - 18/8/2035</c:v>
                </c:pt>
                <c:pt idx="152">
                  <c:v>Saturday - 18/8/2035</c:v>
                </c:pt>
                <c:pt idx="153">
                  <c:v>Saturday - 18/8/2035</c:v>
                </c:pt>
                <c:pt idx="154">
                  <c:v>Saturday - 18/8/2035</c:v>
                </c:pt>
                <c:pt idx="155">
                  <c:v>Saturday - 18/8/2035</c:v>
                </c:pt>
                <c:pt idx="156">
                  <c:v>Saturday - 18/8/2035</c:v>
                </c:pt>
                <c:pt idx="157">
                  <c:v>Saturday - 18/8/2035</c:v>
                </c:pt>
                <c:pt idx="158">
                  <c:v>Saturday - 18/8/2035</c:v>
                </c:pt>
                <c:pt idx="159">
                  <c:v>Saturday - 18/8/2035</c:v>
                </c:pt>
                <c:pt idx="160">
                  <c:v>Saturday - 18/8/2035</c:v>
                </c:pt>
                <c:pt idx="161">
                  <c:v>Saturday - 18/8/2035</c:v>
                </c:pt>
                <c:pt idx="162">
                  <c:v>Saturday - 18/8/2035</c:v>
                </c:pt>
                <c:pt idx="163">
                  <c:v>Saturday - 18/8/2035</c:v>
                </c:pt>
                <c:pt idx="164">
                  <c:v>Saturday - 18/8/2035</c:v>
                </c:pt>
                <c:pt idx="165">
                  <c:v>Saturday - 18/8/2035</c:v>
                </c:pt>
                <c:pt idx="166">
                  <c:v>Saturday - 18/8/2035</c:v>
                </c:pt>
                <c:pt idx="167">
                  <c:v>Saturday - 18/8/2035</c:v>
                </c:pt>
              </c:strCache>
            </c:strRef>
          </c:cat>
          <c:val>
            <c:numRef>
              <c:f>'FMV-Central-Summer-2035'!$AQ$4:$AQ$171</c:f>
              <c:numCache>
                <c:formatCode>General</c:formatCode>
                <c:ptCount val="168"/>
                <c:pt idx="0">
                  <c:v>4652.2687721960001</c:v>
                </c:pt>
                <c:pt idx="1">
                  <c:v>5094.9298981720003</c:v>
                </c:pt>
                <c:pt idx="2">
                  <c:v>6254.5065496898096</c:v>
                </c:pt>
                <c:pt idx="3">
                  <c:v>7414.0832019541904</c:v>
                </c:pt>
                <c:pt idx="4">
                  <c:v>8573.6598534719978</c:v>
                </c:pt>
                <c:pt idx="5">
                  <c:v>8393.0592206458077</c:v>
                </c:pt>
                <c:pt idx="6">
                  <c:v>7389.8585885661896</c:v>
                </c:pt>
                <c:pt idx="7">
                  <c:v>7209.2579557399986</c:v>
                </c:pt>
                <c:pt idx="8">
                  <c:v>7851.2573229138097</c:v>
                </c:pt>
                <c:pt idx="9">
                  <c:v>7670.6566908341902</c:v>
                </c:pt>
                <c:pt idx="10">
                  <c:v>7490.056058008</c:v>
                </c:pt>
                <c:pt idx="11">
                  <c:v>7437.0610117200004</c:v>
                </c:pt>
                <c:pt idx="12">
                  <c:v>7384.065963432</c:v>
                </c:pt>
                <c:pt idx="13">
                  <c:v>7331.0709171439976</c:v>
                </c:pt>
                <c:pt idx="14">
                  <c:v>7977.2908424120014</c:v>
                </c:pt>
                <c:pt idx="15">
                  <c:v>8623.5107696799987</c:v>
                </c:pt>
                <c:pt idx="16">
                  <c:v>9269.7306949479989</c:v>
                </c:pt>
                <c:pt idx="17">
                  <c:v>9678.7574716599993</c:v>
                </c:pt>
                <c:pt idx="18">
                  <c:v>10087.784248372</c:v>
                </c:pt>
                <c:pt idx="19">
                  <c:v>10496.811025084</c:v>
                </c:pt>
                <c:pt idx="20">
                  <c:v>10905.419995337799</c:v>
                </c:pt>
                <c:pt idx="21">
                  <c:v>11314.0289643382</c:v>
                </c:pt>
                <c:pt idx="22">
                  <c:v>11722.637934592</c:v>
                </c:pt>
                <c:pt idx="23">
                  <c:v>11249.2240747698</c:v>
                </c:pt>
                <c:pt idx="24">
                  <c:v>10775.8102156942</c:v>
                </c:pt>
                <c:pt idx="25">
                  <c:v>10302.396355872001</c:v>
                </c:pt>
                <c:pt idx="26">
                  <c:v>8832.9824960498099</c:v>
                </c:pt>
                <c:pt idx="27">
                  <c:v>7363.5686369741898</c:v>
                </c:pt>
                <c:pt idx="28">
                  <c:v>5894.154777152</c:v>
                </c:pt>
                <c:pt idx="29">
                  <c:v>6710.7911124298098</c:v>
                </c:pt>
                <c:pt idx="30">
                  <c:v>7527.4274464541904</c:v>
                </c:pt>
                <c:pt idx="31">
                  <c:v>8344.0637817320003</c:v>
                </c:pt>
                <c:pt idx="32">
                  <c:v>9160.0334510098091</c:v>
                </c:pt>
                <c:pt idx="33">
                  <c:v>9976.0031170341899</c:v>
                </c:pt>
                <c:pt idx="34">
                  <c:v>10791.972786312001</c:v>
                </c:pt>
                <c:pt idx="35">
                  <c:v>9221.2942027360004</c:v>
                </c:pt>
                <c:pt idx="36">
                  <c:v>7650.6156171600014</c:v>
                </c:pt>
                <c:pt idx="37">
                  <c:v>6079.9370335840003</c:v>
                </c:pt>
                <c:pt idx="38">
                  <c:v>6808.1492351280003</c:v>
                </c:pt>
                <c:pt idx="39">
                  <c:v>7536.3614386720001</c:v>
                </c:pt>
                <c:pt idx="40">
                  <c:v>8264.5736402160001</c:v>
                </c:pt>
                <c:pt idx="41">
                  <c:v>8088.537546392</c:v>
                </c:pt>
                <c:pt idx="42">
                  <c:v>7912.5014505680001</c:v>
                </c:pt>
                <c:pt idx="43">
                  <c:v>7736.465356744</c:v>
                </c:pt>
                <c:pt idx="44">
                  <c:v>7560.0114564618098</c:v>
                </c:pt>
                <c:pt idx="45">
                  <c:v>7383.5575529261887</c:v>
                </c:pt>
                <c:pt idx="46">
                  <c:v>7207.1036526440002</c:v>
                </c:pt>
                <c:pt idx="47">
                  <c:v>7300.2858907</c:v>
                </c:pt>
                <c:pt idx="48">
                  <c:v>7393.4681267560009</c:v>
                </c:pt>
                <c:pt idx="49">
                  <c:v>7486.6503648120006</c:v>
                </c:pt>
                <c:pt idx="50">
                  <c:v>8023.1659348680023</c:v>
                </c:pt>
                <c:pt idx="51">
                  <c:v>8559.6815069240001</c:v>
                </c:pt>
                <c:pt idx="52">
                  <c:v>9096.1970769799991</c:v>
                </c:pt>
                <c:pt idx="53">
                  <c:v>9199.3965515581895</c:v>
                </c:pt>
                <c:pt idx="54">
                  <c:v>9302.5960273898108</c:v>
                </c:pt>
                <c:pt idx="55">
                  <c:v>9405.7955019679976</c:v>
                </c:pt>
                <c:pt idx="56">
                  <c:v>9508.5771700879959</c:v>
                </c:pt>
                <c:pt idx="57">
                  <c:v>9611.3588382079961</c:v>
                </c:pt>
                <c:pt idx="58">
                  <c:v>9714.1405063279999</c:v>
                </c:pt>
                <c:pt idx="59">
                  <c:v>9503.9923760821894</c:v>
                </c:pt>
                <c:pt idx="60">
                  <c:v>9293.8442490898105</c:v>
                </c:pt>
                <c:pt idx="61">
                  <c:v>9083.696118844</c:v>
                </c:pt>
                <c:pt idx="62">
                  <c:v>8092.7222831058098</c:v>
                </c:pt>
                <c:pt idx="63">
                  <c:v>7101.7484441141896</c:v>
                </c:pt>
                <c:pt idx="64">
                  <c:v>6110.7746083760003</c:v>
                </c:pt>
                <c:pt idx="65">
                  <c:v>5673.9094474821904</c:v>
                </c:pt>
                <c:pt idx="66">
                  <c:v>5237.0442858418101</c:v>
                </c:pt>
                <c:pt idx="67">
                  <c:v>4800.1791249480002</c:v>
                </c:pt>
                <c:pt idx="68">
                  <c:v>4362.8961575960002</c:v>
                </c:pt>
                <c:pt idx="69">
                  <c:v>3925.613188244</c:v>
                </c:pt>
                <c:pt idx="70">
                  <c:v>3488.3302208919999</c:v>
                </c:pt>
                <c:pt idx="71">
                  <c:v>3462.3371606178098</c:v>
                </c:pt>
                <c:pt idx="72">
                  <c:v>3436.34409909019</c:v>
                </c:pt>
                <c:pt idx="73">
                  <c:v>3410.3510388159998</c:v>
                </c:pt>
                <c:pt idx="74">
                  <c:v>3407.2735042301902</c:v>
                </c:pt>
                <c:pt idx="75">
                  <c:v>3404.19597069781</c:v>
                </c:pt>
                <c:pt idx="76">
                  <c:v>3401.1184361119999</c:v>
                </c:pt>
                <c:pt idx="77">
                  <c:v>3945.2869916559989</c:v>
                </c:pt>
                <c:pt idx="78">
                  <c:v>4489.4555452000004</c:v>
                </c:pt>
                <c:pt idx="79">
                  <c:v>5033.6241007440003</c:v>
                </c:pt>
                <c:pt idx="80">
                  <c:v>5577.1259882880004</c:v>
                </c:pt>
                <c:pt idx="81">
                  <c:v>6120.6278778320002</c:v>
                </c:pt>
                <c:pt idx="82">
                  <c:v>6664.1297653760003</c:v>
                </c:pt>
                <c:pt idx="83">
                  <c:v>6729.7623235658102</c:v>
                </c:pt>
                <c:pt idx="84">
                  <c:v>6795.3948825021898</c:v>
                </c:pt>
                <c:pt idx="85">
                  <c:v>6861.0274406920007</c:v>
                </c:pt>
                <c:pt idx="86">
                  <c:v>7187.5695917738103</c:v>
                </c:pt>
                <c:pt idx="87">
                  <c:v>7514.1117436021896</c:v>
                </c:pt>
                <c:pt idx="88">
                  <c:v>7840.6538946840001</c:v>
                </c:pt>
                <c:pt idx="89">
                  <c:v>9447.4762431058098</c:v>
                </c:pt>
                <c:pt idx="90">
                  <c:v>11054.298592274199</c:v>
                </c:pt>
                <c:pt idx="91">
                  <c:v>12661.120940696001</c:v>
                </c:pt>
                <c:pt idx="92">
                  <c:v>14267.525481406199</c:v>
                </c:pt>
                <c:pt idx="93">
                  <c:v>15873.9300253698</c:v>
                </c:pt>
                <c:pt idx="94">
                  <c:v>17480.33456607999</c:v>
                </c:pt>
                <c:pt idx="95">
                  <c:v>18936.0863202418</c:v>
                </c:pt>
                <c:pt idx="96">
                  <c:v>18912.8380731502</c:v>
                </c:pt>
                <c:pt idx="97">
                  <c:v>19928.589827312</c:v>
                </c:pt>
                <c:pt idx="98">
                  <c:v>19564.3415814738</c:v>
                </c:pt>
                <c:pt idx="99">
                  <c:v>19200.0933343822</c:v>
                </c:pt>
                <c:pt idx="100">
                  <c:v>18835.845088544</c:v>
                </c:pt>
                <c:pt idx="101">
                  <c:v>18119.224643500009</c:v>
                </c:pt>
                <c:pt idx="102">
                  <c:v>18777.5754110782</c:v>
                </c:pt>
                <c:pt idx="103">
                  <c:v>20063.640571971991</c:v>
                </c:pt>
                <c:pt idx="104">
                  <c:v>20637.639066865791</c:v>
                </c:pt>
                <c:pt idx="105">
                  <c:v>20607.837560506188</c:v>
                </c:pt>
                <c:pt idx="106">
                  <c:v>20578.0360554</c:v>
                </c:pt>
                <c:pt idx="107">
                  <c:v>21626.599415778201</c:v>
                </c:pt>
                <c:pt idx="108">
                  <c:v>22675.162779409791</c:v>
                </c:pt>
                <c:pt idx="109">
                  <c:v>23723.726139787999</c:v>
                </c:pt>
                <c:pt idx="110">
                  <c:v>24272.511389309799</c:v>
                </c:pt>
                <c:pt idx="111">
                  <c:v>24821.296635578201</c:v>
                </c:pt>
                <c:pt idx="112">
                  <c:v>25370.0818851</c:v>
                </c:pt>
                <c:pt idx="113">
                  <c:v>25426.280379993801</c:v>
                </c:pt>
                <c:pt idx="114">
                  <c:v>25482.478873634209</c:v>
                </c:pt>
                <c:pt idx="115">
                  <c:v>25538.677368527991</c:v>
                </c:pt>
                <c:pt idx="116">
                  <c:v>25594.458055710209</c:v>
                </c:pt>
                <c:pt idx="117">
                  <c:v>25650.238744145801</c:v>
                </c:pt>
                <c:pt idx="118">
                  <c:v>25402.219431328002</c:v>
                </c:pt>
                <c:pt idx="119">
                  <c:v>23354.69916738979</c:v>
                </c:pt>
                <c:pt idx="120">
                  <c:v>22922.378902198201</c:v>
                </c:pt>
                <c:pt idx="121">
                  <c:v>22490.058638260001</c:v>
                </c:pt>
                <c:pt idx="122">
                  <c:v>19320.653900610199</c:v>
                </c:pt>
                <c:pt idx="123">
                  <c:v>17029.349162213799</c:v>
                </c:pt>
                <c:pt idx="124">
                  <c:v>13860.444424564001</c:v>
                </c:pt>
                <c:pt idx="125">
                  <c:v>14872.115500478199</c:v>
                </c:pt>
                <c:pt idx="126">
                  <c:v>16541.186575645799</c:v>
                </c:pt>
                <c:pt idx="127">
                  <c:v>19251.657651559999</c:v>
                </c:pt>
                <c:pt idx="128">
                  <c:v>20701.928727474198</c:v>
                </c:pt>
                <c:pt idx="129">
                  <c:v>22152.1998026418</c:v>
                </c:pt>
                <c:pt idx="130">
                  <c:v>23602.470878556</c:v>
                </c:pt>
                <c:pt idx="131">
                  <c:v>23131.3382231498</c:v>
                </c:pt>
                <c:pt idx="132">
                  <c:v>22660.205564490199</c:v>
                </c:pt>
                <c:pt idx="133">
                  <c:v>22189.072909084</c:v>
                </c:pt>
                <c:pt idx="134">
                  <c:v>21771.992800025801</c:v>
                </c:pt>
                <c:pt idx="135">
                  <c:v>21354.912691714198</c:v>
                </c:pt>
                <c:pt idx="136">
                  <c:v>20937.832582655999</c:v>
                </c:pt>
                <c:pt idx="137">
                  <c:v>19434.993779710199</c:v>
                </c:pt>
                <c:pt idx="138">
                  <c:v>17932.1549800178</c:v>
                </c:pt>
                <c:pt idx="139">
                  <c:v>16429.316177072</c:v>
                </c:pt>
                <c:pt idx="140">
                  <c:v>14925.392901667999</c:v>
                </c:pt>
                <c:pt idx="141">
                  <c:v>13421.469626264001</c:v>
                </c:pt>
                <c:pt idx="142">
                  <c:v>11917.546350860001</c:v>
                </c:pt>
                <c:pt idx="143">
                  <c:v>11399.0837197778</c:v>
                </c:pt>
                <c:pt idx="144">
                  <c:v>10880.6210894422</c:v>
                </c:pt>
                <c:pt idx="145">
                  <c:v>10362.15845836</c:v>
                </c:pt>
                <c:pt idx="146">
                  <c:v>9319.0291612778092</c:v>
                </c:pt>
                <c:pt idx="147">
                  <c:v>8275.8998629421894</c:v>
                </c:pt>
                <c:pt idx="148">
                  <c:v>7232.7705658600007</c:v>
                </c:pt>
                <c:pt idx="149">
                  <c:v>6758.5115790698101</c:v>
                </c:pt>
                <c:pt idx="150">
                  <c:v>6284.2525910261902</c:v>
                </c:pt>
                <c:pt idx="151">
                  <c:v>5809.9936042359996</c:v>
                </c:pt>
                <c:pt idx="152">
                  <c:v>5335.3168097341904</c:v>
                </c:pt>
                <c:pt idx="153">
                  <c:v>4860.6400164858096</c:v>
                </c:pt>
                <c:pt idx="154">
                  <c:v>4385.9632219840014</c:v>
                </c:pt>
                <c:pt idx="155">
                  <c:v>4167.3134011338097</c:v>
                </c:pt>
                <c:pt idx="156">
                  <c:v>3948.6635790301898</c:v>
                </c:pt>
                <c:pt idx="157">
                  <c:v>3730.01375818</c:v>
                </c:pt>
                <c:pt idx="158">
                  <c:v>3179.4737887981901</c:v>
                </c:pt>
                <c:pt idx="159">
                  <c:v>2628.9338206698098</c:v>
                </c:pt>
                <c:pt idx="160">
                  <c:v>2078.393851288</c:v>
                </c:pt>
                <c:pt idx="161">
                  <c:v>2094.1562954719998</c:v>
                </c:pt>
                <c:pt idx="162">
                  <c:v>2109.9187398559998</c:v>
                </c:pt>
                <c:pt idx="163">
                  <c:v>2125.6811840400001</c:v>
                </c:pt>
                <c:pt idx="164">
                  <c:v>2140.35915478978</c:v>
                </c:pt>
                <c:pt idx="165">
                  <c:v>2155.0371254142201</c:v>
                </c:pt>
                <c:pt idx="166">
                  <c:v>2169.715096164</c:v>
                </c:pt>
                <c:pt idx="167">
                  <c:v>2399.02761164</c:v>
                </c:pt>
              </c:numCache>
            </c:numRef>
          </c:val>
          <c:extLst>
            <c:ext xmlns:c16="http://schemas.microsoft.com/office/drawing/2014/chart" uri="{C3380CC4-5D6E-409C-BE32-E72D297353CC}">
              <c16:uniqueId val="{00000004-7917-4BE7-8BA6-36D0520496EE}"/>
            </c:ext>
          </c:extLst>
        </c:ser>
        <c:ser>
          <c:idx val="5"/>
          <c:order val="5"/>
          <c:tx>
            <c:strRef>
              <c:f>'FMV-Central-Summer-2035'!$AH$3</c:f>
              <c:strCache>
                <c:ptCount val="1"/>
                <c:pt idx="0">
                  <c:v>CCGT</c:v>
                </c:pt>
              </c:strCache>
            </c:strRef>
          </c:tx>
          <c:spPr>
            <a:solidFill>
              <a:schemeClr val="bg2"/>
            </a:solidFill>
            <a:ln>
              <a:noFill/>
            </a:ln>
          </c:spPr>
          <c:cat>
            <c:strRef>
              <c:f>'FMV-Central-Summer-2035'!$B$4:$B$171</c:f>
              <c:strCache>
                <c:ptCount val="168"/>
                <c:pt idx="0">
                  <c:v>Sunday - 12/8/2035</c:v>
                </c:pt>
                <c:pt idx="1">
                  <c:v>Sunday - 12/8/2035</c:v>
                </c:pt>
                <c:pt idx="2">
                  <c:v>Sunday - 12/8/2035</c:v>
                </c:pt>
                <c:pt idx="3">
                  <c:v>Sunday - 12/8/2035</c:v>
                </c:pt>
                <c:pt idx="4">
                  <c:v>Sunday - 12/8/2035</c:v>
                </c:pt>
                <c:pt idx="5">
                  <c:v>Sunday - 12/8/2035</c:v>
                </c:pt>
                <c:pt idx="6">
                  <c:v>Sunday - 12/8/2035</c:v>
                </c:pt>
                <c:pt idx="7">
                  <c:v>Sunday - 12/8/2035</c:v>
                </c:pt>
                <c:pt idx="8">
                  <c:v>Sunday - 12/8/2035</c:v>
                </c:pt>
                <c:pt idx="9">
                  <c:v>Sunday - 12/8/2035</c:v>
                </c:pt>
                <c:pt idx="10">
                  <c:v>Sunday - 12/8/2035</c:v>
                </c:pt>
                <c:pt idx="11">
                  <c:v>Sunday - 12/8/2035</c:v>
                </c:pt>
                <c:pt idx="12">
                  <c:v>Sunday - 12/8/2035</c:v>
                </c:pt>
                <c:pt idx="13">
                  <c:v>Sunday - 12/8/2035</c:v>
                </c:pt>
                <c:pt idx="14">
                  <c:v>Sunday - 12/8/2035</c:v>
                </c:pt>
                <c:pt idx="15">
                  <c:v>Sunday - 12/8/2035</c:v>
                </c:pt>
                <c:pt idx="16">
                  <c:v>Sunday - 12/8/2035</c:v>
                </c:pt>
                <c:pt idx="17">
                  <c:v>Sunday - 12/8/2035</c:v>
                </c:pt>
                <c:pt idx="18">
                  <c:v>Sunday - 12/8/2035</c:v>
                </c:pt>
                <c:pt idx="19">
                  <c:v>Sunday - 12/8/2035</c:v>
                </c:pt>
                <c:pt idx="20">
                  <c:v>Sunday - 12/8/2035</c:v>
                </c:pt>
                <c:pt idx="21">
                  <c:v>Sunday - 12/8/2035</c:v>
                </c:pt>
                <c:pt idx="22">
                  <c:v>Sunday - 12/8/2035</c:v>
                </c:pt>
                <c:pt idx="23">
                  <c:v>Sunday - 12/8/2035</c:v>
                </c:pt>
                <c:pt idx="24">
                  <c:v>Monday - 13/8/2035</c:v>
                </c:pt>
                <c:pt idx="25">
                  <c:v>Monday - 13/8/2035</c:v>
                </c:pt>
                <c:pt idx="26">
                  <c:v>Monday - 13/8/2035</c:v>
                </c:pt>
                <c:pt idx="27">
                  <c:v>Monday - 13/8/2035</c:v>
                </c:pt>
                <c:pt idx="28">
                  <c:v>Monday - 13/8/2035</c:v>
                </c:pt>
                <c:pt idx="29">
                  <c:v>Monday - 13/8/2035</c:v>
                </c:pt>
                <c:pt idx="30">
                  <c:v>Monday - 13/8/2035</c:v>
                </c:pt>
                <c:pt idx="31">
                  <c:v>Monday - 13/8/2035</c:v>
                </c:pt>
                <c:pt idx="32">
                  <c:v>Monday - 13/8/2035</c:v>
                </c:pt>
                <c:pt idx="33">
                  <c:v>Monday - 13/8/2035</c:v>
                </c:pt>
                <c:pt idx="34">
                  <c:v>Monday - 13/8/2035</c:v>
                </c:pt>
                <c:pt idx="35">
                  <c:v>Monday - 13/8/2035</c:v>
                </c:pt>
                <c:pt idx="36">
                  <c:v>Monday - 13/8/2035</c:v>
                </c:pt>
                <c:pt idx="37">
                  <c:v>Monday - 13/8/2035</c:v>
                </c:pt>
                <c:pt idx="38">
                  <c:v>Monday - 13/8/2035</c:v>
                </c:pt>
                <c:pt idx="39">
                  <c:v>Monday - 13/8/2035</c:v>
                </c:pt>
                <c:pt idx="40">
                  <c:v>Monday - 13/8/2035</c:v>
                </c:pt>
                <c:pt idx="41">
                  <c:v>Monday - 13/8/2035</c:v>
                </c:pt>
                <c:pt idx="42">
                  <c:v>Monday - 13/8/2035</c:v>
                </c:pt>
                <c:pt idx="43">
                  <c:v>Monday - 13/8/2035</c:v>
                </c:pt>
                <c:pt idx="44">
                  <c:v>Monday - 13/8/2035</c:v>
                </c:pt>
                <c:pt idx="45">
                  <c:v>Monday - 13/8/2035</c:v>
                </c:pt>
                <c:pt idx="46">
                  <c:v>Monday - 13/8/2035</c:v>
                </c:pt>
                <c:pt idx="47">
                  <c:v>Monday - 13/8/2035</c:v>
                </c:pt>
                <c:pt idx="48">
                  <c:v>Tuesday - 14/8/2035</c:v>
                </c:pt>
                <c:pt idx="49">
                  <c:v>Tuesday - 14/8/2035</c:v>
                </c:pt>
                <c:pt idx="50">
                  <c:v>Tuesday - 14/8/2035</c:v>
                </c:pt>
                <c:pt idx="51">
                  <c:v>Tuesday - 14/8/2035</c:v>
                </c:pt>
                <c:pt idx="52">
                  <c:v>Tuesday - 14/8/2035</c:v>
                </c:pt>
                <c:pt idx="53">
                  <c:v>Tuesday - 14/8/2035</c:v>
                </c:pt>
                <c:pt idx="54">
                  <c:v>Tuesday - 14/8/2035</c:v>
                </c:pt>
                <c:pt idx="55">
                  <c:v>Tuesday - 14/8/2035</c:v>
                </c:pt>
                <c:pt idx="56">
                  <c:v>Tuesday - 14/8/2035</c:v>
                </c:pt>
                <c:pt idx="57">
                  <c:v>Tuesday - 14/8/2035</c:v>
                </c:pt>
                <c:pt idx="58">
                  <c:v>Tuesday - 14/8/2035</c:v>
                </c:pt>
                <c:pt idx="59">
                  <c:v>Tuesday - 14/8/2035</c:v>
                </c:pt>
                <c:pt idx="60">
                  <c:v>Tuesday - 14/8/2035</c:v>
                </c:pt>
                <c:pt idx="61">
                  <c:v>Tuesday - 14/8/2035</c:v>
                </c:pt>
                <c:pt idx="62">
                  <c:v>Tuesday - 14/8/2035</c:v>
                </c:pt>
                <c:pt idx="63">
                  <c:v>Tuesday - 14/8/2035</c:v>
                </c:pt>
                <c:pt idx="64">
                  <c:v>Tuesday - 14/8/2035</c:v>
                </c:pt>
                <c:pt idx="65">
                  <c:v>Tuesday - 14/8/2035</c:v>
                </c:pt>
                <c:pt idx="66">
                  <c:v>Tuesday - 14/8/2035</c:v>
                </c:pt>
                <c:pt idx="67">
                  <c:v>Tuesday - 14/8/2035</c:v>
                </c:pt>
                <c:pt idx="68">
                  <c:v>Tuesday - 14/8/2035</c:v>
                </c:pt>
                <c:pt idx="69">
                  <c:v>Tuesday - 14/8/2035</c:v>
                </c:pt>
                <c:pt idx="70">
                  <c:v>Tuesday - 14/8/2035</c:v>
                </c:pt>
                <c:pt idx="71">
                  <c:v>Tuesday - 14/8/2035</c:v>
                </c:pt>
                <c:pt idx="72">
                  <c:v>Wednesday - 15/8/2035</c:v>
                </c:pt>
                <c:pt idx="73">
                  <c:v>Wednesday - 15/8/2035</c:v>
                </c:pt>
                <c:pt idx="74">
                  <c:v>Wednesday - 15/8/2035</c:v>
                </c:pt>
                <c:pt idx="75">
                  <c:v>Wednesday - 15/8/2035</c:v>
                </c:pt>
                <c:pt idx="76">
                  <c:v>Wednesday - 15/8/2035</c:v>
                </c:pt>
                <c:pt idx="77">
                  <c:v>Wednesday - 15/8/2035</c:v>
                </c:pt>
                <c:pt idx="78">
                  <c:v>Wednesday - 15/8/2035</c:v>
                </c:pt>
                <c:pt idx="79">
                  <c:v>Wednesday - 15/8/2035</c:v>
                </c:pt>
                <c:pt idx="80">
                  <c:v>Wednesday - 15/8/2035</c:v>
                </c:pt>
                <c:pt idx="81">
                  <c:v>Wednesday - 15/8/2035</c:v>
                </c:pt>
                <c:pt idx="82">
                  <c:v>Wednesday - 15/8/2035</c:v>
                </c:pt>
                <c:pt idx="83">
                  <c:v>Wednesday - 15/8/2035</c:v>
                </c:pt>
                <c:pt idx="84">
                  <c:v>Wednesday - 15/8/2035</c:v>
                </c:pt>
                <c:pt idx="85">
                  <c:v>Wednesday - 15/8/2035</c:v>
                </c:pt>
                <c:pt idx="86">
                  <c:v>Wednesday - 15/8/2035</c:v>
                </c:pt>
                <c:pt idx="87">
                  <c:v>Wednesday - 15/8/2035</c:v>
                </c:pt>
                <c:pt idx="88">
                  <c:v>Wednesday - 15/8/2035</c:v>
                </c:pt>
                <c:pt idx="89">
                  <c:v>Wednesday - 15/8/2035</c:v>
                </c:pt>
                <c:pt idx="90">
                  <c:v>Wednesday - 15/8/2035</c:v>
                </c:pt>
                <c:pt idx="91">
                  <c:v>Wednesday - 15/8/2035</c:v>
                </c:pt>
                <c:pt idx="92">
                  <c:v>Wednesday - 15/8/2035</c:v>
                </c:pt>
                <c:pt idx="93">
                  <c:v>Wednesday - 15/8/2035</c:v>
                </c:pt>
                <c:pt idx="94">
                  <c:v>Wednesday - 15/8/2035</c:v>
                </c:pt>
                <c:pt idx="95">
                  <c:v>Wednesday - 15/8/2035</c:v>
                </c:pt>
                <c:pt idx="96">
                  <c:v>Thursday - 16/8/2035</c:v>
                </c:pt>
                <c:pt idx="97">
                  <c:v>Thursday - 16/8/2035</c:v>
                </c:pt>
                <c:pt idx="98">
                  <c:v>Thursday - 16/8/2035</c:v>
                </c:pt>
                <c:pt idx="99">
                  <c:v>Thursday - 16/8/2035</c:v>
                </c:pt>
                <c:pt idx="100">
                  <c:v>Thursday - 16/8/2035</c:v>
                </c:pt>
                <c:pt idx="101">
                  <c:v>Thursday - 16/8/2035</c:v>
                </c:pt>
                <c:pt idx="102">
                  <c:v>Thursday - 16/8/2035</c:v>
                </c:pt>
                <c:pt idx="103">
                  <c:v>Thursday - 16/8/2035</c:v>
                </c:pt>
                <c:pt idx="104">
                  <c:v>Thursday - 16/8/2035</c:v>
                </c:pt>
                <c:pt idx="105">
                  <c:v>Thursday - 16/8/2035</c:v>
                </c:pt>
                <c:pt idx="106">
                  <c:v>Thursday - 16/8/2035</c:v>
                </c:pt>
                <c:pt idx="107">
                  <c:v>Thursday - 16/8/2035</c:v>
                </c:pt>
                <c:pt idx="108">
                  <c:v>Thursday - 16/8/2035</c:v>
                </c:pt>
                <c:pt idx="109">
                  <c:v>Thursday - 16/8/2035</c:v>
                </c:pt>
                <c:pt idx="110">
                  <c:v>Thursday - 16/8/2035</c:v>
                </c:pt>
                <c:pt idx="111">
                  <c:v>Thursday - 16/8/2035</c:v>
                </c:pt>
                <c:pt idx="112">
                  <c:v>Thursday - 16/8/2035</c:v>
                </c:pt>
                <c:pt idx="113">
                  <c:v>Thursday - 16/8/2035</c:v>
                </c:pt>
                <c:pt idx="114">
                  <c:v>Thursday - 16/8/2035</c:v>
                </c:pt>
                <c:pt idx="115">
                  <c:v>Thursday - 16/8/2035</c:v>
                </c:pt>
                <c:pt idx="116">
                  <c:v>Thursday - 16/8/2035</c:v>
                </c:pt>
                <c:pt idx="117">
                  <c:v>Thursday - 16/8/2035</c:v>
                </c:pt>
                <c:pt idx="118">
                  <c:v>Thursday - 16/8/2035</c:v>
                </c:pt>
                <c:pt idx="119">
                  <c:v>Thursday - 16/8/2035</c:v>
                </c:pt>
                <c:pt idx="120">
                  <c:v>Friday - 17/8/2035</c:v>
                </c:pt>
                <c:pt idx="121">
                  <c:v>Friday - 17/8/2035</c:v>
                </c:pt>
                <c:pt idx="122">
                  <c:v>Friday - 17/8/2035</c:v>
                </c:pt>
                <c:pt idx="123">
                  <c:v>Friday - 17/8/2035</c:v>
                </c:pt>
                <c:pt idx="124">
                  <c:v>Friday - 17/8/2035</c:v>
                </c:pt>
                <c:pt idx="125">
                  <c:v>Friday - 17/8/2035</c:v>
                </c:pt>
                <c:pt idx="126">
                  <c:v>Friday - 17/8/2035</c:v>
                </c:pt>
                <c:pt idx="127">
                  <c:v>Friday - 17/8/2035</c:v>
                </c:pt>
                <c:pt idx="128">
                  <c:v>Friday - 17/8/2035</c:v>
                </c:pt>
                <c:pt idx="129">
                  <c:v>Friday - 17/8/2035</c:v>
                </c:pt>
                <c:pt idx="130">
                  <c:v>Friday - 17/8/2035</c:v>
                </c:pt>
                <c:pt idx="131">
                  <c:v>Friday - 17/8/2035</c:v>
                </c:pt>
                <c:pt idx="132">
                  <c:v>Friday - 17/8/2035</c:v>
                </c:pt>
                <c:pt idx="133">
                  <c:v>Friday - 17/8/2035</c:v>
                </c:pt>
                <c:pt idx="134">
                  <c:v>Friday - 17/8/2035</c:v>
                </c:pt>
                <c:pt idx="135">
                  <c:v>Friday - 17/8/2035</c:v>
                </c:pt>
                <c:pt idx="136">
                  <c:v>Friday - 17/8/2035</c:v>
                </c:pt>
                <c:pt idx="137">
                  <c:v>Friday - 17/8/2035</c:v>
                </c:pt>
                <c:pt idx="138">
                  <c:v>Friday - 17/8/2035</c:v>
                </c:pt>
                <c:pt idx="139">
                  <c:v>Friday - 17/8/2035</c:v>
                </c:pt>
                <c:pt idx="140">
                  <c:v>Friday - 17/8/2035</c:v>
                </c:pt>
                <c:pt idx="141">
                  <c:v>Friday - 17/8/2035</c:v>
                </c:pt>
                <c:pt idx="142">
                  <c:v>Friday - 17/8/2035</c:v>
                </c:pt>
                <c:pt idx="143">
                  <c:v>Friday - 17/8/2035</c:v>
                </c:pt>
                <c:pt idx="144">
                  <c:v>Saturday - 18/8/2035</c:v>
                </c:pt>
                <c:pt idx="145">
                  <c:v>Saturday - 18/8/2035</c:v>
                </c:pt>
                <c:pt idx="146">
                  <c:v>Saturday - 18/8/2035</c:v>
                </c:pt>
                <c:pt idx="147">
                  <c:v>Saturday - 18/8/2035</c:v>
                </c:pt>
                <c:pt idx="148">
                  <c:v>Saturday - 18/8/2035</c:v>
                </c:pt>
                <c:pt idx="149">
                  <c:v>Saturday - 18/8/2035</c:v>
                </c:pt>
                <c:pt idx="150">
                  <c:v>Saturday - 18/8/2035</c:v>
                </c:pt>
                <c:pt idx="151">
                  <c:v>Saturday - 18/8/2035</c:v>
                </c:pt>
                <c:pt idx="152">
                  <c:v>Saturday - 18/8/2035</c:v>
                </c:pt>
                <c:pt idx="153">
                  <c:v>Saturday - 18/8/2035</c:v>
                </c:pt>
                <c:pt idx="154">
                  <c:v>Saturday - 18/8/2035</c:v>
                </c:pt>
                <c:pt idx="155">
                  <c:v>Saturday - 18/8/2035</c:v>
                </c:pt>
                <c:pt idx="156">
                  <c:v>Saturday - 18/8/2035</c:v>
                </c:pt>
                <c:pt idx="157">
                  <c:v>Saturday - 18/8/2035</c:v>
                </c:pt>
                <c:pt idx="158">
                  <c:v>Saturday - 18/8/2035</c:v>
                </c:pt>
                <c:pt idx="159">
                  <c:v>Saturday - 18/8/2035</c:v>
                </c:pt>
                <c:pt idx="160">
                  <c:v>Saturday - 18/8/2035</c:v>
                </c:pt>
                <c:pt idx="161">
                  <c:v>Saturday - 18/8/2035</c:v>
                </c:pt>
                <c:pt idx="162">
                  <c:v>Saturday - 18/8/2035</c:v>
                </c:pt>
                <c:pt idx="163">
                  <c:v>Saturday - 18/8/2035</c:v>
                </c:pt>
                <c:pt idx="164">
                  <c:v>Saturday - 18/8/2035</c:v>
                </c:pt>
                <c:pt idx="165">
                  <c:v>Saturday - 18/8/2035</c:v>
                </c:pt>
                <c:pt idx="166">
                  <c:v>Saturday - 18/8/2035</c:v>
                </c:pt>
                <c:pt idx="167">
                  <c:v>Saturday - 18/8/2035</c:v>
                </c:pt>
              </c:strCache>
            </c:strRef>
          </c:cat>
          <c:val>
            <c:numRef>
              <c:f>'FMV-Central-Summer-2035'!$AH$4:$AH$171</c:f>
              <c:numCache>
                <c:formatCode>General</c:formatCode>
                <c:ptCount val="168"/>
                <c:pt idx="0">
                  <c:v>4710.7</c:v>
                </c:pt>
                <c:pt idx="1">
                  <c:v>4710.7</c:v>
                </c:pt>
                <c:pt idx="2">
                  <c:v>4710.7</c:v>
                </c:pt>
                <c:pt idx="3">
                  <c:v>4710.7</c:v>
                </c:pt>
                <c:pt idx="4">
                  <c:v>4710.7</c:v>
                </c:pt>
                <c:pt idx="5">
                  <c:v>3260.2</c:v>
                </c:pt>
                <c:pt idx="6">
                  <c:v>2141.4</c:v>
                </c:pt>
                <c:pt idx="7">
                  <c:v>2141.4</c:v>
                </c:pt>
                <c:pt idx="8">
                  <c:v>3566.5860484733898</c:v>
                </c:pt>
                <c:pt idx="9">
                  <c:v>4791.9000000000005</c:v>
                </c:pt>
                <c:pt idx="10">
                  <c:v>4791.9000000000005</c:v>
                </c:pt>
                <c:pt idx="11">
                  <c:v>4791.9000000000005</c:v>
                </c:pt>
                <c:pt idx="12">
                  <c:v>4791.9000000000005</c:v>
                </c:pt>
                <c:pt idx="13">
                  <c:v>4791.9000000000005</c:v>
                </c:pt>
                <c:pt idx="14">
                  <c:v>4851.9000000000005</c:v>
                </c:pt>
                <c:pt idx="15">
                  <c:v>4851.9000000000005</c:v>
                </c:pt>
                <c:pt idx="16">
                  <c:v>4851.9000000000005</c:v>
                </c:pt>
                <c:pt idx="17">
                  <c:v>5078.8</c:v>
                </c:pt>
                <c:pt idx="18">
                  <c:v>5078.8</c:v>
                </c:pt>
                <c:pt idx="19">
                  <c:v>5057.3464163032004</c:v>
                </c:pt>
                <c:pt idx="20">
                  <c:v>5078.8</c:v>
                </c:pt>
                <c:pt idx="21">
                  <c:v>5078.8</c:v>
                </c:pt>
                <c:pt idx="22">
                  <c:v>4851.9000000000005</c:v>
                </c:pt>
                <c:pt idx="23">
                  <c:v>4851.9000000000005</c:v>
                </c:pt>
                <c:pt idx="24">
                  <c:v>4631.9000000000005</c:v>
                </c:pt>
                <c:pt idx="25">
                  <c:v>3911.9</c:v>
                </c:pt>
                <c:pt idx="26">
                  <c:v>3911.9</c:v>
                </c:pt>
                <c:pt idx="27">
                  <c:v>3911.9</c:v>
                </c:pt>
                <c:pt idx="28">
                  <c:v>3911.9</c:v>
                </c:pt>
                <c:pt idx="29">
                  <c:v>3911.9</c:v>
                </c:pt>
                <c:pt idx="30">
                  <c:v>3911.9</c:v>
                </c:pt>
                <c:pt idx="31">
                  <c:v>3911.9</c:v>
                </c:pt>
                <c:pt idx="32">
                  <c:v>3911.9</c:v>
                </c:pt>
                <c:pt idx="33">
                  <c:v>3911.9</c:v>
                </c:pt>
                <c:pt idx="34">
                  <c:v>3911.9</c:v>
                </c:pt>
                <c:pt idx="35">
                  <c:v>3911.9</c:v>
                </c:pt>
                <c:pt idx="36">
                  <c:v>6050.8</c:v>
                </c:pt>
                <c:pt idx="37">
                  <c:v>6488.4</c:v>
                </c:pt>
                <c:pt idx="38">
                  <c:v>6531.84668748274</c:v>
                </c:pt>
                <c:pt idx="39">
                  <c:v>6738.4</c:v>
                </c:pt>
                <c:pt idx="40">
                  <c:v>6738.4</c:v>
                </c:pt>
                <c:pt idx="41">
                  <c:v>6738.4</c:v>
                </c:pt>
                <c:pt idx="42">
                  <c:v>6738.4</c:v>
                </c:pt>
                <c:pt idx="43">
                  <c:v>6641.5153446431996</c:v>
                </c:pt>
                <c:pt idx="44">
                  <c:v>6738.4</c:v>
                </c:pt>
                <c:pt idx="45">
                  <c:v>6738.4</c:v>
                </c:pt>
                <c:pt idx="46">
                  <c:v>6488.4</c:v>
                </c:pt>
                <c:pt idx="47">
                  <c:v>4130.2</c:v>
                </c:pt>
                <c:pt idx="48">
                  <c:v>3911.4</c:v>
                </c:pt>
                <c:pt idx="49">
                  <c:v>4631.4000000000005</c:v>
                </c:pt>
                <c:pt idx="50">
                  <c:v>4631.4000000000005</c:v>
                </c:pt>
                <c:pt idx="51">
                  <c:v>4631.4000000000005</c:v>
                </c:pt>
                <c:pt idx="52">
                  <c:v>4631.4000000000005</c:v>
                </c:pt>
                <c:pt idx="53">
                  <c:v>4631.4000000000005</c:v>
                </c:pt>
                <c:pt idx="54">
                  <c:v>4631.4000000000005</c:v>
                </c:pt>
                <c:pt idx="55">
                  <c:v>4631.4000000000005</c:v>
                </c:pt>
                <c:pt idx="56">
                  <c:v>7209.8</c:v>
                </c:pt>
                <c:pt idx="57">
                  <c:v>7723.4</c:v>
                </c:pt>
                <c:pt idx="58">
                  <c:v>7723.4</c:v>
                </c:pt>
                <c:pt idx="59">
                  <c:v>9275.2158376349271</c:v>
                </c:pt>
                <c:pt idx="60">
                  <c:v>9279.8434175172497</c:v>
                </c:pt>
                <c:pt idx="61">
                  <c:v>8623.4</c:v>
                </c:pt>
                <c:pt idx="62">
                  <c:v>8623.4</c:v>
                </c:pt>
                <c:pt idx="63">
                  <c:v>10042.4666667</c:v>
                </c:pt>
                <c:pt idx="64">
                  <c:v>10372.4666667</c:v>
                </c:pt>
                <c:pt idx="65">
                  <c:v>10372.4666667</c:v>
                </c:pt>
                <c:pt idx="66">
                  <c:v>10372.4666667</c:v>
                </c:pt>
                <c:pt idx="67">
                  <c:v>10210.789646439191</c:v>
                </c:pt>
                <c:pt idx="68">
                  <c:v>10372.4666667</c:v>
                </c:pt>
                <c:pt idx="69">
                  <c:v>10372.4666667</c:v>
                </c:pt>
                <c:pt idx="70">
                  <c:v>10042.4666667</c:v>
                </c:pt>
                <c:pt idx="71">
                  <c:v>8979.7999999999975</c:v>
                </c:pt>
                <c:pt idx="72">
                  <c:v>7052.4</c:v>
                </c:pt>
                <c:pt idx="73">
                  <c:v>7052.4</c:v>
                </c:pt>
                <c:pt idx="74">
                  <c:v>7052.4</c:v>
                </c:pt>
                <c:pt idx="75">
                  <c:v>7052.4</c:v>
                </c:pt>
                <c:pt idx="76">
                  <c:v>7052.4</c:v>
                </c:pt>
                <c:pt idx="77">
                  <c:v>7052.4</c:v>
                </c:pt>
                <c:pt idx="78">
                  <c:v>7052.4</c:v>
                </c:pt>
                <c:pt idx="79">
                  <c:v>8323.4</c:v>
                </c:pt>
                <c:pt idx="80">
                  <c:v>9009.7999999999975</c:v>
                </c:pt>
                <c:pt idx="81">
                  <c:v>9009.7999999999975</c:v>
                </c:pt>
                <c:pt idx="82">
                  <c:v>9009.7999999999975</c:v>
                </c:pt>
                <c:pt idx="83">
                  <c:v>9009.7999999999975</c:v>
                </c:pt>
                <c:pt idx="84">
                  <c:v>9009.7999999999975</c:v>
                </c:pt>
                <c:pt idx="85">
                  <c:v>9009.7999999999975</c:v>
                </c:pt>
                <c:pt idx="86">
                  <c:v>9009.7999999999975</c:v>
                </c:pt>
                <c:pt idx="87">
                  <c:v>9009.7999999999975</c:v>
                </c:pt>
                <c:pt idx="88">
                  <c:v>9339.7999999999975</c:v>
                </c:pt>
                <c:pt idx="89">
                  <c:v>9339.7999999999975</c:v>
                </c:pt>
                <c:pt idx="90">
                  <c:v>9009.7999999999975</c:v>
                </c:pt>
                <c:pt idx="91">
                  <c:v>9009.7999999999975</c:v>
                </c:pt>
                <c:pt idx="92">
                  <c:v>8023.4</c:v>
                </c:pt>
                <c:pt idx="93">
                  <c:v>7078.4276060173906</c:v>
                </c:pt>
                <c:pt idx="94">
                  <c:v>5021.4000000000005</c:v>
                </c:pt>
                <c:pt idx="95">
                  <c:v>3353.4672130427598</c:v>
                </c:pt>
                <c:pt idx="96">
                  <c:v>1485</c:v>
                </c:pt>
                <c:pt idx="97">
                  <c:v>1045</c:v>
                </c:pt>
                <c:pt idx="98">
                  <c:v>1045</c:v>
                </c:pt>
                <c:pt idx="99">
                  <c:v>1045</c:v>
                </c:pt>
                <c:pt idx="100">
                  <c:v>1045</c:v>
                </c:pt>
                <c:pt idx="101">
                  <c:v>1045</c:v>
                </c:pt>
                <c:pt idx="102">
                  <c:v>1045</c:v>
                </c:pt>
                <c:pt idx="103">
                  <c:v>2360.1999999999998</c:v>
                </c:pt>
                <c:pt idx="104">
                  <c:v>3774.4451800780298</c:v>
                </c:pt>
                <c:pt idx="105">
                  <c:v>3690.2</c:v>
                </c:pt>
                <c:pt idx="106">
                  <c:v>4170.2</c:v>
                </c:pt>
                <c:pt idx="107">
                  <c:v>3690.2</c:v>
                </c:pt>
                <c:pt idx="108">
                  <c:v>3260.2</c:v>
                </c:pt>
                <c:pt idx="109">
                  <c:v>3260.2</c:v>
                </c:pt>
                <c:pt idx="110">
                  <c:v>3690.2</c:v>
                </c:pt>
                <c:pt idx="111">
                  <c:v>4290.7</c:v>
                </c:pt>
                <c:pt idx="112">
                  <c:v>4770.7</c:v>
                </c:pt>
                <c:pt idx="113">
                  <c:v>4770.7</c:v>
                </c:pt>
                <c:pt idx="114">
                  <c:v>4695.7</c:v>
                </c:pt>
                <c:pt idx="115">
                  <c:v>4695.7</c:v>
                </c:pt>
                <c:pt idx="116">
                  <c:v>4215.7</c:v>
                </c:pt>
                <c:pt idx="117">
                  <c:v>4695.7</c:v>
                </c:pt>
                <c:pt idx="118">
                  <c:v>2585.1999999999998</c:v>
                </c:pt>
                <c:pt idx="119">
                  <c:v>970</c:v>
                </c:pt>
                <c:pt idx="120">
                  <c:v>970</c:v>
                </c:pt>
                <c:pt idx="121">
                  <c:v>970</c:v>
                </c:pt>
                <c:pt idx="122">
                  <c:v>970</c:v>
                </c:pt>
                <c:pt idx="123">
                  <c:v>2208.1</c:v>
                </c:pt>
                <c:pt idx="124">
                  <c:v>2508.1</c:v>
                </c:pt>
                <c:pt idx="125">
                  <c:v>1160</c:v>
                </c:pt>
                <c:pt idx="126">
                  <c:v>1378.8</c:v>
                </c:pt>
                <c:pt idx="127">
                  <c:v>3059.2</c:v>
                </c:pt>
                <c:pt idx="128">
                  <c:v>4105.7</c:v>
                </c:pt>
                <c:pt idx="129">
                  <c:v>4105.7</c:v>
                </c:pt>
                <c:pt idx="130">
                  <c:v>4105.7</c:v>
                </c:pt>
                <c:pt idx="131">
                  <c:v>4105.7</c:v>
                </c:pt>
                <c:pt idx="132">
                  <c:v>4105.7</c:v>
                </c:pt>
                <c:pt idx="133">
                  <c:v>4105.7</c:v>
                </c:pt>
                <c:pt idx="134">
                  <c:v>4105.7</c:v>
                </c:pt>
                <c:pt idx="135">
                  <c:v>4105.7</c:v>
                </c:pt>
                <c:pt idx="136">
                  <c:v>4105.7</c:v>
                </c:pt>
                <c:pt idx="137">
                  <c:v>4105.7</c:v>
                </c:pt>
                <c:pt idx="138">
                  <c:v>4180.7</c:v>
                </c:pt>
                <c:pt idx="139">
                  <c:v>4180.7</c:v>
                </c:pt>
                <c:pt idx="140">
                  <c:v>4180.7</c:v>
                </c:pt>
                <c:pt idx="141">
                  <c:v>4180.7</c:v>
                </c:pt>
                <c:pt idx="142">
                  <c:v>4180.7</c:v>
                </c:pt>
                <c:pt idx="143">
                  <c:v>4180.7</c:v>
                </c:pt>
                <c:pt idx="144">
                  <c:v>4180.2</c:v>
                </c:pt>
                <c:pt idx="145">
                  <c:v>4180.2</c:v>
                </c:pt>
                <c:pt idx="146">
                  <c:v>4180.2</c:v>
                </c:pt>
                <c:pt idx="147">
                  <c:v>4180.2</c:v>
                </c:pt>
                <c:pt idx="148">
                  <c:v>4430.2</c:v>
                </c:pt>
                <c:pt idx="149">
                  <c:v>4430.2</c:v>
                </c:pt>
                <c:pt idx="150">
                  <c:v>4430.2</c:v>
                </c:pt>
                <c:pt idx="151">
                  <c:v>4770.2</c:v>
                </c:pt>
                <c:pt idx="152">
                  <c:v>4770.2</c:v>
                </c:pt>
                <c:pt idx="153">
                  <c:v>4770.2</c:v>
                </c:pt>
                <c:pt idx="154">
                  <c:v>4770.2</c:v>
                </c:pt>
                <c:pt idx="155">
                  <c:v>4770.2</c:v>
                </c:pt>
                <c:pt idx="156">
                  <c:v>4770.2</c:v>
                </c:pt>
                <c:pt idx="157">
                  <c:v>4770.2</c:v>
                </c:pt>
                <c:pt idx="158">
                  <c:v>4770.2</c:v>
                </c:pt>
                <c:pt idx="159">
                  <c:v>5957.4055607173996</c:v>
                </c:pt>
                <c:pt idx="160">
                  <c:v>6618.4</c:v>
                </c:pt>
                <c:pt idx="161">
                  <c:v>6948.4</c:v>
                </c:pt>
                <c:pt idx="162">
                  <c:v>6618.4</c:v>
                </c:pt>
                <c:pt idx="163">
                  <c:v>6618.4</c:v>
                </c:pt>
                <c:pt idx="164">
                  <c:v>6618.4</c:v>
                </c:pt>
                <c:pt idx="165">
                  <c:v>6618.4</c:v>
                </c:pt>
                <c:pt idx="166">
                  <c:v>6618.4</c:v>
                </c:pt>
                <c:pt idx="167">
                  <c:v>4940.7</c:v>
                </c:pt>
              </c:numCache>
            </c:numRef>
          </c:val>
          <c:extLst>
            <c:ext xmlns:c16="http://schemas.microsoft.com/office/drawing/2014/chart" uri="{C3380CC4-5D6E-409C-BE32-E72D297353CC}">
              <c16:uniqueId val="{00000005-7917-4BE7-8BA6-36D0520496EE}"/>
            </c:ext>
          </c:extLst>
        </c:ser>
        <c:ser>
          <c:idx val="6"/>
          <c:order val="6"/>
          <c:tx>
            <c:strRef>
              <c:f>'FMV-Central-Summer-2035'!$AO$3</c:f>
              <c:strCache>
                <c:ptCount val="1"/>
                <c:pt idx="0">
                  <c:v>OCGT</c:v>
                </c:pt>
              </c:strCache>
            </c:strRef>
          </c:tx>
          <c:spPr>
            <a:solidFill>
              <a:schemeClr val="accent2">
                <a:lumMod val="60000"/>
                <a:lumOff val="40000"/>
              </a:schemeClr>
            </a:solidFill>
            <a:ln>
              <a:solidFill>
                <a:schemeClr val="tx1"/>
              </a:solidFill>
            </a:ln>
          </c:spPr>
          <c:cat>
            <c:strRef>
              <c:f>'FMV-Central-Summer-2035'!$B$4:$B$171</c:f>
              <c:strCache>
                <c:ptCount val="168"/>
                <c:pt idx="0">
                  <c:v>Sunday - 12/8/2035</c:v>
                </c:pt>
                <c:pt idx="1">
                  <c:v>Sunday - 12/8/2035</c:v>
                </c:pt>
                <c:pt idx="2">
                  <c:v>Sunday - 12/8/2035</c:v>
                </c:pt>
                <c:pt idx="3">
                  <c:v>Sunday - 12/8/2035</c:v>
                </c:pt>
                <c:pt idx="4">
                  <c:v>Sunday - 12/8/2035</c:v>
                </c:pt>
                <c:pt idx="5">
                  <c:v>Sunday - 12/8/2035</c:v>
                </c:pt>
                <c:pt idx="6">
                  <c:v>Sunday - 12/8/2035</c:v>
                </c:pt>
                <c:pt idx="7">
                  <c:v>Sunday - 12/8/2035</c:v>
                </c:pt>
                <c:pt idx="8">
                  <c:v>Sunday - 12/8/2035</c:v>
                </c:pt>
                <c:pt idx="9">
                  <c:v>Sunday - 12/8/2035</c:v>
                </c:pt>
                <c:pt idx="10">
                  <c:v>Sunday - 12/8/2035</c:v>
                </c:pt>
                <c:pt idx="11">
                  <c:v>Sunday - 12/8/2035</c:v>
                </c:pt>
                <c:pt idx="12">
                  <c:v>Sunday - 12/8/2035</c:v>
                </c:pt>
                <c:pt idx="13">
                  <c:v>Sunday - 12/8/2035</c:v>
                </c:pt>
                <c:pt idx="14">
                  <c:v>Sunday - 12/8/2035</c:v>
                </c:pt>
                <c:pt idx="15">
                  <c:v>Sunday - 12/8/2035</c:v>
                </c:pt>
                <c:pt idx="16">
                  <c:v>Sunday - 12/8/2035</c:v>
                </c:pt>
                <c:pt idx="17">
                  <c:v>Sunday - 12/8/2035</c:v>
                </c:pt>
                <c:pt idx="18">
                  <c:v>Sunday - 12/8/2035</c:v>
                </c:pt>
                <c:pt idx="19">
                  <c:v>Sunday - 12/8/2035</c:v>
                </c:pt>
                <c:pt idx="20">
                  <c:v>Sunday - 12/8/2035</c:v>
                </c:pt>
                <c:pt idx="21">
                  <c:v>Sunday - 12/8/2035</c:v>
                </c:pt>
                <c:pt idx="22">
                  <c:v>Sunday - 12/8/2035</c:v>
                </c:pt>
                <c:pt idx="23">
                  <c:v>Sunday - 12/8/2035</c:v>
                </c:pt>
                <c:pt idx="24">
                  <c:v>Monday - 13/8/2035</c:v>
                </c:pt>
                <c:pt idx="25">
                  <c:v>Monday - 13/8/2035</c:v>
                </c:pt>
                <c:pt idx="26">
                  <c:v>Monday - 13/8/2035</c:v>
                </c:pt>
                <c:pt idx="27">
                  <c:v>Monday - 13/8/2035</c:v>
                </c:pt>
                <c:pt idx="28">
                  <c:v>Monday - 13/8/2035</c:v>
                </c:pt>
                <c:pt idx="29">
                  <c:v>Monday - 13/8/2035</c:v>
                </c:pt>
                <c:pt idx="30">
                  <c:v>Monday - 13/8/2035</c:v>
                </c:pt>
                <c:pt idx="31">
                  <c:v>Monday - 13/8/2035</c:v>
                </c:pt>
                <c:pt idx="32">
                  <c:v>Monday - 13/8/2035</c:v>
                </c:pt>
                <c:pt idx="33">
                  <c:v>Monday - 13/8/2035</c:v>
                </c:pt>
                <c:pt idx="34">
                  <c:v>Monday - 13/8/2035</c:v>
                </c:pt>
                <c:pt idx="35">
                  <c:v>Monday - 13/8/2035</c:v>
                </c:pt>
                <c:pt idx="36">
                  <c:v>Monday - 13/8/2035</c:v>
                </c:pt>
                <c:pt idx="37">
                  <c:v>Monday - 13/8/2035</c:v>
                </c:pt>
                <c:pt idx="38">
                  <c:v>Monday - 13/8/2035</c:v>
                </c:pt>
                <c:pt idx="39">
                  <c:v>Monday - 13/8/2035</c:v>
                </c:pt>
                <c:pt idx="40">
                  <c:v>Monday - 13/8/2035</c:v>
                </c:pt>
                <c:pt idx="41">
                  <c:v>Monday - 13/8/2035</c:v>
                </c:pt>
                <c:pt idx="42">
                  <c:v>Monday - 13/8/2035</c:v>
                </c:pt>
                <c:pt idx="43">
                  <c:v>Monday - 13/8/2035</c:v>
                </c:pt>
                <c:pt idx="44">
                  <c:v>Monday - 13/8/2035</c:v>
                </c:pt>
                <c:pt idx="45">
                  <c:v>Monday - 13/8/2035</c:v>
                </c:pt>
                <c:pt idx="46">
                  <c:v>Monday - 13/8/2035</c:v>
                </c:pt>
                <c:pt idx="47">
                  <c:v>Monday - 13/8/2035</c:v>
                </c:pt>
                <c:pt idx="48">
                  <c:v>Tuesday - 14/8/2035</c:v>
                </c:pt>
                <c:pt idx="49">
                  <c:v>Tuesday - 14/8/2035</c:v>
                </c:pt>
                <c:pt idx="50">
                  <c:v>Tuesday - 14/8/2035</c:v>
                </c:pt>
                <c:pt idx="51">
                  <c:v>Tuesday - 14/8/2035</c:v>
                </c:pt>
                <c:pt idx="52">
                  <c:v>Tuesday - 14/8/2035</c:v>
                </c:pt>
                <c:pt idx="53">
                  <c:v>Tuesday - 14/8/2035</c:v>
                </c:pt>
                <c:pt idx="54">
                  <c:v>Tuesday - 14/8/2035</c:v>
                </c:pt>
                <c:pt idx="55">
                  <c:v>Tuesday - 14/8/2035</c:v>
                </c:pt>
                <c:pt idx="56">
                  <c:v>Tuesday - 14/8/2035</c:v>
                </c:pt>
                <c:pt idx="57">
                  <c:v>Tuesday - 14/8/2035</c:v>
                </c:pt>
                <c:pt idx="58">
                  <c:v>Tuesday - 14/8/2035</c:v>
                </c:pt>
                <c:pt idx="59">
                  <c:v>Tuesday - 14/8/2035</c:v>
                </c:pt>
                <c:pt idx="60">
                  <c:v>Tuesday - 14/8/2035</c:v>
                </c:pt>
                <c:pt idx="61">
                  <c:v>Tuesday - 14/8/2035</c:v>
                </c:pt>
                <c:pt idx="62">
                  <c:v>Tuesday - 14/8/2035</c:v>
                </c:pt>
                <c:pt idx="63">
                  <c:v>Tuesday - 14/8/2035</c:v>
                </c:pt>
                <c:pt idx="64">
                  <c:v>Tuesday - 14/8/2035</c:v>
                </c:pt>
                <c:pt idx="65">
                  <c:v>Tuesday - 14/8/2035</c:v>
                </c:pt>
                <c:pt idx="66">
                  <c:v>Tuesday - 14/8/2035</c:v>
                </c:pt>
                <c:pt idx="67">
                  <c:v>Tuesday - 14/8/2035</c:v>
                </c:pt>
                <c:pt idx="68">
                  <c:v>Tuesday - 14/8/2035</c:v>
                </c:pt>
                <c:pt idx="69">
                  <c:v>Tuesday - 14/8/2035</c:v>
                </c:pt>
                <c:pt idx="70">
                  <c:v>Tuesday - 14/8/2035</c:v>
                </c:pt>
                <c:pt idx="71">
                  <c:v>Tuesday - 14/8/2035</c:v>
                </c:pt>
                <c:pt idx="72">
                  <c:v>Wednesday - 15/8/2035</c:v>
                </c:pt>
                <c:pt idx="73">
                  <c:v>Wednesday - 15/8/2035</c:v>
                </c:pt>
                <c:pt idx="74">
                  <c:v>Wednesday - 15/8/2035</c:v>
                </c:pt>
                <c:pt idx="75">
                  <c:v>Wednesday - 15/8/2035</c:v>
                </c:pt>
                <c:pt idx="76">
                  <c:v>Wednesday - 15/8/2035</c:v>
                </c:pt>
                <c:pt idx="77">
                  <c:v>Wednesday - 15/8/2035</c:v>
                </c:pt>
                <c:pt idx="78">
                  <c:v>Wednesday - 15/8/2035</c:v>
                </c:pt>
                <c:pt idx="79">
                  <c:v>Wednesday - 15/8/2035</c:v>
                </c:pt>
                <c:pt idx="80">
                  <c:v>Wednesday - 15/8/2035</c:v>
                </c:pt>
                <c:pt idx="81">
                  <c:v>Wednesday - 15/8/2035</c:v>
                </c:pt>
                <c:pt idx="82">
                  <c:v>Wednesday - 15/8/2035</c:v>
                </c:pt>
                <c:pt idx="83">
                  <c:v>Wednesday - 15/8/2035</c:v>
                </c:pt>
                <c:pt idx="84">
                  <c:v>Wednesday - 15/8/2035</c:v>
                </c:pt>
                <c:pt idx="85">
                  <c:v>Wednesday - 15/8/2035</c:v>
                </c:pt>
                <c:pt idx="86">
                  <c:v>Wednesday - 15/8/2035</c:v>
                </c:pt>
                <c:pt idx="87">
                  <c:v>Wednesday - 15/8/2035</c:v>
                </c:pt>
                <c:pt idx="88">
                  <c:v>Wednesday - 15/8/2035</c:v>
                </c:pt>
                <c:pt idx="89">
                  <c:v>Wednesday - 15/8/2035</c:v>
                </c:pt>
                <c:pt idx="90">
                  <c:v>Wednesday - 15/8/2035</c:v>
                </c:pt>
                <c:pt idx="91">
                  <c:v>Wednesday - 15/8/2035</c:v>
                </c:pt>
                <c:pt idx="92">
                  <c:v>Wednesday - 15/8/2035</c:v>
                </c:pt>
                <c:pt idx="93">
                  <c:v>Wednesday - 15/8/2035</c:v>
                </c:pt>
                <c:pt idx="94">
                  <c:v>Wednesday - 15/8/2035</c:v>
                </c:pt>
                <c:pt idx="95">
                  <c:v>Wednesday - 15/8/2035</c:v>
                </c:pt>
                <c:pt idx="96">
                  <c:v>Thursday - 16/8/2035</c:v>
                </c:pt>
                <c:pt idx="97">
                  <c:v>Thursday - 16/8/2035</c:v>
                </c:pt>
                <c:pt idx="98">
                  <c:v>Thursday - 16/8/2035</c:v>
                </c:pt>
                <c:pt idx="99">
                  <c:v>Thursday - 16/8/2035</c:v>
                </c:pt>
                <c:pt idx="100">
                  <c:v>Thursday - 16/8/2035</c:v>
                </c:pt>
                <c:pt idx="101">
                  <c:v>Thursday - 16/8/2035</c:v>
                </c:pt>
                <c:pt idx="102">
                  <c:v>Thursday - 16/8/2035</c:v>
                </c:pt>
                <c:pt idx="103">
                  <c:v>Thursday - 16/8/2035</c:v>
                </c:pt>
                <c:pt idx="104">
                  <c:v>Thursday - 16/8/2035</c:v>
                </c:pt>
                <c:pt idx="105">
                  <c:v>Thursday - 16/8/2035</c:v>
                </c:pt>
                <c:pt idx="106">
                  <c:v>Thursday - 16/8/2035</c:v>
                </c:pt>
                <c:pt idx="107">
                  <c:v>Thursday - 16/8/2035</c:v>
                </c:pt>
                <c:pt idx="108">
                  <c:v>Thursday - 16/8/2035</c:v>
                </c:pt>
                <c:pt idx="109">
                  <c:v>Thursday - 16/8/2035</c:v>
                </c:pt>
                <c:pt idx="110">
                  <c:v>Thursday - 16/8/2035</c:v>
                </c:pt>
                <c:pt idx="111">
                  <c:v>Thursday - 16/8/2035</c:v>
                </c:pt>
                <c:pt idx="112">
                  <c:v>Thursday - 16/8/2035</c:v>
                </c:pt>
                <c:pt idx="113">
                  <c:v>Thursday - 16/8/2035</c:v>
                </c:pt>
                <c:pt idx="114">
                  <c:v>Thursday - 16/8/2035</c:v>
                </c:pt>
                <c:pt idx="115">
                  <c:v>Thursday - 16/8/2035</c:v>
                </c:pt>
                <c:pt idx="116">
                  <c:v>Thursday - 16/8/2035</c:v>
                </c:pt>
                <c:pt idx="117">
                  <c:v>Thursday - 16/8/2035</c:v>
                </c:pt>
                <c:pt idx="118">
                  <c:v>Thursday - 16/8/2035</c:v>
                </c:pt>
                <c:pt idx="119">
                  <c:v>Thursday - 16/8/2035</c:v>
                </c:pt>
                <c:pt idx="120">
                  <c:v>Friday - 17/8/2035</c:v>
                </c:pt>
                <c:pt idx="121">
                  <c:v>Friday - 17/8/2035</c:v>
                </c:pt>
                <c:pt idx="122">
                  <c:v>Friday - 17/8/2035</c:v>
                </c:pt>
                <c:pt idx="123">
                  <c:v>Friday - 17/8/2035</c:v>
                </c:pt>
                <c:pt idx="124">
                  <c:v>Friday - 17/8/2035</c:v>
                </c:pt>
                <c:pt idx="125">
                  <c:v>Friday - 17/8/2035</c:v>
                </c:pt>
                <c:pt idx="126">
                  <c:v>Friday - 17/8/2035</c:v>
                </c:pt>
                <c:pt idx="127">
                  <c:v>Friday - 17/8/2035</c:v>
                </c:pt>
                <c:pt idx="128">
                  <c:v>Friday - 17/8/2035</c:v>
                </c:pt>
                <c:pt idx="129">
                  <c:v>Friday - 17/8/2035</c:v>
                </c:pt>
                <c:pt idx="130">
                  <c:v>Friday - 17/8/2035</c:v>
                </c:pt>
                <c:pt idx="131">
                  <c:v>Friday - 17/8/2035</c:v>
                </c:pt>
                <c:pt idx="132">
                  <c:v>Friday - 17/8/2035</c:v>
                </c:pt>
                <c:pt idx="133">
                  <c:v>Friday - 17/8/2035</c:v>
                </c:pt>
                <c:pt idx="134">
                  <c:v>Friday - 17/8/2035</c:v>
                </c:pt>
                <c:pt idx="135">
                  <c:v>Friday - 17/8/2035</c:v>
                </c:pt>
                <c:pt idx="136">
                  <c:v>Friday - 17/8/2035</c:v>
                </c:pt>
                <c:pt idx="137">
                  <c:v>Friday - 17/8/2035</c:v>
                </c:pt>
                <c:pt idx="138">
                  <c:v>Friday - 17/8/2035</c:v>
                </c:pt>
                <c:pt idx="139">
                  <c:v>Friday - 17/8/2035</c:v>
                </c:pt>
                <c:pt idx="140">
                  <c:v>Friday - 17/8/2035</c:v>
                </c:pt>
                <c:pt idx="141">
                  <c:v>Friday - 17/8/2035</c:v>
                </c:pt>
                <c:pt idx="142">
                  <c:v>Friday - 17/8/2035</c:v>
                </c:pt>
                <c:pt idx="143">
                  <c:v>Friday - 17/8/2035</c:v>
                </c:pt>
                <c:pt idx="144">
                  <c:v>Saturday - 18/8/2035</c:v>
                </c:pt>
                <c:pt idx="145">
                  <c:v>Saturday - 18/8/2035</c:v>
                </c:pt>
                <c:pt idx="146">
                  <c:v>Saturday - 18/8/2035</c:v>
                </c:pt>
                <c:pt idx="147">
                  <c:v>Saturday - 18/8/2035</c:v>
                </c:pt>
                <c:pt idx="148">
                  <c:v>Saturday - 18/8/2035</c:v>
                </c:pt>
                <c:pt idx="149">
                  <c:v>Saturday - 18/8/2035</c:v>
                </c:pt>
                <c:pt idx="150">
                  <c:v>Saturday - 18/8/2035</c:v>
                </c:pt>
                <c:pt idx="151">
                  <c:v>Saturday - 18/8/2035</c:v>
                </c:pt>
                <c:pt idx="152">
                  <c:v>Saturday - 18/8/2035</c:v>
                </c:pt>
                <c:pt idx="153">
                  <c:v>Saturday - 18/8/2035</c:v>
                </c:pt>
                <c:pt idx="154">
                  <c:v>Saturday - 18/8/2035</c:v>
                </c:pt>
                <c:pt idx="155">
                  <c:v>Saturday - 18/8/2035</c:v>
                </c:pt>
                <c:pt idx="156">
                  <c:v>Saturday - 18/8/2035</c:v>
                </c:pt>
                <c:pt idx="157">
                  <c:v>Saturday - 18/8/2035</c:v>
                </c:pt>
                <c:pt idx="158">
                  <c:v>Saturday - 18/8/2035</c:v>
                </c:pt>
                <c:pt idx="159">
                  <c:v>Saturday - 18/8/2035</c:v>
                </c:pt>
                <c:pt idx="160">
                  <c:v>Saturday - 18/8/2035</c:v>
                </c:pt>
                <c:pt idx="161">
                  <c:v>Saturday - 18/8/2035</c:v>
                </c:pt>
                <c:pt idx="162">
                  <c:v>Saturday - 18/8/2035</c:v>
                </c:pt>
                <c:pt idx="163">
                  <c:v>Saturday - 18/8/2035</c:v>
                </c:pt>
                <c:pt idx="164">
                  <c:v>Saturday - 18/8/2035</c:v>
                </c:pt>
                <c:pt idx="165">
                  <c:v>Saturday - 18/8/2035</c:v>
                </c:pt>
                <c:pt idx="166">
                  <c:v>Saturday - 18/8/2035</c:v>
                </c:pt>
                <c:pt idx="167">
                  <c:v>Saturday - 18/8/2035</c:v>
                </c:pt>
              </c:strCache>
            </c:strRef>
          </c:cat>
          <c:val>
            <c:numRef>
              <c:f>'FMV-Central-Summer-2035'!$AO$4:$AO$171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0.5</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val>
          <c:extLst>
            <c:ext xmlns:c16="http://schemas.microsoft.com/office/drawing/2014/chart" uri="{C3380CC4-5D6E-409C-BE32-E72D297353CC}">
              <c16:uniqueId val="{00000006-7917-4BE7-8BA6-36D0520496EE}"/>
            </c:ext>
          </c:extLst>
        </c:ser>
        <c:ser>
          <c:idx val="7"/>
          <c:order val="7"/>
          <c:tx>
            <c:strRef>
              <c:f>'FMV-Central-Summer-2035'!$AP$3</c:f>
              <c:strCache>
                <c:ptCount val="1"/>
                <c:pt idx="0">
                  <c:v>PS</c:v>
                </c:pt>
              </c:strCache>
            </c:strRef>
          </c:tx>
          <c:spPr>
            <a:solidFill>
              <a:schemeClr val="accent4"/>
            </a:solidFill>
            <a:ln>
              <a:noFill/>
            </a:ln>
          </c:spPr>
          <c:cat>
            <c:strRef>
              <c:f>'FMV-Central-Summer-2035'!$B$4:$B$171</c:f>
              <c:strCache>
                <c:ptCount val="168"/>
                <c:pt idx="0">
                  <c:v>Sunday - 12/8/2035</c:v>
                </c:pt>
                <c:pt idx="1">
                  <c:v>Sunday - 12/8/2035</c:v>
                </c:pt>
                <c:pt idx="2">
                  <c:v>Sunday - 12/8/2035</c:v>
                </c:pt>
                <c:pt idx="3">
                  <c:v>Sunday - 12/8/2035</c:v>
                </c:pt>
                <c:pt idx="4">
                  <c:v>Sunday - 12/8/2035</c:v>
                </c:pt>
                <c:pt idx="5">
                  <c:v>Sunday - 12/8/2035</c:v>
                </c:pt>
                <c:pt idx="6">
                  <c:v>Sunday - 12/8/2035</c:v>
                </c:pt>
                <c:pt idx="7">
                  <c:v>Sunday - 12/8/2035</c:v>
                </c:pt>
                <c:pt idx="8">
                  <c:v>Sunday - 12/8/2035</c:v>
                </c:pt>
                <c:pt idx="9">
                  <c:v>Sunday - 12/8/2035</c:v>
                </c:pt>
                <c:pt idx="10">
                  <c:v>Sunday - 12/8/2035</c:v>
                </c:pt>
                <c:pt idx="11">
                  <c:v>Sunday - 12/8/2035</c:v>
                </c:pt>
                <c:pt idx="12">
                  <c:v>Sunday - 12/8/2035</c:v>
                </c:pt>
                <c:pt idx="13">
                  <c:v>Sunday - 12/8/2035</c:v>
                </c:pt>
                <c:pt idx="14">
                  <c:v>Sunday - 12/8/2035</c:v>
                </c:pt>
                <c:pt idx="15">
                  <c:v>Sunday - 12/8/2035</c:v>
                </c:pt>
                <c:pt idx="16">
                  <c:v>Sunday - 12/8/2035</c:v>
                </c:pt>
                <c:pt idx="17">
                  <c:v>Sunday - 12/8/2035</c:v>
                </c:pt>
                <c:pt idx="18">
                  <c:v>Sunday - 12/8/2035</c:v>
                </c:pt>
                <c:pt idx="19">
                  <c:v>Sunday - 12/8/2035</c:v>
                </c:pt>
                <c:pt idx="20">
                  <c:v>Sunday - 12/8/2035</c:v>
                </c:pt>
                <c:pt idx="21">
                  <c:v>Sunday - 12/8/2035</c:v>
                </c:pt>
                <c:pt idx="22">
                  <c:v>Sunday - 12/8/2035</c:v>
                </c:pt>
                <c:pt idx="23">
                  <c:v>Sunday - 12/8/2035</c:v>
                </c:pt>
                <c:pt idx="24">
                  <c:v>Monday - 13/8/2035</c:v>
                </c:pt>
                <c:pt idx="25">
                  <c:v>Monday - 13/8/2035</c:v>
                </c:pt>
                <c:pt idx="26">
                  <c:v>Monday - 13/8/2035</c:v>
                </c:pt>
                <c:pt idx="27">
                  <c:v>Monday - 13/8/2035</c:v>
                </c:pt>
                <c:pt idx="28">
                  <c:v>Monday - 13/8/2035</c:v>
                </c:pt>
                <c:pt idx="29">
                  <c:v>Monday - 13/8/2035</c:v>
                </c:pt>
                <c:pt idx="30">
                  <c:v>Monday - 13/8/2035</c:v>
                </c:pt>
                <c:pt idx="31">
                  <c:v>Monday - 13/8/2035</c:v>
                </c:pt>
                <c:pt idx="32">
                  <c:v>Monday - 13/8/2035</c:v>
                </c:pt>
                <c:pt idx="33">
                  <c:v>Monday - 13/8/2035</c:v>
                </c:pt>
                <c:pt idx="34">
                  <c:v>Monday - 13/8/2035</c:v>
                </c:pt>
                <c:pt idx="35">
                  <c:v>Monday - 13/8/2035</c:v>
                </c:pt>
                <c:pt idx="36">
                  <c:v>Monday - 13/8/2035</c:v>
                </c:pt>
                <c:pt idx="37">
                  <c:v>Monday - 13/8/2035</c:v>
                </c:pt>
                <c:pt idx="38">
                  <c:v>Monday - 13/8/2035</c:v>
                </c:pt>
                <c:pt idx="39">
                  <c:v>Monday - 13/8/2035</c:v>
                </c:pt>
                <c:pt idx="40">
                  <c:v>Monday - 13/8/2035</c:v>
                </c:pt>
                <c:pt idx="41">
                  <c:v>Monday - 13/8/2035</c:v>
                </c:pt>
                <c:pt idx="42">
                  <c:v>Monday - 13/8/2035</c:v>
                </c:pt>
                <c:pt idx="43">
                  <c:v>Monday - 13/8/2035</c:v>
                </c:pt>
                <c:pt idx="44">
                  <c:v>Monday - 13/8/2035</c:v>
                </c:pt>
                <c:pt idx="45">
                  <c:v>Monday - 13/8/2035</c:v>
                </c:pt>
                <c:pt idx="46">
                  <c:v>Monday - 13/8/2035</c:v>
                </c:pt>
                <c:pt idx="47">
                  <c:v>Monday - 13/8/2035</c:v>
                </c:pt>
                <c:pt idx="48">
                  <c:v>Tuesday - 14/8/2035</c:v>
                </c:pt>
                <c:pt idx="49">
                  <c:v>Tuesday - 14/8/2035</c:v>
                </c:pt>
                <c:pt idx="50">
                  <c:v>Tuesday - 14/8/2035</c:v>
                </c:pt>
                <c:pt idx="51">
                  <c:v>Tuesday - 14/8/2035</c:v>
                </c:pt>
                <c:pt idx="52">
                  <c:v>Tuesday - 14/8/2035</c:v>
                </c:pt>
                <c:pt idx="53">
                  <c:v>Tuesday - 14/8/2035</c:v>
                </c:pt>
                <c:pt idx="54">
                  <c:v>Tuesday - 14/8/2035</c:v>
                </c:pt>
                <c:pt idx="55">
                  <c:v>Tuesday - 14/8/2035</c:v>
                </c:pt>
                <c:pt idx="56">
                  <c:v>Tuesday - 14/8/2035</c:v>
                </c:pt>
                <c:pt idx="57">
                  <c:v>Tuesday - 14/8/2035</c:v>
                </c:pt>
                <c:pt idx="58">
                  <c:v>Tuesday - 14/8/2035</c:v>
                </c:pt>
                <c:pt idx="59">
                  <c:v>Tuesday - 14/8/2035</c:v>
                </c:pt>
                <c:pt idx="60">
                  <c:v>Tuesday - 14/8/2035</c:v>
                </c:pt>
                <c:pt idx="61">
                  <c:v>Tuesday - 14/8/2035</c:v>
                </c:pt>
                <c:pt idx="62">
                  <c:v>Tuesday - 14/8/2035</c:v>
                </c:pt>
                <c:pt idx="63">
                  <c:v>Tuesday - 14/8/2035</c:v>
                </c:pt>
                <c:pt idx="64">
                  <c:v>Tuesday - 14/8/2035</c:v>
                </c:pt>
                <c:pt idx="65">
                  <c:v>Tuesday - 14/8/2035</c:v>
                </c:pt>
                <c:pt idx="66">
                  <c:v>Tuesday - 14/8/2035</c:v>
                </c:pt>
                <c:pt idx="67">
                  <c:v>Tuesday - 14/8/2035</c:v>
                </c:pt>
                <c:pt idx="68">
                  <c:v>Tuesday - 14/8/2035</c:v>
                </c:pt>
                <c:pt idx="69">
                  <c:v>Tuesday - 14/8/2035</c:v>
                </c:pt>
                <c:pt idx="70">
                  <c:v>Tuesday - 14/8/2035</c:v>
                </c:pt>
                <c:pt idx="71">
                  <c:v>Tuesday - 14/8/2035</c:v>
                </c:pt>
                <c:pt idx="72">
                  <c:v>Wednesday - 15/8/2035</c:v>
                </c:pt>
                <c:pt idx="73">
                  <c:v>Wednesday - 15/8/2035</c:v>
                </c:pt>
                <c:pt idx="74">
                  <c:v>Wednesday - 15/8/2035</c:v>
                </c:pt>
                <c:pt idx="75">
                  <c:v>Wednesday - 15/8/2035</c:v>
                </c:pt>
                <c:pt idx="76">
                  <c:v>Wednesday - 15/8/2035</c:v>
                </c:pt>
                <c:pt idx="77">
                  <c:v>Wednesday - 15/8/2035</c:v>
                </c:pt>
                <c:pt idx="78">
                  <c:v>Wednesday - 15/8/2035</c:v>
                </c:pt>
                <c:pt idx="79">
                  <c:v>Wednesday - 15/8/2035</c:v>
                </c:pt>
                <c:pt idx="80">
                  <c:v>Wednesday - 15/8/2035</c:v>
                </c:pt>
                <c:pt idx="81">
                  <c:v>Wednesday - 15/8/2035</c:v>
                </c:pt>
                <c:pt idx="82">
                  <c:v>Wednesday - 15/8/2035</c:v>
                </c:pt>
                <c:pt idx="83">
                  <c:v>Wednesday - 15/8/2035</c:v>
                </c:pt>
                <c:pt idx="84">
                  <c:v>Wednesday - 15/8/2035</c:v>
                </c:pt>
                <c:pt idx="85">
                  <c:v>Wednesday - 15/8/2035</c:v>
                </c:pt>
                <c:pt idx="86">
                  <c:v>Wednesday - 15/8/2035</c:v>
                </c:pt>
                <c:pt idx="87">
                  <c:v>Wednesday - 15/8/2035</c:v>
                </c:pt>
                <c:pt idx="88">
                  <c:v>Wednesday - 15/8/2035</c:v>
                </c:pt>
                <c:pt idx="89">
                  <c:v>Wednesday - 15/8/2035</c:v>
                </c:pt>
                <c:pt idx="90">
                  <c:v>Wednesday - 15/8/2035</c:v>
                </c:pt>
                <c:pt idx="91">
                  <c:v>Wednesday - 15/8/2035</c:v>
                </c:pt>
                <c:pt idx="92">
                  <c:v>Wednesday - 15/8/2035</c:v>
                </c:pt>
                <c:pt idx="93">
                  <c:v>Wednesday - 15/8/2035</c:v>
                </c:pt>
                <c:pt idx="94">
                  <c:v>Wednesday - 15/8/2035</c:v>
                </c:pt>
                <c:pt idx="95">
                  <c:v>Wednesday - 15/8/2035</c:v>
                </c:pt>
                <c:pt idx="96">
                  <c:v>Thursday - 16/8/2035</c:v>
                </c:pt>
                <c:pt idx="97">
                  <c:v>Thursday - 16/8/2035</c:v>
                </c:pt>
                <c:pt idx="98">
                  <c:v>Thursday - 16/8/2035</c:v>
                </c:pt>
                <c:pt idx="99">
                  <c:v>Thursday - 16/8/2035</c:v>
                </c:pt>
                <c:pt idx="100">
                  <c:v>Thursday - 16/8/2035</c:v>
                </c:pt>
                <c:pt idx="101">
                  <c:v>Thursday - 16/8/2035</c:v>
                </c:pt>
                <c:pt idx="102">
                  <c:v>Thursday - 16/8/2035</c:v>
                </c:pt>
                <c:pt idx="103">
                  <c:v>Thursday - 16/8/2035</c:v>
                </c:pt>
                <c:pt idx="104">
                  <c:v>Thursday - 16/8/2035</c:v>
                </c:pt>
                <c:pt idx="105">
                  <c:v>Thursday - 16/8/2035</c:v>
                </c:pt>
                <c:pt idx="106">
                  <c:v>Thursday - 16/8/2035</c:v>
                </c:pt>
                <c:pt idx="107">
                  <c:v>Thursday - 16/8/2035</c:v>
                </c:pt>
                <c:pt idx="108">
                  <c:v>Thursday - 16/8/2035</c:v>
                </c:pt>
                <c:pt idx="109">
                  <c:v>Thursday - 16/8/2035</c:v>
                </c:pt>
                <c:pt idx="110">
                  <c:v>Thursday - 16/8/2035</c:v>
                </c:pt>
                <c:pt idx="111">
                  <c:v>Thursday - 16/8/2035</c:v>
                </c:pt>
                <c:pt idx="112">
                  <c:v>Thursday - 16/8/2035</c:v>
                </c:pt>
                <c:pt idx="113">
                  <c:v>Thursday - 16/8/2035</c:v>
                </c:pt>
                <c:pt idx="114">
                  <c:v>Thursday - 16/8/2035</c:v>
                </c:pt>
                <c:pt idx="115">
                  <c:v>Thursday - 16/8/2035</c:v>
                </c:pt>
                <c:pt idx="116">
                  <c:v>Thursday - 16/8/2035</c:v>
                </c:pt>
                <c:pt idx="117">
                  <c:v>Thursday - 16/8/2035</c:v>
                </c:pt>
                <c:pt idx="118">
                  <c:v>Thursday - 16/8/2035</c:v>
                </c:pt>
                <c:pt idx="119">
                  <c:v>Thursday - 16/8/2035</c:v>
                </c:pt>
                <c:pt idx="120">
                  <c:v>Friday - 17/8/2035</c:v>
                </c:pt>
                <c:pt idx="121">
                  <c:v>Friday - 17/8/2035</c:v>
                </c:pt>
                <c:pt idx="122">
                  <c:v>Friday - 17/8/2035</c:v>
                </c:pt>
                <c:pt idx="123">
                  <c:v>Friday - 17/8/2035</c:v>
                </c:pt>
                <c:pt idx="124">
                  <c:v>Friday - 17/8/2035</c:v>
                </c:pt>
                <c:pt idx="125">
                  <c:v>Friday - 17/8/2035</c:v>
                </c:pt>
                <c:pt idx="126">
                  <c:v>Friday - 17/8/2035</c:v>
                </c:pt>
                <c:pt idx="127">
                  <c:v>Friday - 17/8/2035</c:v>
                </c:pt>
                <c:pt idx="128">
                  <c:v>Friday - 17/8/2035</c:v>
                </c:pt>
                <c:pt idx="129">
                  <c:v>Friday - 17/8/2035</c:v>
                </c:pt>
                <c:pt idx="130">
                  <c:v>Friday - 17/8/2035</c:v>
                </c:pt>
                <c:pt idx="131">
                  <c:v>Friday - 17/8/2035</c:v>
                </c:pt>
                <c:pt idx="132">
                  <c:v>Friday - 17/8/2035</c:v>
                </c:pt>
                <c:pt idx="133">
                  <c:v>Friday - 17/8/2035</c:v>
                </c:pt>
                <c:pt idx="134">
                  <c:v>Friday - 17/8/2035</c:v>
                </c:pt>
                <c:pt idx="135">
                  <c:v>Friday - 17/8/2035</c:v>
                </c:pt>
                <c:pt idx="136">
                  <c:v>Friday - 17/8/2035</c:v>
                </c:pt>
                <c:pt idx="137">
                  <c:v>Friday - 17/8/2035</c:v>
                </c:pt>
                <c:pt idx="138">
                  <c:v>Friday - 17/8/2035</c:v>
                </c:pt>
                <c:pt idx="139">
                  <c:v>Friday - 17/8/2035</c:v>
                </c:pt>
                <c:pt idx="140">
                  <c:v>Friday - 17/8/2035</c:v>
                </c:pt>
                <c:pt idx="141">
                  <c:v>Friday - 17/8/2035</c:v>
                </c:pt>
                <c:pt idx="142">
                  <c:v>Friday - 17/8/2035</c:v>
                </c:pt>
                <c:pt idx="143">
                  <c:v>Friday - 17/8/2035</c:v>
                </c:pt>
                <c:pt idx="144">
                  <c:v>Saturday - 18/8/2035</c:v>
                </c:pt>
                <c:pt idx="145">
                  <c:v>Saturday - 18/8/2035</c:v>
                </c:pt>
                <c:pt idx="146">
                  <c:v>Saturday - 18/8/2035</c:v>
                </c:pt>
                <c:pt idx="147">
                  <c:v>Saturday - 18/8/2035</c:v>
                </c:pt>
                <c:pt idx="148">
                  <c:v>Saturday - 18/8/2035</c:v>
                </c:pt>
                <c:pt idx="149">
                  <c:v>Saturday - 18/8/2035</c:v>
                </c:pt>
                <c:pt idx="150">
                  <c:v>Saturday - 18/8/2035</c:v>
                </c:pt>
                <c:pt idx="151">
                  <c:v>Saturday - 18/8/2035</c:v>
                </c:pt>
                <c:pt idx="152">
                  <c:v>Saturday - 18/8/2035</c:v>
                </c:pt>
                <c:pt idx="153">
                  <c:v>Saturday - 18/8/2035</c:v>
                </c:pt>
                <c:pt idx="154">
                  <c:v>Saturday - 18/8/2035</c:v>
                </c:pt>
                <c:pt idx="155">
                  <c:v>Saturday - 18/8/2035</c:v>
                </c:pt>
                <c:pt idx="156">
                  <c:v>Saturday - 18/8/2035</c:v>
                </c:pt>
                <c:pt idx="157">
                  <c:v>Saturday - 18/8/2035</c:v>
                </c:pt>
                <c:pt idx="158">
                  <c:v>Saturday - 18/8/2035</c:v>
                </c:pt>
                <c:pt idx="159">
                  <c:v>Saturday - 18/8/2035</c:v>
                </c:pt>
                <c:pt idx="160">
                  <c:v>Saturday - 18/8/2035</c:v>
                </c:pt>
                <c:pt idx="161">
                  <c:v>Saturday - 18/8/2035</c:v>
                </c:pt>
                <c:pt idx="162">
                  <c:v>Saturday - 18/8/2035</c:v>
                </c:pt>
                <c:pt idx="163">
                  <c:v>Saturday - 18/8/2035</c:v>
                </c:pt>
                <c:pt idx="164">
                  <c:v>Saturday - 18/8/2035</c:v>
                </c:pt>
                <c:pt idx="165">
                  <c:v>Saturday - 18/8/2035</c:v>
                </c:pt>
                <c:pt idx="166">
                  <c:v>Saturday - 18/8/2035</c:v>
                </c:pt>
                <c:pt idx="167">
                  <c:v>Saturday - 18/8/2035</c:v>
                </c:pt>
              </c:strCache>
            </c:strRef>
          </c:cat>
          <c:val>
            <c:numRef>
              <c:f>'FMV-Central-Summer-2035'!$AP$4:$AP$171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1861.4104784543599</c:v>
                </c:pt>
                <c:pt idx="17">
                  <c:v>2360</c:v>
                </c:pt>
                <c:pt idx="18">
                  <c:v>2292</c:v>
                </c:pt>
                <c:pt idx="19">
                  <c:v>2000</c:v>
                </c:pt>
                <c:pt idx="20">
                  <c:v>2360</c:v>
                </c:pt>
                <c:pt idx="21">
                  <c:v>2360</c:v>
                </c:pt>
                <c:pt idx="22">
                  <c:v>1091.9446167952001</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403.86</c:v>
                </c:pt>
                <c:pt idx="40">
                  <c:v>1370</c:v>
                </c:pt>
                <c:pt idx="41">
                  <c:v>2297</c:v>
                </c:pt>
                <c:pt idx="42">
                  <c:v>690.97470358856401</c:v>
                </c:pt>
                <c:pt idx="43">
                  <c:v>0</c:v>
                </c:pt>
                <c:pt idx="44">
                  <c:v>622.69746492539105</c:v>
                </c:pt>
                <c:pt idx="45">
                  <c:v>325.56221793753889</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1427.3824974413501</c:v>
                </c:pt>
                <c:pt idx="66">
                  <c:v>0</c:v>
                </c:pt>
                <c:pt idx="67">
                  <c:v>0</c:v>
                </c:pt>
                <c:pt idx="68">
                  <c:v>0</c:v>
                </c:pt>
                <c:pt idx="69">
                  <c:v>214.62</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382.64419153330999</c:v>
                </c:pt>
                <c:pt idx="105">
                  <c:v>0</c:v>
                </c:pt>
                <c:pt idx="106">
                  <c:v>469.50630248070001</c:v>
                </c:pt>
                <c:pt idx="107">
                  <c:v>460.10761282523799</c:v>
                </c:pt>
                <c:pt idx="108">
                  <c:v>0</c:v>
                </c:pt>
                <c:pt idx="109">
                  <c:v>0</c:v>
                </c:pt>
                <c:pt idx="110">
                  <c:v>152.469862670927</c:v>
                </c:pt>
                <c:pt idx="111">
                  <c:v>1953.2799145187901</c:v>
                </c:pt>
                <c:pt idx="112">
                  <c:v>2380</c:v>
                </c:pt>
                <c:pt idx="113">
                  <c:v>2380</c:v>
                </c:pt>
                <c:pt idx="114">
                  <c:v>1993.37117775301</c:v>
                </c:pt>
                <c:pt idx="115">
                  <c:v>441.32001285920092</c:v>
                </c:pt>
                <c:pt idx="116">
                  <c:v>1738.8539556769999</c:v>
                </c:pt>
                <c:pt idx="117">
                  <c:v>488.71657724139288</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2380</c:v>
                </c:pt>
                <c:pt idx="137">
                  <c:v>2380</c:v>
                </c:pt>
                <c:pt idx="138">
                  <c:v>2380</c:v>
                </c:pt>
                <c:pt idx="139">
                  <c:v>1605.7882567638201</c:v>
                </c:pt>
                <c:pt idx="140">
                  <c:v>2380</c:v>
                </c:pt>
                <c:pt idx="141">
                  <c:v>2380</c:v>
                </c:pt>
                <c:pt idx="142">
                  <c:v>1254.6061693090801</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485.00466009919597</c:v>
                </c:pt>
                <c:pt idx="161">
                  <c:v>2380</c:v>
                </c:pt>
                <c:pt idx="162">
                  <c:v>2228.2389939278301</c:v>
                </c:pt>
                <c:pt idx="163">
                  <c:v>0</c:v>
                </c:pt>
                <c:pt idx="164">
                  <c:v>0</c:v>
                </c:pt>
                <c:pt idx="165">
                  <c:v>56.916345972976501</c:v>
                </c:pt>
                <c:pt idx="166">
                  <c:v>0</c:v>
                </c:pt>
                <c:pt idx="167">
                  <c:v>0</c:v>
                </c:pt>
              </c:numCache>
            </c:numRef>
          </c:val>
          <c:extLst>
            <c:ext xmlns:c16="http://schemas.microsoft.com/office/drawing/2014/chart" uri="{C3380CC4-5D6E-409C-BE32-E72D297353CC}">
              <c16:uniqueId val="{00000007-7917-4BE7-8BA6-36D0520496EE}"/>
            </c:ext>
          </c:extLst>
        </c:ser>
        <c:dLbls>
          <c:showLegendKey val="0"/>
          <c:showVal val="0"/>
          <c:showCatName val="0"/>
          <c:showSerName val="0"/>
          <c:showPercent val="0"/>
          <c:showBubbleSize val="0"/>
        </c:dLbls>
        <c:axId val="-2133478808"/>
        <c:axId val="-2133475784"/>
      </c:areaChart>
      <c:lineChart>
        <c:grouping val="standard"/>
        <c:varyColors val="0"/>
        <c:ser>
          <c:idx val="8"/>
          <c:order val="8"/>
          <c:tx>
            <c:strRef>
              <c:f>'FMV-Central-Summer-2035'!$BU$3</c:f>
              <c:strCache>
                <c:ptCount val="1"/>
                <c:pt idx="0">
                  <c:v>GB Demand</c:v>
                </c:pt>
              </c:strCache>
            </c:strRef>
          </c:tx>
          <c:spPr>
            <a:ln>
              <a:solidFill>
                <a:schemeClr val="tx1"/>
              </a:solidFill>
              <a:prstDash val="sysDot"/>
            </a:ln>
          </c:spPr>
          <c:marker>
            <c:symbol val="none"/>
          </c:marker>
          <c:cat>
            <c:strRef>
              <c:f>'FMV-Central-Summer-2035'!$B$4:$B$171</c:f>
              <c:strCache>
                <c:ptCount val="168"/>
                <c:pt idx="0">
                  <c:v>Sunday - 12/8/2035</c:v>
                </c:pt>
                <c:pt idx="1">
                  <c:v>Sunday - 12/8/2035</c:v>
                </c:pt>
                <c:pt idx="2">
                  <c:v>Sunday - 12/8/2035</c:v>
                </c:pt>
                <c:pt idx="3">
                  <c:v>Sunday - 12/8/2035</c:v>
                </c:pt>
                <c:pt idx="4">
                  <c:v>Sunday - 12/8/2035</c:v>
                </c:pt>
                <c:pt idx="5">
                  <c:v>Sunday - 12/8/2035</c:v>
                </c:pt>
                <c:pt idx="6">
                  <c:v>Sunday - 12/8/2035</c:v>
                </c:pt>
                <c:pt idx="7">
                  <c:v>Sunday - 12/8/2035</c:v>
                </c:pt>
                <c:pt idx="8">
                  <c:v>Sunday - 12/8/2035</c:v>
                </c:pt>
                <c:pt idx="9">
                  <c:v>Sunday - 12/8/2035</c:v>
                </c:pt>
                <c:pt idx="10">
                  <c:v>Sunday - 12/8/2035</c:v>
                </c:pt>
                <c:pt idx="11">
                  <c:v>Sunday - 12/8/2035</c:v>
                </c:pt>
                <c:pt idx="12">
                  <c:v>Sunday - 12/8/2035</c:v>
                </c:pt>
                <c:pt idx="13">
                  <c:v>Sunday - 12/8/2035</c:v>
                </c:pt>
                <c:pt idx="14">
                  <c:v>Sunday - 12/8/2035</c:v>
                </c:pt>
                <c:pt idx="15">
                  <c:v>Sunday - 12/8/2035</c:v>
                </c:pt>
                <c:pt idx="16">
                  <c:v>Sunday - 12/8/2035</c:v>
                </c:pt>
                <c:pt idx="17">
                  <c:v>Sunday - 12/8/2035</c:v>
                </c:pt>
                <c:pt idx="18">
                  <c:v>Sunday - 12/8/2035</c:v>
                </c:pt>
                <c:pt idx="19">
                  <c:v>Sunday - 12/8/2035</c:v>
                </c:pt>
                <c:pt idx="20">
                  <c:v>Sunday - 12/8/2035</c:v>
                </c:pt>
                <c:pt idx="21">
                  <c:v>Sunday - 12/8/2035</c:v>
                </c:pt>
                <c:pt idx="22">
                  <c:v>Sunday - 12/8/2035</c:v>
                </c:pt>
                <c:pt idx="23">
                  <c:v>Sunday - 12/8/2035</c:v>
                </c:pt>
                <c:pt idx="24">
                  <c:v>Monday - 13/8/2035</c:v>
                </c:pt>
                <c:pt idx="25">
                  <c:v>Monday - 13/8/2035</c:v>
                </c:pt>
                <c:pt idx="26">
                  <c:v>Monday - 13/8/2035</c:v>
                </c:pt>
                <c:pt idx="27">
                  <c:v>Monday - 13/8/2035</c:v>
                </c:pt>
                <c:pt idx="28">
                  <c:v>Monday - 13/8/2035</c:v>
                </c:pt>
                <c:pt idx="29">
                  <c:v>Monday - 13/8/2035</c:v>
                </c:pt>
                <c:pt idx="30">
                  <c:v>Monday - 13/8/2035</c:v>
                </c:pt>
                <c:pt idx="31">
                  <c:v>Monday - 13/8/2035</c:v>
                </c:pt>
                <c:pt idx="32">
                  <c:v>Monday - 13/8/2035</c:v>
                </c:pt>
                <c:pt idx="33">
                  <c:v>Monday - 13/8/2035</c:v>
                </c:pt>
                <c:pt idx="34">
                  <c:v>Monday - 13/8/2035</c:v>
                </c:pt>
                <c:pt idx="35">
                  <c:v>Monday - 13/8/2035</c:v>
                </c:pt>
                <c:pt idx="36">
                  <c:v>Monday - 13/8/2035</c:v>
                </c:pt>
                <c:pt idx="37">
                  <c:v>Monday - 13/8/2035</c:v>
                </c:pt>
                <c:pt idx="38">
                  <c:v>Monday - 13/8/2035</c:v>
                </c:pt>
                <c:pt idx="39">
                  <c:v>Monday - 13/8/2035</c:v>
                </c:pt>
                <c:pt idx="40">
                  <c:v>Monday - 13/8/2035</c:v>
                </c:pt>
                <c:pt idx="41">
                  <c:v>Monday - 13/8/2035</c:v>
                </c:pt>
                <c:pt idx="42">
                  <c:v>Monday - 13/8/2035</c:v>
                </c:pt>
                <c:pt idx="43">
                  <c:v>Monday - 13/8/2035</c:v>
                </c:pt>
                <c:pt idx="44">
                  <c:v>Monday - 13/8/2035</c:v>
                </c:pt>
                <c:pt idx="45">
                  <c:v>Monday - 13/8/2035</c:v>
                </c:pt>
                <c:pt idx="46">
                  <c:v>Monday - 13/8/2035</c:v>
                </c:pt>
                <c:pt idx="47">
                  <c:v>Monday - 13/8/2035</c:v>
                </c:pt>
                <c:pt idx="48">
                  <c:v>Tuesday - 14/8/2035</c:v>
                </c:pt>
                <c:pt idx="49">
                  <c:v>Tuesday - 14/8/2035</c:v>
                </c:pt>
                <c:pt idx="50">
                  <c:v>Tuesday - 14/8/2035</c:v>
                </c:pt>
                <c:pt idx="51">
                  <c:v>Tuesday - 14/8/2035</c:v>
                </c:pt>
                <c:pt idx="52">
                  <c:v>Tuesday - 14/8/2035</c:v>
                </c:pt>
                <c:pt idx="53">
                  <c:v>Tuesday - 14/8/2035</c:v>
                </c:pt>
                <c:pt idx="54">
                  <c:v>Tuesday - 14/8/2035</c:v>
                </c:pt>
                <c:pt idx="55">
                  <c:v>Tuesday - 14/8/2035</c:v>
                </c:pt>
                <c:pt idx="56">
                  <c:v>Tuesday - 14/8/2035</c:v>
                </c:pt>
                <c:pt idx="57">
                  <c:v>Tuesday - 14/8/2035</c:v>
                </c:pt>
                <c:pt idx="58">
                  <c:v>Tuesday - 14/8/2035</c:v>
                </c:pt>
                <c:pt idx="59">
                  <c:v>Tuesday - 14/8/2035</c:v>
                </c:pt>
                <c:pt idx="60">
                  <c:v>Tuesday - 14/8/2035</c:v>
                </c:pt>
                <c:pt idx="61">
                  <c:v>Tuesday - 14/8/2035</c:v>
                </c:pt>
                <c:pt idx="62">
                  <c:v>Tuesday - 14/8/2035</c:v>
                </c:pt>
                <c:pt idx="63">
                  <c:v>Tuesday - 14/8/2035</c:v>
                </c:pt>
                <c:pt idx="64">
                  <c:v>Tuesday - 14/8/2035</c:v>
                </c:pt>
                <c:pt idx="65">
                  <c:v>Tuesday - 14/8/2035</c:v>
                </c:pt>
                <c:pt idx="66">
                  <c:v>Tuesday - 14/8/2035</c:v>
                </c:pt>
                <c:pt idx="67">
                  <c:v>Tuesday - 14/8/2035</c:v>
                </c:pt>
                <c:pt idx="68">
                  <c:v>Tuesday - 14/8/2035</c:v>
                </c:pt>
                <c:pt idx="69">
                  <c:v>Tuesday - 14/8/2035</c:v>
                </c:pt>
                <c:pt idx="70">
                  <c:v>Tuesday - 14/8/2035</c:v>
                </c:pt>
                <c:pt idx="71">
                  <c:v>Tuesday - 14/8/2035</c:v>
                </c:pt>
                <c:pt idx="72">
                  <c:v>Wednesday - 15/8/2035</c:v>
                </c:pt>
                <c:pt idx="73">
                  <c:v>Wednesday - 15/8/2035</c:v>
                </c:pt>
                <c:pt idx="74">
                  <c:v>Wednesday - 15/8/2035</c:v>
                </c:pt>
                <c:pt idx="75">
                  <c:v>Wednesday - 15/8/2035</c:v>
                </c:pt>
                <c:pt idx="76">
                  <c:v>Wednesday - 15/8/2035</c:v>
                </c:pt>
                <c:pt idx="77">
                  <c:v>Wednesday - 15/8/2035</c:v>
                </c:pt>
                <c:pt idx="78">
                  <c:v>Wednesday - 15/8/2035</c:v>
                </c:pt>
                <c:pt idx="79">
                  <c:v>Wednesday - 15/8/2035</c:v>
                </c:pt>
                <c:pt idx="80">
                  <c:v>Wednesday - 15/8/2035</c:v>
                </c:pt>
                <c:pt idx="81">
                  <c:v>Wednesday - 15/8/2035</c:v>
                </c:pt>
                <c:pt idx="82">
                  <c:v>Wednesday - 15/8/2035</c:v>
                </c:pt>
                <c:pt idx="83">
                  <c:v>Wednesday - 15/8/2035</c:v>
                </c:pt>
                <c:pt idx="84">
                  <c:v>Wednesday - 15/8/2035</c:v>
                </c:pt>
                <c:pt idx="85">
                  <c:v>Wednesday - 15/8/2035</c:v>
                </c:pt>
                <c:pt idx="86">
                  <c:v>Wednesday - 15/8/2035</c:v>
                </c:pt>
                <c:pt idx="87">
                  <c:v>Wednesday - 15/8/2035</c:v>
                </c:pt>
                <c:pt idx="88">
                  <c:v>Wednesday - 15/8/2035</c:v>
                </c:pt>
                <c:pt idx="89">
                  <c:v>Wednesday - 15/8/2035</c:v>
                </c:pt>
                <c:pt idx="90">
                  <c:v>Wednesday - 15/8/2035</c:v>
                </c:pt>
                <c:pt idx="91">
                  <c:v>Wednesday - 15/8/2035</c:v>
                </c:pt>
                <c:pt idx="92">
                  <c:v>Wednesday - 15/8/2035</c:v>
                </c:pt>
                <c:pt idx="93">
                  <c:v>Wednesday - 15/8/2035</c:v>
                </c:pt>
                <c:pt idx="94">
                  <c:v>Wednesday - 15/8/2035</c:v>
                </c:pt>
                <c:pt idx="95">
                  <c:v>Wednesday - 15/8/2035</c:v>
                </c:pt>
                <c:pt idx="96">
                  <c:v>Thursday - 16/8/2035</c:v>
                </c:pt>
                <c:pt idx="97">
                  <c:v>Thursday - 16/8/2035</c:v>
                </c:pt>
                <c:pt idx="98">
                  <c:v>Thursday - 16/8/2035</c:v>
                </c:pt>
                <c:pt idx="99">
                  <c:v>Thursday - 16/8/2035</c:v>
                </c:pt>
                <c:pt idx="100">
                  <c:v>Thursday - 16/8/2035</c:v>
                </c:pt>
                <c:pt idx="101">
                  <c:v>Thursday - 16/8/2035</c:v>
                </c:pt>
                <c:pt idx="102">
                  <c:v>Thursday - 16/8/2035</c:v>
                </c:pt>
                <c:pt idx="103">
                  <c:v>Thursday - 16/8/2035</c:v>
                </c:pt>
                <c:pt idx="104">
                  <c:v>Thursday - 16/8/2035</c:v>
                </c:pt>
                <c:pt idx="105">
                  <c:v>Thursday - 16/8/2035</c:v>
                </c:pt>
                <c:pt idx="106">
                  <c:v>Thursday - 16/8/2035</c:v>
                </c:pt>
                <c:pt idx="107">
                  <c:v>Thursday - 16/8/2035</c:v>
                </c:pt>
                <c:pt idx="108">
                  <c:v>Thursday - 16/8/2035</c:v>
                </c:pt>
                <c:pt idx="109">
                  <c:v>Thursday - 16/8/2035</c:v>
                </c:pt>
                <c:pt idx="110">
                  <c:v>Thursday - 16/8/2035</c:v>
                </c:pt>
                <c:pt idx="111">
                  <c:v>Thursday - 16/8/2035</c:v>
                </c:pt>
                <c:pt idx="112">
                  <c:v>Thursday - 16/8/2035</c:v>
                </c:pt>
                <c:pt idx="113">
                  <c:v>Thursday - 16/8/2035</c:v>
                </c:pt>
                <c:pt idx="114">
                  <c:v>Thursday - 16/8/2035</c:v>
                </c:pt>
                <c:pt idx="115">
                  <c:v>Thursday - 16/8/2035</c:v>
                </c:pt>
                <c:pt idx="116">
                  <c:v>Thursday - 16/8/2035</c:v>
                </c:pt>
                <c:pt idx="117">
                  <c:v>Thursday - 16/8/2035</c:v>
                </c:pt>
                <c:pt idx="118">
                  <c:v>Thursday - 16/8/2035</c:v>
                </c:pt>
                <c:pt idx="119">
                  <c:v>Thursday - 16/8/2035</c:v>
                </c:pt>
                <c:pt idx="120">
                  <c:v>Friday - 17/8/2035</c:v>
                </c:pt>
                <c:pt idx="121">
                  <c:v>Friday - 17/8/2035</c:v>
                </c:pt>
                <c:pt idx="122">
                  <c:v>Friday - 17/8/2035</c:v>
                </c:pt>
                <c:pt idx="123">
                  <c:v>Friday - 17/8/2035</c:v>
                </c:pt>
                <c:pt idx="124">
                  <c:v>Friday - 17/8/2035</c:v>
                </c:pt>
                <c:pt idx="125">
                  <c:v>Friday - 17/8/2035</c:v>
                </c:pt>
                <c:pt idx="126">
                  <c:v>Friday - 17/8/2035</c:v>
                </c:pt>
                <c:pt idx="127">
                  <c:v>Friday - 17/8/2035</c:v>
                </c:pt>
                <c:pt idx="128">
                  <c:v>Friday - 17/8/2035</c:v>
                </c:pt>
                <c:pt idx="129">
                  <c:v>Friday - 17/8/2035</c:v>
                </c:pt>
                <c:pt idx="130">
                  <c:v>Friday - 17/8/2035</c:v>
                </c:pt>
                <c:pt idx="131">
                  <c:v>Friday - 17/8/2035</c:v>
                </c:pt>
                <c:pt idx="132">
                  <c:v>Friday - 17/8/2035</c:v>
                </c:pt>
                <c:pt idx="133">
                  <c:v>Friday - 17/8/2035</c:v>
                </c:pt>
                <c:pt idx="134">
                  <c:v>Friday - 17/8/2035</c:v>
                </c:pt>
                <c:pt idx="135">
                  <c:v>Friday - 17/8/2035</c:v>
                </c:pt>
                <c:pt idx="136">
                  <c:v>Friday - 17/8/2035</c:v>
                </c:pt>
                <c:pt idx="137">
                  <c:v>Friday - 17/8/2035</c:v>
                </c:pt>
                <c:pt idx="138">
                  <c:v>Friday - 17/8/2035</c:v>
                </c:pt>
                <c:pt idx="139">
                  <c:v>Friday - 17/8/2035</c:v>
                </c:pt>
                <c:pt idx="140">
                  <c:v>Friday - 17/8/2035</c:v>
                </c:pt>
                <c:pt idx="141">
                  <c:v>Friday - 17/8/2035</c:v>
                </c:pt>
                <c:pt idx="142">
                  <c:v>Friday - 17/8/2035</c:v>
                </c:pt>
                <c:pt idx="143">
                  <c:v>Friday - 17/8/2035</c:v>
                </c:pt>
                <c:pt idx="144">
                  <c:v>Saturday - 18/8/2035</c:v>
                </c:pt>
                <c:pt idx="145">
                  <c:v>Saturday - 18/8/2035</c:v>
                </c:pt>
                <c:pt idx="146">
                  <c:v>Saturday - 18/8/2035</c:v>
                </c:pt>
                <c:pt idx="147">
                  <c:v>Saturday - 18/8/2035</c:v>
                </c:pt>
                <c:pt idx="148">
                  <c:v>Saturday - 18/8/2035</c:v>
                </c:pt>
                <c:pt idx="149">
                  <c:v>Saturday - 18/8/2035</c:v>
                </c:pt>
                <c:pt idx="150">
                  <c:v>Saturday - 18/8/2035</c:v>
                </c:pt>
                <c:pt idx="151">
                  <c:v>Saturday - 18/8/2035</c:v>
                </c:pt>
                <c:pt idx="152">
                  <c:v>Saturday - 18/8/2035</c:v>
                </c:pt>
                <c:pt idx="153">
                  <c:v>Saturday - 18/8/2035</c:v>
                </c:pt>
                <c:pt idx="154">
                  <c:v>Saturday - 18/8/2035</c:v>
                </c:pt>
                <c:pt idx="155">
                  <c:v>Saturday - 18/8/2035</c:v>
                </c:pt>
                <c:pt idx="156">
                  <c:v>Saturday - 18/8/2035</c:v>
                </c:pt>
                <c:pt idx="157">
                  <c:v>Saturday - 18/8/2035</c:v>
                </c:pt>
                <c:pt idx="158">
                  <c:v>Saturday - 18/8/2035</c:v>
                </c:pt>
                <c:pt idx="159">
                  <c:v>Saturday - 18/8/2035</c:v>
                </c:pt>
                <c:pt idx="160">
                  <c:v>Saturday - 18/8/2035</c:v>
                </c:pt>
                <c:pt idx="161">
                  <c:v>Saturday - 18/8/2035</c:v>
                </c:pt>
                <c:pt idx="162">
                  <c:v>Saturday - 18/8/2035</c:v>
                </c:pt>
                <c:pt idx="163">
                  <c:v>Saturday - 18/8/2035</c:v>
                </c:pt>
                <c:pt idx="164">
                  <c:v>Saturday - 18/8/2035</c:v>
                </c:pt>
                <c:pt idx="165">
                  <c:v>Saturday - 18/8/2035</c:v>
                </c:pt>
                <c:pt idx="166">
                  <c:v>Saturday - 18/8/2035</c:v>
                </c:pt>
                <c:pt idx="167">
                  <c:v>Saturday - 18/8/2035</c:v>
                </c:pt>
              </c:strCache>
            </c:strRef>
          </c:cat>
          <c:val>
            <c:numRef>
              <c:f>'FMV-Central-Summer-2035'!$BU$4:$BU$171</c:f>
              <c:numCache>
                <c:formatCode>General</c:formatCode>
                <c:ptCount val="168"/>
                <c:pt idx="0">
                  <c:v>26150.772127524011</c:v>
                </c:pt>
                <c:pt idx="1">
                  <c:v>23890.464483505031</c:v>
                </c:pt>
                <c:pt idx="2">
                  <c:v>23005.02397180261</c:v>
                </c:pt>
                <c:pt idx="3">
                  <c:v>24093.449191982181</c:v>
                </c:pt>
                <c:pt idx="4">
                  <c:v>26421.881275584801</c:v>
                </c:pt>
                <c:pt idx="5">
                  <c:v>26147.376663499999</c:v>
                </c:pt>
                <c:pt idx="6">
                  <c:v>26412.522193500001</c:v>
                </c:pt>
                <c:pt idx="7">
                  <c:v>28957.8891735</c:v>
                </c:pt>
                <c:pt idx="8">
                  <c:v>34081.665794052977</c:v>
                </c:pt>
                <c:pt idx="9">
                  <c:v>38889.221651120701</c:v>
                </c:pt>
                <c:pt idx="10">
                  <c:v>40397.599480120793</c:v>
                </c:pt>
                <c:pt idx="11">
                  <c:v>42113.826433832794</c:v>
                </c:pt>
                <c:pt idx="12">
                  <c:v>39943.679259787983</c:v>
                </c:pt>
                <c:pt idx="13">
                  <c:v>39105.947458232004</c:v>
                </c:pt>
                <c:pt idx="14">
                  <c:v>37584.852522731999</c:v>
                </c:pt>
                <c:pt idx="15">
                  <c:v>34443.279199777629</c:v>
                </c:pt>
                <c:pt idx="16">
                  <c:v>35476.505585242361</c:v>
                </c:pt>
                <c:pt idx="17">
                  <c:v>34109.147926787991</c:v>
                </c:pt>
                <c:pt idx="18">
                  <c:v>33148.401670484811</c:v>
                </c:pt>
                <c:pt idx="19">
                  <c:v>33657.537359549387</c:v>
                </c:pt>
                <c:pt idx="20">
                  <c:v>34460.551284499597</c:v>
                </c:pt>
                <c:pt idx="21">
                  <c:v>33712.646386451001</c:v>
                </c:pt>
                <c:pt idx="22">
                  <c:v>32710.66027090123</c:v>
                </c:pt>
                <c:pt idx="23">
                  <c:v>28870.941496882609</c:v>
                </c:pt>
                <c:pt idx="24">
                  <c:v>30276.34531332221</c:v>
                </c:pt>
                <c:pt idx="25">
                  <c:v>27714.1137779848</c:v>
                </c:pt>
                <c:pt idx="26">
                  <c:v>26262.40352880452</c:v>
                </c:pt>
                <c:pt idx="27">
                  <c:v>25072.337375040181</c:v>
                </c:pt>
                <c:pt idx="28">
                  <c:v>25340.703228222192</c:v>
                </c:pt>
                <c:pt idx="29">
                  <c:v>29783.154529475611</c:v>
                </c:pt>
                <c:pt idx="30">
                  <c:v>34702.573338222202</c:v>
                </c:pt>
                <c:pt idx="31">
                  <c:v>40636.020554222203</c:v>
                </c:pt>
                <c:pt idx="32">
                  <c:v>43574.481467475613</c:v>
                </c:pt>
                <c:pt idx="33">
                  <c:v>44996.605044222189</c:v>
                </c:pt>
                <c:pt idx="34">
                  <c:v>47687.802803576</c:v>
                </c:pt>
                <c:pt idx="35">
                  <c:v>46132.444586397512</c:v>
                </c:pt>
                <c:pt idx="36">
                  <c:v>47106.803343765008</c:v>
                </c:pt>
                <c:pt idx="37">
                  <c:v>44802.9744556968</c:v>
                </c:pt>
                <c:pt idx="38">
                  <c:v>43097.335298978142</c:v>
                </c:pt>
                <c:pt idx="39">
                  <c:v>42450.273781955977</c:v>
                </c:pt>
                <c:pt idx="40">
                  <c:v>42708.902267324003</c:v>
                </c:pt>
                <c:pt idx="41">
                  <c:v>42428.393885735422</c:v>
                </c:pt>
                <c:pt idx="42">
                  <c:v>39791.693576269347</c:v>
                </c:pt>
                <c:pt idx="43">
                  <c:v>38827.798123499997</c:v>
                </c:pt>
                <c:pt idx="44">
                  <c:v>40100.926343500003</c:v>
                </c:pt>
                <c:pt idx="45">
                  <c:v>36203.203131719718</c:v>
                </c:pt>
                <c:pt idx="46">
                  <c:v>30976.321074756801</c:v>
                </c:pt>
                <c:pt idx="47">
                  <c:v>28707.32688394401</c:v>
                </c:pt>
                <c:pt idx="48">
                  <c:v>26431.102111944001</c:v>
                </c:pt>
                <c:pt idx="49">
                  <c:v>25642.600709943999</c:v>
                </c:pt>
                <c:pt idx="50">
                  <c:v>24781.159387944001</c:v>
                </c:pt>
                <c:pt idx="51">
                  <c:v>24328.8249290368</c:v>
                </c:pt>
                <c:pt idx="52">
                  <c:v>27286.118499092801</c:v>
                </c:pt>
                <c:pt idx="53">
                  <c:v>29131.401924168382</c:v>
                </c:pt>
                <c:pt idx="54">
                  <c:v>35390.345768921798</c:v>
                </c:pt>
                <c:pt idx="55">
                  <c:v>37973.634695380009</c:v>
                </c:pt>
                <c:pt idx="56">
                  <c:v>41715.359185380003</c:v>
                </c:pt>
                <c:pt idx="57">
                  <c:v>42782.321295380003</c:v>
                </c:pt>
                <c:pt idx="58">
                  <c:v>42059.989928440802</c:v>
                </c:pt>
                <c:pt idx="59">
                  <c:v>43703.991635829923</c:v>
                </c:pt>
                <c:pt idx="60">
                  <c:v>43952.327701263057</c:v>
                </c:pt>
                <c:pt idx="61">
                  <c:v>44643.290489238178</c:v>
                </c:pt>
                <c:pt idx="62">
                  <c:v>43232.013505791598</c:v>
                </c:pt>
                <c:pt idx="63">
                  <c:v>44600.540439238197</c:v>
                </c:pt>
                <c:pt idx="64">
                  <c:v>42304.944526952473</c:v>
                </c:pt>
                <c:pt idx="65">
                  <c:v>42450.342472581717</c:v>
                </c:pt>
                <c:pt idx="66">
                  <c:v>39460.328374654608</c:v>
                </c:pt>
                <c:pt idx="67">
                  <c:v>39974.785620591167</c:v>
                </c:pt>
                <c:pt idx="68">
                  <c:v>39397.880892852001</c:v>
                </c:pt>
                <c:pt idx="69">
                  <c:v>36729.479930852001</c:v>
                </c:pt>
                <c:pt idx="70">
                  <c:v>31799.61791047419</c:v>
                </c:pt>
                <c:pt idx="71">
                  <c:v>29678.299795027619</c:v>
                </c:pt>
                <c:pt idx="72">
                  <c:v>26454.814893774201</c:v>
                </c:pt>
                <c:pt idx="73">
                  <c:v>25441.233168085801</c:v>
                </c:pt>
                <c:pt idx="74">
                  <c:v>24744.763887032379</c:v>
                </c:pt>
                <c:pt idx="75">
                  <c:v>24496.884378085801</c:v>
                </c:pt>
                <c:pt idx="76">
                  <c:v>24992.002377955989</c:v>
                </c:pt>
                <c:pt idx="77">
                  <c:v>28489.940929955999</c:v>
                </c:pt>
                <c:pt idx="78">
                  <c:v>34382.73143795599</c:v>
                </c:pt>
                <c:pt idx="79">
                  <c:v>39563.314655956012</c:v>
                </c:pt>
                <c:pt idx="80">
                  <c:v>42008.074093955998</c:v>
                </c:pt>
                <c:pt idx="81">
                  <c:v>42660.922225955997</c:v>
                </c:pt>
                <c:pt idx="82">
                  <c:v>43430.163005310184</c:v>
                </c:pt>
                <c:pt idx="83">
                  <c:v>43033.697514563617</c:v>
                </c:pt>
                <c:pt idx="84">
                  <c:v>43578.157025310182</c:v>
                </c:pt>
                <c:pt idx="85">
                  <c:v>43609.520722418187</c:v>
                </c:pt>
                <c:pt idx="86">
                  <c:v>43519.707511671593</c:v>
                </c:pt>
                <c:pt idx="87">
                  <c:v>43496.613402418181</c:v>
                </c:pt>
                <c:pt idx="88">
                  <c:v>41953.5156850782</c:v>
                </c:pt>
                <c:pt idx="89">
                  <c:v>39767.204704331612</c:v>
                </c:pt>
                <c:pt idx="90">
                  <c:v>37788.651545078203</c:v>
                </c:pt>
                <c:pt idx="91">
                  <c:v>39565.4211927898</c:v>
                </c:pt>
                <c:pt idx="92">
                  <c:v>38841.742903518993</c:v>
                </c:pt>
                <c:pt idx="93">
                  <c:v>36440.780318807199</c:v>
                </c:pt>
                <c:pt idx="94">
                  <c:v>33212.551988192798</c:v>
                </c:pt>
                <c:pt idx="95">
                  <c:v>32326.770955397358</c:v>
                </c:pt>
                <c:pt idx="96">
                  <c:v>30357.65549526301</c:v>
                </c:pt>
                <c:pt idx="97">
                  <c:v>30599.522300424811</c:v>
                </c:pt>
                <c:pt idx="98">
                  <c:v>29764.870363499991</c:v>
                </c:pt>
                <c:pt idx="99">
                  <c:v>29271.564463499999</c:v>
                </c:pt>
                <c:pt idx="100">
                  <c:v>29024.9931435</c:v>
                </c:pt>
                <c:pt idx="101">
                  <c:v>29987.46264350001</c:v>
                </c:pt>
                <c:pt idx="102">
                  <c:v>34258.179313499997</c:v>
                </c:pt>
                <c:pt idx="103">
                  <c:v>40152.481994084803</c:v>
                </c:pt>
                <c:pt idx="104">
                  <c:v>45260.928568722018</c:v>
                </c:pt>
                <c:pt idx="105">
                  <c:v>43864.396982618993</c:v>
                </c:pt>
                <c:pt idx="106">
                  <c:v>45031.805779993498</c:v>
                </c:pt>
                <c:pt idx="107">
                  <c:v>45896.193225200579</c:v>
                </c:pt>
                <c:pt idx="108">
                  <c:v>45021.591684902873</c:v>
                </c:pt>
                <c:pt idx="109">
                  <c:v>45033.283561900789</c:v>
                </c:pt>
                <c:pt idx="110">
                  <c:v>42259.832674093523</c:v>
                </c:pt>
                <c:pt idx="111">
                  <c:v>44245.461550625027</c:v>
                </c:pt>
                <c:pt idx="112">
                  <c:v>45093.143332627777</c:v>
                </c:pt>
                <c:pt idx="113">
                  <c:v>43355.7238021066</c:v>
                </c:pt>
                <c:pt idx="114">
                  <c:v>42883.36747350001</c:v>
                </c:pt>
                <c:pt idx="115">
                  <c:v>41387.514803500002</c:v>
                </c:pt>
                <c:pt idx="116">
                  <c:v>42260.829433500003</c:v>
                </c:pt>
                <c:pt idx="117">
                  <c:v>41546.472743500002</c:v>
                </c:pt>
                <c:pt idx="118">
                  <c:v>37750.9775935</c:v>
                </c:pt>
                <c:pt idx="119">
                  <c:v>33951.631640502586</c:v>
                </c:pt>
                <c:pt idx="120">
                  <c:v>32152.590773500011</c:v>
                </c:pt>
                <c:pt idx="121">
                  <c:v>30840.38789350001</c:v>
                </c:pt>
                <c:pt idx="122">
                  <c:v>29782.248283500008</c:v>
                </c:pt>
                <c:pt idx="123">
                  <c:v>29302.772763500001</c:v>
                </c:pt>
                <c:pt idx="124">
                  <c:v>28316.009846676799</c:v>
                </c:pt>
                <c:pt idx="125">
                  <c:v>29995.610593500001</c:v>
                </c:pt>
                <c:pt idx="126">
                  <c:v>34132.3233635</c:v>
                </c:pt>
                <c:pt idx="127">
                  <c:v>40418.328583500013</c:v>
                </c:pt>
                <c:pt idx="128">
                  <c:v>43690.967558332399</c:v>
                </c:pt>
                <c:pt idx="129">
                  <c:v>44933.797224754599</c:v>
                </c:pt>
                <c:pt idx="130">
                  <c:v>46814.388628906199</c:v>
                </c:pt>
                <c:pt idx="131">
                  <c:v>46856.711645262592</c:v>
                </c:pt>
                <c:pt idx="132">
                  <c:v>45811.132048906213</c:v>
                </c:pt>
                <c:pt idx="133">
                  <c:v>45282.331502558183</c:v>
                </c:pt>
                <c:pt idx="134">
                  <c:v>43490.553928311609</c:v>
                </c:pt>
                <c:pt idx="135">
                  <c:v>41034.127076170582</c:v>
                </c:pt>
                <c:pt idx="136">
                  <c:v>44118.851452031973</c:v>
                </c:pt>
                <c:pt idx="137">
                  <c:v>41577.6044162088</c:v>
                </c:pt>
                <c:pt idx="138">
                  <c:v>40671.983653704781</c:v>
                </c:pt>
                <c:pt idx="139">
                  <c:v>39692.356292302728</c:v>
                </c:pt>
                <c:pt idx="140">
                  <c:v>39820.158705548107</c:v>
                </c:pt>
                <c:pt idx="141">
                  <c:v>37993.987048376803</c:v>
                </c:pt>
                <c:pt idx="142">
                  <c:v>34767.897073891283</c:v>
                </c:pt>
                <c:pt idx="143">
                  <c:v>30295.675563835612</c:v>
                </c:pt>
                <c:pt idx="144">
                  <c:v>28703.87641458221</c:v>
                </c:pt>
                <c:pt idx="145">
                  <c:v>27952.37629058219</c:v>
                </c:pt>
                <c:pt idx="146">
                  <c:v>26976.294431835609</c:v>
                </c:pt>
                <c:pt idx="147">
                  <c:v>25443.657020582181</c:v>
                </c:pt>
                <c:pt idx="148">
                  <c:v>26778.145710290199</c:v>
                </c:pt>
                <c:pt idx="149">
                  <c:v>27681.442481543621</c:v>
                </c:pt>
                <c:pt idx="150">
                  <c:v>31073.8698802902</c:v>
                </c:pt>
                <c:pt idx="151">
                  <c:v>35109.593618001803</c:v>
                </c:pt>
                <c:pt idx="152">
                  <c:v>38351.468864289258</c:v>
                </c:pt>
                <c:pt idx="153">
                  <c:v>39626.97425965088</c:v>
                </c:pt>
                <c:pt idx="154">
                  <c:v>40010.751784213768</c:v>
                </c:pt>
                <c:pt idx="155">
                  <c:v>40281.66482324661</c:v>
                </c:pt>
                <c:pt idx="156">
                  <c:v>39139.246590850198</c:v>
                </c:pt>
                <c:pt idx="157">
                  <c:v>39318.760559381808</c:v>
                </c:pt>
                <c:pt idx="158">
                  <c:v>36565.381210911</c:v>
                </c:pt>
                <c:pt idx="159">
                  <c:v>36508.896803500007</c:v>
                </c:pt>
                <c:pt idx="160">
                  <c:v>35084.760439415193</c:v>
                </c:pt>
                <c:pt idx="161">
                  <c:v>36092.003885188169</c:v>
                </c:pt>
                <c:pt idx="162">
                  <c:v>35011.66602324383</c:v>
                </c:pt>
                <c:pt idx="163">
                  <c:v>35130.2470727502</c:v>
                </c:pt>
                <c:pt idx="164">
                  <c:v>34970.576576902582</c:v>
                </c:pt>
                <c:pt idx="165">
                  <c:v>32979.484928723199</c:v>
                </c:pt>
                <c:pt idx="166">
                  <c:v>32371.831218023999</c:v>
                </c:pt>
                <c:pt idx="167">
                  <c:v>28563.204198224001</c:v>
                </c:pt>
              </c:numCache>
            </c:numRef>
          </c:val>
          <c:smooth val="0"/>
          <c:extLst>
            <c:ext xmlns:c16="http://schemas.microsoft.com/office/drawing/2014/chart" uri="{C3380CC4-5D6E-409C-BE32-E72D297353CC}">
              <c16:uniqueId val="{00000008-7917-4BE7-8BA6-36D0520496EE}"/>
            </c:ext>
          </c:extLst>
        </c:ser>
        <c:dLbls>
          <c:showLegendKey val="0"/>
          <c:showVal val="0"/>
          <c:showCatName val="0"/>
          <c:showSerName val="0"/>
          <c:showPercent val="0"/>
          <c:showBubbleSize val="0"/>
        </c:dLbls>
        <c:marker val="1"/>
        <c:smooth val="0"/>
        <c:axId val="-2133478808"/>
        <c:axId val="-2133475784"/>
      </c:lineChart>
      <c:catAx>
        <c:axId val="-2133478808"/>
        <c:scaling>
          <c:orientation val="minMax"/>
        </c:scaling>
        <c:delete val="1"/>
        <c:axPos val="b"/>
        <c:numFmt formatCode="ddd" sourceLinked="0"/>
        <c:majorTickMark val="out"/>
        <c:minorTickMark val="none"/>
        <c:tickLblPos val="nextTo"/>
        <c:crossAx val="-2133475784"/>
        <c:crosses val="autoZero"/>
        <c:auto val="1"/>
        <c:lblAlgn val="ctr"/>
        <c:lblOffset val="100"/>
        <c:tickLblSkip val="24"/>
        <c:tickMarkSkip val="24"/>
        <c:noMultiLvlLbl val="0"/>
      </c:catAx>
      <c:valAx>
        <c:axId val="-2133475784"/>
        <c:scaling>
          <c:orientation val="minMax"/>
          <c:max val="60000"/>
        </c:scaling>
        <c:delete val="0"/>
        <c:axPos val="l"/>
        <c:numFmt formatCode="0," sourceLinked="0"/>
        <c:majorTickMark val="out"/>
        <c:minorTickMark val="none"/>
        <c:tickLblPos val="nextTo"/>
        <c:txPr>
          <a:bodyPr/>
          <a:lstStyle/>
          <a:p>
            <a:pPr>
              <a:defRPr sz="800"/>
            </a:pPr>
            <a:endParaRPr lang="en-US"/>
          </a:p>
        </c:txPr>
        <c:crossAx val="-2133478808"/>
        <c:crosses val="autoZero"/>
        <c:crossBetween val="between"/>
      </c:valAx>
    </c:plotArea>
    <c:plotVisOnly val="1"/>
    <c:dispBlanksAs val="zero"/>
    <c:showDLblsOverMax val="0"/>
  </c:chart>
  <c:spPr>
    <a:ln>
      <a:noFill/>
    </a:ln>
  </c:spPr>
  <c:txPr>
    <a:bodyPr/>
    <a:lstStyle/>
    <a:p>
      <a:pPr>
        <a:defRPr sz="1200" b="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'FMV-Central-Winter-2035'!$AN$3</c:f>
              <c:strCache>
                <c:ptCount val="1"/>
                <c:pt idx="0">
                  <c:v>Nuclear</c:v>
                </c:pt>
              </c:strCache>
            </c:strRef>
          </c:tx>
          <c:spPr>
            <a:solidFill>
              <a:schemeClr val="accent3"/>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'FMV-Central-Winter-2035'!$AN$4:$AN$171</c:f>
              <c:numCache>
                <c:formatCode>General</c:formatCode>
                <c:ptCount val="168"/>
                <c:pt idx="0">
                  <c:v>12219</c:v>
                </c:pt>
                <c:pt idx="1">
                  <c:v>12219</c:v>
                </c:pt>
                <c:pt idx="2">
                  <c:v>12219</c:v>
                </c:pt>
                <c:pt idx="3">
                  <c:v>12219</c:v>
                </c:pt>
                <c:pt idx="4">
                  <c:v>12219</c:v>
                </c:pt>
                <c:pt idx="5">
                  <c:v>12219</c:v>
                </c:pt>
                <c:pt idx="6">
                  <c:v>12219</c:v>
                </c:pt>
                <c:pt idx="7">
                  <c:v>12219</c:v>
                </c:pt>
                <c:pt idx="8">
                  <c:v>12219</c:v>
                </c:pt>
                <c:pt idx="9">
                  <c:v>12219</c:v>
                </c:pt>
                <c:pt idx="10">
                  <c:v>12219</c:v>
                </c:pt>
                <c:pt idx="11">
                  <c:v>12219</c:v>
                </c:pt>
                <c:pt idx="12">
                  <c:v>12219</c:v>
                </c:pt>
                <c:pt idx="13">
                  <c:v>12219</c:v>
                </c:pt>
                <c:pt idx="14">
                  <c:v>12219</c:v>
                </c:pt>
                <c:pt idx="15">
                  <c:v>12219</c:v>
                </c:pt>
                <c:pt idx="16">
                  <c:v>12219</c:v>
                </c:pt>
                <c:pt idx="17">
                  <c:v>12219</c:v>
                </c:pt>
                <c:pt idx="18">
                  <c:v>12219</c:v>
                </c:pt>
                <c:pt idx="19">
                  <c:v>12219</c:v>
                </c:pt>
                <c:pt idx="20">
                  <c:v>12219</c:v>
                </c:pt>
                <c:pt idx="21">
                  <c:v>12219</c:v>
                </c:pt>
                <c:pt idx="22">
                  <c:v>12219</c:v>
                </c:pt>
                <c:pt idx="23">
                  <c:v>12219</c:v>
                </c:pt>
                <c:pt idx="24">
                  <c:v>12219</c:v>
                </c:pt>
                <c:pt idx="25">
                  <c:v>12219</c:v>
                </c:pt>
                <c:pt idx="26">
                  <c:v>12219</c:v>
                </c:pt>
                <c:pt idx="27">
                  <c:v>12219</c:v>
                </c:pt>
                <c:pt idx="28">
                  <c:v>12219</c:v>
                </c:pt>
                <c:pt idx="29">
                  <c:v>12219</c:v>
                </c:pt>
                <c:pt idx="30">
                  <c:v>12219</c:v>
                </c:pt>
                <c:pt idx="31">
                  <c:v>12219</c:v>
                </c:pt>
                <c:pt idx="32">
                  <c:v>12219</c:v>
                </c:pt>
                <c:pt idx="33">
                  <c:v>12219</c:v>
                </c:pt>
                <c:pt idx="34">
                  <c:v>12219</c:v>
                </c:pt>
                <c:pt idx="35">
                  <c:v>12219</c:v>
                </c:pt>
                <c:pt idx="36">
                  <c:v>12219</c:v>
                </c:pt>
                <c:pt idx="37">
                  <c:v>12219</c:v>
                </c:pt>
                <c:pt idx="38">
                  <c:v>12219</c:v>
                </c:pt>
                <c:pt idx="39">
                  <c:v>12219</c:v>
                </c:pt>
                <c:pt idx="40">
                  <c:v>12219</c:v>
                </c:pt>
                <c:pt idx="41">
                  <c:v>12219</c:v>
                </c:pt>
                <c:pt idx="42">
                  <c:v>12219</c:v>
                </c:pt>
                <c:pt idx="43">
                  <c:v>12219</c:v>
                </c:pt>
                <c:pt idx="44">
                  <c:v>12219</c:v>
                </c:pt>
                <c:pt idx="45">
                  <c:v>12219</c:v>
                </c:pt>
                <c:pt idx="46">
                  <c:v>12219</c:v>
                </c:pt>
                <c:pt idx="47">
                  <c:v>12219</c:v>
                </c:pt>
                <c:pt idx="48">
                  <c:v>12219</c:v>
                </c:pt>
                <c:pt idx="49">
                  <c:v>12219</c:v>
                </c:pt>
                <c:pt idx="50">
                  <c:v>12219</c:v>
                </c:pt>
                <c:pt idx="51">
                  <c:v>12219</c:v>
                </c:pt>
                <c:pt idx="52">
                  <c:v>12219</c:v>
                </c:pt>
                <c:pt idx="53">
                  <c:v>12219</c:v>
                </c:pt>
                <c:pt idx="54">
                  <c:v>12219</c:v>
                </c:pt>
                <c:pt idx="55">
                  <c:v>12219</c:v>
                </c:pt>
                <c:pt idx="56">
                  <c:v>12219</c:v>
                </c:pt>
                <c:pt idx="57">
                  <c:v>12219</c:v>
                </c:pt>
                <c:pt idx="58">
                  <c:v>12219</c:v>
                </c:pt>
                <c:pt idx="59">
                  <c:v>12219</c:v>
                </c:pt>
                <c:pt idx="60">
                  <c:v>12219</c:v>
                </c:pt>
                <c:pt idx="61">
                  <c:v>12219</c:v>
                </c:pt>
                <c:pt idx="62">
                  <c:v>12219</c:v>
                </c:pt>
                <c:pt idx="63">
                  <c:v>12219</c:v>
                </c:pt>
                <c:pt idx="64">
                  <c:v>12219</c:v>
                </c:pt>
                <c:pt idx="65">
                  <c:v>10719</c:v>
                </c:pt>
                <c:pt idx="66">
                  <c:v>10719</c:v>
                </c:pt>
                <c:pt idx="67">
                  <c:v>10719</c:v>
                </c:pt>
                <c:pt idx="68">
                  <c:v>10719</c:v>
                </c:pt>
                <c:pt idx="69">
                  <c:v>10719</c:v>
                </c:pt>
                <c:pt idx="70">
                  <c:v>10719</c:v>
                </c:pt>
                <c:pt idx="71">
                  <c:v>10719</c:v>
                </c:pt>
                <c:pt idx="72">
                  <c:v>10719</c:v>
                </c:pt>
                <c:pt idx="73">
                  <c:v>10719</c:v>
                </c:pt>
                <c:pt idx="74">
                  <c:v>10719</c:v>
                </c:pt>
                <c:pt idx="75">
                  <c:v>12219</c:v>
                </c:pt>
                <c:pt idx="76">
                  <c:v>12219</c:v>
                </c:pt>
                <c:pt idx="77">
                  <c:v>12219</c:v>
                </c:pt>
                <c:pt idx="78">
                  <c:v>12219</c:v>
                </c:pt>
                <c:pt idx="79">
                  <c:v>12219</c:v>
                </c:pt>
                <c:pt idx="80">
                  <c:v>12219</c:v>
                </c:pt>
                <c:pt idx="81">
                  <c:v>12219</c:v>
                </c:pt>
                <c:pt idx="82">
                  <c:v>12219</c:v>
                </c:pt>
                <c:pt idx="83">
                  <c:v>12219</c:v>
                </c:pt>
                <c:pt idx="84">
                  <c:v>12219</c:v>
                </c:pt>
                <c:pt idx="85">
                  <c:v>12219</c:v>
                </c:pt>
                <c:pt idx="86">
                  <c:v>12219</c:v>
                </c:pt>
                <c:pt idx="87">
                  <c:v>12219</c:v>
                </c:pt>
                <c:pt idx="88">
                  <c:v>12219</c:v>
                </c:pt>
                <c:pt idx="89">
                  <c:v>12219</c:v>
                </c:pt>
                <c:pt idx="90">
                  <c:v>12219</c:v>
                </c:pt>
                <c:pt idx="91">
                  <c:v>12219</c:v>
                </c:pt>
                <c:pt idx="92">
                  <c:v>12219</c:v>
                </c:pt>
                <c:pt idx="93">
                  <c:v>12219</c:v>
                </c:pt>
                <c:pt idx="94">
                  <c:v>12219</c:v>
                </c:pt>
                <c:pt idx="95">
                  <c:v>12219</c:v>
                </c:pt>
                <c:pt idx="96">
                  <c:v>12219</c:v>
                </c:pt>
                <c:pt idx="97">
                  <c:v>12219</c:v>
                </c:pt>
                <c:pt idx="98">
                  <c:v>12219</c:v>
                </c:pt>
                <c:pt idx="99">
                  <c:v>12219</c:v>
                </c:pt>
                <c:pt idx="100">
                  <c:v>12219</c:v>
                </c:pt>
                <c:pt idx="101">
                  <c:v>12219</c:v>
                </c:pt>
                <c:pt idx="102">
                  <c:v>12219</c:v>
                </c:pt>
                <c:pt idx="103">
                  <c:v>12219</c:v>
                </c:pt>
                <c:pt idx="104">
                  <c:v>12219</c:v>
                </c:pt>
                <c:pt idx="105">
                  <c:v>12219</c:v>
                </c:pt>
                <c:pt idx="106">
                  <c:v>12219</c:v>
                </c:pt>
                <c:pt idx="107">
                  <c:v>12219</c:v>
                </c:pt>
                <c:pt idx="108">
                  <c:v>12219</c:v>
                </c:pt>
                <c:pt idx="109">
                  <c:v>12219</c:v>
                </c:pt>
                <c:pt idx="110">
                  <c:v>12219</c:v>
                </c:pt>
                <c:pt idx="111">
                  <c:v>12219</c:v>
                </c:pt>
                <c:pt idx="112">
                  <c:v>12219</c:v>
                </c:pt>
                <c:pt idx="113">
                  <c:v>12219</c:v>
                </c:pt>
                <c:pt idx="114">
                  <c:v>12219</c:v>
                </c:pt>
                <c:pt idx="115">
                  <c:v>12219</c:v>
                </c:pt>
                <c:pt idx="116">
                  <c:v>12219</c:v>
                </c:pt>
                <c:pt idx="117">
                  <c:v>13719</c:v>
                </c:pt>
                <c:pt idx="118">
                  <c:v>13719</c:v>
                </c:pt>
                <c:pt idx="119">
                  <c:v>13719</c:v>
                </c:pt>
                <c:pt idx="120">
                  <c:v>13719</c:v>
                </c:pt>
                <c:pt idx="121">
                  <c:v>13719</c:v>
                </c:pt>
                <c:pt idx="122">
                  <c:v>13719</c:v>
                </c:pt>
                <c:pt idx="123">
                  <c:v>13719</c:v>
                </c:pt>
                <c:pt idx="124">
                  <c:v>13719</c:v>
                </c:pt>
                <c:pt idx="125">
                  <c:v>13719</c:v>
                </c:pt>
                <c:pt idx="126">
                  <c:v>13719</c:v>
                </c:pt>
                <c:pt idx="127">
                  <c:v>13719</c:v>
                </c:pt>
                <c:pt idx="128">
                  <c:v>13719</c:v>
                </c:pt>
                <c:pt idx="129">
                  <c:v>13719</c:v>
                </c:pt>
                <c:pt idx="130">
                  <c:v>13719</c:v>
                </c:pt>
                <c:pt idx="131">
                  <c:v>13719</c:v>
                </c:pt>
                <c:pt idx="132">
                  <c:v>13719</c:v>
                </c:pt>
                <c:pt idx="133">
                  <c:v>13719</c:v>
                </c:pt>
                <c:pt idx="134">
                  <c:v>13719</c:v>
                </c:pt>
                <c:pt idx="135">
                  <c:v>13719</c:v>
                </c:pt>
                <c:pt idx="136">
                  <c:v>13719</c:v>
                </c:pt>
                <c:pt idx="137">
                  <c:v>13719</c:v>
                </c:pt>
                <c:pt idx="138">
                  <c:v>13719</c:v>
                </c:pt>
                <c:pt idx="139">
                  <c:v>13719</c:v>
                </c:pt>
                <c:pt idx="140">
                  <c:v>13719</c:v>
                </c:pt>
                <c:pt idx="141">
                  <c:v>13719</c:v>
                </c:pt>
                <c:pt idx="142">
                  <c:v>13719</c:v>
                </c:pt>
                <c:pt idx="143">
                  <c:v>13719</c:v>
                </c:pt>
                <c:pt idx="144">
                  <c:v>13719</c:v>
                </c:pt>
                <c:pt idx="145">
                  <c:v>13719</c:v>
                </c:pt>
                <c:pt idx="146">
                  <c:v>13719</c:v>
                </c:pt>
                <c:pt idx="147">
                  <c:v>13719</c:v>
                </c:pt>
                <c:pt idx="148">
                  <c:v>13719</c:v>
                </c:pt>
                <c:pt idx="149">
                  <c:v>13719</c:v>
                </c:pt>
                <c:pt idx="150">
                  <c:v>13719</c:v>
                </c:pt>
                <c:pt idx="151">
                  <c:v>13719</c:v>
                </c:pt>
                <c:pt idx="152">
                  <c:v>13719</c:v>
                </c:pt>
                <c:pt idx="153">
                  <c:v>13719</c:v>
                </c:pt>
                <c:pt idx="154">
                  <c:v>13719</c:v>
                </c:pt>
                <c:pt idx="155">
                  <c:v>13719</c:v>
                </c:pt>
                <c:pt idx="156">
                  <c:v>13719</c:v>
                </c:pt>
                <c:pt idx="157">
                  <c:v>13719</c:v>
                </c:pt>
                <c:pt idx="158">
                  <c:v>13719</c:v>
                </c:pt>
                <c:pt idx="159">
                  <c:v>13719</c:v>
                </c:pt>
                <c:pt idx="160">
                  <c:v>13719</c:v>
                </c:pt>
                <c:pt idx="161">
                  <c:v>13719</c:v>
                </c:pt>
                <c:pt idx="162">
                  <c:v>13719</c:v>
                </c:pt>
                <c:pt idx="163">
                  <c:v>13719</c:v>
                </c:pt>
                <c:pt idx="164">
                  <c:v>13719</c:v>
                </c:pt>
                <c:pt idx="165">
                  <c:v>13719</c:v>
                </c:pt>
                <c:pt idx="166">
                  <c:v>13719</c:v>
                </c:pt>
                <c:pt idx="167">
                  <c:v>13719</c:v>
                </c:pt>
              </c:numCache>
            </c:numRef>
          </c:val>
          <c:extLst>
            <c:ext xmlns:c16="http://schemas.microsoft.com/office/drawing/2014/chart" uri="{C3380CC4-5D6E-409C-BE32-E72D297353CC}">
              <c16:uniqueId val="{00000000-CFF0-4F45-800F-1E4AFEB6BC08}"/>
            </c:ext>
          </c:extLst>
        </c:ser>
        <c:ser>
          <c:idx val="4"/>
          <c:order val="1"/>
          <c:tx>
            <c:strRef>
              <c:f>'FMV-Central-Winter-2035'!$AI$3</c:f>
              <c:strCache>
                <c:ptCount val="1"/>
                <c:pt idx="0">
                  <c:v>CCS</c:v>
                </c:pt>
              </c:strCache>
            </c:strRef>
          </c:tx>
          <c:spPr>
            <a:solidFill>
              <a:schemeClr val="accent5"/>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'FMV-Central-Winter-2035'!$AI$4:$AI$171</c:f>
              <c:numCache>
                <c:formatCode>General</c:formatCode>
                <c:ptCount val="168"/>
                <c:pt idx="0">
                  <c:v>1502</c:v>
                </c:pt>
                <c:pt idx="1">
                  <c:v>1502</c:v>
                </c:pt>
                <c:pt idx="2">
                  <c:v>1502</c:v>
                </c:pt>
                <c:pt idx="3">
                  <c:v>1502</c:v>
                </c:pt>
                <c:pt idx="4">
                  <c:v>1502</c:v>
                </c:pt>
                <c:pt idx="5">
                  <c:v>1502</c:v>
                </c:pt>
                <c:pt idx="6">
                  <c:v>1502</c:v>
                </c:pt>
                <c:pt idx="7">
                  <c:v>1502</c:v>
                </c:pt>
                <c:pt idx="8">
                  <c:v>1502</c:v>
                </c:pt>
                <c:pt idx="9">
                  <c:v>1502</c:v>
                </c:pt>
                <c:pt idx="10">
                  <c:v>1502</c:v>
                </c:pt>
                <c:pt idx="11">
                  <c:v>1502</c:v>
                </c:pt>
                <c:pt idx="12">
                  <c:v>1502</c:v>
                </c:pt>
                <c:pt idx="13">
                  <c:v>1502</c:v>
                </c:pt>
                <c:pt idx="14">
                  <c:v>1502</c:v>
                </c:pt>
                <c:pt idx="15">
                  <c:v>1502</c:v>
                </c:pt>
                <c:pt idx="16">
                  <c:v>1502</c:v>
                </c:pt>
                <c:pt idx="17">
                  <c:v>1502</c:v>
                </c:pt>
                <c:pt idx="18">
                  <c:v>1502</c:v>
                </c:pt>
                <c:pt idx="19">
                  <c:v>1502</c:v>
                </c:pt>
                <c:pt idx="20">
                  <c:v>1502</c:v>
                </c:pt>
                <c:pt idx="21">
                  <c:v>1502</c:v>
                </c:pt>
                <c:pt idx="22">
                  <c:v>1502</c:v>
                </c:pt>
                <c:pt idx="23">
                  <c:v>1502</c:v>
                </c:pt>
                <c:pt idx="24">
                  <c:v>1502</c:v>
                </c:pt>
                <c:pt idx="25">
                  <c:v>1502</c:v>
                </c:pt>
                <c:pt idx="26">
                  <c:v>1502</c:v>
                </c:pt>
                <c:pt idx="27">
                  <c:v>1502</c:v>
                </c:pt>
                <c:pt idx="28">
                  <c:v>1502</c:v>
                </c:pt>
                <c:pt idx="29">
                  <c:v>1502</c:v>
                </c:pt>
                <c:pt idx="30">
                  <c:v>1502</c:v>
                </c:pt>
                <c:pt idx="31">
                  <c:v>1502</c:v>
                </c:pt>
                <c:pt idx="32">
                  <c:v>1502</c:v>
                </c:pt>
                <c:pt idx="33">
                  <c:v>1502</c:v>
                </c:pt>
                <c:pt idx="34">
                  <c:v>1502</c:v>
                </c:pt>
                <c:pt idx="35">
                  <c:v>1502</c:v>
                </c:pt>
                <c:pt idx="36">
                  <c:v>1502</c:v>
                </c:pt>
                <c:pt idx="37">
                  <c:v>1502</c:v>
                </c:pt>
                <c:pt idx="38">
                  <c:v>1502</c:v>
                </c:pt>
                <c:pt idx="39">
                  <c:v>1502</c:v>
                </c:pt>
                <c:pt idx="40">
                  <c:v>1502</c:v>
                </c:pt>
                <c:pt idx="41">
                  <c:v>1502</c:v>
                </c:pt>
                <c:pt idx="42">
                  <c:v>1502</c:v>
                </c:pt>
                <c:pt idx="43">
                  <c:v>1502</c:v>
                </c:pt>
                <c:pt idx="44">
                  <c:v>1502</c:v>
                </c:pt>
                <c:pt idx="45">
                  <c:v>1502</c:v>
                </c:pt>
                <c:pt idx="46">
                  <c:v>1502</c:v>
                </c:pt>
                <c:pt idx="47">
                  <c:v>1502</c:v>
                </c:pt>
                <c:pt idx="48">
                  <c:v>1502</c:v>
                </c:pt>
                <c:pt idx="49">
                  <c:v>1502</c:v>
                </c:pt>
                <c:pt idx="50">
                  <c:v>1502</c:v>
                </c:pt>
                <c:pt idx="51">
                  <c:v>1502</c:v>
                </c:pt>
                <c:pt idx="52">
                  <c:v>1502</c:v>
                </c:pt>
                <c:pt idx="53">
                  <c:v>1501</c:v>
                </c:pt>
                <c:pt idx="54">
                  <c:v>1501</c:v>
                </c:pt>
                <c:pt idx="55">
                  <c:v>1501</c:v>
                </c:pt>
                <c:pt idx="56">
                  <c:v>1501</c:v>
                </c:pt>
                <c:pt idx="57">
                  <c:v>1501</c:v>
                </c:pt>
                <c:pt idx="58">
                  <c:v>1501</c:v>
                </c:pt>
                <c:pt idx="59">
                  <c:v>1501</c:v>
                </c:pt>
                <c:pt idx="60">
                  <c:v>1501</c:v>
                </c:pt>
                <c:pt idx="61">
                  <c:v>1501</c:v>
                </c:pt>
                <c:pt idx="62">
                  <c:v>1501</c:v>
                </c:pt>
                <c:pt idx="63">
                  <c:v>1501</c:v>
                </c:pt>
                <c:pt idx="64">
                  <c:v>1501</c:v>
                </c:pt>
                <c:pt idx="65">
                  <c:v>1501</c:v>
                </c:pt>
                <c:pt idx="66">
                  <c:v>1501</c:v>
                </c:pt>
                <c:pt idx="67">
                  <c:v>1501</c:v>
                </c:pt>
                <c:pt idx="68">
                  <c:v>1501</c:v>
                </c:pt>
                <c:pt idx="69">
                  <c:v>1501</c:v>
                </c:pt>
                <c:pt idx="70">
                  <c:v>1501</c:v>
                </c:pt>
                <c:pt idx="71">
                  <c:v>1501</c:v>
                </c:pt>
                <c:pt idx="72">
                  <c:v>1501</c:v>
                </c:pt>
                <c:pt idx="73">
                  <c:v>1501</c:v>
                </c:pt>
                <c:pt idx="74">
                  <c:v>1501</c:v>
                </c:pt>
                <c:pt idx="75">
                  <c:v>1501</c:v>
                </c:pt>
                <c:pt idx="76">
                  <c:v>1501</c:v>
                </c:pt>
                <c:pt idx="77">
                  <c:v>1501</c:v>
                </c:pt>
                <c:pt idx="78">
                  <c:v>1501</c:v>
                </c:pt>
                <c:pt idx="79">
                  <c:v>1501</c:v>
                </c:pt>
                <c:pt idx="80">
                  <c:v>1501</c:v>
                </c:pt>
                <c:pt idx="81">
                  <c:v>1501</c:v>
                </c:pt>
                <c:pt idx="82">
                  <c:v>1501</c:v>
                </c:pt>
                <c:pt idx="83">
                  <c:v>1501</c:v>
                </c:pt>
                <c:pt idx="84">
                  <c:v>1501</c:v>
                </c:pt>
                <c:pt idx="85">
                  <c:v>1501</c:v>
                </c:pt>
                <c:pt idx="86">
                  <c:v>1501</c:v>
                </c:pt>
                <c:pt idx="87">
                  <c:v>1501</c:v>
                </c:pt>
                <c:pt idx="88">
                  <c:v>1501</c:v>
                </c:pt>
                <c:pt idx="89">
                  <c:v>1501</c:v>
                </c:pt>
                <c:pt idx="90">
                  <c:v>1501</c:v>
                </c:pt>
                <c:pt idx="91">
                  <c:v>1501</c:v>
                </c:pt>
                <c:pt idx="92">
                  <c:v>1501</c:v>
                </c:pt>
                <c:pt idx="93">
                  <c:v>1501</c:v>
                </c:pt>
                <c:pt idx="94">
                  <c:v>1501</c:v>
                </c:pt>
                <c:pt idx="95">
                  <c:v>1501</c:v>
                </c:pt>
                <c:pt idx="96">
                  <c:v>1501</c:v>
                </c:pt>
                <c:pt idx="97">
                  <c:v>1501</c:v>
                </c:pt>
                <c:pt idx="98">
                  <c:v>1501</c:v>
                </c:pt>
                <c:pt idx="99">
                  <c:v>1501</c:v>
                </c:pt>
                <c:pt idx="100">
                  <c:v>1501</c:v>
                </c:pt>
                <c:pt idx="101">
                  <c:v>1501</c:v>
                </c:pt>
                <c:pt idx="102">
                  <c:v>1501</c:v>
                </c:pt>
                <c:pt idx="103">
                  <c:v>1501</c:v>
                </c:pt>
                <c:pt idx="104">
                  <c:v>1501</c:v>
                </c:pt>
                <c:pt idx="105">
                  <c:v>1501</c:v>
                </c:pt>
                <c:pt idx="106">
                  <c:v>1501</c:v>
                </c:pt>
                <c:pt idx="107">
                  <c:v>1501</c:v>
                </c:pt>
                <c:pt idx="108">
                  <c:v>1501</c:v>
                </c:pt>
                <c:pt idx="109">
                  <c:v>1501</c:v>
                </c:pt>
                <c:pt idx="110">
                  <c:v>1501</c:v>
                </c:pt>
                <c:pt idx="111">
                  <c:v>1501</c:v>
                </c:pt>
                <c:pt idx="112">
                  <c:v>1501</c:v>
                </c:pt>
                <c:pt idx="113">
                  <c:v>1501</c:v>
                </c:pt>
                <c:pt idx="114">
                  <c:v>1501</c:v>
                </c:pt>
                <c:pt idx="115">
                  <c:v>1501</c:v>
                </c:pt>
                <c:pt idx="116">
                  <c:v>1501</c:v>
                </c:pt>
                <c:pt idx="117">
                  <c:v>1501</c:v>
                </c:pt>
                <c:pt idx="118">
                  <c:v>1501</c:v>
                </c:pt>
                <c:pt idx="119">
                  <c:v>1501</c:v>
                </c:pt>
                <c:pt idx="120">
                  <c:v>1501</c:v>
                </c:pt>
                <c:pt idx="121">
                  <c:v>1501</c:v>
                </c:pt>
                <c:pt idx="122">
                  <c:v>1501</c:v>
                </c:pt>
                <c:pt idx="123">
                  <c:v>1501</c:v>
                </c:pt>
                <c:pt idx="124">
                  <c:v>1501</c:v>
                </c:pt>
                <c:pt idx="125">
                  <c:v>1501</c:v>
                </c:pt>
                <c:pt idx="126">
                  <c:v>1501</c:v>
                </c:pt>
                <c:pt idx="127">
                  <c:v>1501</c:v>
                </c:pt>
                <c:pt idx="128">
                  <c:v>1501</c:v>
                </c:pt>
                <c:pt idx="129">
                  <c:v>1501</c:v>
                </c:pt>
                <c:pt idx="130">
                  <c:v>1501</c:v>
                </c:pt>
                <c:pt idx="131">
                  <c:v>1501</c:v>
                </c:pt>
                <c:pt idx="132">
                  <c:v>1501</c:v>
                </c:pt>
                <c:pt idx="133">
                  <c:v>1501</c:v>
                </c:pt>
                <c:pt idx="134">
                  <c:v>1501</c:v>
                </c:pt>
                <c:pt idx="135">
                  <c:v>1501</c:v>
                </c:pt>
                <c:pt idx="136">
                  <c:v>1501</c:v>
                </c:pt>
                <c:pt idx="137">
                  <c:v>1501</c:v>
                </c:pt>
                <c:pt idx="138">
                  <c:v>1501</c:v>
                </c:pt>
                <c:pt idx="139">
                  <c:v>1501</c:v>
                </c:pt>
                <c:pt idx="140">
                  <c:v>1501</c:v>
                </c:pt>
                <c:pt idx="141">
                  <c:v>1501</c:v>
                </c:pt>
                <c:pt idx="142">
                  <c:v>1501</c:v>
                </c:pt>
                <c:pt idx="143">
                  <c:v>1501</c:v>
                </c:pt>
                <c:pt idx="144">
                  <c:v>1501</c:v>
                </c:pt>
                <c:pt idx="145">
                  <c:v>1501</c:v>
                </c:pt>
                <c:pt idx="146">
                  <c:v>1501</c:v>
                </c:pt>
                <c:pt idx="147">
                  <c:v>1501</c:v>
                </c:pt>
                <c:pt idx="148">
                  <c:v>1501</c:v>
                </c:pt>
                <c:pt idx="149">
                  <c:v>1501</c:v>
                </c:pt>
                <c:pt idx="150">
                  <c:v>1501</c:v>
                </c:pt>
                <c:pt idx="151">
                  <c:v>1501</c:v>
                </c:pt>
                <c:pt idx="152">
                  <c:v>1501</c:v>
                </c:pt>
                <c:pt idx="153">
                  <c:v>1501</c:v>
                </c:pt>
                <c:pt idx="154">
                  <c:v>1501</c:v>
                </c:pt>
                <c:pt idx="155">
                  <c:v>1501</c:v>
                </c:pt>
                <c:pt idx="156">
                  <c:v>1501</c:v>
                </c:pt>
                <c:pt idx="157">
                  <c:v>1501</c:v>
                </c:pt>
                <c:pt idx="158">
                  <c:v>1501</c:v>
                </c:pt>
                <c:pt idx="159">
                  <c:v>1501</c:v>
                </c:pt>
                <c:pt idx="160">
                  <c:v>1501</c:v>
                </c:pt>
                <c:pt idx="161">
                  <c:v>1501</c:v>
                </c:pt>
                <c:pt idx="162">
                  <c:v>1501</c:v>
                </c:pt>
                <c:pt idx="163">
                  <c:v>1501</c:v>
                </c:pt>
                <c:pt idx="164">
                  <c:v>1501</c:v>
                </c:pt>
                <c:pt idx="165">
                  <c:v>1501</c:v>
                </c:pt>
                <c:pt idx="166">
                  <c:v>1501</c:v>
                </c:pt>
                <c:pt idx="167">
                  <c:v>1501</c:v>
                </c:pt>
              </c:numCache>
            </c:numRef>
          </c:val>
          <c:extLst>
            <c:ext xmlns:c16="http://schemas.microsoft.com/office/drawing/2014/chart" uri="{C3380CC4-5D6E-409C-BE32-E72D297353CC}">
              <c16:uniqueId val="{00000001-CFF0-4F45-800F-1E4AFEB6BC08}"/>
            </c:ext>
          </c:extLst>
        </c:ser>
        <c:ser>
          <c:idx val="2"/>
          <c:order val="2"/>
          <c:tx>
            <c:strRef>
              <c:f>'FMV-Central-Winter-2035'!$AM$3</c:f>
              <c:strCache>
                <c:ptCount val="1"/>
                <c:pt idx="0">
                  <c:v>Other Renewables</c:v>
                </c:pt>
              </c:strCache>
            </c:strRef>
          </c:tx>
          <c:spPr>
            <a:solidFill>
              <a:schemeClr val="accent2"/>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'FMV-Central-Winter-2035'!$AS$4:$AS$171</c:f>
              <c:numCache>
                <c:formatCode>0</c:formatCode>
                <c:ptCount val="168"/>
                <c:pt idx="0">
                  <c:v>2289.5056471128</c:v>
                </c:pt>
                <c:pt idx="1">
                  <c:v>2289.5056471128</c:v>
                </c:pt>
                <c:pt idx="2">
                  <c:v>2289.5056471128</c:v>
                </c:pt>
                <c:pt idx="3">
                  <c:v>2289.5056471128</c:v>
                </c:pt>
                <c:pt idx="4">
                  <c:v>2289.5056471128</c:v>
                </c:pt>
                <c:pt idx="5">
                  <c:v>2289.5056471128</c:v>
                </c:pt>
                <c:pt idx="6">
                  <c:v>2289.5056471128</c:v>
                </c:pt>
                <c:pt idx="7">
                  <c:v>2289.5056471128</c:v>
                </c:pt>
                <c:pt idx="8">
                  <c:v>2289.5056471128</c:v>
                </c:pt>
                <c:pt idx="9">
                  <c:v>2289.5056471128</c:v>
                </c:pt>
                <c:pt idx="10">
                  <c:v>2289.5056471128</c:v>
                </c:pt>
                <c:pt idx="11">
                  <c:v>2289.5056471128</c:v>
                </c:pt>
                <c:pt idx="12">
                  <c:v>2289.5056471128</c:v>
                </c:pt>
                <c:pt idx="13">
                  <c:v>2289.5056471128</c:v>
                </c:pt>
                <c:pt idx="14">
                  <c:v>2289.5056471128</c:v>
                </c:pt>
                <c:pt idx="15">
                  <c:v>2289.5056471128</c:v>
                </c:pt>
                <c:pt idx="16">
                  <c:v>2289.5056471128</c:v>
                </c:pt>
                <c:pt idx="17">
                  <c:v>2289.5056471128</c:v>
                </c:pt>
                <c:pt idx="18">
                  <c:v>2289.5056471128</c:v>
                </c:pt>
                <c:pt idx="19">
                  <c:v>2289.5056471128</c:v>
                </c:pt>
                <c:pt idx="20">
                  <c:v>2289.5056471128</c:v>
                </c:pt>
                <c:pt idx="21">
                  <c:v>2289.5056471128</c:v>
                </c:pt>
                <c:pt idx="22">
                  <c:v>2289.5056471128</c:v>
                </c:pt>
                <c:pt idx="23">
                  <c:v>2289.5056471128</c:v>
                </c:pt>
                <c:pt idx="24">
                  <c:v>2289.5056471128</c:v>
                </c:pt>
                <c:pt idx="25">
                  <c:v>2289.5056471128</c:v>
                </c:pt>
                <c:pt idx="26">
                  <c:v>2289.5056471128</c:v>
                </c:pt>
                <c:pt idx="27">
                  <c:v>2289.5056471128</c:v>
                </c:pt>
                <c:pt idx="28">
                  <c:v>2289.5056471128</c:v>
                </c:pt>
                <c:pt idx="29">
                  <c:v>2289.5056471128</c:v>
                </c:pt>
                <c:pt idx="30">
                  <c:v>2289.5056471128</c:v>
                </c:pt>
                <c:pt idx="31">
                  <c:v>2289.5056471128</c:v>
                </c:pt>
                <c:pt idx="32">
                  <c:v>2289.5056471128</c:v>
                </c:pt>
                <c:pt idx="33">
                  <c:v>2289.5056471128</c:v>
                </c:pt>
                <c:pt idx="34">
                  <c:v>2289.5056471128</c:v>
                </c:pt>
                <c:pt idx="35">
                  <c:v>2289.5056471127991</c:v>
                </c:pt>
                <c:pt idx="36">
                  <c:v>2289.5056471127991</c:v>
                </c:pt>
                <c:pt idx="37">
                  <c:v>2289.5056471128</c:v>
                </c:pt>
                <c:pt idx="38">
                  <c:v>2289.5056471128</c:v>
                </c:pt>
                <c:pt idx="39">
                  <c:v>2289.5056471128</c:v>
                </c:pt>
                <c:pt idx="40">
                  <c:v>2289.5056471128</c:v>
                </c:pt>
                <c:pt idx="41">
                  <c:v>2289.5056471128</c:v>
                </c:pt>
                <c:pt idx="42">
                  <c:v>2289.5056471128</c:v>
                </c:pt>
                <c:pt idx="43">
                  <c:v>2289.5056471128</c:v>
                </c:pt>
                <c:pt idx="44">
                  <c:v>2289.5056471128</c:v>
                </c:pt>
                <c:pt idx="45">
                  <c:v>2289.5056471128</c:v>
                </c:pt>
                <c:pt idx="46">
                  <c:v>2289.5056471128</c:v>
                </c:pt>
                <c:pt idx="47">
                  <c:v>2289.5056471128</c:v>
                </c:pt>
                <c:pt idx="48">
                  <c:v>2289.5056471128</c:v>
                </c:pt>
                <c:pt idx="49">
                  <c:v>2289.5056471128</c:v>
                </c:pt>
                <c:pt idx="50">
                  <c:v>2289.5056471128</c:v>
                </c:pt>
                <c:pt idx="51">
                  <c:v>2289.5056471128</c:v>
                </c:pt>
                <c:pt idx="52">
                  <c:v>2289.5056471128</c:v>
                </c:pt>
                <c:pt idx="53">
                  <c:v>2289.5056471128</c:v>
                </c:pt>
                <c:pt idx="54">
                  <c:v>2289.5056471128</c:v>
                </c:pt>
                <c:pt idx="55">
                  <c:v>2289.5056471128</c:v>
                </c:pt>
                <c:pt idx="56">
                  <c:v>2289.5056471128</c:v>
                </c:pt>
                <c:pt idx="57">
                  <c:v>2289.5056471128</c:v>
                </c:pt>
                <c:pt idx="58">
                  <c:v>2289.5056471127991</c:v>
                </c:pt>
                <c:pt idx="59">
                  <c:v>2289.5056471127991</c:v>
                </c:pt>
                <c:pt idx="60">
                  <c:v>2289.5056471128</c:v>
                </c:pt>
                <c:pt idx="61">
                  <c:v>2289.5056471128</c:v>
                </c:pt>
                <c:pt idx="62">
                  <c:v>2289.5056471128</c:v>
                </c:pt>
                <c:pt idx="63">
                  <c:v>2289.5056471128</c:v>
                </c:pt>
                <c:pt idx="64">
                  <c:v>2289.5056471128</c:v>
                </c:pt>
                <c:pt idx="65">
                  <c:v>2289.5056471128</c:v>
                </c:pt>
                <c:pt idx="66">
                  <c:v>2289.5056471128</c:v>
                </c:pt>
                <c:pt idx="67">
                  <c:v>2289.5056471128</c:v>
                </c:pt>
                <c:pt idx="68">
                  <c:v>2289.5056471128</c:v>
                </c:pt>
                <c:pt idx="69">
                  <c:v>2289.5056471128</c:v>
                </c:pt>
                <c:pt idx="70">
                  <c:v>2289.5056471128</c:v>
                </c:pt>
                <c:pt idx="71">
                  <c:v>2289.5056471128</c:v>
                </c:pt>
                <c:pt idx="72">
                  <c:v>2289.5056471128</c:v>
                </c:pt>
                <c:pt idx="73">
                  <c:v>2289.5056471128</c:v>
                </c:pt>
                <c:pt idx="74">
                  <c:v>2289.5056471128</c:v>
                </c:pt>
                <c:pt idx="75">
                  <c:v>2289.5056471128</c:v>
                </c:pt>
                <c:pt idx="76">
                  <c:v>2289.5056471128</c:v>
                </c:pt>
                <c:pt idx="77">
                  <c:v>2289.5056471128</c:v>
                </c:pt>
                <c:pt idx="78">
                  <c:v>2289.5056471128</c:v>
                </c:pt>
                <c:pt idx="79">
                  <c:v>2289.5056471128</c:v>
                </c:pt>
                <c:pt idx="80">
                  <c:v>2289.5056471128</c:v>
                </c:pt>
                <c:pt idx="81">
                  <c:v>2289.5056471128</c:v>
                </c:pt>
                <c:pt idx="82">
                  <c:v>2289.5056471128</c:v>
                </c:pt>
                <c:pt idx="83">
                  <c:v>2289.5056471128</c:v>
                </c:pt>
                <c:pt idx="84">
                  <c:v>2289.5056471128</c:v>
                </c:pt>
                <c:pt idx="85">
                  <c:v>2289.5056471128</c:v>
                </c:pt>
                <c:pt idx="86">
                  <c:v>2289.5056471128</c:v>
                </c:pt>
                <c:pt idx="87">
                  <c:v>2289.5056471128</c:v>
                </c:pt>
                <c:pt idx="88">
                  <c:v>2289.5056471128</c:v>
                </c:pt>
                <c:pt idx="89">
                  <c:v>2289.5056471128</c:v>
                </c:pt>
                <c:pt idx="90">
                  <c:v>2289.5056471128</c:v>
                </c:pt>
                <c:pt idx="91">
                  <c:v>2289.5056471128</c:v>
                </c:pt>
                <c:pt idx="92">
                  <c:v>2289.5056471128</c:v>
                </c:pt>
                <c:pt idx="93">
                  <c:v>2289.5056471128</c:v>
                </c:pt>
                <c:pt idx="94">
                  <c:v>2289.5056471128</c:v>
                </c:pt>
                <c:pt idx="95">
                  <c:v>2289.5056471128</c:v>
                </c:pt>
                <c:pt idx="96">
                  <c:v>2289.5056471128</c:v>
                </c:pt>
                <c:pt idx="97">
                  <c:v>2289.5056471128</c:v>
                </c:pt>
                <c:pt idx="98">
                  <c:v>2289.5056471128</c:v>
                </c:pt>
                <c:pt idx="99">
                  <c:v>2289.5056471128</c:v>
                </c:pt>
                <c:pt idx="100">
                  <c:v>2289.5056471128</c:v>
                </c:pt>
                <c:pt idx="101">
                  <c:v>2289.5056471128</c:v>
                </c:pt>
                <c:pt idx="102">
                  <c:v>2289.5056471128</c:v>
                </c:pt>
                <c:pt idx="103">
                  <c:v>2289.5056471128</c:v>
                </c:pt>
                <c:pt idx="104">
                  <c:v>2289.5056471128</c:v>
                </c:pt>
                <c:pt idx="105">
                  <c:v>2289.5056471128</c:v>
                </c:pt>
                <c:pt idx="106">
                  <c:v>2289.5056471127991</c:v>
                </c:pt>
                <c:pt idx="107">
                  <c:v>2289.5056471128</c:v>
                </c:pt>
                <c:pt idx="108">
                  <c:v>2289.5056471128</c:v>
                </c:pt>
                <c:pt idx="109">
                  <c:v>2289.5056471128</c:v>
                </c:pt>
                <c:pt idx="110">
                  <c:v>2289.5056471128</c:v>
                </c:pt>
                <c:pt idx="111">
                  <c:v>2289.5056471128</c:v>
                </c:pt>
                <c:pt idx="112">
                  <c:v>2289.5056471128</c:v>
                </c:pt>
                <c:pt idx="113">
                  <c:v>2289.5056471128</c:v>
                </c:pt>
                <c:pt idx="114">
                  <c:v>2289.5056471128</c:v>
                </c:pt>
                <c:pt idx="115">
                  <c:v>2289.5056471128</c:v>
                </c:pt>
                <c:pt idx="116">
                  <c:v>2289.5056471128</c:v>
                </c:pt>
                <c:pt idx="117">
                  <c:v>2289.5056471128</c:v>
                </c:pt>
                <c:pt idx="118">
                  <c:v>2289.5056471128</c:v>
                </c:pt>
                <c:pt idx="119">
                  <c:v>2289.5056471128</c:v>
                </c:pt>
                <c:pt idx="120">
                  <c:v>2289.5056471128</c:v>
                </c:pt>
                <c:pt idx="121">
                  <c:v>2289.5056471128</c:v>
                </c:pt>
                <c:pt idx="122">
                  <c:v>2289.5056471128</c:v>
                </c:pt>
                <c:pt idx="123">
                  <c:v>2289.5056471128</c:v>
                </c:pt>
                <c:pt idx="124">
                  <c:v>2289.5056471128</c:v>
                </c:pt>
                <c:pt idx="125">
                  <c:v>2289.5056471128</c:v>
                </c:pt>
                <c:pt idx="126">
                  <c:v>2289.5056471128</c:v>
                </c:pt>
                <c:pt idx="127">
                  <c:v>2289.5056471128</c:v>
                </c:pt>
                <c:pt idx="128">
                  <c:v>2289.5056471127991</c:v>
                </c:pt>
                <c:pt idx="129">
                  <c:v>2289.5056471128</c:v>
                </c:pt>
                <c:pt idx="130">
                  <c:v>2289.5056471128</c:v>
                </c:pt>
                <c:pt idx="131">
                  <c:v>2289.5056471128</c:v>
                </c:pt>
                <c:pt idx="132">
                  <c:v>2289.5056471128</c:v>
                </c:pt>
                <c:pt idx="133">
                  <c:v>2289.5056471127991</c:v>
                </c:pt>
                <c:pt idx="134">
                  <c:v>2289.5056471128</c:v>
                </c:pt>
                <c:pt idx="135">
                  <c:v>2289.5056471128</c:v>
                </c:pt>
                <c:pt idx="136">
                  <c:v>2289.5056471128</c:v>
                </c:pt>
                <c:pt idx="137">
                  <c:v>2289.5056471128</c:v>
                </c:pt>
                <c:pt idx="138">
                  <c:v>2289.5056471128</c:v>
                </c:pt>
                <c:pt idx="139">
                  <c:v>2289.5056471128</c:v>
                </c:pt>
                <c:pt idx="140">
                  <c:v>2289.5056471128</c:v>
                </c:pt>
                <c:pt idx="141">
                  <c:v>2289.5056471128</c:v>
                </c:pt>
                <c:pt idx="142">
                  <c:v>2289.5056471128</c:v>
                </c:pt>
                <c:pt idx="143">
                  <c:v>2289.5056471128</c:v>
                </c:pt>
                <c:pt idx="144">
                  <c:v>2342.8383511128</c:v>
                </c:pt>
                <c:pt idx="145">
                  <c:v>2342.8383511128</c:v>
                </c:pt>
                <c:pt idx="146">
                  <c:v>2342.8383511128</c:v>
                </c:pt>
                <c:pt idx="147">
                  <c:v>2342.8383511128</c:v>
                </c:pt>
                <c:pt idx="148">
                  <c:v>2342.8383511128</c:v>
                </c:pt>
                <c:pt idx="149">
                  <c:v>2342.8383511128</c:v>
                </c:pt>
                <c:pt idx="150">
                  <c:v>2342.8383511128</c:v>
                </c:pt>
                <c:pt idx="151">
                  <c:v>2342.8383511128</c:v>
                </c:pt>
                <c:pt idx="152">
                  <c:v>2342.8383511128</c:v>
                </c:pt>
                <c:pt idx="153">
                  <c:v>2342.8383511128</c:v>
                </c:pt>
                <c:pt idx="154">
                  <c:v>2342.8383511128</c:v>
                </c:pt>
                <c:pt idx="155">
                  <c:v>2342.8383511128</c:v>
                </c:pt>
                <c:pt idx="156">
                  <c:v>2342.8383511128</c:v>
                </c:pt>
                <c:pt idx="157">
                  <c:v>2342.8383511128</c:v>
                </c:pt>
                <c:pt idx="158">
                  <c:v>2342.8383511128</c:v>
                </c:pt>
                <c:pt idx="159">
                  <c:v>2342.8383511128</c:v>
                </c:pt>
                <c:pt idx="160">
                  <c:v>2342.8383511128</c:v>
                </c:pt>
                <c:pt idx="161">
                  <c:v>2342.8383511128</c:v>
                </c:pt>
                <c:pt idx="162">
                  <c:v>2342.8383511128</c:v>
                </c:pt>
                <c:pt idx="163">
                  <c:v>2342.8383511128</c:v>
                </c:pt>
                <c:pt idx="164">
                  <c:v>2342.8383511128</c:v>
                </c:pt>
                <c:pt idx="165">
                  <c:v>2342.8383511128</c:v>
                </c:pt>
                <c:pt idx="166">
                  <c:v>2342.8383511128</c:v>
                </c:pt>
                <c:pt idx="167">
                  <c:v>2342.8383511128</c:v>
                </c:pt>
              </c:numCache>
            </c:numRef>
          </c:val>
          <c:extLst>
            <c:ext xmlns:c16="http://schemas.microsoft.com/office/drawing/2014/chart" uri="{C3380CC4-5D6E-409C-BE32-E72D297353CC}">
              <c16:uniqueId val="{00000002-CFF0-4F45-800F-1E4AFEB6BC08}"/>
            </c:ext>
          </c:extLst>
        </c:ser>
        <c:ser>
          <c:idx val="1"/>
          <c:order val="3"/>
          <c:tx>
            <c:strRef>
              <c:f>'FMV-Central-Winter-2035'!$AR$3</c:f>
              <c:strCache>
                <c:ptCount val="1"/>
                <c:pt idx="0">
                  <c:v>Solar</c:v>
                </c:pt>
              </c:strCache>
            </c:strRef>
          </c:tx>
          <c:spPr>
            <a:solidFill>
              <a:schemeClr val="accent1">
                <a:lumMod val="60000"/>
                <a:lumOff val="40000"/>
              </a:schemeClr>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'FMV-Central-Winter-2035'!$AR$4:$AR$171</c:f>
              <c:numCache>
                <c:formatCode>General</c:formatCode>
                <c:ptCount val="168"/>
                <c:pt idx="0">
                  <c:v>0</c:v>
                </c:pt>
                <c:pt idx="1">
                  <c:v>0</c:v>
                </c:pt>
                <c:pt idx="2">
                  <c:v>0</c:v>
                </c:pt>
                <c:pt idx="3">
                  <c:v>0</c:v>
                </c:pt>
                <c:pt idx="4">
                  <c:v>0</c:v>
                </c:pt>
                <c:pt idx="5">
                  <c:v>0</c:v>
                </c:pt>
                <c:pt idx="6">
                  <c:v>0</c:v>
                </c:pt>
                <c:pt idx="7">
                  <c:v>970.81599999999992</c:v>
                </c:pt>
                <c:pt idx="8">
                  <c:v>2080.076</c:v>
                </c:pt>
                <c:pt idx="9">
                  <c:v>2922.41</c:v>
                </c:pt>
                <c:pt idx="10">
                  <c:v>3309.3359999999998</c:v>
                </c:pt>
                <c:pt idx="11">
                  <c:v>3328.558</c:v>
                </c:pt>
                <c:pt idx="12">
                  <c:v>2713.15</c:v>
                </c:pt>
                <c:pt idx="13">
                  <c:v>1750.816</c:v>
                </c:pt>
                <c:pt idx="14">
                  <c:v>930.81599999999992</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661.55599999999993</c:v>
                </c:pt>
                <c:pt idx="32">
                  <c:v>1250.038</c:v>
                </c:pt>
                <c:pt idx="33">
                  <c:v>1603.89</c:v>
                </c:pt>
                <c:pt idx="34">
                  <c:v>1944.6679999999999</c:v>
                </c:pt>
                <c:pt idx="35">
                  <c:v>2158.52</c:v>
                </c:pt>
                <c:pt idx="36">
                  <c:v>2098.52</c:v>
                </c:pt>
                <c:pt idx="37">
                  <c:v>1684.6679999999999</c:v>
                </c:pt>
                <c:pt idx="38">
                  <c:v>997.74199999999996</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930.81599999999992</c:v>
                </c:pt>
                <c:pt idx="56">
                  <c:v>2213.9279999999999</c:v>
                </c:pt>
                <c:pt idx="57">
                  <c:v>3190.114</c:v>
                </c:pt>
                <c:pt idx="58">
                  <c:v>3623.1880000000001</c:v>
                </c:pt>
                <c:pt idx="59">
                  <c:v>3951.67</c:v>
                </c:pt>
                <c:pt idx="60">
                  <c:v>3477.8180000000002</c:v>
                </c:pt>
                <c:pt idx="61">
                  <c:v>2394.7060000000001</c:v>
                </c:pt>
                <c:pt idx="62">
                  <c:v>1231.5940000000001</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756.96400000000006</c:v>
                </c:pt>
                <c:pt idx="80">
                  <c:v>1599.298</c:v>
                </c:pt>
                <c:pt idx="81">
                  <c:v>1999.298</c:v>
                </c:pt>
                <c:pt idx="82">
                  <c:v>2231.5940000000001</c:v>
                </c:pt>
                <c:pt idx="83">
                  <c:v>2359.2979999999998</c:v>
                </c:pt>
                <c:pt idx="84">
                  <c:v>2060.076</c:v>
                </c:pt>
                <c:pt idx="85">
                  <c:v>1512.3720000000001</c:v>
                </c:pt>
                <c:pt idx="86">
                  <c:v>904.66800000000001</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783.11199999999997</c:v>
                </c:pt>
                <c:pt idx="104">
                  <c:v>1804.6679999999999</c:v>
                </c:pt>
                <c:pt idx="105">
                  <c:v>2452.3719999999998</c:v>
                </c:pt>
                <c:pt idx="106">
                  <c:v>2806.2240000000002</c:v>
                </c:pt>
                <c:pt idx="107">
                  <c:v>2860.076</c:v>
                </c:pt>
                <c:pt idx="108">
                  <c:v>2346.2240000000002</c:v>
                </c:pt>
                <c:pt idx="109">
                  <c:v>1557.742</c:v>
                </c:pt>
                <c:pt idx="110">
                  <c:v>930.81599999999992</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970.81599999999992</c:v>
                </c:pt>
                <c:pt idx="128">
                  <c:v>2556.2620000000002</c:v>
                </c:pt>
                <c:pt idx="129">
                  <c:v>3754.7820000000002</c:v>
                </c:pt>
                <c:pt idx="130">
                  <c:v>4444.0420000000004</c:v>
                </c:pt>
                <c:pt idx="131">
                  <c:v>4838.6719999999996</c:v>
                </c:pt>
                <c:pt idx="132">
                  <c:v>4182.4859999999999</c:v>
                </c:pt>
                <c:pt idx="133">
                  <c:v>2763.1880000000001</c:v>
                </c:pt>
                <c:pt idx="134">
                  <c:v>1331.5940000000001</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943.89</c:v>
                </c:pt>
                <c:pt idx="152">
                  <c:v>2501.6320000000001</c:v>
                </c:pt>
                <c:pt idx="153">
                  <c:v>3512.4479999999999</c:v>
                </c:pt>
                <c:pt idx="154">
                  <c:v>4020.93</c:v>
                </c:pt>
                <c:pt idx="155">
                  <c:v>4047.078</c:v>
                </c:pt>
                <c:pt idx="156">
                  <c:v>3223.9659999999999</c:v>
                </c:pt>
                <c:pt idx="157">
                  <c:v>1993.15</c:v>
                </c:pt>
                <c:pt idx="158">
                  <c:v>1044.6679999999999</c:v>
                </c:pt>
                <c:pt idx="159">
                  <c:v>0</c:v>
                </c:pt>
                <c:pt idx="160">
                  <c:v>0</c:v>
                </c:pt>
                <c:pt idx="161">
                  <c:v>0</c:v>
                </c:pt>
                <c:pt idx="162">
                  <c:v>0</c:v>
                </c:pt>
                <c:pt idx="163">
                  <c:v>0</c:v>
                </c:pt>
                <c:pt idx="164">
                  <c:v>0</c:v>
                </c:pt>
                <c:pt idx="165">
                  <c:v>0</c:v>
                </c:pt>
                <c:pt idx="166">
                  <c:v>0</c:v>
                </c:pt>
                <c:pt idx="167">
                  <c:v>0</c:v>
                </c:pt>
              </c:numCache>
            </c:numRef>
          </c:val>
          <c:extLst>
            <c:ext xmlns:c16="http://schemas.microsoft.com/office/drawing/2014/chart" uri="{C3380CC4-5D6E-409C-BE32-E72D297353CC}">
              <c16:uniqueId val="{00000003-CFF0-4F45-800F-1E4AFEB6BC08}"/>
            </c:ext>
          </c:extLst>
        </c:ser>
        <c:ser>
          <c:idx val="3"/>
          <c:order val="4"/>
          <c:tx>
            <c:strRef>
              <c:f>'FMV-Central-Winter-2035'!$AQ$3</c:f>
              <c:strCache>
                <c:ptCount val="1"/>
                <c:pt idx="0">
                  <c:v>Wind</c:v>
                </c:pt>
              </c:strCache>
            </c:strRef>
          </c:tx>
          <c:spPr>
            <a:solidFill>
              <a:schemeClr val="accent1"/>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'FMV-Central-Winter-2035'!$AQ$4:$AQ$171</c:f>
              <c:numCache>
                <c:formatCode>General</c:formatCode>
                <c:ptCount val="168"/>
                <c:pt idx="0">
                  <c:v>6609.4389726578102</c:v>
                </c:pt>
                <c:pt idx="1">
                  <c:v>6237.3090860101902</c:v>
                </c:pt>
                <c:pt idx="2">
                  <c:v>5865.1792006160003</c:v>
                </c:pt>
                <c:pt idx="3">
                  <c:v>5653.0493152218096</c:v>
                </c:pt>
                <c:pt idx="4">
                  <c:v>5440.9194285741896</c:v>
                </c:pt>
                <c:pt idx="5">
                  <c:v>5228.7895431800007</c:v>
                </c:pt>
                <c:pt idx="6">
                  <c:v>5593.2186541640003</c:v>
                </c:pt>
                <c:pt idx="7">
                  <c:v>5957.6477643480002</c:v>
                </c:pt>
                <c:pt idx="8">
                  <c:v>6322.0768759319999</c:v>
                </c:pt>
                <c:pt idx="9">
                  <c:v>6686.5059875159995</c:v>
                </c:pt>
                <c:pt idx="10">
                  <c:v>7050.9350970999994</c:v>
                </c:pt>
                <c:pt idx="11">
                  <c:v>7415.364208684</c:v>
                </c:pt>
                <c:pt idx="12">
                  <c:v>6713.1300125920006</c:v>
                </c:pt>
                <c:pt idx="13">
                  <c:v>6010.8958145000006</c:v>
                </c:pt>
                <c:pt idx="14">
                  <c:v>5308.6616184080003</c:v>
                </c:pt>
                <c:pt idx="15">
                  <c:v>6264.5027987399999</c:v>
                </c:pt>
                <c:pt idx="16">
                  <c:v>7220.3439790720004</c:v>
                </c:pt>
                <c:pt idx="17">
                  <c:v>8176.1851594040008</c:v>
                </c:pt>
                <c:pt idx="18">
                  <c:v>7852.62378378619</c:v>
                </c:pt>
                <c:pt idx="19">
                  <c:v>7529.0624094218101</c:v>
                </c:pt>
                <c:pt idx="20">
                  <c:v>7205.5010338040001</c:v>
                </c:pt>
                <c:pt idx="21">
                  <c:v>6880.8551857280008</c:v>
                </c:pt>
                <c:pt idx="22">
                  <c:v>6556.2093356520008</c:v>
                </c:pt>
                <c:pt idx="23">
                  <c:v>6231.5634875760006</c:v>
                </c:pt>
                <c:pt idx="24">
                  <c:v>6266.1641204021898</c:v>
                </c:pt>
                <c:pt idx="25">
                  <c:v>6300.7647524818103</c:v>
                </c:pt>
                <c:pt idx="26">
                  <c:v>6335.3653853080004</c:v>
                </c:pt>
                <c:pt idx="27">
                  <c:v>6441.2993501341889</c:v>
                </c:pt>
                <c:pt idx="28">
                  <c:v>6547.2333182138091</c:v>
                </c:pt>
                <c:pt idx="29">
                  <c:v>6653.1672830400003</c:v>
                </c:pt>
                <c:pt idx="30">
                  <c:v>5969.0359999439997</c:v>
                </c:pt>
                <c:pt idx="31">
                  <c:v>5284.9047148479985</c:v>
                </c:pt>
                <c:pt idx="32">
                  <c:v>4600.7734317520008</c:v>
                </c:pt>
                <c:pt idx="33">
                  <c:v>3916.6421480560002</c:v>
                </c:pt>
                <c:pt idx="34">
                  <c:v>3232.51086416</c:v>
                </c:pt>
                <c:pt idx="35">
                  <c:v>2548.3795804639999</c:v>
                </c:pt>
                <c:pt idx="36">
                  <c:v>2677.3228641782198</c:v>
                </c:pt>
                <c:pt idx="37">
                  <c:v>2806.2661478177802</c:v>
                </c:pt>
                <c:pt idx="38">
                  <c:v>2935.2094315320001</c:v>
                </c:pt>
                <c:pt idx="39">
                  <c:v>3189.5604191942198</c:v>
                </c:pt>
                <c:pt idx="40">
                  <c:v>3443.91140935781</c:v>
                </c:pt>
                <c:pt idx="41">
                  <c:v>3698.2623966440001</c:v>
                </c:pt>
                <c:pt idx="42">
                  <c:v>3710.4587098378101</c:v>
                </c:pt>
                <c:pt idx="43">
                  <c:v>3722.6550197781899</c:v>
                </c:pt>
                <c:pt idx="44">
                  <c:v>3734.8513329719999</c:v>
                </c:pt>
                <c:pt idx="45">
                  <c:v>3745.9631704541898</c:v>
                </c:pt>
                <c:pt idx="46">
                  <c:v>3757.0750111898101</c:v>
                </c:pt>
                <c:pt idx="47">
                  <c:v>3768.186848672</c:v>
                </c:pt>
                <c:pt idx="48">
                  <c:v>4080.4965927359999</c:v>
                </c:pt>
                <c:pt idx="49">
                  <c:v>4392.8063388</c:v>
                </c:pt>
                <c:pt idx="50">
                  <c:v>4705.1160828640004</c:v>
                </c:pt>
                <c:pt idx="51">
                  <c:v>5140.0924949280006</c:v>
                </c:pt>
                <c:pt idx="52">
                  <c:v>5575.0689049920002</c:v>
                </c:pt>
                <c:pt idx="53">
                  <c:v>6010.0453170560004</c:v>
                </c:pt>
                <c:pt idx="54">
                  <c:v>7550.8625168261897</c:v>
                </c:pt>
                <c:pt idx="55">
                  <c:v>9091.6797158498102</c:v>
                </c:pt>
                <c:pt idx="56">
                  <c:v>10632.49691562</c:v>
                </c:pt>
                <c:pt idx="57">
                  <c:v>12172.229640932001</c:v>
                </c:pt>
                <c:pt idx="58">
                  <c:v>13711.962368244</c:v>
                </c:pt>
                <c:pt idx="59">
                  <c:v>15251.695093556</c:v>
                </c:pt>
                <c:pt idx="60">
                  <c:v>12930.540392072</c:v>
                </c:pt>
                <c:pt idx="61">
                  <c:v>10609.385690588</c:v>
                </c:pt>
                <c:pt idx="62">
                  <c:v>8288.2309891040004</c:v>
                </c:pt>
                <c:pt idx="63">
                  <c:v>8528.4086660738085</c:v>
                </c:pt>
                <c:pt idx="64">
                  <c:v>8768.5863417901892</c:v>
                </c:pt>
                <c:pt idx="65">
                  <c:v>9008.7640187600009</c:v>
                </c:pt>
                <c:pt idx="66">
                  <c:v>8755.0910013461908</c:v>
                </c:pt>
                <c:pt idx="67">
                  <c:v>8501.4179831858073</c:v>
                </c:pt>
                <c:pt idx="68">
                  <c:v>8247.7449657720008</c:v>
                </c:pt>
                <c:pt idx="69">
                  <c:v>7994.0719483581897</c:v>
                </c:pt>
                <c:pt idx="70">
                  <c:v>7740.3989301978099</c:v>
                </c:pt>
                <c:pt idx="71">
                  <c:v>7486.7259127840007</c:v>
                </c:pt>
                <c:pt idx="72">
                  <c:v>7756.6842769360001</c:v>
                </c:pt>
                <c:pt idx="73">
                  <c:v>8026.6426410880003</c:v>
                </c:pt>
                <c:pt idx="74">
                  <c:v>8296.6010052399997</c:v>
                </c:pt>
                <c:pt idx="75">
                  <c:v>9082.8082289338108</c:v>
                </c:pt>
                <c:pt idx="76">
                  <c:v>9869.0154533742007</c:v>
                </c:pt>
                <c:pt idx="77">
                  <c:v>10655.222677068001</c:v>
                </c:pt>
                <c:pt idx="78">
                  <c:v>11643.652401102199</c:v>
                </c:pt>
                <c:pt idx="79">
                  <c:v>12632.0821263898</c:v>
                </c:pt>
                <c:pt idx="80">
                  <c:v>13620.511850424</c:v>
                </c:pt>
                <c:pt idx="81">
                  <c:v>14608.523767999999</c:v>
                </c:pt>
                <c:pt idx="82">
                  <c:v>15596.535685576</c:v>
                </c:pt>
                <c:pt idx="83">
                  <c:v>16584.547603152001</c:v>
                </c:pt>
                <c:pt idx="84">
                  <c:v>15172.588233924</c:v>
                </c:pt>
                <c:pt idx="85">
                  <c:v>13760.628862695999</c:v>
                </c:pt>
                <c:pt idx="86">
                  <c:v>12348.669493468</c:v>
                </c:pt>
                <c:pt idx="87">
                  <c:v>12450.436302452001</c:v>
                </c:pt>
                <c:pt idx="88">
                  <c:v>12552.203111436</c:v>
                </c:pt>
                <c:pt idx="89">
                  <c:v>12653.969920420001</c:v>
                </c:pt>
                <c:pt idx="90">
                  <c:v>11578.2024989858</c:v>
                </c:pt>
                <c:pt idx="91">
                  <c:v>10502.435074298201</c:v>
                </c:pt>
                <c:pt idx="92">
                  <c:v>9426.667652864</c:v>
                </c:pt>
                <c:pt idx="93">
                  <c:v>8350.9002314298086</c:v>
                </c:pt>
                <c:pt idx="94">
                  <c:v>7275.13280674219</c:v>
                </c:pt>
                <c:pt idx="95">
                  <c:v>6199.3653853080004</c:v>
                </c:pt>
                <c:pt idx="96">
                  <c:v>5886.6903811338098</c:v>
                </c:pt>
                <c:pt idx="97">
                  <c:v>5574.0153777061896</c:v>
                </c:pt>
                <c:pt idx="98">
                  <c:v>5261.3403735320007</c:v>
                </c:pt>
                <c:pt idx="99">
                  <c:v>4908.2475616461898</c:v>
                </c:pt>
                <c:pt idx="100">
                  <c:v>4555.1547530138096</c:v>
                </c:pt>
                <c:pt idx="101">
                  <c:v>4202.0619411280004</c:v>
                </c:pt>
                <c:pt idx="102">
                  <c:v>4534.82637272581</c:v>
                </c:pt>
                <c:pt idx="103">
                  <c:v>4867.5908010701896</c:v>
                </c:pt>
                <c:pt idx="104">
                  <c:v>5200.3552326680001</c:v>
                </c:pt>
                <c:pt idx="105">
                  <c:v>5532.4529962658098</c:v>
                </c:pt>
                <c:pt idx="106">
                  <c:v>5864.5507606101901</c:v>
                </c:pt>
                <c:pt idx="107">
                  <c:v>6196.6485242080007</c:v>
                </c:pt>
                <c:pt idx="108">
                  <c:v>7254.5757723861889</c:v>
                </c:pt>
                <c:pt idx="109">
                  <c:v>8312.5030198178101</c:v>
                </c:pt>
                <c:pt idx="110">
                  <c:v>9370.4302679960001</c:v>
                </c:pt>
                <c:pt idx="111">
                  <c:v>8841.9708256898066</c:v>
                </c:pt>
                <c:pt idx="112">
                  <c:v>8313.5113821301893</c:v>
                </c:pt>
                <c:pt idx="113">
                  <c:v>7785.0519398240003</c:v>
                </c:pt>
                <c:pt idx="114">
                  <c:v>7773.9904669898096</c:v>
                </c:pt>
                <c:pt idx="115">
                  <c:v>7762.9289929021888</c:v>
                </c:pt>
                <c:pt idx="116">
                  <c:v>7751.867520068</c:v>
                </c:pt>
                <c:pt idx="117">
                  <c:v>7739.7215735221898</c:v>
                </c:pt>
                <c:pt idx="118">
                  <c:v>7727.57562622981</c:v>
                </c:pt>
                <c:pt idx="119">
                  <c:v>7715.4296796840008</c:v>
                </c:pt>
                <c:pt idx="120">
                  <c:v>7592.9848995741904</c:v>
                </c:pt>
                <c:pt idx="121">
                  <c:v>7470.5401207178102</c:v>
                </c:pt>
                <c:pt idx="122">
                  <c:v>7348.0953406080007</c:v>
                </c:pt>
                <c:pt idx="123">
                  <c:v>7105.2327540400001</c:v>
                </c:pt>
                <c:pt idx="124">
                  <c:v>6862.3701674720014</c:v>
                </c:pt>
                <c:pt idx="125">
                  <c:v>6619.507580904</c:v>
                </c:pt>
                <c:pt idx="126">
                  <c:v>7102.7901556301886</c:v>
                </c:pt>
                <c:pt idx="127">
                  <c:v>7586.0727336098098</c:v>
                </c:pt>
                <c:pt idx="128">
                  <c:v>8069.3553083360002</c:v>
                </c:pt>
                <c:pt idx="129">
                  <c:v>8552.2200766040005</c:v>
                </c:pt>
                <c:pt idx="130">
                  <c:v>9035.0848468719996</c:v>
                </c:pt>
                <c:pt idx="131">
                  <c:v>9517.9496151399999</c:v>
                </c:pt>
                <c:pt idx="132">
                  <c:v>9111.4869840578067</c:v>
                </c:pt>
                <c:pt idx="133">
                  <c:v>8705.0243537221904</c:v>
                </c:pt>
                <c:pt idx="134">
                  <c:v>8298.5617226400009</c:v>
                </c:pt>
                <c:pt idx="135">
                  <c:v>8919.2020306920003</c:v>
                </c:pt>
                <c:pt idx="136">
                  <c:v>9539.8423367439973</c:v>
                </c:pt>
                <c:pt idx="137">
                  <c:v>10160.482644796</c:v>
                </c:pt>
                <c:pt idx="138">
                  <c:v>9508.6458298639973</c:v>
                </c:pt>
                <c:pt idx="139">
                  <c:v>8856.8090129320008</c:v>
                </c:pt>
                <c:pt idx="140">
                  <c:v>8204.9721979999977</c:v>
                </c:pt>
                <c:pt idx="141">
                  <c:v>7552.4687150680002</c:v>
                </c:pt>
                <c:pt idx="142">
                  <c:v>6899.9652341360006</c:v>
                </c:pt>
                <c:pt idx="143">
                  <c:v>6247.4617512040004</c:v>
                </c:pt>
                <c:pt idx="144">
                  <c:v>6885.3858106061898</c:v>
                </c:pt>
                <c:pt idx="145">
                  <c:v>7523.3098712618103</c:v>
                </c:pt>
                <c:pt idx="146">
                  <c:v>8161.2339306640006</c:v>
                </c:pt>
                <c:pt idx="147">
                  <c:v>8727.1579900661873</c:v>
                </c:pt>
                <c:pt idx="148">
                  <c:v>9293.0820507218104</c:v>
                </c:pt>
                <c:pt idx="149">
                  <c:v>9859.006110123999</c:v>
                </c:pt>
                <c:pt idx="150">
                  <c:v>10400.060251860001</c:v>
                </c:pt>
                <c:pt idx="151">
                  <c:v>10941.114393596001</c:v>
                </c:pt>
                <c:pt idx="152">
                  <c:v>11482.168535332001</c:v>
                </c:pt>
                <c:pt idx="153">
                  <c:v>12023.222677068001</c:v>
                </c:pt>
                <c:pt idx="154">
                  <c:v>12564.276818804001</c:v>
                </c:pt>
                <c:pt idx="155">
                  <c:v>13105.330960540001</c:v>
                </c:pt>
                <c:pt idx="156">
                  <c:v>13390.2540402578</c:v>
                </c:pt>
                <c:pt idx="157">
                  <c:v>13675.1771187222</c:v>
                </c:pt>
                <c:pt idx="158">
                  <c:v>13960.100198440001</c:v>
                </c:pt>
                <c:pt idx="159">
                  <c:v>14497.111306626201</c:v>
                </c:pt>
                <c:pt idx="160">
                  <c:v>15034.1224140658</c:v>
                </c:pt>
                <c:pt idx="161">
                  <c:v>15571.133522251999</c:v>
                </c:pt>
                <c:pt idx="162">
                  <c:v>15733.1222171262</c:v>
                </c:pt>
                <c:pt idx="163">
                  <c:v>15895.110915253799</c:v>
                </c:pt>
                <c:pt idx="164">
                  <c:v>16057.099610128</c:v>
                </c:pt>
                <c:pt idx="165">
                  <c:v>16219.0883050022</c:v>
                </c:pt>
                <c:pt idx="166">
                  <c:v>16381.0770031298</c:v>
                </c:pt>
                <c:pt idx="167">
                  <c:v>16543.065698004</c:v>
                </c:pt>
              </c:numCache>
            </c:numRef>
          </c:val>
          <c:extLst>
            <c:ext xmlns:c16="http://schemas.microsoft.com/office/drawing/2014/chart" uri="{C3380CC4-5D6E-409C-BE32-E72D297353CC}">
              <c16:uniqueId val="{00000004-CFF0-4F45-800F-1E4AFEB6BC08}"/>
            </c:ext>
          </c:extLst>
        </c:ser>
        <c:ser>
          <c:idx val="5"/>
          <c:order val="5"/>
          <c:tx>
            <c:strRef>
              <c:f>'FMV-Central-Winter-2035'!$AH$3</c:f>
              <c:strCache>
                <c:ptCount val="1"/>
                <c:pt idx="0">
                  <c:v>CCGT</c:v>
                </c:pt>
              </c:strCache>
            </c:strRef>
          </c:tx>
          <c:spPr>
            <a:solidFill>
              <a:schemeClr val="bg2"/>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'FMV-Central-Winter-2035'!$AH$4:$AH$171</c:f>
              <c:numCache>
                <c:formatCode>General</c:formatCode>
                <c:ptCount val="168"/>
                <c:pt idx="0">
                  <c:v>4689</c:v>
                </c:pt>
                <c:pt idx="1">
                  <c:v>4689</c:v>
                </c:pt>
                <c:pt idx="2">
                  <c:v>4689</c:v>
                </c:pt>
                <c:pt idx="3">
                  <c:v>4689</c:v>
                </c:pt>
                <c:pt idx="4">
                  <c:v>4689</c:v>
                </c:pt>
                <c:pt idx="5">
                  <c:v>4689</c:v>
                </c:pt>
                <c:pt idx="6">
                  <c:v>4689</c:v>
                </c:pt>
                <c:pt idx="7">
                  <c:v>4689</c:v>
                </c:pt>
                <c:pt idx="8">
                  <c:v>4689</c:v>
                </c:pt>
                <c:pt idx="9">
                  <c:v>4689</c:v>
                </c:pt>
                <c:pt idx="10">
                  <c:v>5990</c:v>
                </c:pt>
                <c:pt idx="11">
                  <c:v>6649.4666277031902</c:v>
                </c:pt>
                <c:pt idx="12">
                  <c:v>8675.0868937951873</c:v>
                </c:pt>
                <c:pt idx="13">
                  <c:v>9870.6682818871868</c:v>
                </c:pt>
                <c:pt idx="14">
                  <c:v>10748.727307979199</c:v>
                </c:pt>
                <c:pt idx="15">
                  <c:v>10466.09150764719</c:v>
                </c:pt>
                <c:pt idx="16">
                  <c:v>12112.000000100001</c:v>
                </c:pt>
                <c:pt idx="17">
                  <c:v>12112.000000100001</c:v>
                </c:pt>
                <c:pt idx="18">
                  <c:v>12112.000000100001</c:v>
                </c:pt>
                <c:pt idx="19">
                  <c:v>11856.63048696538</c:v>
                </c:pt>
                <c:pt idx="20">
                  <c:v>10610.494862583189</c:v>
                </c:pt>
                <c:pt idx="21">
                  <c:v>8740.7832406591988</c:v>
                </c:pt>
                <c:pt idx="22">
                  <c:v>6088.8164507351903</c:v>
                </c:pt>
                <c:pt idx="23">
                  <c:v>4859</c:v>
                </c:pt>
                <c:pt idx="24">
                  <c:v>4859</c:v>
                </c:pt>
                <c:pt idx="25">
                  <c:v>4859</c:v>
                </c:pt>
                <c:pt idx="26">
                  <c:v>4859</c:v>
                </c:pt>
                <c:pt idx="27">
                  <c:v>4859</c:v>
                </c:pt>
                <c:pt idx="28">
                  <c:v>4939</c:v>
                </c:pt>
                <c:pt idx="29">
                  <c:v>6445</c:v>
                </c:pt>
                <c:pt idx="30">
                  <c:v>13867.8333334</c:v>
                </c:pt>
                <c:pt idx="31">
                  <c:v>14201.3333334</c:v>
                </c:pt>
                <c:pt idx="32">
                  <c:v>14201.3333334</c:v>
                </c:pt>
                <c:pt idx="33">
                  <c:v>14201.3333334</c:v>
                </c:pt>
                <c:pt idx="34">
                  <c:v>14201.3333334</c:v>
                </c:pt>
                <c:pt idx="35">
                  <c:v>14201.3333334</c:v>
                </c:pt>
                <c:pt idx="36">
                  <c:v>14201.333333400011</c:v>
                </c:pt>
                <c:pt idx="37">
                  <c:v>14201.3333334</c:v>
                </c:pt>
                <c:pt idx="38">
                  <c:v>14201.3333334</c:v>
                </c:pt>
                <c:pt idx="39">
                  <c:v>14201.3333334</c:v>
                </c:pt>
                <c:pt idx="40">
                  <c:v>14201.3333334</c:v>
                </c:pt>
                <c:pt idx="41">
                  <c:v>14201.3333334</c:v>
                </c:pt>
                <c:pt idx="42">
                  <c:v>14201.3333334</c:v>
                </c:pt>
                <c:pt idx="43">
                  <c:v>14201.3333334</c:v>
                </c:pt>
                <c:pt idx="44">
                  <c:v>14201.3333334</c:v>
                </c:pt>
                <c:pt idx="45">
                  <c:v>14199.8333334</c:v>
                </c:pt>
                <c:pt idx="46">
                  <c:v>12147.8333334</c:v>
                </c:pt>
                <c:pt idx="47">
                  <c:v>5214.1979777151901</c:v>
                </c:pt>
                <c:pt idx="48">
                  <c:v>6446</c:v>
                </c:pt>
                <c:pt idx="49">
                  <c:v>6446</c:v>
                </c:pt>
                <c:pt idx="50">
                  <c:v>5770.5</c:v>
                </c:pt>
                <c:pt idx="51">
                  <c:v>5770.5</c:v>
                </c:pt>
                <c:pt idx="52">
                  <c:v>5770.5</c:v>
                </c:pt>
                <c:pt idx="53">
                  <c:v>8161.5</c:v>
                </c:pt>
                <c:pt idx="54">
                  <c:v>15008.368149561</c:v>
                </c:pt>
                <c:pt idx="55">
                  <c:v>15482.500000100001</c:v>
                </c:pt>
                <c:pt idx="56">
                  <c:v>15482.500000100001</c:v>
                </c:pt>
                <c:pt idx="57">
                  <c:v>15152.500000100001</c:v>
                </c:pt>
                <c:pt idx="58">
                  <c:v>15152.500000100001</c:v>
                </c:pt>
                <c:pt idx="59">
                  <c:v>12030.771152831199</c:v>
                </c:pt>
                <c:pt idx="60">
                  <c:v>13586.1248543152</c:v>
                </c:pt>
                <c:pt idx="61">
                  <c:v>15483.500000100001</c:v>
                </c:pt>
                <c:pt idx="62">
                  <c:v>15484.500000100001</c:v>
                </c:pt>
                <c:pt idx="63">
                  <c:v>15484.500000100001</c:v>
                </c:pt>
                <c:pt idx="64">
                  <c:v>15424.500000100001</c:v>
                </c:pt>
                <c:pt idx="65">
                  <c:v>15424.500000100001</c:v>
                </c:pt>
                <c:pt idx="66">
                  <c:v>14984.500000100001</c:v>
                </c:pt>
                <c:pt idx="67">
                  <c:v>14984.500000100001</c:v>
                </c:pt>
                <c:pt idx="68">
                  <c:v>14984.500000100001</c:v>
                </c:pt>
                <c:pt idx="69">
                  <c:v>14652.000000100001</c:v>
                </c:pt>
                <c:pt idx="70">
                  <c:v>10850.3333334</c:v>
                </c:pt>
                <c:pt idx="71">
                  <c:v>5110</c:v>
                </c:pt>
                <c:pt idx="72">
                  <c:v>5110</c:v>
                </c:pt>
                <c:pt idx="73">
                  <c:v>5110</c:v>
                </c:pt>
                <c:pt idx="74">
                  <c:v>5133</c:v>
                </c:pt>
                <c:pt idx="75">
                  <c:v>5133</c:v>
                </c:pt>
                <c:pt idx="76">
                  <c:v>5133</c:v>
                </c:pt>
                <c:pt idx="77">
                  <c:v>5133</c:v>
                </c:pt>
                <c:pt idx="78">
                  <c:v>12502.000000100001</c:v>
                </c:pt>
                <c:pt idx="79">
                  <c:v>13810.000000100001</c:v>
                </c:pt>
                <c:pt idx="80">
                  <c:v>13810.000000100001</c:v>
                </c:pt>
                <c:pt idx="81">
                  <c:v>13810.000000100001</c:v>
                </c:pt>
                <c:pt idx="82">
                  <c:v>13810.000000100001</c:v>
                </c:pt>
                <c:pt idx="83">
                  <c:v>13810.000000100001</c:v>
                </c:pt>
                <c:pt idx="84">
                  <c:v>13810.000000100001</c:v>
                </c:pt>
                <c:pt idx="85">
                  <c:v>13810.000000100001</c:v>
                </c:pt>
                <c:pt idx="86">
                  <c:v>13961.638972919191</c:v>
                </c:pt>
                <c:pt idx="87">
                  <c:v>13849.579133935191</c:v>
                </c:pt>
                <c:pt idx="88">
                  <c:v>14125.500000100001</c:v>
                </c:pt>
                <c:pt idx="89">
                  <c:v>14125.500000100001</c:v>
                </c:pt>
                <c:pt idx="90">
                  <c:v>14565.500000100001</c:v>
                </c:pt>
                <c:pt idx="91">
                  <c:v>14565.500000100001</c:v>
                </c:pt>
                <c:pt idx="92">
                  <c:v>14231.000000100001</c:v>
                </c:pt>
                <c:pt idx="93">
                  <c:v>11879.35615495739</c:v>
                </c:pt>
                <c:pt idx="94">
                  <c:v>8737.8249796449982</c:v>
                </c:pt>
                <c:pt idx="95">
                  <c:v>5457.0072610792004</c:v>
                </c:pt>
                <c:pt idx="96">
                  <c:v>5777</c:v>
                </c:pt>
                <c:pt idx="97">
                  <c:v>5278.0275886810005</c:v>
                </c:pt>
                <c:pt idx="98">
                  <c:v>5058</c:v>
                </c:pt>
                <c:pt idx="99">
                  <c:v>5058</c:v>
                </c:pt>
                <c:pt idx="100">
                  <c:v>5058</c:v>
                </c:pt>
                <c:pt idx="101">
                  <c:v>5058</c:v>
                </c:pt>
                <c:pt idx="102">
                  <c:v>12161.211183661389</c:v>
                </c:pt>
                <c:pt idx="103">
                  <c:v>14546.8333334</c:v>
                </c:pt>
                <c:pt idx="104">
                  <c:v>14546.8333334</c:v>
                </c:pt>
                <c:pt idx="105">
                  <c:v>14546.8333334</c:v>
                </c:pt>
                <c:pt idx="106">
                  <c:v>14134.8333334</c:v>
                </c:pt>
                <c:pt idx="107">
                  <c:v>14134.8333334</c:v>
                </c:pt>
                <c:pt idx="108">
                  <c:v>14134.8333334</c:v>
                </c:pt>
                <c:pt idx="109">
                  <c:v>14134.8333334</c:v>
                </c:pt>
                <c:pt idx="110">
                  <c:v>14212.8333334</c:v>
                </c:pt>
                <c:pt idx="111">
                  <c:v>14212.8333334</c:v>
                </c:pt>
                <c:pt idx="112">
                  <c:v>14212.8333334</c:v>
                </c:pt>
                <c:pt idx="113">
                  <c:v>14212.8333334</c:v>
                </c:pt>
                <c:pt idx="114">
                  <c:v>14212.8333334</c:v>
                </c:pt>
                <c:pt idx="115">
                  <c:v>14212.8333334</c:v>
                </c:pt>
                <c:pt idx="116">
                  <c:v>14212.8333334</c:v>
                </c:pt>
                <c:pt idx="117">
                  <c:v>11147.613912864999</c:v>
                </c:pt>
                <c:pt idx="118">
                  <c:v>6918.4832401573804</c:v>
                </c:pt>
                <c:pt idx="119">
                  <c:v>4689</c:v>
                </c:pt>
                <c:pt idx="120">
                  <c:v>4689</c:v>
                </c:pt>
                <c:pt idx="121">
                  <c:v>4689</c:v>
                </c:pt>
                <c:pt idx="122">
                  <c:v>4689</c:v>
                </c:pt>
                <c:pt idx="123">
                  <c:v>4689</c:v>
                </c:pt>
                <c:pt idx="124">
                  <c:v>4689</c:v>
                </c:pt>
                <c:pt idx="125">
                  <c:v>4689</c:v>
                </c:pt>
                <c:pt idx="126">
                  <c:v>5990</c:v>
                </c:pt>
                <c:pt idx="127">
                  <c:v>13432.000000100001</c:v>
                </c:pt>
                <c:pt idx="128">
                  <c:v>13432.000000100001</c:v>
                </c:pt>
                <c:pt idx="129">
                  <c:v>11410.570833918189</c:v>
                </c:pt>
                <c:pt idx="130">
                  <c:v>10327.446297946261</c:v>
                </c:pt>
                <c:pt idx="131">
                  <c:v>9678.4976639294891</c:v>
                </c:pt>
                <c:pt idx="132">
                  <c:v>10641.51832039946</c:v>
                </c:pt>
                <c:pt idx="133">
                  <c:v>11786.324662665</c:v>
                </c:pt>
                <c:pt idx="134">
                  <c:v>13022.795793747189</c:v>
                </c:pt>
                <c:pt idx="135">
                  <c:v>13844.000000100001</c:v>
                </c:pt>
                <c:pt idx="136">
                  <c:v>14174.000000100001</c:v>
                </c:pt>
                <c:pt idx="137">
                  <c:v>14174.000000100001</c:v>
                </c:pt>
                <c:pt idx="138">
                  <c:v>14174.000000100001</c:v>
                </c:pt>
                <c:pt idx="139">
                  <c:v>13713.219713455201</c:v>
                </c:pt>
                <c:pt idx="140">
                  <c:v>11624.76149838719</c:v>
                </c:pt>
                <c:pt idx="141">
                  <c:v>9333.6115013191902</c:v>
                </c:pt>
                <c:pt idx="142">
                  <c:v>6715.6424222511923</c:v>
                </c:pt>
                <c:pt idx="143">
                  <c:v>5159</c:v>
                </c:pt>
                <c:pt idx="144">
                  <c:v>4689</c:v>
                </c:pt>
                <c:pt idx="145">
                  <c:v>4689</c:v>
                </c:pt>
                <c:pt idx="146">
                  <c:v>4689</c:v>
                </c:pt>
                <c:pt idx="147">
                  <c:v>4689</c:v>
                </c:pt>
                <c:pt idx="148">
                  <c:v>4689</c:v>
                </c:pt>
                <c:pt idx="149">
                  <c:v>4689</c:v>
                </c:pt>
                <c:pt idx="150">
                  <c:v>4689</c:v>
                </c:pt>
                <c:pt idx="151">
                  <c:v>4689</c:v>
                </c:pt>
                <c:pt idx="152">
                  <c:v>4689</c:v>
                </c:pt>
                <c:pt idx="153">
                  <c:v>4689</c:v>
                </c:pt>
                <c:pt idx="154">
                  <c:v>4689</c:v>
                </c:pt>
                <c:pt idx="155">
                  <c:v>4689</c:v>
                </c:pt>
                <c:pt idx="156">
                  <c:v>4689</c:v>
                </c:pt>
                <c:pt idx="157">
                  <c:v>4689</c:v>
                </c:pt>
                <c:pt idx="158">
                  <c:v>4689</c:v>
                </c:pt>
                <c:pt idx="159">
                  <c:v>4689</c:v>
                </c:pt>
                <c:pt idx="160">
                  <c:v>5083</c:v>
                </c:pt>
                <c:pt idx="161">
                  <c:v>5083</c:v>
                </c:pt>
                <c:pt idx="162">
                  <c:v>5083</c:v>
                </c:pt>
                <c:pt idx="163">
                  <c:v>4689</c:v>
                </c:pt>
                <c:pt idx="164">
                  <c:v>4689</c:v>
                </c:pt>
                <c:pt idx="165">
                  <c:v>4689</c:v>
                </c:pt>
                <c:pt idx="166">
                  <c:v>4689</c:v>
                </c:pt>
                <c:pt idx="167">
                  <c:v>4689</c:v>
                </c:pt>
              </c:numCache>
            </c:numRef>
          </c:val>
          <c:extLst>
            <c:ext xmlns:c16="http://schemas.microsoft.com/office/drawing/2014/chart" uri="{C3380CC4-5D6E-409C-BE32-E72D297353CC}">
              <c16:uniqueId val="{00000005-CFF0-4F45-800F-1E4AFEB6BC08}"/>
            </c:ext>
          </c:extLst>
        </c:ser>
        <c:ser>
          <c:idx val="8"/>
          <c:order val="6"/>
          <c:tx>
            <c:strRef>
              <c:f>'FMV-Central-Winter-2035'!$AL$3</c:f>
              <c:strCache>
                <c:ptCount val="1"/>
                <c:pt idx="0">
                  <c:v>Embedded - Gas Engines</c:v>
                </c:pt>
              </c:strCache>
            </c:strRef>
          </c:tx>
          <c:spPr>
            <a:solidFill>
              <a:schemeClr val="accent4"/>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'FMV-Central-Winter-2035'!$AL$4:$AL$171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581.8198181391931</c:v>
                </c:pt>
                <c:pt idx="32">
                  <c:v>3220.6609512351902</c:v>
                </c:pt>
                <c:pt idx="33">
                  <c:v>4961.7215849311897</c:v>
                </c:pt>
                <c:pt idx="34">
                  <c:v>5598.4174988271889</c:v>
                </c:pt>
                <c:pt idx="35">
                  <c:v>6473.2498025231898</c:v>
                </c:pt>
                <c:pt idx="36">
                  <c:v>6636.4527488089798</c:v>
                </c:pt>
                <c:pt idx="37">
                  <c:v>6631.8123851694099</c:v>
                </c:pt>
                <c:pt idx="38">
                  <c:v>6848</c:v>
                </c:pt>
                <c:pt idx="39">
                  <c:v>6848</c:v>
                </c:pt>
                <c:pt idx="40">
                  <c:v>9366.264023629381</c:v>
                </c:pt>
                <c:pt idx="41">
                  <c:v>10659.98513634319</c:v>
                </c:pt>
                <c:pt idx="42">
                  <c:v>8016.0078431493794</c:v>
                </c:pt>
                <c:pt idx="43">
                  <c:v>6848</c:v>
                </c:pt>
                <c:pt idx="44">
                  <c:v>4611.3888076437197</c:v>
                </c:pt>
                <c:pt idx="45">
                  <c:v>1957.735322533</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111.55898718320201</c:v>
                </c:pt>
                <c:pt idx="63">
                  <c:v>1654.8084702133799</c:v>
                </c:pt>
                <c:pt idx="64">
                  <c:v>6848</c:v>
                </c:pt>
                <c:pt idx="65">
                  <c:v>6848</c:v>
                </c:pt>
                <c:pt idx="66">
                  <c:v>4755.6649649410001</c:v>
                </c:pt>
                <c:pt idx="67">
                  <c:v>4024.2658365423699</c:v>
                </c:pt>
                <c:pt idx="68">
                  <c:v>1448</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1448</c:v>
                </c:pt>
                <c:pt idx="89">
                  <c:v>1786.7506854364999</c:v>
                </c:pt>
                <c:pt idx="90">
                  <c:v>730.32242730137989</c:v>
                </c:pt>
                <c:pt idx="91">
                  <c:v>0</c:v>
                </c:pt>
                <c:pt idx="92">
                  <c:v>0</c:v>
                </c:pt>
                <c:pt idx="93">
                  <c:v>0</c:v>
                </c:pt>
                <c:pt idx="94">
                  <c:v>0</c:v>
                </c:pt>
                <c:pt idx="95">
                  <c:v>0</c:v>
                </c:pt>
                <c:pt idx="96">
                  <c:v>0</c:v>
                </c:pt>
                <c:pt idx="97">
                  <c:v>0</c:v>
                </c:pt>
                <c:pt idx="98">
                  <c:v>0</c:v>
                </c:pt>
                <c:pt idx="99">
                  <c:v>0</c:v>
                </c:pt>
                <c:pt idx="100">
                  <c:v>0</c:v>
                </c:pt>
                <c:pt idx="101">
                  <c:v>0</c:v>
                </c:pt>
                <c:pt idx="102">
                  <c:v>0</c:v>
                </c:pt>
                <c:pt idx="103">
                  <c:v>1572.3455819169999</c:v>
                </c:pt>
                <c:pt idx="104">
                  <c:v>2372.7840503192001</c:v>
                </c:pt>
                <c:pt idx="105">
                  <c:v>2470.7584467213801</c:v>
                </c:pt>
                <c:pt idx="106">
                  <c:v>1737.74355381704</c:v>
                </c:pt>
                <c:pt idx="107">
                  <c:v>2320.4054387791898</c:v>
                </c:pt>
                <c:pt idx="108">
                  <c:v>2005.339970601</c:v>
                </c:pt>
                <c:pt idx="109">
                  <c:v>1485.84765316939</c:v>
                </c:pt>
                <c:pt idx="110">
                  <c:v>699.24599499119404</c:v>
                </c:pt>
                <c:pt idx="111">
                  <c:v>1969.3683272973799</c:v>
                </c:pt>
                <c:pt idx="112">
                  <c:v>5298.7510121791001</c:v>
                </c:pt>
                <c:pt idx="113">
                  <c:v>6848</c:v>
                </c:pt>
                <c:pt idx="114">
                  <c:v>4966.5048641288504</c:v>
                </c:pt>
                <c:pt idx="115">
                  <c:v>1448</c:v>
                </c:pt>
                <c:pt idx="116">
                  <c:v>1570.19287300419</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714.93348149119311</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numCache>
            </c:numRef>
          </c:val>
          <c:extLst>
            <c:ext xmlns:c16="http://schemas.microsoft.com/office/drawing/2014/chart" uri="{C3380CC4-5D6E-409C-BE32-E72D297353CC}">
              <c16:uniqueId val="{00000006-CFF0-4F45-800F-1E4AFEB6BC08}"/>
            </c:ext>
          </c:extLst>
        </c:ser>
        <c:ser>
          <c:idx val="7"/>
          <c:order val="7"/>
          <c:tx>
            <c:strRef>
              <c:f>'FMV-Central-Winter-2035'!$AP$3</c:f>
              <c:strCache>
                <c:ptCount val="1"/>
                <c:pt idx="0">
                  <c:v>PS</c:v>
                </c:pt>
              </c:strCache>
            </c:strRef>
          </c:tx>
          <c:spPr>
            <a:solidFill>
              <a:schemeClr val="accent4"/>
            </a:solidFill>
            <a:ln>
              <a:noFill/>
            </a:ln>
          </c:spP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'FMV-Central-Winter-2035'!$AP$4:$AP$171</c:f>
              <c:numCache>
                <c:formatCode>General</c:formatCode>
                <c:ptCount val="16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1543.61580721519</c:v>
                </c:pt>
                <c:pt idx="17">
                  <c:v>2565.0924968831901</c:v>
                </c:pt>
                <c:pt idx="18">
                  <c:v>1339.1247425009999</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65.67238145519417</c:v>
                </c:pt>
                <c:pt idx="39">
                  <c:v>550.96006379296477</c:v>
                </c:pt>
                <c:pt idx="40">
                  <c:v>2634</c:v>
                </c:pt>
                <c:pt idx="41">
                  <c:v>2634</c:v>
                </c:pt>
                <c:pt idx="42">
                  <c:v>2634</c:v>
                </c:pt>
                <c:pt idx="43">
                  <c:v>1180.985103209</c:v>
                </c:pt>
                <c:pt idx="44">
                  <c:v>601.57814237147397</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914.93260449699994</c:v>
                </c:pt>
                <c:pt idx="65">
                  <c:v>2201.3196175271901</c:v>
                </c:pt>
                <c:pt idx="66">
                  <c:v>1644</c:v>
                </c:pt>
                <c:pt idx="67">
                  <c:v>148.99089655901</c:v>
                </c:pt>
                <c:pt idx="68">
                  <c:v>496.75173051519192</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1681.73233485119</c:v>
                </c:pt>
                <c:pt idx="89">
                  <c:v>2744</c:v>
                </c:pt>
                <c:pt idx="90">
                  <c:v>1644</c:v>
                </c:pt>
                <c:pt idx="91">
                  <c:v>942.18730198899402</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600.79237855996098</c:v>
                </c:pt>
                <c:pt idx="107">
                  <c:v>0</c:v>
                </c:pt>
                <c:pt idx="108">
                  <c:v>0</c:v>
                </c:pt>
                <c:pt idx="109">
                  <c:v>0</c:v>
                </c:pt>
                <c:pt idx="110">
                  <c:v>0</c:v>
                </c:pt>
                <c:pt idx="111">
                  <c:v>0</c:v>
                </c:pt>
                <c:pt idx="112">
                  <c:v>2198.3997241157099</c:v>
                </c:pt>
                <c:pt idx="113">
                  <c:v>2744</c:v>
                </c:pt>
                <c:pt idx="114">
                  <c:v>1644</c:v>
                </c:pt>
                <c:pt idx="115">
                  <c:v>2738.5624500849999</c:v>
                </c:pt>
                <c:pt idx="116">
                  <c:v>161.43754991500199</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2651.3831595431898</c:v>
                </c:pt>
                <c:pt idx="137">
                  <c:v>2744</c:v>
                </c:pt>
                <c:pt idx="138">
                  <c:v>1427.79627642319</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417.10584579204198</c:v>
                </c:pt>
                <c:pt idx="161">
                  <c:v>2726.1446382778699</c:v>
                </c:pt>
                <c:pt idx="162">
                  <c:v>403.07365875902502</c:v>
                </c:pt>
                <c:pt idx="163">
                  <c:v>0</c:v>
                </c:pt>
                <c:pt idx="164">
                  <c:v>0</c:v>
                </c:pt>
                <c:pt idx="165">
                  <c:v>0</c:v>
                </c:pt>
                <c:pt idx="166">
                  <c:v>0</c:v>
                </c:pt>
                <c:pt idx="167">
                  <c:v>0</c:v>
                </c:pt>
              </c:numCache>
            </c:numRef>
          </c:val>
          <c:extLst>
            <c:ext xmlns:c16="http://schemas.microsoft.com/office/drawing/2014/chart" uri="{C3380CC4-5D6E-409C-BE32-E72D297353CC}">
              <c16:uniqueId val="{00000007-CFF0-4F45-800F-1E4AFEB6BC08}"/>
            </c:ext>
          </c:extLst>
        </c:ser>
        <c:dLbls>
          <c:showLegendKey val="0"/>
          <c:showVal val="0"/>
          <c:showCatName val="0"/>
          <c:showSerName val="0"/>
          <c:showPercent val="0"/>
          <c:showBubbleSize val="0"/>
        </c:dLbls>
        <c:axId val="-2133334648"/>
        <c:axId val="-2133331768"/>
      </c:areaChart>
      <c:lineChart>
        <c:grouping val="standard"/>
        <c:varyColors val="0"/>
        <c:ser>
          <c:idx val="6"/>
          <c:order val="8"/>
          <c:spPr>
            <a:ln>
              <a:solidFill>
                <a:schemeClr val="tx1"/>
              </a:solidFill>
              <a:prstDash val="sysDot"/>
            </a:ln>
          </c:spPr>
          <c:marker>
            <c:symbol val="none"/>
          </c:marker>
          <c:cat>
            <c:strRef>
              <c:f>'FMV-Central-Winter-2035'!$B$4:$B$171</c:f>
              <c:strCache>
                <c:ptCount val="168"/>
                <c:pt idx="0">
                  <c:v>Sunday - 25/11/2035</c:v>
                </c:pt>
                <c:pt idx="1">
                  <c:v>Sunday - 25/11/2035</c:v>
                </c:pt>
                <c:pt idx="2">
                  <c:v>Sunday - 25/11/2035</c:v>
                </c:pt>
                <c:pt idx="3">
                  <c:v>Sunday - 25/11/2035</c:v>
                </c:pt>
                <c:pt idx="4">
                  <c:v>Sunday - 25/11/2035</c:v>
                </c:pt>
                <c:pt idx="5">
                  <c:v>Sunday - 25/11/2035</c:v>
                </c:pt>
                <c:pt idx="6">
                  <c:v>Sunday - 25/11/2035</c:v>
                </c:pt>
                <c:pt idx="7">
                  <c:v>Sunday - 25/11/2035</c:v>
                </c:pt>
                <c:pt idx="8">
                  <c:v>Sunday - 25/11/2035</c:v>
                </c:pt>
                <c:pt idx="9">
                  <c:v>Sunday - 25/11/2035</c:v>
                </c:pt>
                <c:pt idx="10">
                  <c:v>Sunday - 25/11/2035</c:v>
                </c:pt>
                <c:pt idx="11">
                  <c:v>Sunday - 25/11/2035</c:v>
                </c:pt>
                <c:pt idx="12">
                  <c:v>Sunday - 25/11/2035</c:v>
                </c:pt>
                <c:pt idx="13">
                  <c:v>Sunday - 25/11/2035</c:v>
                </c:pt>
                <c:pt idx="14">
                  <c:v>Sunday - 25/11/2035</c:v>
                </c:pt>
                <c:pt idx="15">
                  <c:v>Sunday - 25/11/2035</c:v>
                </c:pt>
                <c:pt idx="16">
                  <c:v>Sunday - 25/11/2035</c:v>
                </c:pt>
                <c:pt idx="17">
                  <c:v>Sunday - 25/11/2035</c:v>
                </c:pt>
                <c:pt idx="18">
                  <c:v>Sunday - 25/11/2035</c:v>
                </c:pt>
                <c:pt idx="19">
                  <c:v>Sunday - 25/11/2035</c:v>
                </c:pt>
                <c:pt idx="20">
                  <c:v>Sunday - 25/11/2035</c:v>
                </c:pt>
                <c:pt idx="21">
                  <c:v>Sunday - 25/11/2035</c:v>
                </c:pt>
                <c:pt idx="22">
                  <c:v>Sunday - 25/11/2035</c:v>
                </c:pt>
                <c:pt idx="23">
                  <c:v>Sunday - 25/11/2035</c:v>
                </c:pt>
                <c:pt idx="24">
                  <c:v>Monday - 26/11/2035</c:v>
                </c:pt>
                <c:pt idx="25">
                  <c:v>Monday - 26/11/2035</c:v>
                </c:pt>
                <c:pt idx="26">
                  <c:v>Monday - 26/11/2035</c:v>
                </c:pt>
                <c:pt idx="27">
                  <c:v>Monday - 26/11/2035</c:v>
                </c:pt>
                <c:pt idx="28">
                  <c:v>Monday - 26/11/2035</c:v>
                </c:pt>
                <c:pt idx="29">
                  <c:v>Monday - 26/11/2035</c:v>
                </c:pt>
                <c:pt idx="30">
                  <c:v>Monday - 26/11/2035</c:v>
                </c:pt>
                <c:pt idx="31">
                  <c:v>Monday - 26/11/2035</c:v>
                </c:pt>
                <c:pt idx="32">
                  <c:v>Monday - 26/11/2035</c:v>
                </c:pt>
                <c:pt idx="33">
                  <c:v>Monday - 26/11/2035</c:v>
                </c:pt>
                <c:pt idx="34">
                  <c:v>Monday - 26/11/2035</c:v>
                </c:pt>
                <c:pt idx="35">
                  <c:v>Monday - 26/11/2035</c:v>
                </c:pt>
                <c:pt idx="36">
                  <c:v>Monday - 26/11/2035</c:v>
                </c:pt>
                <c:pt idx="37">
                  <c:v>Monday - 26/11/2035</c:v>
                </c:pt>
                <c:pt idx="38">
                  <c:v>Monday - 26/11/2035</c:v>
                </c:pt>
                <c:pt idx="39">
                  <c:v>Monday - 26/11/2035</c:v>
                </c:pt>
                <c:pt idx="40">
                  <c:v>Monday - 26/11/2035</c:v>
                </c:pt>
                <c:pt idx="41">
                  <c:v>Monday - 26/11/2035</c:v>
                </c:pt>
                <c:pt idx="42">
                  <c:v>Monday - 26/11/2035</c:v>
                </c:pt>
                <c:pt idx="43">
                  <c:v>Monday - 26/11/2035</c:v>
                </c:pt>
                <c:pt idx="44">
                  <c:v>Monday - 26/11/2035</c:v>
                </c:pt>
                <c:pt idx="45">
                  <c:v>Monday - 26/11/2035</c:v>
                </c:pt>
                <c:pt idx="46">
                  <c:v>Monday - 26/11/2035</c:v>
                </c:pt>
                <c:pt idx="47">
                  <c:v>Monday - 26/11/2035</c:v>
                </c:pt>
                <c:pt idx="48">
                  <c:v>Tuesday - 27/11/2035</c:v>
                </c:pt>
                <c:pt idx="49">
                  <c:v>Tuesday - 27/11/2035</c:v>
                </c:pt>
                <c:pt idx="50">
                  <c:v>Tuesday - 27/11/2035</c:v>
                </c:pt>
                <c:pt idx="51">
                  <c:v>Tuesday - 27/11/2035</c:v>
                </c:pt>
                <c:pt idx="52">
                  <c:v>Tuesday - 27/11/2035</c:v>
                </c:pt>
                <c:pt idx="53">
                  <c:v>Tuesday - 27/11/2035</c:v>
                </c:pt>
                <c:pt idx="54">
                  <c:v>Tuesday - 27/11/2035</c:v>
                </c:pt>
                <c:pt idx="55">
                  <c:v>Tuesday - 27/11/2035</c:v>
                </c:pt>
                <c:pt idx="56">
                  <c:v>Tuesday - 27/11/2035</c:v>
                </c:pt>
                <c:pt idx="57">
                  <c:v>Tuesday - 27/11/2035</c:v>
                </c:pt>
                <c:pt idx="58">
                  <c:v>Tuesday - 27/11/2035</c:v>
                </c:pt>
                <c:pt idx="59">
                  <c:v>Tuesday - 27/11/2035</c:v>
                </c:pt>
                <c:pt idx="60">
                  <c:v>Tuesday - 27/11/2035</c:v>
                </c:pt>
                <c:pt idx="61">
                  <c:v>Tuesday - 27/11/2035</c:v>
                </c:pt>
                <c:pt idx="62">
                  <c:v>Tuesday - 27/11/2035</c:v>
                </c:pt>
                <c:pt idx="63">
                  <c:v>Tuesday - 27/11/2035</c:v>
                </c:pt>
                <c:pt idx="64">
                  <c:v>Tuesday - 27/11/2035</c:v>
                </c:pt>
                <c:pt idx="65">
                  <c:v>Tuesday - 27/11/2035</c:v>
                </c:pt>
                <c:pt idx="66">
                  <c:v>Tuesday - 27/11/2035</c:v>
                </c:pt>
                <c:pt idx="67">
                  <c:v>Tuesday - 27/11/2035</c:v>
                </c:pt>
                <c:pt idx="68">
                  <c:v>Tuesday - 27/11/2035</c:v>
                </c:pt>
                <c:pt idx="69">
                  <c:v>Tuesday - 27/11/2035</c:v>
                </c:pt>
                <c:pt idx="70">
                  <c:v>Tuesday - 27/11/2035</c:v>
                </c:pt>
                <c:pt idx="71">
                  <c:v>Tuesday - 27/11/2035</c:v>
                </c:pt>
                <c:pt idx="72">
                  <c:v>Wednesday - 28/11/2035</c:v>
                </c:pt>
                <c:pt idx="73">
                  <c:v>Wednesday - 28/11/2035</c:v>
                </c:pt>
                <c:pt idx="74">
                  <c:v>Wednesday - 28/11/2035</c:v>
                </c:pt>
                <c:pt idx="75">
                  <c:v>Wednesday - 28/11/2035</c:v>
                </c:pt>
                <c:pt idx="76">
                  <c:v>Wednesday - 28/11/2035</c:v>
                </c:pt>
                <c:pt idx="77">
                  <c:v>Wednesday - 28/11/2035</c:v>
                </c:pt>
                <c:pt idx="78">
                  <c:v>Wednesday - 28/11/2035</c:v>
                </c:pt>
                <c:pt idx="79">
                  <c:v>Wednesday - 28/11/2035</c:v>
                </c:pt>
                <c:pt idx="80">
                  <c:v>Wednesday - 28/11/2035</c:v>
                </c:pt>
                <c:pt idx="81">
                  <c:v>Wednesday - 28/11/2035</c:v>
                </c:pt>
                <c:pt idx="82">
                  <c:v>Wednesday - 28/11/2035</c:v>
                </c:pt>
                <c:pt idx="83">
                  <c:v>Wednesday - 28/11/2035</c:v>
                </c:pt>
                <c:pt idx="84">
                  <c:v>Wednesday - 28/11/2035</c:v>
                </c:pt>
                <c:pt idx="85">
                  <c:v>Wednesday - 28/11/2035</c:v>
                </c:pt>
                <c:pt idx="86">
                  <c:v>Wednesday - 28/11/2035</c:v>
                </c:pt>
                <c:pt idx="87">
                  <c:v>Wednesday - 28/11/2035</c:v>
                </c:pt>
                <c:pt idx="88">
                  <c:v>Wednesday - 28/11/2035</c:v>
                </c:pt>
                <c:pt idx="89">
                  <c:v>Wednesday - 28/11/2035</c:v>
                </c:pt>
                <c:pt idx="90">
                  <c:v>Wednesday - 28/11/2035</c:v>
                </c:pt>
                <c:pt idx="91">
                  <c:v>Wednesday - 28/11/2035</c:v>
                </c:pt>
                <c:pt idx="92">
                  <c:v>Wednesday - 28/11/2035</c:v>
                </c:pt>
                <c:pt idx="93">
                  <c:v>Wednesday - 28/11/2035</c:v>
                </c:pt>
                <c:pt idx="94">
                  <c:v>Wednesday - 28/11/2035</c:v>
                </c:pt>
                <c:pt idx="95">
                  <c:v>Wednesday - 28/11/2035</c:v>
                </c:pt>
                <c:pt idx="96">
                  <c:v>Thursday - 29/11/2035</c:v>
                </c:pt>
                <c:pt idx="97">
                  <c:v>Thursday - 29/11/2035</c:v>
                </c:pt>
                <c:pt idx="98">
                  <c:v>Thursday - 29/11/2035</c:v>
                </c:pt>
                <c:pt idx="99">
                  <c:v>Thursday - 29/11/2035</c:v>
                </c:pt>
                <c:pt idx="100">
                  <c:v>Thursday - 29/11/2035</c:v>
                </c:pt>
                <c:pt idx="101">
                  <c:v>Thursday - 29/11/2035</c:v>
                </c:pt>
                <c:pt idx="102">
                  <c:v>Thursday - 29/11/2035</c:v>
                </c:pt>
                <c:pt idx="103">
                  <c:v>Thursday - 29/11/2035</c:v>
                </c:pt>
                <c:pt idx="104">
                  <c:v>Thursday - 29/11/2035</c:v>
                </c:pt>
                <c:pt idx="105">
                  <c:v>Thursday - 29/11/2035</c:v>
                </c:pt>
                <c:pt idx="106">
                  <c:v>Thursday - 29/11/2035</c:v>
                </c:pt>
                <c:pt idx="107">
                  <c:v>Thursday - 29/11/2035</c:v>
                </c:pt>
                <c:pt idx="108">
                  <c:v>Thursday - 29/11/2035</c:v>
                </c:pt>
                <c:pt idx="109">
                  <c:v>Thursday - 29/11/2035</c:v>
                </c:pt>
                <c:pt idx="110">
                  <c:v>Thursday - 29/11/2035</c:v>
                </c:pt>
                <c:pt idx="111">
                  <c:v>Thursday - 29/11/2035</c:v>
                </c:pt>
                <c:pt idx="112">
                  <c:v>Thursday - 29/11/2035</c:v>
                </c:pt>
                <c:pt idx="113">
                  <c:v>Thursday - 29/11/2035</c:v>
                </c:pt>
                <c:pt idx="114">
                  <c:v>Thursday - 29/11/2035</c:v>
                </c:pt>
                <c:pt idx="115">
                  <c:v>Thursday - 29/11/2035</c:v>
                </c:pt>
                <c:pt idx="116">
                  <c:v>Thursday - 29/11/2035</c:v>
                </c:pt>
                <c:pt idx="117">
                  <c:v>Thursday - 29/11/2035</c:v>
                </c:pt>
                <c:pt idx="118">
                  <c:v>Thursday - 29/11/2035</c:v>
                </c:pt>
                <c:pt idx="119">
                  <c:v>Thursday - 29/11/2035</c:v>
                </c:pt>
                <c:pt idx="120">
                  <c:v>Friday - 30/11/2035</c:v>
                </c:pt>
                <c:pt idx="121">
                  <c:v>Friday - 30/11/2035</c:v>
                </c:pt>
                <c:pt idx="122">
                  <c:v>Friday - 30/11/2035</c:v>
                </c:pt>
                <c:pt idx="123">
                  <c:v>Friday - 30/11/2035</c:v>
                </c:pt>
                <c:pt idx="124">
                  <c:v>Friday - 30/11/2035</c:v>
                </c:pt>
                <c:pt idx="125">
                  <c:v>Friday - 30/11/2035</c:v>
                </c:pt>
                <c:pt idx="126">
                  <c:v>Friday - 30/11/2035</c:v>
                </c:pt>
                <c:pt idx="127">
                  <c:v>Friday - 30/11/2035</c:v>
                </c:pt>
                <c:pt idx="128">
                  <c:v>Friday - 30/11/2035</c:v>
                </c:pt>
                <c:pt idx="129">
                  <c:v>Friday - 30/11/2035</c:v>
                </c:pt>
                <c:pt idx="130">
                  <c:v>Friday - 30/11/2035</c:v>
                </c:pt>
                <c:pt idx="131">
                  <c:v>Friday - 30/11/2035</c:v>
                </c:pt>
                <c:pt idx="132">
                  <c:v>Friday - 30/11/2035</c:v>
                </c:pt>
                <c:pt idx="133">
                  <c:v>Friday - 30/11/2035</c:v>
                </c:pt>
                <c:pt idx="134">
                  <c:v>Friday - 30/11/2035</c:v>
                </c:pt>
                <c:pt idx="135">
                  <c:v>Friday - 30/11/2035</c:v>
                </c:pt>
                <c:pt idx="136">
                  <c:v>Friday - 30/11/2035</c:v>
                </c:pt>
                <c:pt idx="137">
                  <c:v>Friday - 30/11/2035</c:v>
                </c:pt>
                <c:pt idx="138">
                  <c:v>Friday - 30/11/2035</c:v>
                </c:pt>
                <c:pt idx="139">
                  <c:v>Friday - 30/11/2035</c:v>
                </c:pt>
                <c:pt idx="140">
                  <c:v>Friday - 30/11/2035</c:v>
                </c:pt>
                <c:pt idx="141">
                  <c:v>Friday - 30/11/2035</c:v>
                </c:pt>
                <c:pt idx="142">
                  <c:v>Friday - 30/11/2035</c:v>
                </c:pt>
                <c:pt idx="143">
                  <c:v>Friday - 30/11/2035</c:v>
                </c:pt>
                <c:pt idx="144">
                  <c:v>Saturday - 1/12/2035</c:v>
                </c:pt>
                <c:pt idx="145">
                  <c:v>Saturday - 1/12/2035</c:v>
                </c:pt>
                <c:pt idx="146">
                  <c:v>Saturday - 1/12/2035</c:v>
                </c:pt>
                <c:pt idx="147">
                  <c:v>Saturday - 1/12/2035</c:v>
                </c:pt>
                <c:pt idx="148">
                  <c:v>Saturday - 1/12/2035</c:v>
                </c:pt>
                <c:pt idx="149">
                  <c:v>Saturday - 1/12/2035</c:v>
                </c:pt>
                <c:pt idx="150">
                  <c:v>Saturday - 1/12/2035</c:v>
                </c:pt>
                <c:pt idx="151">
                  <c:v>Saturday - 1/12/2035</c:v>
                </c:pt>
                <c:pt idx="152">
                  <c:v>Saturday - 1/12/2035</c:v>
                </c:pt>
                <c:pt idx="153">
                  <c:v>Saturday - 1/12/2035</c:v>
                </c:pt>
                <c:pt idx="154">
                  <c:v>Saturday - 1/12/2035</c:v>
                </c:pt>
                <c:pt idx="155">
                  <c:v>Saturday - 1/12/2035</c:v>
                </c:pt>
                <c:pt idx="156">
                  <c:v>Saturday - 1/12/2035</c:v>
                </c:pt>
                <c:pt idx="157">
                  <c:v>Saturday - 1/12/2035</c:v>
                </c:pt>
                <c:pt idx="158">
                  <c:v>Saturday - 1/12/2035</c:v>
                </c:pt>
                <c:pt idx="159">
                  <c:v>Saturday - 1/12/2035</c:v>
                </c:pt>
                <c:pt idx="160">
                  <c:v>Saturday - 1/12/2035</c:v>
                </c:pt>
                <c:pt idx="161">
                  <c:v>Saturday - 1/12/2035</c:v>
                </c:pt>
                <c:pt idx="162">
                  <c:v>Saturday - 1/12/2035</c:v>
                </c:pt>
                <c:pt idx="163">
                  <c:v>Saturday - 1/12/2035</c:v>
                </c:pt>
                <c:pt idx="164">
                  <c:v>Saturday - 1/12/2035</c:v>
                </c:pt>
                <c:pt idx="165">
                  <c:v>Saturday - 1/12/2035</c:v>
                </c:pt>
                <c:pt idx="166">
                  <c:v>Saturday - 1/12/2035</c:v>
                </c:pt>
                <c:pt idx="167">
                  <c:v>Saturday - 1/12/2035</c:v>
                </c:pt>
              </c:strCache>
            </c:strRef>
          </c:cat>
          <c:val>
            <c:numRef>
              <c:f>'FMV-Central-Winter-2035'!$BN$4:$BN$171</c:f>
              <c:numCache>
                <c:formatCode>General</c:formatCode>
                <c:ptCount val="168"/>
                <c:pt idx="0">
                  <c:v>40618.390266883413</c:v>
                </c:pt>
                <c:pt idx="1">
                  <c:v>39327.442590612787</c:v>
                </c:pt>
                <c:pt idx="2">
                  <c:v>37546.04526061278</c:v>
                </c:pt>
                <c:pt idx="3">
                  <c:v>36742.000609447408</c:v>
                </c:pt>
                <c:pt idx="4">
                  <c:v>36460.283657826789</c:v>
                </c:pt>
                <c:pt idx="5">
                  <c:v>35587.740837405603</c:v>
                </c:pt>
                <c:pt idx="6">
                  <c:v>36306.643643550968</c:v>
                </c:pt>
                <c:pt idx="7">
                  <c:v>38988.23105857359</c:v>
                </c:pt>
                <c:pt idx="8">
                  <c:v>42779.158110801633</c:v>
                </c:pt>
                <c:pt idx="9">
                  <c:v>46540.277281741597</c:v>
                </c:pt>
                <c:pt idx="10">
                  <c:v>48979.558391325612</c:v>
                </c:pt>
                <c:pt idx="11">
                  <c:v>50041.898130612783</c:v>
                </c:pt>
                <c:pt idx="12">
                  <c:v>50134.468200612777</c:v>
                </c:pt>
                <c:pt idx="13">
                  <c:v>48703.147390612779</c:v>
                </c:pt>
                <c:pt idx="14">
                  <c:v>47238.972220612777</c:v>
                </c:pt>
                <c:pt idx="15">
                  <c:v>46050.545600612779</c:v>
                </c:pt>
                <c:pt idx="16">
                  <c:v>50195.911080612786</c:v>
                </c:pt>
                <c:pt idx="17">
                  <c:v>52173.228950612778</c:v>
                </c:pt>
                <c:pt idx="18">
                  <c:v>50623.699820612783</c:v>
                </c:pt>
                <c:pt idx="19">
                  <c:v>48705.64419061278</c:v>
                </c:pt>
                <c:pt idx="20">
                  <c:v>47135.94719061278</c:v>
                </c:pt>
                <c:pt idx="21">
                  <c:v>44941.589720612777</c:v>
                </c:pt>
                <c:pt idx="22">
                  <c:v>41964.977080612778</c:v>
                </c:pt>
                <c:pt idx="23">
                  <c:v>40329.605427552429</c:v>
                </c:pt>
                <c:pt idx="24">
                  <c:v>40445.115414627777</c:v>
                </c:pt>
                <c:pt idx="25">
                  <c:v>40314.1195370645</c:v>
                </c:pt>
                <c:pt idx="26">
                  <c:v>39150.121791587037</c:v>
                </c:pt>
                <c:pt idx="27">
                  <c:v>37750.076353678247</c:v>
                </c:pt>
                <c:pt idx="28">
                  <c:v>36282.292469475768</c:v>
                </c:pt>
                <c:pt idx="29">
                  <c:v>35118.118577265603</c:v>
                </c:pt>
                <c:pt idx="30">
                  <c:v>41271.900810612788</c:v>
                </c:pt>
                <c:pt idx="31">
                  <c:v>50712.621160612769</c:v>
                </c:pt>
                <c:pt idx="32">
                  <c:v>53844.295010612783</c:v>
                </c:pt>
                <c:pt idx="33">
                  <c:v>55608.928360612786</c:v>
                </c:pt>
                <c:pt idx="34">
                  <c:v>56243.048990612791</c:v>
                </c:pt>
                <c:pt idx="35">
                  <c:v>56861.45401061279</c:v>
                </c:pt>
                <c:pt idx="36">
                  <c:v>57033.600240612803</c:v>
                </c:pt>
                <c:pt idx="37">
                  <c:v>56330.19916061277</c:v>
                </c:pt>
                <c:pt idx="38">
                  <c:v>55367.150440612779</c:v>
                </c:pt>
                <c:pt idx="39">
                  <c:v>54111.305110612782</c:v>
                </c:pt>
                <c:pt idx="40">
                  <c:v>58966.960060612779</c:v>
                </c:pt>
                <c:pt idx="41">
                  <c:v>60515.032160612784</c:v>
                </c:pt>
                <c:pt idx="42">
                  <c:v>57883.251180612773</c:v>
                </c:pt>
                <c:pt idx="43">
                  <c:v>55274.424750612787</c:v>
                </c:pt>
                <c:pt idx="44">
                  <c:v>52470.602910612783</c:v>
                </c:pt>
                <c:pt idx="45">
                  <c:v>49224.483120612778</c:v>
                </c:pt>
                <c:pt idx="46">
                  <c:v>44911.161500612783</c:v>
                </c:pt>
                <c:pt idx="47">
                  <c:v>38302.336120612781</c:v>
                </c:pt>
                <c:pt idx="48">
                  <c:v>39846.447886961592</c:v>
                </c:pt>
                <c:pt idx="49">
                  <c:v>40158.757633025598</c:v>
                </c:pt>
                <c:pt idx="50">
                  <c:v>38876.619640612778</c:v>
                </c:pt>
                <c:pt idx="51">
                  <c:v>37511.850441471972</c:v>
                </c:pt>
                <c:pt idx="52">
                  <c:v>36657.258410612791</c:v>
                </c:pt>
                <c:pt idx="53">
                  <c:v>35398.264310612787</c:v>
                </c:pt>
                <c:pt idx="54">
                  <c:v>42388.181960612783</c:v>
                </c:pt>
                <c:pt idx="55">
                  <c:v>51941.228040612783</c:v>
                </c:pt>
                <c:pt idx="56">
                  <c:v>55379.480540612793</c:v>
                </c:pt>
                <c:pt idx="57">
                  <c:v>57426.420060612778</c:v>
                </c:pt>
                <c:pt idx="58">
                  <c:v>57982.366140612787</c:v>
                </c:pt>
                <c:pt idx="59">
                  <c:v>58665.25754061278</c:v>
                </c:pt>
                <c:pt idx="60">
                  <c:v>58411.75254061279</c:v>
                </c:pt>
                <c:pt idx="61">
                  <c:v>57090.616750612789</c:v>
                </c:pt>
                <c:pt idx="62">
                  <c:v>55667.929270612789</c:v>
                </c:pt>
                <c:pt idx="63">
                  <c:v>54258.168430612779</c:v>
                </c:pt>
                <c:pt idx="64">
                  <c:v>59086.470240612784</c:v>
                </c:pt>
                <c:pt idx="65">
                  <c:v>60573.034930612783</c:v>
                </c:pt>
                <c:pt idx="66">
                  <c:v>57959.707260612777</c:v>
                </c:pt>
                <c:pt idx="67">
                  <c:v>55479.626010612781</c:v>
                </c:pt>
                <c:pt idx="68">
                  <c:v>52997.447990612782</c:v>
                </c:pt>
                <c:pt idx="69">
                  <c:v>49728.800300612776</c:v>
                </c:pt>
                <c:pt idx="70">
                  <c:v>45458.00552061278</c:v>
                </c:pt>
                <c:pt idx="71">
                  <c:v>40411.021100612779</c:v>
                </c:pt>
                <c:pt idx="72">
                  <c:v>40431.214981216508</c:v>
                </c:pt>
                <c:pt idx="73">
                  <c:v>40225.593935313591</c:v>
                </c:pt>
                <c:pt idx="74">
                  <c:v>39788.552299465598</c:v>
                </c:pt>
                <c:pt idx="75">
                  <c:v>37694.75952315941</c:v>
                </c:pt>
                <c:pt idx="76">
                  <c:v>36607.888774215011</c:v>
                </c:pt>
                <c:pt idx="77">
                  <c:v>36347.173971293603</c:v>
                </c:pt>
                <c:pt idx="78">
                  <c:v>42467.6562406128</c:v>
                </c:pt>
                <c:pt idx="79">
                  <c:v>51922.338530612789</c:v>
                </c:pt>
                <c:pt idx="80">
                  <c:v>54827.494650612789</c:v>
                </c:pt>
                <c:pt idx="81">
                  <c:v>56199.644130612782</c:v>
                </c:pt>
                <c:pt idx="82">
                  <c:v>56546.105320612784</c:v>
                </c:pt>
                <c:pt idx="83">
                  <c:v>57035.883180612778</c:v>
                </c:pt>
                <c:pt idx="84">
                  <c:v>56971.871120612777</c:v>
                </c:pt>
                <c:pt idx="85">
                  <c:v>56153.903880612786</c:v>
                </c:pt>
                <c:pt idx="86">
                  <c:v>55249.09576061277</c:v>
                </c:pt>
                <c:pt idx="87">
                  <c:v>54159.466730612781</c:v>
                </c:pt>
                <c:pt idx="88">
                  <c:v>59128.886740612783</c:v>
                </c:pt>
                <c:pt idx="89">
                  <c:v>60631.671900182097</c:v>
                </c:pt>
                <c:pt idx="90">
                  <c:v>57839.476220612778</c:v>
                </c:pt>
                <c:pt idx="91">
                  <c:v>55331.573670612786</c:v>
                </c:pt>
                <c:pt idx="92">
                  <c:v>52870.891720612773</c:v>
                </c:pt>
                <c:pt idx="93">
                  <c:v>49549.207680612788</c:v>
                </c:pt>
                <c:pt idx="94">
                  <c:v>45331.909080612779</c:v>
                </c:pt>
                <c:pt idx="95">
                  <c:v>40975.323940612783</c:v>
                </c:pt>
                <c:pt idx="96">
                  <c:v>40982.641675359409</c:v>
                </c:pt>
                <c:pt idx="97">
                  <c:v>40170.994260612781</c:v>
                </c:pt>
                <c:pt idx="98">
                  <c:v>39638.291667757578</c:v>
                </c:pt>
                <c:pt idx="99">
                  <c:v>39285.198855871793</c:v>
                </c:pt>
                <c:pt idx="100">
                  <c:v>38932.106047239409</c:v>
                </c:pt>
                <c:pt idx="101">
                  <c:v>37983.36617061279</c:v>
                </c:pt>
                <c:pt idx="102">
                  <c:v>42364.988850612812</c:v>
                </c:pt>
                <c:pt idx="103">
                  <c:v>51874.445010612777</c:v>
                </c:pt>
                <c:pt idx="104">
                  <c:v>55050.759910612782</c:v>
                </c:pt>
                <c:pt idx="105">
                  <c:v>56776.240070612788</c:v>
                </c:pt>
                <c:pt idx="106">
                  <c:v>57271.819320612783</c:v>
                </c:pt>
                <c:pt idx="107">
                  <c:v>57693.490590612782</c:v>
                </c:pt>
                <c:pt idx="108">
                  <c:v>57408.648370612776</c:v>
                </c:pt>
                <c:pt idx="109">
                  <c:v>56370.119300612787</c:v>
                </c:pt>
                <c:pt idx="110">
                  <c:v>55465.592890612788</c:v>
                </c:pt>
                <c:pt idx="111">
                  <c:v>54345.623780612761</c:v>
                </c:pt>
                <c:pt idx="112">
                  <c:v>59344.946746050598</c:v>
                </c:pt>
                <c:pt idx="113">
                  <c:v>60911.336567449602</c:v>
                </c:pt>
                <c:pt idx="114">
                  <c:v>57918.779958744257</c:v>
                </c:pt>
                <c:pt idx="115">
                  <c:v>55483.776070612788</c:v>
                </c:pt>
                <c:pt idx="116">
                  <c:v>53017.782570612777</c:v>
                </c:pt>
                <c:pt idx="117">
                  <c:v>49706.286780612769</c:v>
                </c:pt>
                <c:pt idx="118">
                  <c:v>45465.010160612779</c:v>
                </c:pt>
                <c:pt idx="119">
                  <c:v>42892.135250612781</c:v>
                </c:pt>
                <c:pt idx="120">
                  <c:v>42370.936193799789</c:v>
                </c:pt>
                <c:pt idx="121">
                  <c:v>41950.250805990057</c:v>
                </c:pt>
                <c:pt idx="122">
                  <c:v>41998.588620612783</c:v>
                </c:pt>
                <c:pt idx="123">
                  <c:v>40488.030480612768</c:v>
                </c:pt>
                <c:pt idx="124">
                  <c:v>38976.454226562353</c:v>
                </c:pt>
                <c:pt idx="125">
                  <c:v>37425.687610612767</c:v>
                </c:pt>
                <c:pt idx="126">
                  <c:v>42255.450270612782</c:v>
                </c:pt>
                <c:pt idx="127">
                  <c:v>51915.097290612779</c:v>
                </c:pt>
                <c:pt idx="128">
                  <c:v>55902.024690419123</c:v>
                </c:pt>
                <c:pt idx="129">
                  <c:v>58291.306204747802</c:v>
                </c:pt>
                <c:pt idx="130">
                  <c:v>59069.566439043861</c:v>
                </c:pt>
                <c:pt idx="131">
                  <c:v>59692.742573295101</c:v>
                </c:pt>
                <c:pt idx="132">
                  <c:v>58936.928598682862</c:v>
                </c:pt>
                <c:pt idx="133">
                  <c:v>56836.676310612776</c:v>
                </c:pt>
                <c:pt idx="134">
                  <c:v>54803.496810612793</c:v>
                </c:pt>
                <c:pt idx="135">
                  <c:v>52826.716260612789</c:v>
                </c:pt>
                <c:pt idx="136">
                  <c:v>57184.176790612779</c:v>
                </c:pt>
                <c:pt idx="137">
                  <c:v>58612.367420612783</c:v>
                </c:pt>
                <c:pt idx="138">
                  <c:v>55929.393400612767</c:v>
                </c:pt>
                <c:pt idx="139">
                  <c:v>53388.980020612791</c:v>
                </c:pt>
                <c:pt idx="140">
                  <c:v>50648.684990612783</c:v>
                </c:pt>
                <c:pt idx="141">
                  <c:v>47705.031510612782</c:v>
                </c:pt>
                <c:pt idx="142">
                  <c:v>44434.558950612787</c:v>
                </c:pt>
                <c:pt idx="143">
                  <c:v>42225.413045429603</c:v>
                </c:pt>
                <c:pt idx="144">
                  <c:v>42334.787512831783</c:v>
                </c:pt>
                <c:pt idx="145">
                  <c:v>41012.888894612799</c:v>
                </c:pt>
                <c:pt idx="146">
                  <c:v>39227.563660994529</c:v>
                </c:pt>
                <c:pt idx="147">
                  <c:v>37637.828456835472</c:v>
                </c:pt>
                <c:pt idx="148">
                  <c:v>37968.378789410097</c:v>
                </c:pt>
                <c:pt idx="149">
                  <c:v>37278.4078123496</c:v>
                </c:pt>
                <c:pt idx="150">
                  <c:v>38311.009334594477</c:v>
                </c:pt>
                <c:pt idx="151">
                  <c:v>42805.478271112799</c:v>
                </c:pt>
                <c:pt idx="152">
                  <c:v>47127.154634612787</c:v>
                </c:pt>
                <c:pt idx="153">
                  <c:v>51415.331842094973</c:v>
                </c:pt>
                <c:pt idx="154">
                  <c:v>54001.333131112777</c:v>
                </c:pt>
                <c:pt idx="155">
                  <c:v>54194.240691112813</c:v>
                </c:pt>
                <c:pt idx="156">
                  <c:v>53827.587742483389</c:v>
                </c:pt>
                <c:pt idx="157">
                  <c:v>51250.351291112798</c:v>
                </c:pt>
                <c:pt idx="158">
                  <c:v>49521.411841112793</c:v>
                </c:pt>
                <c:pt idx="159">
                  <c:v>47005.153924612787</c:v>
                </c:pt>
                <c:pt idx="160">
                  <c:v>51294.629962083432</c:v>
                </c:pt>
                <c:pt idx="161">
                  <c:v>54140.67986275546</c:v>
                </c:pt>
                <c:pt idx="162">
                  <c:v>51979.597578110821</c:v>
                </c:pt>
                <c:pt idx="163">
                  <c:v>49884.512617479399</c:v>
                </c:pt>
                <c:pt idx="164">
                  <c:v>48648.891311112777</c:v>
                </c:pt>
                <c:pt idx="165">
                  <c:v>46336.047211112797</c:v>
                </c:pt>
                <c:pt idx="166">
                  <c:v>45095.623744612771</c:v>
                </c:pt>
                <c:pt idx="167">
                  <c:v>43049.069534612783</c:v>
                </c:pt>
              </c:numCache>
            </c:numRef>
          </c:val>
          <c:smooth val="0"/>
          <c:extLst>
            <c:ext xmlns:c16="http://schemas.microsoft.com/office/drawing/2014/chart" uri="{C3380CC4-5D6E-409C-BE32-E72D297353CC}">
              <c16:uniqueId val="{00000008-CFF0-4F45-800F-1E4AFEB6BC08}"/>
            </c:ext>
          </c:extLst>
        </c:ser>
        <c:dLbls>
          <c:showLegendKey val="0"/>
          <c:showVal val="0"/>
          <c:showCatName val="0"/>
          <c:showSerName val="0"/>
          <c:showPercent val="0"/>
          <c:showBubbleSize val="0"/>
        </c:dLbls>
        <c:marker val="1"/>
        <c:smooth val="0"/>
        <c:axId val="-2133334648"/>
        <c:axId val="-2133331768"/>
      </c:lineChart>
      <c:catAx>
        <c:axId val="-2133334648"/>
        <c:scaling>
          <c:orientation val="minMax"/>
        </c:scaling>
        <c:delete val="1"/>
        <c:axPos val="b"/>
        <c:numFmt formatCode="General" sourceLinked="1"/>
        <c:majorTickMark val="out"/>
        <c:minorTickMark val="none"/>
        <c:tickLblPos val="nextTo"/>
        <c:crossAx val="-2133331768"/>
        <c:crosses val="autoZero"/>
        <c:auto val="1"/>
        <c:lblAlgn val="ctr"/>
        <c:lblOffset val="100"/>
        <c:tickLblSkip val="24"/>
        <c:noMultiLvlLbl val="0"/>
      </c:catAx>
      <c:valAx>
        <c:axId val="-2133331768"/>
        <c:scaling>
          <c:orientation val="minMax"/>
          <c:max val="60000"/>
        </c:scaling>
        <c:delete val="0"/>
        <c:axPos val="l"/>
        <c:numFmt formatCode="0," sourceLinked="0"/>
        <c:majorTickMark val="out"/>
        <c:minorTickMark val="none"/>
        <c:tickLblPos val="nextTo"/>
        <c:txPr>
          <a:bodyPr/>
          <a:lstStyle/>
          <a:p>
            <a:pPr>
              <a:defRPr sz="800"/>
            </a:pPr>
            <a:endParaRPr lang="en-US"/>
          </a:p>
        </c:txPr>
        <c:crossAx val="-2133334648"/>
        <c:crosses val="autoZero"/>
        <c:crossBetween val="between"/>
      </c:valAx>
    </c:plotArea>
    <c:plotVisOnly val="1"/>
    <c:dispBlanksAs val="zero"/>
    <c:showDLblsOverMax val="0"/>
  </c:chart>
  <c:spPr>
    <a:ln>
      <a:noFill/>
    </a:ln>
  </c:spPr>
  <c:txPr>
    <a:bodyPr/>
    <a:lstStyle/>
    <a:p>
      <a:pPr>
        <a:defRPr sz="1200" b="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Sheet1!$A$4</c:f>
              <c:strCache>
                <c:ptCount val="1"/>
                <c:pt idx="0">
                  <c:v>RO (85 TWh)</c:v>
                </c:pt>
              </c:strCache>
            </c:strRef>
          </c:tx>
          <c:spPr>
            <a:solidFill>
              <a:schemeClr val="tx2"/>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Sheet1!$B$3:$G$3</c:f>
              <c:strCache>
                <c:ptCount val="6"/>
                <c:pt idx="0">
                  <c:v>2002-2008</c:v>
                </c:pt>
                <c:pt idx="1">
                  <c:v>2010-2019</c:v>
                </c:pt>
                <c:pt idx="2">
                  <c:v>2014</c:v>
                </c:pt>
                <c:pt idx="3">
                  <c:v>2015</c:v>
                </c:pt>
                <c:pt idx="4">
                  <c:v>2016</c:v>
                </c:pt>
                <c:pt idx="5">
                  <c:v>2017</c:v>
                </c:pt>
              </c:strCache>
            </c:strRef>
          </c:cat>
          <c:val>
            <c:numRef>
              <c:f>Sheet1!$B$4:$G$4</c:f>
              <c:numCache>
                <c:formatCode>General</c:formatCode>
                <c:ptCount val="6"/>
                <c:pt idx="0">
                  <c:v>108</c:v>
                </c:pt>
              </c:numCache>
            </c:numRef>
          </c:val>
          <c:extLst>
            <c:ext xmlns:c16="http://schemas.microsoft.com/office/drawing/2014/chart" uri="{C3380CC4-5D6E-409C-BE32-E72D297353CC}">
              <c16:uniqueId val="{00000000-7564-47FE-8FD1-C13E0DBE974D}"/>
            </c:ext>
          </c:extLst>
        </c:ser>
        <c:ser>
          <c:idx val="1"/>
          <c:order val="1"/>
          <c:tx>
            <c:strRef>
              <c:f>Sheet1!$A$5</c:f>
              <c:strCache>
                <c:ptCount val="1"/>
                <c:pt idx="0">
                  <c:v>FIT (8 TWh)</c:v>
                </c:pt>
              </c:strCache>
            </c:strRef>
          </c:tx>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Sheet1!$B$3:$G$3</c:f>
              <c:strCache>
                <c:ptCount val="6"/>
                <c:pt idx="0">
                  <c:v>2002-2008</c:v>
                </c:pt>
                <c:pt idx="1">
                  <c:v>2010-2019</c:v>
                </c:pt>
                <c:pt idx="2">
                  <c:v>2014</c:v>
                </c:pt>
                <c:pt idx="3">
                  <c:v>2015</c:v>
                </c:pt>
                <c:pt idx="4">
                  <c:v>2016</c:v>
                </c:pt>
                <c:pt idx="5">
                  <c:v>2017</c:v>
                </c:pt>
              </c:strCache>
            </c:strRef>
          </c:cat>
          <c:val>
            <c:numRef>
              <c:f>Sheet1!$B$5:$G$5</c:f>
              <c:numCache>
                <c:formatCode>General</c:formatCode>
                <c:ptCount val="6"/>
                <c:pt idx="1">
                  <c:v>175</c:v>
                </c:pt>
              </c:numCache>
            </c:numRef>
          </c:val>
          <c:extLst>
            <c:ext xmlns:c16="http://schemas.microsoft.com/office/drawing/2014/chart" uri="{C3380CC4-5D6E-409C-BE32-E72D297353CC}">
              <c16:uniqueId val="{00000001-7564-47FE-8FD1-C13E0DBE974D}"/>
            </c:ext>
          </c:extLst>
        </c:ser>
        <c:ser>
          <c:idx val="2"/>
          <c:order val="2"/>
          <c:tx>
            <c:strRef>
              <c:f>Sheet1!$A$6</c:f>
              <c:strCache>
                <c:ptCount val="1"/>
                <c:pt idx="0">
                  <c:v>CfD FIDER (22 TWh)</c:v>
                </c:pt>
              </c:strCache>
            </c:strRef>
          </c:tx>
          <c:spPr>
            <a:solidFill>
              <a:schemeClr val="accent1"/>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Sheet1!$B$3:$G$3</c:f>
              <c:strCache>
                <c:ptCount val="6"/>
                <c:pt idx="0">
                  <c:v>2002-2008</c:v>
                </c:pt>
                <c:pt idx="1">
                  <c:v>2010-2019</c:v>
                </c:pt>
                <c:pt idx="2">
                  <c:v>2014</c:v>
                </c:pt>
                <c:pt idx="3">
                  <c:v>2015</c:v>
                </c:pt>
                <c:pt idx="4">
                  <c:v>2016</c:v>
                </c:pt>
                <c:pt idx="5">
                  <c:v>2017</c:v>
                </c:pt>
              </c:strCache>
            </c:strRef>
          </c:cat>
          <c:val>
            <c:numRef>
              <c:f>Sheet1!$B$6:$G$6</c:f>
              <c:numCache>
                <c:formatCode>General</c:formatCode>
                <c:ptCount val="6"/>
                <c:pt idx="2">
                  <c:v>130</c:v>
                </c:pt>
              </c:numCache>
            </c:numRef>
          </c:val>
          <c:extLst>
            <c:ext xmlns:c16="http://schemas.microsoft.com/office/drawing/2014/chart" uri="{C3380CC4-5D6E-409C-BE32-E72D297353CC}">
              <c16:uniqueId val="{00000002-7564-47FE-8FD1-C13E0DBE974D}"/>
            </c:ext>
          </c:extLst>
        </c:ser>
        <c:ser>
          <c:idx val="3"/>
          <c:order val="3"/>
          <c:tx>
            <c:strRef>
              <c:f>Sheet1!$A$7</c:f>
              <c:strCache>
                <c:ptCount val="1"/>
                <c:pt idx="0">
                  <c:v>Auction 1 (7 TWh)</c:v>
                </c:pt>
              </c:strCache>
            </c:strRef>
          </c:tx>
          <c:spPr>
            <a:solidFill>
              <a:schemeClr val="accent1"/>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Sheet1!$B$3:$G$3</c:f>
              <c:strCache>
                <c:ptCount val="6"/>
                <c:pt idx="0">
                  <c:v>2002-2008</c:v>
                </c:pt>
                <c:pt idx="1">
                  <c:v>2010-2019</c:v>
                </c:pt>
                <c:pt idx="2">
                  <c:v>2014</c:v>
                </c:pt>
                <c:pt idx="3">
                  <c:v>2015</c:v>
                </c:pt>
                <c:pt idx="4">
                  <c:v>2016</c:v>
                </c:pt>
                <c:pt idx="5">
                  <c:v>2017</c:v>
                </c:pt>
              </c:strCache>
            </c:strRef>
          </c:cat>
          <c:val>
            <c:numRef>
              <c:f>Sheet1!$B$7:$G$7</c:f>
              <c:numCache>
                <c:formatCode>General</c:formatCode>
                <c:ptCount val="6"/>
                <c:pt idx="3">
                  <c:v>108</c:v>
                </c:pt>
              </c:numCache>
            </c:numRef>
          </c:val>
          <c:extLst>
            <c:ext xmlns:c16="http://schemas.microsoft.com/office/drawing/2014/chart" uri="{C3380CC4-5D6E-409C-BE32-E72D297353CC}">
              <c16:uniqueId val="{00000003-7564-47FE-8FD1-C13E0DBE974D}"/>
            </c:ext>
          </c:extLst>
        </c:ser>
        <c:ser>
          <c:idx val="4"/>
          <c:order val="4"/>
          <c:tx>
            <c:strRef>
              <c:f>Sheet1!$A$8</c:f>
              <c:strCache>
                <c:ptCount val="1"/>
                <c:pt idx="0">
                  <c:v>HPC (26 TWh)</c:v>
                </c:pt>
              </c:strCache>
            </c:strRef>
          </c:tx>
          <c:spPr>
            <a:solidFill>
              <a:schemeClr val="accent3"/>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Sheet1!$B$3:$G$3</c:f>
              <c:strCache>
                <c:ptCount val="6"/>
                <c:pt idx="0">
                  <c:v>2002-2008</c:v>
                </c:pt>
                <c:pt idx="1">
                  <c:v>2010-2019</c:v>
                </c:pt>
                <c:pt idx="2">
                  <c:v>2014</c:v>
                </c:pt>
                <c:pt idx="3">
                  <c:v>2015</c:v>
                </c:pt>
                <c:pt idx="4">
                  <c:v>2016</c:v>
                </c:pt>
                <c:pt idx="5">
                  <c:v>2017</c:v>
                </c:pt>
              </c:strCache>
            </c:strRef>
          </c:cat>
          <c:val>
            <c:numRef>
              <c:f>Sheet1!$B$8:$G$8</c:f>
              <c:numCache>
                <c:formatCode>General</c:formatCode>
                <c:ptCount val="6"/>
                <c:pt idx="4">
                  <c:v>92.5</c:v>
                </c:pt>
              </c:numCache>
            </c:numRef>
          </c:val>
          <c:extLst>
            <c:ext xmlns:c16="http://schemas.microsoft.com/office/drawing/2014/chart" uri="{C3380CC4-5D6E-409C-BE32-E72D297353CC}">
              <c16:uniqueId val="{00000004-7564-47FE-8FD1-C13E0DBE974D}"/>
            </c:ext>
          </c:extLst>
        </c:ser>
        <c:ser>
          <c:idx val="5"/>
          <c:order val="5"/>
          <c:tx>
            <c:strRef>
              <c:f>Sheet1!$A$9</c:f>
              <c:strCache>
                <c:ptCount val="1"/>
                <c:pt idx="0">
                  <c:v>Auction 2 (14 TWh)</c:v>
                </c:pt>
              </c:strCache>
            </c:strRef>
          </c:tx>
          <c:spPr>
            <a:solidFill>
              <a:schemeClr val="accent1"/>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Sheet1!$B$3:$G$3</c:f>
              <c:strCache>
                <c:ptCount val="6"/>
                <c:pt idx="0">
                  <c:v>2002-2008</c:v>
                </c:pt>
                <c:pt idx="1">
                  <c:v>2010-2019</c:v>
                </c:pt>
                <c:pt idx="2">
                  <c:v>2014</c:v>
                </c:pt>
                <c:pt idx="3">
                  <c:v>2015</c:v>
                </c:pt>
                <c:pt idx="4">
                  <c:v>2016</c:v>
                </c:pt>
                <c:pt idx="5">
                  <c:v>2017</c:v>
                </c:pt>
              </c:strCache>
            </c:strRef>
          </c:cat>
          <c:val>
            <c:numRef>
              <c:f>Sheet1!$B$9:$G$9</c:f>
              <c:numCache>
                <c:formatCode>General</c:formatCode>
                <c:ptCount val="6"/>
                <c:pt idx="5">
                  <c:v>64</c:v>
                </c:pt>
              </c:numCache>
            </c:numRef>
          </c:val>
          <c:extLst>
            <c:ext xmlns:c16="http://schemas.microsoft.com/office/drawing/2014/chart" uri="{C3380CC4-5D6E-409C-BE32-E72D297353CC}">
              <c16:uniqueId val="{00000005-7564-47FE-8FD1-C13E0DBE974D}"/>
            </c:ext>
          </c:extLst>
        </c:ser>
        <c:ser>
          <c:idx val="6"/>
          <c:order val="6"/>
          <c:tx>
            <c:strRef>
              <c:f>Sheet1!$A$10</c:f>
              <c:strCache>
                <c:ptCount val="1"/>
                <c:pt idx="0">
                  <c:v>Integration costs</c:v>
                </c:pt>
              </c:strCache>
            </c:strRef>
          </c:tx>
          <c:spPr>
            <a:solidFill>
              <a:schemeClr val="bg1">
                <a:lumMod val="75000"/>
              </a:schemeClr>
            </a:solidFill>
          </c:spPr>
          <c:invertIfNegative val="0"/>
          <c:cat>
            <c:strRef>
              <c:f>Sheet1!$B$3:$G$3</c:f>
              <c:strCache>
                <c:ptCount val="6"/>
                <c:pt idx="0">
                  <c:v>2002-2008</c:v>
                </c:pt>
                <c:pt idx="1">
                  <c:v>2010-2019</c:v>
                </c:pt>
                <c:pt idx="2">
                  <c:v>2014</c:v>
                </c:pt>
                <c:pt idx="3">
                  <c:v>2015</c:v>
                </c:pt>
                <c:pt idx="4">
                  <c:v>2016</c:v>
                </c:pt>
                <c:pt idx="5">
                  <c:v>2017</c:v>
                </c:pt>
              </c:strCache>
            </c:strRef>
          </c:cat>
          <c:val>
            <c:numRef>
              <c:f>Sheet1!$B$10:$G$10</c:f>
              <c:numCache>
                <c:formatCode>General</c:formatCode>
                <c:ptCount val="6"/>
                <c:pt idx="0">
                  <c:v>5</c:v>
                </c:pt>
                <c:pt idx="1">
                  <c:v>5</c:v>
                </c:pt>
                <c:pt idx="2">
                  <c:v>10</c:v>
                </c:pt>
                <c:pt idx="3">
                  <c:v>10</c:v>
                </c:pt>
                <c:pt idx="5">
                  <c:v>10</c:v>
                </c:pt>
              </c:numCache>
            </c:numRef>
          </c:val>
          <c:extLst>
            <c:ext xmlns:c16="http://schemas.microsoft.com/office/drawing/2014/chart" uri="{C3380CC4-5D6E-409C-BE32-E72D297353CC}">
              <c16:uniqueId val="{00000006-7564-47FE-8FD1-C13E0DBE974D}"/>
            </c:ext>
          </c:extLst>
        </c:ser>
        <c:dLbls>
          <c:showLegendKey val="0"/>
          <c:showVal val="0"/>
          <c:showCatName val="0"/>
          <c:showSerName val="0"/>
          <c:showPercent val="0"/>
          <c:showBubbleSize val="0"/>
        </c:dLbls>
        <c:gapWidth val="150"/>
        <c:overlap val="100"/>
        <c:axId val="2089706200"/>
        <c:axId val="2089709112"/>
      </c:barChart>
      <c:catAx>
        <c:axId val="2089706200"/>
        <c:scaling>
          <c:orientation val="minMax"/>
        </c:scaling>
        <c:delete val="0"/>
        <c:axPos val="b"/>
        <c:numFmt formatCode="General" sourceLinked="0"/>
        <c:majorTickMark val="out"/>
        <c:minorTickMark val="none"/>
        <c:tickLblPos val="nextTo"/>
        <c:txPr>
          <a:bodyPr/>
          <a:lstStyle/>
          <a:p>
            <a:pPr>
              <a:defRPr sz="800"/>
            </a:pPr>
            <a:endParaRPr lang="en-US"/>
          </a:p>
        </c:txPr>
        <c:crossAx val="2089709112"/>
        <c:crosses val="autoZero"/>
        <c:auto val="1"/>
        <c:lblAlgn val="ctr"/>
        <c:lblOffset val="100"/>
        <c:noMultiLvlLbl val="0"/>
      </c:catAx>
      <c:valAx>
        <c:axId val="2089709112"/>
        <c:scaling>
          <c:orientation val="minMax"/>
        </c:scaling>
        <c:delete val="0"/>
        <c:axPos val="l"/>
        <c:numFmt formatCode="General" sourceLinked="1"/>
        <c:majorTickMark val="out"/>
        <c:minorTickMark val="none"/>
        <c:tickLblPos val="nextTo"/>
        <c:txPr>
          <a:bodyPr/>
          <a:lstStyle/>
          <a:p>
            <a:pPr>
              <a:defRPr sz="800"/>
            </a:pPr>
            <a:endParaRPr lang="en-US"/>
          </a:p>
        </c:txPr>
        <c:crossAx val="208970620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837800754055104E-2"/>
          <c:y val="5.1697214860769503E-2"/>
          <c:w val="0.65677348403596802"/>
          <c:h val="0.89660557027846099"/>
        </c:manualLayout>
      </c:layout>
      <c:barChart>
        <c:barDir val="col"/>
        <c:grouping val="stacked"/>
        <c:varyColors val="0"/>
        <c:ser>
          <c:idx val="0"/>
          <c:order val="0"/>
          <c:tx>
            <c:strRef>
              <c:f>Sheet1!$D$6</c:f>
              <c:strCache>
                <c:ptCount val="1"/>
                <c:pt idx="0">
                  <c:v>Electricity</c:v>
                </c:pt>
              </c:strCache>
            </c:strRef>
          </c:tx>
          <c:spPr>
            <a:solidFill>
              <a:schemeClr val="accent6"/>
            </a:solidFill>
            <a:ln>
              <a:solidFill>
                <a:schemeClr val="tx1"/>
              </a:solidFill>
            </a:ln>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D7-4601-AAC1-0EBB0C276F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Sheet1!$I$3:$J$3</c:f>
              <c:numCache>
                <c:formatCode>General</c:formatCode>
                <c:ptCount val="2"/>
                <c:pt idx="0" formatCode="0%">
                  <c:v>1.48973019944285E-2</c:v>
                </c:pt>
              </c:numCache>
            </c:numRef>
          </c:val>
          <c:extLst>
            <c:ext xmlns:c16="http://schemas.microsoft.com/office/drawing/2014/chart" uri="{C3380CC4-5D6E-409C-BE32-E72D297353CC}">
              <c16:uniqueId val="{00000001-58D7-4601-AAC1-0EBB0C276F25}"/>
            </c:ext>
          </c:extLst>
        </c:ser>
        <c:ser>
          <c:idx val="1"/>
          <c:order val="1"/>
          <c:spPr>
            <a:solidFill>
              <a:schemeClr val="bg1"/>
            </a:solidFill>
            <a:ln>
              <a:solidFill>
                <a:schemeClr val="tx1"/>
              </a:solidFill>
              <a:prstDash val="dash"/>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58D7-4601-AAC1-0EBB0C276F2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Sheet1!$I$4:$J$4</c:f>
              <c:numCache>
                <c:formatCode>General</c:formatCode>
                <c:ptCount val="2"/>
                <c:pt idx="0" formatCode="0%">
                  <c:v>0.98510269800557204</c:v>
                </c:pt>
              </c:numCache>
            </c:numRef>
          </c:val>
          <c:extLst>
            <c:ext xmlns:c16="http://schemas.microsoft.com/office/drawing/2014/chart" uri="{C3380CC4-5D6E-409C-BE32-E72D297353CC}">
              <c16:uniqueId val="{00000003-58D7-4601-AAC1-0EBB0C276F25}"/>
            </c:ext>
          </c:extLst>
        </c:ser>
        <c:ser>
          <c:idx val="2"/>
          <c:order val="2"/>
          <c:tx>
            <c:strRef>
              <c:f>Sheet1!$K$5</c:f>
              <c:strCache>
                <c:ptCount val="1"/>
                <c:pt idx="0">
                  <c:v>Real estate</c:v>
                </c:pt>
              </c:strCache>
            </c:strRef>
          </c:tx>
          <c:spPr>
            <a:solidFill>
              <a:schemeClr val="tx2">
                <a:lumMod val="50000"/>
              </a:schemeClr>
            </a:solidFill>
            <a:ln>
              <a:solidFill>
                <a:schemeClr val="tx1"/>
              </a:solidFill>
            </a:ln>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Sheet1!$I$5:$J$5</c:f>
              <c:numCache>
                <c:formatCode>0%</c:formatCode>
                <c:ptCount val="2"/>
                <c:pt idx="1">
                  <c:v>0.12969426444271301</c:v>
                </c:pt>
              </c:numCache>
            </c:numRef>
          </c:val>
          <c:extLst>
            <c:ext xmlns:c16="http://schemas.microsoft.com/office/drawing/2014/chart" uri="{C3380CC4-5D6E-409C-BE32-E72D297353CC}">
              <c16:uniqueId val="{00000004-58D7-4601-AAC1-0EBB0C276F25}"/>
            </c:ext>
          </c:extLst>
        </c:ser>
        <c:ser>
          <c:idx val="3"/>
          <c:order val="3"/>
          <c:tx>
            <c:strRef>
              <c:f>Sheet1!$K$6</c:f>
              <c:strCache>
                <c:ptCount val="1"/>
                <c:pt idx="0">
                  <c:v>Retail</c:v>
                </c:pt>
              </c:strCache>
            </c:strRef>
          </c:tx>
          <c:spPr>
            <a:solidFill>
              <a:schemeClr val="tx2">
                <a:lumMod val="75000"/>
              </a:schemeClr>
            </a:solidFill>
            <a:ln>
              <a:solidFill>
                <a:schemeClr val="tx1"/>
              </a:solidFill>
            </a:ln>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Sheet1!$I$6:$J$6</c:f>
              <c:numCache>
                <c:formatCode>0%</c:formatCode>
                <c:ptCount val="2"/>
                <c:pt idx="1">
                  <c:v>0.10952733592503799</c:v>
                </c:pt>
              </c:numCache>
            </c:numRef>
          </c:val>
          <c:extLst>
            <c:ext xmlns:c16="http://schemas.microsoft.com/office/drawing/2014/chart" uri="{C3380CC4-5D6E-409C-BE32-E72D297353CC}">
              <c16:uniqueId val="{00000005-58D7-4601-AAC1-0EBB0C276F25}"/>
            </c:ext>
          </c:extLst>
        </c:ser>
        <c:ser>
          <c:idx val="4"/>
          <c:order val="4"/>
          <c:tx>
            <c:strRef>
              <c:f>Sheet1!$K$7</c:f>
              <c:strCache>
                <c:ptCount val="1"/>
                <c:pt idx="0">
                  <c:v>Manufacturing</c:v>
                </c:pt>
              </c:strCache>
            </c:strRef>
          </c:tx>
          <c:spPr>
            <a:solidFill>
              <a:schemeClr val="accent1">
                <a:lumMod val="75000"/>
              </a:schemeClr>
            </a:solidFill>
            <a:ln>
              <a:solidFill>
                <a:schemeClr val="tx1"/>
              </a:solidFill>
            </a:ln>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Sheet1!$I$7:$J$7</c:f>
              <c:numCache>
                <c:formatCode>0%</c:formatCode>
                <c:ptCount val="2"/>
                <c:pt idx="1">
                  <c:v>9.7716435161569498E-2</c:v>
                </c:pt>
              </c:numCache>
            </c:numRef>
          </c:val>
          <c:extLst>
            <c:ext xmlns:c16="http://schemas.microsoft.com/office/drawing/2014/chart" uri="{C3380CC4-5D6E-409C-BE32-E72D297353CC}">
              <c16:uniqueId val="{00000006-58D7-4601-AAC1-0EBB0C276F25}"/>
            </c:ext>
          </c:extLst>
        </c:ser>
        <c:ser>
          <c:idx val="5"/>
          <c:order val="5"/>
          <c:tx>
            <c:strRef>
              <c:f>Sheet1!$K$8</c:f>
              <c:strCache>
                <c:ptCount val="1"/>
                <c:pt idx="0">
                  <c:v>Health &amp; social work</c:v>
                </c:pt>
              </c:strCache>
            </c:strRef>
          </c:tx>
          <c:spPr>
            <a:solidFill>
              <a:schemeClr val="tx2">
                <a:lumMod val="60000"/>
                <a:lumOff val="40000"/>
              </a:schemeClr>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Sheet1!$I$8:$J$8</c:f>
              <c:numCache>
                <c:formatCode>0%</c:formatCode>
                <c:ptCount val="2"/>
                <c:pt idx="1">
                  <c:v>7.8449081881150504E-2</c:v>
                </c:pt>
              </c:numCache>
            </c:numRef>
          </c:val>
          <c:extLst>
            <c:ext xmlns:c16="http://schemas.microsoft.com/office/drawing/2014/chart" uri="{C3380CC4-5D6E-409C-BE32-E72D297353CC}">
              <c16:uniqueId val="{00000007-58D7-4601-AAC1-0EBB0C276F25}"/>
            </c:ext>
          </c:extLst>
        </c:ser>
        <c:ser>
          <c:idx val="6"/>
          <c:order val="6"/>
          <c:tx>
            <c:strRef>
              <c:f>Sheet1!$K$9</c:f>
              <c:strCache>
                <c:ptCount val="1"/>
                <c:pt idx="0">
                  <c:v>Science &amp; technology</c:v>
                </c:pt>
              </c:strCache>
            </c:strRef>
          </c:tx>
          <c:spPr>
            <a:solidFill>
              <a:schemeClr val="accent3">
                <a:lumMod val="50000"/>
              </a:schemeClr>
            </a:solidFill>
            <a:ln>
              <a:solidFill>
                <a:schemeClr val="tx1"/>
              </a:solidFill>
            </a:ln>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Sheet1!$I$9:$J$9</c:f>
              <c:numCache>
                <c:formatCode>0%</c:formatCode>
                <c:ptCount val="2"/>
                <c:pt idx="1">
                  <c:v>7.4852581282833897E-2</c:v>
                </c:pt>
              </c:numCache>
            </c:numRef>
          </c:val>
          <c:extLst>
            <c:ext xmlns:c16="http://schemas.microsoft.com/office/drawing/2014/chart" uri="{C3380CC4-5D6E-409C-BE32-E72D297353CC}">
              <c16:uniqueId val="{00000008-58D7-4601-AAC1-0EBB0C276F25}"/>
            </c:ext>
          </c:extLst>
        </c:ser>
        <c:ser>
          <c:idx val="7"/>
          <c:order val="7"/>
          <c:tx>
            <c:strRef>
              <c:f>Sheet1!$K$10</c:f>
              <c:strCache>
                <c:ptCount val="1"/>
                <c:pt idx="0">
                  <c:v>Finance &amp; insurance</c:v>
                </c:pt>
              </c:strCache>
            </c:strRef>
          </c:tx>
          <c:spPr>
            <a:solidFill>
              <a:schemeClr val="accent3">
                <a:lumMod val="75000"/>
              </a:schemeClr>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Sheet1!$I$10:$J$10</c:f>
              <c:numCache>
                <c:formatCode>0%</c:formatCode>
                <c:ptCount val="2"/>
                <c:pt idx="1">
                  <c:v>7.2224669365592395E-2</c:v>
                </c:pt>
              </c:numCache>
            </c:numRef>
          </c:val>
          <c:extLst>
            <c:ext xmlns:c16="http://schemas.microsoft.com/office/drawing/2014/chart" uri="{C3380CC4-5D6E-409C-BE32-E72D297353CC}">
              <c16:uniqueId val="{00000009-58D7-4601-AAC1-0EBB0C276F25}"/>
            </c:ext>
          </c:extLst>
        </c:ser>
        <c:ser>
          <c:idx val="8"/>
          <c:order val="8"/>
          <c:tx>
            <c:strRef>
              <c:f>Sheet1!$K$11</c:f>
              <c:strCache>
                <c:ptCount val="1"/>
                <c:pt idx="0">
                  <c:v>IT</c:v>
                </c:pt>
              </c:strCache>
            </c:strRef>
          </c:tx>
          <c:spPr>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Sheet1!$I$11:$J$11</c:f>
              <c:numCache>
                <c:formatCode>0%</c:formatCode>
                <c:ptCount val="2"/>
                <c:pt idx="1">
                  <c:v>6.5097080911361502E-2</c:v>
                </c:pt>
              </c:numCache>
            </c:numRef>
          </c:val>
          <c:extLst>
            <c:ext xmlns:c16="http://schemas.microsoft.com/office/drawing/2014/chart" uri="{C3380CC4-5D6E-409C-BE32-E72D297353CC}">
              <c16:uniqueId val="{0000000A-58D7-4601-AAC1-0EBB0C276F25}"/>
            </c:ext>
          </c:extLst>
        </c:ser>
        <c:ser>
          <c:idx val="9"/>
          <c:order val="9"/>
          <c:tx>
            <c:strRef>
              <c:f>Sheet1!$K$12</c:f>
              <c:strCache>
                <c:ptCount val="1"/>
                <c:pt idx="0">
                  <c:v>Construction</c:v>
                </c:pt>
              </c:strCache>
            </c:strRef>
          </c:tx>
          <c:spPr>
            <a:solidFill>
              <a:schemeClr val="accent3">
                <a:lumMod val="60000"/>
                <a:lumOff val="40000"/>
              </a:schemeClr>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Sheet1!$I$12:$J$12</c:f>
              <c:numCache>
                <c:formatCode>0%</c:formatCode>
                <c:ptCount val="2"/>
                <c:pt idx="1">
                  <c:v>6.1174116717936697E-2</c:v>
                </c:pt>
              </c:numCache>
            </c:numRef>
          </c:val>
          <c:extLst>
            <c:ext xmlns:c16="http://schemas.microsoft.com/office/drawing/2014/chart" uri="{C3380CC4-5D6E-409C-BE32-E72D297353CC}">
              <c16:uniqueId val="{0000000B-58D7-4601-AAC1-0EBB0C276F25}"/>
            </c:ext>
          </c:extLst>
        </c:ser>
        <c:ser>
          <c:idx val="10"/>
          <c:order val="10"/>
          <c:tx>
            <c:strRef>
              <c:f>Sheet1!$K$13</c:f>
              <c:strCache>
                <c:ptCount val="1"/>
                <c:pt idx="0">
                  <c:v>Education</c:v>
                </c:pt>
              </c:strCache>
            </c:strRef>
          </c:tx>
          <c:spPr>
            <a:solidFill>
              <a:schemeClr val="accent3">
                <a:lumMod val="40000"/>
                <a:lumOff val="60000"/>
              </a:schemeClr>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Sheet1!$I$13:$J$13</c:f>
              <c:numCache>
                <c:formatCode>0%</c:formatCode>
                <c:ptCount val="2"/>
                <c:pt idx="1">
                  <c:v>5.8826459394290001E-2</c:v>
                </c:pt>
              </c:numCache>
            </c:numRef>
          </c:val>
          <c:extLst>
            <c:ext xmlns:c16="http://schemas.microsoft.com/office/drawing/2014/chart" uri="{C3380CC4-5D6E-409C-BE32-E72D297353CC}">
              <c16:uniqueId val="{0000000C-58D7-4601-AAC1-0EBB0C276F25}"/>
            </c:ext>
          </c:extLst>
        </c:ser>
        <c:ser>
          <c:idx val="11"/>
          <c:order val="11"/>
          <c:tx>
            <c:strRef>
              <c:f>Sheet1!$K$14</c:f>
              <c:strCache>
                <c:ptCount val="1"/>
                <c:pt idx="0">
                  <c:v>Other</c:v>
                </c:pt>
              </c:strCache>
            </c:strRef>
          </c:tx>
          <c:spPr>
            <a:solidFill>
              <a:schemeClr val="bg1">
                <a:lumMod val="95000"/>
              </a:schemeClr>
            </a:solidFill>
            <a:ln>
              <a:solidFill>
                <a:schemeClr val="tx1"/>
              </a:solidFill>
              <a:prstDash val="solid"/>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Sheet1!$I$14:$J$14</c:f>
              <c:numCache>
                <c:formatCode>0%</c:formatCode>
                <c:ptCount val="2"/>
                <c:pt idx="1">
                  <c:v>0.235766727358489</c:v>
                </c:pt>
              </c:numCache>
            </c:numRef>
          </c:val>
          <c:extLst>
            <c:ext xmlns:c16="http://schemas.microsoft.com/office/drawing/2014/chart" uri="{C3380CC4-5D6E-409C-BE32-E72D297353CC}">
              <c16:uniqueId val="{0000000D-58D7-4601-AAC1-0EBB0C276F25}"/>
            </c:ext>
          </c:extLst>
        </c:ser>
        <c:dLbls>
          <c:showLegendKey val="0"/>
          <c:showVal val="0"/>
          <c:showCatName val="0"/>
          <c:showSerName val="0"/>
          <c:showPercent val="0"/>
          <c:showBubbleSize val="0"/>
        </c:dLbls>
        <c:gapWidth val="150"/>
        <c:overlap val="100"/>
        <c:axId val="-2136932136"/>
        <c:axId val="-2136934872"/>
      </c:barChart>
      <c:catAx>
        <c:axId val="-2136932136"/>
        <c:scaling>
          <c:orientation val="minMax"/>
        </c:scaling>
        <c:delete val="0"/>
        <c:axPos val="b"/>
        <c:majorTickMark val="out"/>
        <c:minorTickMark val="none"/>
        <c:tickLblPos val="none"/>
        <c:crossAx val="-2136934872"/>
        <c:crosses val="autoZero"/>
        <c:auto val="1"/>
        <c:lblAlgn val="ctr"/>
        <c:lblOffset val="100"/>
        <c:noMultiLvlLbl val="0"/>
      </c:catAx>
      <c:valAx>
        <c:axId val="-2136934872"/>
        <c:scaling>
          <c:orientation val="minMax"/>
          <c:max val="1"/>
        </c:scaling>
        <c:delete val="0"/>
        <c:axPos val="l"/>
        <c:numFmt formatCode="0%" sourceLinked="1"/>
        <c:majorTickMark val="out"/>
        <c:minorTickMark val="none"/>
        <c:tickLblPos val="nextTo"/>
        <c:txPr>
          <a:bodyPr/>
          <a:lstStyle/>
          <a:p>
            <a:pPr>
              <a:defRPr sz="1200"/>
            </a:pPr>
            <a:endParaRPr lang="en-US"/>
          </a:p>
        </c:txPr>
        <c:crossAx val="-2136932136"/>
        <c:crosses val="autoZero"/>
        <c:crossBetween val="between"/>
      </c:valAx>
    </c:plotArea>
    <c:legend>
      <c:legendPos val="r"/>
      <c:legendEntry>
        <c:idx val="10"/>
        <c:delete val="1"/>
      </c:legendEntry>
      <c:layout>
        <c:manualLayout>
          <c:xMode val="edge"/>
          <c:yMode val="edge"/>
          <c:x val="0.72771550323298195"/>
          <c:y val="4.5257851947166597E-2"/>
          <c:w val="0.234984794655274"/>
          <c:h val="0.901986730825313"/>
        </c:manualLayout>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285202078556897E-2"/>
          <c:y val="9.3271878841444195E-2"/>
          <c:w val="0.91599060882202998"/>
          <c:h val="0.81633040705201898"/>
        </c:manualLayout>
      </c:layout>
      <c:lineChart>
        <c:grouping val="standard"/>
        <c:varyColors val="0"/>
        <c:ser>
          <c:idx val="1"/>
          <c:order val="0"/>
          <c:tx>
            <c:strRef>
              <c:f>'Solar Summer Winter'!$L$3</c:f>
              <c:strCache>
                <c:ptCount val="1"/>
                <c:pt idx="0">
                  <c:v>Summer (typical day in Jul)</c:v>
                </c:pt>
              </c:strCache>
            </c:strRef>
          </c:tx>
          <c:spPr>
            <a:ln>
              <a:solidFill>
                <a:srgbClr val="005BBB">
                  <a:lumMod val="50000"/>
                </a:srgbClr>
              </a:solidFill>
            </a:ln>
          </c:spPr>
          <c:marker>
            <c:symbol val="none"/>
          </c:marker>
          <c:cat>
            <c:numRef>
              <c:f>'Solar Summer Winter'!$K$4:$K$27</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'Solar Summer Winter'!$U$4:$U$27</c:f>
              <c:numCache>
                <c:formatCode>0</c:formatCode>
                <c:ptCount val="24"/>
                <c:pt idx="0">
                  <c:v>28.075604628368559</c:v>
                </c:pt>
                <c:pt idx="1">
                  <c:v>27.44656796883573</c:v>
                </c:pt>
                <c:pt idx="2">
                  <c:v>26.48518216486563</c:v>
                </c:pt>
                <c:pt idx="3">
                  <c:v>25.754475533796359</c:v>
                </c:pt>
                <c:pt idx="4">
                  <c:v>24.366992850439321</c:v>
                </c:pt>
                <c:pt idx="5">
                  <c:v>24.740614646659271</c:v>
                </c:pt>
                <c:pt idx="6">
                  <c:v>29.60438127592203</c:v>
                </c:pt>
                <c:pt idx="7">
                  <c:v>35.25048346835078</c:v>
                </c:pt>
                <c:pt idx="8">
                  <c:v>38.542043719867223</c:v>
                </c:pt>
                <c:pt idx="9">
                  <c:v>40.362403803132302</c:v>
                </c:pt>
                <c:pt idx="10">
                  <c:v>41.136187678543322</c:v>
                </c:pt>
                <c:pt idx="11">
                  <c:v>41.66569343690395</c:v>
                </c:pt>
                <c:pt idx="12">
                  <c:v>41.905553545077282</c:v>
                </c:pt>
                <c:pt idx="13">
                  <c:v>41.070888375364483</c:v>
                </c:pt>
                <c:pt idx="14">
                  <c:v>40.329768056960823</c:v>
                </c:pt>
                <c:pt idx="15">
                  <c:v>39.842869450216227</c:v>
                </c:pt>
                <c:pt idx="16">
                  <c:v>40.67060982790597</c:v>
                </c:pt>
                <c:pt idx="17">
                  <c:v>40.967642239299657</c:v>
                </c:pt>
                <c:pt idx="18">
                  <c:v>39.095803350002598</c:v>
                </c:pt>
                <c:pt idx="19">
                  <c:v>37.452684984491619</c:v>
                </c:pt>
                <c:pt idx="20">
                  <c:v>36.465058498504362</c:v>
                </c:pt>
                <c:pt idx="21">
                  <c:v>36.437780527007803</c:v>
                </c:pt>
                <c:pt idx="22">
                  <c:v>34.906121624845333</c:v>
                </c:pt>
                <c:pt idx="23">
                  <c:v>30.944924746680879</c:v>
                </c:pt>
              </c:numCache>
            </c:numRef>
          </c:val>
          <c:smooth val="1"/>
          <c:extLst>
            <c:ext xmlns:c16="http://schemas.microsoft.com/office/drawing/2014/chart" uri="{C3380CC4-5D6E-409C-BE32-E72D297353CC}">
              <c16:uniqueId val="{00000000-B964-494D-A4E6-CB839D0819CD}"/>
            </c:ext>
          </c:extLst>
        </c:ser>
        <c:ser>
          <c:idx val="0"/>
          <c:order val="1"/>
          <c:tx>
            <c:strRef>
              <c:f>'Solar Summer Winter'!$M$3</c:f>
              <c:strCache>
                <c:ptCount val="1"/>
                <c:pt idx="0">
                  <c:v>Winter (typical day in Jan)</c:v>
                </c:pt>
              </c:strCache>
            </c:strRef>
          </c:tx>
          <c:spPr>
            <a:ln>
              <a:solidFill>
                <a:srgbClr val="FFA02F"/>
              </a:solidFill>
            </a:ln>
          </c:spPr>
          <c:marker>
            <c:symbol val="none"/>
          </c:marker>
          <c:val>
            <c:numRef>
              <c:f>'Solar Summer Winter'!$U$29:$U$52</c:f>
              <c:numCache>
                <c:formatCode>0</c:formatCode>
                <c:ptCount val="24"/>
                <c:pt idx="0">
                  <c:v>38.214062814449889</c:v>
                </c:pt>
                <c:pt idx="1">
                  <c:v>37.473395994123159</c:v>
                </c:pt>
                <c:pt idx="2">
                  <c:v>36.075065386384487</c:v>
                </c:pt>
                <c:pt idx="3">
                  <c:v>34.529490784754557</c:v>
                </c:pt>
                <c:pt idx="4">
                  <c:v>32.274279530063808</c:v>
                </c:pt>
                <c:pt idx="5">
                  <c:v>32.369630571271728</c:v>
                </c:pt>
                <c:pt idx="6">
                  <c:v>37.450886057587361</c:v>
                </c:pt>
                <c:pt idx="7">
                  <c:v>42.842592414505617</c:v>
                </c:pt>
                <c:pt idx="8">
                  <c:v>45.06422887909234</c:v>
                </c:pt>
                <c:pt idx="9">
                  <c:v>47.339292355577712</c:v>
                </c:pt>
                <c:pt idx="10">
                  <c:v>48.314184542154628</c:v>
                </c:pt>
                <c:pt idx="11">
                  <c:v>48.916910064719808</c:v>
                </c:pt>
                <c:pt idx="12">
                  <c:v>49.404467809960849</c:v>
                </c:pt>
                <c:pt idx="13">
                  <c:v>48.798911559130246</c:v>
                </c:pt>
                <c:pt idx="14">
                  <c:v>48.202785796824003</c:v>
                </c:pt>
                <c:pt idx="15">
                  <c:v>47.370612900308302</c:v>
                </c:pt>
                <c:pt idx="16">
                  <c:v>50.833477038106381</c:v>
                </c:pt>
                <c:pt idx="17">
                  <c:v>52.96001659835494</c:v>
                </c:pt>
                <c:pt idx="18">
                  <c:v>51.174836083534323</c:v>
                </c:pt>
                <c:pt idx="19">
                  <c:v>49.719012667531828</c:v>
                </c:pt>
                <c:pt idx="20">
                  <c:v>47.507749008852663</c:v>
                </c:pt>
                <c:pt idx="21">
                  <c:v>45.132077324198107</c:v>
                </c:pt>
                <c:pt idx="22">
                  <c:v>41.576499231675889</c:v>
                </c:pt>
                <c:pt idx="23">
                  <c:v>38.423238927504329</c:v>
                </c:pt>
              </c:numCache>
            </c:numRef>
          </c:val>
          <c:smooth val="0"/>
          <c:extLst>
            <c:ext xmlns:c16="http://schemas.microsoft.com/office/drawing/2014/chart" uri="{C3380CC4-5D6E-409C-BE32-E72D297353CC}">
              <c16:uniqueId val="{00000001-B964-494D-A4E6-CB839D0819CD}"/>
            </c:ext>
          </c:extLst>
        </c:ser>
        <c:dLbls>
          <c:showLegendKey val="0"/>
          <c:showVal val="0"/>
          <c:showCatName val="0"/>
          <c:showSerName val="0"/>
          <c:showPercent val="0"/>
          <c:showBubbleSize val="0"/>
        </c:dLbls>
        <c:smooth val="0"/>
        <c:axId val="-2135788952"/>
        <c:axId val="-2135785912"/>
      </c:lineChart>
      <c:catAx>
        <c:axId val="-2135788952"/>
        <c:scaling>
          <c:orientation val="minMax"/>
        </c:scaling>
        <c:delete val="0"/>
        <c:axPos val="b"/>
        <c:numFmt formatCode="General" sourceLinked="1"/>
        <c:majorTickMark val="out"/>
        <c:minorTickMark val="none"/>
        <c:tickLblPos val="nextTo"/>
        <c:crossAx val="-2135785912"/>
        <c:crosses val="autoZero"/>
        <c:auto val="1"/>
        <c:lblAlgn val="ctr"/>
        <c:lblOffset val="100"/>
        <c:noMultiLvlLbl val="0"/>
      </c:catAx>
      <c:valAx>
        <c:axId val="-2135785912"/>
        <c:scaling>
          <c:orientation val="minMax"/>
          <c:min val="0"/>
        </c:scaling>
        <c:delete val="0"/>
        <c:axPos val="l"/>
        <c:numFmt formatCode="0" sourceLinked="1"/>
        <c:majorTickMark val="out"/>
        <c:minorTickMark val="none"/>
        <c:tickLblPos val="nextTo"/>
        <c:crossAx val="-2135788952"/>
        <c:crosses val="autoZero"/>
        <c:crossBetween val="midCat"/>
      </c:valAx>
    </c:plotArea>
    <c:legend>
      <c:legendPos val="r"/>
      <c:layout>
        <c:manualLayout>
          <c:xMode val="edge"/>
          <c:yMode val="edge"/>
          <c:x val="0.58813972709052897"/>
          <c:y val="0.62716401548503997"/>
          <c:w val="0.41186027290947103"/>
          <c:h val="0.20166318554405999"/>
        </c:manualLayout>
      </c:layout>
      <c:overlay val="0"/>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sz="1200" dirty="0"/>
              <a:t>Marginal Offshore Intermittency Cost*</a:t>
            </a:r>
          </a:p>
        </c:rich>
      </c:tx>
      <c:layout>
        <c:manualLayout>
          <c:xMode val="edge"/>
          <c:yMode val="edge"/>
          <c:x val="9.2105716933421303E-2"/>
          <c:y val="5.2714662349560701E-3"/>
        </c:manualLayout>
      </c:layout>
      <c:overlay val="0"/>
    </c:title>
    <c:autoTitleDeleted val="0"/>
    <c:plotArea>
      <c:layout>
        <c:manualLayout>
          <c:layoutTarget val="inner"/>
          <c:xMode val="edge"/>
          <c:yMode val="edge"/>
          <c:x val="8.4723182239425696E-2"/>
          <c:y val="0.10393318479005299"/>
          <c:w val="0.75990490282919199"/>
          <c:h val="0.74324497470802597"/>
        </c:manualLayout>
      </c:layout>
      <c:lineChart>
        <c:grouping val="standard"/>
        <c:varyColors val="0"/>
        <c:ser>
          <c:idx val="0"/>
          <c:order val="0"/>
          <c:tx>
            <c:v>£100/KWh Storage (Today / 4)</c:v>
          </c:tx>
          <c:marker>
            <c:symbol val="none"/>
          </c:marker>
          <c:cat>
            <c:numRef>
              <c:f>Sheet6!$A$8:$A$48</c:f>
              <c:numCache>
                <c:formatCode>0%</c:formatCode>
                <c:ptCount val="41"/>
                <c:pt idx="0">
                  <c:v>0.6</c:v>
                </c:pt>
                <c:pt idx="1">
                  <c:v>0.61</c:v>
                </c:pt>
                <c:pt idx="2">
                  <c:v>0.62</c:v>
                </c:pt>
                <c:pt idx="3">
                  <c:v>0.63</c:v>
                </c:pt>
                <c:pt idx="4">
                  <c:v>0.64</c:v>
                </c:pt>
                <c:pt idx="5">
                  <c:v>0.65</c:v>
                </c:pt>
                <c:pt idx="6">
                  <c:v>0.66</c:v>
                </c:pt>
                <c:pt idx="7">
                  <c:v>0.67</c:v>
                </c:pt>
                <c:pt idx="8">
                  <c:v>0.68</c:v>
                </c:pt>
                <c:pt idx="9">
                  <c:v>0.69</c:v>
                </c:pt>
                <c:pt idx="10">
                  <c:v>0.7</c:v>
                </c:pt>
                <c:pt idx="11">
                  <c:v>0.71</c:v>
                </c:pt>
                <c:pt idx="12">
                  <c:v>0.72</c:v>
                </c:pt>
                <c:pt idx="13">
                  <c:v>0.73</c:v>
                </c:pt>
                <c:pt idx="14">
                  <c:v>0.74</c:v>
                </c:pt>
                <c:pt idx="15">
                  <c:v>0.75</c:v>
                </c:pt>
                <c:pt idx="16">
                  <c:v>0.76</c:v>
                </c:pt>
                <c:pt idx="17">
                  <c:v>0.77</c:v>
                </c:pt>
                <c:pt idx="18">
                  <c:v>0.78</c:v>
                </c:pt>
                <c:pt idx="19">
                  <c:v>0.79</c:v>
                </c:pt>
                <c:pt idx="20">
                  <c:v>0.8</c:v>
                </c:pt>
                <c:pt idx="21">
                  <c:v>0.81</c:v>
                </c:pt>
                <c:pt idx="22">
                  <c:v>0.82</c:v>
                </c:pt>
                <c:pt idx="23">
                  <c:v>0.83</c:v>
                </c:pt>
                <c:pt idx="24">
                  <c:v>0.84</c:v>
                </c:pt>
                <c:pt idx="25">
                  <c:v>0.85</c:v>
                </c:pt>
                <c:pt idx="26">
                  <c:v>0.86</c:v>
                </c:pt>
                <c:pt idx="27">
                  <c:v>0.87</c:v>
                </c:pt>
                <c:pt idx="28">
                  <c:v>0.88</c:v>
                </c:pt>
                <c:pt idx="29">
                  <c:v>0.89</c:v>
                </c:pt>
                <c:pt idx="30">
                  <c:v>0.9</c:v>
                </c:pt>
                <c:pt idx="31">
                  <c:v>0.91</c:v>
                </c:pt>
                <c:pt idx="32">
                  <c:v>0.92</c:v>
                </c:pt>
                <c:pt idx="33">
                  <c:v>0.93</c:v>
                </c:pt>
                <c:pt idx="34">
                  <c:v>0.94</c:v>
                </c:pt>
                <c:pt idx="35">
                  <c:v>0.95</c:v>
                </c:pt>
                <c:pt idx="36">
                  <c:v>0.96</c:v>
                </c:pt>
                <c:pt idx="37">
                  <c:v>0.97</c:v>
                </c:pt>
                <c:pt idx="38">
                  <c:v>0.98</c:v>
                </c:pt>
                <c:pt idx="39">
                  <c:v>0.99</c:v>
                </c:pt>
                <c:pt idx="40">
                  <c:v>1</c:v>
                </c:pt>
              </c:numCache>
            </c:numRef>
          </c:cat>
          <c:val>
            <c:numRef>
              <c:f>Sheet6!$C$8:$C$47</c:f>
              <c:numCache>
                <c:formatCode>General</c:formatCode>
                <c:ptCount val="40"/>
                <c:pt idx="0">
                  <c:v>13.88450147058867</c:v>
                </c:pt>
                <c:pt idx="1">
                  <c:v>14.97316721391314</c:v>
                </c:pt>
                <c:pt idx="2">
                  <c:v>16.090113129253339</c:v>
                </c:pt>
                <c:pt idx="3">
                  <c:v>17.236847753786279</c:v>
                </c:pt>
                <c:pt idx="4">
                  <c:v>18.415003643875199</c:v>
                </c:pt>
                <c:pt idx="5">
                  <c:v>19.626351353443152</c:v>
                </c:pt>
                <c:pt idx="6">
                  <c:v>20.87281543899298</c:v>
                </c:pt>
                <c:pt idx="7">
                  <c:v>22.156492854429281</c:v>
                </c:pt>
                <c:pt idx="8">
                  <c:v>23.479674177099689</c:v>
                </c:pt>
                <c:pt idx="9">
                  <c:v>24.84486820462665</c:v>
                </c:pt>
                <c:pt idx="10">
                  <c:v>26.254830586015249</c:v>
                </c:pt>
                <c:pt idx="11">
                  <c:v>27.712597308069551</c:v>
                </c:pt>
                <c:pt idx="12">
                  <c:v>29.221524059954159</c:v>
                </c:pt>
                <c:pt idx="13">
                  <c:v>30.78533275930177</c:v>
                </c:pt>
                <c:pt idx="14">
                  <c:v>32.408166862564201</c:v>
                </c:pt>
                <c:pt idx="15">
                  <c:v>34.094657528155302</c:v>
                </c:pt>
                <c:pt idx="16">
                  <c:v>35.850003292526267</c:v>
                </c:pt>
                <c:pt idx="17">
                  <c:v>37.680066712534497</c:v>
                </c:pt>
                <c:pt idx="18">
                  <c:v>39.591492503080353</c:v>
                </c:pt>
                <c:pt idx="19">
                  <c:v>41.591853175380741</c:v>
                </c:pt>
                <c:pt idx="20">
                  <c:v>43.689830234666303</c:v>
                </c:pt>
                <c:pt idx="21">
                  <c:v>45.89544189333099</c:v>
                </c:pt>
                <c:pt idx="22">
                  <c:v>48.220332407952853</c:v>
                </c:pt>
                <c:pt idx="23">
                  <c:v>50.678144203070637</c:v>
                </c:pt>
                <c:pt idx="24">
                  <c:v>53.28500294117736</c:v>
                </c:pt>
                <c:pt idx="25">
                  <c:v>56.060159350092903</c:v>
                </c:pt>
                <c:pt idx="26">
                  <c:v>59.02685282403182</c:v>
                </c:pt>
                <c:pt idx="27">
                  <c:v>62.213495626641851</c:v>
                </c:pt>
                <c:pt idx="28">
                  <c:v>65.655332056603868</c:v>
                </c:pt>
                <c:pt idx="29">
                  <c:v>69.396821267158003</c:v>
                </c:pt>
                <c:pt idx="30">
                  <c:v>73.49515899874396</c:v>
                </c:pt>
                <c:pt idx="31">
                  <c:v>78.025661172030496</c:v>
                </c:pt>
                <c:pt idx="32">
                  <c:v>83.090331705254968</c:v>
                </c:pt>
                <c:pt idx="33">
                  <c:v>88.832181588109449</c:v>
                </c:pt>
                <c:pt idx="34">
                  <c:v>95.460660820681568</c:v>
                </c:pt>
                <c:pt idx="35">
                  <c:v>103.3004877628216</c:v>
                </c:pt>
                <c:pt idx="36">
                  <c:v>112.8956604693327</c:v>
                </c:pt>
                <c:pt idx="37">
                  <c:v>125.2659895847592</c:v>
                </c:pt>
                <c:pt idx="38">
                  <c:v>142.7009892334103</c:v>
                </c:pt>
                <c:pt idx="39">
                  <c:v>172.506317997488</c:v>
                </c:pt>
              </c:numCache>
            </c:numRef>
          </c:val>
          <c:smooth val="1"/>
          <c:extLst>
            <c:ext xmlns:c16="http://schemas.microsoft.com/office/drawing/2014/chart" uri="{C3380CC4-5D6E-409C-BE32-E72D297353CC}">
              <c16:uniqueId val="{00000000-6C16-4D0C-91EA-F78D16C89320}"/>
            </c:ext>
          </c:extLst>
        </c:ser>
        <c:ser>
          <c:idx val="1"/>
          <c:order val="1"/>
          <c:tx>
            <c:v>£10/KWh Storage (Today/40)</c:v>
          </c:tx>
          <c:marker>
            <c:symbol val="none"/>
          </c:marker>
          <c:cat>
            <c:numRef>
              <c:f>Sheet6!$A$8:$A$48</c:f>
              <c:numCache>
                <c:formatCode>0%</c:formatCode>
                <c:ptCount val="41"/>
                <c:pt idx="0">
                  <c:v>0.6</c:v>
                </c:pt>
                <c:pt idx="1">
                  <c:v>0.61</c:v>
                </c:pt>
                <c:pt idx="2">
                  <c:v>0.62</c:v>
                </c:pt>
                <c:pt idx="3">
                  <c:v>0.63</c:v>
                </c:pt>
                <c:pt idx="4">
                  <c:v>0.64</c:v>
                </c:pt>
                <c:pt idx="5">
                  <c:v>0.65</c:v>
                </c:pt>
                <c:pt idx="6">
                  <c:v>0.66</c:v>
                </c:pt>
                <c:pt idx="7">
                  <c:v>0.67</c:v>
                </c:pt>
                <c:pt idx="8">
                  <c:v>0.68</c:v>
                </c:pt>
                <c:pt idx="9">
                  <c:v>0.69</c:v>
                </c:pt>
                <c:pt idx="10">
                  <c:v>0.7</c:v>
                </c:pt>
                <c:pt idx="11">
                  <c:v>0.71</c:v>
                </c:pt>
                <c:pt idx="12">
                  <c:v>0.72</c:v>
                </c:pt>
                <c:pt idx="13">
                  <c:v>0.73</c:v>
                </c:pt>
                <c:pt idx="14">
                  <c:v>0.74</c:v>
                </c:pt>
                <c:pt idx="15">
                  <c:v>0.75</c:v>
                </c:pt>
                <c:pt idx="16">
                  <c:v>0.76</c:v>
                </c:pt>
                <c:pt idx="17">
                  <c:v>0.77</c:v>
                </c:pt>
                <c:pt idx="18">
                  <c:v>0.78</c:v>
                </c:pt>
                <c:pt idx="19">
                  <c:v>0.79</c:v>
                </c:pt>
                <c:pt idx="20">
                  <c:v>0.8</c:v>
                </c:pt>
                <c:pt idx="21">
                  <c:v>0.81</c:v>
                </c:pt>
                <c:pt idx="22">
                  <c:v>0.82</c:v>
                </c:pt>
                <c:pt idx="23">
                  <c:v>0.83</c:v>
                </c:pt>
                <c:pt idx="24">
                  <c:v>0.84</c:v>
                </c:pt>
                <c:pt idx="25">
                  <c:v>0.85</c:v>
                </c:pt>
                <c:pt idx="26">
                  <c:v>0.86</c:v>
                </c:pt>
                <c:pt idx="27">
                  <c:v>0.87</c:v>
                </c:pt>
                <c:pt idx="28">
                  <c:v>0.88</c:v>
                </c:pt>
                <c:pt idx="29">
                  <c:v>0.89</c:v>
                </c:pt>
                <c:pt idx="30">
                  <c:v>0.9</c:v>
                </c:pt>
                <c:pt idx="31">
                  <c:v>0.91</c:v>
                </c:pt>
                <c:pt idx="32">
                  <c:v>0.92</c:v>
                </c:pt>
                <c:pt idx="33">
                  <c:v>0.93</c:v>
                </c:pt>
                <c:pt idx="34">
                  <c:v>0.94</c:v>
                </c:pt>
                <c:pt idx="35">
                  <c:v>0.95</c:v>
                </c:pt>
                <c:pt idx="36">
                  <c:v>0.96</c:v>
                </c:pt>
                <c:pt idx="37">
                  <c:v>0.97</c:v>
                </c:pt>
                <c:pt idx="38">
                  <c:v>0.98</c:v>
                </c:pt>
                <c:pt idx="39">
                  <c:v>0.99</c:v>
                </c:pt>
                <c:pt idx="40">
                  <c:v>1</c:v>
                </c:pt>
              </c:numCache>
            </c:numRef>
          </c:cat>
          <c:val>
            <c:numRef>
              <c:f>Sheet6!$D$8:$D$47</c:f>
              <c:numCache>
                <c:formatCode>General</c:formatCode>
                <c:ptCount val="40"/>
                <c:pt idx="0">
                  <c:v>14.040926128933091</c:v>
                </c:pt>
                <c:pt idx="1">
                  <c:v>14.360183687615001</c:v>
                </c:pt>
                <c:pt idx="2">
                  <c:v>14.68773457116011</c:v>
                </c:pt>
                <c:pt idx="3">
                  <c:v>15.024021166866159</c:v>
                </c:pt>
                <c:pt idx="4">
                  <c:v>15.369522231378291</c:v>
                </c:pt>
                <c:pt idx="5">
                  <c:v>15.724756989928331</c:v>
                </c:pt>
                <c:pt idx="6">
                  <c:v>16.09028982990003</c:v>
                </c:pt>
                <c:pt idx="7">
                  <c:v>16.466735695217508</c:v>
                </c:pt>
                <c:pt idx="8">
                  <c:v>16.854766311005289</c:v>
                </c:pt>
                <c:pt idx="9">
                  <c:v>17.25511739675213</c:v>
                </c:pt>
                <c:pt idx="10">
                  <c:v>17.668597062550059</c:v>
                </c:pt>
                <c:pt idx="11">
                  <c:v>18.0960956291804</c:v>
                </c:pt>
                <c:pt idx="12">
                  <c:v>18.538597172000511</c:v>
                </c:pt>
                <c:pt idx="13">
                  <c:v>18.997193164995242</c:v>
                </c:pt>
                <c:pt idx="14">
                  <c:v>19.473098700858941</c:v>
                </c:pt>
                <c:pt idx="15">
                  <c:v>19.967671893721811</c:v>
                </c:pt>
                <c:pt idx="16">
                  <c:v>20.482437244622229</c:v>
                </c:pt>
                <c:pt idx="17">
                  <c:v>21.019113982443251</c:v>
                </c:pt>
                <c:pt idx="18">
                  <c:v>21.579650708461472</c:v>
                </c:pt>
                <c:pt idx="19">
                  <c:v>22.166268105617469</c:v>
                </c:pt>
                <c:pt idx="20">
                  <c:v>22.781512075794002</c:v>
                </c:pt>
                <c:pt idx="21">
                  <c:v>23.42832051802101</c:v>
                </c:pt>
                <c:pt idx="22">
                  <c:v>24.110108178239191</c:v>
                </c:pt>
                <c:pt idx="23">
                  <c:v>24.830875776760941</c:v>
                </c:pt>
                <c:pt idx="24">
                  <c:v>25.595352257866189</c:v>
                </c:pt>
                <c:pt idx="25">
                  <c:v>26.40918300941096</c:v>
                </c:pt>
                <c:pt idx="26">
                  <c:v>27.279183118861422</c:v>
                </c:pt>
                <c:pt idx="27">
                  <c:v>28.213684647719852</c:v>
                </c:pt>
                <c:pt idx="28">
                  <c:v>29.22302319148314</c:v>
                </c:pt>
                <c:pt idx="29">
                  <c:v>30.320236655322368</c:v>
                </c:pt>
                <c:pt idx="30">
                  <c:v>31.522098022654919</c:v>
                </c:pt>
                <c:pt idx="31">
                  <c:v>32.850694125100098</c:v>
                </c:pt>
                <c:pt idx="32">
                  <c:v>34.3359382047271</c:v>
                </c:pt>
                <c:pt idx="33">
                  <c:v>36.019769065722308</c:v>
                </c:pt>
                <c:pt idx="34">
                  <c:v>37.963609138344047</c:v>
                </c:pt>
                <c:pt idx="35">
                  <c:v>40.26268396951582</c:v>
                </c:pt>
                <c:pt idx="36">
                  <c:v>43.076524151588004</c:v>
                </c:pt>
                <c:pt idx="37">
                  <c:v>46.704195085204972</c:v>
                </c:pt>
                <c:pt idx="38">
                  <c:v>51.817110098448907</c:v>
                </c:pt>
                <c:pt idx="39">
                  <c:v>60.557696045309832</c:v>
                </c:pt>
              </c:numCache>
            </c:numRef>
          </c:val>
          <c:smooth val="1"/>
          <c:extLst>
            <c:ext xmlns:c16="http://schemas.microsoft.com/office/drawing/2014/chart" uri="{C3380CC4-5D6E-409C-BE32-E72D297353CC}">
              <c16:uniqueId val="{00000001-6C16-4D0C-91EA-F78D16C89320}"/>
            </c:ext>
          </c:extLst>
        </c:ser>
        <c:dLbls>
          <c:showLegendKey val="0"/>
          <c:showVal val="0"/>
          <c:showCatName val="0"/>
          <c:showSerName val="0"/>
          <c:showPercent val="0"/>
          <c:showBubbleSize val="0"/>
        </c:dLbls>
        <c:smooth val="0"/>
        <c:axId val="-2135690376"/>
        <c:axId val="-2135684888"/>
      </c:lineChart>
      <c:catAx>
        <c:axId val="-2135690376"/>
        <c:scaling>
          <c:orientation val="minMax"/>
        </c:scaling>
        <c:delete val="0"/>
        <c:axPos val="b"/>
        <c:title>
          <c:tx>
            <c:rich>
              <a:bodyPr/>
              <a:lstStyle/>
              <a:p>
                <a:pPr>
                  <a:defRPr/>
                </a:pPr>
                <a:r>
                  <a:rPr lang="en-GB"/>
                  <a:t>% decarbonised</a:t>
                </a:r>
              </a:p>
            </c:rich>
          </c:tx>
          <c:overlay val="0"/>
        </c:title>
        <c:numFmt formatCode="0%" sourceLinked="1"/>
        <c:majorTickMark val="out"/>
        <c:minorTickMark val="none"/>
        <c:tickLblPos val="nextTo"/>
        <c:txPr>
          <a:bodyPr/>
          <a:lstStyle/>
          <a:p>
            <a:pPr>
              <a:defRPr sz="800"/>
            </a:pPr>
            <a:endParaRPr lang="en-US"/>
          </a:p>
        </c:txPr>
        <c:crossAx val="-2135684888"/>
        <c:crosses val="autoZero"/>
        <c:auto val="1"/>
        <c:lblAlgn val="ctr"/>
        <c:lblOffset val="100"/>
        <c:tickLblSkip val="2"/>
        <c:noMultiLvlLbl val="0"/>
      </c:catAx>
      <c:valAx>
        <c:axId val="-2135684888"/>
        <c:scaling>
          <c:orientation val="minMax"/>
          <c:max val="180"/>
        </c:scaling>
        <c:delete val="0"/>
        <c:axPos val="l"/>
        <c:majorGridlines>
          <c:spPr>
            <a:ln w="3175">
              <a:prstDash val="sysDot"/>
            </a:ln>
          </c:spPr>
        </c:majorGridlines>
        <c:title>
          <c:tx>
            <c:rich>
              <a:bodyPr rot="-5400000" vert="horz"/>
              <a:lstStyle/>
              <a:p>
                <a:pPr>
                  <a:defRPr/>
                </a:pPr>
                <a:r>
                  <a:rPr lang="en-GB"/>
                  <a:t>£/MWh</a:t>
                </a:r>
              </a:p>
            </c:rich>
          </c:tx>
          <c:overlay val="0"/>
        </c:title>
        <c:numFmt formatCode="General" sourceLinked="1"/>
        <c:majorTickMark val="out"/>
        <c:minorTickMark val="none"/>
        <c:tickLblPos val="nextTo"/>
        <c:spPr>
          <a:ln w="6350">
            <a:prstDash val="sysDot"/>
          </a:ln>
        </c:spPr>
        <c:crossAx val="-2135690376"/>
        <c:crosses val="autoZero"/>
        <c:crossBetween val="between"/>
        <c:majorUnit val="20"/>
      </c:valAx>
    </c:plotArea>
    <c:legend>
      <c:legendPos val="r"/>
      <c:layout>
        <c:manualLayout>
          <c:xMode val="edge"/>
          <c:yMode val="edge"/>
          <c:x val="0.84228725014648997"/>
          <c:y val="0.24718108610763401"/>
          <c:w val="0.15771282088041699"/>
          <c:h val="0.40170535680188701"/>
        </c:manualLayout>
      </c:layout>
      <c:overlay val="0"/>
    </c:legend>
    <c:plotVisOnly val="1"/>
    <c:dispBlanksAs val="zero"/>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7064738301004E-2"/>
          <c:y val="3.2524271844660203E-2"/>
          <c:w val="0.91030476919980996"/>
          <c:h val="0.75783044109777498"/>
        </c:manualLayout>
      </c:layout>
      <c:lineChart>
        <c:grouping val="standard"/>
        <c:varyColors val="0"/>
        <c:ser>
          <c:idx val="0"/>
          <c:order val="0"/>
          <c:tx>
            <c:strRef>
              <c:f>Sheet1!$B$1</c:f>
              <c:strCache>
                <c:ptCount val="1"/>
                <c:pt idx="0">
                  <c:v>Nuclear</c:v>
                </c:pt>
              </c:strCache>
            </c:strRef>
          </c:tx>
          <c:spPr>
            <a:ln w="19050" cap="rnd">
              <a:solidFill>
                <a:schemeClr val="accent3"/>
              </a:solidFill>
              <a:round/>
            </a:ln>
            <a:effectLst/>
          </c:spPr>
          <c:marker>
            <c:symbol val="none"/>
          </c:marker>
          <c:cat>
            <c:strRef>
              <c:f>Sheet1!$A$2:$A$26</c:f>
              <c:strCache>
                <c:ptCount val="25"/>
                <c:pt idx="0">
                  <c:v>2011 Q1</c:v>
                </c:pt>
                <c:pt idx="1">
                  <c:v>2011 Q2</c:v>
                </c:pt>
                <c:pt idx="2">
                  <c:v>2011 Q3</c:v>
                </c:pt>
                <c:pt idx="3">
                  <c:v>2011 Q4</c:v>
                </c:pt>
                <c:pt idx="4">
                  <c:v>2012 Q1</c:v>
                </c:pt>
                <c:pt idx="5">
                  <c:v>2012 Q2</c:v>
                </c:pt>
                <c:pt idx="6">
                  <c:v>2012 Q3</c:v>
                </c:pt>
                <c:pt idx="7">
                  <c:v>2012 Q4</c:v>
                </c:pt>
                <c:pt idx="8">
                  <c:v>2013 Q1</c:v>
                </c:pt>
                <c:pt idx="9">
                  <c:v>2013 Q2</c:v>
                </c:pt>
                <c:pt idx="10">
                  <c:v>2013 Q3</c:v>
                </c:pt>
                <c:pt idx="11">
                  <c:v>2013 Q4</c:v>
                </c:pt>
                <c:pt idx="12">
                  <c:v>2014 Q1</c:v>
                </c:pt>
                <c:pt idx="13">
                  <c:v>2014 Q2</c:v>
                </c:pt>
                <c:pt idx="14">
                  <c:v>2014 Q3</c:v>
                </c:pt>
                <c:pt idx="15">
                  <c:v>2014 Q4</c:v>
                </c:pt>
                <c:pt idx="16">
                  <c:v>2015 Q1</c:v>
                </c:pt>
                <c:pt idx="17">
                  <c:v>2015 Q2</c:v>
                </c:pt>
                <c:pt idx="18">
                  <c:v>2015 Q3</c:v>
                </c:pt>
                <c:pt idx="19">
                  <c:v>2015 Q4</c:v>
                </c:pt>
                <c:pt idx="20">
                  <c:v>2016 Q1</c:v>
                </c:pt>
                <c:pt idx="21">
                  <c:v>2016 Q2</c:v>
                </c:pt>
                <c:pt idx="22">
                  <c:v>2016 Q3</c:v>
                </c:pt>
                <c:pt idx="23">
                  <c:v>2016 Q4</c:v>
                </c:pt>
                <c:pt idx="24">
                  <c:v>2017 Q1</c:v>
                </c:pt>
              </c:strCache>
            </c:strRef>
          </c:cat>
          <c:val>
            <c:numRef>
              <c:f>Sheet1!$B$2:$B$26</c:f>
              <c:numCache>
                <c:formatCode>0.00</c:formatCode>
                <c:ptCount val="25"/>
                <c:pt idx="0">
                  <c:v>17.66798600000001</c:v>
                </c:pt>
                <c:pt idx="1">
                  <c:v>17.398206999999999</c:v>
                </c:pt>
                <c:pt idx="2">
                  <c:v>14.313146</c:v>
                </c:pt>
                <c:pt idx="3">
                  <c:v>13.275878000000001</c:v>
                </c:pt>
                <c:pt idx="4">
                  <c:v>15.621822999999999</c:v>
                </c:pt>
                <c:pt idx="5">
                  <c:v>16.826906999999999</c:v>
                </c:pt>
                <c:pt idx="6">
                  <c:v>16.377569000000001</c:v>
                </c:pt>
                <c:pt idx="7">
                  <c:v>15.122906</c:v>
                </c:pt>
                <c:pt idx="8">
                  <c:v>16.608186</c:v>
                </c:pt>
                <c:pt idx="9">
                  <c:v>14.051722</c:v>
                </c:pt>
                <c:pt idx="10">
                  <c:v>16.974039000000001</c:v>
                </c:pt>
                <c:pt idx="11">
                  <c:v>16.498560999999999</c:v>
                </c:pt>
                <c:pt idx="12">
                  <c:v>15.010804</c:v>
                </c:pt>
                <c:pt idx="13">
                  <c:v>15.898317</c:v>
                </c:pt>
                <c:pt idx="14">
                  <c:v>14.223881</c:v>
                </c:pt>
                <c:pt idx="15">
                  <c:v>12.769519000000001</c:v>
                </c:pt>
                <c:pt idx="16">
                  <c:v>16.506982000000001</c:v>
                </c:pt>
                <c:pt idx="17">
                  <c:v>15.367856</c:v>
                </c:pt>
                <c:pt idx="18">
                  <c:v>15.043340000000001</c:v>
                </c:pt>
                <c:pt idx="19">
                  <c:v>16.976376999999999</c:v>
                </c:pt>
                <c:pt idx="20">
                  <c:v>15.748338</c:v>
                </c:pt>
                <c:pt idx="21">
                  <c:v>15.130267999999999</c:v>
                </c:pt>
                <c:pt idx="22">
                  <c:v>17.128820999999999</c:v>
                </c:pt>
                <c:pt idx="23">
                  <c:v>17.141658</c:v>
                </c:pt>
                <c:pt idx="24">
                  <c:v>16.026250762735991</c:v>
                </c:pt>
              </c:numCache>
            </c:numRef>
          </c:val>
          <c:smooth val="0"/>
          <c:extLst>
            <c:ext xmlns:c16="http://schemas.microsoft.com/office/drawing/2014/chart" uri="{C3380CC4-5D6E-409C-BE32-E72D297353CC}">
              <c16:uniqueId val="{00000000-67B5-47B3-BD06-323B4510D676}"/>
            </c:ext>
          </c:extLst>
        </c:ser>
        <c:ser>
          <c:idx val="1"/>
          <c:order val="1"/>
          <c:tx>
            <c:strRef>
              <c:f>Sheet1!$C$1</c:f>
              <c:strCache>
                <c:ptCount val="1"/>
                <c:pt idx="0">
                  <c:v>Gas (incl. CHP)</c:v>
                </c:pt>
              </c:strCache>
            </c:strRef>
          </c:tx>
          <c:spPr>
            <a:ln w="19050" cap="rnd">
              <a:solidFill>
                <a:schemeClr val="bg2"/>
              </a:solidFill>
              <a:round/>
            </a:ln>
            <a:effectLst/>
          </c:spPr>
          <c:marker>
            <c:symbol val="none"/>
          </c:marker>
          <c:cat>
            <c:strRef>
              <c:f>Sheet1!$A$2:$A$26</c:f>
              <c:strCache>
                <c:ptCount val="25"/>
                <c:pt idx="0">
                  <c:v>2011 Q1</c:v>
                </c:pt>
                <c:pt idx="1">
                  <c:v>2011 Q2</c:v>
                </c:pt>
                <c:pt idx="2">
                  <c:v>2011 Q3</c:v>
                </c:pt>
                <c:pt idx="3">
                  <c:v>2011 Q4</c:v>
                </c:pt>
                <c:pt idx="4">
                  <c:v>2012 Q1</c:v>
                </c:pt>
                <c:pt idx="5">
                  <c:v>2012 Q2</c:v>
                </c:pt>
                <c:pt idx="6">
                  <c:v>2012 Q3</c:v>
                </c:pt>
                <c:pt idx="7">
                  <c:v>2012 Q4</c:v>
                </c:pt>
                <c:pt idx="8">
                  <c:v>2013 Q1</c:v>
                </c:pt>
                <c:pt idx="9">
                  <c:v>2013 Q2</c:v>
                </c:pt>
                <c:pt idx="10">
                  <c:v>2013 Q3</c:v>
                </c:pt>
                <c:pt idx="11">
                  <c:v>2013 Q4</c:v>
                </c:pt>
                <c:pt idx="12">
                  <c:v>2014 Q1</c:v>
                </c:pt>
                <c:pt idx="13">
                  <c:v>2014 Q2</c:v>
                </c:pt>
                <c:pt idx="14">
                  <c:v>2014 Q3</c:v>
                </c:pt>
                <c:pt idx="15">
                  <c:v>2014 Q4</c:v>
                </c:pt>
                <c:pt idx="16">
                  <c:v>2015 Q1</c:v>
                </c:pt>
                <c:pt idx="17">
                  <c:v>2015 Q2</c:v>
                </c:pt>
                <c:pt idx="18">
                  <c:v>2015 Q3</c:v>
                </c:pt>
                <c:pt idx="19">
                  <c:v>2015 Q4</c:v>
                </c:pt>
                <c:pt idx="20">
                  <c:v>2016 Q1</c:v>
                </c:pt>
                <c:pt idx="21">
                  <c:v>2016 Q2</c:v>
                </c:pt>
                <c:pt idx="22">
                  <c:v>2016 Q3</c:v>
                </c:pt>
                <c:pt idx="23">
                  <c:v>2016 Q4</c:v>
                </c:pt>
                <c:pt idx="24">
                  <c:v>2017 Q1</c:v>
                </c:pt>
              </c:strCache>
            </c:strRef>
          </c:cat>
          <c:val>
            <c:numRef>
              <c:f>Sheet1!$C$2:$C$26</c:f>
              <c:numCache>
                <c:formatCode>0.00</c:formatCode>
                <c:ptCount val="25"/>
                <c:pt idx="0">
                  <c:v>37.591037900298723</c:v>
                </c:pt>
                <c:pt idx="1">
                  <c:v>36.25285978671657</c:v>
                </c:pt>
                <c:pt idx="2">
                  <c:v>37.915377103402619</c:v>
                </c:pt>
                <c:pt idx="3">
                  <c:v>32.046279684132017</c:v>
                </c:pt>
                <c:pt idx="4">
                  <c:v>26.705407883712329</c:v>
                </c:pt>
                <c:pt idx="5">
                  <c:v>24.765136781914968</c:v>
                </c:pt>
                <c:pt idx="6">
                  <c:v>22.540777488700911</c:v>
                </c:pt>
                <c:pt idx="7">
                  <c:v>24.252221526330111</c:v>
                </c:pt>
                <c:pt idx="8">
                  <c:v>26.71472551725962</c:v>
                </c:pt>
                <c:pt idx="9">
                  <c:v>23.702422550783862</c:v>
                </c:pt>
                <c:pt idx="10">
                  <c:v>20.951785683615942</c:v>
                </c:pt>
                <c:pt idx="11">
                  <c:v>22.663568178546321</c:v>
                </c:pt>
                <c:pt idx="12">
                  <c:v>21.314841378529721</c:v>
                </c:pt>
                <c:pt idx="13">
                  <c:v>23.331585694804861</c:v>
                </c:pt>
                <c:pt idx="14">
                  <c:v>28.616669772679131</c:v>
                </c:pt>
                <c:pt idx="15">
                  <c:v>25.73716019313159</c:v>
                </c:pt>
                <c:pt idx="16">
                  <c:v>23.194173982512488</c:v>
                </c:pt>
                <c:pt idx="17">
                  <c:v>23.020176336686241</c:v>
                </c:pt>
                <c:pt idx="18">
                  <c:v>26.063240191551301</c:v>
                </c:pt>
                <c:pt idx="19">
                  <c:v>25.726943471072019</c:v>
                </c:pt>
                <c:pt idx="20">
                  <c:v>33.559759531753897</c:v>
                </c:pt>
                <c:pt idx="21">
                  <c:v>33.867455297648711</c:v>
                </c:pt>
                <c:pt idx="22">
                  <c:v>32.070216362814463</c:v>
                </c:pt>
                <c:pt idx="23">
                  <c:v>41.338628214805908</c:v>
                </c:pt>
                <c:pt idx="24">
                  <c:v>36.494616104106598</c:v>
                </c:pt>
              </c:numCache>
            </c:numRef>
          </c:val>
          <c:smooth val="0"/>
          <c:extLst>
            <c:ext xmlns:c16="http://schemas.microsoft.com/office/drawing/2014/chart" uri="{C3380CC4-5D6E-409C-BE32-E72D297353CC}">
              <c16:uniqueId val="{00000001-67B5-47B3-BD06-323B4510D676}"/>
            </c:ext>
          </c:extLst>
        </c:ser>
        <c:ser>
          <c:idx val="2"/>
          <c:order val="2"/>
          <c:tx>
            <c:strRef>
              <c:f>Sheet1!$D$1</c:f>
              <c:strCache>
                <c:ptCount val="1"/>
                <c:pt idx="0">
                  <c:v>Coal</c:v>
                </c:pt>
              </c:strCache>
            </c:strRef>
          </c:tx>
          <c:spPr>
            <a:ln w="19050" cap="rnd">
              <a:solidFill>
                <a:schemeClr val="tx1"/>
              </a:solidFill>
              <a:round/>
            </a:ln>
            <a:effectLst/>
          </c:spPr>
          <c:marker>
            <c:symbol val="none"/>
          </c:marker>
          <c:cat>
            <c:strRef>
              <c:f>Sheet1!$A$2:$A$26</c:f>
              <c:strCache>
                <c:ptCount val="25"/>
                <c:pt idx="0">
                  <c:v>2011 Q1</c:v>
                </c:pt>
                <c:pt idx="1">
                  <c:v>2011 Q2</c:v>
                </c:pt>
                <c:pt idx="2">
                  <c:v>2011 Q3</c:v>
                </c:pt>
                <c:pt idx="3">
                  <c:v>2011 Q4</c:v>
                </c:pt>
                <c:pt idx="4">
                  <c:v>2012 Q1</c:v>
                </c:pt>
                <c:pt idx="5">
                  <c:v>2012 Q2</c:v>
                </c:pt>
                <c:pt idx="6">
                  <c:v>2012 Q3</c:v>
                </c:pt>
                <c:pt idx="7">
                  <c:v>2012 Q4</c:v>
                </c:pt>
                <c:pt idx="8">
                  <c:v>2013 Q1</c:v>
                </c:pt>
                <c:pt idx="9">
                  <c:v>2013 Q2</c:v>
                </c:pt>
                <c:pt idx="10">
                  <c:v>2013 Q3</c:v>
                </c:pt>
                <c:pt idx="11">
                  <c:v>2013 Q4</c:v>
                </c:pt>
                <c:pt idx="12">
                  <c:v>2014 Q1</c:v>
                </c:pt>
                <c:pt idx="13">
                  <c:v>2014 Q2</c:v>
                </c:pt>
                <c:pt idx="14">
                  <c:v>2014 Q3</c:v>
                </c:pt>
                <c:pt idx="15">
                  <c:v>2014 Q4</c:v>
                </c:pt>
                <c:pt idx="16">
                  <c:v>2015 Q1</c:v>
                </c:pt>
                <c:pt idx="17">
                  <c:v>2015 Q2</c:v>
                </c:pt>
                <c:pt idx="18">
                  <c:v>2015 Q3</c:v>
                </c:pt>
                <c:pt idx="19">
                  <c:v>2015 Q4</c:v>
                </c:pt>
                <c:pt idx="20">
                  <c:v>2016 Q1</c:v>
                </c:pt>
                <c:pt idx="21">
                  <c:v>2016 Q2</c:v>
                </c:pt>
                <c:pt idx="22">
                  <c:v>2016 Q3</c:v>
                </c:pt>
                <c:pt idx="23">
                  <c:v>2016 Q4</c:v>
                </c:pt>
                <c:pt idx="24">
                  <c:v>2017 Q1</c:v>
                </c:pt>
              </c:strCache>
            </c:strRef>
          </c:cat>
          <c:val>
            <c:numRef>
              <c:f>Sheet1!$D$2:$D$26</c:f>
              <c:numCache>
                <c:formatCode>0.00</c:formatCode>
                <c:ptCount val="25"/>
                <c:pt idx="0">
                  <c:v>33.357760555101002</c:v>
                </c:pt>
                <c:pt idx="1">
                  <c:v>18.08857032984962</c:v>
                </c:pt>
                <c:pt idx="2">
                  <c:v>18.149823662277829</c:v>
                </c:pt>
                <c:pt idx="3">
                  <c:v>33.410150858806603</c:v>
                </c:pt>
                <c:pt idx="4">
                  <c:v>39.906482761313839</c:v>
                </c:pt>
                <c:pt idx="5">
                  <c:v>29.634083109991401</c:v>
                </c:pt>
                <c:pt idx="6">
                  <c:v>27.311084644111421</c:v>
                </c:pt>
                <c:pt idx="7">
                  <c:v>38.66989658369382</c:v>
                </c:pt>
                <c:pt idx="8">
                  <c:v>39.301606781708372</c:v>
                </c:pt>
                <c:pt idx="9">
                  <c:v>27.357598842614141</c:v>
                </c:pt>
                <c:pt idx="10">
                  <c:v>25.190318008337339</c:v>
                </c:pt>
                <c:pt idx="11">
                  <c:v>31.726282031491511</c:v>
                </c:pt>
                <c:pt idx="12">
                  <c:v>32.773510737360951</c:v>
                </c:pt>
                <c:pt idx="13">
                  <c:v>20.95801101160523</c:v>
                </c:pt>
                <c:pt idx="14">
                  <c:v>15.077949066913691</c:v>
                </c:pt>
                <c:pt idx="15">
                  <c:v>26.272171946011671</c:v>
                </c:pt>
                <c:pt idx="16">
                  <c:v>28.035430636776141</c:v>
                </c:pt>
                <c:pt idx="17">
                  <c:v>15.1926122399999</c:v>
                </c:pt>
                <c:pt idx="18">
                  <c:v>12.17241361550823</c:v>
                </c:pt>
                <c:pt idx="19">
                  <c:v>16.584722091816769</c:v>
                </c:pt>
                <c:pt idx="20">
                  <c:v>13.9375844380132</c:v>
                </c:pt>
                <c:pt idx="21">
                  <c:v>4.3415422302661284</c:v>
                </c:pt>
                <c:pt idx="22">
                  <c:v>2.5807568069470381</c:v>
                </c:pt>
                <c:pt idx="23">
                  <c:v>8.2778406663560489</c:v>
                </c:pt>
                <c:pt idx="24">
                  <c:v>9.9763032347165801</c:v>
                </c:pt>
              </c:numCache>
            </c:numRef>
          </c:val>
          <c:smooth val="0"/>
          <c:extLst>
            <c:ext xmlns:c16="http://schemas.microsoft.com/office/drawing/2014/chart" uri="{C3380CC4-5D6E-409C-BE32-E72D297353CC}">
              <c16:uniqueId val="{00000002-67B5-47B3-BD06-323B4510D676}"/>
            </c:ext>
          </c:extLst>
        </c:ser>
        <c:ser>
          <c:idx val="3"/>
          <c:order val="3"/>
          <c:tx>
            <c:strRef>
              <c:f>Sheet1!$E$1</c:f>
              <c:strCache>
                <c:ptCount val="1"/>
                <c:pt idx="0">
                  <c:v>Other fossil</c:v>
                </c:pt>
              </c:strCache>
            </c:strRef>
          </c:tx>
          <c:spPr>
            <a:ln w="19050" cap="rnd">
              <a:solidFill>
                <a:schemeClr val="bg2">
                  <a:lumMod val="75000"/>
                </a:schemeClr>
              </a:solidFill>
              <a:round/>
            </a:ln>
            <a:effectLst/>
          </c:spPr>
          <c:marker>
            <c:symbol val="none"/>
          </c:marker>
          <c:cat>
            <c:strRef>
              <c:f>Sheet1!$A$2:$A$26</c:f>
              <c:strCache>
                <c:ptCount val="25"/>
                <c:pt idx="0">
                  <c:v>2011 Q1</c:v>
                </c:pt>
                <c:pt idx="1">
                  <c:v>2011 Q2</c:v>
                </c:pt>
                <c:pt idx="2">
                  <c:v>2011 Q3</c:v>
                </c:pt>
                <c:pt idx="3">
                  <c:v>2011 Q4</c:v>
                </c:pt>
                <c:pt idx="4">
                  <c:v>2012 Q1</c:v>
                </c:pt>
                <c:pt idx="5">
                  <c:v>2012 Q2</c:v>
                </c:pt>
                <c:pt idx="6">
                  <c:v>2012 Q3</c:v>
                </c:pt>
                <c:pt idx="7">
                  <c:v>2012 Q4</c:v>
                </c:pt>
                <c:pt idx="8">
                  <c:v>2013 Q1</c:v>
                </c:pt>
                <c:pt idx="9">
                  <c:v>2013 Q2</c:v>
                </c:pt>
                <c:pt idx="10">
                  <c:v>2013 Q3</c:v>
                </c:pt>
                <c:pt idx="11">
                  <c:v>2013 Q4</c:v>
                </c:pt>
                <c:pt idx="12">
                  <c:v>2014 Q1</c:v>
                </c:pt>
                <c:pt idx="13">
                  <c:v>2014 Q2</c:v>
                </c:pt>
                <c:pt idx="14">
                  <c:v>2014 Q3</c:v>
                </c:pt>
                <c:pt idx="15">
                  <c:v>2014 Q4</c:v>
                </c:pt>
                <c:pt idx="16">
                  <c:v>2015 Q1</c:v>
                </c:pt>
                <c:pt idx="17">
                  <c:v>2015 Q2</c:v>
                </c:pt>
                <c:pt idx="18">
                  <c:v>2015 Q3</c:v>
                </c:pt>
                <c:pt idx="19">
                  <c:v>2015 Q4</c:v>
                </c:pt>
                <c:pt idx="20">
                  <c:v>2016 Q1</c:v>
                </c:pt>
                <c:pt idx="21">
                  <c:v>2016 Q2</c:v>
                </c:pt>
                <c:pt idx="22">
                  <c:v>2016 Q3</c:v>
                </c:pt>
                <c:pt idx="23">
                  <c:v>2016 Q4</c:v>
                </c:pt>
                <c:pt idx="24">
                  <c:v>2017 Q1</c:v>
                </c:pt>
              </c:strCache>
            </c:strRef>
          </c:cat>
          <c:val>
            <c:numRef>
              <c:f>Sheet1!$E$2:$E$26</c:f>
              <c:numCache>
                <c:formatCode>0.00</c:formatCode>
                <c:ptCount val="25"/>
                <c:pt idx="0">
                  <c:v>1.510404214416295</c:v>
                </c:pt>
                <c:pt idx="1">
                  <c:v>1.211042172255874</c:v>
                </c:pt>
                <c:pt idx="2">
                  <c:v>1.433091142732136</c:v>
                </c:pt>
                <c:pt idx="3">
                  <c:v>1.3144189299202771</c:v>
                </c:pt>
                <c:pt idx="4">
                  <c:v>1.502736151774144</c:v>
                </c:pt>
                <c:pt idx="5">
                  <c:v>1.4166654541577659</c:v>
                </c:pt>
                <c:pt idx="6">
                  <c:v>1.3249654055691289</c:v>
                </c:pt>
                <c:pt idx="7">
                  <c:v>1.5271474440819051</c:v>
                </c:pt>
                <c:pt idx="8">
                  <c:v>1.257233245134628</c:v>
                </c:pt>
                <c:pt idx="9">
                  <c:v>1.248163760704081</c:v>
                </c:pt>
                <c:pt idx="10">
                  <c:v>1.3165558594823139</c:v>
                </c:pt>
                <c:pt idx="11">
                  <c:v>1.224136355081185</c:v>
                </c:pt>
                <c:pt idx="12">
                  <c:v>1.417323087647081</c:v>
                </c:pt>
                <c:pt idx="13">
                  <c:v>1.35024694567652</c:v>
                </c:pt>
                <c:pt idx="14">
                  <c:v>1.3018621974927751</c:v>
                </c:pt>
                <c:pt idx="15">
                  <c:v>1.310463936164991</c:v>
                </c:pt>
                <c:pt idx="16">
                  <c:v>1.585976433076995</c:v>
                </c:pt>
                <c:pt idx="17">
                  <c:v>1.4573465391188261</c:v>
                </c:pt>
                <c:pt idx="18">
                  <c:v>1.5802053747889799</c:v>
                </c:pt>
                <c:pt idx="19">
                  <c:v>1.5282434946943511</c:v>
                </c:pt>
                <c:pt idx="20">
                  <c:v>1.59560317403703</c:v>
                </c:pt>
                <c:pt idx="21">
                  <c:v>1.708131840136573</c:v>
                </c:pt>
                <c:pt idx="22">
                  <c:v>1.650501796581348</c:v>
                </c:pt>
                <c:pt idx="23">
                  <c:v>1.8803899661805259</c:v>
                </c:pt>
                <c:pt idx="24">
                  <c:v>2.093098801243638</c:v>
                </c:pt>
              </c:numCache>
            </c:numRef>
          </c:val>
          <c:smooth val="0"/>
          <c:extLst>
            <c:ext xmlns:c16="http://schemas.microsoft.com/office/drawing/2014/chart" uri="{C3380CC4-5D6E-409C-BE32-E72D297353CC}">
              <c16:uniqueId val="{00000003-67B5-47B3-BD06-323B4510D676}"/>
            </c:ext>
          </c:extLst>
        </c:ser>
        <c:ser>
          <c:idx val="4"/>
          <c:order val="4"/>
          <c:tx>
            <c:strRef>
              <c:f>Sheet1!$F$1</c:f>
              <c:strCache>
                <c:ptCount val="1"/>
                <c:pt idx="0">
                  <c:v>Wind</c:v>
                </c:pt>
              </c:strCache>
            </c:strRef>
          </c:tx>
          <c:spPr>
            <a:ln w="19050" cap="rnd">
              <a:solidFill>
                <a:srgbClr val="00B050"/>
              </a:solidFill>
              <a:round/>
            </a:ln>
            <a:effectLst/>
          </c:spPr>
          <c:marker>
            <c:symbol val="none"/>
          </c:marker>
          <c:cat>
            <c:strRef>
              <c:f>Sheet1!$A$2:$A$26</c:f>
              <c:strCache>
                <c:ptCount val="25"/>
                <c:pt idx="0">
                  <c:v>2011 Q1</c:v>
                </c:pt>
                <c:pt idx="1">
                  <c:v>2011 Q2</c:v>
                </c:pt>
                <c:pt idx="2">
                  <c:v>2011 Q3</c:v>
                </c:pt>
                <c:pt idx="3">
                  <c:v>2011 Q4</c:v>
                </c:pt>
                <c:pt idx="4">
                  <c:v>2012 Q1</c:v>
                </c:pt>
                <c:pt idx="5">
                  <c:v>2012 Q2</c:v>
                </c:pt>
                <c:pt idx="6">
                  <c:v>2012 Q3</c:v>
                </c:pt>
                <c:pt idx="7">
                  <c:v>2012 Q4</c:v>
                </c:pt>
                <c:pt idx="8">
                  <c:v>2013 Q1</c:v>
                </c:pt>
                <c:pt idx="9">
                  <c:v>2013 Q2</c:v>
                </c:pt>
                <c:pt idx="10">
                  <c:v>2013 Q3</c:v>
                </c:pt>
                <c:pt idx="11">
                  <c:v>2013 Q4</c:v>
                </c:pt>
                <c:pt idx="12">
                  <c:v>2014 Q1</c:v>
                </c:pt>
                <c:pt idx="13">
                  <c:v>2014 Q2</c:v>
                </c:pt>
                <c:pt idx="14">
                  <c:v>2014 Q3</c:v>
                </c:pt>
                <c:pt idx="15">
                  <c:v>2014 Q4</c:v>
                </c:pt>
                <c:pt idx="16">
                  <c:v>2015 Q1</c:v>
                </c:pt>
                <c:pt idx="17">
                  <c:v>2015 Q2</c:v>
                </c:pt>
                <c:pt idx="18">
                  <c:v>2015 Q3</c:v>
                </c:pt>
                <c:pt idx="19">
                  <c:v>2015 Q4</c:v>
                </c:pt>
                <c:pt idx="20">
                  <c:v>2016 Q1</c:v>
                </c:pt>
                <c:pt idx="21">
                  <c:v>2016 Q2</c:v>
                </c:pt>
                <c:pt idx="22">
                  <c:v>2016 Q3</c:v>
                </c:pt>
                <c:pt idx="23">
                  <c:v>2016 Q4</c:v>
                </c:pt>
                <c:pt idx="24">
                  <c:v>2017 Q1</c:v>
                </c:pt>
              </c:strCache>
            </c:strRef>
          </c:cat>
          <c:val>
            <c:numRef>
              <c:f>Sheet1!$F$2:$F$26</c:f>
              <c:numCache>
                <c:formatCode>0.00</c:formatCode>
                <c:ptCount val="25"/>
                <c:pt idx="0">
                  <c:v>3.1996279345367049</c:v>
                </c:pt>
                <c:pt idx="1">
                  <c:v>3.397727272401831</c:v>
                </c:pt>
                <c:pt idx="2">
                  <c:v>2.8206880896179092</c:v>
                </c:pt>
                <c:pt idx="3">
                  <c:v>5.5430654683623404</c:v>
                </c:pt>
                <c:pt idx="4">
                  <c:v>4.7408252914161233</c:v>
                </c:pt>
                <c:pt idx="5">
                  <c:v>3.6985080832835942</c:v>
                </c:pt>
                <c:pt idx="6">
                  <c:v>4.1127363669379671</c:v>
                </c:pt>
                <c:pt idx="7">
                  <c:v>6.2530605096825216</c:v>
                </c:pt>
                <c:pt idx="8">
                  <c:v>6.4335814310450674</c:v>
                </c:pt>
                <c:pt idx="9">
                  <c:v>6.1751032543835116</c:v>
                </c:pt>
                <c:pt idx="10">
                  <c:v>4.5126643867622089</c:v>
                </c:pt>
                <c:pt idx="11">
                  <c:v>9.9306142977304042</c:v>
                </c:pt>
                <c:pt idx="12">
                  <c:v>10.537716256612731</c:v>
                </c:pt>
                <c:pt idx="13">
                  <c:v>4.8849836862748797</c:v>
                </c:pt>
                <c:pt idx="14">
                  <c:v>4.9023497888664513</c:v>
                </c:pt>
                <c:pt idx="15">
                  <c:v>10.17577896376037</c:v>
                </c:pt>
                <c:pt idx="16">
                  <c:v>11.288221581008569</c:v>
                </c:pt>
                <c:pt idx="17">
                  <c:v>7.9492165029755268</c:v>
                </c:pt>
                <c:pt idx="18">
                  <c:v>6.9010662295870118</c:v>
                </c:pt>
                <c:pt idx="19">
                  <c:v>12.317240858773721</c:v>
                </c:pt>
                <c:pt idx="20">
                  <c:v>11.018745084714149</c:v>
                </c:pt>
                <c:pt idx="21">
                  <c:v>6.9446949813943109</c:v>
                </c:pt>
                <c:pt idx="22">
                  <c:v>7.8266181689091177</c:v>
                </c:pt>
                <c:pt idx="23">
                  <c:v>9.8438977178270193</c:v>
                </c:pt>
                <c:pt idx="24">
                  <c:v>12.05955919455632</c:v>
                </c:pt>
              </c:numCache>
            </c:numRef>
          </c:val>
          <c:smooth val="0"/>
          <c:extLst>
            <c:ext xmlns:c16="http://schemas.microsoft.com/office/drawing/2014/chart" uri="{C3380CC4-5D6E-409C-BE32-E72D297353CC}">
              <c16:uniqueId val="{00000004-67B5-47B3-BD06-323B4510D676}"/>
            </c:ext>
          </c:extLst>
        </c:ser>
        <c:ser>
          <c:idx val="5"/>
          <c:order val="5"/>
          <c:tx>
            <c:strRef>
              <c:f>Sheet1!$G$1</c:f>
              <c:strCache>
                <c:ptCount val="1"/>
                <c:pt idx="0">
                  <c:v>Solar</c:v>
                </c:pt>
              </c:strCache>
            </c:strRef>
          </c:tx>
          <c:spPr>
            <a:ln w="19050" cap="rnd">
              <a:solidFill>
                <a:srgbClr val="FFCC00"/>
              </a:solidFill>
              <a:round/>
            </a:ln>
            <a:effectLst/>
          </c:spPr>
          <c:marker>
            <c:symbol val="none"/>
          </c:marker>
          <c:cat>
            <c:strRef>
              <c:f>Sheet1!$A$2:$A$26</c:f>
              <c:strCache>
                <c:ptCount val="25"/>
                <c:pt idx="0">
                  <c:v>2011 Q1</c:v>
                </c:pt>
                <c:pt idx="1">
                  <c:v>2011 Q2</c:v>
                </c:pt>
                <c:pt idx="2">
                  <c:v>2011 Q3</c:v>
                </c:pt>
                <c:pt idx="3">
                  <c:v>2011 Q4</c:v>
                </c:pt>
                <c:pt idx="4">
                  <c:v>2012 Q1</c:v>
                </c:pt>
                <c:pt idx="5">
                  <c:v>2012 Q2</c:v>
                </c:pt>
                <c:pt idx="6">
                  <c:v>2012 Q3</c:v>
                </c:pt>
                <c:pt idx="7">
                  <c:v>2012 Q4</c:v>
                </c:pt>
                <c:pt idx="8">
                  <c:v>2013 Q1</c:v>
                </c:pt>
                <c:pt idx="9">
                  <c:v>2013 Q2</c:v>
                </c:pt>
                <c:pt idx="10">
                  <c:v>2013 Q3</c:v>
                </c:pt>
                <c:pt idx="11">
                  <c:v>2013 Q4</c:v>
                </c:pt>
                <c:pt idx="12">
                  <c:v>2014 Q1</c:v>
                </c:pt>
                <c:pt idx="13">
                  <c:v>2014 Q2</c:v>
                </c:pt>
                <c:pt idx="14">
                  <c:v>2014 Q3</c:v>
                </c:pt>
                <c:pt idx="15">
                  <c:v>2014 Q4</c:v>
                </c:pt>
                <c:pt idx="16">
                  <c:v>2015 Q1</c:v>
                </c:pt>
                <c:pt idx="17">
                  <c:v>2015 Q2</c:v>
                </c:pt>
                <c:pt idx="18">
                  <c:v>2015 Q3</c:v>
                </c:pt>
                <c:pt idx="19">
                  <c:v>2015 Q4</c:v>
                </c:pt>
                <c:pt idx="20">
                  <c:v>2016 Q1</c:v>
                </c:pt>
                <c:pt idx="21">
                  <c:v>2016 Q2</c:v>
                </c:pt>
                <c:pt idx="22">
                  <c:v>2016 Q3</c:v>
                </c:pt>
                <c:pt idx="23">
                  <c:v>2016 Q4</c:v>
                </c:pt>
                <c:pt idx="24">
                  <c:v>2017 Q1</c:v>
                </c:pt>
              </c:strCache>
            </c:strRef>
          </c:cat>
          <c:val>
            <c:numRef>
              <c:f>Sheet1!$G$2:$G$26</c:f>
              <c:numCache>
                <c:formatCode>0.00</c:formatCode>
                <c:ptCount val="25"/>
                <c:pt idx="0">
                  <c:v>1.5217003080252801E-2</c:v>
                </c:pt>
                <c:pt idx="1">
                  <c:v>6.5560998687509905E-2</c:v>
                </c:pt>
                <c:pt idx="2">
                  <c:v>0.104764562791536</c:v>
                </c:pt>
                <c:pt idx="3">
                  <c:v>5.6987982454001301E-2</c:v>
                </c:pt>
                <c:pt idx="4">
                  <c:v>0.17796346519925699</c:v>
                </c:pt>
                <c:pt idx="5">
                  <c:v>0.437137732301903</c:v>
                </c:pt>
                <c:pt idx="6">
                  <c:v>0.55317853274255402</c:v>
                </c:pt>
                <c:pt idx="7">
                  <c:v>0.18319020867257699</c:v>
                </c:pt>
                <c:pt idx="8">
                  <c:v>0.13970354436392901</c:v>
                </c:pt>
                <c:pt idx="9">
                  <c:v>0.69800535085334103</c:v>
                </c:pt>
                <c:pt idx="10">
                  <c:v>0.85469835005944605</c:v>
                </c:pt>
                <c:pt idx="11">
                  <c:v>0.30523549424039698</c:v>
                </c:pt>
                <c:pt idx="12">
                  <c:v>0.46498359529965799</c:v>
                </c:pt>
                <c:pt idx="13">
                  <c:v>1.4569100816317571</c:v>
                </c:pt>
                <c:pt idx="14">
                  <c:v>1.544119194963536</c:v>
                </c:pt>
                <c:pt idx="15">
                  <c:v>0.54241313645896905</c:v>
                </c:pt>
                <c:pt idx="16">
                  <c:v>0.92779438225785305</c:v>
                </c:pt>
                <c:pt idx="17">
                  <c:v>3.0780133011099751</c:v>
                </c:pt>
                <c:pt idx="18">
                  <c:v>2.6729648488823998</c:v>
                </c:pt>
                <c:pt idx="19">
                  <c:v>0.78869272533371304</c:v>
                </c:pt>
                <c:pt idx="20">
                  <c:v>1.449568101718641</c:v>
                </c:pt>
                <c:pt idx="21">
                  <c:v>3.8303186719997582</c:v>
                </c:pt>
                <c:pt idx="22">
                  <c:v>3.7099773801347582</c:v>
                </c:pt>
                <c:pt idx="23">
                  <c:v>1.31949015384121</c:v>
                </c:pt>
                <c:pt idx="24">
                  <c:v>1.6712437484508149</c:v>
                </c:pt>
              </c:numCache>
            </c:numRef>
          </c:val>
          <c:smooth val="0"/>
          <c:extLst>
            <c:ext xmlns:c16="http://schemas.microsoft.com/office/drawing/2014/chart" uri="{C3380CC4-5D6E-409C-BE32-E72D297353CC}">
              <c16:uniqueId val="{00000005-67B5-47B3-BD06-323B4510D676}"/>
            </c:ext>
          </c:extLst>
        </c:ser>
        <c:ser>
          <c:idx val="6"/>
          <c:order val="6"/>
          <c:tx>
            <c:strRef>
              <c:f>Sheet1!$H$1</c:f>
              <c:strCache>
                <c:ptCount val="1"/>
                <c:pt idx="0">
                  <c:v>Other RES</c:v>
                </c:pt>
              </c:strCache>
            </c:strRef>
          </c:tx>
          <c:spPr>
            <a:ln w="19050" cap="rnd">
              <a:solidFill>
                <a:schemeClr val="accent2">
                  <a:lumMod val="40000"/>
                  <a:lumOff val="60000"/>
                </a:schemeClr>
              </a:solidFill>
              <a:round/>
            </a:ln>
            <a:effectLst/>
          </c:spPr>
          <c:marker>
            <c:symbol val="none"/>
          </c:marker>
          <c:cat>
            <c:strRef>
              <c:f>Sheet1!$A$2:$A$26</c:f>
              <c:strCache>
                <c:ptCount val="25"/>
                <c:pt idx="0">
                  <c:v>2011 Q1</c:v>
                </c:pt>
                <c:pt idx="1">
                  <c:v>2011 Q2</c:v>
                </c:pt>
                <c:pt idx="2">
                  <c:v>2011 Q3</c:v>
                </c:pt>
                <c:pt idx="3">
                  <c:v>2011 Q4</c:v>
                </c:pt>
                <c:pt idx="4">
                  <c:v>2012 Q1</c:v>
                </c:pt>
                <c:pt idx="5">
                  <c:v>2012 Q2</c:v>
                </c:pt>
                <c:pt idx="6">
                  <c:v>2012 Q3</c:v>
                </c:pt>
                <c:pt idx="7">
                  <c:v>2012 Q4</c:v>
                </c:pt>
                <c:pt idx="8">
                  <c:v>2013 Q1</c:v>
                </c:pt>
                <c:pt idx="9">
                  <c:v>2013 Q2</c:v>
                </c:pt>
                <c:pt idx="10">
                  <c:v>2013 Q3</c:v>
                </c:pt>
                <c:pt idx="11">
                  <c:v>2013 Q4</c:v>
                </c:pt>
                <c:pt idx="12">
                  <c:v>2014 Q1</c:v>
                </c:pt>
                <c:pt idx="13">
                  <c:v>2014 Q2</c:v>
                </c:pt>
                <c:pt idx="14">
                  <c:v>2014 Q3</c:v>
                </c:pt>
                <c:pt idx="15">
                  <c:v>2014 Q4</c:v>
                </c:pt>
                <c:pt idx="16">
                  <c:v>2015 Q1</c:v>
                </c:pt>
                <c:pt idx="17">
                  <c:v>2015 Q2</c:v>
                </c:pt>
                <c:pt idx="18">
                  <c:v>2015 Q3</c:v>
                </c:pt>
                <c:pt idx="19">
                  <c:v>2015 Q4</c:v>
                </c:pt>
                <c:pt idx="20">
                  <c:v>2016 Q1</c:v>
                </c:pt>
                <c:pt idx="21">
                  <c:v>2016 Q2</c:v>
                </c:pt>
                <c:pt idx="22">
                  <c:v>2016 Q3</c:v>
                </c:pt>
                <c:pt idx="23">
                  <c:v>2016 Q4</c:v>
                </c:pt>
                <c:pt idx="24">
                  <c:v>2017 Q1</c:v>
                </c:pt>
              </c:strCache>
            </c:strRef>
          </c:cat>
          <c:val>
            <c:numRef>
              <c:f>Sheet1!$H$2:$H$26</c:f>
              <c:numCache>
                <c:formatCode>0.00</c:formatCode>
                <c:ptCount val="25"/>
                <c:pt idx="0">
                  <c:v>4.6373777177649123</c:v>
                </c:pt>
                <c:pt idx="1">
                  <c:v>4.2735206042183584</c:v>
                </c:pt>
                <c:pt idx="2">
                  <c:v>4.5558061775074252</c:v>
                </c:pt>
                <c:pt idx="3">
                  <c:v>5.4369751131480619</c:v>
                </c:pt>
                <c:pt idx="4">
                  <c:v>5.7177966054413663</c:v>
                </c:pt>
                <c:pt idx="5">
                  <c:v>3.7742087301801601</c:v>
                </c:pt>
                <c:pt idx="6">
                  <c:v>4.5631032208412323</c:v>
                </c:pt>
                <c:pt idx="7">
                  <c:v>5.8530610478769463</c:v>
                </c:pt>
                <c:pt idx="8">
                  <c:v>5.3553582859853526</c:v>
                </c:pt>
                <c:pt idx="9">
                  <c:v>5.9945075249029722</c:v>
                </c:pt>
                <c:pt idx="10">
                  <c:v>5.1657734332159917</c:v>
                </c:pt>
                <c:pt idx="11">
                  <c:v>6.1312915792782601</c:v>
                </c:pt>
                <c:pt idx="12">
                  <c:v>6.7633678340490189</c:v>
                </c:pt>
                <c:pt idx="13">
                  <c:v>6.5208114987635142</c:v>
                </c:pt>
                <c:pt idx="14">
                  <c:v>6.6469940934388774</c:v>
                </c:pt>
                <c:pt idx="15">
                  <c:v>8.3824842389473506</c:v>
                </c:pt>
                <c:pt idx="16">
                  <c:v>8.9004269799939593</c:v>
                </c:pt>
                <c:pt idx="17">
                  <c:v>8.3727814100215099</c:v>
                </c:pt>
                <c:pt idx="18">
                  <c:v>8.0077872659860532</c:v>
                </c:pt>
                <c:pt idx="19">
                  <c:v>9.9610058206351653</c:v>
                </c:pt>
                <c:pt idx="20">
                  <c:v>10.49616112438498</c:v>
                </c:pt>
                <c:pt idx="21">
                  <c:v>8.5264917217497853</c:v>
                </c:pt>
                <c:pt idx="22">
                  <c:v>7.2477446598524429</c:v>
                </c:pt>
                <c:pt idx="23">
                  <c:v>8.6848708272632784</c:v>
                </c:pt>
                <c:pt idx="24">
                  <c:v>10.297864882913339</c:v>
                </c:pt>
              </c:numCache>
            </c:numRef>
          </c:val>
          <c:smooth val="0"/>
          <c:extLst>
            <c:ext xmlns:c16="http://schemas.microsoft.com/office/drawing/2014/chart" uri="{C3380CC4-5D6E-409C-BE32-E72D297353CC}">
              <c16:uniqueId val="{00000006-67B5-47B3-BD06-323B4510D676}"/>
            </c:ext>
          </c:extLst>
        </c:ser>
        <c:dLbls>
          <c:showLegendKey val="0"/>
          <c:showVal val="0"/>
          <c:showCatName val="0"/>
          <c:showSerName val="0"/>
          <c:showPercent val="0"/>
          <c:showBubbleSize val="0"/>
        </c:dLbls>
        <c:smooth val="0"/>
        <c:axId val="-2135542328"/>
        <c:axId val="-2135539048"/>
      </c:lineChart>
      <c:catAx>
        <c:axId val="-2135542328"/>
        <c:scaling>
          <c:orientation val="minMax"/>
        </c:scaling>
        <c:delete val="0"/>
        <c:axPos val="b"/>
        <c:numFmt formatCode="General" sourceLinked="1"/>
        <c:majorTickMark val="none"/>
        <c:minorTickMark val="none"/>
        <c:tickLblPos val="nextTo"/>
        <c:spPr>
          <a:noFill/>
          <a:ln w="6350" cap="flat" cmpd="sng" algn="ctr">
            <a:solidFill>
              <a:schemeClr val="accent5"/>
            </a:solidFill>
            <a:round/>
          </a:ln>
          <a:effectLst/>
        </c:spPr>
        <c:txPr>
          <a:bodyPr rot="-60000000" vert="horz"/>
          <a:lstStyle/>
          <a:p>
            <a:pPr>
              <a:defRPr/>
            </a:pPr>
            <a:endParaRPr lang="en-US"/>
          </a:p>
        </c:txPr>
        <c:crossAx val="-2135539048"/>
        <c:crosses val="autoZero"/>
        <c:auto val="1"/>
        <c:lblAlgn val="ctr"/>
        <c:lblOffset val="100"/>
        <c:noMultiLvlLbl val="0"/>
      </c:catAx>
      <c:valAx>
        <c:axId val="-2135539048"/>
        <c:scaling>
          <c:orientation val="minMax"/>
          <c:max val="50"/>
          <c:min val="0"/>
        </c:scaling>
        <c:delete val="0"/>
        <c:axPos val="l"/>
        <c:majorGridlines>
          <c:spPr>
            <a:ln w="12700" cap="flat" cmpd="sng" algn="ctr">
              <a:solidFill>
                <a:schemeClr val="accent6"/>
              </a:solidFill>
              <a:round/>
            </a:ln>
            <a:effectLst/>
          </c:spPr>
        </c:majorGridlines>
        <c:numFmt formatCode="0&quot;TWh&quot;" sourceLinked="0"/>
        <c:majorTickMark val="none"/>
        <c:minorTickMark val="none"/>
        <c:tickLblPos val="nextTo"/>
        <c:spPr>
          <a:noFill/>
          <a:ln w="6350">
            <a:solidFill>
              <a:schemeClr val="accent5"/>
            </a:solidFill>
          </a:ln>
          <a:effectLst/>
        </c:spPr>
        <c:txPr>
          <a:bodyPr rot="-60000000" vert="horz"/>
          <a:lstStyle/>
          <a:p>
            <a:pPr>
              <a:defRPr/>
            </a:pPr>
            <a:endParaRPr lang="en-US"/>
          </a:p>
        </c:txPr>
        <c:crossAx val="-2135542328"/>
        <c:crosses val="autoZero"/>
        <c:crossBetween val="between"/>
        <c:majorUnit val="5"/>
      </c:valAx>
      <c:spPr>
        <a:noFill/>
        <a:ln>
          <a:noFill/>
        </a:ln>
        <a:effectLst/>
      </c:spPr>
    </c:plotArea>
    <c:legend>
      <c:legendPos val="t"/>
      <c:legendEntry>
        <c:idx val="3"/>
        <c:txPr>
          <a:bodyPr rot="0" vert="horz"/>
          <a:lstStyle/>
          <a:p>
            <a:pPr>
              <a:defRPr sz="550" baseline="0"/>
            </a:pPr>
            <a:endParaRPr lang="en-US"/>
          </a:p>
        </c:txPr>
      </c:legendEntry>
      <c:layout>
        <c:manualLayout>
          <c:xMode val="edge"/>
          <c:yMode val="edge"/>
          <c:x val="0.18557101219725899"/>
          <c:y val="0"/>
          <c:w val="0.70608512765253095"/>
          <c:h val="0.14903447748643101"/>
        </c:manualLayout>
      </c:layout>
      <c:overlay val="0"/>
      <c:spPr>
        <a:noFill/>
        <a:ln>
          <a:noFill/>
        </a:ln>
        <a:effectLst/>
      </c:spPr>
      <c:txPr>
        <a:bodyPr rot="0" vert="horz"/>
        <a:lstStyle/>
        <a:p>
          <a:pPr>
            <a:defRPr sz="550" baseline="0"/>
          </a:pPr>
          <a:endParaRPr lang="en-US"/>
        </a:p>
      </c:txPr>
    </c:legend>
    <c:plotVisOnly val="1"/>
    <c:dispBlanksAs val="gap"/>
    <c:showDLblsOverMax val="0"/>
  </c:chart>
  <c:spPr>
    <a:noFill/>
    <a:ln w="9525">
      <a:noFill/>
    </a:ln>
    <a:effectLst/>
  </c:spPr>
  <c:txPr>
    <a:bodyPr/>
    <a:lstStyle/>
    <a:p>
      <a:pPr>
        <a:defRPr sz="400" baseline="0">
          <a:latin typeface="+mn-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06582235753102"/>
          <c:y val="1.94174757281553E-2"/>
          <c:w val="0.31986809563066798"/>
          <c:h val="0.94174757281553401"/>
        </c:manualLayout>
      </c:layout>
      <c:doughnutChart>
        <c:varyColors val="1"/>
        <c:ser>
          <c:idx val="0"/>
          <c:order val="0"/>
          <c:tx>
            <c:strRef>
              <c:f>Sheet1!$B$1</c:f>
              <c:strCache>
                <c:ptCount val="1"/>
                <c:pt idx="0">
                  <c:v>Column1</c:v>
                </c:pt>
              </c:strCache>
            </c:strRef>
          </c:tx>
          <c:spPr>
            <a:ln>
              <a:noFill/>
            </a:ln>
          </c:spPr>
          <c:dPt>
            <c:idx val="0"/>
            <c:bubble3D val="0"/>
            <c:spPr>
              <a:solidFill>
                <a:schemeClr val="bg2"/>
              </a:solidFill>
              <a:ln w="19050">
                <a:noFill/>
              </a:ln>
              <a:effectLst/>
            </c:spPr>
            <c:extLst>
              <c:ext xmlns:c16="http://schemas.microsoft.com/office/drawing/2014/chart" uri="{C3380CC4-5D6E-409C-BE32-E72D297353CC}">
                <c16:uniqueId val="{00000001-A2E4-4216-A779-AA6DE411735D}"/>
              </c:ext>
            </c:extLst>
          </c:dPt>
          <c:dPt>
            <c:idx val="1"/>
            <c:bubble3D val="0"/>
            <c:spPr>
              <a:solidFill>
                <a:schemeClr val="tx2"/>
              </a:solidFill>
              <a:ln w="19050">
                <a:noFill/>
              </a:ln>
              <a:effectLst/>
            </c:spPr>
            <c:extLst>
              <c:ext xmlns:c16="http://schemas.microsoft.com/office/drawing/2014/chart" uri="{C3380CC4-5D6E-409C-BE32-E72D297353CC}">
                <c16:uniqueId val="{00000003-A2E4-4216-A779-AA6DE411735D}"/>
              </c:ext>
            </c:extLst>
          </c:dPt>
          <c:dPt>
            <c:idx val="2"/>
            <c:bubble3D val="0"/>
            <c:spPr>
              <a:solidFill>
                <a:schemeClr val="accent1"/>
              </a:solidFill>
              <a:ln w="19050">
                <a:noFill/>
              </a:ln>
              <a:effectLst/>
            </c:spPr>
            <c:extLst>
              <c:ext xmlns:c16="http://schemas.microsoft.com/office/drawing/2014/chart" uri="{C3380CC4-5D6E-409C-BE32-E72D297353CC}">
                <c16:uniqueId val="{00000005-A2E4-4216-A779-AA6DE411735D}"/>
              </c:ext>
            </c:extLst>
          </c:dPt>
          <c:dPt>
            <c:idx val="3"/>
            <c:bubble3D val="0"/>
            <c:spPr>
              <a:solidFill>
                <a:schemeClr val="accent2"/>
              </a:solidFill>
              <a:ln w="19050">
                <a:noFill/>
              </a:ln>
              <a:effectLst/>
            </c:spPr>
            <c:extLst>
              <c:ext xmlns:c16="http://schemas.microsoft.com/office/drawing/2014/chart" uri="{C3380CC4-5D6E-409C-BE32-E72D297353CC}">
                <c16:uniqueId val="{00000007-A2E4-4216-A779-AA6DE411735D}"/>
              </c:ext>
            </c:extLst>
          </c:dPt>
          <c:dPt>
            <c:idx val="4"/>
            <c:bubble3D val="0"/>
            <c:spPr>
              <a:solidFill>
                <a:schemeClr val="accent3"/>
              </a:solidFill>
              <a:ln w="19050">
                <a:noFill/>
              </a:ln>
              <a:effectLst/>
            </c:spPr>
            <c:extLst>
              <c:ext xmlns:c16="http://schemas.microsoft.com/office/drawing/2014/chart" uri="{C3380CC4-5D6E-409C-BE32-E72D297353CC}">
                <c16:uniqueId val="{00000009-A2E4-4216-A779-AA6DE411735D}"/>
              </c:ext>
            </c:extLst>
          </c:dPt>
          <c:dPt>
            <c:idx val="5"/>
            <c:bubble3D val="0"/>
            <c:spPr>
              <a:solidFill>
                <a:schemeClr val="accent4"/>
              </a:solidFill>
              <a:ln w="19050">
                <a:noFill/>
              </a:ln>
              <a:effectLst/>
            </c:spPr>
            <c:extLst>
              <c:ext xmlns:c16="http://schemas.microsoft.com/office/drawing/2014/chart" uri="{C3380CC4-5D6E-409C-BE32-E72D297353CC}">
                <c16:uniqueId val="{0000000B-A2E4-4216-A779-AA6DE411735D}"/>
              </c:ext>
            </c:extLst>
          </c:dPt>
          <c:dPt>
            <c:idx val="6"/>
            <c:bubble3D val="0"/>
            <c:spPr>
              <a:solidFill>
                <a:schemeClr val="accent5"/>
              </a:solidFill>
              <a:ln w="19050">
                <a:noFill/>
              </a:ln>
              <a:effectLst/>
            </c:spPr>
            <c:extLst>
              <c:ext xmlns:c16="http://schemas.microsoft.com/office/drawing/2014/chart" uri="{C3380CC4-5D6E-409C-BE32-E72D297353CC}">
                <c16:uniqueId val="{0000000D-A2E4-4216-A779-AA6DE411735D}"/>
              </c:ext>
            </c:extLst>
          </c:dPt>
          <c:dPt>
            <c:idx val="7"/>
            <c:bubble3D val="0"/>
            <c:spPr>
              <a:solidFill>
                <a:schemeClr val="accent5">
                  <a:lumMod val="60000"/>
                  <a:lumOff val="40000"/>
                </a:schemeClr>
              </a:solidFill>
              <a:ln w="19050">
                <a:noFill/>
              </a:ln>
              <a:effectLst/>
            </c:spPr>
            <c:extLst>
              <c:ext xmlns:c16="http://schemas.microsoft.com/office/drawing/2014/chart" uri="{C3380CC4-5D6E-409C-BE32-E72D297353CC}">
                <c16:uniqueId val="{0000000F-A2E4-4216-A779-AA6DE411735D}"/>
              </c:ext>
            </c:extLst>
          </c:dPt>
          <c:dPt>
            <c:idx val="8"/>
            <c:bubble3D val="0"/>
            <c:spPr>
              <a:solidFill>
                <a:schemeClr val="accent5">
                  <a:lumMod val="40000"/>
                  <a:lumOff val="60000"/>
                </a:schemeClr>
              </a:solidFill>
              <a:ln w="19050">
                <a:noFill/>
              </a:ln>
              <a:effectLst/>
            </c:spPr>
            <c:extLst>
              <c:ext xmlns:c16="http://schemas.microsoft.com/office/drawing/2014/chart" uri="{C3380CC4-5D6E-409C-BE32-E72D297353CC}">
                <c16:uniqueId val="{00000011-A2E4-4216-A779-AA6DE411735D}"/>
              </c:ext>
            </c:extLst>
          </c:dPt>
          <c:dLbls>
            <c:dLbl>
              <c:idx val="7"/>
              <c:numFmt formatCode="General&quot;%&quot;"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F-A2E4-4216-A779-AA6DE411735D}"/>
                </c:ext>
              </c:extLst>
            </c:dLbl>
            <c:dLbl>
              <c:idx val="8"/>
              <c:numFmt formatCode="General&quot;%&quot;"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1-A2E4-4216-A779-AA6DE411735D}"/>
                </c:ext>
              </c:extLst>
            </c:dLbl>
            <c:numFmt formatCode="General&quot;%&quot;"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Sheet1!$A$2:$A$10</c:f>
              <c:strCache>
                <c:ptCount val="9"/>
                <c:pt idx="0">
                  <c:v>EDF Energy</c:v>
                </c:pt>
                <c:pt idx="1">
                  <c:v>RWE UK</c:v>
                </c:pt>
                <c:pt idx="2">
                  <c:v>Centrica</c:v>
                </c:pt>
                <c:pt idx="3">
                  <c:v>SSE</c:v>
                </c:pt>
                <c:pt idx="4">
                  <c:v>E.ON</c:v>
                </c:pt>
                <c:pt idx="5">
                  <c:v>Drax</c:v>
                </c:pt>
                <c:pt idx="6">
                  <c:v>Scottish Power</c:v>
                </c:pt>
                <c:pt idx="7">
                  <c:v>Engie</c:v>
                </c:pt>
                <c:pt idx="8">
                  <c:v>Other</c:v>
                </c:pt>
              </c:strCache>
            </c:strRef>
          </c:cat>
          <c:val>
            <c:numRef>
              <c:f>Sheet1!$B$2:$B$10</c:f>
              <c:numCache>
                <c:formatCode>General</c:formatCode>
                <c:ptCount val="9"/>
                <c:pt idx="0">
                  <c:v>21</c:v>
                </c:pt>
                <c:pt idx="1">
                  <c:v>12</c:v>
                </c:pt>
                <c:pt idx="2">
                  <c:v>9</c:v>
                </c:pt>
                <c:pt idx="3">
                  <c:v>8</c:v>
                </c:pt>
                <c:pt idx="4">
                  <c:v>8</c:v>
                </c:pt>
                <c:pt idx="5">
                  <c:v>5</c:v>
                </c:pt>
                <c:pt idx="6">
                  <c:v>4</c:v>
                </c:pt>
                <c:pt idx="7">
                  <c:v>2</c:v>
                </c:pt>
                <c:pt idx="8">
                  <c:v>31</c:v>
                </c:pt>
              </c:numCache>
            </c:numRef>
          </c:val>
          <c:extLst>
            <c:ext xmlns:c16="http://schemas.microsoft.com/office/drawing/2014/chart" uri="{C3380CC4-5D6E-409C-BE32-E72D297353CC}">
              <c16:uniqueId val="{00000012-A2E4-4216-A779-AA6DE411735D}"/>
            </c:ext>
          </c:extLst>
        </c:ser>
        <c:dLbls>
          <c:showLegendKey val="0"/>
          <c:showVal val="0"/>
          <c:showCatName val="0"/>
          <c:showSerName val="0"/>
          <c:showPercent val="0"/>
          <c:showBubbleSize val="0"/>
          <c:showLeaderLines val="0"/>
        </c:dLbls>
        <c:firstSliceAng val="0"/>
        <c:holeSize val="60"/>
      </c:doughnutChart>
      <c:spPr>
        <a:noFill/>
        <a:ln>
          <a:noFill/>
        </a:ln>
        <a:effectLst/>
      </c:spPr>
    </c:plotArea>
    <c:legend>
      <c:legendPos val="r"/>
      <c:legendEntry>
        <c:idx val="0"/>
        <c:txPr>
          <a:bodyPr rot="0" spcFirstLastPara="1" vertOverflow="ellipsis" vert="horz" wrap="square" anchor="ctr" anchorCtr="1"/>
          <a:lstStyle/>
          <a:p>
            <a:pPr marL="0">
              <a:defRPr sz="600" b="0" i="0" u="none" strike="noStrike" kern="1200" baseline="0">
                <a:solidFill>
                  <a:schemeClr val="tx1"/>
                </a:solidFill>
                <a:latin typeface="+mn-lt"/>
                <a:ea typeface="+mn-ea"/>
                <a:cs typeface="+mn-cs"/>
              </a:defRPr>
            </a:pPr>
            <a:endParaRPr lang="en-US"/>
          </a:p>
        </c:txPr>
      </c:legendEntry>
      <c:layout>
        <c:manualLayout>
          <c:xMode val="edge"/>
          <c:yMode val="edge"/>
          <c:x val="0.69867926855392104"/>
          <c:y val="0"/>
          <c:w val="0.299719703215169"/>
          <c:h val="1"/>
        </c:manualLayout>
      </c:layout>
      <c:overlay val="1"/>
      <c:spPr>
        <a:noFill/>
        <a:ln>
          <a:noFill/>
        </a:ln>
        <a:effectLst/>
      </c:spPr>
      <c:txPr>
        <a:bodyPr rot="0" spcFirstLastPara="1" vertOverflow="ellipsis" vert="horz" wrap="square" anchor="ctr" anchorCtr="1"/>
        <a:lstStyle/>
        <a:p>
          <a:pPr marL="0">
            <a:defRPr sz="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6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305907414710601E-2"/>
          <c:y val="6.4705882352941196E-2"/>
          <c:w val="0.94469409258529002"/>
          <c:h val="0.65461741547012497"/>
        </c:manualLayout>
      </c:layout>
      <c:barChart>
        <c:barDir val="col"/>
        <c:grouping val="stacked"/>
        <c:varyColors val="0"/>
        <c:ser>
          <c:idx val="5"/>
          <c:order val="0"/>
          <c:tx>
            <c:strRef>
              <c:f>'C'!$A$31</c:f>
              <c:strCache>
                <c:ptCount val="1"/>
                <c:pt idx="0">
                  <c:v>Blank</c:v>
                </c:pt>
              </c:strCache>
            </c:strRef>
          </c:tx>
          <c:spPr>
            <a:noFill/>
          </c:spPr>
          <c:invertIfNegative val="0"/>
          <c:cat>
            <c:strRef>
              <c:f>'C'!$B$25:$E$25</c:f>
              <c:strCache>
                <c:ptCount val="4"/>
                <c:pt idx="0">
                  <c:v>2016</c:v>
                </c:pt>
                <c:pt idx="1">
                  <c:v>2016 capacity 
generating in 2035</c:v>
                </c:pt>
                <c:pt idx="2">
                  <c:v>New build gas
needed by 2035</c:v>
                </c:pt>
                <c:pt idx="3">
                  <c:v>Low carbon 
needed by 2035</c:v>
                </c:pt>
              </c:strCache>
            </c:strRef>
          </c:cat>
          <c:val>
            <c:numRef>
              <c:f>'C'!$B$31:$E$31</c:f>
              <c:numCache>
                <c:formatCode>General</c:formatCode>
                <c:ptCount val="4"/>
                <c:pt idx="2" formatCode="0;\-0;\-">
                  <c:v>106.9064920090683</c:v>
                </c:pt>
                <c:pt idx="3" formatCode="0">
                  <c:v>144.85468467052689</c:v>
                </c:pt>
              </c:numCache>
            </c:numRef>
          </c:val>
          <c:extLst>
            <c:ext xmlns:c16="http://schemas.microsoft.com/office/drawing/2014/chart" uri="{C3380CC4-5D6E-409C-BE32-E72D297353CC}">
              <c16:uniqueId val="{00000000-92D7-432A-818D-BCD559F48CBF}"/>
            </c:ext>
          </c:extLst>
        </c:ser>
        <c:ser>
          <c:idx val="0"/>
          <c:order val="1"/>
          <c:tx>
            <c:strRef>
              <c:f>'C'!$A$26</c:f>
              <c:strCache>
                <c:ptCount val="1"/>
                <c:pt idx="0">
                  <c:v>Nuclear</c:v>
                </c:pt>
              </c:strCache>
            </c:strRef>
          </c:tx>
          <c:spPr>
            <a:solidFill>
              <a:schemeClr val="accent3"/>
            </a:solidFill>
          </c:spPr>
          <c:invertIfNegative val="0"/>
          <c:dLbls>
            <c:dLbl>
              <c:idx val="1"/>
              <c:layout>
                <c:manualLayout>
                  <c:x val="-4.6800110563547497E-17"/>
                  <c:y val="-1.7647058823529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D7-432A-818D-BCD559F48CBF}"/>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4"/>
                <c:pt idx="0">
                  <c:v>2016</c:v>
                </c:pt>
                <c:pt idx="1">
                  <c:v>2016 capacity 
generating in 2035</c:v>
                </c:pt>
                <c:pt idx="2">
                  <c:v>New build gas
needed by 2035</c:v>
                </c:pt>
                <c:pt idx="3">
                  <c:v>Low carbon 
needed by 2035</c:v>
                </c:pt>
              </c:strCache>
            </c:strRef>
          </c:cat>
          <c:val>
            <c:numRef>
              <c:f>'C'!$B$26:$E$26</c:f>
              <c:numCache>
                <c:formatCode>0</c:formatCode>
                <c:ptCount val="4"/>
                <c:pt idx="0">
                  <c:v>65.149084999999985</c:v>
                </c:pt>
                <c:pt idx="1">
                  <c:v>8.1008666400000049</c:v>
                </c:pt>
              </c:numCache>
            </c:numRef>
          </c:val>
          <c:extLst>
            <c:ext xmlns:c16="http://schemas.microsoft.com/office/drawing/2014/chart" uri="{C3380CC4-5D6E-409C-BE32-E72D297353CC}">
              <c16:uniqueId val="{00000002-92D7-432A-818D-BCD559F48CBF}"/>
            </c:ext>
          </c:extLst>
        </c:ser>
        <c:ser>
          <c:idx val="1"/>
          <c:order val="2"/>
          <c:tx>
            <c:strRef>
              <c:f>'C'!$A$27</c:f>
              <c:strCache>
                <c:ptCount val="1"/>
                <c:pt idx="0">
                  <c:v>Gas (inc. CHP)</c:v>
                </c:pt>
              </c:strCache>
            </c:strRef>
          </c:tx>
          <c:spPr>
            <a:solidFill>
              <a:schemeClr val="bg2"/>
            </a:solidFill>
          </c:spPr>
          <c:invertIfNegative val="0"/>
          <c:dLbls>
            <c:dLbl>
              <c:idx val="1"/>
              <c:layout>
                <c:manualLayout>
                  <c:x val="-4.6800110563547497E-17"/>
                  <c:y val="-1.7647058823529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D7-432A-818D-BCD559F48CBF}"/>
                </c:ext>
              </c:extLst>
            </c:dLbl>
            <c:dLbl>
              <c:idx val="2"/>
              <c:layout>
                <c:manualLayout>
                  <c:x val="-9.3600221127095106E-17"/>
                  <c:y val="-1.454377026401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D7-432A-818D-BCD559F48CBF}"/>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4"/>
                <c:pt idx="0">
                  <c:v>2016</c:v>
                </c:pt>
                <c:pt idx="1">
                  <c:v>2016 capacity 
generating in 2035</c:v>
                </c:pt>
                <c:pt idx="2">
                  <c:v>New build gas
needed by 2035</c:v>
                </c:pt>
                <c:pt idx="3">
                  <c:v>Low carbon 
needed by 2035</c:v>
                </c:pt>
              </c:strCache>
            </c:strRef>
          </c:cat>
          <c:val>
            <c:numRef>
              <c:f>'C'!$B$27:$E$27</c:f>
              <c:numCache>
                <c:formatCode>0</c:formatCode>
                <c:ptCount val="4"/>
                <c:pt idx="0">
                  <c:v>140.83605940702299</c:v>
                </c:pt>
                <c:pt idx="1">
                  <c:v>44.614092567541419</c:v>
                </c:pt>
                <c:pt idx="2">
                  <c:v>37.948192661458563</c:v>
                </c:pt>
              </c:numCache>
            </c:numRef>
          </c:val>
          <c:extLst>
            <c:ext xmlns:c16="http://schemas.microsoft.com/office/drawing/2014/chart" uri="{C3380CC4-5D6E-409C-BE32-E72D297353CC}">
              <c16:uniqueId val="{00000005-92D7-432A-818D-BCD559F48CBF}"/>
            </c:ext>
          </c:extLst>
        </c:ser>
        <c:ser>
          <c:idx val="2"/>
          <c:order val="3"/>
          <c:tx>
            <c:strRef>
              <c:f>'C'!$A$28</c:f>
              <c:strCache>
                <c:ptCount val="1"/>
                <c:pt idx="0">
                  <c:v>Other fossil</c:v>
                </c:pt>
              </c:strCache>
            </c:strRef>
          </c:tx>
          <c:spPr>
            <a:solidFill>
              <a:schemeClr val="tx2"/>
            </a:solidFill>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92D7-432A-818D-BCD559F48CBF}"/>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4"/>
                <c:pt idx="0">
                  <c:v>2016</c:v>
                </c:pt>
                <c:pt idx="1">
                  <c:v>2016 capacity 
generating in 2035</c:v>
                </c:pt>
                <c:pt idx="2">
                  <c:v>New build gas
needed by 2035</c:v>
                </c:pt>
                <c:pt idx="3">
                  <c:v>Low carbon 
needed by 2035</c:v>
                </c:pt>
              </c:strCache>
            </c:strRef>
          </c:cat>
          <c:val>
            <c:numRef>
              <c:f>'C'!$B$28:$E$28</c:f>
              <c:numCache>
                <c:formatCode>0</c:formatCode>
                <c:ptCount val="4"/>
                <c:pt idx="0">
                  <c:v>35.972350918517897</c:v>
                </c:pt>
                <c:pt idx="1">
                  <c:v>0</c:v>
                </c:pt>
              </c:numCache>
            </c:numRef>
          </c:val>
          <c:extLst>
            <c:ext xmlns:c16="http://schemas.microsoft.com/office/drawing/2014/chart" uri="{C3380CC4-5D6E-409C-BE32-E72D297353CC}">
              <c16:uniqueId val="{00000007-92D7-432A-818D-BCD559F48CBF}"/>
            </c:ext>
          </c:extLst>
        </c:ser>
        <c:ser>
          <c:idx val="3"/>
          <c:order val="4"/>
          <c:tx>
            <c:strRef>
              <c:f>'C'!$A$29</c:f>
              <c:strCache>
                <c:ptCount val="1"/>
                <c:pt idx="0">
                  <c:v>Wind and solar PV</c:v>
                </c:pt>
              </c:strCache>
            </c:strRef>
          </c:tx>
          <c:spPr>
            <a:solidFill>
              <a:srgbClr val="C4D600"/>
            </a:solidFill>
          </c:spPr>
          <c:invertIfNegative val="0"/>
          <c:dPt>
            <c:idx val="3"/>
            <c:invertIfNegative val="0"/>
            <c:bubble3D val="0"/>
            <c:spPr>
              <a:solidFill>
                <a:schemeClr val="tx1"/>
              </a:solidFill>
            </c:spPr>
            <c:extLst>
              <c:ext xmlns:c16="http://schemas.microsoft.com/office/drawing/2014/chart" uri="{C3380CC4-5D6E-409C-BE32-E72D297353CC}">
                <c16:uniqueId val="{00000009-92D7-432A-818D-BCD559F48CBF}"/>
              </c:ext>
            </c:extLst>
          </c:dPt>
          <c:dLbls>
            <c:dLbl>
              <c:idx val="3"/>
              <c:spPr/>
              <c:txPr>
                <a:bodyPr/>
                <a:lstStyle/>
                <a:p>
                  <a:pPr>
                    <a:defRPr>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92D7-432A-818D-BCD559F48CBF}"/>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4"/>
                <c:pt idx="0">
                  <c:v>2016</c:v>
                </c:pt>
                <c:pt idx="1">
                  <c:v>2016 capacity 
generating in 2035</c:v>
                </c:pt>
                <c:pt idx="2">
                  <c:v>New build gas
needed by 2035</c:v>
                </c:pt>
                <c:pt idx="3">
                  <c:v>Low carbon 
needed by 2035</c:v>
                </c:pt>
              </c:strCache>
            </c:strRef>
          </c:cat>
          <c:val>
            <c:numRef>
              <c:f>'C'!$B$29:$E$29</c:f>
              <c:numCache>
                <c:formatCode>0</c:formatCode>
                <c:ptCount val="4"/>
                <c:pt idx="0">
                  <c:v>45.943310260538972</c:v>
                </c:pt>
                <c:pt idx="1">
                  <c:v>36.853545998730127</c:v>
                </c:pt>
                <c:pt idx="3">
                  <c:v>65.258528020399979</c:v>
                </c:pt>
              </c:numCache>
            </c:numRef>
          </c:val>
          <c:extLst>
            <c:ext xmlns:c16="http://schemas.microsoft.com/office/drawing/2014/chart" uri="{C3380CC4-5D6E-409C-BE32-E72D297353CC}">
              <c16:uniqueId val="{0000000A-92D7-432A-818D-BCD559F48CBF}"/>
            </c:ext>
          </c:extLst>
        </c:ser>
        <c:ser>
          <c:idx val="4"/>
          <c:order val="5"/>
          <c:tx>
            <c:strRef>
              <c:f>'C'!$A$30</c:f>
              <c:strCache>
                <c:ptCount val="1"/>
                <c:pt idx="0">
                  <c:v>Other RES</c:v>
                </c:pt>
              </c:strCache>
            </c:strRef>
          </c:tx>
          <c:spPr>
            <a:solidFill>
              <a:srgbClr val="509E2F"/>
            </a:solidFill>
          </c:spPr>
          <c:invertIfNegative val="0"/>
          <c:dPt>
            <c:idx val="0"/>
            <c:invertIfNegative val="0"/>
            <c:bubble3D val="0"/>
            <c:spPr>
              <a:solidFill>
                <a:schemeClr val="accent2"/>
              </a:solidFill>
            </c:spPr>
            <c:extLst>
              <c:ext xmlns:c16="http://schemas.microsoft.com/office/drawing/2014/chart" uri="{C3380CC4-5D6E-409C-BE32-E72D297353CC}">
                <c16:uniqueId val="{0000000C-92D7-432A-818D-BCD559F48CBF}"/>
              </c:ext>
            </c:extLst>
          </c:dPt>
          <c:dPt>
            <c:idx val="1"/>
            <c:invertIfNegative val="0"/>
            <c:bubble3D val="0"/>
            <c:spPr>
              <a:solidFill>
                <a:schemeClr val="accent2"/>
              </a:solidFill>
            </c:spPr>
            <c:extLst>
              <c:ext xmlns:c16="http://schemas.microsoft.com/office/drawing/2014/chart" uri="{C3380CC4-5D6E-409C-BE32-E72D297353CC}">
                <c16:uniqueId val="{0000000E-92D7-432A-818D-BCD559F48CBF}"/>
              </c:ext>
            </c:extLst>
          </c:dPt>
          <c:dPt>
            <c:idx val="3"/>
            <c:invertIfNegative val="0"/>
            <c:bubble3D val="0"/>
            <c:spPr>
              <a:pattFill prst="dkUpDiag">
                <a:fgClr>
                  <a:schemeClr val="tx1"/>
                </a:fgClr>
                <a:bgClr>
                  <a:schemeClr val="bg1"/>
                </a:bgClr>
              </a:pattFill>
            </c:spPr>
            <c:extLst>
              <c:ext xmlns:c16="http://schemas.microsoft.com/office/drawing/2014/chart" uri="{C3380CC4-5D6E-409C-BE32-E72D297353CC}">
                <c16:uniqueId val="{00000010-92D7-432A-818D-BCD559F48CBF}"/>
              </c:ext>
            </c:extLst>
          </c:dPt>
          <c:dLbls>
            <c:dLbl>
              <c:idx val="3"/>
              <c:tx>
                <c:rich>
                  <a:bodyPr/>
                  <a:lstStyle/>
                  <a:p>
                    <a:pPr>
                      <a:defRPr>
                        <a:solidFill>
                          <a:schemeClr val="tx1"/>
                        </a:solidFill>
                      </a:defRPr>
                    </a:pPr>
                    <a:r>
                      <a:rPr lang="en-US">
                        <a:solidFill>
                          <a:schemeClr val="tx1"/>
                        </a:solidFill>
                      </a:rPr>
                      <a:t>122</a:t>
                    </a:r>
                  </a:p>
                </c:rich>
              </c:tx>
              <c:spPr>
                <a:solidFill>
                  <a:schemeClr val="bg1"/>
                </a:solidFill>
                <a:ln>
                  <a:solidFill>
                    <a:sysClr val="windowText" lastClr="000000"/>
                  </a:solidFill>
                </a:ln>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2D7-432A-818D-BCD559F48CBF}"/>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'C'!$B$25:$E$25</c:f>
              <c:strCache>
                <c:ptCount val="4"/>
                <c:pt idx="0">
                  <c:v>2016</c:v>
                </c:pt>
                <c:pt idx="1">
                  <c:v>2016 capacity 
generating in 2035</c:v>
                </c:pt>
                <c:pt idx="2">
                  <c:v>New build gas
needed by 2035</c:v>
                </c:pt>
                <c:pt idx="3">
                  <c:v>Low carbon 
needed by 2035</c:v>
                </c:pt>
              </c:strCache>
            </c:strRef>
          </c:cat>
          <c:val>
            <c:numRef>
              <c:f>'C'!$B$30:$E$30</c:f>
              <c:numCache>
                <c:formatCode>0</c:formatCode>
                <c:ptCount val="4"/>
                <c:pt idx="0">
                  <c:v>34.955268333250473</c:v>
                </c:pt>
                <c:pt idx="1">
                  <c:v>17.337986802796721</c:v>
                </c:pt>
                <c:pt idx="3">
                  <c:v>122.4538102139731</c:v>
                </c:pt>
              </c:numCache>
            </c:numRef>
          </c:val>
          <c:extLst>
            <c:ext xmlns:c16="http://schemas.microsoft.com/office/drawing/2014/chart" uri="{C3380CC4-5D6E-409C-BE32-E72D297353CC}">
              <c16:uniqueId val="{00000011-92D7-432A-818D-BCD559F48CBF}"/>
            </c:ext>
          </c:extLst>
        </c:ser>
        <c:dLbls>
          <c:showLegendKey val="0"/>
          <c:showVal val="0"/>
          <c:showCatName val="0"/>
          <c:showSerName val="0"/>
          <c:showPercent val="0"/>
          <c:showBubbleSize val="0"/>
        </c:dLbls>
        <c:gapWidth val="150"/>
        <c:overlap val="100"/>
        <c:axId val="-2135387000"/>
        <c:axId val="-2135383944"/>
      </c:barChart>
      <c:lineChart>
        <c:grouping val="standard"/>
        <c:varyColors val="0"/>
        <c:ser>
          <c:idx val="6"/>
          <c:order val="6"/>
          <c:tx>
            <c:strRef>
              <c:f>'C'!$A$12</c:f>
              <c:strCache>
                <c:ptCount val="1"/>
                <c:pt idx="0">
                  <c:v>Total</c:v>
                </c:pt>
              </c:strCache>
            </c:strRef>
          </c:tx>
          <c:marker>
            <c:symbol val="none"/>
          </c:marker>
          <c:dLbls>
            <c:dLbl>
              <c:idx val="0"/>
              <c:layout>
                <c:manualLayout>
                  <c:x val="-3.8125210803935397E-2"/>
                  <c:y val="-3.8666975451598001E-2"/>
                </c:manualLayout>
              </c:layout>
              <c:spPr>
                <a:noFill/>
                <a:ln>
                  <a:noFill/>
                </a:ln>
                <a:effectLst/>
              </c:spPr>
              <c:txPr>
                <a:bodyPr/>
                <a:lstStyle/>
                <a:p>
                  <a:pPr>
                    <a:defRPr sz="800" b="1"/>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2D7-432A-818D-BCD559F48CBF}"/>
                </c:ext>
              </c:extLst>
            </c:dLbl>
            <c:dLbl>
              <c:idx val="3"/>
              <c:layout>
                <c:manualLayout>
                  <c:x val="-3.8125009798991E-2"/>
                  <c:y val="-3.8744094488189003E-2"/>
                </c:manualLayout>
              </c:layout>
              <c:spPr>
                <a:noFill/>
                <a:ln>
                  <a:noFill/>
                </a:ln>
                <a:effectLst/>
              </c:spPr>
              <c:txPr>
                <a:bodyPr/>
                <a:lstStyle/>
                <a:p>
                  <a:pPr>
                    <a:defRPr sz="800" b="1"/>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9395960041825102E-2"/>
                      <c:h val="7.1735525706345504E-2"/>
                    </c:manualLayout>
                  </c15:layout>
                </c:ext>
                <c:ext xmlns:c16="http://schemas.microsoft.com/office/drawing/2014/chart" uri="{C3380CC4-5D6E-409C-BE32-E72D297353CC}">
                  <c16:uniqueId val="{00000013-92D7-432A-818D-BCD559F48CB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'C'!$B$12:$E$12</c:f>
              <c:numCache>
                <c:formatCode>General</c:formatCode>
                <c:ptCount val="4"/>
                <c:pt idx="0" formatCode="0">
                  <c:v>322.85607391933041</c:v>
                </c:pt>
                <c:pt idx="3" formatCode="0">
                  <c:v>332.5670229049</c:v>
                </c:pt>
              </c:numCache>
            </c:numRef>
          </c:val>
          <c:smooth val="0"/>
          <c:extLst>
            <c:ext xmlns:c16="http://schemas.microsoft.com/office/drawing/2014/chart" uri="{C3380CC4-5D6E-409C-BE32-E72D297353CC}">
              <c16:uniqueId val="{00000014-92D7-432A-818D-BCD559F48CBF}"/>
            </c:ext>
          </c:extLst>
        </c:ser>
        <c:dLbls>
          <c:showLegendKey val="0"/>
          <c:showVal val="0"/>
          <c:showCatName val="0"/>
          <c:showSerName val="0"/>
          <c:showPercent val="0"/>
          <c:showBubbleSize val="0"/>
        </c:dLbls>
        <c:marker val="1"/>
        <c:smooth val="0"/>
        <c:axId val="-2135387000"/>
        <c:axId val="-2135383944"/>
      </c:lineChart>
      <c:catAx>
        <c:axId val="-2135387000"/>
        <c:scaling>
          <c:orientation val="minMax"/>
        </c:scaling>
        <c:delete val="0"/>
        <c:axPos val="b"/>
        <c:numFmt formatCode="General" sourceLinked="0"/>
        <c:majorTickMark val="out"/>
        <c:minorTickMark val="none"/>
        <c:tickLblPos val="nextTo"/>
        <c:crossAx val="-2135383944"/>
        <c:crosses val="autoZero"/>
        <c:auto val="1"/>
        <c:lblAlgn val="ctr"/>
        <c:lblOffset val="100"/>
        <c:noMultiLvlLbl val="0"/>
      </c:catAx>
      <c:valAx>
        <c:axId val="-2135383944"/>
        <c:scaling>
          <c:orientation val="minMax"/>
        </c:scaling>
        <c:delete val="0"/>
        <c:axPos val="l"/>
        <c:majorGridlines>
          <c:spPr>
            <a:ln>
              <a:solidFill>
                <a:schemeClr val="accent6"/>
              </a:solidFill>
            </a:ln>
          </c:spPr>
        </c:majorGridlines>
        <c:numFmt formatCode="General" sourceLinked="1"/>
        <c:majorTickMark val="out"/>
        <c:minorTickMark val="none"/>
        <c:tickLblPos val="nextTo"/>
        <c:crossAx val="-2135387000"/>
        <c:crosses val="autoZero"/>
        <c:crossBetween val="between"/>
      </c:valAx>
    </c:plotArea>
    <c:plotVisOnly val="1"/>
    <c:dispBlanksAs val="gap"/>
    <c:showDLblsOverMax val="0"/>
  </c:chart>
  <c:txPr>
    <a:bodyPr/>
    <a:lstStyle/>
    <a:p>
      <a:pPr>
        <a:defRPr sz="6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Sheet1!$G$7</c:f>
              <c:strCache>
                <c:ptCount val="1"/>
                <c:pt idx="0">
                  <c:v>2016</c:v>
                </c:pt>
              </c:strCache>
            </c:strRef>
          </c:tx>
          <c:spPr>
            <a:no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B-AD55-4190-A1FB-E22A404D06B4}"/>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A-AD55-4190-A1FB-E22A404D06B4}"/>
              </c:ext>
            </c:extLst>
          </c:dPt>
          <c:dLbls>
            <c:dLbl>
              <c:idx val="1"/>
              <c:delete val="1"/>
              <c:extLst>
                <c:ext xmlns:c15="http://schemas.microsoft.com/office/drawing/2012/chart" uri="{CE6537A1-D6FC-4f65-9D91-7224C49458BB}"/>
                <c:ext xmlns:c16="http://schemas.microsoft.com/office/drawing/2014/chart" uri="{C3380CC4-5D6E-409C-BE32-E72D297353CC}">
                  <c16:uniqueId val="{0000000C-AD55-4190-A1FB-E22A404D06B4}"/>
                </c:ext>
              </c:extLst>
            </c:dLbl>
            <c:dLbl>
              <c:idx val="2"/>
              <c:delete val="1"/>
              <c:extLst>
                <c:ext xmlns:c15="http://schemas.microsoft.com/office/drawing/2012/chart" uri="{CE6537A1-D6FC-4f65-9D91-7224C49458BB}"/>
                <c:ext xmlns:c16="http://schemas.microsoft.com/office/drawing/2014/chart" uri="{C3380CC4-5D6E-409C-BE32-E72D297353CC}">
                  <c16:uniqueId val="{0000000D-AD55-4190-A1FB-E22A404D06B4}"/>
                </c:ext>
              </c:extLst>
            </c:dLbl>
            <c:dLbl>
              <c:idx val="3"/>
              <c:delete val="1"/>
              <c:extLst>
                <c:ext xmlns:c15="http://schemas.microsoft.com/office/drawing/2012/chart" uri="{CE6537A1-D6FC-4f65-9D91-7224C49458BB}"/>
                <c:ext xmlns:c16="http://schemas.microsoft.com/office/drawing/2014/chart" uri="{C3380CC4-5D6E-409C-BE32-E72D297353CC}">
                  <c16:uniqueId val="{0000000E-AD55-4190-A1FB-E22A404D06B4}"/>
                </c:ext>
              </c:extLst>
            </c:dLbl>
            <c:dLbl>
              <c:idx val="4"/>
              <c:delete val="1"/>
              <c:extLst>
                <c:ext xmlns:c15="http://schemas.microsoft.com/office/drawing/2012/chart" uri="{CE6537A1-D6FC-4f65-9D91-7224C49458BB}"/>
                <c:ext xmlns:c16="http://schemas.microsoft.com/office/drawing/2014/chart" uri="{C3380CC4-5D6E-409C-BE32-E72D297353CC}">
                  <c16:uniqueId val="{0000000F-AD55-4190-A1FB-E22A404D06B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Sheet1!$F$8:$F$13</c:f>
              <c:strCache>
                <c:ptCount val="6"/>
                <c:pt idx="0">
                  <c:v>2016</c:v>
                </c:pt>
                <c:pt idx="1">
                  <c:v>Households</c:v>
                </c:pt>
                <c:pt idx="2">
                  <c:v>Economic 
activity</c:v>
                </c:pt>
                <c:pt idx="3">
                  <c:v>Energy 
efficiency</c:v>
                </c:pt>
                <c:pt idx="4">
                  <c:v>Electricity 
share</c:v>
                </c:pt>
                <c:pt idx="5">
                  <c:v>2035</c:v>
                </c:pt>
              </c:strCache>
            </c:strRef>
          </c:cat>
          <c:val>
            <c:numRef>
              <c:f>Sheet1!$G$8:$G$13</c:f>
              <c:numCache>
                <c:formatCode>_-* #,##0_-;\-* #,##0_-;_-* "-"??_-;_-@_-</c:formatCode>
                <c:ptCount val="6"/>
                <c:pt idx="0" formatCode="0">
                  <c:v>308.791630455355</c:v>
                </c:pt>
                <c:pt idx="1">
                  <c:v>308.791630455355</c:v>
                </c:pt>
                <c:pt idx="2">
                  <c:v>329.73800058217188</c:v>
                </c:pt>
                <c:pt idx="3">
                  <c:v>318.47184090863499</c:v>
                </c:pt>
                <c:pt idx="4">
                  <c:v>318.47184090863499</c:v>
                </c:pt>
                <c:pt idx="5">
                  <c:v>339.25230636415398</c:v>
                </c:pt>
              </c:numCache>
            </c:numRef>
          </c:val>
          <c:extLst>
            <c:ext xmlns:c16="http://schemas.microsoft.com/office/drawing/2014/chart" uri="{C3380CC4-5D6E-409C-BE32-E72D297353CC}">
              <c16:uniqueId val="{00000000-AD55-4190-A1FB-E22A404D06B4}"/>
            </c:ext>
          </c:extLst>
        </c:ser>
        <c:ser>
          <c:idx val="1"/>
          <c:order val="1"/>
          <c:tx>
            <c:strRef>
              <c:f>Sheet1!$H$7</c:f>
              <c:strCache>
                <c:ptCount val="1"/>
                <c:pt idx="0">
                  <c:v>Households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Sheet1!$F$8:$F$13</c:f>
              <c:strCache>
                <c:ptCount val="6"/>
                <c:pt idx="0">
                  <c:v>2016</c:v>
                </c:pt>
                <c:pt idx="1">
                  <c:v>Households</c:v>
                </c:pt>
                <c:pt idx="2">
                  <c:v>Economic 
activity</c:v>
                </c:pt>
                <c:pt idx="3">
                  <c:v>Energy 
efficiency</c:v>
                </c:pt>
                <c:pt idx="4">
                  <c:v>Electricity 
share</c:v>
                </c:pt>
                <c:pt idx="5">
                  <c:v>2035</c:v>
                </c:pt>
              </c:strCache>
            </c:strRef>
          </c:cat>
          <c:val>
            <c:numRef>
              <c:f>Sheet1!$H$8:$H$13</c:f>
              <c:numCache>
                <c:formatCode>0</c:formatCode>
                <c:ptCount val="6"/>
                <c:pt idx="1">
                  <c:v>20.94637012681687</c:v>
                </c:pt>
              </c:numCache>
            </c:numRef>
          </c:val>
          <c:extLst>
            <c:ext xmlns:c16="http://schemas.microsoft.com/office/drawing/2014/chart" uri="{C3380CC4-5D6E-409C-BE32-E72D297353CC}">
              <c16:uniqueId val="{00000001-AD55-4190-A1FB-E22A404D06B4}"/>
            </c:ext>
          </c:extLst>
        </c:ser>
        <c:ser>
          <c:idx val="2"/>
          <c:order val="2"/>
          <c:tx>
            <c:strRef>
              <c:f>Sheet1!$I$7</c:f>
              <c:strCache>
                <c:ptCount val="1"/>
                <c:pt idx="0">
                  <c:v>Economic 
activity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Sheet1!$F$8:$F$13</c:f>
              <c:strCache>
                <c:ptCount val="6"/>
                <c:pt idx="0">
                  <c:v>2016</c:v>
                </c:pt>
                <c:pt idx="1">
                  <c:v>Households</c:v>
                </c:pt>
                <c:pt idx="2">
                  <c:v>Economic 
activity</c:v>
                </c:pt>
                <c:pt idx="3">
                  <c:v>Energy 
efficiency</c:v>
                </c:pt>
                <c:pt idx="4">
                  <c:v>Electricity 
share</c:v>
                </c:pt>
                <c:pt idx="5">
                  <c:v>2035</c:v>
                </c:pt>
              </c:strCache>
            </c:strRef>
          </c:cat>
          <c:val>
            <c:numRef>
              <c:f>Sheet1!$I$8:$I$13</c:f>
              <c:numCache>
                <c:formatCode>General</c:formatCode>
                <c:ptCount val="6"/>
                <c:pt idx="2" formatCode="0">
                  <c:v>31.992758140722721</c:v>
                </c:pt>
              </c:numCache>
            </c:numRef>
          </c:val>
          <c:extLst>
            <c:ext xmlns:c16="http://schemas.microsoft.com/office/drawing/2014/chart" uri="{C3380CC4-5D6E-409C-BE32-E72D297353CC}">
              <c16:uniqueId val="{00000002-AD55-4190-A1FB-E22A404D06B4}"/>
            </c:ext>
          </c:extLst>
        </c:ser>
        <c:ser>
          <c:idx val="3"/>
          <c:order val="3"/>
          <c:tx>
            <c:strRef>
              <c:f>Sheet1!$J$7</c:f>
              <c:strCache>
                <c:ptCount val="1"/>
                <c:pt idx="0">
                  <c:v>-43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Sheet1!$F$8:$F$13</c:f>
              <c:strCache>
                <c:ptCount val="6"/>
                <c:pt idx="0">
                  <c:v>2016</c:v>
                </c:pt>
                <c:pt idx="1">
                  <c:v>Households</c:v>
                </c:pt>
                <c:pt idx="2">
                  <c:v>Economic 
activity</c:v>
                </c:pt>
                <c:pt idx="3">
                  <c:v>Energy 
efficiency</c:v>
                </c:pt>
                <c:pt idx="4">
                  <c:v>Electricity 
share</c:v>
                </c:pt>
                <c:pt idx="5">
                  <c:v>2035</c:v>
                </c:pt>
              </c:strCache>
            </c:strRef>
          </c:cat>
          <c:val>
            <c:numRef>
              <c:f>Sheet1!$J$8:$J$13</c:f>
              <c:numCache>
                <c:formatCode>General</c:formatCode>
                <c:ptCount val="6"/>
                <c:pt idx="3" formatCode="0">
                  <c:v>43.258917814259569</c:v>
                </c:pt>
              </c:numCache>
            </c:numRef>
          </c:val>
          <c:extLst>
            <c:ext xmlns:c16="http://schemas.microsoft.com/office/drawing/2014/chart" uri="{C3380CC4-5D6E-409C-BE32-E72D297353CC}">
              <c16:uniqueId val="{00000003-AD55-4190-A1FB-E22A404D06B4}"/>
            </c:ext>
          </c:extLst>
        </c:ser>
        <c:ser>
          <c:idx val="4"/>
          <c:order val="4"/>
          <c:tx>
            <c:strRef>
              <c:f>Sheet1!$K$7</c:f>
              <c:strCache>
                <c:ptCount val="1"/>
                <c:pt idx="0">
                  <c:v>Electricity share</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Sheet1!$F$8:$F$13</c:f>
              <c:strCache>
                <c:ptCount val="6"/>
                <c:pt idx="0">
                  <c:v>2016</c:v>
                </c:pt>
                <c:pt idx="1">
                  <c:v>Households</c:v>
                </c:pt>
                <c:pt idx="2">
                  <c:v>Economic 
activity</c:v>
                </c:pt>
                <c:pt idx="3">
                  <c:v>Energy 
efficiency</c:v>
                </c:pt>
                <c:pt idx="4">
                  <c:v>Electricity 
share</c:v>
                </c:pt>
                <c:pt idx="5">
                  <c:v>2035</c:v>
                </c:pt>
              </c:strCache>
            </c:strRef>
          </c:cat>
          <c:val>
            <c:numRef>
              <c:f>Sheet1!$K$8:$K$13</c:f>
              <c:numCache>
                <c:formatCode>General</c:formatCode>
                <c:ptCount val="6"/>
                <c:pt idx="4" formatCode="0">
                  <c:v>20.780465455518911</c:v>
                </c:pt>
              </c:numCache>
            </c:numRef>
          </c:val>
          <c:extLst>
            <c:ext xmlns:c16="http://schemas.microsoft.com/office/drawing/2014/chart" uri="{C3380CC4-5D6E-409C-BE32-E72D297353CC}">
              <c16:uniqueId val="{00000004-AD55-4190-A1FB-E22A404D06B4}"/>
            </c:ext>
          </c:extLst>
        </c:ser>
        <c:dLbls>
          <c:dLblPos val="ctr"/>
          <c:showLegendKey val="0"/>
          <c:showVal val="1"/>
          <c:showCatName val="0"/>
          <c:showSerName val="0"/>
          <c:showPercent val="0"/>
          <c:showBubbleSize val="0"/>
        </c:dLbls>
        <c:gapWidth val="72"/>
        <c:overlap val="100"/>
        <c:axId val="-2135143960"/>
        <c:axId val="-2135140264"/>
      </c:barChart>
      <c:catAx>
        <c:axId val="-2135143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35140264"/>
        <c:crosses val="autoZero"/>
        <c:auto val="1"/>
        <c:lblAlgn val="ctr"/>
        <c:lblOffset val="100"/>
        <c:noMultiLvlLbl val="0"/>
      </c:catAx>
      <c:valAx>
        <c:axId val="-2135140264"/>
        <c:scaling>
          <c:orientation val="minMax"/>
          <c:min val="250"/>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351439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0.45352</cdr:x>
      <cdr:y>0.48513</cdr:y>
    </cdr:from>
    <cdr:to>
      <cdr:x>0.59181</cdr:x>
      <cdr:y>0.69268</cdr:y>
    </cdr:to>
    <cdr:sp macro="" textlink="">
      <cdr:nvSpPr>
        <cdr:cNvPr id="2" name="TextBox 1"/>
        <cdr:cNvSpPr txBox="1"/>
      </cdr:nvSpPr>
      <cdr:spPr>
        <a:xfrm xmlns:a="http://schemas.openxmlformats.org/drawingml/2006/main">
          <a:off x="2998880" y="213737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0.3804</cdr:x>
      <cdr:y>0.38631</cdr:y>
    </cdr:from>
    <cdr:to>
      <cdr:x>0.62955</cdr:x>
      <cdr:y>0.61369</cdr:y>
    </cdr:to>
    <cdr:sp macro="" textlink="">
      <cdr:nvSpPr>
        <cdr:cNvPr id="3" name="TextBox 2"/>
        <cdr:cNvSpPr txBox="1"/>
      </cdr:nvSpPr>
      <cdr:spPr>
        <a:xfrm xmlns:a="http://schemas.openxmlformats.org/drawingml/2006/main">
          <a:off x="2731097" y="1839667"/>
          <a:ext cx="1788713" cy="10827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600" dirty="0"/>
            <a:t>Sustainable Energy</a:t>
          </a:r>
        </a:p>
        <a:p xmlns:a="http://schemas.openxmlformats.org/drawingml/2006/main">
          <a:pPr algn="ctr"/>
          <a:endParaRPr lang="en-GB" dirty="0"/>
        </a:p>
        <a:p xmlns:a="http://schemas.openxmlformats.org/drawingml/2006/main">
          <a:pPr algn="ctr"/>
          <a:r>
            <a:rPr lang="en-GB" dirty="0"/>
            <a:t>data</a:t>
          </a:r>
        </a:p>
        <a:p xmlns:a="http://schemas.openxmlformats.org/drawingml/2006/main">
          <a:pPr algn="ctr"/>
          <a:r>
            <a:rPr lang="en-GB" sz="1100" dirty="0"/>
            <a:t>Heating lighting</a:t>
          </a:r>
        </a:p>
        <a:p xmlns:a="http://schemas.openxmlformats.org/drawingml/2006/main">
          <a:pPr algn="ctr"/>
          <a:r>
            <a:rPr lang="en-GB" dirty="0"/>
            <a:t> motion</a:t>
          </a:r>
          <a:endParaRPr lang="en-GB" sz="1100" dirty="0"/>
        </a:p>
      </cdr:txBody>
    </cdr:sp>
  </cdr:relSizeAnchor>
  <cdr:relSizeAnchor xmlns:cdr="http://schemas.openxmlformats.org/drawingml/2006/chartDrawing">
    <cdr:from>
      <cdr:x>0.45522</cdr:x>
      <cdr:y>0.14951</cdr:y>
    </cdr:from>
    <cdr:to>
      <cdr:x>0.70448</cdr:x>
      <cdr:y>0.25921</cdr:y>
    </cdr:to>
    <cdr:sp macro="" textlink="">
      <cdr:nvSpPr>
        <cdr:cNvPr id="4" name="TextBox 1"/>
        <cdr:cNvSpPr txBox="1"/>
      </cdr:nvSpPr>
      <cdr:spPr>
        <a:xfrm xmlns:a="http://schemas.openxmlformats.org/drawingml/2006/main">
          <a:off x="3268265" y="711974"/>
          <a:ext cx="1789510" cy="52239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dirty="0"/>
            <a:t>Affordable</a:t>
          </a:r>
          <a:endParaRPr lang="en-GB" sz="1100" dirty="0"/>
        </a:p>
      </cdr:txBody>
    </cdr:sp>
  </cdr:relSizeAnchor>
  <cdr:relSizeAnchor xmlns:cdr="http://schemas.openxmlformats.org/drawingml/2006/chartDrawing">
    <cdr:from>
      <cdr:x>0.36716</cdr:x>
      <cdr:y>0.69157</cdr:y>
    </cdr:from>
    <cdr:to>
      <cdr:x>0.65274</cdr:x>
      <cdr:y>0.86707</cdr:y>
    </cdr:to>
    <cdr:sp macro="" textlink="">
      <cdr:nvSpPr>
        <cdr:cNvPr id="6" name="TextBox 5"/>
        <cdr:cNvSpPr txBox="1"/>
      </cdr:nvSpPr>
      <cdr:spPr>
        <a:xfrm xmlns:a="http://schemas.openxmlformats.org/drawingml/2006/main">
          <a:off x="2636043" y="3107531"/>
          <a:ext cx="2050256" cy="7885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600" dirty="0"/>
            <a:t>Secure / </a:t>
          </a:r>
        </a:p>
        <a:p xmlns:a="http://schemas.openxmlformats.org/drawingml/2006/main">
          <a:pPr algn="ctr"/>
          <a:r>
            <a:rPr lang="en-GB" sz="1600" dirty="0"/>
            <a:t>Enables Economy</a:t>
          </a:r>
        </a:p>
      </cdr:txBody>
    </cdr:sp>
  </cdr:relSizeAnchor>
  <cdr:relSizeAnchor xmlns:cdr="http://schemas.openxmlformats.org/drawingml/2006/chartDrawing">
    <cdr:from>
      <cdr:x>0.26418</cdr:x>
      <cdr:y>0.2143</cdr:y>
    </cdr:from>
    <cdr:to>
      <cdr:x>0.50498</cdr:x>
      <cdr:y>0.38403</cdr:y>
    </cdr:to>
    <cdr:sp macro="" textlink="">
      <cdr:nvSpPr>
        <cdr:cNvPr id="7" name="TextBox 6"/>
        <cdr:cNvSpPr txBox="1"/>
      </cdr:nvSpPr>
      <cdr:spPr>
        <a:xfrm xmlns:a="http://schemas.openxmlformats.org/drawingml/2006/main">
          <a:off x="1896666" y="1020509"/>
          <a:ext cx="1728788" cy="8082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600" dirty="0"/>
            <a:t>    Impact on</a:t>
          </a:r>
        </a:p>
        <a:p xmlns:a="http://schemas.openxmlformats.org/drawingml/2006/main">
          <a:r>
            <a:rPr lang="en-GB" sz="1600" dirty="0"/>
            <a:t>environment</a:t>
          </a:r>
        </a:p>
      </cdr:txBody>
    </cdr:sp>
  </cdr:relSizeAnchor>
  <cdr:relSizeAnchor xmlns:cdr="http://schemas.openxmlformats.org/drawingml/2006/chartDrawing">
    <cdr:from>
      <cdr:x>0.18677</cdr:x>
      <cdr:y>0.21602</cdr:y>
    </cdr:from>
    <cdr:to>
      <cdr:x>0.31414</cdr:x>
      <cdr:y>0.40803</cdr:y>
    </cdr:to>
    <cdr:sp macro="" textlink="">
      <cdr:nvSpPr>
        <cdr:cNvPr id="8" name="TextBox 7"/>
        <cdr:cNvSpPr txBox="1"/>
      </cdr:nvSpPr>
      <cdr:spPr>
        <a:xfrm xmlns:a="http://schemas.openxmlformats.org/drawingml/2006/main">
          <a:off x="1340931" y="102869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cdr:x>
      <cdr:y>0.15004</cdr:y>
    </cdr:from>
    <cdr:to>
      <cdr:x>0.29523</cdr:x>
      <cdr:y>0.51757</cdr:y>
    </cdr:to>
    <cdr:sp macro="" textlink="">
      <cdr:nvSpPr>
        <cdr:cNvPr id="9" name="TextBox 8"/>
        <cdr:cNvSpPr txBox="1"/>
      </cdr:nvSpPr>
      <cdr:spPr>
        <a:xfrm xmlns:a="http://schemas.openxmlformats.org/drawingml/2006/main">
          <a:off x="0" y="714506"/>
          <a:ext cx="2119595" cy="17502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t>                                 Low Co2</a:t>
          </a:r>
        </a:p>
        <a:p xmlns:a="http://schemas.openxmlformats.org/drawingml/2006/main">
          <a:endParaRPr lang="en-GB" sz="1100" dirty="0"/>
        </a:p>
        <a:p xmlns:a="http://schemas.openxmlformats.org/drawingml/2006/main">
          <a:r>
            <a:rPr lang="en-GB" dirty="0"/>
            <a:t>                  Human habitat</a:t>
          </a:r>
        </a:p>
        <a:p xmlns:a="http://schemas.openxmlformats.org/drawingml/2006/main">
          <a:endParaRPr lang="en-GB" dirty="0"/>
        </a:p>
        <a:p xmlns:a="http://schemas.openxmlformats.org/drawingml/2006/main">
          <a:r>
            <a:rPr lang="en-GB" dirty="0"/>
            <a:t>      Waste products</a:t>
          </a:r>
        </a:p>
        <a:p xmlns:a="http://schemas.openxmlformats.org/drawingml/2006/main">
          <a:endParaRPr lang="en-GB" dirty="0"/>
        </a:p>
        <a:p xmlns:a="http://schemas.openxmlformats.org/drawingml/2006/main">
          <a:r>
            <a:rPr lang="en-GB" dirty="0"/>
            <a:t>Decommissioning</a:t>
          </a:r>
        </a:p>
        <a:p xmlns:a="http://schemas.openxmlformats.org/drawingml/2006/main">
          <a:endParaRPr lang="en-GB" sz="1100" dirty="0"/>
        </a:p>
        <a:p xmlns:a="http://schemas.openxmlformats.org/drawingml/2006/main">
          <a:r>
            <a:rPr lang="en-GB" dirty="0"/>
            <a:t>Wild life habitats</a:t>
          </a:r>
        </a:p>
        <a:p xmlns:a="http://schemas.openxmlformats.org/drawingml/2006/main">
          <a:endParaRPr lang="en-GB" sz="1100" dirty="0"/>
        </a:p>
      </cdr:txBody>
    </cdr:sp>
  </cdr:relSizeAnchor>
  <cdr:relSizeAnchor xmlns:cdr="http://schemas.openxmlformats.org/drawingml/2006/chartDrawing">
    <cdr:from>
      <cdr:x>0.58677</cdr:x>
      <cdr:y>0.18004</cdr:y>
    </cdr:from>
    <cdr:to>
      <cdr:x>0.71414</cdr:x>
      <cdr:y>0.37206</cdr:y>
    </cdr:to>
    <cdr:sp macro="" textlink="">
      <cdr:nvSpPr>
        <cdr:cNvPr id="10" name="TextBox 9"/>
        <cdr:cNvSpPr txBox="1"/>
      </cdr:nvSpPr>
      <cdr:spPr>
        <a:xfrm xmlns:a="http://schemas.openxmlformats.org/drawingml/2006/main">
          <a:off x="4212718" y="85736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0.7221</cdr:x>
      <cdr:y>0.06995</cdr:y>
    </cdr:from>
    <cdr:to>
      <cdr:x>0.89484</cdr:x>
      <cdr:y>0.30305</cdr:y>
    </cdr:to>
    <cdr:sp macro="" textlink="">
      <cdr:nvSpPr>
        <cdr:cNvPr id="11" name="TextBox 10"/>
        <cdr:cNvSpPr txBox="1"/>
      </cdr:nvSpPr>
      <cdr:spPr>
        <a:xfrm xmlns:a="http://schemas.openxmlformats.org/drawingml/2006/main">
          <a:off x="5184268" y="333100"/>
          <a:ext cx="1240179" cy="11100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0.60389</cdr:x>
      <cdr:y>0.06995</cdr:y>
    </cdr:from>
    <cdr:to>
      <cdr:x>1</cdr:x>
      <cdr:y>0.39606</cdr:y>
    </cdr:to>
    <cdr:sp macro="" textlink="">
      <cdr:nvSpPr>
        <cdr:cNvPr id="12" name="TextBox 1"/>
        <cdr:cNvSpPr txBox="1"/>
      </cdr:nvSpPr>
      <cdr:spPr>
        <a:xfrm xmlns:a="http://schemas.openxmlformats.org/drawingml/2006/main">
          <a:off x="4335608" y="333109"/>
          <a:ext cx="2843861" cy="1552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dirty="0"/>
            <a:t>Fuel poverty / % disposable income</a:t>
          </a:r>
        </a:p>
        <a:p xmlns:a="http://schemas.openxmlformats.org/drawingml/2006/main">
          <a:endParaRPr lang="en-GB" dirty="0"/>
        </a:p>
        <a:p xmlns:a="http://schemas.openxmlformats.org/drawingml/2006/main">
          <a:endParaRPr lang="en-GB" dirty="0"/>
        </a:p>
        <a:p xmlns:a="http://schemas.openxmlformats.org/drawingml/2006/main">
          <a:r>
            <a:rPr lang="en-GB" dirty="0"/>
            <a:t>                     competitiveness  </a:t>
          </a:r>
        </a:p>
        <a:p xmlns:a="http://schemas.openxmlformats.org/drawingml/2006/main">
          <a:r>
            <a:rPr lang="en-GB" dirty="0"/>
            <a:t>                                  v’s</a:t>
          </a:r>
        </a:p>
        <a:p xmlns:a="http://schemas.openxmlformats.org/drawingml/2006/main">
          <a:r>
            <a:rPr lang="en-GB" dirty="0"/>
            <a:t>                           rest of world</a:t>
          </a:r>
        </a:p>
        <a:p xmlns:a="http://schemas.openxmlformats.org/drawingml/2006/main">
          <a:endParaRPr lang="en-GB" dirty="0"/>
        </a:p>
        <a:p xmlns:a="http://schemas.openxmlformats.org/drawingml/2006/main">
          <a:r>
            <a:rPr lang="en-GB" dirty="0"/>
            <a:t>	  </a:t>
          </a:r>
        </a:p>
        <a:p xmlns:a="http://schemas.openxmlformats.org/drawingml/2006/main">
          <a:r>
            <a:rPr lang="en-GB" dirty="0"/>
            <a:t>   	     return on investment</a:t>
          </a:r>
        </a:p>
        <a:p xmlns:a="http://schemas.openxmlformats.org/drawingml/2006/main">
          <a:r>
            <a:rPr lang="en-GB" dirty="0"/>
            <a:t>                              reflects risk</a:t>
          </a:r>
        </a:p>
        <a:p xmlns:a="http://schemas.openxmlformats.org/drawingml/2006/main">
          <a:endParaRPr lang="en-GB" dirty="0"/>
        </a:p>
        <a:p xmlns:a="http://schemas.openxmlformats.org/drawingml/2006/main">
          <a:endParaRPr lang="en-GB" dirty="0"/>
        </a:p>
        <a:p xmlns:a="http://schemas.openxmlformats.org/drawingml/2006/main">
          <a:r>
            <a:rPr lang="en-GB" dirty="0"/>
            <a:t>	        innovation</a:t>
          </a:r>
        </a:p>
        <a:p xmlns:a="http://schemas.openxmlformats.org/drawingml/2006/main">
          <a:endParaRPr lang="en-GB" sz="1100" dirty="0"/>
        </a:p>
      </cdr:txBody>
    </cdr:sp>
  </cdr:relSizeAnchor>
  <cdr:relSizeAnchor xmlns:cdr="http://schemas.openxmlformats.org/drawingml/2006/chartDrawing">
    <cdr:from>
      <cdr:x>0.67231</cdr:x>
      <cdr:y>0.80786</cdr:y>
    </cdr:from>
    <cdr:to>
      <cdr:x>0.96462</cdr:x>
      <cdr:y>0.95813</cdr:y>
    </cdr:to>
    <cdr:sp macro="" textlink="">
      <cdr:nvSpPr>
        <cdr:cNvPr id="13" name="TextBox 5"/>
        <cdr:cNvSpPr txBox="1"/>
      </cdr:nvSpPr>
      <cdr:spPr>
        <a:xfrm xmlns:a="http://schemas.openxmlformats.org/drawingml/2006/main">
          <a:off x="4826829" y="3847115"/>
          <a:ext cx="2098651" cy="71558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r>
            <a:rPr lang="en-GB" dirty="0"/>
            <a:t>Capacity flexibility</a:t>
          </a:r>
        </a:p>
        <a:p xmlns:a="http://schemas.openxmlformats.org/drawingml/2006/main">
          <a:r>
            <a:rPr lang="en-GB" dirty="0"/>
            <a:t>Marginal cost of blackout</a:t>
          </a:r>
        </a:p>
        <a:p xmlns:a="http://schemas.openxmlformats.org/drawingml/2006/main">
          <a:r>
            <a:rPr lang="en-GB" dirty="0"/>
            <a:t>On consumers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5" y="2"/>
            <a:ext cx="2945659" cy="498056"/>
          </a:xfrm>
          <a:prstGeom prst="rect">
            <a:avLst/>
          </a:prstGeom>
        </p:spPr>
        <p:txBody>
          <a:bodyPr vert="horz" lIns="91440" tIns="45720" rIns="91440" bIns="45720" rtlCol="0"/>
          <a:lstStyle>
            <a:lvl1pPr algn="r">
              <a:defRPr sz="1200"/>
            </a:lvl1pPr>
          </a:lstStyle>
          <a:p>
            <a:fld id="{D44C9B8C-13BF-49D0-BC58-51BCEE8A1748}" type="datetimeFigureOut">
              <a:rPr lang="en-GB" smtClean="0"/>
              <a:t>12/07/2019</a:t>
            </a:fld>
            <a:endParaRPr lang="en-GB"/>
          </a:p>
        </p:txBody>
      </p:sp>
      <p:sp>
        <p:nvSpPr>
          <p:cNvPr id="4" name="Footer Placeholder 3"/>
          <p:cNvSpPr>
            <a:spLocks noGrp="1"/>
          </p:cNvSpPr>
          <p:nvPr>
            <p:ph type="ftr" sz="quarter" idx="2"/>
          </p:nvPr>
        </p:nvSpPr>
        <p:spPr>
          <a:xfrm>
            <a:off x="2" y="9428586"/>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5" y="9428586"/>
            <a:ext cx="2945659" cy="498055"/>
          </a:xfrm>
          <a:prstGeom prst="rect">
            <a:avLst/>
          </a:prstGeom>
        </p:spPr>
        <p:txBody>
          <a:bodyPr vert="horz" lIns="91440" tIns="45720" rIns="91440" bIns="45720" rtlCol="0" anchor="b"/>
          <a:lstStyle>
            <a:lvl1pPr algn="r">
              <a:defRPr sz="1200"/>
            </a:lvl1pPr>
          </a:lstStyle>
          <a:p>
            <a:fld id="{EDADD9F7-645B-4C4D-BB8E-5F8F6329F8CA}" type="slidenum">
              <a:rPr lang="en-GB" smtClean="0"/>
              <a:t>‹#›</a:t>
            </a:fld>
            <a:endParaRPr lang="en-GB"/>
          </a:p>
        </p:txBody>
      </p:sp>
    </p:spTree>
    <p:extLst>
      <p:ext uri="{BB962C8B-B14F-4D97-AF65-F5344CB8AC3E}">
        <p14:creationId xmlns:p14="http://schemas.microsoft.com/office/powerpoint/2010/main" val="207658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5" y="2"/>
            <a:ext cx="2945659" cy="498056"/>
          </a:xfrm>
          <a:prstGeom prst="rect">
            <a:avLst/>
          </a:prstGeom>
        </p:spPr>
        <p:txBody>
          <a:bodyPr vert="horz" lIns="91440" tIns="45720" rIns="91440" bIns="45720" rtlCol="0"/>
          <a:lstStyle>
            <a:lvl1pPr algn="r">
              <a:defRPr sz="1200"/>
            </a:lvl1pPr>
          </a:lstStyle>
          <a:p>
            <a:fld id="{E0D08523-56EA-4BA7-BDC3-E4CFA06A9843}" type="datetimeFigureOut">
              <a:rPr lang="en-GB" smtClean="0"/>
              <a:t>12/07/2019</a:t>
            </a:fld>
            <a:endParaRPr lang="en-GB"/>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6"/>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28586"/>
            <a:ext cx="2945659" cy="498055"/>
          </a:xfrm>
          <a:prstGeom prst="rect">
            <a:avLst/>
          </a:prstGeom>
        </p:spPr>
        <p:txBody>
          <a:bodyPr vert="horz" lIns="91440" tIns="45720" rIns="91440" bIns="45720" rtlCol="0" anchor="b"/>
          <a:lstStyle>
            <a:lvl1pPr algn="r">
              <a:defRPr sz="1200"/>
            </a:lvl1pPr>
          </a:lstStyle>
          <a:p>
            <a:fld id="{EE7C5DC0-E7BA-4788-AB6A-7FC87D4B6F0A}" type="slidenum">
              <a:rPr lang="en-GB" smtClean="0"/>
              <a:t>‹#›</a:t>
            </a:fld>
            <a:endParaRPr lang="en-GB"/>
          </a:p>
        </p:txBody>
      </p:sp>
    </p:spTree>
    <p:extLst>
      <p:ext uri="{BB962C8B-B14F-4D97-AF65-F5344CB8AC3E}">
        <p14:creationId xmlns:p14="http://schemas.microsoft.com/office/powerpoint/2010/main" val="264809859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1</a:t>
            </a:fld>
            <a:endParaRPr lang="en-GB"/>
          </a:p>
        </p:txBody>
      </p:sp>
    </p:spTree>
    <p:extLst>
      <p:ext uri="{BB962C8B-B14F-4D97-AF65-F5344CB8AC3E}">
        <p14:creationId xmlns:p14="http://schemas.microsoft.com/office/powerpoint/2010/main" val="66176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E7C5DC0-E7BA-4788-AB6A-7FC87D4B6F0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0900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GB" sz="900" dirty="0">
                <a:solidFill>
                  <a:schemeClr val="tx1"/>
                </a:solidFill>
              </a:rPr>
              <a:t>Some </a:t>
            </a:r>
            <a:r>
              <a:rPr lang="en-GB" sz="900" dirty="0">
                <a:solidFill>
                  <a:srgbClr val="FF0000"/>
                </a:solidFill>
              </a:rPr>
              <a:t>flexible </a:t>
            </a:r>
            <a:r>
              <a:rPr lang="en-GB" sz="900" dirty="0">
                <a:solidFill>
                  <a:schemeClr val="tx1"/>
                </a:solidFill>
              </a:rPr>
              <a:t>gas capacity will help balance renewables in the generation mix  </a:t>
            </a:r>
          </a:p>
          <a:p>
            <a:pPr marL="171450" indent="-171450">
              <a:spcAft>
                <a:spcPts val="600"/>
              </a:spcAft>
              <a:buFont typeface="Arial" panose="020B0604020202020204" pitchFamily="34" charset="0"/>
              <a:buChar char="•"/>
            </a:pPr>
            <a:r>
              <a:rPr lang="en-GB" sz="900" dirty="0">
                <a:solidFill>
                  <a:schemeClr val="tx1"/>
                </a:solidFill>
              </a:rPr>
              <a:t>But its use will be limited because it is </a:t>
            </a:r>
            <a:r>
              <a:rPr lang="en-GB" sz="900" u="sng" dirty="0">
                <a:solidFill>
                  <a:schemeClr val="tx1"/>
                </a:solidFill>
              </a:rPr>
              <a:t>not</a:t>
            </a:r>
            <a:r>
              <a:rPr lang="en-GB" sz="900" dirty="0">
                <a:solidFill>
                  <a:schemeClr val="tx1"/>
                </a:solidFill>
              </a:rPr>
              <a:t> low-carbon</a:t>
            </a:r>
          </a:p>
          <a:p>
            <a:pPr marL="171450" indent="-171450">
              <a:spcAft>
                <a:spcPts val="600"/>
              </a:spcAft>
              <a:buFont typeface="Arial" panose="020B0604020202020204" pitchFamily="34" charset="0"/>
              <a:buChar char="•"/>
            </a:pPr>
            <a:r>
              <a:rPr lang="en-GB" sz="900" dirty="0">
                <a:solidFill>
                  <a:schemeClr val="tx1"/>
                </a:solidFill>
              </a:rPr>
              <a:t>By 2030s</a:t>
            </a:r>
            <a:r>
              <a:rPr lang="en-GB" sz="900" dirty="0">
                <a:solidFill>
                  <a:srgbClr val="FF0000"/>
                </a:solidFill>
              </a:rPr>
              <a:t> gas has to contribute at maximum ~1/3 of the energy mix (consistent with &lt;100g/kWh) </a:t>
            </a:r>
            <a:r>
              <a:rPr lang="en-GB" sz="900" dirty="0">
                <a:solidFill>
                  <a:schemeClr val="tx1"/>
                </a:solidFill>
              </a:rPr>
              <a:t>if we are to be on track to hit our climate change targets</a:t>
            </a:r>
          </a:p>
          <a:p>
            <a:pPr marL="171450" indent="-171450">
              <a:spcAft>
                <a:spcPts val="600"/>
              </a:spcAft>
              <a:buFont typeface="Arial" panose="020B0604020202020204" pitchFamily="34" charset="0"/>
              <a:buChar char="•"/>
            </a:pPr>
            <a:r>
              <a:rPr lang="en-GB" sz="900" dirty="0">
                <a:solidFill>
                  <a:schemeClr val="tx1"/>
                </a:solidFill>
              </a:rPr>
              <a:t>Using gas also exposes consumers to volatile international gas prices and increasing reliance on imported gas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E7C5DC0-E7BA-4788-AB6A-7FC87D4B6F0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8499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DATES</a:t>
            </a:r>
          </a:p>
          <a:p>
            <a:endParaRPr lang="en-GB" dirty="0"/>
          </a:p>
          <a:p>
            <a:endParaRPr lang="en-GB" dirty="0"/>
          </a:p>
          <a:p>
            <a:r>
              <a:rPr lang="en-GB" dirty="0"/>
              <a:t>*****************************************</a:t>
            </a:r>
          </a:p>
          <a:p>
            <a:r>
              <a:rPr lang="en-GB" dirty="0"/>
              <a:t>JD</a:t>
            </a:r>
          </a:p>
          <a:p>
            <a:endParaRPr lang="en-GB" dirty="0"/>
          </a:p>
          <a:p>
            <a:pPr marL="171450" indent="-171450">
              <a:buFontTx/>
              <a:buChar char="-"/>
            </a:pPr>
            <a:r>
              <a:rPr lang="en-GB" dirty="0"/>
              <a:t>Support RIW</a:t>
            </a:r>
          </a:p>
          <a:p>
            <a:pPr marL="171450" indent="-171450">
              <a:buFontTx/>
              <a:buChar char="-"/>
            </a:pPr>
            <a:r>
              <a:rPr lang="en-GB" dirty="0"/>
              <a:t>Rethink onshore wind</a:t>
            </a:r>
          </a:p>
          <a:p>
            <a:pPr marL="171450" indent="-171450">
              <a:buFontTx/>
              <a:buChar char="-"/>
            </a:pPr>
            <a:endParaRPr lang="en-GB" baseline="0" dirty="0"/>
          </a:p>
          <a:p>
            <a:pPr marL="171450" indent="-171450">
              <a:buFontTx/>
              <a:buChar char="-"/>
            </a:pPr>
            <a:r>
              <a:rPr lang="en-GB" baseline="0" dirty="0"/>
              <a:t>Key point: you can’t build a reliable/affordable system on renewables alone – look at Denmark (attached to </a:t>
            </a:r>
            <a:r>
              <a:rPr lang="en-GB" baseline="0" dirty="0" err="1"/>
              <a:t>Sweden+Germany</a:t>
            </a:r>
            <a:r>
              <a:rPr lang="en-GB" baseline="0" dirty="0"/>
              <a:t>)</a:t>
            </a:r>
          </a:p>
          <a:p>
            <a:pPr marL="171450" indent="-171450">
              <a:buFontTx/>
              <a:buChar char="-"/>
            </a:pPr>
            <a:r>
              <a:rPr lang="en-GB" baseline="0" dirty="0"/>
              <a:t>UK – Scotland in particular has one of the best wind resources in Europe</a:t>
            </a:r>
          </a:p>
          <a:p>
            <a:pPr marL="171450" indent="-171450">
              <a:buFontTx/>
              <a:buChar char="-"/>
            </a:pPr>
            <a:endParaRPr lang="en-GB" dirty="0"/>
          </a:p>
          <a:p>
            <a:pPr marL="171450" indent="-171450">
              <a:buFontTx/>
              <a:buChar char="-"/>
            </a:pPr>
            <a:r>
              <a:rPr lang="en-GB" sz="900" dirty="0"/>
              <a:t>Onshore and remote island wind</a:t>
            </a:r>
            <a:r>
              <a:rPr lang="en-GB" sz="900" baseline="0" dirty="0"/>
              <a:t> s</a:t>
            </a:r>
            <a:r>
              <a:rPr lang="en-GB" sz="900" dirty="0"/>
              <a:t>hould be use to their full potential, plus best available offshore sites: but relying too heavily on renewables means costs will be higher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900" dirty="0"/>
              <a:t>Above 20% penetration of intermittent generation, more and more of the energy is available at times when it isn’t needed: this pushes up the cost.</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E7C5DC0-E7BA-4788-AB6A-7FC87D4B6F0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06046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E7C5DC0-E7BA-4788-AB6A-7FC87D4B6F0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8028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Nuclear is low carbon, reliable, will reduce costs for consumers in the long term vs other options; is being built now</a:t>
            </a:r>
          </a:p>
          <a:p>
            <a:r>
              <a:rPr lang="en-GB" dirty="0"/>
              <a:t>Don’t forget SMRs</a:t>
            </a:r>
          </a:p>
          <a:p>
            <a:endParaRPr lang="en-GB" dirty="0"/>
          </a:p>
          <a:p>
            <a:pPr rtl="0" eaLnBrk="1" fontAlgn="t" latinLnBrk="0" hangingPunct="1"/>
            <a:r>
              <a:rPr lang="en-GB" sz="900" b="0" i="0" u="none" strike="noStrike" kern="1200" dirty="0">
                <a:solidFill>
                  <a:schemeClr val="tx1"/>
                </a:solidFill>
                <a:effectLst/>
                <a:latin typeface="+mn-lt"/>
                <a:ea typeface="+mn-ea"/>
                <a:cs typeface="+mn-cs"/>
              </a:rPr>
              <a:t>This is the key point of the pack – without a contribution from nuclear, any other option for a low-carbon energy system would cost consumers more. </a:t>
            </a:r>
          </a:p>
          <a:p>
            <a:pPr rtl="0" eaLnBrk="1" fontAlgn="t" latinLnBrk="0" hangingPunct="1"/>
            <a:r>
              <a:rPr lang="en-GB" sz="900" b="0" i="0" u="none" strike="noStrike" kern="1200" dirty="0">
                <a:solidFill>
                  <a:schemeClr val="tx1"/>
                </a:solidFill>
                <a:effectLst/>
                <a:latin typeface="+mn-lt"/>
                <a:ea typeface="+mn-ea"/>
                <a:cs typeface="+mn-cs"/>
              </a:rPr>
              <a:t>You need to ensure that nuclear capacity is replaced if you want a reliable, affordable low-carbon energy mix.</a:t>
            </a:r>
          </a:p>
          <a:p>
            <a:pPr rtl="0" eaLnBrk="1" fontAlgn="t" latinLnBrk="0" hangingPunct="1"/>
            <a:r>
              <a:rPr lang="en-GB" sz="900" b="0" i="0" u="none" strike="noStrike" kern="1200" dirty="0">
                <a:solidFill>
                  <a:schemeClr val="tx1"/>
                </a:solidFill>
                <a:effectLst/>
                <a:latin typeface="+mn-lt"/>
                <a:ea typeface="+mn-ea"/>
                <a:cs typeface="+mn-cs"/>
              </a:rPr>
              <a:t>The best value low-carbon energy system includes nuclear </a:t>
            </a:r>
          </a:p>
          <a:p>
            <a:pPr rtl="0" eaLnBrk="1" fontAlgn="t" latinLnBrk="0" hangingPunct="1"/>
            <a:r>
              <a:rPr lang="en-GB" sz="900" b="0" i="0" u="none" strike="noStrike" kern="1200" dirty="0">
                <a:solidFill>
                  <a:schemeClr val="tx1"/>
                </a:solidFill>
                <a:effectLst/>
                <a:latin typeface="+mn-lt"/>
                <a:ea typeface="+mn-ea"/>
                <a:cs typeface="+mn-cs"/>
              </a:rPr>
              <a:t>Graph is fairly clear, but needs a bit of reading/explaining before the point is obvious. Could be re-arranged to show a rising trend of prices when using different technology mixes. The current graph is good at explain that super-cheap wind/solar PV on their own don’t equal a good value energy system to consumers.</a:t>
            </a:r>
          </a:p>
          <a:p>
            <a:pPr rtl="0" eaLnBrk="1" fontAlgn="t" latinLnBrk="0" hangingPunct="1"/>
            <a:endParaRPr lang="en-GB" sz="900" b="0" i="0" u="none" strike="noStrike" kern="1200" dirty="0">
              <a:solidFill>
                <a:schemeClr val="tx1"/>
              </a:solidFill>
              <a:effectLst/>
              <a:latin typeface="+mn-lt"/>
              <a:ea typeface="+mn-ea"/>
              <a:cs typeface="+mn-cs"/>
            </a:endParaRPr>
          </a:p>
          <a:p>
            <a:pPr rtl="0" eaLnBrk="1" fontAlgn="t" latinLnBrk="0" hangingPunct="1"/>
            <a:r>
              <a:rPr lang="en-GB" sz="900" b="0" i="0" u="none" strike="noStrike" kern="1200" dirty="0">
                <a:solidFill>
                  <a:schemeClr val="tx1"/>
                </a:solidFill>
                <a:effectLst/>
                <a:latin typeface="+mn-lt"/>
                <a:ea typeface="+mn-ea"/>
                <a:cs typeface="+mn-cs"/>
              </a:rPr>
              <a:t>Map of NNB sites</a:t>
            </a:r>
            <a:r>
              <a:rPr lang="en-GB" sz="900" b="0" i="0" u="none" strike="noStrike" kern="1200" baseline="0" dirty="0">
                <a:solidFill>
                  <a:schemeClr val="tx1"/>
                </a:solidFill>
                <a:effectLst/>
                <a:latin typeface="+mn-lt"/>
                <a:ea typeface="+mn-ea"/>
                <a:cs typeface="+mn-cs"/>
              </a:rPr>
              <a:t> and progress?</a:t>
            </a:r>
            <a:endParaRPr lang="en-GB" sz="900" b="0" i="0" u="none" strike="noStrike"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E7C5DC0-E7BA-4788-AB6A-7FC87D4B6F0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8218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£MWh – add label</a:t>
            </a:r>
          </a:p>
          <a:p>
            <a:endParaRPr lang="en-GB" dirty="0"/>
          </a:p>
          <a:p>
            <a:r>
              <a:rPr lang="en-GB" dirty="0"/>
              <a:t>Batteries will play a role, but they’re expensive and they can only viable on a minute by minute basis</a:t>
            </a:r>
            <a:br>
              <a:rPr lang="en-GB" dirty="0"/>
            </a:b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i="1" dirty="0">
                <a:solidFill>
                  <a:schemeClr val="bg1"/>
                </a:solidFill>
              </a:rPr>
              <a:t>For this – key point is that batteries are not expensive per se but ARE when they store over periods more than a day.</a:t>
            </a:r>
            <a:endParaRPr lang="en-GB" dirty="0">
              <a:solidFill>
                <a:schemeClr val="bg1"/>
              </a:solidFill>
            </a:endParaRPr>
          </a:p>
          <a:p>
            <a:endParaRPr lang="en-GB" dirty="0"/>
          </a:p>
          <a:p>
            <a:pPr rtl="0" eaLnBrk="1" fontAlgn="t" latinLnBrk="0" hangingPunct="1"/>
            <a:r>
              <a:rPr lang="en-GB" sz="900" b="0" i="0" u="none" strike="noStrike" kern="1200" dirty="0">
                <a:solidFill>
                  <a:schemeClr val="tx1"/>
                </a:solidFill>
                <a:effectLst/>
                <a:latin typeface="+mn-lt"/>
                <a:ea typeface="+mn-ea"/>
                <a:cs typeface="+mn-cs"/>
              </a:rPr>
              <a:t>Energy storage is VERY expensive  - currently only economically practical on an hourly basis. </a:t>
            </a:r>
          </a:p>
          <a:p>
            <a:pPr rtl="0" eaLnBrk="1" fontAlgn="t" latinLnBrk="0" hangingPunct="1"/>
            <a:r>
              <a:rPr lang="en-GB" sz="900" b="0" i="0" u="none" strike="noStrike" kern="1200" dirty="0">
                <a:solidFill>
                  <a:schemeClr val="tx1"/>
                </a:solidFill>
                <a:effectLst/>
                <a:latin typeface="+mn-lt"/>
                <a:ea typeface="+mn-ea"/>
                <a:cs typeface="+mn-cs"/>
              </a:rPr>
              <a:t>Demonstrating the current and future costs of energy storage.</a:t>
            </a:r>
          </a:p>
          <a:p>
            <a:pPr rtl="0" eaLnBrk="1" fontAlgn="t" latinLnBrk="0" hangingPunct="1"/>
            <a:r>
              <a:rPr lang="en-GB" sz="900" b="0" i="0" u="none" strike="noStrike" kern="1200" dirty="0">
                <a:solidFill>
                  <a:schemeClr val="tx1"/>
                </a:solidFill>
                <a:effectLst/>
                <a:latin typeface="+mn-lt"/>
                <a:ea typeface="+mn-ea"/>
                <a:cs typeface="+mn-cs"/>
              </a:rPr>
              <a:t>There is a perception that storage plus renewables is the holy grail – while forgetting what the cost is. </a:t>
            </a:r>
          </a:p>
          <a:p>
            <a:pPr rtl="0" eaLnBrk="1" fontAlgn="t" latinLnBrk="0" hangingPunct="1"/>
            <a:r>
              <a:rPr lang="en-GB" sz="900" b="0" i="0" u="none" strike="noStrike" kern="1200" dirty="0">
                <a:solidFill>
                  <a:schemeClr val="tx1"/>
                </a:solidFill>
                <a:effectLst/>
                <a:latin typeface="+mn-lt"/>
                <a:ea typeface="+mn-ea"/>
                <a:cs typeface="+mn-cs"/>
              </a:rPr>
              <a:t>Storage plus renewables can deliver an affordable low-carbon energy system.</a:t>
            </a:r>
          </a:p>
          <a:p>
            <a:pPr rtl="0" eaLnBrk="1" fontAlgn="t" latinLnBrk="0" hangingPunct="1"/>
            <a:r>
              <a:rPr lang="en-GB" sz="900" b="0" i="0" u="none" strike="noStrike" kern="1200" dirty="0">
                <a:solidFill>
                  <a:schemeClr val="tx1"/>
                </a:solidFill>
                <a:effectLst/>
                <a:latin typeface="+mn-lt"/>
                <a:ea typeface="+mn-ea"/>
                <a:cs typeface="+mn-cs"/>
              </a:rPr>
              <a:t>Review capacity market rules and network charges to ensure that the benefits of battery storage are awarded appropriately</a:t>
            </a:r>
          </a:p>
          <a:p>
            <a:pPr rtl="0" eaLnBrk="1" fontAlgn="t" latinLnBrk="0" hangingPunct="1"/>
            <a:r>
              <a:rPr lang="en-GB" sz="900" b="0" i="0" u="none" strike="noStrike" kern="1200" dirty="0">
                <a:solidFill>
                  <a:schemeClr val="tx1"/>
                </a:solidFill>
                <a:effectLst/>
                <a:latin typeface="+mn-lt"/>
                <a:ea typeface="+mn-ea"/>
                <a:cs typeface="+mn-cs"/>
              </a:rPr>
              <a:t>Battery storage is currently very expensive, and only viable on a minute by minute basis. </a:t>
            </a:r>
          </a:p>
          <a:p>
            <a:pPr rtl="0" eaLnBrk="1" fontAlgn="t" latinLnBrk="0" hangingPunct="1"/>
            <a:r>
              <a:rPr lang="en-GB" sz="900" b="0" i="0" u="none" strike="noStrike" kern="1200" dirty="0">
                <a:solidFill>
                  <a:schemeClr val="tx1"/>
                </a:solidFill>
                <a:effectLst/>
                <a:latin typeface="+mn-lt"/>
                <a:ea typeface="+mn-ea"/>
                <a:cs typeface="+mn-cs"/>
              </a:rPr>
              <a:t>The graph is pretty good, but could be simplified a bit. Simply language of text a bit, but overall content is good. </a:t>
            </a:r>
          </a:p>
          <a:p>
            <a:endParaRPr lang="en-GB" b="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E7C5DC0-E7BA-4788-AB6A-7FC87D4B6F0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8127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Excludes interconnection flows – typical generation</a:t>
            </a:r>
          </a:p>
          <a:p>
            <a:r>
              <a:rPr lang="en-GB" sz="900" b="0" dirty="0">
                <a:solidFill>
                  <a:schemeClr val="tx1"/>
                </a:solidFill>
              </a:rPr>
              <a:t>after net imports </a:t>
            </a:r>
            <a:endParaRPr lang="en-GB" dirty="0"/>
          </a:p>
        </p:txBody>
      </p:sp>
      <p:sp>
        <p:nvSpPr>
          <p:cNvPr id="4" name="Slide Number Placeholder 3"/>
          <p:cNvSpPr>
            <a:spLocks noGrp="1"/>
          </p:cNvSpPr>
          <p:nvPr>
            <p:ph type="sldNum" sz="quarter" idx="10"/>
          </p:nvPr>
        </p:nvSpPr>
        <p:spPr/>
        <p:txBody>
          <a:bodyPr/>
          <a:lstStyle/>
          <a:p>
            <a:fld id="{EE7C5DC0-E7BA-4788-AB6A-7FC87D4B6F0A}" type="slidenum">
              <a:rPr lang="en-GB" smtClean="0"/>
              <a:t>16</a:t>
            </a:fld>
            <a:endParaRPr lang="en-GB"/>
          </a:p>
        </p:txBody>
      </p:sp>
    </p:spTree>
    <p:extLst>
      <p:ext uri="{BB962C8B-B14F-4D97-AF65-F5344CB8AC3E}">
        <p14:creationId xmlns:p14="http://schemas.microsoft.com/office/powerpoint/2010/main" val="2508829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7C5DC0-E7BA-4788-AB6A-7FC87D4B6F0A}" type="slidenum">
              <a:rPr lang="en-GB" smtClean="0"/>
              <a:t>17</a:t>
            </a:fld>
            <a:endParaRPr lang="en-GB"/>
          </a:p>
        </p:txBody>
      </p:sp>
    </p:spTree>
    <p:extLst>
      <p:ext uri="{BB962C8B-B14F-4D97-AF65-F5344CB8AC3E}">
        <p14:creationId xmlns:p14="http://schemas.microsoft.com/office/powerpoint/2010/main" val="72326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indent="-182563">
              <a:buFont typeface="+mj-lt"/>
              <a:buAutoNum type="arabicParenR"/>
            </a:pPr>
            <a:r>
              <a:rPr lang="en-GB" sz="900" dirty="0"/>
              <a:t>Excludes integration costs of £10/MWh for wind and solar PV. RO cost includes value of electricity sold based on historical prices 2012-2017; market forward prices 2018-2020 (as of Sept 2017) and BEIS UEP 2016 central prices 2021-2025.</a:t>
            </a:r>
          </a:p>
          <a:p>
            <a:pPr marL="182563" indent="-182563">
              <a:buFont typeface="+mj-lt"/>
              <a:buAutoNum type="arabicParenR"/>
            </a:pPr>
            <a:r>
              <a:rPr lang="en-GB" sz="900" dirty="0"/>
              <a:t>Excludes large-scale hydro which is not qualify for renewable or low carbon support. </a:t>
            </a:r>
          </a:p>
          <a:p>
            <a:pPr marL="182563" indent="-182563">
              <a:buFont typeface="+mj-lt"/>
              <a:buAutoNum type="arabicParenR"/>
            </a:pPr>
            <a:r>
              <a:rPr lang="en-GB" sz="900" dirty="0"/>
              <a:t>Integration costs for each procurement tranche are typically &lt;£10/MWh as some generation is </a:t>
            </a:r>
            <a:r>
              <a:rPr lang="en-GB" sz="900" dirty="0" err="1"/>
              <a:t>dispatchable</a:t>
            </a:r>
            <a:r>
              <a:rPr lang="en-GB" sz="900" dirty="0"/>
              <a:t> biofuel rather than wind and solar PV.</a:t>
            </a:r>
          </a:p>
          <a:p>
            <a:endParaRPr lang="en-GB" dirty="0"/>
          </a:p>
        </p:txBody>
      </p:sp>
      <p:sp>
        <p:nvSpPr>
          <p:cNvPr id="4" name="Slide Number Placeholder 3"/>
          <p:cNvSpPr>
            <a:spLocks noGrp="1"/>
          </p:cNvSpPr>
          <p:nvPr>
            <p:ph type="sldNum" sz="quarter" idx="10"/>
          </p:nvPr>
        </p:nvSpPr>
        <p:spPr/>
        <p:txBody>
          <a:bodyPr/>
          <a:lstStyle/>
          <a:p>
            <a:fld id="{EE7C5DC0-E7BA-4788-AB6A-7FC87D4B6F0A}" type="slidenum">
              <a:rPr lang="en-GB" smtClean="0"/>
              <a:t>18</a:t>
            </a:fld>
            <a:endParaRPr lang="en-GB"/>
          </a:p>
        </p:txBody>
      </p:sp>
    </p:spTree>
    <p:extLst>
      <p:ext uri="{BB962C8B-B14F-4D97-AF65-F5344CB8AC3E}">
        <p14:creationId xmlns:p14="http://schemas.microsoft.com/office/powerpoint/2010/main" val="386898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19</a:t>
            </a:fld>
            <a:endParaRPr lang="en-GB"/>
          </a:p>
        </p:txBody>
      </p:sp>
    </p:spTree>
    <p:extLst>
      <p:ext uri="{BB962C8B-B14F-4D97-AF65-F5344CB8AC3E}">
        <p14:creationId xmlns:p14="http://schemas.microsoft.com/office/powerpoint/2010/main" val="257553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a:t>
            </a:fld>
            <a:endParaRPr lang="en-GB"/>
          </a:p>
        </p:txBody>
      </p:sp>
    </p:spTree>
    <p:extLst>
      <p:ext uri="{BB962C8B-B14F-4D97-AF65-F5344CB8AC3E}">
        <p14:creationId xmlns:p14="http://schemas.microsoft.com/office/powerpoint/2010/main" val="1099232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20</a:t>
            </a:fld>
            <a:endParaRPr lang="en-GB"/>
          </a:p>
        </p:txBody>
      </p:sp>
    </p:spTree>
    <p:extLst>
      <p:ext uri="{BB962C8B-B14F-4D97-AF65-F5344CB8AC3E}">
        <p14:creationId xmlns:p14="http://schemas.microsoft.com/office/powerpoint/2010/main" val="1096435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21</a:t>
            </a:fld>
            <a:endParaRPr lang="en-GB"/>
          </a:p>
        </p:txBody>
      </p:sp>
    </p:spTree>
    <p:extLst>
      <p:ext uri="{BB962C8B-B14F-4D97-AF65-F5344CB8AC3E}">
        <p14:creationId xmlns:p14="http://schemas.microsoft.com/office/powerpoint/2010/main" val="3234243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22</a:t>
            </a:fld>
            <a:endParaRPr lang="en-GB"/>
          </a:p>
        </p:txBody>
      </p:sp>
    </p:spTree>
    <p:extLst>
      <p:ext uri="{BB962C8B-B14F-4D97-AF65-F5344CB8AC3E}">
        <p14:creationId xmlns:p14="http://schemas.microsoft.com/office/powerpoint/2010/main" val="1853123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23</a:t>
            </a:fld>
            <a:endParaRPr lang="en-GB"/>
          </a:p>
        </p:txBody>
      </p:sp>
    </p:spTree>
    <p:extLst>
      <p:ext uri="{BB962C8B-B14F-4D97-AF65-F5344CB8AC3E}">
        <p14:creationId xmlns:p14="http://schemas.microsoft.com/office/powerpoint/2010/main" val="2964413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24</a:t>
            </a:fld>
            <a:endParaRPr lang="en-GB"/>
          </a:p>
        </p:txBody>
      </p:sp>
    </p:spTree>
    <p:extLst>
      <p:ext uri="{BB962C8B-B14F-4D97-AF65-F5344CB8AC3E}">
        <p14:creationId xmlns:p14="http://schemas.microsoft.com/office/powerpoint/2010/main" val="3269791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92075" y="744538"/>
            <a:ext cx="6616700" cy="37211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lgn="just">
              <a:lnSpc>
                <a:spcPct val="90000"/>
              </a:lnSpc>
              <a:buFontTx/>
              <a:buChar char="•"/>
            </a:pPr>
            <a:r>
              <a:rPr lang="en-GB" altLang="en-US">
                <a:latin typeface="Arial" panose="020B0604020202020204" pitchFamily="34" charset="0"/>
                <a:cs typeface="Arial" panose="020B0604020202020204" pitchFamily="34" charset="0"/>
              </a:rPr>
              <a:t>The proposed strategy for ILW conditioning and packaging at HPC is that operational ILW would be conditioned and treated using the same procedures as applied during the operation of existing PWRs in France with due consideration for UK specific requirements. </a:t>
            </a:r>
          </a:p>
          <a:p>
            <a:pPr marL="228600" indent="-228600" algn="just">
              <a:lnSpc>
                <a:spcPct val="90000"/>
              </a:lnSpc>
              <a:buFontTx/>
              <a:buChar char="•"/>
            </a:pPr>
            <a:r>
              <a:rPr lang="en-GB" altLang="en-US">
                <a:latin typeface="Arial" panose="020B0604020202020204" pitchFamily="34" charset="0"/>
                <a:cs typeface="Arial" panose="020B0604020202020204" pitchFamily="34" charset="0"/>
              </a:rPr>
              <a:t>Utilisation of C1 and C4 concrete packages.</a:t>
            </a:r>
          </a:p>
          <a:p>
            <a:pPr marL="228600" indent="-228600" algn="just">
              <a:lnSpc>
                <a:spcPct val="90000"/>
              </a:lnSpc>
              <a:buFontTx/>
              <a:buChar char="•"/>
            </a:pPr>
            <a:r>
              <a:rPr lang="en-GB" altLang="en-US">
                <a:latin typeface="Arial" panose="020B0604020202020204" pitchFamily="34" charset="0"/>
                <a:cs typeface="Arial" panose="020B0604020202020204" pitchFamily="34" charset="0"/>
              </a:rPr>
              <a:t>Cementation for all waste except ion exchange resins which will be processed using Mecure machine (polymer solidification process).</a:t>
            </a:r>
          </a:p>
          <a:p>
            <a:pPr marL="228600" indent="-228600" algn="just">
              <a:lnSpc>
                <a:spcPct val="90000"/>
              </a:lnSpc>
              <a:buFontTx/>
              <a:buChar char="•"/>
            </a:pPr>
            <a:r>
              <a:rPr lang="en-GB" altLang="en-US">
                <a:latin typeface="Arial" panose="020B0604020202020204" pitchFamily="34" charset="0"/>
                <a:cs typeface="Arial" panose="020B0604020202020204" pitchFamily="34" charset="0"/>
              </a:rPr>
              <a:t>LOC: Before conditioning and packaging of ILW, regulatory arrangements require that sites produce an ILW conditioning proposal. This would include a demonstration that, following conditioning, the waste would be compatible with existing or future planned management and disposal options. This requires that a Letter of Compliance (LoC) is obtained for the packaging proposal. The LoC process is the mechanism that the NDA Radioactive Waste Management Directorate (RWMD) utilises to provide confidence that a waste package can be accepted at a future GDF.  </a:t>
            </a:r>
          </a:p>
          <a:p>
            <a:pPr marL="228600" indent="-228600" algn="just">
              <a:lnSpc>
                <a:spcPct val="90000"/>
              </a:lnSpc>
              <a:buFontTx/>
              <a:buChar char="•"/>
            </a:pPr>
            <a:r>
              <a:rPr lang="en-GB" altLang="en-US">
                <a:latin typeface="Arial" panose="020B0604020202020204" pitchFamily="34" charset="0"/>
                <a:cs typeface="Arial" panose="020B0604020202020204" pitchFamily="34" charset="0"/>
              </a:rPr>
              <a:t>Decay Storage – Due to the long period of interim storage the radioactivity of a proportion of the ILW that would be generated during operation of the HPC UK EPRs (dominated at the time of arising by relatively short lived radionuclides including cobalt-60 (half life of 5.27 years), caesium-137 (half life of 30.2 years) and iron-55 (half-life of 2.7 years)) would have reduced to such levels that the waste would no longer be classified as ILW. This waste would therefore be managed as LLW. </a:t>
            </a:r>
          </a:p>
          <a:p>
            <a:pPr marL="228600" indent="-228600" algn="just">
              <a:lnSpc>
                <a:spcPct val="90000"/>
              </a:lnSpc>
              <a:buFontTx/>
              <a:buChar char="•"/>
            </a:pPr>
            <a:r>
              <a:rPr lang="en-GB" altLang="en-US">
                <a:latin typeface="Arial" panose="020B0604020202020204" pitchFamily="34" charset="0"/>
                <a:cs typeface="Arial" panose="020B0604020202020204" pitchFamily="34" charset="0"/>
              </a:rPr>
              <a:t>Geological Disposal Facility – assumed that it will be ready to accept ILW from Hinkley Point C in 2080 - after the end of electricity generation.</a:t>
            </a:r>
          </a:p>
        </p:txBody>
      </p:sp>
    </p:spTree>
    <p:extLst>
      <p:ext uri="{BB962C8B-B14F-4D97-AF65-F5344CB8AC3E}">
        <p14:creationId xmlns:p14="http://schemas.microsoft.com/office/powerpoint/2010/main" val="1434476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26</a:t>
            </a:fld>
            <a:endParaRPr lang="en-GB"/>
          </a:p>
        </p:txBody>
      </p:sp>
    </p:spTree>
    <p:extLst>
      <p:ext uri="{BB962C8B-B14F-4D97-AF65-F5344CB8AC3E}">
        <p14:creationId xmlns:p14="http://schemas.microsoft.com/office/powerpoint/2010/main" val="226821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27</a:t>
            </a:fld>
            <a:endParaRPr lang="en-GB"/>
          </a:p>
        </p:txBody>
      </p:sp>
    </p:spTree>
    <p:extLst>
      <p:ext uri="{BB962C8B-B14F-4D97-AF65-F5344CB8AC3E}">
        <p14:creationId xmlns:p14="http://schemas.microsoft.com/office/powerpoint/2010/main" val="2033988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11200" indent="-273050">
              <a:spcBef>
                <a:spcPct val="30000"/>
              </a:spcBef>
              <a:defRPr sz="1200">
                <a:solidFill>
                  <a:schemeClr val="tx1"/>
                </a:solidFill>
                <a:latin typeface="Arial" panose="020B0604020202020204" pitchFamily="34" charset="0"/>
                <a:cs typeface="Arial" panose="020B0604020202020204" pitchFamily="34" charset="0"/>
              </a:defRPr>
            </a:lvl2pPr>
            <a:lvl3pPr marL="1095375" indent="-219075">
              <a:spcBef>
                <a:spcPct val="30000"/>
              </a:spcBef>
              <a:defRPr sz="1200">
                <a:solidFill>
                  <a:schemeClr val="tx1"/>
                </a:solidFill>
                <a:latin typeface="Arial" panose="020B0604020202020204" pitchFamily="34" charset="0"/>
                <a:cs typeface="Arial" panose="020B0604020202020204" pitchFamily="34" charset="0"/>
              </a:defRPr>
            </a:lvl3pPr>
            <a:lvl4pPr marL="1533525" indent="-219075">
              <a:spcBef>
                <a:spcPct val="30000"/>
              </a:spcBef>
              <a:defRPr sz="1200">
                <a:solidFill>
                  <a:schemeClr val="tx1"/>
                </a:solidFill>
                <a:latin typeface="Arial" panose="020B0604020202020204" pitchFamily="34" charset="0"/>
                <a:cs typeface="Arial" panose="020B0604020202020204" pitchFamily="34" charset="0"/>
              </a:defRPr>
            </a:lvl4pPr>
            <a:lvl5pPr marL="1971675" indent="-219075">
              <a:spcBef>
                <a:spcPct val="30000"/>
              </a:spcBef>
              <a:defRPr sz="1200">
                <a:solidFill>
                  <a:schemeClr val="tx1"/>
                </a:solidFill>
                <a:latin typeface="Arial" panose="020B0604020202020204" pitchFamily="34" charset="0"/>
                <a:cs typeface="Arial" panose="020B0604020202020204" pitchFamily="34" charset="0"/>
              </a:defRPr>
            </a:lvl5pPr>
            <a:lvl6pPr marL="2428875" indent="-2190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86075" indent="-2190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43275" indent="-2190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00475" indent="-2190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C945DF3-2009-4442-B20C-2E2FCD04172B}" type="slidenum">
              <a:rPr lang="en-GB" altLang="en-US"/>
              <a:pPr>
                <a:spcBef>
                  <a:spcPct val="0"/>
                </a:spcBef>
              </a:pPr>
              <a:t>28</a:t>
            </a:fld>
            <a:endParaRPr lang="en-GB" altLang="en-US"/>
          </a:p>
        </p:txBody>
      </p:sp>
      <p:sp>
        <p:nvSpPr>
          <p:cNvPr id="23555" name="Rectangle 2"/>
          <p:cNvSpPr>
            <a:spLocks noGrp="1" noRot="1" noChangeAspect="1" noChangeArrowheads="1" noTextEdit="1"/>
          </p:cNvSpPr>
          <p:nvPr>
            <p:ph type="sldImg"/>
          </p:nvPr>
        </p:nvSpPr>
        <p:spPr>
          <a:xfrm>
            <a:off x="82550" y="746125"/>
            <a:ext cx="6619875" cy="3724275"/>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77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3</a:t>
            </a:fld>
            <a:endParaRPr lang="en-GB"/>
          </a:p>
        </p:txBody>
      </p:sp>
    </p:spTree>
    <p:extLst>
      <p:ext uri="{BB962C8B-B14F-4D97-AF65-F5344CB8AC3E}">
        <p14:creationId xmlns:p14="http://schemas.microsoft.com/office/powerpoint/2010/main" val="28405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2 – </a:t>
            </a:r>
            <a:r>
              <a:rPr lang="en-GB" sz="900" kern="1200" baseline="0" dirty="0">
                <a:solidFill>
                  <a:schemeClr val="tx1"/>
                </a:solidFill>
                <a:effectLst/>
                <a:latin typeface="+mn-lt"/>
                <a:ea typeface="+mn-ea"/>
                <a:cs typeface="+mn-cs"/>
              </a:rPr>
              <a:t> leave blank for now, I will need to find this chart</a:t>
            </a:r>
          </a:p>
        </p:txBody>
      </p:sp>
      <p:sp>
        <p:nvSpPr>
          <p:cNvPr id="4" name="Slide Number Placeholder 3"/>
          <p:cNvSpPr>
            <a:spLocks noGrp="1"/>
          </p:cNvSpPr>
          <p:nvPr>
            <p:ph type="sldNum" sz="quarter" idx="10"/>
          </p:nvPr>
        </p:nvSpPr>
        <p:spPr/>
        <p:txBody>
          <a:bodyPr/>
          <a:lstStyle/>
          <a:p>
            <a:fld id="{EE7C5DC0-E7BA-4788-AB6A-7FC87D4B6F0A}" type="slidenum">
              <a:rPr lang="en-GB" smtClean="0"/>
              <a:t>4</a:t>
            </a:fld>
            <a:endParaRPr lang="en-GB"/>
          </a:p>
        </p:txBody>
      </p:sp>
    </p:spTree>
    <p:extLst>
      <p:ext uri="{BB962C8B-B14F-4D97-AF65-F5344CB8AC3E}">
        <p14:creationId xmlns:p14="http://schemas.microsoft.com/office/powerpoint/2010/main" val="117036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5</a:t>
            </a:fld>
            <a:endParaRPr lang="en-GB"/>
          </a:p>
        </p:txBody>
      </p:sp>
    </p:spTree>
    <p:extLst>
      <p:ext uri="{BB962C8B-B14F-4D97-AF65-F5344CB8AC3E}">
        <p14:creationId xmlns:p14="http://schemas.microsoft.com/office/powerpoint/2010/main" val="421700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6</a:t>
            </a:fld>
            <a:endParaRPr lang="en-GB"/>
          </a:p>
        </p:txBody>
      </p:sp>
    </p:spTree>
    <p:extLst>
      <p:ext uri="{BB962C8B-B14F-4D97-AF65-F5344CB8AC3E}">
        <p14:creationId xmlns:p14="http://schemas.microsoft.com/office/powerpoint/2010/main" val="418373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7C5DC0-E7BA-4788-AB6A-7FC87D4B6F0A}" type="slidenum">
              <a:rPr lang="en-GB" smtClean="0"/>
              <a:t>7</a:t>
            </a:fld>
            <a:endParaRPr lang="en-GB"/>
          </a:p>
        </p:txBody>
      </p:sp>
    </p:spTree>
    <p:extLst>
      <p:ext uri="{BB962C8B-B14F-4D97-AF65-F5344CB8AC3E}">
        <p14:creationId xmlns:p14="http://schemas.microsoft.com/office/powerpoint/2010/main" val="77918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2 – </a:t>
            </a:r>
            <a:r>
              <a:rPr lang="en-GB" sz="900" kern="1200" baseline="0" dirty="0">
                <a:solidFill>
                  <a:schemeClr val="tx1"/>
                </a:solidFill>
                <a:effectLst/>
                <a:latin typeface="+mn-lt"/>
                <a:ea typeface="+mn-ea"/>
                <a:cs typeface="+mn-cs"/>
              </a:rPr>
              <a:t> leave blank for now, I will need to find this chart</a:t>
            </a:r>
          </a:p>
        </p:txBody>
      </p:sp>
      <p:sp>
        <p:nvSpPr>
          <p:cNvPr id="4" name="Slide Number Placeholder 3"/>
          <p:cNvSpPr>
            <a:spLocks noGrp="1"/>
          </p:cNvSpPr>
          <p:nvPr>
            <p:ph type="sldNum" sz="quarter" idx="10"/>
          </p:nvPr>
        </p:nvSpPr>
        <p:spPr/>
        <p:txBody>
          <a:bodyPr/>
          <a:lstStyle/>
          <a:p>
            <a:fld id="{EE7C5DC0-E7BA-4788-AB6A-7FC87D4B6F0A}" type="slidenum">
              <a:rPr lang="en-GB" smtClean="0"/>
              <a:t>8</a:t>
            </a:fld>
            <a:endParaRPr lang="en-GB"/>
          </a:p>
        </p:txBody>
      </p:sp>
    </p:spTree>
    <p:extLst>
      <p:ext uri="{BB962C8B-B14F-4D97-AF65-F5344CB8AC3E}">
        <p14:creationId xmlns:p14="http://schemas.microsoft.com/office/powerpoint/2010/main" val="2219373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RES means ‘Renewable Energy Sources’</a:t>
            </a:r>
          </a:p>
          <a:p>
            <a:endParaRPr lang="en-GB" baseline="0" dirty="0"/>
          </a:p>
          <a:p>
            <a:r>
              <a:rPr lang="en-GB" baseline="0" dirty="0"/>
              <a:t>‘Retirements by 2035’ means power stations / windfarms due to be closed down by 2035</a:t>
            </a:r>
          </a:p>
          <a:p>
            <a:endParaRPr lang="en-GB" baseline="0" dirty="0"/>
          </a:p>
          <a:p>
            <a:r>
              <a:rPr lang="en-GB" baseline="0" dirty="0"/>
              <a:t>These power stations need to be replaced with new gas stations (red bar showing 38), and new nuclear power stations or windfarms that don’t emit carbon dioxide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E7C5DC0-E7BA-4788-AB6A-7FC87D4B6F0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5039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DF/Cover">
    <p:spTree>
      <p:nvGrpSpPr>
        <p:cNvPr id="1" name=""/>
        <p:cNvGrpSpPr/>
        <p:nvPr/>
      </p:nvGrpSpPr>
      <p:grpSpPr>
        <a:xfrm>
          <a:off x="0" y="0"/>
          <a:ext cx="0" cy="0"/>
          <a:chOff x="0" y="0"/>
          <a:chExt cx="0" cy="0"/>
        </a:xfrm>
      </p:grpSpPr>
      <p:sp>
        <p:nvSpPr>
          <p:cNvPr id="20" name="Freeform 19"/>
          <p:cNvSpPr/>
          <p:nvPr userDrawn="1"/>
        </p:nvSpPr>
        <p:spPr>
          <a:xfrm>
            <a:off x="-1" y="0"/>
            <a:ext cx="2880000" cy="3435350"/>
          </a:xfrm>
          <a:custGeom>
            <a:avLst/>
            <a:gdLst>
              <a:gd name="connsiteX0" fmla="*/ 0 w 2880000"/>
              <a:gd name="connsiteY0" fmla="*/ 0 h 3435350"/>
              <a:gd name="connsiteX1" fmla="*/ 72525 w 2880000"/>
              <a:gd name="connsiteY1" fmla="*/ 0 h 3435350"/>
              <a:gd name="connsiteX2" fmla="*/ 466725 w 2880000"/>
              <a:gd name="connsiteY2" fmla="*/ 0 h 3435350"/>
              <a:gd name="connsiteX3" fmla="*/ 2880000 w 2880000"/>
              <a:gd name="connsiteY3" fmla="*/ 0 h 3435350"/>
              <a:gd name="connsiteX4" fmla="*/ 2880000 w 2880000"/>
              <a:gd name="connsiteY4" fmla="*/ 220246 h 3435350"/>
              <a:gd name="connsiteX5" fmla="*/ 2880000 w 2880000"/>
              <a:gd name="connsiteY5" fmla="*/ 2514600 h 3435350"/>
              <a:gd name="connsiteX6" fmla="*/ 2880000 w 2880000"/>
              <a:gd name="connsiteY6" fmla="*/ 3215104 h 3435350"/>
              <a:gd name="connsiteX7" fmla="*/ 2659754 w 2880000"/>
              <a:gd name="connsiteY7" fmla="*/ 3435350 h 3435350"/>
              <a:gd name="connsiteX8" fmla="*/ 2156100 w 2880000"/>
              <a:gd name="connsiteY8" fmla="*/ 3435350 h 3435350"/>
              <a:gd name="connsiteX9" fmla="*/ 466725 w 2880000"/>
              <a:gd name="connsiteY9" fmla="*/ 3435350 h 3435350"/>
              <a:gd name="connsiteX10" fmla="*/ 292771 w 2880000"/>
              <a:gd name="connsiteY10" fmla="*/ 3435350 h 3435350"/>
              <a:gd name="connsiteX11" fmla="*/ 72525 w 2880000"/>
              <a:gd name="connsiteY11" fmla="*/ 3435350 h 3435350"/>
              <a:gd name="connsiteX12" fmla="*/ 0 w 2880000"/>
              <a:gd name="connsiteY12" fmla="*/ 3435350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0000" h="3435350">
                <a:moveTo>
                  <a:pt x="0" y="0"/>
                </a:moveTo>
                <a:lnTo>
                  <a:pt x="72525" y="0"/>
                </a:lnTo>
                <a:lnTo>
                  <a:pt x="466725" y="0"/>
                </a:lnTo>
                <a:lnTo>
                  <a:pt x="2880000" y="0"/>
                </a:lnTo>
                <a:lnTo>
                  <a:pt x="2880000" y="220246"/>
                </a:lnTo>
                <a:lnTo>
                  <a:pt x="2880000" y="2514600"/>
                </a:lnTo>
                <a:lnTo>
                  <a:pt x="2880000" y="3215104"/>
                </a:lnTo>
                <a:cubicBezTo>
                  <a:pt x="2880000" y="3336743"/>
                  <a:pt x="2781393" y="3435350"/>
                  <a:pt x="2659754" y="3435350"/>
                </a:cubicBezTo>
                <a:lnTo>
                  <a:pt x="2156100" y="3435350"/>
                </a:lnTo>
                <a:lnTo>
                  <a:pt x="466725" y="3435350"/>
                </a:lnTo>
                <a:lnTo>
                  <a:pt x="292771" y="3435350"/>
                </a:lnTo>
                <a:lnTo>
                  <a:pt x="72525" y="3435350"/>
                </a:lnTo>
                <a:lnTo>
                  <a:pt x="0" y="343535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Picture Placeholder 23"/>
          <p:cNvSpPr>
            <a:spLocks noGrp="1"/>
          </p:cNvSpPr>
          <p:nvPr>
            <p:ph type="pic" sz="quarter" idx="10"/>
          </p:nvPr>
        </p:nvSpPr>
        <p:spPr>
          <a:xfrm>
            <a:off x="1439999" y="576000"/>
            <a:ext cx="7704001" cy="3994413"/>
          </a:xfrm>
          <a:custGeom>
            <a:avLst/>
            <a:gdLst>
              <a:gd name="connsiteX0" fmla="*/ 1440000 w 7704001"/>
              <a:gd name="connsiteY0" fmla="*/ 0 h 3994413"/>
              <a:gd name="connsiteX1" fmla="*/ 6791325 w 7704001"/>
              <a:gd name="connsiteY1" fmla="*/ 0 h 3994413"/>
              <a:gd name="connsiteX2" fmla="*/ 7650001 w 7704001"/>
              <a:gd name="connsiteY2" fmla="*/ 0 h 3994413"/>
              <a:gd name="connsiteX3" fmla="*/ 7668001 w 7704001"/>
              <a:gd name="connsiteY3" fmla="*/ 0 h 3994413"/>
              <a:gd name="connsiteX4" fmla="*/ 7704001 w 7704001"/>
              <a:gd name="connsiteY4" fmla="*/ 0 h 3994413"/>
              <a:gd name="connsiteX5" fmla="*/ 7704001 w 7704001"/>
              <a:gd name="connsiteY5" fmla="*/ 3994413 h 3994413"/>
              <a:gd name="connsiteX6" fmla="*/ 7650001 w 7704001"/>
              <a:gd name="connsiteY6" fmla="*/ 3994413 h 3994413"/>
              <a:gd name="connsiteX7" fmla="*/ 7650001 w 7704001"/>
              <a:gd name="connsiteY7" fmla="*/ 3992825 h 3994413"/>
              <a:gd name="connsiteX8" fmla="*/ 2880000 w 7704001"/>
              <a:gd name="connsiteY8" fmla="*/ 3992825 h 3994413"/>
              <a:gd name="connsiteX9" fmla="*/ 2807475 w 7704001"/>
              <a:gd name="connsiteY9" fmla="*/ 3992825 h 3994413"/>
              <a:gd name="connsiteX10" fmla="*/ 2587229 w 7704001"/>
              <a:gd name="connsiteY10" fmla="*/ 3992825 h 3994413"/>
              <a:gd name="connsiteX11" fmla="*/ 2413275 w 7704001"/>
              <a:gd name="connsiteY11" fmla="*/ 3992825 h 3994413"/>
              <a:gd name="connsiteX12" fmla="*/ 912677 w 7704001"/>
              <a:gd name="connsiteY12" fmla="*/ 3992825 h 3994413"/>
              <a:gd name="connsiteX13" fmla="*/ 723900 w 7704001"/>
              <a:gd name="connsiteY13" fmla="*/ 3992825 h 3994413"/>
              <a:gd name="connsiteX14" fmla="*/ 220246 w 7704001"/>
              <a:gd name="connsiteY14" fmla="*/ 3992825 h 3994413"/>
              <a:gd name="connsiteX15" fmla="*/ 0 w 7704001"/>
              <a:gd name="connsiteY15" fmla="*/ 3772579 h 3994413"/>
              <a:gd name="connsiteX16" fmla="*/ 0 w 7704001"/>
              <a:gd name="connsiteY16" fmla="*/ 3072075 h 3994413"/>
              <a:gd name="connsiteX17" fmla="*/ 0 w 7704001"/>
              <a:gd name="connsiteY17" fmla="*/ 2859350 h 3994413"/>
              <a:gd name="connsiteX18" fmla="*/ 716100 w 7704001"/>
              <a:gd name="connsiteY18" fmla="*/ 2859350 h 3994413"/>
              <a:gd name="connsiteX19" fmla="*/ 1219754 w 7704001"/>
              <a:gd name="connsiteY19" fmla="*/ 2859350 h 3994413"/>
              <a:gd name="connsiteX20" fmla="*/ 1440000 w 7704001"/>
              <a:gd name="connsiteY20" fmla="*/ 2639104 h 3994413"/>
              <a:gd name="connsiteX21" fmla="*/ 1440000 w 7704001"/>
              <a:gd name="connsiteY21" fmla="*/ 2479487 h 3994413"/>
              <a:gd name="connsiteX22" fmla="*/ 1440000 w 7704001"/>
              <a:gd name="connsiteY22" fmla="*/ 1938600 h 399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04001" h="3994413">
                <a:moveTo>
                  <a:pt x="1440000" y="0"/>
                </a:moveTo>
                <a:lnTo>
                  <a:pt x="6791325" y="0"/>
                </a:lnTo>
                <a:lnTo>
                  <a:pt x="7650001" y="0"/>
                </a:lnTo>
                <a:lnTo>
                  <a:pt x="7668001" y="0"/>
                </a:lnTo>
                <a:lnTo>
                  <a:pt x="7704001" y="0"/>
                </a:lnTo>
                <a:lnTo>
                  <a:pt x="7704001" y="3994413"/>
                </a:lnTo>
                <a:lnTo>
                  <a:pt x="7650001" y="3994413"/>
                </a:lnTo>
                <a:lnTo>
                  <a:pt x="7650001" y="3992825"/>
                </a:lnTo>
                <a:lnTo>
                  <a:pt x="2880000" y="3992825"/>
                </a:lnTo>
                <a:lnTo>
                  <a:pt x="2807475" y="3992825"/>
                </a:lnTo>
                <a:lnTo>
                  <a:pt x="2587229" y="3992825"/>
                </a:lnTo>
                <a:lnTo>
                  <a:pt x="2413275" y="3992825"/>
                </a:lnTo>
                <a:lnTo>
                  <a:pt x="912677" y="3992825"/>
                </a:lnTo>
                <a:lnTo>
                  <a:pt x="723900" y="3992825"/>
                </a:lnTo>
                <a:lnTo>
                  <a:pt x="220246" y="3992825"/>
                </a:lnTo>
                <a:cubicBezTo>
                  <a:pt x="98607" y="3992825"/>
                  <a:pt x="0" y="3894218"/>
                  <a:pt x="0" y="3772579"/>
                </a:cubicBezTo>
                <a:lnTo>
                  <a:pt x="0" y="3072075"/>
                </a:lnTo>
                <a:lnTo>
                  <a:pt x="0" y="2859350"/>
                </a:lnTo>
                <a:lnTo>
                  <a:pt x="716100" y="2859350"/>
                </a:lnTo>
                <a:lnTo>
                  <a:pt x="1219754" y="2859350"/>
                </a:lnTo>
                <a:cubicBezTo>
                  <a:pt x="1341393" y="2859350"/>
                  <a:pt x="1440000" y="2760743"/>
                  <a:pt x="1440000" y="2639104"/>
                </a:cubicBezTo>
                <a:lnTo>
                  <a:pt x="1440000" y="2479487"/>
                </a:lnTo>
                <a:lnTo>
                  <a:pt x="1440000" y="1938600"/>
                </a:lnTo>
                <a:close/>
              </a:path>
            </a:pathLst>
          </a:custGeom>
        </p:spPr>
        <p:txBody>
          <a:bodyPr wrap="square" anchor="ctr">
            <a:noAutofit/>
          </a:bodyPr>
          <a:lstStyle>
            <a:lvl1pPr algn="ctr">
              <a:defRPr/>
            </a:lvl1pPr>
          </a:lstStyle>
          <a:p>
            <a:endParaRPr lang="en-GB" dirty="0"/>
          </a:p>
        </p:txBody>
      </p:sp>
      <p:sp>
        <p:nvSpPr>
          <p:cNvPr id="2" name="Title 1"/>
          <p:cNvSpPr>
            <a:spLocks noGrp="1"/>
          </p:cNvSpPr>
          <p:nvPr>
            <p:ph type="title"/>
          </p:nvPr>
        </p:nvSpPr>
        <p:spPr>
          <a:xfrm>
            <a:off x="287999" y="2051416"/>
            <a:ext cx="2303575" cy="664797"/>
          </a:xfrm>
        </p:spPr>
        <p:txBody>
          <a:bodyPr anchor="b"/>
          <a:lstStyle>
            <a:lvl1pPr>
              <a:defRPr sz="2400">
                <a:solidFill>
                  <a:schemeClr val="bg1"/>
                </a:solidFill>
              </a:defRPr>
            </a:lvl1pPr>
          </a:lstStyle>
          <a:p>
            <a:r>
              <a:rPr lang="en-US" dirty="0"/>
              <a:t>Click to edit Master title style</a:t>
            </a:r>
            <a:endParaRPr lang="en-GB" dirty="0"/>
          </a:p>
        </p:txBody>
      </p:sp>
      <p:sp>
        <p:nvSpPr>
          <p:cNvPr id="54" name="Text Placeholder 53"/>
          <p:cNvSpPr>
            <a:spLocks noGrp="1"/>
          </p:cNvSpPr>
          <p:nvPr>
            <p:ph type="body" sz="quarter" idx="11" hasCustomPrompt="1"/>
          </p:nvPr>
        </p:nvSpPr>
        <p:spPr>
          <a:xfrm>
            <a:off x="287338" y="2818499"/>
            <a:ext cx="2303462" cy="236988"/>
          </a:xfrm>
        </p:spPr>
        <p:txBody>
          <a:bodyPr anchor="t" anchorCtr="0">
            <a:spAutoFit/>
          </a:bodyPr>
          <a:lstStyle>
            <a:lvl1pPr>
              <a:defRPr sz="1400" baseline="0">
                <a:solidFill>
                  <a:schemeClr val="bg1"/>
                </a:solidFill>
              </a:defRPr>
            </a:lvl1pPr>
          </a:lstStyle>
          <a:p>
            <a:pPr lvl="0"/>
            <a:r>
              <a:rPr lang="en-US" dirty="0"/>
              <a:t>Date or presenter name here</a:t>
            </a: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7" y="287999"/>
            <a:ext cx="432000" cy="691344"/>
          </a:xfrm>
          <a:prstGeom prst="rect">
            <a:avLst/>
          </a:prstGeom>
        </p:spPr>
      </p:pic>
    </p:spTree>
    <p:extLst>
      <p:ext uri="{BB962C8B-B14F-4D97-AF65-F5344CB8AC3E}">
        <p14:creationId xmlns:p14="http://schemas.microsoft.com/office/powerpoint/2010/main" val="3865431735"/>
      </p:ext>
    </p:extLst>
  </p:cSld>
  <p:clrMapOvr>
    <a:masterClrMapping/>
  </p:clrMapOvr>
  <p:extLst mod="1">
    <p:ext uri="{DCECCB84-F9BA-43D5-87BE-67443E8EF086}">
      <p15:sldGuideLst xmlns:p15="http://schemas.microsoft.com/office/powerpoint/2012/main">
        <p15:guide id="1" pos="1814">
          <p15:clr>
            <a:srgbClr val="A4A3A4"/>
          </p15:clr>
        </p15:guide>
        <p15:guide id="2" pos="907">
          <p15:clr>
            <a:srgbClr val="A4A3A4"/>
          </p15:clr>
        </p15:guide>
        <p15:guide id="3" orient="horz" pos="350">
          <p15:clr>
            <a:srgbClr val="A4A3A4"/>
          </p15:clr>
        </p15:guide>
        <p15:guide id="4" orient="horz" pos="2879">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Image Right &amp; Content">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flipH="1">
            <a:off x="4716462" y="0"/>
            <a:ext cx="4427538" cy="4443413"/>
          </a:xfrm>
          <a:custGeom>
            <a:avLst/>
            <a:gdLst>
              <a:gd name="connsiteX0" fmla="*/ 0 w 4427538"/>
              <a:gd name="connsiteY0" fmla="*/ 0 h 4443413"/>
              <a:gd name="connsiteX1" fmla="*/ 2276475 w 4427538"/>
              <a:gd name="connsiteY1" fmla="*/ 0 h 4443413"/>
              <a:gd name="connsiteX2" fmla="*/ 4427538 w 4427538"/>
              <a:gd name="connsiteY2" fmla="*/ 0 h 4443413"/>
              <a:gd name="connsiteX3" fmla="*/ 4427538 w 4427538"/>
              <a:gd name="connsiteY3" fmla="*/ 1008063 h 4443413"/>
              <a:gd name="connsiteX4" fmla="*/ 4427538 w 4427538"/>
              <a:gd name="connsiteY4" fmla="*/ 1228309 h 4443413"/>
              <a:gd name="connsiteX5" fmla="*/ 4427538 w 4427538"/>
              <a:gd name="connsiteY5" fmla="*/ 2867025 h 4443413"/>
              <a:gd name="connsiteX6" fmla="*/ 4427538 w 4427538"/>
              <a:gd name="connsiteY6" fmla="*/ 3522663 h 4443413"/>
              <a:gd name="connsiteX7" fmla="*/ 4427538 w 4427538"/>
              <a:gd name="connsiteY7" fmla="*/ 4223167 h 4443413"/>
              <a:gd name="connsiteX8" fmla="*/ 4207292 w 4427538"/>
              <a:gd name="connsiteY8" fmla="*/ 4443413 h 4443413"/>
              <a:gd name="connsiteX9" fmla="*/ 3703638 w 4427538"/>
              <a:gd name="connsiteY9" fmla="*/ 4443413 h 4443413"/>
              <a:gd name="connsiteX10" fmla="*/ 2276475 w 4427538"/>
              <a:gd name="connsiteY10" fmla="*/ 4443413 h 4443413"/>
              <a:gd name="connsiteX11" fmla="*/ 2014263 w 4427538"/>
              <a:gd name="connsiteY11" fmla="*/ 4443413 h 4443413"/>
              <a:gd name="connsiteX12" fmla="*/ 1840309 w 4427538"/>
              <a:gd name="connsiteY12" fmla="*/ 4443413 h 4443413"/>
              <a:gd name="connsiteX13" fmla="*/ 1620063 w 4427538"/>
              <a:gd name="connsiteY13" fmla="*/ 4443413 h 4443413"/>
              <a:gd name="connsiteX14" fmla="*/ 1547538 w 4427538"/>
              <a:gd name="connsiteY14" fmla="*/ 4443413 h 4443413"/>
              <a:gd name="connsiteX15" fmla="*/ 0 w 4427538"/>
              <a:gd name="connsiteY15" fmla="*/ 4443413 h 444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7538" h="4443413">
                <a:moveTo>
                  <a:pt x="0" y="0"/>
                </a:moveTo>
                <a:lnTo>
                  <a:pt x="2276475" y="0"/>
                </a:lnTo>
                <a:lnTo>
                  <a:pt x="4427538" y="0"/>
                </a:lnTo>
                <a:lnTo>
                  <a:pt x="4427538" y="1008063"/>
                </a:lnTo>
                <a:lnTo>
                  <a:pt x="4427538" y="1228309"/>
                </a:lnTo>
                <a:lnTo>
                  <a:pt x="4427538" y="2867025"/>
                </a:lnTo>
                <a:lnTo>
                  <a:pt x="4427538" y="3522663"/>
                </a:lnTo>
                <a:lnTo>
                  <a:pt x="4427538" y="4223167"/>
                </a:lnTo>
                <a:cubicBezTo>
                  <a:pt x="4427538" y="4344806"/>
                  <a:pt x="4328931" y="4443413"/>
                  <a:pt x="4207292" y="4443413"/>
                </a:cubicBezTo>
                <a:lnTo>
                  <a:pt x="3703638" y="4443413"/>
                </a:lnTo>
                <a:lnTo>
                  <a:pt x="2276475" y="4443413"/>
                </a:lnTo>
                <a:lnTo>
                  <a:pt x="2014263" y="4443413"/>
                </a:lnTo>
                <a:lnTo>
                  <a:pt x="1840309" y="4443413"/>
                </a:lnTo>
                <a:lnTo>
                  <a:pt x="1620063" y="4443413"/>
                </a:lnTo>
                <a:lnTo>
                  <a:pt x="1547538" y="4443413"/>
                </a:lnTo>
                <a:lnTo>
                  <a:pt x="0" y="4443413"/>
                </a:lnTo>
                <a:close/>
              </a:path>
            </a:pathLst>
          </a:custGeom>
        </p:spPr>
        <p:txBody>
          <a:bodyPr wrap="square" anchor="ctr">
            <a:noAutofit/>
          </a:bodyPr>
          <a:lstStyle>
            <a:lvl1pPr algn="ctr">
              <a:defRPr/>
            </a:lvl1pPr>
          </a:lstStyle>
          <a:p>
            <a:endParaRPr lang="en-GB"/>
          </a:p>
        </p:txBody>
      </p:sp>
      <p:sp>
        <p:nvSpPr>
          <p:cNvPr id="3" name="Footer Placeholder 2"/>
          <p:cNvSpPr>
            <a:spLocks noGrp="1"/>
          </p:cNvSpPr>
          <p:nvPr>
            <p:ph type="ftr" sz="quarter" idx="10"/>
          </p:nvPr>
        </p:nvSpPr>
        <p:spPr/>
        <p:txBody>
          <a:bodyPr/>
          <a:lstStyle/>
          <a:p>
            <a:r>
              <a:rPr lang="en-GB"/>
              <a:t>UK Protect commercial   31 October 2017 Bath University ISEE Seminar</a:t>
            </a:r>
          </a:p>
        </p:txBody>
      </p:sp>
      <p:sp>
        <p:nvSpPr>
          <p:cNvPr id="4" name="Slide Number Placeholder 3"/>
          <p:cNvSpPr>
            <a:spLocks noGrp="1"/>
          </p:cNvSpPr>
          <p:nvPr>
            <p:ph type="sldNum" sz="quarter" idx="11"/>
          </p:nvPr>
        </p:nvSpPr>
        <p:spPr/>
        <p:txBody>
          <a:bodyPr/>
          <a:lstStyle/>
          <a:p>
            <a:fld id="{CBFB73F4-BADE-4168-A9CA-306DA8EB40EF}" type="slidenum">
              <a:rPr lang="en-GB" smtClean="0"/>
              <a:pPr/>
              <a:t>‹#›</a:t>
            </a:fld>
            <a:endParaRPr lang="en-GB" dirty="0"/>
          </a:p>
        </p:txBody>
      </p:sp>
      <p:sp>
        <p:nvSpPr>
          <p:cNvPr id="7" name="Content Placeholder 5"/>
          <p:cNvSpPr>
            <a:spLocks noGrp="1"/>
          </p:cNvSpPr>
          <p:nvPr>
            <p:ph sz="quarter" idx="13"/>
          </p:nvPr>
        </p:nvSpPr>
        <p:spPr>
          <a:xfrm>
            <a:off x="576264" y="1023938"/>
            <a:ext cx="3851275" cy="3419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p:cNvSpPr>
            <a:spLocks noGrp="1"/>
          </p:cNvSpPr>
          <p:nvPr>
            <p:ph type="title"/>
          </p:nvPr>
        </p:nvSpPr>
        <p:spPr>
          <a:xfrm>
            <a:off x="576262" y="528548"/>
            <a:ext cx="3851276" cy="27699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012988390"/>
      </p:ext>
    </p:extLst>
  </p:cSld>
  <p:clrMapOvr>
    <a:masterClrMapping/>
  </p:clrMapOvr>
  <p:extLst mod="1">
    <p:ext uri="{DCECCB84-F9BA-43D5-87BE-67443E8EF086}">
      <p15:sldGuideLst xmlns:p15="http://schemas.microsoft.com/office/powerpoint/2012/main">
        <p15:guide id="1" orient="horz" pos="327" userDrawn="1">
          <p15:clr>
            <a:srgbClr val="A4A3A4"/>
          </p15:clr>
        </p15:guide>
        <p15:guide id="2" pos="363">
          <p15:clr>
            <a:srgbClr val="A4A3A4"/>
          </p15:clr>
        </p15:guide>
        <p15:guide id="3" pos="5397">
          <p15:clr>
            <a:srgbClr val="A4A3A4"/>
          </p15:clr>
        </p15:guide>
        <p15:guide id="4" orient="horz" pos="645" userDrawn="1">
          <p15:clr>
            <a:srgbClr val="A4A3A4"/>
          </p15:clr>
        </p15:guide>
        <p15:guide id="5" orient="horz" pos="2799">
          <p15:clr>
            <a:srgbClr val="A4A3A4"/>
          </p15:clr>
        </p15:guide>
        <p15:guide id="6" pos="2789">
          <p15:clr>
            <a:srgbClr val="A4A3A4"/>
          </p15:clr>
        </p15:guide>
        <p15:guide id="7" pos="2971">
          <p15:clr>
            <a:srgbClr val="A4A3A4"/>
          </p15:clr>
        </p15:guide>
        <p15:guide id="8" pos="181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Four Char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UK Protect commercial   31 October 2017 Bath University ISEE Seminar</a:t>
            </a:r>
          </a:p>
        </p:txBody>
      </p:sp>
      <p:sp>
        <p:nvSpPr>
          <p:cNvPr id="4" name="Slide Number Placeholder 3"/>
          <p:cNvSpPr>
            <a:spLocks noGrp="1"/>
          </p:cNvSpPr>
          <p:nvPr>
            <p:ph type="sldNum" sz="quarter" idx="11"/>
          </p:nvPr>
        </p:nvSpPr>
        <p:spPr/>
        <p:txBody>
          <a:bodyPr/>
          <a:lstStyle/>
          <a:p>
            <a:fld id="{CBFB73F4-BADE-4168-A9CA-306DA8EB40EF}" type="slidenum">
              <a:rPr lang="en-GB" smtClean="0"/>
              <a:pPr/>
              <a:t>‹#›</a:t>
            </a:fld>
            <a:endParaRPr lang="en-GB" dirty="0"/>
          </a:p>
        </p:txBody>
      </p:sp>
      <p:sp>
        <p:nvSpPr>
          <p:cNvPr id="5" name="Title 4"/>
          <p:cNvSpPr>
            <a:spLocks noGrp="1"/>
          </p:cNvSpPr>
          <p:nvPr>
            <p:ph type="title"/>
          </p:nvPr>
        </p:nvSpPr>
        <p:spPr>
          <a:xfrm>
            <a:off x="576262" y="528548"/>
            <a:ext cx="7991476" cy="276999"/>
          </a:xfrm>
        </p:spPr>
        <p:txBody>
          <a:bodyPr/>
          <a:lstStyle/>
          <a:p>
            <a:r>
              <a:rPr lang="en-US"/>
              <a:t>Click to edit Master title style</a:t>
            </a:r>
            <a:endParaRPr lang="en-GB"/>
          </a:p>
        </p:txBody>
      </p:sp>
      <p:sp>
        <p:nvSpPr>
          <p:cNvPr id="10" name="Text Placeholder 9"/>
          <p:cNvSpPr>
            <a:spLocks noGrp="1"/>
          </p:cNvSpPr>
          <p:nvPr>
            <p:ph type="body" sz="quarter" idx="16"/>
          </p:nvPr>
        </p:nvSpPr>
        <p:spPr>
          <a:xfrm>
            <a:off x="576263" y="1023938"/>
            <a:ext cx="3851275" cy="223804"/>
          </a:xfrm>
        </p:spPr>
        <p:txBody>
          <a:bodyPr bIns="54000">
            <a:spAutoFit/>
          </a:bodyPr>
          <a:lstStyle>
            <a:lvl1pPr>
              <a:defRPr b="1">
                <a:solidFill>
                  <a:schemeClr val="tx1"/>
                </a:solidFill>
              </a:defRPr>
            </a:lvl1pPr>
          </a:lstStyle>
          <a:p>
            <a:pPr lvl="0"/>
            <a:r>
              <a:rPr lang="en-US" dirty="0"/>
              <a:t>Click to edit Master text styles</a:t>
            </a:r>
          </a:p>
        </p:txBody>
      </p:sp>
      <p:sp>
        <p:nvSpPr>
          <p:cNvPr id="12" name="Chart Placeholder 11"/>
          <p:cNvSpPr>
            <a:spLocks noGrp="1"/>
          </p:cNvSpPr>
          <p:nvPr>
            <p:ph type="chart" sz="quarter" idx="17"/>
          </p:nvPr>
        </p:nvSpPr>
        <p:spPr>
          <a:xfrm>
            <a:off x="576262" y="1281599"/>
            <a:ext cx="3851275" cy="1308340"/>
          </a:xfrm>
        </p:spPr>
        <p:txBody>
          <a:bodyPr/>
          <a:lstStyle/>
          <a:p>
            <a:endParaRPr lang="en-GB"/>
          </a:p>
        </p:txBody>
      </p:sp>
      <p:sp>
        <p:nvSpPr>
          <p:cNvPr id="14" name="Text Placeholder 9"/>
          <p:cNvSpPr>
            <a:spLocks noGrp="1"/>
          </p:cNvSpPr>
          <p:nvPr>
            <p:ph type="body" sz="quarter" idx="18"/>
          </p:nvPr>
        </p:nvSpPr>
        <p:spPr>
          <a:xfrm>
            <a:off x="4716463" y="1023938"/>
            <a:ext cx="3851275" cy="223804"/>
          </a:xfrm>
        </p:spPr>
        <p:txBody>
          <a:bodyPr vert="horz" lIns="0" tIns="0" rIns="0" bIns="54000" rtlCol="0">
            <a:spAutoFit/>
          </a:bodyPr>
          <a:lstStyle>
            <a:lvl1pPr>
              <a:defRPr lang="en-US" b="1" dirty="0" smtClean="0">
                <a:solidFill>
                  <a:schemeClr val="tx1"/>
                </a:solidFill>
              </a:defRPr>
            </a:lvl1pPr>
          </a:lstStyle>
          <a:p>
            <a:pPr lvl="0"/>
            <a:r>
              <a:rPr lang="en-US" dirty="0"/>
              <a:t>Click to edit Master text styles</a:t>
            </a:r>
          </a:p>
        </p:txBody>
      </p:sp>
      <p:sp>
        <p:nvSpPr>
          <p:cNvPr id="15" name="Chart Placeholder 11"/>
          <p:cNvSpPr>
            <a:spLocks noGrp="1"/>
          </p:cNvSpPr>
          <p:nvPr>
            <p:ph type="chart" sz="quarter" idx="19"/>
          </p:nvPr>
        </p:nvSpPr>
        <p:spPr>
          <a:xfrm>
            <a:off x="4716463" y="1281599"/>
            <a:ext cx="3851275" cy="1308340"/>
          </a:xfrm>
        </p:spPr>
        <p:txBody>
          <a:bodyPr/>
          <a:lstStyle/>
          <a:p>
            <a:endParaRPr lang="en-GB"/>
          </a:p>
        </p:txBody>
      </p:sp>
      <p:sp>
        <p:nvSpPr>
          <p:cNvPr id="21" name="Text Placeholder 9"/>
          <p:cNvSpPr>
            <a:spLocks noGrp="1"/>
          </p:cNvSpPr>
          <p:nvPr>
            <p:ph type="body" sz="quarter" idx="20"/>
          </p:nvPr>
        </p:nvSpPr>
        <p:spPr>
          <a:xfrm>
            <a:off x="576263" y="2877413"/>
            <a:ext cx="3851275" cy="223804"/>
          </a:xfrm>
        </p:spPr>
        <p:txBody>
          <a:bodyPr bIns="54000">
            <a:spAutoFit/>
          </a:bodyPr>
          <a:lstStyle>
            <a:lvl1pPr>
              <a:defRPr b="1">
                <a:solidFill>
                  <a:schemeClr val="tx1"/>
                </a:solidFill>
              </a:defRPr>
            </a:lvl1pPr>
          </a:lstStyle>
          <a:p>
            <a:pPr lvl="0"/>
            <a:r>
              <a:rPr lang="en-US" dirty="0"/>
              <a:t>Click to edit Master text styles</a:t>
            </a:r>
          </a:p>
        </p:txBody>
      </p:sp>
      <p:sp>
        <p:nvSpPr>
          <p:cNvPr id="22" name="Chart Placeholder 11"/>
          <p:cNvSpPr>
            <a:spLocks noGrp="1"/>
          </p:cNvSpPr>
          <p:nvPr>
            <p:ph type="chart" sz="quarter" idx="21"/>
          </p:nvPr>
        </p:nvSpPr>
        <p:spPr>
          <a:xfrm>
            <a:off x="576262" y="3135074"/>
            <a:ext cx="3851275" cy="1308340"/>
          </a:xfrm>
        </p:spPr>
        <p:txBody>
          <a:bodyPr/>
          <a:lstStyle/>
          <a:p>
            <a:endParaRPr lang="en-GB"/>
          </a:p>
        </p:txBody>
      </p:sp>
      <p:sp>
        <p:nvSpPr>
          <p:cNvPr id="23" name="Text Placeholder 9"/>
          <p:cNvSpPr>
            <a:spLocks noGrp="1"/>
          </p:cNvSpPr>
          <p:nvPr>
            <p:ph type="body" sz="quarter" idx="22"/>
          </p:nvPr>
        </p:nvSpPr>
        <p:spPr>
          <a:xfrm>
            <a:off x="4716463" y="2877413"/>
            <a:ext cx="3851275" cy="223804"/>
          </a:xfrm>
        </p:spPr>
        <p:txBody>
          <a:bodyPr vert="horz" lIns="0" tIns="0" rIns="0" bIns="54000" rtlCol="0">
            <a:spAutoFit/>
          </a:bodyPr>
          <a:lstStyle>
            <a:lvl1pPr>
              <a:defRPr lang="en-US" b="1" dirty="0" smtClean="0">
                <a:solidFill>
                  <a:schemeClr val="tx1"/>
                </a:solidFill>
              </a:defRPr>
            </a:lvl1pPr>
          </a:lstStyle>
          <a:p>
            <a:pPr lvl="0"/>
            <a:r>
              <a:rPr lang="en-US" dirty="0"/>
              <a:t>Click to edit Master text styles</a:t>
            </a:r>
          </a:p>
        </p:txBody>
      </p:sp>
      <p:sp>
        <p:nvSpPr>
          <p:cNvPr id="24" name="Chart Placeholder 11"/>
          <p:cNvSpPr>
            <a:spLocks noGrp="1"/>
          </p:cNvSpPr>
          <p:nvPr>
            <p:ph type="chart" sz="quarter" idx="23"/>
          </p:nvPr>
        </p:nvSpPr>
        <p:spPr>
          <a:xfrm>
            <a:off x="4716463" y="3135074"/>
            <a:ext cx="3851275" cy="1308340"/>
          </a:xfrm>
        </p:spPr>
        <p:txBody>
          <a:bodyPr/>
          <a:lstStyle/>
          <a:p>
            <a:endParaRPr lang="en-GB"/>
          </a:p>
        </p:txBody>
      </p:sp>
    </p:spTree>
    <p:extLst>
      <p:ext uri="{BB962C8B-B14F-4D97-AF65-F5344CB8AC3E}">
        <p14:creationId xmlns:p14="http://schemas.microsoft.com/office/powerpoint/2010/main" val="1673661477"/>
      </p:ext>
    </p:extLst>
  </p:cSld>
  <p:clrMapOvr>
    <a:masterClrMapping/>
  </p:clrMapOvr>
  <p:extLst mod="1">
    <p:ext uri="{DCECCB84-F9BA-43D5-87BE-67443E8EF086}">
      <p15:sldGuideLst xmlns:p15="http://schemas.microsoft.com/office/powerpoint/2012/main">
        <p15:guide id="1" orient="horz" pos="327">
          <p15:clr>
            <a:srgbClr val="A4A3A4"/>
          </p15:clr>
        </p15:guide>
        <p15:guide id="2" pos="363">
          <p15:clr>
            <a:srgbClr val="A4A3A4"/>
          </p15:clr>
        </p15:guide>
        <p15:guide id="3" pos="5397">
          <p15:clr>
            <a:srgbClr val="A4A3A4"/>
          </p15:clr>
        </p15:guide>
        <p15:guide id="4" orient="horz" pos="645">
          <p15:clr>
            <a:srgbClr val="A4A3A4"/>
          </p15:clr>
        </p15:guide>
        <p15:guide id="5" orient="horz" pos="2799">
          <p15:clr>
            <a:srgbClr val="A4A3A4"/>
          </p15:clr>
        </p15:guide>
        <p15:guide id="6" pos="2789">
          <p15:clr>
            <a:srgbClr val="A4A3A4"/>
          </p15:clr>
        </p15:guide>
        <p15:guide id="7" pos="297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p:cNvSpPr>
            <a:spLocks noGrp="1" noChangeArrowheads="1"/>
          </p:cNvSpPr>
          <p:nvPr>
            <p:ph type="ftr" sz="quarter" idx="10"/>
          </p:nvPr>
        </p:nvSpPr>
        <p:spPr>
          <a:ln/>
        </p:spPr>
        <p:txBody>
          <a:bodyPr/>
          <a:lstStyle>
            <a:lvl1pPr>
              <a:defRPr/>
            </a:lvl1pPr>
          </a:lstStyle>
          <a:p>
            <a:pPr>
              <a:defRPr/>
            </a:pPr>
            <a:r>
              <a:rPr lang="en-GB"/>
              <a:t>UK Protect commercial   31 October 2017 Bath University ISEE Seminar</a:t>
            </a:r>
          </a:p>
        </p:txBody>
      </p:sp>
      <p:sp>
        <p:nvSpPr>
          <p:cNvPr id="5" name="Rectangle 9"/>
          <p:cNvSpPr>
            <a:spLocks noGrp="1" noChangeArrowheads="1"/>
          </p:cNvSpPr>
          <p:nvPr>
            <p:ph type="sldNum" sz="quarter" idx="11"/>
          </p:nvPr>
        </p:nvSpPr>
        <p:spPr>
          <a:ln/>
        </p:spPr>
        <p:txBody>
          <a:bodyPr/>
          <a:lstStyle>
            <a:lvl1pPr>
              <a:defRPr/>
            </a:lvl1pPr>
          </a:lstStyle>
          <a:p>
            <a:pPr>
              <a:defRPr/>
            </a:pPr>
            <a:fld id="{CA8F348E-CC09-45E3-9706-980698C9537B}" type="slidenum">
              <a:rPr lang="en-GB" altLang="en-US"/>
              <a:pPr>
                <a:defRPr/>
              </a:pPr>
              <a:t>‹#›</a:t>
            </a:fld>
            <a:endParaRPr lang="en-GB" altLang="en-US"/>
          </a:p>
        </p:txBody>
      </p:sp>
    </p:spTree>
    <p:extLst>
      <p:ext uri="{BB962C8B-B14F-4D97-AF65-F5344CB8AC3E}">
        <p14:creationId xmlns:p14="http://schemas.microsoft.com/office/powerpoint/2010/main" val="418116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28664" y="261938"/>
            <a:ext cx="7947025" cy="276999"/>
          </a:xfrm>
        </p:spPr>
        <p:txBody>
          <a:bodyPr/>
          <a:lstStyle/>
          <a:p>
            <a:r>
              <a:rPr lang="en-US"/>
              <a:t>Click to edit Master title style</a:t>
            </a:r>
            <a:endParaRPr lang="en-GB"/>
          </a:p>
        </p:txBody>
      </p:sp>
      <p:sp>
        <p:nvSpPr>
          <p:cNvPr id="3" name="Table Placeholder 2"/>
          <p:cNvSpPr>
            <a:spLocks noGrp="1"/>
          </p:cNvSpPr>
          <p:nvPr>
            <p:ph type="tbl" idx="1"/>
          </p:nvPr>
        </p:nvSpPr>
        <p:spPr>
          <a:xfrm>
            <a:off x="755651" y="1221581"/>
            <a:ext cx="7940675" cy="2962275"/>
          </a:xfrm>
        </p:spPr>
        <p:txBody>
          <a:bodyPr/>
          <a:lstStyle/>
          <a:p>
            <a:pPr lvl="0"/>
            <a:endParaRPr lang="en-GB" noProof="0"/>
          </a:p>
        </p:txBody>
      </p:sp>
      <p:sp>
        <p:nvSpPr>
          <p:cNvPr id="4" name="Rectangle 8"/>
          <p:cNvSpPr>
            <a:spLocks noGrp="1" noChangeArrowheads="1"/>
          </p:cNvSpPr>
          <p:nvPr>
            <p:ph type="ftr" sz="quarter" idx="10"/>
          </p:nvPr>
        </p:nvSpPr>
        <p:spPr>
          <a:xfrm>
            <a:off x="576262" y="4874550"/>
            <a:ext cx="3086100" cy="215444"/>
          </a:xfrm>
          <a:ln/>
        </p:spPr>
        <p:txBody>
          <a:bodyPr/>
          <a:lstStyle>
            <a:lvl1pPr>
              <a:defRPr/>
            </a:lvl1pPr>
          </a:lstStyle>
          <a:p>
            <a:pPr>
              <a:defRPr/>
            </a:pPr>
            <a:r>
              <a:rPr lang="en-GB" altLang="en-US"/>
              <a:t>UK Protect commercial   31 October 2017 Bath University ISEE Seminar</a:t>
            </a:r>
          </a:p>
        </p:txBody>
      </p:sp>
      <p:sp>
        <p:nvSpPr>
          <p:cNvPr id="5" name="Rectangle 8"/>
          <p:cNvSpPr>
            <a:spLocks noGrp="1" noChangeArrowheads="1"/>
          </p:cNvSpPr>
          <p:nvPr>
            <p:ph type="sldNum" sz="quarter" idx="11"/>
          </p:nvPr>
        </p:nvSpPr>
        <p:spPr>
          <a:ln/>
        </p:spPr>
        <p:txBody>
          <a:bodyPr/>
          <a:lstStyle>
            <a:lvl1pPr>
              <a:defRPr/>
            </a:lvl1pPr>
          </a:lstStyle>
          <a:p>
            <a:pPr>
              <a:defRPr/>
            </a:pPr>
            <a:fld id="{622E8AC3-26ED-4903-B63D-744AF1E6E97E}" type="slidenum">
              <a:rPr lang="en-GB" altLang="en-US"/>
              <a:pPr>
                <a:defRPr/>
              </a:pPr>
              <a:t>‹#›</a:t>
            </a:fld>
            <a:endParaRPr lang="en-GB" altLang="en-US"/>
          </a:p>
        </p:txBody>
      </p:sp>
    </p:spTree>
    <p:extLst>
      <p:ext uri="{BB962C8B-B14F-4D97-AF65-F5344CB8AC3E}">
        <p14:creationId xmlns:p14="http://schemas.microsoft.com/office/powerpoint/2010/main" val="148352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8664" y="261938"/>
            <a:ext cx="7947025" cy="276999"/>
          </a:xfrm>
        </p:spPr>
        <p:txBody>
          <a:bodyPr/>
          <a:lstStyle/>
          <a:p>
            <a:r>
              <a:rPr lang="en-US"/>
              <a:t>Click to edit Master title style</a:t>
            </a:r>
            <a:endParaRPr lang="en-GB"/>
          </a:p>
        </p:txBody>
      </p:sp>
      <p:sp>
        <p:nvSpPr>
          <p:cNvPr id="3" name="Text Placeholder 2"/>
          <p:cNvSpPr>
            <a:spLocks noGrp="1"/>
          </p:cNvSpPr>
          <p:nvPr>
            <p:ph type="body" sz="half" idx="1"/>
          </p:nvPr>
        </p:nvSpPr>
        <p:spPr>
          <a:xfrm>
            <a:off x="755650" y="1221581"/>
            <a:ext cx="3894138" cy="2962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2189" y="1221581"/>
            <a:ext cx="3894137" cy="2962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8"/>
          <p:cNvSpPr>
            <a:spLocks noGrp="1" noChangeArrowheads="1"/>
          </p:cNvSpPr>
          <p:nvPr>
            <p:ph type="ftr" sz="quarter" idx="10"/>
          </p:nvPr>
        </p:nvSpPr>
        <p:spPr>
          <a:xfrm>
            <a:off x="576262" y="4874550"/>
            <a:ext cx="3086100" cy="215444"/>
          </a:xfrm>
          <a:ln/>
        </p:spPr>
        <p:txBody>
          <a:bodyPr/>
          <a:lstStyle>
            <a:lvl1pPr>
              <a:defRPr/>
            </a:lvl1pPr>
          </a:lstStyle>
          <a:p>
            <a:pPr>
              <a:defRPr/>
            </a:pPr>
            <a:r>
              <a:rPr lang="en-GB" altLang="en-US"/>
              <a:t>UK Protect commercial   31 October 2017 Bath University ISEE Seminar</a:t>
            </a:r>
          </a:p>
        </p:txBody>
      </p:sp>
      <p:sp>
        <p:nvSpPr>
          <p:cNvPr id="6" name="Rectangle 8"/>
          <p:cNvSpPr>
            <a:spLocks noGrp="1" noChangeArrowheads="1"/>
          </p:cNvSpPr>
          <p:nvPr>
            <p:ph type="sldNum" sz="quarter" idx="11"/>
          </p:nvPr>
        </p:nvSpPr>
        <p:spPr>
          <a:ln/>
        </p:spPr>
        <p:txBody>
          <a:bodyPr/>
          <a:lstStyle>
            <a:lvl1pPr>
              <a:defRPr/>
            </a:lvl1pPr>
          </a:lstStyle>
          <a:p>
            <a:pPr>
              <a:defRPr/>
            </a:pPr>
            <a:fld id="{F916B691-28AA-4EB5-BCCB-3F666A4BD730}" type="slidenum">
              <a:rPr lang="en-GB" altLang="en-US"/>
              <a:pPr>
                <a:defRPr/>
              </a:pPr>
              <a:t>‹#›</a:t>
            </a:fld>
            <a:endParaRPr lang="en-GB" altLang="en-US"/>
          </a:p>
        </p:txBody>
      </p:sp>
    </p:spTree>
    <p:extLst>
      <p:ext uri="{BB962C8B-B14F-4D97-AF65-F5344CB8AC3E}">
        <p14:creationId xmlns:p14="http://schemas.microsoft.com/office/powerpoint/2010/main" val="55348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8"/>
          <p:cNvSpPr>
            <a:spLocks noGrp="1" noChangeArrowheads="1"/>
          </p:cNvSpPr>
          <p:nvPr>
            <p:ph type="ftr" sz="quarter" idx="10"/>
          </p:nvPr>
        </p:nvSpPr>
        <p:spPr/>
        <p:txBody>
          <a:bodyPr/>
          <a:lstStyle>
            <a:lvl1pPr>
              <a:defRPr/>
            </a:lvl1pPr>
          </a:lstStyle>
          <a:p>
            <a:pPr>
              <a:defRPr/>
            </a:pPr>
            <a:r>
              <a:rPr lang="en-GB"/>
              <a:t>UK Protect commercial   31 October 2017 Bath University ISEE Seminar</a:t>
            </a:r>
          </a:p>
        </p:txBody>
      </p:sp>
      <p:sp>
        <p:nvSpPr>
          <p:cNvPr id="4" name="Slide Number Placeholder 6"/>
          <p:cNvSpPr>
            <a:spLocks noGrp="1" noChangeArrowheads="1"/>
          </p:cNvSpPr>
          <p:nvPr>
            <p:ph type="sldNum" sz="quarter" idx="11"/>
          </p:nvPr>
        </p:nvSpPr>
        <p:spPr/>
        <p:txBody>
          <a:bodyPr/>
          <a:lstStyle>
            <a:lvl1pPr>
              <a:defRPr/>
            </a:lvl1pPr>
          </a:lstStyle>
          <a:p>
            <a:pPr>
              <a:defRPr/>
            </a:pPr>
            <a:fld id="{A4BCC03C-F688-40DA-AADE-08053DC8FA7B}" type="slidenum">
              <a:rPr lang="en-GB" altLang="en-US"/>
              <a:pPr>
                <a:defRPr/>
              </a:pPr>
              <a:t>‹#›</a:t>
            </a:fld>
            <a:endParaRPr lang="en-GB" altLang="en-US"/>
          </a:p>
        </p:txBody>
      </p:sp>
    </p:spTree>
    <p:extLst>
      <p:ext uri="{BB962C8B-B14F-4D97-AF65-F5344CB8AC3E}">
        <p14:creationId xmlns:p14="http://schemas.microsoft.com/office/powerpoint/2010/main" val="309548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18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UK Protect commercial   31 October 2017 Bath University ISEE Seminar</a:t>
            </a:r>
          </a:p>
        </p:txBody>
      </p:sp>
      <p:sp>
        <p:nvSpPr>
          <p:cNvPr id="4" name="Slide Number Placeholder 3"/>
          <p:cNvSpPr>
            <a:spLocks noGrp="1"/>
          </p:cNvSpPr>
          <p:nvPr>
            <p:ph type="sldNum" sz="quarter" idx="11"/>
          </p:nvPr>
        </p:nvSpPr>
        <p:spPr/>
        <p:txBody>
          <a:bodyPr/>
          <a:lstStyle/>
          <a:p>
            <a:fld id="{CBFB73F4-BADE-4168-A9CA-306DA8EB40EF}" type="slidenum">
              <a:rPr lang="en-GB" smtClean="0"/>
              <a:pPr/>
              <a:t>‹#›</a:t>
            </a:fld>
            <a:endParaRPr lang="en-GB" dirty="0"/>
          </a:p>
        </p:txBody>
      </p:sp>
      <p:sp>
        <p:nvSpPr>
          <p:cNvPr id="9" name="Title 8"/>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8699804"/>
      </p:ext>
    </p:extLst>
  </p:cSld>
  <p:clrMapOvr>
    <a:masterClrMapping/>
  </p:clrMapOvr>
  <p:extLst mod="1">
    <p:ext uri="{DCECCB84-F9BA-43D5-87BE-67443E8EF086}">
      <p15:sldGuideLst xmlns:p15="http://schemas.microsoft.com/office/powerpoint/2012/main">
        <p15:guide id="2" pos="363" userDrawn="1">
          <p15:clr>
            <a:srgbClr val="A4A3A4"/>
          </p15:clr>
        </p15:guide>
        <p15:guide id="3" pos="5397" userDrawn="1">
          <p15:clr>
            <a:srgbClr val="A4A3A4"/>
          </p15:clr>
        </p15:guide>
        <p15:guide id="5" orient="horz" pos="2799" userDrawn="1">
          <p15:clr>
            <a:srgbClr val="A4A3A4"/>
          </p15:clr>
        </p15:guide>
        <p15:guide id="6" orient="horz" pos="327" userDrawn="1">
          <p15:clr>
            <a:srgbClr val="A4A3A4"/>
          </p15:clr>
        </p15:guide>
        <p15:guide id="7" orient="horz" pos="645"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Orange">
    <p:spTree>
      <p:nvGrpSpPr>
        <p:cNvPr id="1" name=""/>
        <p:cNvGrpSpPr/>
        <p:nvPr/>
      </p:nvGrpSpPr>
      <p:grpSpPr>
        <a:xfrm>
          <a:off x="0" y="0"/>
          <a:ext cx="0" cy="0"/>
          <a:chOff x="0" y="0"/>
          <a:chExt cx="0" cy="0"/>
        </a:xfrm>
      </p:grpSpPr>
      <p:sp>
        <p:nvSpPr>
          <p:cNvPr id="40" name="Freeform 39"/>
          <p:cNvSpPr/>
          <p:nvPr userDrawn="1"/>
        </p:nvSpPr>
        <p:spPr>
          <a:xfrm flipH="1">
            <a:off x="0" y="575999"/>
            <a:ext cx="7704001" cy="3994414"/>
          </a:xfrm>
          <a:custGeom>
            <a:avLst/>
            <a:gdLst>
              <a:gd name="connsiteX0" fmla="*/ 3324225 w 7704001"/>
              <a:gd name="connsiteY0" fmla="*/ 0 h 3994414"/>
              <a:gd name="connsiteX1" fmla="*/ 0 w 7704001"/>
              <a:gd name="connsiteY1" fmla="*/ 0 h 3994414"/>
              <a:gd name="connsiteX2" fmla="*/ 0 w 7704001"/>
              <a:gd name="connsiteY2" fmla="*/ 2859351 h 3994414"/>
              <a:gd name="connsiteX3" fmla="*/ 0 w 7704001"/>
              <a:gd name="connsiteY3" fmla="*/ 2961635 h 3994414"/>
              <a:gd name="connsiteX4" fmla="*/ 0 w 7704001"/>
              <a:gd name="connsiteY4" fmla="*/ 3072076 h 3994414"/>
              <a:gd name="connsiteX5" fmla="*/ 0 w 7704001"/>
              <a:gd name="connsiteY5" fmla="*/ 3772580 h 3994414"/>
              <a:gd name="connsiteX6" fmla="*/ 220246 w 7704001"/>
              <a:gd name="connsiteY6" fmla="*/ 3992826 h 3994414"/>
              <a:gd name="connsiteX7" fmla="*/ 723900 w 7704001"/>
              <a:gd name="connsiteY7" fmla="*/ 3992826 h 3994414"/>
              <a:gd name="connsiteX8" fmla="*/ 912677 w 7704001"/>
              <a:gd name="connsiteY8" fmla="*/ 3992826 h 3994414"/>
              <a:gd name="connsiteX9" fmla="*/ 2413275 w 7704001"/>
              <a:gd name="connsiteY9" fmla="*/ 3992826 h 3994414"/>
              <a:gd name="connsiteX10" fmla="*/ 2587229 w 7704001"/>
              <a:gd name="connsiteY10" fmla="*/ 3992826 h 3994414"/>
              <a:gd name="connsiteX11" fmla="*/ 2807475 w 7704001"/>
              <a:gd name="connsiteY11" fmla="*/ 3992826 h 3994414"/>
              <a:gd name="connsiteX12" fmla="*/ 2880000 w 7704001"/>
              <a:gd name="connsiteY12" fmla="*/ 3992826 h 3994414"/>
              <a:gd name="connsiteX13" fmla="*/ 7650001 w 7704001"/>
              <a:gd name="connsiteY13" fmla="*/ 3992826 h 3994414"/>
              <a:gd name="connsiteX14" fmla="*/ 7650001 w 7704001"/>
              <a:gd name="connsiteY14" fmla="*/ 3994414 h 3994414"/>
              <a:gd name="connsiteX15" fmla="*/ 7704001 w 7704001"/>
              <a:gd name="connsiteY15" fmla="*/ 3994414 h 3994414"/>
              <a:gd name="connsiteX16" fmla="*/ 7704001 w 7704001"/>
              <a:gd name="connsiteY16" fmla="*/ 1 h 3994414"/>
              <a:gd name="connsiteX17" fmla="*/ 7668001 w 7704001"/>
              <a:gd name="connsiteY17" fmla="*/ 1 h 3994414"/>
              <a:gd name="connsiteX18" fmla="*/ 7650001 w 7704001"/>
              <a:gd name="connsiteY18" fmla="*/ 1 h 3994414"/>
              <a:gd name="connsiteX19" fmla="*/ 6791325 w 7704001"/>
              <a:gd name="connsiteY19" fmla="*/ 1 h 3994414"/>
              <a:gd name="connsiteX20" fmla="*/ 3324225 w 7704001"/>
              <a:gd name="connsiteY20" fmla="*/ 1 h 399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04001" h="3994414">
                <a:moveTo>
                  <a:pt x="3324225" y="0"/>
                </a:moveTo>
                <a:lnTo>
                  <a:pt x="0" y="0"/>
                </a:lnTo>
                <a:lnTo>
                  <a:pt x="0" y="2859351"/>
                </a:lnTo>
                <a:lnTo>
                  <a:pt x="0" y="2961635"/>
                </a:lnTo>
                <a:lnTo>
                  <a:pt x="0" y="3072076"/>
                </a:lnTo>
                <a:lnTo>
                  <a:pt x="0" y="3772580"/>
                </a:lnTo>
                <a:cubicBezTo>
                  <a:pt x="0" y="3894219"/>
                  <a:pt x="98607" y="3992826"/>
                  <a:pt x="220246" y="3992826"/>
                </a:cubicBezTo>
                <a:lnTo>
                  <a:pt x="723900" y="3992826"/>
                </a:lnTo>
                <a:lnTo>
                  <a:pt x="912677" y="3992826"/>
                </a:lnTo>
                <a:lnTo>
                  <a:pt x="2413275" y="3992826"/>
                </a:lnTo>
                <a:lnTo>
                  <a:pt x="2587229" y="3992826"/>
                </a:lnTo>
                <a:lnTo>
                  <a:pt x="2807475" y="3992826"/>
                </a:lnTo>
                <a:lnTo>
                  <a:pt x="2880000" y="3992826"/>
                </a:lnTo>
                <a:lnTo>
                  <a:pt x="7650001" y="3992826"/>
                </a:lnTo>
                <a:lnTo>
                  <a:pt x="7650001" y="3994414"/>
                </a:lnTo>
                <a:lnTo>
                  <a:pt x="7704001" y="3994414"/>
                </a:lnTo>
                <a:lnTo>
                  <a:pt x="7704001" y="1"/>
                </a:lnTo>
                <a:lnTo>
                  <a:pt x="7668001" y="1"/>
                </a:lnTo>
                <a:lnTo>
                  <a:pt x="7650001" y="1"/>
                </a:lnTo>
                <a:lnTo>
                  <a:pt x="6791325" y="1"/>
                </a:lnTo>
                <a:lnTo>
                  <a:pt x="3324225"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 name="Title 1"/>
          <p:cNvSpPr>
            <a:spLocks noGrp="1"/>
          </p:cNvSpPr>
          <p:nvPr>
            <p:ph type="title" hasCustomPrompt="1"/>
          </p:nvPr>
        </p:nvSpPr>
        <p:spPr>
          <a:xfrm>
            <a:off x="576262" y="2881352"/>
            <a:ext cx="5112000" cy="553998"/>
          </a:xfrm>
        </p:spPr>
        <p:txBody>
          <a:bodyPr anchor="b"/>
          <a:lstStyle>
            <a:lvl1pPr algn="l">
              <a:defRPr sz="4000" baseline="0">
                <a:solidFill>
                  <a:schemeClr val="bg1"/>
                </a:solidFill>
              </a:defRPr>
            </a:lvl1pPr>
          </a:lstStyle>
          <a:p>
            <a:r>
              <a:rPr lang="en-US" dirty="0"/>
              <a:t>Divider title</a:t>
            </a:r>
            <a:endParaRPr lang="en-GB" dirty="0"/>
          </a:p>
        </p:txBody>
      </p:sp>
      <p:sp>
        <p:nvSpPr>
          <p:cNvPr id="54" name="Text Placeholder 53"/>
          <p:cNvSpPr>
            <a:spLocks noGrp="1"/>
          </p:cNvSpPr>
          <p:nvPr>
            <p:ph type="body" sz="quarter" idx="11" hasCustomPrompt="1"/>
          </p:nvPr>
        </p:nvSpPr>
        <p:spPr>
          <a:xfrm>
            <a:off x="576262" y="3537636"/>
            <a:ext cx="5112000" cy="338554"/>
          </a:xfrm>
        </p:spPr>
        <p:txBody>
          <a:bodyPr wrap="square" anchor="t" anchorCtr="0">
            <a:spAutoFit/>
          </a:bodyPr>
          <a:lstStyle>
            <a:lvl1pPr algn="l">
              <a:defRPr sz="2000" baseline="0">
                <a:solidFill>
                  <a:schemeClr val="bg1"/>
                </a:solidFill>
              </a:defRPr>
            </a:lvl1pPr>
          </a:lstStyle>
          <a:p>
            <a:pPr lvl="0"/>
            <a:r>
              <a:rPr lang="en-US" dirty="0"/>
              <a:t>Divider sub title</a:t>
            </a:r>
          </a:p>
        </p:txBody>
      </p:sp>
      <p:sp>
        <p:nvSpPr>
          <p:cNvPr id="15" name="Footer Placeholder 14"/>
          <p:cNvSpPr>
            <a:spLocks noGrp="1"/>
          </p:cNvSpPr>
          <p:nvPr>
            <p:ph type="ftr" sz="quarter" idx="12"/>
          </p:nvPr>
        </p:nvSpPr>
        <p:spPr/>
        <p:txBody>
          <a:bodyPr/>
          <a:lstStyle/>
          <a:p>
            <a:r>
              <a:rPr lang="en-GB"/>
              <a:t>UK Protect commercial   31 October 2017 Bath University ISEE Seminar</a:t>
            </a:r>
            <a:endParaRPr lang="en-GB" dirty="0"/>
          </a:p>
        </p:txBody>
      </p:sp>
      <p:sp>
        <p:nvSpPr>
          <p:cNvPr id="20" name="Slide Number Placeholder 19"/>
          <p:cNvSpPr>
            <a:spLocks noGrp="1"/>
          </p:cNvSpPr>
          <p:nvPr>
            <p:ph type="sldNum" sz="quarter" idx="13"/>
          </p:nvPr>
        </p:nvSpPr>
        <p:spPr/>
        <p:txBody>
          <a:bodyPr/>
          <a:lstStyle/>
          <a:p>
            <a:fld id="{CBFB73F4-BADE-4168-A9CA-306DA8EB40EF}" type="slidenum">
              <a:rPr lang="en-GB" smtClean="0"/>
              <a:pPr/>
              <a:t>‹#›</a:t>
            </a:fld>
            <a:endParaRPr lang="en-GB" dirty="0"/>
          </a:p>
        </p:txBody>
      </p:sp>
      <p:sp>
        <p:nvSpPr>
          <p:cNvPr id="31" name="Freeform 30"/>
          <p:cNvSpPr/>
          <p:nvPr userDrawn="1"/>
        </p:nvSpPr>
        <p:spPr>
          <a:xfrm>
            <a:off x="6264275" y="0"/>
            <a:ext cx="2879725" cy="3435350"/>
          </a:xfrm>
          <a:custGeom>
            <a:avLst/>
            <a:gdLst>
              <a:gd name="connsiteX0" fmla="*/ 0 w 2879725"/>
              <a:gd name="connsiteY0" fmla="*/ 0 h 3435350"/>
              <a:gd name="connsiteX1" fmla="*/ 2413000 w 2879725"/>
              <a:gd name="connsiteY1" fmla="*/ 0 h 3435350"/>
              <a:gd name="connsiteX2" fmla="*/ 2807200 w 2879725"/>
              <a:gd name="connsiteY2" fmla="*/ 0 h 3435350"/>
              <a:gd name="connsiteX3" fmla="*/ 2879725 w 2879725"/>
              <a:gd name="connsiteY3" fmla="*/ 0 h 3435350"/>
              <a:gd name="connsiteX4" fmla="*/ 2879725 w 2879725"/>
              <a:gd name="connsiteY4" fmla="*/ 3435350 h 3435350"/>
              <a:gd name="connsiteX5" fmla="*/ 2807200 w 2879725"/>
              <a:gd name="connsiteY5" fmla="*/ 3435350 h 3435350"/>
              <a:gd name="connsiteX6" fmla="*/ 2586954 w 2879725"/>
              <a:gd name="connsiteY6" fmla="*/ 3435350 h 3435350"/>
              <a:gd name="connsiteX7" fmla="*/ 2413000 w 2879725"/>
              <a:gd name="connsiteY7" fmla="*/ 3435350 h 3435350"/>
              <a:gd name="connsiteX8" fmla="*/ 723625 w 2879725"/>
              <a:gd name="connsiteY8" fmla="*/ 3435350 h 3435350"/>
              <a:gd name="connsiteX9" fmla="*/ 219971 w 2879725"/>
              <a:gd name="connsiteY9" fmla="*/ 3435350 h 3435350"/>
              <a:gd name="connsiteX10" fmla="*/ 4200 w 2879725"/>
              <a:gd name="connsiteY10" fmla="*/ 3259492 h 3435350"/>
              <a:gd name="connsiteX11" fmla="*/ 0 w 2879725"/>
              <a:gd name="connsiteY11" fmla="*/ 3217832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9725" h="3435350">
                <a:moveTo>
                  <a:pt x="0" y="0"/>
                </a:moveTo>
                <a:lnTo>
                  <a:pt x="2413000" y="0"/>
                </a:lnTo>
                <a:lnTo>
                  <a:pt x="2807200" y="0"/>
                </a:lnTo>
                <a:lnTo>
                  <a:pt x="2879725" y="0"/>
                </a:lnTo>
                <a:lnTo>
                  <a:pt x="2879725" y="3435350"/>
                </a:lnTo>
                <a:lnTo>
                  <a:pt x="2807200" y="3435350"/>
                </a:lnTo>
                <a:lnTo>
                  <a:pt x="2586954" y="3435350"/>
                </a:lnTo>
                <a:lnTo>
                  <a:pt x="2413000" y="3435350"/>
                </a:lnTo>
                <a:lnTo>
                  <a:pt x="723625" y="3435350"/>
                </a:lnTo>
                <a:lnTo>
                  <a:pt x="219971" y="3435350"/>
                </a:lnTo>
                <a:cubicBezTo>
                  <a:pt x="113537" y="3435350"/>
                  <a:pt x="24737" y="3359854"/>
                  <a:pt x="4200" y="3259492"/>
                </a:cubicBezTo>
                <a:lnTo>
                  <a:pt x="0" y="3217832"/>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4661" y="287999"/>
            <a:ext cx="432000" cy="691344"/>
          </a:xfrm>
          <a:prstGeom prst="rect">
            <a:avLst/>
          </a:prstGeom>
        </p:spPr>
      </p:pic>
    </p:spTree>
    <p:extLst>
      <p:ext uri="{BB962C8B-B14F-4D97-AF65-F5344CB8AC3E}">
        <p14:creationId xmlns:p14="http://schemas.microsoft.com/office/powerpoint/2010/main" val="1194686256"/>
      </p:ext>
    </p:extLst>
  </p:cSld>
  <p:clrMapOvr>
    <a:masterClrMapping/>
  </p:clrMapOvr>
  <p:extLst mod="1">
    <p:ext uri="{DCECCB84-F9BA-43D5-87BE-67443E8EF086}">
      <p15:sldGuideLst xmlns:p15="http://schemas.microsoft.com/office/powerpoint/2012/main">
        <p15:guide id="1" pos="1814">
          <p15:clr>
            <a:srgbClr val="A4A3A4"/>
          </p15:clr>
        </p15:guide>
        <p15:guide id="2" pos="907">
          <p15:clr>
            <a:srgbClr val="A4A3A4"/>
          </p15:clr>
        </p15:guide>
        <p15:guide id="3" orient="horz" pos="350">
          <p15:clr>
            <a:srgbClr val="A4A3A4"/>
          </p15:clr>
        </p15:guide>
        <p15:guide id="4" orient="horz" pos="287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Green">
    <p:spTree>
      <p:nvGrpSpPr>
        <p:cNvPr id="1" name=""/>
        <p:cNvGrpSpPr/>
        <p:nvPr/>
      </p:nvGrpSpPr>
      <p:grpSpPr>
        <a:xfrm>
          <a:off x="0" y="0"/>
          <a:ext cx="0" cy="0"/>
          <a:chOff x="0" y="0"/>
          <a:chExt cx="0" cy="0"/>
        </a:xfrm>
      </p:grpSpPr>
      <p:sp>
        <p:nvSpPr>
          <p:cNvPr id="40" name="Freeform 39"/>
          <p:cNvSpPr/>
          <p:nvPr userDrawn="1"/>
        </p:nvSpPr>
        <p:spPr>
          <a:xfrm flipH="1">
            <a:off x="0" y="575999"/>
            <a:ext cx="7704001" cy="3994414"/>
          </a:xfrm>
          <a:custGeom>
            <a:avLst/>
            <a:gdLst>
              <a:gd name="connsiteX0" fmla="*/ 3324225 w 7704001"/>
              <a:gd name="connsiteY0" fmla="*/ 0 h 3994414"/>
              <a:gd name="connsiteX1" fmla="*/ 0 w 7704001"/>
              <a:gd name="connsiteY1" fmla="*/ 0 h 3994414"/>
              <a:gd name="connsiteX2" fmla="*/ 0 w 7704001"/>
              <a:gd name="connsiteY2" fmla="*/ 2859351 h 3994414"/>
              <a:gd name="connsiteX3" fmla="*/ 0 w 7704001"/>
              <a:gd name="connsiteY3" fmla="*/ 2961635 h 3994414"/>
              <a:gd name="connsiteX4" fmla="*/ 0 w 7704001"/>
              <a:gd name="connsiteY4" fmla="*/ 3072076 h 3994414"/>
              <a:gd name="connsiteX5" fmla="*/ 0 w 7704001"/>
              <a:gd name="connsiteY5" fmla="*/ 3772580 h 3994414"/>
              <a:gd name="connsiteX6" fmla="*/ 220246 w 7704001"/>
              <a:gd name="connsiteY6" fmla="*/ 3992826 h 3994414"/>
              <a:gd name="connsiteX7" fmla="*/ 723900 w 7704001"/>
              <a:gd name="connsiteY7" fmla="*/ 3992826 h 3994414"/>
              <a:gd name="connsiteX8" fmla="*/ 912677 w 7704001"/>
              <a:gd name="connsiteY8" fmla="*/ 3992826 h 3994414"/>
              <a:gd name="connsiteX9" fmla="*/ 2413275 w 7704001"/>
              <a:gd name="connsiteY9" fmla="*/ 3992826 h 3994414"/>
              <a:gd name="connsiteX10" fmla="*/ 2587229 w 7704001"/>
              <a:gd name="connsiteY10" fmla="*/ 3992826 h 3994414"/>
              <a:gd name="connsiteX11" fmla="*/ 2807475 w 7704001"/>
              <a:gd name="connsiteY11" fmla="*/ 3992826 h 3994414"/>
              <a:gd name="connsiteX12" fmla="*/ 2880000 w 7704001"/>
              <a:gd name="connsiteY12" fmla="*/ 3992826 h 3994414"/>
              <a:gd name="connsiteX13" fmla="*/ 7650001 w 7704001"/>
              <a:gd name="connsiteY13" fmla="*/ 3992826 h 3994414"/>
              <a:gd name="connsiteX14" fmla="*/ 7650001 w 7704001"/>
              <a:gd name="connsiteY14" fmla="*/ 3994414 h 3994414"/>
              <a:gd name="connsiteX15" fmla="*/ 7704001 w 7704001"/>
              <a:gd name="connsiteY15" fmla="*/ 3994414 h 3994414"/>
              <a:gd name="connsiteX16" fmla="*/ 7704001 w 7704001"/>
              <a:gd name="connsiteY16" fmla="*/ 1 h 3994414"/>
              <a:gd name="connsiteX17" fmla="*/ 7668001 w 7704001"/>
              <a:gd name="connsiteY17" fmla="*/ 1 h 3994414"/>
              <a:gd name="connsiteX18" fmla="*/ 7650001 w 7704001"/>
              <a:gd name="connsiteY18" fmla="*/ 1 h 3994414"/>
              <a:gd name="connsiteX19" fmla="*/ 6791325 w 7704001"/>
              <a:gd name="connsiteY19" fmla="*/ 1 h 3994414"/>
              <a:gd name="connsiteX20" fmla="*/ 3324225 w 7704001"/>
              <a:gd name="connsiteY20" fmla="*/ 1 h 399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04001" h="3994414">
                <a:moveTo>
                  <a:pt x="3324225" y="0"/>
                </a:moveTo>
                <a:lnTo>
                  <a:pt x="0" y="0"/>
                </a:lnTo>
                <a:lnTo>
                  <a:pt x="0" y="2859351"/>
                </a:lnTo>
                <a:lnTo>
                  <a:pt x="0" y="2961635"/>
                </a:lnTo>
                <a:lnTo>
                  <a:pt x="0" y="3072076"/>
                </a:lnTo>
                <a:lnTo>
                  <a:pt x="0" y="3772580"/>
                </a:lnTo>
                <a:cubicBezTo>
                  <a:pt x="0" y="3894219"/>
                  <a:pt x="98607" y="3992826"/>
                  <a:pt x="220246" y="3992826"/>
                </a:cubicBezTo>
                <a:lnTo>
                  <a:pt x="723900" y="3992826"/>
                </a:lnTo>
                <a:lnTo>
                  <a:pt x="912677" y="3992826"/>
                </a:lnTo>
                <a:lnTo>
                  <a:pt x="2413275" y="3992826"/>
                </a:lnTo>
                <a:lnTo>
                  <a:pt x="2587229" y="3992826"/>
                </a:lnTo>
                <a:lnTo>
                  <a:pt x="2807475" y="3992826"/>
                </a:lnTo>
                <a:lnTo>
                  <a:pt x="2880000" y="3992826"/>
                </a:lnTo>
                <a:lnTo>
                  <a:pt x="7650001" y="3992826"/>
                </a:lnTo>
                <a:lnTo>
                  <a:pt x="7650001" y="3994414"/>
                </a:lnTo>
                <a:lnTo>
                  <a:pt x="7704001" y="3994414"/>
                </a:lnTo>
                <a:lnTo>
                  <a:pt x="7704001" y="1"/>
                </a:lnTo>
                <a:lnTo>
                  <a:pt x="7668001" y="1"/>
                </a:lnTo>
                <a:lnTo>
                  <a:pt x="7650001" y="1"/>
                </a:lnTo>
                <a:lnTo>
                  <a:pt x="6791325" y="1"/>
                </a:lnTo>
                <a:lnTo>
                  <a:pt x="3324225"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 name="Title 1"/>
          <p:cNvSpPr>
            <a:spLocks noGrp="1"/>
          </p:cNvSpPr>
          <p:nvPr>
            <p:ph type="title" hasCustomPrompt="1"/>
          </p:nvPr>
        </p:nvSpPr>
        <p:spPr>
          <a:xfrm>
            <a:off x="576262" y="2881352"/>
            <a:ext cx="5112000" cy="553998"/>
          </a:xfrm>
        </p:spPr>
        <p:txBody>
          <a:bodyPr anchor="b"/>
          <a:lstStyle>
            <a:lvl1pPr algn="l">
              <a:defRPr sz="4000" baseline="0">
                <a:solidFill>
                  <a:schemeClr val="bg1"/>
                </a:solidFill>
              </a:defRPr>
            </a:lvl1pPr>
          </a:lstStyle>
          <a:p>
            <a:r>
              <a:rPr lang="en-US" dirty="0"/>
              <a:t>Divider title</a:t>
            </a:r>
            <a:endParaRPr lang="en-GB" dirty="0"/>
          </a:p>
        </p:txBody>
      </p:sp>
      <p:sp>
        <p:nvSpPr>
          <p:cNvPr id="15" name="Footer Placeholder 14"/>
          <p:cNvSpPr>
            <a:spLocks noGrp="1"/>
          </p:cNvSpPr>
          <p:nvPr>
            <p:ph type="ftr" sz="quarter" idx="12"/>
          </p:nvPr>
        </p:nvSpPr>
        <p:spPr/>
        <p:txBody>
          <a:bodyPr/>
          <a:lstStyle/>
          <a:p>
            <a:r>
              <a:rPr lang="en-GB"/>
              <a:t>UK Protect commercial   31 October 2017 Bath University ISEE Seminar</a:t>
            </a:r>
            <a:endParaRPr lang="en-GB" dirty="0"/>
          </a:p>
        </p:txBody>
      </p:sp>
      <p:sp>
        <p:nvSpPr>
          <p:cNvPr id="20" name="Slide Number Placeholder 19"/>
          <p:cNvSpPr>
            <a:spLocks noGrp="1"/>
          </p:cNvSpPr>
          <p:nvPr>
            <p:ph type="sldNum" sz="quarter" idx="13"/>
          </p:nvPr>
        </p:nvSpPr>
        <p:spPr/>
        <p:txBody>
          <a:bodyPr/>
          <a:lstStyle/>
          <a:p>
            <a:fld id="{CBFB73F4-BADE-4168-A9CA-306DA8EB40EF}" type="slidenum">
              <a:rPr lang="en-GB" smtClean="0"/>
              <a:pPr/>
              <a:t>‹#›</a:t>
            </a:fld>
            <a:endParaRPr lang="en-GB" dirty="0"/>
          </a:p>
        </p:txBody>
      </p:sp>
      <p:sp>
        <p:nvSpPr>
          <p:cNvPr id="31" name="Freeform 30"/>
          <p:cNvSpPr/>
          <p:nvPr userDrawn="1"/>
        </p:nvSpPr>
        <p:spPr>
          <a:xfrm>
            <a:off x="6264275" y="0"/>
            <a:ext cx="2879725" cy="3435350"/>
          </a:xfrm>
          <a:custGeom>
            <a:avLst/>
            <a:gdLst>
              <a:gd name="connsiteX0" fmla="*/ 0 w 2879725"/>
              <a:gd name="connsiteY0" fmla="*/ 0 h 3435350"/>
              <a:gd name="connsiteX1" fmla="*/ 2413000 w 2879725"/>
              <a:gd name="connsiteY1" fmla="*/ 0 h 3435350"/>
              <a:gd name="connsiteX2" fmla="*/ 2807200 w 2879725"/>
              <a:gd name="connsiteY2" fmla="*/ 0 h 3435350"/>
              <a:gd name="connsiteX3" fmla="*/ 2879725 w 2879725"/>
              <a:gd name="connsiteY3" fmla="*/ 0 h 3435350"/>
              <a:gd name="connsiteX4" fmla="*/ 2879725 w 2879725"/>
              <a:gd name="connsiteY4" fmla="*/ 3435350 h 3435350"/>
              <a:gd name="connsiteX5" fmla="*/ 2807200 w 2879725"/>
              <a:gd name="connsiteY5" fmla="*/ 3435350 h 3435350"/>
              <a:gd name="connsiteX6" fmla="*/ 2586954 w 2879725"/>
              <a:gd name="connsiteY6" fmla="*/ 3435350 h 3435350"/>
              <a:gd name="connsiteX7" fmla="*/ 2413000 w 2879725"/>
              <a:gd name="connsiteY7" fmla="*/ 3435350 h 3435350"/>
              <a:gd name="connsiteX8" fmla="*/ 723625 w 2879725"/>
              <a:gd name="connsiteY8" fmla="*/ 3435350 h 3435350"/>
              <a:gd name="connsiteX9" fmla="*/ 219971 w 2879725"/>
              <a:gd name="connsiteY9" fmla="*/ 3435350 h 3435350"/>
              <a:gd name="connsiteX10" fmla="*/ 4200 w 2879725"/>
              <a:gd name="connsiteY10" fmla="*/ 3259492 h 3435350"/>
              <a:gd name="connsiteX11" fmla="*/ 0 w 2879725"/>
              <a:gd name="connsiteY11" fmla="*/ 3217832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9725" h="3435350">
                <a:moveTo>
                  <a:pt x="0" y="0"/>
                </a:moveTo>
                <a:lnTo>
                  <a:pt x="2413000" y="0"/>
                </a:lnTo>
                <a:lnTo>
                  <a:pt x="2807200" y="0"/>
                </a:lnTo>
                <a:lnTo>
                  <a:pt x="2879725" y="0"/>
                </a:lnTo>
                <a:lnTo>
                  <a:pt x="2879725" y="3435350"/>
                </a:lnTo>
                <a:lnTo>
                  <a:pt x="2807200" y="3435350"/>
                </a:lnTo>
                <a:lnTo>
                  <a:pt x="2586954" y="3435350"/>
                </a:lnTo>
                <a:lnTo>
                  <a:pt x="2413000" y="3435350"/>
                </a:lnTo>
                <a:lnTo>
                  <a:pt x="723625" y="3435350"/>
                </a:lnTo>
                <a:lnTo>
                  <a:pt x="219971" y="3435350"/>
                </a:lnTo>
                <a:cubicBezTo>
                  <a:pt x="113537" y="3435350"/>
                  <a:pt x="24737" y="3359854"/>
                  <a:pt x="4200" y="3259492"/>
                </a:cubicBezTo>
                <a:lnTo>
                  <a:pt x="0" y="3217832"/>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9" name="Text Placeholder 53"/>
          <p:cNvSpPr>
            <a:spLocks noGrp="1"/>
          </p:cNvSpPr>
          <p:nvPr>
            <p:ph type="body" sz="quarter" idx="11" hasCustomPrompt="1"/>
          </p:nvPr>
        </p:nvSpPr>
        <p:spPr>
          <a:xfrm>
            <a:off x="576262" y="3537636"/>
            <a:ext cx="5112000" cy="338554"/>
          </a:xfrm>
        </p:spPr>
        <p:txBody>
          <a:bodyPr wrap="square" anchor="t" anchorCtr="0">
            <a:spAutoFit/>
          </a:bodyPr>
          <a:lstStyle>
            <a:lvl1pPr algn="l">
              <a:defRPr sz="2000" baseline="0">
                <a:solidFill>
                  <a:schemeClr val="bg1"/>
                </a:solidFill>
              </a:defRPr>
            </a:lvl1pPr>
          </a:lstStyle>
          <a:p>
            <a:pPr lvl="0"/>
            <a:r>
              <a:rPr lang="en-US" dirty="0"/>
              <a:t>Divider sub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4661" y="287999"/>
            <a:ext cx="432000" cy="691344"/>
          </a:xfrm>
          <a:prstGeom prst="rect">
            <a:avLst/>
          </a:prstGeom>
        </p:spPr>
      </p:pic>
    </p:spTree>
    <p:extLst>
      <p:ext uri="{BB962C8B-B14F-4D97-AF65-F5344CB8AC3E}">
        <p14:creationId xmlns:p14="http://schemas.microsoft.com/office/powerpoint/2010/main" val="3685662885"/>
      </p:ext>
    </p:extLst>
  </p:cSld>
  <p:clrMapOvr>
    <a:masterClrMapping/>
  </p:clrMapOvr>
  <p:extLst mod="1">
    <p:ext uri="{DCECCB84-F9BA-43D5-87BE-67443E8EF086}">
      <p15:sldGuideLst xmlns:p15="http://schemas.microsoft.com/office/powerpoint/2012/main">
        <p15:guide id="1" pos="1814">
          <p15:clr>
            <a:srgbClr val="A4A3A4"/>
          </p15:clr>
        </p15:guide>
        <p15:guide id="2" pos="907">
          <p15:clr>
            <a:srgbClr val="A4A3A4"/>
          </p15:clr>
        </p15:guide>
        <p15:guide id="3" orient="horz" pos="350">
          <p15:clr>
            <a:srgbClr val="A4A3A4"/>
          </p15:clr>
        </p15:guide>
        <p15:guide id="4" orient="horz" pos="287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Blue">
    <p:spTree>
      <p:nvGrpSpPr>
        <p:cNvPr id="1" name=""/>
        <p:cNvGrpSpPr/>
        <p:nvPr/>
      </p:nvGrpSpPr>
      <p:grpSpPr>
        <a:xfrm>
          <a:off x="0" y="0"/>
          <a:ext cx="0" cy="0"/>
          <a:chOff x="0" y="0"/>
          <a:chExt cx="0" cy="0"/>
        </a:xfrm>
      </p:grpSpPr>
      <p:sp>
        <p:nvSpPr>
          <p:cNvPr id="40" name="Freeform 39"/>
          <p:cNvSpPr/>
          <p:nvPr userDrawn="1"/>
        </p:nvSpPr>
        <p:spPr>
          <a:xfrm flipH="1">
            <a:off x="0" y="575999"/>
            <a:ext cx="7704001" cy="3994414"/>
          </a:xfrm>
          <a:custGeom>
            <a:avLst/>
            <a:gdLst>
              <a:gd name="connsiteX0" fmla="*/ 3324225 w 7704001"/>
              <a:gd name="connsiteY0" fmla="*/ 0 h 3994414"/>
              <a:gd name="connsiteX1" fmla="*/ 0 w 7704001"/>
              <a:gd name="connsiteY1" fmla="*/ 0 h 3994414"/>
              <a:gd name="connsiteX2" fmla="*/ 0 w 7704001"/>
              <a:gd name="connsiteY2" fmla="*/ 2859351 h 3994414"/>
              <a:gd name="connsiteX3" fmla="*/ 0 w 7704001"/>
              <a:gd name="connsiteY3" fmla="*/ 2961635 h 3994414"/>
              <a:gd name="connsiteX4" fmla="*/ 0 w 7704001"/>
              <a:gd name="connsiteY4" fmla="*/ 3072076 h 3994414"/>
              <a:gd name="connsiteX5" fmla="*/ 0 w 7704001"/>
              <a:gd name="connsiteY5" fmla="*/ 3772580 h 3994414"/>
              <a:gd name="connsiteX6" fmla="*/ 220246 w 7704001"/>
              <a:gd name="connsiteY6" fmla="*/ 3992826 h 3994414"/>
              <a:gd name="connsiteX7" fmla="*/ 723900 w 7704001"/>
              <a:gd name="connsiteY7" fmla="*/ 3992826 h 3994414"/>
              <a:gd name="connsiteX8" fmla="*/ 912677 w 7704001"/>
              <a:gd name="connsiteY8" fmla="*/ 3992826 h 3994414"/>
              <a:gd name="connsiteX9" fmla="*/ 2413275 w 7704001"/>
              <a:gd name="connsiteY9" fmla="*/ 3992826 h 3994414"/>
              <a:gd name="connsiteX10" fmla="*/ 2587229 w 7704001"/>
              <a:gd name="connsiteY10" fmla="*/ 3992826 h 3994414"/>
              <a:gd name="connsiteX11" fmla="*/ 2807475 w 7704001"/>
              <a:gd name="connsiteY11" fmla="*/ 3992826 h 3994414"/>
              <a:gd name="connsiteX12" fmla="*/ 2880000 w 7704001"/>
              <a:gd name="connsiteY12" fmla="*/ 3992826 h 3994414"/>
              <a:gd name="connsiteX13" fmla="*/ 7650001 w 7704001"/>
              <a:gd name="connsiteY13" fmla="*/ 3992826 h 3994414"/>
              <a:gd name="connsiteX14" fmla="*/ 7650001 w 7704001"/>
              <a:gd name="connsiteY14" fmla="*/ 3994414 h 3994414"/>
              <a:gd name="connsiteX15" fmla="*/ 7704001 w 7704001"/>
              <a:gd name="connsiteY15" fmla="*/ 3994414 h 3994414"/>
              <a:gd name="connsiteX16" fmla="*/ 7704001 w 7704001"/>
              <a:gd name="connsiteY16" fmla="*/ 1 h 3994414"/>
              <a:gd name="connsiteX17" fmla="*/ 7668001 w 7704001"/>
              <a:gd name="connsiteY17" fmla="*/ 1 h 3994414"/>
              <a:gd name="connsiteX18" fmla="*/ 7650001 w 7704001"/>
              <a:gd name="connsiteY18" fmla="*/ 1 h 3994414"/>
              <a:gd name="connsiteX19" fmla="*/ 6791325 w 7704001"/>
              <a:gd name="connsiteY19" fmla="*/ 1 h 3994414"/>
              <a:gd name="connsiteX20" fmla="*/ 3324225 w 7704001"/>
              <a:gd name="connsiteY20" fmla="*/ 1 h 399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04001" h="3994414">
                <a:moveTo>
                  <a:pt x="3324225" y="0"/>
                </a:moveTo>
                <a:lnTo>
                  <a:pt x="0" y="0"/>
                </a:lnTo>
                <a:lnTo>
                  <a:pt x="0" y="2859351"/>
                </a:lnTo>
                <a:lnTo>
                  <a:pt x="0" y="2961635"/>
                </a:lnTo>
                <a:lnTo>
                  <a:pt x="0" y="3072076"/>
                </a:lnTo>
                <a:lnTo>
                  <a:pt x="0" y="3772580"/>
                </a:lnTo>
                <a:cubicBezTo>
                  <a:pt x="0" y="3894219"/>
                  <a:pt x="98607" y="3992826"/>
                  <a:pt x="220246" y="3992826"/>
                </a:cubicBezTo>
                <a:lnTo>
                  <a:pt x="723900" y="3992826"/>
                </a:lnTo>
                <a:lnTo>
                  <a:pt x="912677" y="3992826"/>
                </a:lnTo>
                <a:lnTo>
                  <a:pt x="2413275" y="3992826"/>
                </a:lnTo>
                <a:lnTo>
                  <a:pt x="2587229" y="3992826"/>
                </a:lnTo>
                <a:lnTo>
                  <a:pt x="2807475" y="3992826"/>
                </a:lnTo>
                <a:lnTo>
                  <a:pt x="2880000" y="3992826"/>
                </a:lnTo>
                <a:lnTo>
                  <a:pt x="7650001" y="3992826"/>
                </a:lnTo>
                <a:lnTo>
                  <a:pt x="7650001" y="3994414"/>
                </a:lnTo>
                <a:lnTo>
                  <a:pt x="7704001" y="3994414"/>
                </a:lnTo>
                <a:lnTo>
                  <a:pt x="7704001" y="1"/>
                </a:lnTo>
                <a:lnTo>
                  <a:pt x="7668001" y="1"/>
                </a:lnTo>
                <a:lnTo>
                  <a:pt x="7650001" y="1"/>
                </a:lnTo>
                <a:lnTo>
                  <a:pt x="6791325" y="1"/>
                </a:lnTo>
                <a:lnTo>
                  <a:pt x="3324225" y="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 name="Title 1"/>
          <p:cNvSpPr>
            <a:spLocks noGrp="1"/>
          </p:cNvSpPr>
          <p:nvPr>
            <p:ph type="title" hasCustomPrompt="1"/>
          </p:nvPr>
        </p:nvSpPr>
        <p:spPr>
          <a:xfrm>
            <a:off x="576262" y="2881352"/>
            <a:ext cx="5112000" cy="553998"/>
          </a:xfrm>
        </p:spPr>
        <p:txBody>
          <a:bodyPr anchor="b"/>
          <a:lstStyle>
            <a:lvl1pPr algn="l">
              <a:defRPr sz="4000" baseline="0">
                <a:solidFill>
                  <a:schemeClr val="bg1"/>
                </a:solidFill>
              </a:defRPr>
            </a:lvl1pPr>
          </a:lstStyle>
          <a:p>
            <a:r>
              <a:rPr lang="en-US" dirty="0"/>
              <a:t>Divider title</a:t>
            </a:r>
            <a:endParaRPr lang="en-GB" dirty="0"/>
          </a:p>
        </p:txBody>
      </p:sp>
      <p:sp>
        <p:nvSpPr>
          <p:cNvPr id="15" name="Footer Placeholder 14"/>
          <p:cNvSpPr>
            <a:spLocks noGrp="1"/>
          </p:cNvSpPr>
          <p:nvPr>
            <p:ph type="ftr" sz="quarter" idx="12"/>
          </p:nvPr>
        </p:nvSpPr>
        <p:spPr/>
        <p:txBody>
          <a:bodyPr/>
          <a:lstStyle/>
          <a:p>
            <a:r>
              <a:rPr lang="en-GB"/>
              <a:t>UK Protect commercial   31 October 2017 Bath University ISEE Seminar</a:t>
            </a:r>
            <a:endParaRPr lang="en-GB" dirty="0"/>
          </a:p>
        </p:txBody>
      </p:sp>
      <p:sp>
        <p:nvSpPr>
          <p:cNvPr id="20" name="Slide Number Placeholder 19"/>
          <p:cNvSpPr>
            <a:spLocks noGrp="1"/>
          </p:cNvSpPr>
          <p:nvPr>
            <p:ph type="sldNum" sz="quarter" idx="13"/>
          </p:nvPr>
        </p:nvSpPr>
        <p:spPr/>
        <p:txBody>
          <a:bodyPr/>
          <a:lstStyle/>
          <a:p>
            <a:fld id="{CBFB73F4-BADE-4168-A9CA-306DA8EB40EF}" type="slidenum">
              <a:rPr lang="en-GB" smtClean="0"/>
              <a:pPr/>
              <a:t>‹#›</a:t>
            </a:fld>
            <a:endParaRPr lang="en-GB" dirty="0"/>
          </a:p>
        </p:txBody>
      </p:sp>
      <p:sp>
        <p:nvSpPr>
          <p:cNvPr id="31" name="Freeform 30"/>
          <p:cNvSpPr/>
          <p:nvPr userDrawn="1"/>
        </p:nvSpPr>
        <p:spPr>
          <a:xfrm>
            <a:off x="6264275" y="0"/>
            <a:ext cx="2879725" cy="3435350"/>
          </a:xfrm>
          <a:custGeom>
            <a:avLst/>
            <a:gdLst>
              <a:gd name="connsiteX0" fmla="*/ 0 w 2879725"/>
              <a:gd name="connsiteY0" fmla="*/ 0 h 3435350"/>
              <a:gd name="connsiteX1" fmla="*/ 2413000 w 2879725"/>
              <a:gd name="connsiteY1" fmla="*/ 0 h 3435350"/>
              <a:gd name="connsiteX2" fmla="*/ 2807200 w 2879725"/>
              <a:gd name="connsiteY2" fmla="*/ 0 h 3435350"/>
              <a:gd name="connsiteX3" fmla="*/ 2879725 w 2879725"/>
              <a:gd name="connsiteY3" fmla="*/ 0 h 3435350"/>
              <a:gd name="connsiteX4" fmla="*/ 2879725 w 2879725"/>
              <a:gd name="connsiteY4" fmla="*/ 3435350 h 3435350"/>
              <a:gd name="connsiteX5" fmla="*/ 2807200 w 2879725"/>
              <a:gd name="connsiteY5" fmla="*/ 3435350 h 3435350"/>
              <a:gd name="connsiteX6" fmla="*/ 2586954 w 2879725"/>
              <a:gd name="connsiteY6" fmla="*/ 3435350 h 3435350"/>
              <a:gd name="connsiteX7" fmla="*/ 2413000 w 2879725"/>
              <a:gd name="connsiteY7" fmla="*/ 3435350 h 3435350"/>
              <a:gd name="connsiteX8" fmla="*/ 723625 w 2879725"/>
              <a:gd name="connsiteY8" fmla="*/ 3435350 h 3435350"/>
              <a:gd name="connsiteX9" fmla="*/ 219971 w 2879725"/>
              <a:gd name="connsiteY9" fmla="*/ 3435350 h 3435350"/>
              <a:gd name="connsiteX10" fmla="*/ 4200 w 2879725"/>
              <a:gd name="connsiteY10" fmla="*/ 3259492 h 3435350"/>
              <a:gd name="connsiteX11" fmla="*/ 0 w 2879725"/>
              <a:gd name="connsiteY11" fmla="*/ 3217832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9725" h="3435350">
                <a:moveTo>
                  <a:pt x="0" y="0"/>
                </a:moveTo>
                <a:lnTo>
                  <a:pt x="2413000" y="0"/>
                </a:lnTo>
                <a:lnTo>
                  <a:pt x="2807200" y="0"/>
                </a:lnTo>
                <a:lnTo>
                  <a:pt x="2879725" y="0"/>
                </a:lnTo>
                <a:lnTo>
                  <a:pt x="2879725" y="3435350"/>
                </a:lnTo>
                <a:lnTo>
                  <a:pt x="2807200" y="3435350"/>
                </a:lnTo>
                <a:lnTo>
                  <a:pt x="2586954" y="3435350"/>
                </a:lnTo>
                <a:lnTo>
                  <a:pt x="2413000" y="3435350"/>
                </a:lnTo>
                <a:lnTo>
                  <a:pt x="723625" y="3435350"/>
                </a:lnTo>
                <a:lnTo>
                  <a:pt x="219971" y="3435350"/>
                </a:lnTo>
                <a:cubicBezTo>
                  <a:pt x="113537" y="3435350"/>
                  <a:pt x="24737" y="3359854"/>
                  <a:pt x="4200" y="3259492"/>
                </a:cubicBezTo>
                <a:lnTo>
                  <a:pt x="0" y="3217832"/>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9" name="Text Placeholder 53"/>
          <p:cNvSpPr>
            <a:spLocks noGrp="1"/>
          </p:cNvSpPr>
          <p:nvPr>
            <p:ph type="body" sz="quarter" idx="11" hasCustomPrompt="1"/>
          </p:nvPr>
        </p:nvSpPr>
        <p:spPr>
          <a:xfrm>
            <a:off x="576262" y="3537636"/>
            <a:ext cx="5112000" cy="338554"/>
          </a:xfrm>
        </p:spPr>
        <p:txBody>
          <a:bodyPr wrap="square" anchor="t" anchorCtr="0">
            <a:spAutoFit/>
          </a:bodyPr>
          <a:lstStyle>
            <a:lvl1pPr algn="l">
              <a:defRPr sz="2000" baseline="0">
                <a:solidFill>
                  <a:schemeClr val="bg1"/>
                </a:solidFill>
              </a:defRPr>
            </a:lvl1pPr>
          </a:lstStyle>
          <a:p>
            <a:pPr lvl="0"/>
            <a:r>
              <a:rPr lang="en-US" dirty="0"/>
              <a:t>Divider sub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4661" y="287999"/>
            <a:ext cx="432000" cy="691344"/>
          </a:xfrm>
          <a:prstGeom prst="rect">
            <a:avLst/>
          </a:prstGeom>
        </p:spPr>
      </p:pic>
    </p:spTree>
    <p:extLst>
      <p:ext uri="{BB962C8B-B14F-4D97-AF65-F5344CB8AC3E}">
        <p14:creationId xmlns:p14="http://schemas.microsoft.com/office/powerpoint/2010/main" val="753972370"/>
      </p:ext>
    </p:extLst>
  </p:cSld>
  <p:clrMapOvr>
    <a:masterClrMapping/>
  </p:clrMapOvr>
  <p:extLst mod="1">
    <p:ext uri="{DCECCB84-F9BA-43D5-87BE-67443E8EF086}">
      <p15:sldGuideLst xmlns:p15="http://schemas.microsoft.com/office/powerpoint/2012/main">
        <p15:guide id="1" pos="1814">
          <p15:clr>
            <a:srgbClr val="A4A3A4"/>
          </p15:clr>
        </p15:guide>
        <p15:guide id="2" pos="907">
          <p15:clr>
            <a:srgbClr val="A4A3A4"/>
          </p15:clr>
        </p15:guide>
        <p15:guide id="3" orient="horz" pos="350">
          <p15:clr>
            <a:srgbClr val="A4A3A4"/>
          </p15:clr>
        </p15:guide>
        <p15:guide id="4" orient="horz" pos="287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Grey">
    <p:spTree>
      <p:nvGrpSpPr>
        <p:cNvPr id="1" name=""/>
        <p:cNvGrpSpPr/>
        <p:nvPr/>
      </p:nvGrpSpPr>
      <p:grpSpPr>
        <a:xfrm>
          <a:off x="0" y="0"/>
          <a:ext cx="0" cy="0"/>
          <a:chOff x="0" y="0"/>
          <a:chExt cx="0" cy="0"/>
        </a:xfrm>
      </p:grpSpPr>
      <p:sp>
        <p:nvSpPr>
          <p:cNvPr id="40" name="Freeform 39"/>
          <p:cNvSpPr/>
          <p:nvPr userDrawn="1"/>
        </p:nvSpPr>
        <p:spPr>
          <a:xfrm flipH="1">
            <a:off x="0" y="575999"/>
            <a:ext cx="7704001" cy="3994414"/>
          </a:xfrm>
          <a:custGeom>
            <a:avLst/>
            <a:gdLst>
              <a:gd name="connsiteX0" fmla="*/ 3324225 w 7704001"/>
              <a:gd name="connsiteY0" fmla="*/ 0 h 3994414"/>
              <a:gd name="connsiteX1" fmla="*/ 0 w 7704001"/>
              <a:gd name="connsiteY1" fmla="*/ 0 h 3994414"/>
              <a:gd name="connsiteX2" fmla="*/ 0 w 7704001"/>
              <a:gd name="connsiteY2" fmla="*/ 2859351 h 3994414"/>
              <a:gd name="connsiteX3" fmla="*/ 0 w 7704001"/>
              <a:gd name="connsiteY3" fmla="*/ 2961635 h 3994414"/>
              <a:gd name="connsiteX4" fmla="*/ 0 w 7704001"/>
              <a:gd name="connsiteY4" fmla="*/ 3072076 h 3994414"/>
              <a:gd name="connsiteX5" fmla="*/ 0 w 7704001"/>
              <a:gd name="connsiteY5" fmla="*/ 3772580 h 3994414"/>
              <a:gd name="connsiteX6" fmla="*/ 220246 w 7704001"/>
              <a:gd name="connsiteY6" fmla="*/ 3992826 h 3994414"/>
              <a:gd name="connsiteX7" fmla="*/ 723900 w 7704001"/>
              <a:gd name="connsiteY7" fmla="*/ 3992826 h 3994414"/>
              <a:gd name="connsiteX8" fmla="*/ 912677 w 7704001"/>
              <a:gd name="connsiteY8" fmla="*/ 3992826 h 3994414"/>
              <a:gd name="connsiteX9" fmla="*/ 2413275 w 7704001"/>
              <a:gd name="connsiteY9" fmla="*/ 3992826 h 3994414"/>
              <a:gd name="connsiteX10" fmla="*/ 2587229 w 7704001"/>
              <a:gd name="connsiteY10" fmla="*/ 3992826 h 3994414"/>
              <a:gd name="connsiteX11" fmla="*/ 2807475 w 7704001"/>
              <a:gd name="connsiteY11" fmla="*/ 3992826 h 3994414"/>
              <a:gd name="connsiteX12" fmla="*/ 2880000 w 7704001"/>
              <a:gd name="connsiteY12" fmla="*/ 3992826 h 3994414"/>
              <a:gd name="connsiteX13" fmla="*/ 7650001 w 7704001"/>
              <a:gd name="connsiteY13" fmla="*/ 3992826 h 3994414"/>
              <a:gd name="connsiteX14" fmla="*/ 7650001 w 7704001"/>
              <a:gd name="connsiteY14" fmla="*/ 3994414 h 3994414"/>
              <a:gd name="connsiteX15" fmla="*/ 7704001 w 7704001"/>
              <a:gd name="connsiteY15" fmla="*/ 3994414 h 3994414"/>
              <a:gd name="connsiteX16" fmla="*/ 7704001 w 7704001"/>
              <a:gd name="connsiteY16" fmla="*/ 1 h 3994414"/>
              <a:gd name="connsiteX17" fmla="*/ 7668001 w 7704001"/>
              <a:gd name="connsiteY17" fmla="*/ 1 h 3994414"/>
              <a:gd name="connsiteX18" fmla="*/ 7650001 w 7704001"/>
              <a:gd name="connsiteY18" fmla="*/ 1 h 3994414"/>
              <a:gd name="connsiteX19" fmla="*/ 6791325 w 7704001"/>
              <a:gd name="connsiteY19" fmla="*/ 1 h 3994414"/>
              <a:gd name="connsiteX20" fmla="*/ 3324225 w 7704001"/>
              <a:gd name="connsiteY20" fmla="*/ 1 h 399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04001" h="3994414">
                <a:moveTo>
                  <a:pt x="3324225" y="0"/>
                </a:moveTo>
                <a:lnTo>
                  <a:pt x="0" y="0"/>
                </a:lnTo>
                <a:lnTo>
                  <a:pt x="0" y="2859351"/>
                </a:lnTo>
                <a:lnTo>
                  <a:pt x="0" y="2961635"/>
                </a:lnTo>
                <a:lnTo>
                  <a:pt x="0" y="3072076"/>
                </a:lnTo>
                <a:lnTo>
                  <a:pt x="0" y="3772580"/>
                </a:lnTo>
                <a:cubicBezTo>
                  <a:pt x="0" y="3894219"/>
                  <a:pt x="98607" y="3992826"/>
                  <a:pt x="220246" y="3992826"/>
                </a:cubicBezTo>
                <a:lnTo>
                  <a:pt x="723900" y="3992826"/>
                </a:lnTo>
                <a:lnTo>
                  <a:pt x="912677" y="3992826"/>
                </a:lnTo>
                <a:lnTo>
                  <a:pt x="2413275" y="3992826"/>
                </a:lnTo>
                <a:lnTo>
                  <a:pt x="2587229" y="3992826"/>
                </a:lnTo>
                <a:lnTo>
                  <a:pt x="2807475" y="3992826"/>
                </a:lnTo>
                <a:lnTo>
                  <a:pt x="2880000" y="3992826"/>
                </a:lnTo>
                <a:lnTo>
                  <a:pt x="7650001" y="3992826"/>
                </a:lnTo>
                <a:lnTo>
                  <a:pt x="7650001" y="3994414"/>
                </a:lnTo>
                <a:lnTo>
                  <a:pt x="7704001" y="3994414"/>
                </a:lnTo>
                <a:lnTo>
                  <a:pt x="7704001" y="1"/>
                </a:lnTo>
                <a:lnTo>
                  <a:pt x="7668001" y="1"/>
                </a:lnTo>
                <a:lnTo>
                  <a:pt x="7650001" y="1"/>
                </a:lnTo>
                <a:lnTo>
                  <a:pt x="6791325" y="1"/>
                </a:lnTo>
                <a:lnTo>
                  <a:pt x="3324225" y="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 name="Title 1"/>
          <p:cNvSpPr>
            <a:spLocks noGrp="1"/>
          </p:cNvSpPr>
          <p:nvPr>
            <p:ph type="title" hasCustomPrompt="1"/>
          </p:nvPr>
        </p:nvSpPr>
        <p:spPr>
          <a:xfrm>
            <a:off x="576262" y="2881352"/>
            <a:ext cx="5112000" cy="553998"/>
          </a:xfrm>
        </p:spPr>
        <p:txBody>
          <a:bodyPr anchor="b"/>
          <a:lstStyle>
            <a:lvl1pPr algn="l">
              <a:defRPr sz="4000" baseline="0">
                <a:solidFill>
                  <a:schemeClr val="bg1"/>
                </a:solidFill>
              </a:defRPr>
            </a:lvl1pPr>
          </a:lstStyle>
          <a:p>
            <a:r>
              <a:rPr lang="en-US" dirty="0"/>
              <a:t>Divider title</a:t>
            </a:r>
            <a:endParaRPr lang="en-GB" dirty="0"/>
          </a:p>
        </p:txBody>
      </p:sp>
      <p:sp>
        <p:nvSpPr>
          <p:cNvPr id="15" name="Footer Placeholder 14"/>
          <p:cNvSpPr>
            <a:spLocks noGrp="1"/>
          </p:cNvSpPr>
          <p:nvPr>
            <p:ph type="ftr" sz="quarter" idx="12"/>
          </p:nvPr>
        </p:nvSpPr>
        <p:spPr/>
        <p:txBody>
          <a:bodyPr/>
          <a:lstStyle/>
          <a:p>
            <a:r>
              <a:rPr lang="en-GB"/>
              <a:t>UK Protect commercial   31 October 2017 Bath University ISEE Seminar</a:t>
            </a:r>
            <a:endParaRPr lang="en-GB" dirty="0"/>
          </a:p>
        </p:txBody>
      </p:sp>
      <p:sp>
        <p:nvSpPr>
          <p:cNvPr id="20" name="Slide Number Placeholder 19"/>
          <p:cNvSpPr>
            <a:spLocks noGrp="1"/>
          </p:cNvSpPr>
          <p:nvPr>
            <p:ph type="sldNum" sz="quarter" idx="13"/>
          </p:nvPr>
        </p:nvSpPr>
        <p:spPr/>
        <p:txBody>
          <a:bodyPr/>
          <a:lstStyle/>
          <a:p>
            <a:fld id="{CBFB73F4-BADE-4168-A9CA-306DA8EB40EF}" type="slidenum">
              <a:rPr lang="en-GB" smtClean="0"/>
              <a:pPr/>
              <a:t>‹#›</a:t>
            </a:fld>
            <a:endParaRPr lang="en-GB" dirty="0"/>
          </a:p>
        </p:txBody>
      </p:sp>
      <p:sp>
        <p:nvSpPr>
          <p:cNvPr id="31" name="Freeform 30"/>
          <p:cNvSpPr/>
          <p:nvPr userDrawn="1"/>
        </p:nvSpPr>
        <p:spPr>
          <a:xfrm>
            <a:off x="6264275" y="0"/>
            <a:ext cx="2879725" cy="3435350"/>
          </a:xfrm>
          <a:custGeom>
            <a:avLst/>
            <a:gdLst>
              <a:gd name="connsiteX0" fmla="*/ 0 w 2879725"/>
              <a:gd name="connsiteY0" fmla="*/ 0 h 3435350"/>
              <a:gd name="connsiteX1" fmla="*/ 2413000 w 2879725"/>
              <a:gd name="connsiteY1" fmla="*/ 0 h 3435350"/>
              <a:gd name="connsiteX2" fmla="*/ 2807200 w 2879725"/>
              <a:gd name="connsiteY2" fmla="*/ 0 h 3435350"/>
              <a:gd name="connsiteX3" fmla="*/ 2879725 w 2879725"/>
              <a:gd name="connsiteY3" fmla="*/ 0 h 3435350"/>
              <a:gd name="connsiteX4" fmla="*/ 2879725 w 2879725"/>
              <a:gd name="connsiteY4" fmla="*/ 3435350 h 3435350"/>
              <a:gd name="connsiteX5" fmla="*/ 2807200 w 2879725"/>
              <a:gd name="connsiteY5" fmla="*/ 3435350 h 3435350"/>
              <a:gd name="connsiteX6" fmla="*/ 2586954 w 2879725"/>
              <a:gd name="connsiteY6" fmla="*/ 3435350 h 3435350"/>
              <a:gd name="connsiteX7" fmla="*/ 2413000 w 2879725"/>
              <a:gd name="connsiteY7" fmla="*/ 3435350 h 3435350"/>
              <a:gd name="connsiteX8" fmla="*/ 723625 w 2879725"/>
              <a:gd name="connsiteY8" fmla="*/ 3435350 h 3435350"/>
              <a:gd name="connsiteX9" fmla="*/ 219971 w 2879725"/>
              <a:gd name="connsiteY9" fmla="*/ 3435350 h 3435350"/>
              <a:gd name="connsiteX10" fmla="*/ 4200 w 2879725"/>
              <a:gd name="connsiteY10" fmla="*/ 3259492 h 3435350"/>
              <a:gd name="connsiteX11" fmla="*/ 0 w 2879725"/>
              <a:gd name="connsiteY11" fmla="*/ 3217832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9725" h="3435350">
                <a:moveTo>
                  <a:pt x="0" y="0"/>
                </a:moveTo>
                <a:lnTo>
                  <a:pt x="2413000" y="0"/>
                </a:lnTo>
                <a:lnTo>
                  <a:pt x="2807200" y="0"/>
                </a:lnTo>
                <a:lnTo>
                  <a:pt x="2879725" y="0"/>
                </a:lnTo>
                <a:lnTo>
                  <a:pt x="2879725" y="3435350"/>
                </a:lnTo>
                <a:lnTo>
                  <a:pt x="2807200" y="3435350"/>
                </a:lnTo>
                <a:lnTo>
                  <a:pt x="2586954" y="3435350"/>
                </a:lnTo>
                <a:lnTo>
                  <a:pt x="2413000" y="3435350"/>
                </a:lnTo>
                <a:lnTo>
                  <a:pt x="723625" y="3435350"/>
                </a:lnTo>
                <a:lnTo>
                  <a:pt x="219971" y="3435350"/>
                </a:lnTo>
                <a:cubicBezTo>
                  <a:pt x="113537" y="3435350"/>
                  <a:pt x="24737" y="3359854"/>
                  <a:pt x="4200" y="3259492"/>
                </a:cubicBezTo>
                <a:lnTo>
                  <a:pt x="0" y="3217832"/>
                </a:lnTo>
                <a:close/>
              </a:path>
            </a:pathLst>
          </a:custGeom>
          <a:solidFill>
            <a:schemeClr val="accent5">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9" name="Text Placeholder 53"/>
          <p:cNvSpPr>
            <a:spLocks noGrp="1"/>
          </p:cNvSpPr>
          <p:nvPr>
            <p:ph type="body" sz="quarter" idx="11" hasCustomPrompt="1"/>
          </p:nvPr>
        </p:nvSpPr>
        <p:spPr>
          <a:xfrm>
            <a:off x="576262" y="3537636"/>
            <a:ext cx="5112000" cy="338554"/>
          </a:xfrm>
        </p:spPr>
        <p:txBody>
          <a:bodyPr wrap="square" anchor="t" anchorCtr="0">
            <a:spAutoFit/>
          </a:bodyPr>
          <a:lstStyle>
            <a:lvl1pPr algn="l">
              <a:defRPr sz="2000" baseline="0">
                <a:solidFill>
                  <a:schemeClr val="bg1"/>
                </a:solidFill>
              </a:defRPr>
            </a:lvl1pPr>
          </a:lstStyle>
          <a:p>
            <a:pPr lvl="0"/>
            <a:r>
              <a:rPr lang="en-US" dirty="0"/>
              <a:t>Divider sub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4661" y="287999"/>
            <a:ext cx="432000" cy="691344"/>
          </a:xfrm>
          <a:prstGeom prst="rect">
            <a:avLst/>
          </a:prstGeom>
        </p:spPr>
      </p:pic>
    </p:spTree>
    <p:extLst>
      <p:ext uri="{BB962C8B-B14F-4D97-AF65-F5344CB8AC3E}">
        <p14:creationId xmlns:p14="http://schemas.microsoft.com/office/powerpoint/2010/main" val="1226237865"/>
      </p:ext>
    </p:extLst>
  </p:cSld>
  <p:clrMapOvr>
    <a:masterClrMapping/>
  </p:clrMapOvr>
  <p:extLst mod="1">
    <p:ext uri="{DCECCB84-F9BA-43D5-87BE-67443E8EF086}">
      <p15:sldGuideLst xmlns:p15="http://schemas.microsoft.com/office/powerpoint/2012/main">
        <p15:guide id="1" pos="1814">
          <p15:clr>
            <a:srgbClr val="A4A3A4"/>
          </p15:clr>
        </p15:guide>
        <p15:guide id="2" pos="907">
          <p15:clr>
            <a:srgbClr val="A4A3A4"/>
          </p15:clr>
        </p15:guide>
        <p15:guide id="3" orient="horz" pos="350">
          <p15:clr>
            <a:srgbClr val="A4A3A4"/>
          </p15:clr>
        </p15:guide>
        <p15:guide id="4" orient="horz" pos="2879">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One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UK Protect commercial   31 October 2017 Bath University ISEE Seminar</a:t>
            </a:r>
          </a:p>
        </p:txBody>
      </p:sp>
      <p:sp>
        <p:nvSpPr>
          <p:cNvPr id="4" name="Slide Number Placeholder 3"/>
          <p:cNvSpPr>
            <a:spLocks noGrp="1"/>
          </p:cNvSpPr>
          <p:nvPr>
            <p:ph type="sldNum" sz="quarter" idx="11"/>
          </p:nvPr>
        </p:nvSpPr>
        <p:spPr/>
        <p:txBody>
          <a:bodyPr/>
          <a:lstStyle/>
          <a:p>
            <a:fld id="{CBFB73F4-BADE-4168-A9CA-306DA8EB40EF}" type="slidenum">
              <a:rPr lang="en-GB" smtClean="0"/>
              <a:pPr/>
              <a:t>‹#›</a:t>
            </a:fld>
            <a:endParaRPr lang="en-GB" dirty="0"/>
          </a:p>
        </p:txBody>
      </p:sp>
      <p:sp>
        <p:nvSpPr>
          <p:cNvPr id="6" name="Content Placeholder 5"/>
          <p:cNvSpPr>
            <a:spLocks noGrp="1"/>
          </p:cNvSpPr>
          <p:nvPr>
            <p:ph sz="quarter" idx="12"/>
          </p:nvPr>
        </p:nvSpPr>
        <p:spPr>
          <a:xfrm>
            <a:off x="576263" y="1023938"/>
            <a:ext cx="7991475" cy="3419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68788348"/>
      </p:ext>
    </p:extLst>
  </p:cSld>
  <p:clrMapOvr>
    <a:masterClrMapping/>
  </p:clrMapOvr>
  <p:extLst mod="1">
    <p:ext uri="{DCECCB84-F9BA-43D5-87BE-67443E8EF086}">
      <p15:sldGuideLst xmlns:p15="http://schemas.microsoft.com/office/powerpoint/2012/main">
        <p15:guide id="1" orient="horz" pos="327" userDrawn="1">
          <p15:clr>
            <a:srgbClr val="A4A3A4"/>
          </p15:clr>
        </p15:guide>
        <p15:guide id="2" pos="363">
          <p15:clr>
            <a:srgbClr val="A4A3A4"/>
          </p15:clr>
        </p15:guide>
        <p15:guide id="3" pos="5397">
          <p15:clr>
            <a:srgbClr val="A4A3A4"/>
          </p15:clr>
        </p15:guide>
        <p15:guide id="4" orient="horz" pos="645" userDrawn="1">
          <p15:clr>
            <a:srgbClr val="A4A3A4"/>
          </p15:clr>
        </p15:guide>
        <p15:guide id="5" orient="horz" pos="2799">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Two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UK Protect commercial   31 October 2017 Bath University ISEE Seminar</a:t>
            </a:r>
          </a:p>
        </p:txBody>
      </p:sp>
      <p:sp>
        <p:nvSpPr>
          <p:cNvPr id="4" name="Slide Number Placeholder 3"/>
          <p:cNvSpPr>
            <a:spLocks noGrp="1"/>
          </p:cNvSpPr>
          <p:nvPr>
            <p:ph type="sldNum" sz="quarter" idx="11"/>
          </p:nvPr>
        </p:nvSpPr>
        <p:spPr/>
        <p:txBody>
          <a:bodyPr/>
          <a:lstStyle/>
          <a:p>
            <a:fld id="{CBFB73F4-BADE-4168-A9CA-306DA8EB40EF}" type="slidenum">
              <a:rPr lang="en-GB" smtClean="0"/>
              <a:pPr/>
              <a:t>‹#›</a:t>
            </a:fld>
            <a:endParaRPr lang="en-GB" dirty="0"/>
          </a:p>
        </p:txBody>
      </p:sp>
      <p:sp>
        <p:nvSpPr>
          <p:cNvPr id="6" name="Content Placeholder 5"/>
          <p:cNvSpPr>
            <a:spLocks noGrp="1"/>
          </p:cNvSpPr>
          <p:nvPr>
            <p:ph sz="quarter" idx="12"/>
          </p:nvPr>
        </p:nvSpPr>
        <p:spPr>
          <a:xfrm>
            <a:off x="576263" y="1023938"/>
            <a:ext cx="3851275" cy="3419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5"/>
          <p:cNvSpPr>
            <a:spLocks noGrp="1"/>
          </p:cNvSpPr>
          <p:nvPr>
            <p:ph sz="quarter" idx="13"/>
          </p:nvPr>
        </p:nvSpPr>
        <p:spPr>
          <a:xfrm>
            <a:off x="4716463" y="1023938"/>
            <a:ext cx="3851275" cy="3419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818586324"/>
      </p:ext>
    </p:extLst>
  </p:cSld>
  <p:clrMapOvr>
    <a:masterClrMapping/>
  </p:clrMapOvr>
  <p:extLst mod="1">
    <p:ext uri="{DCECCB84-F9BA-43D5-87BE-67443E8EF086}">
      <p15:sldGuideLst xmlns:p15="http://schemas.microsoft.com/office/powerpoint/2012/main">
        <p15:guide id="1" orient="horz" pos="327" userDrawn="1">
          <p15:clr>
            <a:srgbClr val="A4A3A4"/>
          </p15:clr>
        </p15:guide>
        <p15:guide id="2" pos="363">
          <p15:clr>
            <a:srgbClr val="A4A3A4"/>
          </p15:clr>
        </p15:guide>
        <p15:guide id="3" pos="5397">
          <p15:clr>
            <a:srgbClr val="A4A3A4"/>
          </p15:clr>
        </p15:guide>
        <p15:guide id="4" orient="horz" pos="645" userDrawn="1">
          <p15:clr>
            <a:srgbClr val="A4A3A4"/>
          </p15:clr>
        </p15:guide>
        <p15:guide id="5" orient="horz" pos="2799">
          <p15:clr>
            <a:srgbClr val="A4A3A4"/>
          </p15:clr>
        </p15:guide>
        <p15:guide id="0" pos="2789" userDrawn="1">
          <p15:clr>
            <a:srgbClr val="A4A3A4"/>
          </p15:clr>
        </p15:guide>
        <p15:guide id="6" pos="2971"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Image Left &amp; Content">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0" y="0"/>
            <a:ext cx="4427538" cy="4443413"/>
          </a:xfrm>
          <a:custGeom>
            <a:avLst/>
            <a:gdLst>
              <a:gd name="connsiteX0" fmla="*/ 0 w 4427538"/>
              <a:gd name="connsiteY0" fmla="*/ 0 h 4443413"/>
              <a:gd name="connsiteX1" fmla="*/ 2276475 w 4427538"/>
              <a:gd name="connsiteY1" fmla="*/ 0 h 4443413"/>
              <a:gd name="connsiteX2" fmla="*/ 4427538 w 4427538"/>
              <a:gd name="connsiteY2" fmla="*/ 0 h 4443413"/>
              <a:gd name="connsiteX3" fmla="*/ 4427538 w 4427538"/>
              <a:gd name="connsiteY3" fmla="*/ 1008063 h 4443413"/>
              <a:gd name="connsiteX4" fmla="*/ 4427538 w 4427538"/>
              <a:gd name="connsiteY4" fmla="*/ 1228309 h 4443413"/>
              <a:gd name="connsiteX5" fmla="*/ 4427538 w 4427538"/>
              <a:gd name="connsiteY5" fmla="*/ 2867025 h 4443413"/>
              <a:gd name="connsiteX6" fmla="*/ 4427538 w 4427538"/>
              <a:gd name="connsiteY6" fmla="*/ 3522663 h 4443413"/>
              <a:gd name="connsiteX7" fmla="*/ 4427538 w 4427538"/>
              <a:gd name="connsiteY7" fmla="*/ 4223167 h 4443413"/>
              <a:gd name="connsiteX8" fmla="*/ 4207292 w 4427538"/>
              <a:gd name="connsiteY8" fmla="*/ 4443413 h 4443413"/>
              <a:gd name="connsiteX9" fmla="*/ 3703638 w 4427538"/>
              <a:gd name="connsiteY9" fmla="*/ 4443413 h 4443413"/>
              <a:gd name="connsiteX10" fmla="*/ 2276475 w 4427538"/>
              <a:gd name="connsiteY10" fmla="*/ 4443413 h 4443413"/>
              <a:gd name="connsiteX11" fmla="*/ 2014263 w 4427538"/>
              <a:gd name="connsiteY11" fmla="*/ 4443413 h 4443413"/>
              <a:gd name="connsiteX12" fmla="*/ 1840309 w 4427538"/>
              <a:gd name="connsiteY12" fmla="*/ 4443413 h 4443413"/>
              <a:gd name="connsiteX13" fmla="*/ 1620063 w 4427538"/>
              <a:gd name="connsiteY13" fmla="*/ 4443413 h 4443413"/>
              <a:gd name="connsiteX14" fmla="*/ 1547538 w 4427538"/>
              <a:gd name="connsiteY14" fmla="*/ 4443413 h 4443413"/>
              <a:gd name="connsiteX15" fmla="*/ 0 w 4427538"/>
              <a:gd name="connsiteY15" fmla="*/ 4443413 h 444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7538" h="4443413">
                <a:moveTo>
                  <a:pt x="0" y="0"/>
                </a:moveTo>
                <a:lnTo>
                  <a:pt x="2276475" y="0"/>
                </a:lnTo>
                <a:lnTo>
                  <a:pt x="4427538" y="0"/>
                </a:lnTo>
                <a:lnTo>
                  <a:pt x="4427538" y="1008063"/>
                </a:lnTo>
                <a:lnTo>
                  <a:pt x="4427538" y="1228309"/>
                </a:lnTo>
                <a:lnTo>
                  <a:pt x="4427538" y="2867025"/>
                </a:lnTo>
                <a:lnTo>
                  <a:pt x="4427538" y="3522663"/>
                </a:lnTo>
                <a:lnTo>
                  <a:pt x="4427538" y="4223167"/>
                </a:lnTo>
                <a:cubicBezTo>
                  <a:pt x="4427538" y="4344806"/>
                  <a:pt x="4328931" y="4443413"/>
                  <a:pt x="4207292" y="4443413"/>
                </a:cubicBezTo>
                <a:lnTo>
                  <a:pt x="3703638" y="4443413"/>
                </a:lnTo>
                <a:lnTo>
                  <a:pt x="2276475" y="4443413"/>
                </a:lnTo>
                <a:lnTo>
                  <a:pt x="2014263" y="4443413"/>
                </a:lnTo>
                <a:lnTo>
                  <a:pt x="1840309" y="4443413"/>
                </a:lnTo>
                <a:lnTo>
                  <a:pt x="1620063" y="4443413"/>
                </a:lnTo>
                <a:lnTo>
                  <a:pt x="1547538" y="4443413"/>
                </a:lnTo>
                <a:lnTo>
                  <a:pt x="0" y="4443413"/>
                </a:lnTo>
                <a:close/>
              </a:path>
            </a:pathLst>
          </a:custGeom>
        </p:spPr>
        <p:txBody>
          <a:bodyPr wrap="square" anchor="ctr">
            <a:noAutofit/>
          </a:bodyPr>
          <a:lstStyle>
            <a:lvl1pPr algn="ctr">
              <a:defRPr/>
            </a:lvl1pPr>
          </a:lstStyle>
          <a:p>
            <a:endParaRPr lang="en-GB"/>
          </a:p>
        </p:txBody>
      </p:sp>
      <p:sp>
        <p:nvSpPr>
          <p:cNvPr id="3" name="Footer Placeholder 2"/>
          <p:cNvSpPr>
            <a:spLocks noGrp="1"/>
          </p:cNvSpPr>
          <p:nvPr>
            <p:ph type="ftr" sz="quarter" idx="10"/>
          </p:nvPr>
        </p:nvSpPr>
        <p:spPr/>
        <p:txBody>
          <a:bodyPr/>
          <a:lstStyle/>
          <a:p>
            <a:r>
              <a:rPr lang="en-GB"/>
              <a:t>UK Protect commercial   31 October 2017 Bath University ISEE Seminar</a:t>
            </a:r>
          </a:p>
        </p:txBody>
      </p:sp>
      <p:sp>
        <p:nvSpPr>
          <p:cNvPr id="4" name="Slide Number Placeholder 3"/>
          <p:cNvSpPr>
            <a:spLocks noGrp="1"/>
          </p:cNvSpPr>
          <p:nvPr>
            <p:ph type="sldNum" sz="quarter" idx="11"/>
          </p:nvPr>
        </p:nvSpPr>
        <p:spPr/>
        <p:txBody>
          <a:bodyPr/>
          <a:lstStyle/>
          <a:p>
            <a:fld id="{CBFB73F4-BADE-4168-A9CA-306DA8EB40EF}" type="slidenum">
              <a:rPr lang="en-GB" smtClean="0"/>
              <a:pPr/>
              <a:t>‹#›</a:t>
            </a:fld>
            <a:endParaRPr lang="en-GB" dirty="0"/>
          </a:p>
        </p:txBody>
      </p:sp>
      <p:sp>
        <p:nvSpPr>
          <p:cNvPr id="7" name="Content Placeholder 5"/>
          <p:cNvSpPr>
            <a:spLocks noGrp="1"/>
          </p:cNvSpPr>
          <p:nvPr>
            <p:ph sz="quarter" idx="13"/>
          </p:nvPr>
        </p:nvSpPr>
        <p:spPr>
          <a:xfrm>
            <a:off x="4716463" y="1023938"/>
            <a:ext cx="3851275" cy="3419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14"/>
          <p:cNvSpPr>
            <a:spLocks noGrp="1"/>
          </p:cNvSpPr>
          <p:nvPr>
            <p:ph type="title"/>
          </p:nvPr>
        </p:nvSpPr>
        <p:spPr>
          <a:xfrm>
            <a:off x="4716462" y="528548"/>
            <a:ext cx="3851275" cy="27699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932889002"/>
      </p:ext>
    </p:extLst>
  </p:cSld>
  <p:clrMapOvr>
    <a:masterClrMapping/>
  </p:clrMapOvr>
  <p:extLst mod="1">
    <p:ext uri="{DCECCB84-F9BA-43D5-87BE-67443E8EF086}">
      <p15:sldGuideLst xmlns:p15="http://schemas.microsoft.com/office/powerpoint/2012/main">
        <p15:guide id="1" orient="horz" pos="327" userDrawn="1">
          <p15:clr>
            <a:srgbClr val="A4A3A4"/>
          </p15:clr>
        </p15:guide>
        <p15:guide id="2" pos="363">
          <p15:clr>
            <a:srgbClr val="A4A3A4"/>
          </p15:clr>
        </p15:guide>
        <p15:guide id="3" pos="5397">
          <p15:clr>
            <a:srgbClr val="A4A3A4"/>
          </p15:clr>
        </p15:guide>
        <p15:guide id="4" orient="horz" pos="645" userDrawn="1">
          <p15:clr>
            <a:srgbClr val="A4A3A4"/>
          </p15:clr>
        </p15:guide>
        <p15:guide id="5" orient="horz" pos="2799">
          <p15:clr>
            <a:srgbClr val="A4A3A4"/>
          </p15:clr>
        </p15:guide>
        <p15:guide id="6" pos="2789">
          <p15:clr>
            <a:srgbClr val="A4A3A4"/>
          </p15:clr>
        </p15:guide>
        <p15:guide id="7" pos="2971">
          <p15:clr>
            <a:srgbClr val="A4A3A4"/>
          </p15:clr>
        </p15:guide>
        <p15:guide id="0" pos="181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262" y="528548"/>
            <a:ext cx="7991476" cy="276999"/>
          </a:xfrm>
          <a:prstGeom prst="rect">
            <a:avLst/>
          </a:prstGeom>
        </p:spPr>
        <p:txBody>
          <a:bodyPr vert="horz" wrap="square"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576262" y="1023938"/>
            <a:ext cx="7991476" cy="340092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76262" y="4874550"/>
            <a:ext cx="3086100" cy="107722"/>
          </a:xfrm>
          <a:prstGeom prst="rect">
            <a:avLst/>
          </a:prstGeom>
        </p:spPr>
        <p:txBody>
          <a:bodyPr vert="horz" wrap="square" lIns="0" tIns="0" rIns="0" bIns="0" rtlCol="0" anchor="t" anchorCtr="0">
            <a:spAutoFit/>
          </a:bodyPr>
          <a:lstStyle>
            <a:lvl1pPr algn="l">
              <a:defRPr lang="en-GB" sz="700" dirty="0">
                <a:solidFill>
                  <a:schemeClr val="accent5"/>
                </a:solidFill>
              </a:defRPr>
            </a:lvl1pPr>
          </a:lstStyle>
          <a:p>
            <a:r>
              <a:rPr lang="en-GB"/>
              <a:t>UK Protect commercial   31 October 2017 Bath University ISEE Seminar</a:t>
            </a:r>
            <a:endParaRPr lang="en-GB" dirty="0"/>
          </a:p>
        </p:txBody>
      </p:sp>
      <p:sp>
        <p:nvSpPr>
          <p:cNvPr id="6" name="Slide Number Placeholder 5"/>
          <p:cNvSpPr>
            <a:spLocks noGrp="1"/>
          </p:cNvSpPr>
          <p:nvPr>
            <p:ph type="sldNum" sz="quarter" idx="4"/>
          </p:nvPr>
        </p:nvSpPr>
        <p:spPr>
          <a:xfrm>
            <a:off x="392631" y="4874550"/>
            <a:ext cx="110607" cy="107722"/>
          </a:xfrm>
          <a:prstGeom prst="rect">
            <a:avLst/>
          </a:prstGeom>
        </p:spPr>
        <p:txBody>
          <a:bodyPr vert="horz" wrap="square" lIns="0" tIns="0" rIns="0" bIns="0" rtlCol="0" anchor="t" anchorCtr="0">
            <a:spAutoFit/>
          </a:bodyPr>
          <a:lstStyle>
            <a:lvl1pPr algn="r">
              <a:defRPr sz="700">
                <a:solidFill>
                  <a:schemeClr val="accent5"/>
                </a:solidFill>
              </a:defRPr>
            </a:lvl1pPr>
          </a:lstStyle>
          <a:p>
            <a:fld id="{CBFB73F4-BADE-4168-A9CA-306DA8EB40EF}" type="slidenum">
              <a:rPr lang="en-GB" smtClean="0"/>
              <a:pPr/>
              <a:t>‹#›</a:t>
            </a:fld>
            <a:endParaRPr lang="en-GB"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320462" y="4567499"/>
            <a:ext cx="247275" cy="395723"/>
          </a:xfrm>
          <a:prstGeom prst="rect">
            <a:avLst/>
          </a:prstGeom>
        </p:spPr>
      </p:pic>
    </p:spTree>
    <p:extLst>
      <p:ext uri="{BB962C8B-B14F-4D97-AF65-F5344CB8AC3E}">
        <p14:creationId xmlns:p14="http://schemas.microsoft.com/office/powerpoint/2010/main" val="1310688428"/>
      </p:ext>
    </p:extLst>
  </p:cSld>
  <p:clrMap bg1="lt1" tx1="dk1" bg2="lt2" tx2="dk2" accent1="accent1" accent2="accent2" accent3="accent3" accent4="accent4" accent5="accent5" accent6="accent6" hlink="hlink" folHlink="folHlink"/>
  <p:sldLayoutIdLst>
    <p:sldLayoutId id="2147483661" r:id="rId1"/>
    <p:sldLayoutId id="2147483652" r:id="rId2"/>
    <p:sldLayoutId id="2147483660" r:id="rId3"/>
    <p:sldLayoutId id="2147483662" r:id="rId4"/>
    <p:sldLayoutId id="2147483663" r:id="rId5"/>
    <p:sldLayoutId id="2147483664" r:id="rId6"/>
    <p:sldLayoutId id="2147483655" r:id="rId7"/>
    <p:sldLayoutId id="2147483656" r:id="rId8"/>
    <p:sldLayoutId id="2147483657" r:id="rId9"/>
    <p:sldLayoutId id="2147483658" r:id="rId10"/>
    <p:sldLayoutId id="2147483659" r:id="rId11"/>
    <p:sldLayoutId id="2147483665" r:id="rId12"/>
    <p:sldLayoutId id="2147483680" r:id="rId13"/>
    <p:sldLayoutId id="2147483681" r:id="rId14"/>
    <p:sldLayoutId id="2147483682" r:id="rId15"/>
    <p:sldLayoutId id="2147483685" r:id="rId16"/>
  </p:sldLayoutIdLst>
  <p:hf hdr="0" dt="0"/>
  <p:txStyles>
    <p:titleStyle>
      <a:lvl1pPr algn="l" defTabSz="685800" rtl="0" eaLnBrk="1" latinLnBrk="0" hangingPunct="1">
        <a:lnSpc>
          <a:spcPct val="90000"/>
        </a:lnSpc>
        <a:spcBef>
          <a:spcPct val="0"/>
        </a:spcBef>
        <a:buNone/>
        <a:defRPr sz="2000" kern="1200">
          <a:solidFill>
            <a:schemeClr val="bg2"/>
          </a:solidFill>
          <a:latin typeface="+mj-lt"/>
          <a:ea typeface="+mj-ea"/>
          <a:cs typeface="+mj-cs"/>
        </a:defRPr>
      </a:lvl1pPr>
    </p:titleStyle>
    <p:bodyStyle>
      <a:lvl1pPr marL="0" indent="0" algn="l" defTabSz="685800" rtl="0" eaLnBrk="1" latinLnBrk="0" hangingPunct="1">
        <a:lnSpc>
          <a:spcPct val="110000"/>
        </a:lnSpc>
        <a:spcBef>
          <a:spcPts val="0"/>
        </a:spcBef>
        <a:spcAft>
          <a:spcPts val="600"/>
        </a:spcAft>
        <a:buFont typeface="Arial" panose="020B0604020202020204" pitchFamily="34" charset="0"/>
        <a:buNone/>
        <a:defRPr sz="1000" kern="1200">
          <a:solidFill>
            <a:schemeClr val="tx1"/>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tx1"/>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6.wmf"/><Relationship Id="rId5" Type="http://schemas.openxmlformats.org/officeDocument/2006/relationships/image" Target="../media/image15.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txBox="1">
            <a:spLocks noChangeArrowheads="1"/>
          </p:cNvSpPr>
          <p:nvPr/>
        </p:nvSpPr>
        <p:spPr>
          <a:xfrm>
            <a:off x="1516575" y="959222"/>
            <a:ext cx="6302375" cy="320857"/>
          </a:xfrm>
          <a:prstGeom prst="rect">
            <a:avLst/>
          </a:prstGeom>
        </p:spPr>
        <p:txBody>
          <a:bodyPr vert="horz" wrap="square" lIns="0" tIns="45720" rIns="0" bIns="45720" rtlCol="0" anchor="t" anchorCtr="0">
            <a:spAutoFit/>
          </a:bodyPr>
          <a:lstStyle>
            <a:lvl1pPr algn="l" defTabSz="685800" rtl="0" eaLnBrk="1" latinLnBrk="0" hangingPunct="1">
              <a:lnSpc>
                <a:spcPct val="90000"/>
              </a:lnSpc>
              <a:spcBef>
                <a:spcPct val="0"/>
              </a:spcBef>
              <a:buNone/>
              <a:defRPr sz="2000" kern="1200">
                <a:solidFill>
                  <a:schemeClr val="bg2"/>
                </a:solidFill>
                <a:latin typeface="+mj-lt"/>
                <a:ea typeface="+mj-ea"/>
                <a:cs typeface="+mj-cs"/>
              </a:defRPr>
            </a:lvl1pPr>
          </a:lstStyle>
          <a:p>
            <a:pPr algn="ctr"/>
            <a:r>
              <a:rPr lang="en-GB" dirty="0"/>
              <a:t>Sustainable energy and the impact on the environment over long time scales, solutions and handling waste from EDF’s perspective.</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sz="1200" dirty="0"/>
              <a:t>Bath University ISEE seminar  31 October 2017</a:t>
            </a:r>
            <a:br>
              <a:rPr lang="en-GB" sz="1200" dirty="0"/>
            </a:br>
            <a:r>
              <a:rPr lang="en-GB" sz="1200" dirty="0"/>
              <a:t/>
            </a:r>
            <a:br>
              <a:rPr lang="en-GB" sz="1200" dirty="0"/>
            </a:br>
            <a:r>
              <a:rPr lang="en-GB" sz="1200" dirty="0"/>
              <a:t>Humphrey </a:t>
            </a:r>
            <a:r>
              <a:rPr lang="en-GB" sz="1200" dirty="0" err="1"/>
              <a:t>Cadoux</a:t>
            </a:r>
            <a:r>
              <a:rPr lang="en-GB" sz="1200" dirty="0"/>
              <a:t>-Hudson</a:t>
            </a:r>
            <a:br>
              <a:rPr lang="en-GB" sz="1200" dirty="0"/>
            </a:br>
            <a:r>
              <a:rPr lang="en-GB" sz="1200" dirty="0"/>
              <a:t>Managing Director Nuclear Development</a:t>
            </a:r>
            <a:br>
              <a:rPr lang="en-GB" sz="1200" dirty="0"/>
            </a:br>
            <a:r>
              <a:rPr lang="en-GB" sz="1200" dirty="0">
                <a:solidFill>
                  <a:schemeClr val="tx1"/>
                </a:solidFill>
              </a:rPr>
              <a:t/>
            </a:r>
            <a:br>
              <a:rPr lang="en-GB" sz="1200" dirty="0">
                <a:solidFill>
                  <a:schemeClr val="tx1"/>
                </a:solidFill>
              </a:rPr>
            </a:br>
            <a:endParaRPr lang="en-GB" sz="1200" dirty="0">
              <a:solidFill>
                <a:srgbClr val="FF0000"/>
              </a:solidFill>
            </a:endParaRPr>
          </a:p>
        </p:txBody>
      </p:sp>
    </p:spTree>
    <p:extLst>
      <p:ext uri="{BB962C8B-B14F-4D97-AF65-F5344CB8AC3E}">
        <p14:creationId xmlns:p14="http://schemas.microsoft.com/office/powerpoint/2010/main" val="135501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262" y="528548"/>
            <a:ext cx="7991476" cy="276999"/>
          </a:xfrm>
        </p:spPr>
        <p:txBody>
          <a:bodyPr/>
          <a:lstStyle/>
          <a:p>
            <a:r>
              <a:rPr lang="en-GB" dirty="0"/>
              <a:t>The solution: investment needed across technologies</a:t>
            </a:r>
          </a:p>
        </p:txBody>
      </p:sp>
      <p:graphicFrame>
        <p:nvGraphicFramePr>
          <p:cNvPr id="5" name="Chart 4"/>
          <p:cNvGraphicFramePr>
            <a:graphicFrameLocks/>
          </p:cNvGraphicFramePr>
          <p:nvPr>
            <p:extLst/>
          </p:nvPr>
        </p:nvGraphicFramePr>
        <p:xfrm>
          <a:off x="513093" y="2284413"/>
          <a:ext cx="5293707" cy="2159000"/>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772830" y="4294621"/>
            <a:ext cx="144000" cy="144000"/>
            <a:chOff x="5548610" y="3334712"/>
            <a:chExt cx="144000" cy="144000"/>
          </a:xfrm>
        </p:grpSpPr>
        <p:sp>
          <p:nvSpPr>
            <p:cNvPr id="11" name="Rectangle 10"/>
            <p:cNvSpPr/>
            <p:nvPr/>
          </p:nvSpPr>
          <p:spPr>
            <a:xfrm>
              <a:off x="5548610" y="3334712"/>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accent3"/>
                  </a:solidFill>
                  <a:effectLst/>
                  <a:uLnTx/>
                  <a:uFillTx/>
                </a:rPr>
                <a:t>NUCLEAR</a:t>
              </a:r>
            </a:p>
          </p:txBody>
        </p:sp>
        <p:sp>
          <p:nvSpPr>
            <p:cNvPr id="12" name="Freeform 5"/>
            <p:cNvSpPr>
              <a:spLocks/>
            </p:cNvSpPr>
            <p:nvPr/>
          </p:nvSpPr>
          <p:spPr bwMode="auto">
            <a:xfrm>
              <a:off x="5569123" y="3362124"/>
              <a:ext cx="102974" cy="89177"/>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3" name="Group 12"/>
          <p:cNvGrpSpPr/>
          <p:nvPr/>
        </p:nvGrpSpPr>
        <p:grpSpPr>
          <a:xfrm>
            <a:off x="1562120" y="4294621"/>
            <a:ext cx="144000" cy="144000"/>
            <a:chOff x="7188182" y="2404064"/>
            <a:chExt cx="216000" cy="216000"/>
          </a:xfrm>
        </p:grpSpPr>
        <p:sp>
          <p:nvSpPr>
            <p:cNvPr id="14" name="Rectangle 13"/>
            <p:cNvSpPr/>
            <p:nvPr/>
          </p:nvSpPr>
          <p:spPr>
            <a:xfrm>
              <a:off x="7188182" y="2404064"/>
              <a:ext cx="216000"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bg2"/>
                  </a:solidFill>
                  <a:effectLst/>
                  <a:uLnTx/>
                  <a:uFillTx/>
                </a:rPr>
                <a:t>GAS (INC. CHP)</a:t>
              </a:r>
            </a:p>
          </p:txBody>
        </p:sp>
        <p:sp>
          <p:nvSpPr>
            <p:cNvPr id="15" name="Freeform 13"/>
            <p:cNvSpPr>
              <a:spLocks noEditPoints="1"/>
            </p:cNvSpPr>
            <p:nvPr/>
          </p:nvSpPr>
          <p:spPr bwMode="auto">
            <a:xfrm>
              <a:off x="7241385" y="2452309"/>
              <a:ext cx="109594" cy="119511"/>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bg1"/>
            </a:solidFill>
            <a:ln w="12700">
              <a:noFill/>
              <a:miter lim="800000"/>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grpSp>
      <p:sp>
        <p:nvSpPr>
          <p:cNvPr id="16" name="Rectangle 15"/>
          <p:cNvSpPr/>
          <p:nvPr/>
        </p:nvSpPr>
        <p:spPr>
          <a:xfrm>
            <a:off x="4757180" y="4294621"/>
            <a:ext cx="144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accent2"/>
                </a:solidFill>
                <a:effectLst/>
                <a:uLnTx/>
                <a:uFillTx/>
              </a:rPr>
              <a:t>OTHER RENEWABLES</a:t>
            </a:r>
          </a:p>
        </p:txBody>
      </p:sp>
      <p:grpSp>
        <p:nvGrpSpPr>
          <p:cNvPr id="17" name="Group 16"/>
          <p:cNvGrpSpPr/>
          <p:nvPr/>
        </p:nvGrpSpPr>
        <p:grpSpPr>
          <a:xfrm>
            <a:off x="3523633" y="4294621"/>
            <a:ext cx="144000" cy="144000"/>
            <a:chOff x="5769019" y="4254594"/>
            <a:chExt cx="216000" cy="216000"/>
          </a:xfrm>
        </p:grpSpPr>
        <p:sp>
          <p:nvSpPr>
            <p:cNvPr id="18" name="Rectangle 17"/>
            <p:cNvSpPr/>
            <p:nvPr/>
          </p:nvSpPr>
          <p:spPr>
            <a:xfrm>
              <a:off x="5769019" y="4254594"/>
              <a:ext cx="216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accent1"/>
                  </a:solidFill>
                  <a:effectLst/>
                  <a:uLnTx/>
                  <a:uFillTx/>
                </a:rPr>
                <a:t>WIND AND SOLAR</a:t>
              </a:r>
            </a:p>
          </p:txBody>
        </p:sp>
        <p:grpSp>
          <p:nvGrpSpPr>
            <p:cNvPr id="19" name="Group 16"/>
            <p:cNvGrpSpPr>
              <a:grpSpLocks noChangeAspect="1"/>
            </p:cNvGrpSpPr>
            <p:nvPr/>
          </p:nvGrpSpPr>
          <p:grpSpPr bwMode="auto">
            <a:xfrm>
              <a:off x="5794928" y="4281490"/>
              <a:ext cx="77315" cy="80066"/>
              <a:chOff x="1895" y="601"/>
              <a:chExt cx="1968" cy="2038"/>
            </a:xfrm>
            <a:solidFill>
              <a:schemeClr val="bg1"/>
            </a:solidFill>
          </p:grpSpPr>
          <p:sp>
            <p:nvSpPr>
              <p:cNvPr id="21"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sp>
            <p:nvSpPr>
              <p:cNvPr id="22"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grpSp>
        <p:sp>
          <p:nvSpPr>
            <p:cNvPr id="20" name="Freeform 5"/>
            <p:cNvSpPr>
              <a:spLocks noEditPoints="1"/>
            </p:cNvSpPr>
            <p:nvPr/>
          </p:nvSpPr>
          <p:spPr bwMode="auto">
            <a:xfrm>
              <a:off x="5848082" y="4367057"/>
              <a:ext cx="102452" cy="8319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bg1"/>
            </a:solidFill>
            <a:ln>
              <a:noFill/>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grpSp>
      <p:sp>
        <p:nvSpPr>
          <p:cNvPr id="23" name="Rectangle 22"/>
          <p:cNvSpPr/>
          <p:nvPr/>
        </p:nvSpPr>
        <p:spPr>
          <a:xfrm>
            <a:off x="2560340" y="4294621"/>
            <a:ext cx="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tx2"/>
                </a:solidFill>
                <a:effectLst/>
                <a:uLnTx/>
                <a:uFillTx/>
              </a:rPr>
              <a:t>OTHER FOSSIL</a:t>
            </a:r>
          </a:p>
        </p:txBody>
      </p:sp>
      <p:sp>
        <p:nvSpPr>
          <p:cNvPr id="25" name="Rectangle 24"/>
          <p:cNvSpPr/>
          <p:nvPr/>
        </p:nvSpPr>
        <p:spPr>
          <a:xfrm>
            <a:off x="3509521" y="2308445"/>
            <a:ext cx="864000" cy="612000"/>
          </a:xfrm>
          <a:prstGeom prst="rect">
            <a:avLst/>
          </a:prstGeom>
          <a:solidFill>
            <a:schemeClr val="accent6"/>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accent5"/>
                </a:solidFill>
                <a:effectLst/>
                <a:uLnTx/>
                <a:uFillTx/>
              </a:rPr>
              <a:t>2/3 of low carbon needed through</a:t>
            </a:r>
            <a:br>
              <a:rPr kumimoji="0" lang="en-GB" sz="600" b="0" i="0" u="none" strike="noStrike" kern="0" cap="none" spc="0" normalizeH="0" baseline="0" noProof="0" dirty="0">
                <a:ln>
                  <a:noFill/>
                </a:ln>
                <a:solidFill>
                  <a:schemeClr val="accent5"/>
                </a:solidFill>
                <a:effectLst/>
                <a:uLnTx/>
                <a:uFillTx/>
              </a:rPr>
            </a:br>
            <a:r>
              <a:rPr kumimoji="0" lang="en-GB" sz="600" b="0" i="0" u="none" strike="noStrike" kern="0" cap="none" spc="0" normalizeH="0" baseline="0" noProof="0" dirty="0" err="1">
                <a:ln>
                  <a:noFill/>
                </a:ln>
                <a:solidFill>
                  <a:schemeClr val="accent5"/>
                </a:solidFill>
                <a:effectLst/>
                <a:uLnTx/>
                <a:uFillTx/>
              </a:rPr>
              <a:t>CfDs</a:t>
            </a:r>
            <a:r>
              <a:rPr kumimoji="0" lang="en-GB" sz="600" b="0" i="0" u="none" strike="noStrike" kern="0" cap="none" spc="0" normalizeH="0" baseline="0" noProof="0" dirty="0">
                <a:ln>
                  <a:noFill/>
                </a:ln>
                <a:solidFill>
                  <a:schemeClr val="accent5"/>
                </a:solidFill>
                <a:effectLst/>
                <a:uLnTx/>
                <a:uFillTx/>
              </a:rPr>
              <a:t> has yet to</a:t>
            </a:r>
            <a:br>
              <a:rPr kumimoji="0" lang="en-GB" sz="600" b="0" i="0" u="none" strike="noStrike" kern="0" cap="none" spc="0" normalizeH="0" baseline="0" noProof="0" dirty="0">
                <a:ln>
                  <a:noFill/>
                </a:ln>
                <a:solidFill>
                  <a:schemeClr val="accent5"/>
                </a:solidFill>
                <a:effectLst/>
                <a:uLnTx/>
                <a:uFillTx/>
              </a:rPr>
            </a:br>
            <a:r>
              <a:rPr kumimoji="0" lang="en-GB" sz="600" b="0" i="0" u="none" strike="noStrike" kern="0" cap="none" spc="0" normalizeH="0" baseline="0" noProof="0" dirty="0">
                <a:ln>
                  <a:noFill/>
                </a:ln>
                <a:solidFill>
                  <a:schemeClr val="accent5"/>
                </a:solidFill>
                <a:effectLst/>
                <a:uLnTx/>
                <a:uFillTx/>
              </a:rPr>
              <a:t>be procured </a:t>
            </a:r>
          </a:p>
        </p:txBody>
      </p:sp>
      <p:cxnSp>
        <p:nvCxnSpPr>
          <p:cNvPr id="26" name="Straight Connector 25"/>
          <p:cNvCxnSpPr/>
          <p:nvPr/>
        </p:nvCxnSpPr>
        <p:spPr>
          <a:xfrm>
            <a:off x="4373521" y="2721725"/>
            <a:ext cx="198000" cy="0"/>
          </a:xfrm>
          <a:prstGeom prst="line">
            <a:avLst/>
          </a:prstGeom>
          <a:solidFill>
            <a:schemeClr val="accent6"/>
          </a:solidFill>
          <a:ln w="6350">
            <a:solidFill>
              <a:schemeClr val="accent5"/>
            </a:solidFill>
            <a:tailEnd type="triangle" w="med" len="sm"/>
          </a:ln>
        </p:spPr>
        <p:style>
          <a:lnRef idx="2">
            <a:schemeClr val="accent1">
              <a:shade val="50000"/>
            </a:schemeClr>
          </a:lnRef>
          <a:fillRef idx="1">
            <a:schemeClr val="accent1"/>
          </a:fillRef>
          <a:effectRef idx="0">
            <a:schemeClr val="accent1"/>
          </a:effectRef>
          <a:fontRef idx="minor">
            <a:schemeClr val="lt1"/>
          </a:fontRef>
        </p:style>
      </p:cxnSp>
      <p:sp>
        <p:nvSpPr>
          <p:cNvPr id="28" name="Rectangle 27"/>
          <p:cNvSpPr/>
          <p:nvPr/>
        </p:nvSpPr>
        <p:spPr>
          <a:xfrm>
            <a:off x="3509521" y="3008533"/>
            <a:ext cx="864000" cy="190499"/>
          </a:xfrm>
          <a:prstGeom prst="rect">
            <a:avLst/>
          </a:prstGeom>
          <a:solidFill>
            <a:schemeClr val="accent6"/>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err="1">
                <a:ln>
                  <a:noFill/>
                </a:ln>
                <a:solidFill>
                  <a:schemeClr val="accent5"/>
                </a:solidFill>
                <a:effectLst/>
                <a:uLnTx/>
                <a:uFillTx/>
              </a:rPr>
              <a:t>CfDs</a:t>
            </a:r>
            <a:r>
              <a:rPr kumimoji="0" lang="en-GB" sz="600" b="0" i="0" u="none" strike="noStrike" kern="0" cap="none" spc="0" normalizeH="0" baseline="0" noProof="0" dirty="0">
                <a:ln>
                  <a:noFill/>
                </a:ln>
                <a:solidFill>
                  <a:schemeClr val="accent5"/>
                </a:solidFill>
                <a:effectLst/>
                <a:uLnTx/>
                <a:uFillTx/>
              </a:rPr>
              <a:t> to date</a:t>
            </a:r>
          </a:p>
        </p:txBody>
      </p:sp>
      <p:cxnSp>
        <p:nvCxnSpPr>
          <p:cNvPr id="29" name="Straight Connector 28"/>
          <p:cNvCxnSpPr/>
          <p:nvPr/>
        </p:nvCxnSpPr>
        <p:spPr>
          <a:xfrm>
            <a:off x="4373521" y="3103783"/>
            <a:ext cx="198000" cy="0"/>
          </a:xfrm>
          <a:prstGeom prst="line">
            <a:avLst/>
          </a:prstGeom>
          <a:solidFill>
            <a:schemeClr val="accent6"/>
          </a:solidFill>
          <a:ln w="6350">
            <a:solidFill>
              <a:schemeClr val="accent5"/>
            </a:solidFill>
            <a:tailEnd type="triangle" w="med" len="sm"/>
          </a:ln>
        </p:spPr>
        <p:style>
          <a:lnRef idx="2">
            <a:schemeClr val="accent1">
              <a:shade val="50000"/>
            </a:schemeClr>
          </a:lnRef>
          <a:fillRef idx="1">
            <a:schemeClr val="accent1"/>
          </a:fillRef>
          <a:effectRef idx="0">
            <a:schemeClr val="accent1"/>
          </a:effectRef>
          <a:fontRef idx="minor">
            <a:schemeClr val="lt1"/>
          </a:fontRef>
        </p:style>
      </p:cxnSp>
      <p:sp>
        <p:nvSpPr>
          <p:cNvPr id="31" name="Rectangle 30"/>
          <p:cNvSpPr/>
          <p:nvPr/>
        </p:nvSpPr>
        <p:spPr>
          <a:xfrm>
            <a:off x="6098138" y="1023938"/>
            <a:ext cx="2469600" cy="74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rPr>
              <a:t>Our analysis suggests that a mix with around </a:t>
            </a:r>
            <a:r>
              <a:rPr kumimoji="0" lang="en-GB" sz="1000" b="1" i="0" u="none" strike="noStrike" kern="0" cap="none" spc="0" normalizeH="0" baseline="0" noProof="0" dirty="0">
                <a:ln>
                  <a:noFill/>
                </a:ln>
                <a:solidFill>
                  <a:sysClr val="windowText" lastClr="000000"/>
                </a:solidFill>
                <a:effectLst/>
                <a:uLnTx/>
                <a:uFillTx/>
              </a:rPr>
              <a:t>one third gas, renewables and nuclear</a:t>
            </a:r>
            <a:r>
              <a:rPr kumimoji="0" lang="en-GB" sz="1000" b="0" i="0" u="none" strike="noStrike" kern="0" cap="none" spc="0" normalizeH="0" baseline="0" noProof="0" dirty="0">
                <a:ln>
                  <a:noFill/>
                </a:ln>
                <a:solidFill>
                  <a:sysClr val="windowText" lastClr="000000"/>
                </a:solidFill>
                <a:effectLst/>
                <a:uLnTx/>
                <a:uFillTx/>
              </a:rPr>
              <a:t> offers the best solution</a:t>
            </a:r>
          </a:p>
        </p:txBody>
      </p:sp>
      <p:grpSp>
        <p:nvGrpSpPr>
          <p:cNvPr id="37" name="Group 36"/>
          <p:cNvGrpSpPr/>
          <p:nvPr/>
        </p:nvGrpSpPr>
        <p:grpSpPr>
          <a:xfrm>
            <a:off x="4509098" y="3297007"/>
            <a:ext cx="917976" cy="433245"/>
            <a:chOff x="6519431" y="2903510"/>
            <a:chExt cx="917976" cy="433245"/>
          </a:xfrm>
        </p:grpSpPr>
        <p:sp>
          <p:nvSpPr>
            <p:cNvPr id="38" name="Rectangle 37"/>
            <p:cNvSpPr/>
            <p:nvPr/>
          </p:nvSpPr>
          <p:spPr>
            <a:xfrm>
              <a:off x="6519431" y="3019424"/>
              <a:ext cx="917976" cy="317331"/>
            </a:xfrm>
            <a:prstGeom prst="rect">
              <a:avLst/>
            </a:prstGeom>
            <a:solidFill>
              <a:schemeClr val="accent6"/>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accent5"/>
                  </a:solidFill>
                  <a:effectLst/>
                  <a:uLnTx/>
                  <a:uFillTx/>
                </a:rPr>
                <a:t>26 </a:t>
              </a:r>
              <a:r>
                <a:rPr kumimoji="0" lang="en-GB" sz="600" b="0" i="0" u="none" strike="noStrike" kern="0" cap="none" spc="0" normalizeH="0" baseline="0" noProof="0" dirty="0" err="1">
                  <a:ln>
                    <a:noFill/>
                  </a:ln>
                  <a:solidFill>
                    <a:schemeClr val="accent5"/>
                  </a:solidFill>
                  <a:effectLst/>
                  <a:uLnTx/>
                  <a:uFillTx/>
                </a:rPr>
                <a:t>TWh</a:t>
              </a:r>
              <a:r>
                <a:rPr kumimoji="0" lang="en-GB" sz="600" b="0" i="0" u="none" strike="noStrike" kern="0" cap="none" spc="0" normalizeH="0" baseline="0" noProof="0" dirty="0">
                  <a:ln>
                    <a:noFill/>
                  </a:ln>
                  <a:solidFill>
                    <a:schemeClr val="accent5"/>
                  </a:solidFill>
                  <a:effectLst/>
                  <a:uLnTx/>
                  <a:uFillTx/>
                </a:rPr>
                <a:t> Nuclear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accent5"/>
                  </a:solidFill>
                  <a:effectLst/>
                  <a:uLnTx/>
                  <a:uFillTx/>
                </a:rPr>
                <a:t>43 </a:t>
              </a:r>
              <a:r>
                <a:rPr kumimoji="0" lang="en-GB" sz="600" b="0" i="0" u="none" strike="noStrike" kern="0" cap="none" spc="0" normalizeH="0" baseline="0" noProof="0" dirty="0" err="1">
                  <a:ln>
                    <a:noFill/>
                  </a:ln>
                  <a:solidFill>
                    <a:schemeClr val="accent5"/>
                  </a:solidFill>
                  <a:effectLst/>
                  <a:uLnTx/>
                  <a:uFillTx/>
                </a:rPr>
                <a:t>TWh</a:t>
              </a:r>
              <a:r>
                <a:rPr kumimoji="0" lang="en-GB" sz="600" b="0" i="0" u="none" strike="noStrike" kern="0" cap="none" spc="0" normalizeH="0" baseline="0" noProof="0" dirty="0">
                  <a:ln>
                    <a:noFill/>
                  </a:ln>
                  <a:solidFill>
                    <a:schemeClr val="accent5"/>
                  </a:solidFill>
                  <a:effectLst/>
                  <a:uLnTx/>
                  <a:uFillTx/>
                </a:rPr>
                <a:t> Renewables</a:t>
              </a:r>
            </a:p>
          </p:txBody>
        </p:sp>
        <p:cxnSp>
          <p:nvCxnSpPr>
            <p:cNvPr id="39" name="Straight Connector 38"/>
            <p:cNvCxnSpPr>
              <a:stCxn id="38" idx="0"/>
            </p:cNvCxnSpPr>
            <p:nvPr/>
          </p:nvCxnSpPr>
          <p:spPr>
            <a:xfrm flipV="1">
              <a:off x="6978419" y="2903510"/>
              <a:ext cx="0" cy="115914"/>
            </a:xfrm>
            <a:prstGeom prst="line">
              <a:avLst/>
            </a:prstGeom>
            <a:solidFill>
              <a:schemeClr val="accent6"/>
            </a:solidFill>
            <a:ln w="6350">
              <a:solidFill>
                <a:schemeClr val="accent5"/>
              </a:solidFill>
              <a:tailEnd type="triangle" w="med" len="sm"/>
            </a:ln>
          </p:spPr>
          <p:style>
            <a:lnRef idx="2">
              <a:schemeClr val="accent1">
                <a:shade val="50000"/>
              </a:schemeClr>
            </a:lnRef>
            <a:fillRef idx="1">
              <a:schemeClr val="accent1"/>
            </a:fillRef>
            <a:effectRef idx="0">
              <a:schemeClr val="accent1"/>
            </a:effectRef>
            <a:fontRef idx="minor">
              <a:schemeClr val="lt1"/>
            </a:fontRef>
          </p:style>
        </p:cxnSp>
      </p:grpSp>
      <p:sp>
        <p:nvSpPr>
          <p:cNvPr id="49" name="Freeform 48"/>
          <p:cNvSpPr/>
          <p:nvPr/>
        </p:nvSpPr>
        <p:spPr>
          <a:xfrm>
            <a:off x="6086764" y="2284413"/>
            <a:ext cx="3057236" cy="2159931"/>
          </a:xfrm>
          <a:custGeom>
            <a:avLst/>
            <a:gdLst>
              <a:gd name="connsiteX0" fmla="*/ 0 w 3057236"/>
              <a:gd name="connsiteY0" fmla="*/ 0 h 2159931"/>
              <a:gd name="connsiteX1" fmla="*/ 3057235 w 3057236"/>
              <a:gd name="connsiteY1" fmla="*/ 0 h 2159931"/>
              <a:gd name="connsiteX2" fmla="*/ 3057235 w 3057236"/>
              <a:gd name="connsiteY2" fmla="*/ 593930 h 2159931"/>
              <a:gd name="connsiteX3" fmla="*/ 3057236 w 3057236"/>
              <a:gd name="connsiteY3" fmla="*/ 593930 h 2159931"/>
              <a:gd name="connsiteX4" fmla="*/ 3057236 w 3057236"/>
              <a:gd name="connsiteY4" fmla="*/ 2159931 h 2159931"/>
              <a:gd name="connsiteX5" fmla="*/ 1854001 w 3057236"/>
              <a:gd name="connsiteY5" fmla="*/ 2159931 h 2159931"/>
              <a:gd name="connsiteX6" fmla="*/ 1478598 w 3057236"/>
              <a:gd name="connsiteY6" fmla="*/ 2159931 h 2159931"/>
              <a:gd name="connsiteX7" fmla="*/ 912678 w 3057236"/>
              <a:gd name="connsiteY7" fmla="*/ 2159931 h 2159931"/>
              <a:gd name="connsiteX8" fmla="*/ 723901 w 3057236"/>
              <a:gd name="connsiteY8" fmla="*/ 2159931 h 2159931"/>
              <a:gd name="connsiteX9" fmla="*/ 220247 w 3057236"/>
              <a:gd name="connsiteY9" fmla="*/ 2159931 h 2159931"/>
              <a:gd name="connsiteX10" fmla="*/ 1 w 3057236"/>
              <a:gd name="connsiteY10" fmla="*/ 1939685 h 2159931"/>
              <a:gd name="connsiteX11" fmla="*/ 1 w 3057236"/>
              <a:gd name="connsiteY11" fmla="*/ 1566002 h 2159931"/>
              <a:gd name="connsiteX12" fmla="*/ 0 w 3057236"/>
              <a:gd name="connsiteY12" fmla="*/ 1566002 h 215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7236" h="2159931">
                <a:moveTo>
                  <a:pt x="0" y="0"/>
                </a:moveTo>
                <a:lnTo>
                  <a:pt x="3057235" y="0"/>
                </a:lnTo>
                <a:lnTo>
                  <a:pt x="3057235" y="593930"/>
                </a:lnTo>
                <a:lnTo>
                  <a:pt x="3057236" y="593930"/>
                </a:lnTo>
                <a:lnTo>
                  <a:pt x="3057236" y="2159931"/>
                </a:lnTo>
                <a:lnTo>
                  <a:pt x="1854001" y="2159931"/>
                </a:lnTo>
                <a:lnTo>
                  <a:pt x="1478598" y="2159931"/>
                </a:lnTo>
                <a:lnTo>
                  <a:pt x="912678" y="2159931"/>
                </a:lnTo>
                <a:lnTo>
                  <a:pt x="723901" y="2159931"/>
                </a:lnTo>
                <a:lnTo>
                  <a:pt x="220247" y="2159931"/>
                </a:lnTo>
                <a:cubicBezTo>
                  <a:pt x="98608" y="2159931"/>
                  <a:pt x="1" y="2061324"/>
                  <a:pt x="1" y="1939685"/>
                </a:cubicBezTo>
                <a:lnTo>
                  <a:pt x="1" y="1566002"/>
                </a:lnTo>
                <a:lnTo>
                  <a:pt x="0" y="15660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57600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A significant amount of new low-carbon capacity needs to be built</a:t>
            </a:r>
          </a:p>
          <a:p>
            <a:pPr marL="171450" marR="0" lvl="0" indent="-1714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Some of this has already been secured through Contracts for Difference (</a:t>
            </a:r>
            <a:r>
              <a:rPr kumimoji="0" lang="en-GB" sz="1000" b="0" i="0" u="none" strike="noStrike" kern="0" cap="none" spc="0" normalizeH="0" baseline="0" noProof="0" dirty="0" err="1">
                <a:ln>
                  <a:noFill/>
                </a:ln>
                <a:solidFill>
                  <a:schemeClr val="tx1"/>
                </a:solidFill>
                <a:effectLst/>
                <a:uLnTx/>
                <a:uFillTx/>
              </a:rPr>
              <a:t>Hinkley</a:t>
            </a:r>
            <a:r>
              <a:rPr kumimoji="0" lang="en-GB" sz="1000" b="0" i="0" u="none" strike="noStrike" kern="0" cap="none" spc="0" normalizeH="0" baseline="0" noProof="0" dirty="0">
                <a:ln>
                  <a:noFill/>
                </a:ln>
                <a:solidFill>
                  <a:schemeClr val="tx1"/>
                </a:solidFill>
                <a:effectLst/>
                <a:uLnTx/>
                <a:uFillTx/>
              </a:rPr>
              <a:t> Point C, offshore wind and biomass)</a:t>
            </a:r>
          </a:p>
          <a:p>
            <a:pPr marL="171450" marR="0" lvl="0" indent="-1714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Much more low-carbon capacity still needs to be procured through </a:t>
            </a:r>
            <a:r>
              <a:rPr kumimoji="0" lang="en-GB" sz="1000" b="0" i="0" u="none" strike="noStrike" kern="0" cap="none" spc="0" normalizeH="0" baseline="0" noProof="0" dirty="0" err="1">
                <a:ln>
                  <a:noFill/>
                </a:ln>
                <a:solidFill>
                  <a:schemeClr val="tx1"/>
                </a:solidFill>
                <a:effectLst/>
                <a:uLnTx/>
                <a:uFillTx/>
              </a:rPr>
              <a:t>CfDs</a:t>
            </a:r>
            <a:endParaRPr kumimoji="0" lang="en-GB" sz="1000" b="0" i="0" u="none" strike="noStrike" kern="0" cap="none" spc="0" normalizeH="0" baseline="0" noProof="0" dirty="0">
              <a:ln>
                <a:noFill/>
              </a:ln>
              <a:solidFill>
                <a:schemeClr val="tx1"/>
              </a:solidFill>
              <a:effectLst/>
              <a:uLnTx/>
              <a:uFillTx/>
            </a:endParaRPr>
          </a:p>
          <a:p>
            <a:pPr marL="171450" marR="0" lvl="0" indent="-1714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Investment in new gas also needs to be secured</a:t>
            </a:r>
          </a:p>
        </p:txBody>
      </p:sp>
      <p:sp>
        <p:nvSpPr>
          <p:cNvPr id="50" name="Rectangle 49"/>
          <p:cNvSpPr/>
          <p:nvPr/>
        </p:nvSpPr>
        <p:spPr>
          <a:xfrm>
            <a:off x="576263" y="1023938"/>
            <a:ext cx="2469600" cy="7452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rPr>
              <a:t>The UK must find a solution that meets consumer requirements of reliable, affordable, low carbon electricity</a:t>
            </a:r>
          </a:p>
        </p:txBody>
      </p:sp>
      <p:sp>
        <p:nvSpPr>
          <p:cNvPr id="51" name="Rectangle 50"/>
          <p:cNvSpPr/>
          <p:nvPr/>
        </p:nvSpPr>
        <p:spPr>
          <a:xfrm>
            <a:off x="3337200" y="1023938"/>
            <a:ext cx="2469600" cy="7452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rPr>
              <a:t>This will require a mix of</a:t>
            </a:r>
            <a:br>
              <a:rPr kumimoji="0" lang="en-GB" sz="1000" b="0" i="0" u="none" strike="noStrike" kern="0" cap="none" spc="0" normalizeH="0" baseline="0" noProof="0" dirty="0">
                <a:ln>
                  <a:noFill/>
                </a:ln>
                <a:solidFill>
                  <a:sysClr val="windowText" lastClr="000000"/>
                </a:solidFill>
                <a:effectLst/>
                <a:uLnTx/>
                <a:uFillTx/>
              </a:rPr>
            </a:br>
            <a:r>
              <a:rPr kumimoji="0" lang="en-GB" sz="1000" b="0" i="0" u="none" strike="noStrike" kern="0" cap="none" spc="0" normalizeH="0" baseline="0" noProof="0" dirty="0">
                <a:ln>
                  <a:noFill/>
                </a:ln>
                <a:solidFill>
                  <a:sysClr val="windowText" lastClr="000000"/>
                </a:solidFill>
                <a:effectLst/>
                <a:uLnTx/>
                <a:uFillTx/>
              </a:rPr>
              <a:t>technologies, Government policies are designed to deliver the right mix for customers</a:t>
            </a:r>
          </a:p>
        </p:txBody>
      </p:sp>
      <p:sp>
        <p:nvSpPr>
          <p:cNvPr id="55" name="Isosceles Triangle 54"/>
          <p:cNvSpPr/>
          <p:nvPr/>
        </p:nvSpPr>
        <p:spPr>
          <a:xfrm rot="5400000">
            <a:off x="3011533" y="1324538"/>
            <a:ext cx="360000" cy="144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56" name="Isosceles Triangle 55"/>
          <p:cNvSpPr/>
          <p:nvPr/>
        </p:nvSpPr>
        <p:spPr>
          <a:xfrm rot="5400000">
            <a:off x="5772469" y="1324538"/>
            <a:ext cx="360000" cy="144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57" name="Content Placeholder 2"/>
          <p:cNvSpPr txBox="1">
            <a:spLocks/>
          </p:cNvSpPr>
          <p:nvPr/>
        </p:nvSpPr>
        <p:spPr>
          <a:xfrm>
            <a:off x="576263" y="1896313"/>
            <a:ext cx="2469600" cy="393082"/>
          </a:xfrm>
          <a:prstGeom prst="rect">
            <a:avLst/>
          </a:prstGeom>
        </p:spPr>
        <p:txBody>
          <a:bodyPr lIns="0" tIns="0" rIns="0" bIns="5400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chemeClr val="tx1"/>
                </a:solidFill>
                <a:effectLst/>
                <a:uLnTx/>
                <a:uFillTx/>
                <a:latin typeface="+mn-lt"/>
                <a:ea typeface="+mn-ea"/>
                <a:cs typeface="+mn-cs"/>
              </a:rPr>
              <a:t>Generation, </a:t>
            </a:r>
            <a:r>
              <a:rPr kumimoji="0" lang="en-GB" sz="1200" b="1" i="0" u="none" strike="noStrike" kern="1200" cap="none" spc="0" normalizeH="0" baseline="0" noProof="0" dirty="0" err="1">
                <a:ln>
                  <a:noFill/>
                </a:ln>
                <a:solidFill>
                  <a:schemeClr val="tx1"/>
                </a:solidFill>
                <a:effectLst/>
                <a:uLnTx/>
                <a:uFillTx/>
                <a:latin typeface="+mn-lt"/>
                <a:ea typeface="+mn-ea"/>
                <a:cs typeface="+mn-cs"/>
              </a:rPr>
              <a:t>TWh</a:t>
            </a:r>
            <a:endParaRPr kumimoji="0" lang="en-GB" sz="1200" b="1" i="0" u="none" strike="noStrike" kern="1200" cap="none" spc="0" normalizeH="0" baseline="0" noProof="0" dirty="0">
              <a:ln>
                <a:noFill/>
              </a:ln>
              <a:solidFill>
                <a:schemeClr val="tx1"/>
              </a:solidFill>
              <a:effectLst/>
              <a:uLnTx/>
              <a:uFillTx/>
              <a:latin typeface="+mn-lt"/>
              <a:ea typeface="+mn-ea"/>
              <a:cs typeface="+mn-cs"/>
            </a:endParaRPr>
          </a:p>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(after net imports and storage) </a:t>
            </a:r>
          </a:p>
        </p:txBody>
      </p:sp>
      <p:sp>
        <p:nvSpPr>
          <p:cNvPr id="6" name="Footer Placeholder 5"/>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15152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2805413"/>
            <a:ext cx="4427537" cy="1638000"/>
            <a:chOff x="0" y="2805413"/>
            <a:chExt cx="4427537" cy="1638000"/>
          </a:xfrm>
        </p:grpSpPr>
        <p:sp>
          <p:nvSpPr>
            <p:cNvPr id="72" name="Rectangle 71"/>
            <p:cNvSpPr/>
            <p:nvPr/>
          </p:nvSpPr>
          <p:spPr>
            <a:xfrm>
              <a:off x="0" y="2805413"/>
              <a:ext cx="664369" cy="16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chemeClr val="tx1"/>
                </a:solidFill>
                <a:effectLst/>
                <a:uLnTx/>
                <a:uFillTx/>
              </a:endParaRPr>
            </a:p>
          </p:txBody>
        </p:sp>
        <p:sp>
          <p:nvSpPr>
            <p:cNvPr id="69" name="Freeform 68"/>
            <p:cNvSpPr/>
            <p:nvPr/>
          </p:nvSpPr>
          <p:spPr>
            <a:xfrm flipH="1">
              <a:off x="576263" y="2805413"/>
              <a:ext cx="3851274" cy="1638000"/>
            </a:xfrm>
            <a:custGeom>
              <a:avLst/>
              <a:gdLst>
                <a:gd name="connsiteX0" fmla="*/ 3851274 w 3851274"/>
                <a:gd name="connsiteY0" fmla="*/ 0 h 1638000"/>
                <a:gd name="connsiteX1" fmla="*/ 1854000 w 3851274"/>
                <a:gd name="connsiteY1" fmla="*/ 0 h 1638000"/>
                <a:gd name="connsiteX2" fmla="*/ 1478597 w 3851274"/>
                <a:gd name="connsiteY2" fmla="*/ 0 h 1638000"/>
                <a:gd name="connsiteX3" fmla="*/ 0 w 3851274"/>
                <a:gd name="connsiteY3" fmla="*/ 0 h 1638000"/>
                <a:gd name="connsiteX4" fmla="*/ 0 w 3851274"/>
                <a:gd name="connsiteY4" fmla="*/ 504525 h 1638000"/>
                <a:gd name="connsiteX5" fmla="*/ 0 w 3851274"/>
                <a:gd name="connsiteY5" fmla="*/ 606809 h 1638000"/>
                <a:gd name="connsiteX6" fmla="*/ 0 w 3851274"/>
                <a:gd name="connsiteY6" fmla="*/ 717250 h 1638000"/>
                <a:gd name="connsiteX7" fmla="*/ 0 w 3851274"/>
                <a:gd name="connsiteY7" fmla="*/ 1417754 h 1638000"/>
                <a:gd name="connsiteX8" fmla="*/ 220246 w 3851274"/>
                <a:gd name="connsiteY8" fmla="*/ 1638000 h 1638000"/>
                <a:gd name="connsiteX9" fmla="*/ 723900 w 3851274"/>
                <a:gd name="connsiteY9" fmla="*/ 1638000 h 1638000"/>
                <a:gd name="connsiteX10" fmla="*/ 912677 w 3851274"/>
                <a:gd name="connsiteY10" fmla="*/ 1638000 h 1638000"/>
                <a:gd name="connsiteX11" fmla="*/ 1478597 w 3851274"/>
                <a:gd name="connsiteY11" fmla="*/ 1638000 h 1638000"/>
                <a:gd name="connsiteX12" fmla="*/ 1854000 w 3851274"/>
                <a:gd name="connsiteY12" fmla="*/ 1638000 h 1638000"/>
                <a:gd name="connsiteX13" fmla="*/ 3851274 w 3851274"/>
                <a:gd name="connsiteY13"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274" h="1638000">
                  <a:moveTo>
                    <a:pt x="3851274" y="0"/>
                  </a:moveTo>
                  <a:lnTo>
                    <a:pt x="1854000" y="0"/>
                  </a:lnTo>
                  <a:lnTo>
                    <a:pt x="1478597" y="0"/>
                  </a:ln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478597" y="1638000"/>
                  </a:lnTo>
                  <a:lnTo>
                    <a:pt x="1854000" y="1638000"/>
                  </a:lnTo>
                  <a:lnTo>
                    <a:pt x="3851274" y="163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GB" sz="1000" b="1" i="0" u="none" strike="noStrike" kern="0" cap="none" spc="0" normalizeH="0" baseline="0" noProof="0" dirty="0">
                  <a:ln>
                    <a:noFill/>
                  </a:ln>
                  <a:solidFill>
                    <a:schemeClr val="tx1"/>
                  </a:solidFill>
                  <a:effectLst/>
                  <a:uLnTx/>
                  <a:uFillTx/>
                </a:rPr>
                <a:t>Continue to support the development of flexible</a:t>
              </a:r>
              <a:br>
                <a:rPr kumimoji="0" lang="en-GB" sz="1000" b="1" i="0" u="none" strike="noStrike" kern="0" cap="none" spc="0" normalizeH="0" baseline="0" noProof="0" dirty="0">
                  <a:ln>
                    <a:noFill/>
                  </a:ln>
                  <a:solidFill>
                    <a:schemeClr val="tx1"/>
                  </a:solidFill>
                  <a:effectLst/>
                  <a:uLnTx/>
                  <a:uFillTx/>
                </a:rPr>
              </a:br>
              <a:r>
                <a:rPr kumimoji="0" lang="en-GB" sz="1000" b="1" i="0" u="none" strike="noStrike" kern="0" cap="none" spc="0" normalizeH="0" baseline="0" noProof="0" dirty="0">
                  <a:ln>
                    <a:noFill/>
                  </a:ln>
                  <a:solidFill>
                    <a:schemeClr val="tx1"/>
                  </a:solidFill>
                  <a:effectLst/>
                  <a:uLnTx/>
                  <a:uFillTx/>
                </a:rPr>
                <a:t>gas generation</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25GW of new gas capacity needed, with a mix of highly efficient stations, and smaller flexible plants - equivalent to 20 large gas stations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If we want to hit our climate change targets,</a:t>
              </a:r>
              <a:br>
                <a:rPr kumimoji="0" lang="en-GB" sz="1000" b="0" i="0" u="none" strike="noStrike" kern="0" cap="none" spc="0" normalizeH="0" baseline="0" noProof="0" dirty="0">
                  <a:ln>
                    <a:noFill/>
                  </a:ln>
                  <a:solidFill>
                    <a:schemeClr val="tx1"/>
                  </a:solidFill>
                  <a:effectLst/>
                  <a:uLnTx/>
                  <a:uFillTx/>
                </a:rPr>
              </a:br>
              <a:r>
                <a:rPr kumimoji="0" lang="en-GB" sz="1000" b="0" i="0" u="none" strike="noStrike" kern="0" cap="none" spc="0" normalizeH="0" baseline="0" noProof="0" dirty="0">
                  <a:ln>
                    <a:noFill/>
                  </a:ln>
                  <a:solidFill>
                    <a:schemeClr val="tx1"/>
                  </a:solidFill>
                  <a:effectLst/>
                  <a:uLnTx/>
                  <a:uFillTx/>
                </a:rPr>
                <a:t>gas can’t contribute more than 1/3 to our</a:t>
              </a:r>
              <a:br>
                <a:rPr kumimoji="0" lang="en-GB" sz="1000" b="0" i="0" u="none" strike="noStrike" kern="0" cap="none" spc="0" normalizeH="0" baseline="0" noProof="0" dirty="0">
                  <a:ln>
                    <a:noFill/>
                  </a:ln>
                  <a:solidFill>
                    <a:schemeClr val="tx1"/>
                  </a:solidFill>
                  <a:effectLst/>
                  <a:uLnTx/>
                  <a:uFillTx/>
                </a:rPr>
              </a:br>
              <a:r>
                <a:rPr kumimoji="0" lang="en-GB" sz="1000" b="0" i="0" u="none" strike="noStrike" kern="0" cap="none" spc="0" normalizeH="0" baseline="0" noProof="0" dirty="0">
                  <a:ln>
                    <a:noFill/>
                  </a:ln>
                  <a:solidFill>
                    <a:schemeClr val="tx1"/>
                  </a:solidFill>
                  <a:effectLst/>
                  <a:uLnTx/>
                  <a:uFillTx/>
                </a:rPr>
                <a:t>energy mix in the 2030s</a:t>
              </a:r>
            </a:p>
          </p:txBody>
        </p:sp>
      </p:grpSp>
      <p:sp>
        <p:nvSpPr>
          <p:cNvPr id="70" name="Freeform 69"/>
          <p:cNvSpPr/>
          <p:nvPr/>
        </p:nvSpPr>
        <p:spPr>
          <a:xfrm flipH="1">
            <a:off x="2573538"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Not low carbon</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Volatile prices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Relies on international import markets and infrastructure</a:t>
            </a:r>
          </a:p>
        </p:txBody>
      </p:sp>
      <p:sp>
        <p:nvSpPr>
          <p:cNvPr id="71" name="Freeform 70"/>
          <p:cNvSpPr/>
          <p:nvPr/>
        </p:nvSpPr>
        <p:spPr>
          <a:xfrm flipH="1">
            <a:off x="576263"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Flexible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Relatively low capital cost</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Will help balance renewables</a:t>
            </a:r>
          </a:p>
        </p:txBody>
      </p:sp>
      <p:sp>
        <p:nvSpPr>
          <p:cNvPr id="15" name="Rectangle 14"/>
          <p:cNvSpPr/>
          <p:nvPr/>
        </p:nvSpPr>
        <p:spPr>
          <a:xfrm>
            <a:off x="59508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NUCLEAR</a:t>
            </a:r>
          </a:p>
        </p:txBody>
      </p:sp>
      <p:sp>
        <p:nvSpPr>
          <p:cNvPr id="53" name="Freeform 5"/>
          <p:cNvSpPr>
            <a:spLocks/>
          </p:cNvSpPr>
          <p:nvPr/>
        </p:nvSpPr>
        <p:spPr bwMode="auto">
          <a:xfrm>
            <a:off x="6916344" y="16074"/>
            <a:ext cx="285866" cy="181915"/>
          </a:xfrm>
          <a:custGeom>
            <a:avLst/>
            <a:gdLst>
              <a:gd name="T0" fmla="*/ 115 w 155"/>
              <a:gd name="T1" fmla="*/ 14 h 98"/>
              <a:gd name="T2" fmla="*/ 113 w 155"/>
              <a:gd name="T3" fmla="*/ 14 h 98"/>
              <a:gd name="T4" fmla="*/ 92 w 155"/>
              <a:gd name="T5" fmla="*/ 14 h 98"/>
              <a:gd name="T6" fmla="*/ 84 w 155"/>
              <a:gd name="T7" fmla="*/ 69 h 98"/>
              <a:gd name="T8" fmla="*/ 73 w 155"/>
              <a:gd name="T9" fmla="*/ 0 h 98"/>
              <a:gd name="T10" fmla="*/ 49 w 155"/>
              <a:gd name="T11" fmla="*/ 0 h 98"/>
              <a:gd name="T12" fmla="*/ 47 w 155"/>
              <a:gd name="T13" fmla="*/ 0 h 98"/>
              <a:gd name="T14" fmla="*/ 23 w 155"/>
              <a:gd name="T15" fmla="*/ 0 h 98"/>
              <a:gd name="T16" fmla="*/ 0 w 155"/>
              <a:gd name="T17" fmla="*/ 98 h 98"/>
              <a:gd name="T18" fmla="*/ 47 w 155"/>
              <a:gd name="T19" fmla="*/ 98 h 98"/>
              <a:gd name="T20" fmla="*/ 49 w 155"/>
              <a:gd name="T21" fmla="*/ 98 h 98"/>
              <a:gd name="T22" fmla="*/ 73 w 155"/>
              <a:gd name="T23" fmla="*/ 98 h 98"/>
              <a:gd name="T24" fmla="*/ 95 w 155"/>
              <a:gd name="T25" fmla="*/ 98 h 98"/>
              <a:gd name="T26" fmla="*/ 113 w 155"/>
              <a:gd name="T27" fmla="*/ 98 h 98"/>
              <a:gd name="T28" fmla="*/ 115 w 155"/>
              <a:gd name="T29" fmla="*/ 98 h 98"/>
              <a:gd name="T30" fmla="*/ 155 w 155"/>
              <a:gd name="T31" fmla="*/ 98 h 98"/>
              <a:gd name="T32" fmla="*/ 136 w 155"/>
              <a:gd name="T33" fmla="*/ 14 h 98"/>
              <a:gd name="T34" fmla="*/ 115 w 155"/>
              <a:gd name="T35" fmla="*/ 14 h 98"/>
              <a:gd name="T36" fmla="*/ 115 w 155"/>
              <a:gd name="T37" fmla="*/ 1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98">
                <a:moveTo>
                  <a:pt x="115" y="14"/>
                </a:moveTo>
                <a:cubicBezTo>
                  <a:pt x="113" y="14"/>
                  <a:pt x="113" y="14"/>
                  <a:pt x="113" y="14"/>
                </a:cubicBezTo>
                <a:cubicBezTo>
                  <a:pt x="92" y="14"/>
                  <a:pt x="92" y="14"/>
                  <a:pt x="92" y="14"/>
                </a:cubicBezTo>
                <a:cubicBezTo>
                  <a:pt x="92" y="35"/>
                  <a:pt x="88" y="54"/>
                  <a:pt x="84" y="69"/>
                </a:cubicBezTo>
                <a:cubicBezTo>
                  <a:pt x="79" y="51"/>
                  <a:pt x="74" y="27"/>
                  <a:pt x="73" y="0"/>
                </a:cubicBezTo>
                <a:cubicBezTo>
                  <a:pt x="49" y="0"/>
                  <a:pt x="49" y="0"/>
                  <a:pt x="49" y="0"/>
                </a:cubicBezTo>
                <a:cubicBezTo>
                  <a:pt x="47" y="0"/>
                  <a:pt x="47" y="0"/>
                  <a:pt x="47" y="0"/>
                </a:cubicBezTo>
                <a:cubicBezTo>
                  <a:pt x="23" y="0"/>
                  <a:pt x="23" y="0"/>
                  <a:pt x="23" y="0"/>
                </a:cubicBezTo>
                <a:cubicBezTo>
                  <a:pt x="21" y="55"/>
                  <a:pt x="0" y="98"/>
                  <a:pt x="0" y="98"/>
                </a:cubicBezTo>
                <a:cubicBezTo>
                  <a:pt x="47" y="98"/>
                  <a:pt x="47" y="98"/>
                  <a:pt x="47" y="98"/>
                </a:cubicBezTo>
                <a:cubicBezTo>
                  <a:pt x="49" y="98"/>
                  <a:pt x="49" y="98"/>
                  <a:pt x="49" y="98"/>
                </a:cubicBezTo>
                <a:cubicBezTo>
                  <a:pt x="73" y="98"/>
                  <a:pt x="73" y="98"/>
                  <a:pt x="73" y="98"/>
                </a:cubicBezTo>
                <a:cubicBezTo>
                  <a:pt x="95" y="98"/>
                  <a:pt x="95" y="98"/>
                  <a:pt x="95" y="98"/>
                </a:cubicBezTo>
                <a:cubicBezTo>
                  <a:pt x="113" y="98"/>
                  <a:pt x="113" y="98"/>
                  <a:pt x="113" y="98"/>
                </a:cubicBezTo>
                <a:cubicBezTo>
                  <a:pt x="115" y="98"/>
                  <a:pt x="115" y="98"/>
                  <a:pt x="115" y="98"/>
                </a:cubicBezTo>
                <a:cubicBezTo>
                  <a:pt x="155" y="98"/>
                  <a:pt x="155" y="98"/>
                  <a:pt x="155" y="98"/>
                </a:cubicBezTo>
                <a:cubicBezTo>
                  <a:pt x="155" y="98"/>
                  <a:pt x="137" y="61"/>
                  <a:pt x="136" y="14"/>
                </a:cubicBezTo>
                <a:cubicBezTo>
                  <a:pt x="115" y="14"/>
                  <a:pt x="115" y="14"/>
                  <a:pt x="115" y="14"/>
                </a:cubicBezTo>
                <a:cubicBezTo>
                  <a:pt x="115" y="14"/>
                  <a:pt x="115" y="14"/>
                  <a:pt x="115" y="14"/>
                </a:cubicBez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aphicFrame>
        <p:nvGraphicFramePr>
          <p:cNvPr id="8" name="Chart 7"/>
          <p:cNvGraphicFramePr/>
          <p:nvPr>
            <p:extLst/>
          </p:nvPr>
        </p:nvGraphicFramePr>
        <p:xfrm>
          <a:off x="4716463" y="1276351"/>
          <a:ext cx="3851276" cy="31670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76262" y="528548"/>
            <a:ext cx="7991476" cy="276999"/>
          </a:xfrm>
        </p:spPr>
        <p:txBody>
          <a:bodyPr/>
          <a:lstStyle/>
          <a:p>
            <a:r>
              <a:rPr lang="en-GB" b="1" dirty="0"/>
              <a:t>Gas</a:t>
            </a:r>
            <a:r>
              <a:rPr lang="en-GB" dirty="0"/>
              <a:t> can support a flexible low-carbon system – but is not low-carbon</a:t>
            </a:r>
          </a:p>
        </p:txBody>
      </p:sp>
      <p:sp>
        <p:nvSpPr>
          <p:cNvPr id="9" name="Rectangle 8"/>
          <p:cNvSpPr/>
          <p:nvPr/>
        </p:nvSpPr>
        <p:spPr>
          <a:xfrm>
            <a:off x="1922400" y="0"/>
            <a:ext cx="1270800" cy="21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bg1"/>
                </a:solidFill>
                <a:effectLst/>
                <a:uLnTx/>
                <a:uFillTx/>
              </a:rPr>
              <a:t>GAS</a:t>
            </a:r>
          </a:p>
        </p:txBody>
      </p:sp>
      <p:sp>
        <p:nvSpPr>
          <p:cNvPr id="13" name="Rectangle 12"/>
          <p:cNvSpPr/>
          <p:nvPr/>
        </p:nvSpPr>
        <p:spPr>
          <a:xfrm>
            <a:off x="32652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WIND</a:t>
            </a:r>
          </a:p>
        </p:txBody>
      </p:sp>
      <p:sp>
        <p:nvSpPr>
          <p:cNvPr id="14" name="Rectangle 13"/>
          <p:cNvSpPr/>
          <p:nvPr/>
        </p:nvSpPr>
        <p:spPr>
          <a:xfrm>
            <a:off x="46080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SOLAR</a:t>
            </a:r>
          </a:p>
        </p:txBody>
      </p:sp>
      <p:sp>
        <p:nvSpPr>
          <p:cNvPr id="17" name="Content Placeholder 2"/>
          <p:cNvSpPr txBox="1">
            <a:spLocks/>
          </p:cNvSpPr>
          <p:nvPr/>
        </p:nvSpPr>
        <p:spPr>
          <a:xfrm>
            <a:off x="4716463" y="1023939"/>
            <a:ext cx="3851275" cy="257660"/>
          </a:xfrm>
          <a:prstGeom prst="rect">
            <a:avLst/>
          </a:prstGeom>
        </p:spPr>
        <p:txBody>
          <a:bodyPr wrap="square" lIns="0" tIns="0" rIns="0" bIns="5400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chemeClr val="tx1"/>
                </a:solidFill>
                <a:effectLst/>
                <a:uLnTx/>
                <a:uFillTx/>
                <a:latin typeface="+mn-lt"/>
                <a:ea typeface="+mn-ea"/>
                <a:cs typeface="+mn-cs"/>
              </a:rPr>
              <a:t>Gas prices are volatile</a:t>
            </a:r>
          </a:p>
        </p:txBody>
      </p:sp>
      <p:grpSp>
        <p:nvGrpSpPr>
          <p:cNvPr id="43" name="Group 42"/>
          <p:cNvGrpSpPr/>
          <p:nvPr/>
        </p:nvGrpSpPr>
        <p:grpSpPr>
          <a:xfrm>
            <a:off x="1984874" y="2211939"/>
            <a:ext cx="360000" cy="360000"/>
            <a:chOff x="-873125" y="1150275"/>
            <a:chExt cx="288000" cy="288000"/>
          </a:xfrm>
        </p:grpSpPr>
        <p:sp>
          <p:nvSpPr>
            <p:cNvPr id="39" name="Oval 38"/>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42" name="Group 41"/>
            <p:cNvGrpSpPr/>
            <p:nvPr/>
          </p:nvGrpSpPr>
          <p:grpSpPr>
            <a:xfrm>
              <a:off x="-801125" y="1222275"/>
              <a:ext cx="144000" cy="144000"/>
              <a:chOff x="-395850" y="108000"/>
              <a:chExt cx="144000" cy="144000"/>
            </a:xfrm>
            <a:solidFill>
              <a:schemeClr val="bg1"/>
            </a:solidFill>
          </p:grpSpPr>
          <p:sp>
            <p:nvSpPr>
              <p:cNvPr id="40" name="Rectangle 39"/>
              <p:cNvSpPr/>
              <p:nvPr/>
            </p:nvSpPr>
            <p:spPr>
              <a:xfrm>
                <a:off x="-341850" y="108000"/>
                <a:ext cx="36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41" name="Rectangle 40"/>
              <p:cNvSpPr/>
              <p:nvPr/>
            </p:nvSpPr>
            <p:spPr>
              <a:xfrm>
                <a:off x="-395850" y="162000"/>
                <a:ext cx="144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grpSp>
      <p:grpSp>
        <p:nvGrpSpPr>
          <p:cNvPr id="44" name="Group 43"/>
          <p:cNvGrpSpPr/>
          <p:nvPr/>
        </p:nvGrpSpPr>
        <p:grpSpPr>
          <a:xfrm>
            <a:off x="3983419" y="2211939"/>
            <a:ext cx="354119" cy="354119"/>
            <a:chOff x="-873125" y="1150275"/>
            <a:chExt cx="288000" cy="288000"/>
          </a:xfrm>
        </p:grpSpPr>
        <p:sp>
          <p:nvSpPr>
            <p:cNvPr id="45" name="Oval 44"/>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48" name="Rectangle 47"/>
            <p:cNvSpPr/>
            <p:nvPr/>
          </p:nvSpPr>
          <p:spPr>
            <a:xfrm>
              <a:off x="-801125" y="1276275"/>
              <a:ext cx="144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sp>
        <p:nvSpPr>
          <p:cNvPr id="77" name="Content Placeholder 1"/>
          <p:cNvSpPr txBox="1">
            <a:spLocks/>
          </p:cNvSpPr>
          <p:nvPr/>
        </p:nvSpPr>
        <p:spPr>
          <a:xfrm>
            <a:off x="4716463" y="4341846"/>
            <a:ext cx="3851275" cy="101566"/>
          </a:xfrm>
          <a:prstGeom prst="rect">
            <a:avLst/>
          </a:prstGeom>
        </p:spPr>
        <p:txBody>
          <a:bodyPr vert="horz" lIns="0" tIns="0" rIns="0" bIns="0" rtlCol="0" anchor="b">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accent3"/>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600" b="0" i="0" u="none" strike="noStrike" kern="1200" cap="none" spc="0" normalizeH="0" baseline="0" noProof="0" dirty="0">
                <a:ln>
                  <a:noFill/>
                </a:ln>
                <a:solidFill>
                  <a:schemeClr val="accent5"/>
                </a:solidFill>
                <a:effectLst/>
                <a:uLnTx/>
                <a:uFillTx/>
                <a:latin typeface="+mn-lt"/>
                <a:ea typeface="+mn-ea"/>
                <a:cs typeface="+mn-cs"/>
              </a:rPr>
              <a:t>Source: EDF Trading</a:t>
            </a:r>
          </a:p>
        </p:txBody>
      </p:sp>
      <p:cxnSp>
        <p:nvCxnSpPr>
          <p:cNvPr id="11" name="Straight Arrow Connector 10"/>
          <p:cNvCxnSpPr/>
          <p:nvPr/>
        </p:nvCxnSpPr>
        <p:spPr>
          <a:xfrm>
            <a:off x="4427538" y="1831041"/>
            <a:ext cx="1811337" cy="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6" name="Group 16"/>
          <p:cNvGrpSpPr>
            <a:grpSpLocks noChangeAspect="1"/>
          </p:cNvGrpSpPr>
          <p:nvPr/>
        </p:nvGrpSpPr>
        <p:grpSpPr bwMode="auto">
          <a:xfrm>
            <a:off x="4342749" y="15876"/>
            <a:ext cx="175860" cy="182114"/>
            <a:chOff x="1895" y="601"/>
            <a:chExt cx="1968" cy="2038"/>
          </a:xfrm>
          <a:solidFill>
            <a:schemeClr val="accent6">
              <a:lumMod val="90000"/>
            </a:schemeClr>
          </a:solidFill>
        </p:grpSpPr>
        <p:sp>
          <p:nvSpPr>
            <p:cNvPr id="47"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51" name="Freeform 13"/>
          <p:cNvSpPr>
            <a:spLocks noEditPoints="1"/>
          </p:cNvSpPr>
          <p:nvPr/>
        </p:nvSpPr>
        <p:spPr bwMode="auto">
          <a:xfrm>
            <a:off x="3011478" y="17834"/>
            <a:ext cx="165368" cy="18033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 name="Freeform 5"/>
          <p:cNvSpPr>
            <a:spLocks noEditPoints="1"/>
          </p:cNvSpPr>
          <p:nvPr/>
        </p:nvSpPr>
        <p:spPr bwMode="auto">
          <a:xfrm>
            <a:off x="5635376" y="17835"/>
            <a:ext cx="221853" cy="18015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accent6">
              <a:lumMod val="9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73" name="Group 72"/>
          <p:cNvGrpSpPr/>
          <p:nvPr/>
        </p:nvGrpSpPr>
        <p:grpSpPr>
          <a:xfrm>
            <a:off x="3977538" y="3987532"/>
            <a:ext cx="360000" cy="360000"/>
            <a:chOff x="3977538" y="3987532"/>
            <a:chExt cx="360000" cy="360000"/>
          </a:xfrm>
        </p:grpSpPr>
        <p:sp>
          <p:nvSpPr>
            <p:cNvPr id="74" name="Oval 73"/>
            <p:cNvSpPr/>
            <p:nvPr/>
          </p:nvSpPr>
          <p:spPr>
            <a:xfrm>
              <a:off x="3977538" y="3987532"/>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75" name="Group 4"/>
            <p:cNvGrpSpPr>
              <a:grpSpLocks noChangeAspect="1"/>
            </p:cNvGrpSpPr>
            <p:nvPr/>
          </p:nvGrpSpPr>
          <p:grpSpPr bwMode="auto">
            <a:xfrm>
              <a:off x="4091743" y="4045857"/>
              <a:ext cx="131590" cy="243351"/>
              <a:chOff x="2329" y="610"/>
              <a:chExt cx="1095" cy="2025"/>
            </a:xfrm>
            <a:solidFill>
              <a:schemeClr val="bg1"/>
            </a:solidFill>
          </p:grpSpPr>
          <p:sp>
            <p:nvSpPr>
              <p:cNvPr id="76" name="Freeform 5"/>
              <p:cNvSpPr>
                <a:spLocks/>
              </p:cNvSpPr>
              <p:nvPr/>
            </p:nvSpPr>
            <p:spPr bwMode="auto">
              <a:xfrm>
                <a:off x="2819" y="610"/>
                <a:ext cx="91" cy="298"/>
              </a:xfrm>
              <a:custGeom>
                <a:avLst/>
                <a:gdLst>
                  <a:gd name="T0" fmla="*/ 19 w 38"/>
                  <a:gd name="T1" fmla="*/ 123 h 126"/>
                  <a:gd name="T2" fmla="*/ 38 w 38"/>
                  <a:gd name="T3" fmla="*/ 95 h 126"/>
                  <a:gd name="T4" fmla="*/ 38 w 38"/>
                  <a:gd name="T5" fmla="*/ 0 h 126"/>
                  <a:gd name="T6" fmla="*/ 31 w 38"/>
                  <a:gd name="T7" fmla="*/ 0 h 126"/>
                  <a:gd name="T8" fmla="*/ 0 w 38"/>
                  <a:gd name="T9" fmla="*/ 30 h 126"/>
                  <a:gd name="T10" fmla="*/ 0 w 38"/>
                  <a:gd name="T11" fmla="*/ 126 h 126"/>
                  <a:gd name="T12" fmla="*/ 8 w 38"/>
                  <a:gd name="T13" fmla="*/ 126 h 126"/>
                  <a:gd name="T14" fmla="*/ 19 w 38"/>
                  <a:gd name="T15" fmla="*/ 123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6">
                    <a:moveTo>
                      <a:pt x="19" y="123"/>
                    </a:moveTo>
                    <a:cubicBezTo>
                      <a:pt x="31" y="119"/>
                      <a:pt x="38" y="108"/>
                      <a:pt x="38" y="95"/>
                    </a:cubicBezTo>
                    <a:cubicBezTo>
                      <a:pt x="38" y="0"/>
                      <a:pt x="38" y="0"/>
                      <a:pt x="38" y="0"/>
                    </a:cubicBezTo>
                    <a:cubicBezTo>
                      <a:pt x="31" y="0"/>
                      <a:pt x="31" y="0"/>
                      <a:pt x="31" y="0"/>
                    </a:cubicBezTo>
                    <a:cubicBezTo>
                      <a:pt x="14" y="0"/>
                      <a:pt x="0" y="13"/>
                      <a:pt x="0" y="30"/>
                    </a:cubicBezTo>
                    <a:cubicBezTo>
                      <a:pt x="0" y="126"/>
                      <a:pt x="0" y="126"/>
                      <a:pt x="0" y="126"/>
                    </a:cubicBezTo>
                    <a:cubicBezTo>
                      <a:pt x="8" y="126"/>
                      <a:pt x="8" y="126"/>
                      <a:pt x="8" y="126"/>
                    </a:cubicBezTo>
                    <a:cubicBezTo>
                      <a:pt x="12" y="126"/>
                      <a:pt x="16" y="125"/>
                      <a:pt x="19" y="1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8" name="Freeform 6"/>
              <p:cNvSpPr>
                <a:spLocks/>
              </p:cNvSpPr>
              <p:nvPr/>
            </p:nvSpPr>
            <p:spPr bwMode="auto">
              <a:xfrm>
                <a:off x="3148" y="818"/>
                <a:ext cx="276" cy="230"/>
              </a:xfrm>
              <a:custGeom>
                <a:avLst/>
                <a:gdLst>
                  <a:gd name="T0" fmla="*/ 67 w 116"/>
                  <a:gd name="T1" fmla="*/ 12 h 97"/>
                  <a:gd name="T2" fmla="*/ 0 w 116"/>
                  <a:gd name="T3" fmla="*/ 79 h 97"/>
                  <a:gd name="T4" fmla="*/ 5 w 116"/>
                  <a:gd name="T5" fmla="*/ 85 h 97"/>
                  <a:gd name="T6" fmla="*/ 49 w 116"/>
                  <a:gd name="T7" fmla="*/ 85 h 97"/>
                  <a:gd name="T8" fmla="*/ 116 w 116"/>
                  <a:gd name="T9" fmla="*/ 17 h 97"/>
                  <a:gd name="T10" fmla="*/ 111 w 116"/>
                  <a:gd name="T11" fmla="*/ 12 h 97"/>
                  <a:gd name="T12" fmla="*/ 67 w 116"/>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16" h="97">
                    <a:moveTo>
                      <a:pt x="67" y="12"/>
                    </a:moveTo>
                    <a:cubicBezTo>
                      <a:pt x="0" y="79"/>
                      <a:pt x="0" y="79"/>
                      <a:pt x="0" y="79"/>
                    </a:cubicBezTo>
                    <a:cubicBezTo>
                      <a:pt x="5" y="85"/>
                      <a:pt x="5" y="85"/>
                      <a:pt x="5" y="85"/>
                    </a:cubicBezTo>
                    <a:cubicBezTo>
                      <a:pt x="17" y="97"/>
                      <a:pt x="37" y="97"/>
                      <a:pt x="49" y="85"/>
                    </a:cubicBezTo>
                    <a:cubicBezTo>
                      <a:pt x="116" y="17"/>
                      <a:pt x="116" y="17"/>
                      <a:pt x="116" y="17"/>
                    </a:cubicBezTo>
                    <a:cubicBezTo>
                      <a:pt x="111" y="12"/>
                      <a:pt x="111" y="12"/>
                      <a:pt x="111" y="12"/>
                    </a:cubicBezTo>
                    <a:cubicBezTo>
                      <a:pt x="99" y="0"/>
                      <a:pt x="79" y="0"/>
                      <a:pt x="67"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9" name="Freeform 7"/>
              <p:cNvSpPr>
                <a:spLocks/>
              </p:cNvSpPr>
              <p:nvPr/>
            </p:nvSpPr>
            <p:spPr bwMode="auto">
              <a:xfrm>
                <a:off x="2329" y="792"/>
                <a:ext cx="231" cy="277"/>
              </a:xfrm>
              <a:custGeom>
                <a:avLst/>
                <a:gdLst>
                  <a:gd name="T0" fmla="*/ 85 w 97"/>
                  <a:gd name="T1" fmla="*/ 111 h 117"/>
                  <a:gd name="T2" fmla="*/ 85 w 97"/>
                  <a:gd name="T3" fmla="*/ 68 h 117"/>
                  <a:gd name="T4" fmla="*/ 17 w 97"/>
                  <a:gd name="T5" fmla="*/ 0 h 117"/>
                  <a:gd name="T6" fmla="*/ 12 w 97"/>
                  <a:gd name="T7" fmla="*/ 6 h 117"/>
                  <a:gd name="T8" fmla="*/ 12 w 97"/>
                  <a:gd name="T9" fmla="*/ 49 h 117"/>
                  <a:gd name="T10" fmla="*/ 79 w 97"/>
                  <a:gd name="T11" fmla="*/ 117 h 117"/>
                  <a:gd name="T12" fmla="*/ 85 w 97"/>
                  <a:gd name="T13" fmla="*/ 111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85" y="111"/>
                    </a:moveTo>
                    <a:cubicBezTo>
                      <a:pt x="97" y="99"/>
                      <a:pt x="97" y="80"/>
                      <a:pt x="85" y="68"/>
                    </a:cubicBezTo>
                    <a:cubicBezTo>
                      <a:pt x="17" y="0"/>
                      <a:pt x="17" y="0"/>
                      <a:pt x="17" y="0"/>
                    </a:cubicBezTo>
                    <a:cubicBezTo>
                      <a:pt x="12" y="6"/>
                      <a:pt x="12" y="6"/>
                      <a:pt x="12" y="6"/>
                    </a:cubicBezTo>
                    <a:cubicBezTo>
                      <a:pt x="0" y="18"/>
                      <a:pt x="0" y="37"/>
                      <a:pt x="12" y="49"/>
                    </a:cubicBezTo>
                    <a:cubicBezTo>
                      <a:pt x="79" y="117"/>
                      <a:pt x="79" y="117"/>
                      <a:pt x="79" y="117"/>
                    </a:cubicBezTo>
                    <a:lnTo>
                      <a:pt x="85" y="1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0" name="Freeform 8"/>
              <p:cNvSpPr>
                <a:spLocks/>
              </p:cNvSpPr>
              <p:nvPr/>
            </p:nvSpPr>
            <p:spPr bwMode="auto">
              <a:xfrm>
                <a:off x="2791" y="2588"/>
                <a:ext cx="133" cy="47"/>
              </a:xfrm>
              <a:custGeom>
                <a:avLst/>
                <a:gdLst>
                  <a:gd name="T0" fmla="*/ 28 w 56"/>
                  <a:gd name="T1" fmla="*/ 20 h 20"/>
                  <a:gd name="T2" fmla="*/ 56 w 56"/>
                  <a:gd name="T3" fmla="*/ 0 h 20"/>
                  <a:gd name="T4" fmla="*/ 0 w 56"/>
                  <a:gd name="T5" fmla="*/ 0 h 20"/>
                  <a:gd name="T6" fmla="*/ 28 w 56"/>
                  <a:gd name="T7" fmla="*/ 20 h 20"/>
                </a:gdLst>
                <a:ahLst/>
                <a:cxnLst>
                  <a:cxn ang="0">
                    <a:pos x="T0" y="T1"/>
                  </a:cxn>
                  <a:cxn ang="0">
                    <a:pos x="T2" y="T3"/>
                  </a:cxn>
                  <a:cxn ang="0">
                    <a:pos x="T4" y="T5"/>
                  </a:cxn>
                  <a:cxn ang="0">
                    <a:pos x="T6" y="T7"/>
                  </a:cxn>
                </a:cxnLst>
                <a:rect l="0" t="0" r="r" b="b"/>
                <a:pathLst>
                  <a:path w="56" h="20">
                    <a:moveTo>
                      <a:pt x="28" y="20"/>
                    </a:moveTo>
                    <a:cubicBezTo>
                      <a:pt x="41" y="20"/>
                      <a:pt x="52" y="12"/>
                      <a:pt x="56" y="0"/>
                    </a:cubicBezTo>
                    <a:cubicBezTo>
                      <a:pt x="0" y="0"/>
                      <a:pt x="0" y="0"/>
                      <a:pt x="0" y="0"/>
                    </a:cubicBezTo>
                    <a:cubicBezTo>
                      <a:pt x="4" y="12"/>
                      <a:pt x="15" y="20"/>
                      <a:pt x="28"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1" name="Freeform 9"/>
              <p:cNvSpPr>
                <a:spLocks/>
              </p:cNvSpPr>
              <p:nvPr/>
            </p:nvSpPr>
            <p:spPr bwMode="auto">
              <a:xfrm>
                <a:off x="2646" y="2242"/>
                <a:ext cx="454" cy="171"/>
              </a:xfrm>
              <a:custGeom>
                <a:avLst/>
                <a:gdLst>
                  <a:gd name="T0" fmla="*/ 174 w 191"/>
                  <a:gd name="T1" fmla="*/ 1 h 72"/>
                  <a:gd name="T2" fmla="*/ 11 w 191"/>
                  <a:gd name="T3" fmla="*/ 46 h 72"/>
                  <a:gd name="T4" fmla="*/ 2 w 191"/>
                  <a:gd name="T5" fmla="*/ 61 h 72"/>
                  <a:gd name="T6" fmla="*/ 17 w 191"/>
                  <a:gd name="T7" fmla="*/ 70 h 72"/>
                  <a:gd name="T8" fmla="*/ 181 w 191"/>
                  <a:gd name="T9" fmla="*/ 25 h 72"/>
                  <a:gd name="T10" fmla="*/ 189 w 191"/>
                  <a:gd name="T11" fmla="*/ 10 h 72"/>
                  <a:gd name="T12" fmla="*/ 174 w 191"/>
                  <a:gd name="T13" fmla="*/ 1 h 72"/>
                </a:gdLst>
                <a:ahLst/>
                <a:cxnLst>
                  <a:cxn ang="0">
                    <a:pos x="T0" y="T1"/>
                  </a:cxn>
                  <a:cxn ang="0">
                    <a:pos x="T2" y="T3"/>
                  </a:cxn>
                  <a:cxn ang="0">
                    <a:pos x="T4" y="T5"/>
                  </a:cxn>
                  <a:cxn ang="0">
                    <a:pos x="T6" y="T7"/>
                  </a:cxn>
                  <a:cxn ang="0">
                    <a:pos x="T8" y="T9"/>
                  </a:cxn>
                  <a:cxn ang="0">
                    <a:pos x="T10" y="T11"/>
                  </a:cxn>
                  <a:cxn ang="0">
                    <a:pos x="T12" y="T13"/>
                  </a:cxn>
                </a:cxnLst>
                <a:rect l="0" t="0" r="r" b="b"/>
                <a:pathLst>
                  <a:path w="191" h="72">
                    <a:moveTo>
                      <a:pt x="174" y="1"/>
                    </a:moveTo>
                    <a:cubicBezTo>
                      <a:pt x="11" y="46"/>
                      <a:pt x="11" y="46"/>
                      <a:pt x="11" y="46"/>
                    </a:cubicBezTo>
                    <a:cubicBezTo>
                      <a:pt x="4" y="48"/>
                      <a:pt x="0" y="55"/>
                      <a:pt x="2" y="61"/>
                    </a:cubicBezTo>
                    <a:cubicBezTo>
                      <a:pt x="4" y="68"/>
                      <a:pt x="10" y="72"/>
                      <a:pt x="17" y="70"/>
                    </a:cubicBezTo>
                    <a:cubicBezTo>
                      <a:pt x="181" y="25"/>
                      <a:pt x="181" y="25"/>
                      <a:pt x="181" y="25"/>
                    </a:cubicBezTo>
                    <a:cubicBezTo>
                      <a:pt x="187" y="24"/>
                      <a:pt x="191" y="17"/>
                      <a:pt x="189" y="10"/>
                    </a:cubicBezTo>
                    <a:cubicBezTo>
                      <a:pt x="187" y="4"/>
                      <a:pt x="181" y="0"/>
                      <a:pt x="174"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2" name="Freeform 10"/>
              <p:cNvSpPr>
                <a:spLocks/>
              </p:cNvSpPr>
              <p:nvPr/>
            </p:nvSpPr>
            <p:spPr bwMode="auto">
              <a:xfrm>
                <a:off x="2691" y="2342"/>
                <a:ext cx="409" cy="225"/>
              </a:xfrm>
              <a:custGeom>
                <a:avLst/>
                <a:gdLst>
                  <a:gd name="T0" fmla="*/ 155 w 172"/>
                  <a:gd name="T1" fmla="*/ 2 h 95"/>
                  <a:gd name="T2" fmla="*/ 11 w 172"/>
                  <a:gd name="T3" fmla="*/ 41 h 95"/>
                  <a:gd name="T4" fmla="*/ 3 w 172"/>
                  <a:gd name="T5" fmla="*/ 47 h 95"/>
                  <a:gd name="T6" fmla="*/ 3 w 172"/>
                  <a:gd name="T7" fmla="*/ 47 h 95"/>
                  <a:gd name="T8" fmla="*/ 6 w 172"/>
                  <a:gd name="T9" fmla="*/ 64 h 95"/>
                  <a:gd name="T10" fmla="*/ 22 w 172"/>
                  <a:gd name="T11" fmla="*/ 91 h 95"/>
                  <a:gd name="T12" fmla="*/ 22 w 172"/>
                  <a:gd name="T13" fmla="*/ 91 h 95"/>
                  <a:gd name="T14" fmla="*/ 29 w 172"/>
                  <a:gd name="T15" fmla="*/ 95 h 95"/>
                  <a:gd name="T16" fmla="*/ 70 w 172"/>
                  <a:gd name="T17" fmla="*/ 95 h 95"/>
                  <a:gd name="T18" fmla="*/ 111 w 172"/>
                  <a:gd name="T19" fmla="*/ 95 h 95"/>
                  <a:gd name="T20" fmla="*/ 117 w 172"/>
                  <a:gd name="T21" fmla="*/ 91 h 95"/>
                  <a:gd name="T22" fmla="*/ 117 w 172"/>
                  <a:gd name="T23" fmla="*/ 91 h 95"/>
                  <a:gd name="T24" fmla="*/ 144 w 172"/>
                  <a:gd name="T25" fmla="*/ 31 h 95"/>
                  <a:gd name="T26" fmla="*/ 162 w 172"/>
                  <a:gd name="T27" fmla="*/ 26 h 95"/>
                  <a:gd name="T28" fmla="*/ 170 w 172"/>
                  <a:gd name="T29" fmla="*/ 11 h 95"/>
                  <a:gd name="T30" fmla="*/ 155 w 172"/>
                  <a:gd name="T31"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95">
                    <a:moveTo>
                      <a:pt x="155" y="2"/>
                    </a:moveTo>
                    <a:cubicBezTo>
                      <a:pt x="11" y="41"/>
                      <a:pt x="11" y="41"/>
                      <a:pt x="11" y="41"/>
                    </a:cubicBezTo>
                    <a:cubicBezTo>
                      <a:pt x="7" y="42"/>
                      <a:pt x="5" y="44"/>
                      <a:pt x="3" y="47"/>
                    </a:cubicBezTo>
                    <a:cubicBezTo>
                      <a:pt x="3" y="47"/>
                      <a:pt x="3" y="47"/>
                      <a:pt x="3" y="47"/>
                    </a:cubicBezTo>
                    <a:cubicBezTo>
                      <a:pt x="0" y="53"/>
                      <a:pt x="4" y="60"/>
                      <a:pt x="6" y="64"/>
                    </a:cubicBezTo>
                    <a:cubicBezTo>
                      <a:pt x="22" y="91"/>
                      <a:pt x="22" y="91"/>
                      <a:pt x="22" y="91"/>
                    </a:cubicBezTo>
                    <a:cubicBezTo>
                      <a:pt x="22" y="91"/>
                      <a:pt x="22" y="91"/>
                      <a:pt x="22" y="91"/>
                    </a:cubicBezTo>
                    <a:cubicBezTo>
                      <a:pt x="23" y="93"/>
                      <a:pt x="25" y="95"/>
                      <a:pt x="29" y="95"/>
                    </a:cubicBezTo>
                    <a:cubicBezTo>
                      <a:pt x="70" y="95"/>
                      <a:pt x="70" y="95"/>
                      <a:pt x="70" y="95"/>
                    </a:cubicBezTo>
                    <a:cubicBezTo>
                      <a:pt x="111" y="95"/>
                      <a:pt x="111" y="95"/>
                      <a:pt x="111" y="95"/>
                    </a:cubicBezTo>
                    <a:cubicBezTo>
                      <a:pt x="114" y="95"/>
                      <a:pt x="116" y="93"/>
                      <a:pt x="117" y="91"/>
                    </a:cubicBezTo>
                    <a:cubicBezTo>
                      <a:pt x="117" y="91"/>
                      <a:pt x="117" y="91"/>
                      <a:pt x="117" y="91"/>
                    </a:cubicBezTo>
                    <a:cubicBezTo>
                      <a:pt x="144" y="31"/>
                      <a:pt x="144" y="31"/>
                      <a:pt x="144" y="31"/>
                    </a:cubicBezTo>
                    <a:cubicBezTo>
                      <a:pt x="162" y="26"/>
                      <a:pt x="162" y="26"/>
                      <a:pt x="162" y="26"/>
                    </a:cubicBezTo>
                    <a:cubicBezTo>
                      <a:pt x="168" y="24"/>
                      <a:pt x="172" y="17"/>
                      <a:pt x="170" y="11"/>
                    </a:cubicBezTo>
                    <a:cubicBezTo>
                      <a:pt x="168" y="4"/>
                      <a:pt x="162" y="0"/>
                      <a:pt x="15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3" name="Freeform 11"/>
              <p:cNvSpPr>
                <a:spLocks noEditPoints="1"/>
              </p:cNvSpPr>
              <p:nvPr/>
            </p:nvSpPr>
            <p:spPr bwMode="auto">
              <a:xfrm>
                <a:off x="2617" y="1095"/>
                <a:ext cx="512" cy="1216"/>
              </a:xfrm>
              <a:custGeom>
                <a:avLst/>
                <a:gdLst>
                  <a:gd name="T0" fmla="*/ 132 w 215"/>
                  <a:gd name="T1" fmla="*/ 10 h 513"/>
                  <a:gd name="T2" fmla="*/ 105 w 215"/>
                  <a:gd name="T3" fmla="*/ 3 h 513"/>
                  <a:gd name="T4" fmla="*/ 80 w 215"/>
                  <a:gd name="T5" fmla="*/ 10 h 513"/>
                  <a:gd name="T6" fmla="*/ 0 w 215"/>
                  <a:gd name="T7" fmla="*/ 61 h 513"/>
                  <a:gd name="T8" fmla="*/ 0 w 215"/>
                  <a:gd name="T9" fmla="*/ 447 h 513"/>
                  <a:gd name="T10" fmla="*/ 17 w 215"/>
                  <a:gd name="T11" fmla="*/ 463 h 513"/>
                  <a:gd name="T12" fmla="*/ 111 w 215"/>
                  <a:gd name="T13" fmla="*/ 463 h 513"/>
                  <a:gd name="T14" fmla="*/ 23 w 215"/>
                  <a:gd name="T15" fmla="*/ 487 h 513"/>
                  <a:gd name="T16" fmla="*/ 14 w 215"/>
                  <a:gd name="T17" fmla="*/ 503 h 513"/>
                  <a:gd name="T18" fmla="*/ 29 w 215"/>
                  <a:gd name="T19" fmla="*/ 511 h 513"/>
                  <a:gd name="T20" fmla="*/ 198 w 215"/>
                  <a:gd name="T21" fmla="*/ 465 h 513"/>
                  <a:gd name="T22" fmla="*/ 199 w 215"/>
                  <a:gd name="T23" fmla="*/ 465 h 513"/>
                  <a:gd name="T24" fmla="*/ 202 w 215"/>
                  <a:gd name="T25" fmla="*/ 464 h 513"/>
                  <a:gd name="T26" fmla="*/ 214 w 215"/>
                  <a:gd name="T27" fmla="*/ 451 h 513"/>
                  <a:gd name="T28" fmla="*/ 214 w 215"/>
                  <a:gd name="T29" fmla="*/ 451 h 513"/>
                  <a:gd name="T30" fmla="*/ 215 w 215"/>
                  <a:gd name="T31" fmla="*/ 447 h 513"/>
                  <a:gd name="T32" fmla="*/ 215 w 215"/>
                  <a:gd name="T33" fmla="*/ 447 h 513"/>
                  <a:gd name="T34" fmla="*/ 215 w 215"/>
                  <a:gd name="T35" fmla="*/ 446 h 513"/>
                  <a:gd name="T36" fmla="*/ 215 w 215"/>
                  <a:gd name="T37" fmla="*/ 407 h 513"/>
                  <a:gd name="T38" fmla="*/ 215 w 215"/>
                  <a:gd name="T39" fmla="*/ 373 h 513"/>
                  <a:gd name="T40" fmla="*/ 215 w 215"/>
                  <a:gd name="T41" fmla="*/ 61 h 513"/>
                  <a:gd name="T42" fmla="*/ 132 w 215"/>
                  <a:gd name="T43" fmla="*/ 10 h 513"/>
                  <a:gd name="T44" fmla="*/ 60 w 215"/>
                  <a:gd name="T45" fmla="*/ 244 h 513"/>
                  <a:gd name="T46" fmla="*/ 37 w 215"/>
                  <a:gd name="T47" fmla="*/ 244 h 513"/>
                  <a:gd name="T48" fmla="*/ 37 w 215"/>
                  <a:gd name="T49" fmla="*/ 79 h 513"/>
                  <a:gd name="T50" fmla="*/ 60 w 215"/>
                  <a:gd name="T51" fmla="*/ 54 h 513"/>
                  <a:gd name="T52" fmla="*/ 60 w 215"/>
                  <a:gd name="T53" fmla="*/ 244 h 513"/>
                  <a:gd name="T54" fmla="*/ 117 w 215"/>
                  <a:gd name="T55" fmla="*/ 244 h 513"/>
                  <a:gd name="T56" fmla="*/ 93 w 215"/>
                  <a:gd name="T57" fmla="*/ 244 h 513"/>
                  <a:gd name="T58" fmla="*/ 93 w 215"/>
                  <a:gd name="T59" fmla="*/ 61 h 513"/>
                  <a:gd name="T60" fmla="*/ 105 w 215"/>
                  <a:gd name="T61" fmla="*/ 49 h 513"/>
                  <a:gd name="T62" fmla="*/ 117 w 215"/>
                  <a:gd name="T63" fmla="*/ 61 h 513"/>
                  <a:gd name="T64" fmla="*/ 117 w 215"/>
                  <a:gd name="T65" fmla="*/ 244 h 513"/>
                  <a:gd name="T66" fmla="*/ 177 w 215"/>
                  <a:gd name="T67" fmla="*/ 244 h 513"/>
                  <a:gd name="T68" fmla="*/ 154 w 215"/>
                  <a:gd name="T69" fmla="*/ 244 h 513"/>
                  <a:gd name="T70" fmla="*/ 154 w 215"/>
                  <a:gd name="T71" fmla="*/ 54 h 513"/>
                  <a:gd name="T72" fmla="*/ 177 w 215"/>
                  <a:gd name="T73" fmla="*/ 79 h 513"/>
                  <a:gd name="T74" fmla="*/ 177 w 215"/>
                  <a:gd name="T75" fmla="*/ 2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513">
                    <a:moveTo>
                      <a:pt x="132" y="10"/>
                    </a:moveTo>
                    <a:cubicBezTo>
                      <a:pt x="125" y="6"/>
                      <a:pt x="116" y="3"/>
                      <a:pt x="105" y="3"/>
                    </a:cubicBezTo>
                    <a:cubicBezTo>
                      <a:pt x="96" y="3"/>
                      <a:pt x="87" y="5"/>
                      <a:pt x="80" y="10"/>
                    </a:cubicBezTo>
                    <a:cubicBezTo>
                      <a:pt x="51" y="4"/>
                      <a:pt x="0" y="3"/>
                      <a:pt x="0" y="61"/>
                    </a:cubicBezTo>
                    <a:cubicBezTo>
                      <a:pt x="0" y="138"/>
                      <a:pt x="0" y="421"/>
                      <a:pt x="0" y="447"/>
                    </a:cubicBezTo>
                    <a:cubicBezTo>
                      <a:pt x="0" y="456"/>
                      <a:pt x="8" y="463"/>
                      <a:pt x="17" y="463"/>
                    </a:cubicBezTo>
                    <a:cubicBezTo>
                      <a:pt x="111" y="463"/>
                      <a:pt x="111" y="463"/>
                      <a:pt x="111" y="463"/>
                    </a:cubicBezTo>
                    <a:cubicBezTo>
                      <a:pt x="23" y="487"/>
                      <a:pt x="23" y="487"/>
                      <a:pt x="23" y="487"/>
                    </a:cubicBezTo>
                    <a:cubicBezTo>
                      <a:pt x="16" y="489"/>
                      <a:pt x="12" y="496"/>
                      <a:pt x="14" y="503"/>
                    </a:cubicBezTo>
                    <a:cubicBezTo>
                      <a:pt x="16" y="509"/>
                      <a:pt x="22" y="513"/>
                      <a:pt x="29" y="511"/>
                    </a:cubicBezTo>
                    <a:cubicBezTo>
                      <a:pt x="198" y="465"/>
                      <a:pt x="198" y="465"/>
                      <a:pt x="198" y="465"/>
                    </a:cubicBezTo>
                    <a:cubicBezTo>
                      <a:pt x="198" y="465"/>
                      <a:pt x="198" y="465"/>
                      <a:pt x="199" y="465"/>
                    </a:cubicBezTo>
                    <a:cubicBezTo>
                      <a:pt x="200" y="465"/>
                      <a:pt x="201" y="465"/>
                      <a:pt x="202" y="464"/>
                    </a:cubicBezTo>
                    <a:cubicBezTo>
                      <a:pt x="207" y="462"/>
                      <a:pt x="213" y="459"/>
                      <a:pt x="214" y="451"/>
                    </a:cubicBezTo>
                    <a:cubicBezTo>
                      <a:pt x="214" y="451"/>
                      <a:pt x="214" y="451"/>
                      <a:pt x="214" y="451"/>
                    </a:cubicBezTo>
                    <a:cubicBezTo>
                      <a:pt x="215" y="450"/>
                      <a:pt x="215" y="449"/>
                      <a:pt x="215" y="447"/>
                    </a:cubicBezTo>
                    <a:cubicBezTo>
                      <a:pt x="215" y="447"/>
                      <a:pt x="215" y="447"/>
                      <a:pt x="215" y="447"/>
                    </a:cubicBezTo>
                    <a:cubicBezTo>
                      <a:pt x="215" y="447"/>
                      <a:pt x="215" y="446"/>
                      <a:pt x="215" y="446"/>
                    </a:cubicBezTo>
                    <a:cubicBezTo>
                      <a:pt x="215" y="441"/>
                      <a:pt x="215" y="427"/>
                      <a:pt x="215" y="407"/>
                    </a:cubicBezTo>
                    <a:cubicBezTo>
                      <a:pt x="215" y="397"/>
                      <a:pt x="215" y="386"/>
                      <a:pt x="215" y="373"/>
                    </a:cubicBezTo>
                    <a:cubicBezTo>
                      <a:pt x="215" y="277"/>
                      <a:pt x="215" y="116"/>
                      <a:pt x="215" y="61"/>
                    </a:cubicBezTo>
                    <a:cubicBezTo>
                      <a:pt x="215" y="0"/>
                      <a:pt x="160" y="4"/>
                      <a:pt x="132" y="10"/>
                    </a:cubicBezTo>
                    <a:close/>
                    <a:moveTo>
                      <a:pt x="60" y="244"/>
                    </a:moveTo>
                    <a:cubicBezTo>
                      <a:pt x="37" y="244"/>
                      <a:pt x="37" y="244"/>
                      <a:pt x="37" y="244"/>
                    </a:cubicBezTo>
                    <a:cubicBezTo>
                      <a:pt x="37" y="164"/>
                      <a:pt x="37" y="88"/>
                      <a:pt x="37" y="79"/>
                    </a:cubicBezTo>
                    <a:cubicBezTo>
                      <a:pt x="37" y="58"/>
                      <a:pt x="60" y="54"/>
                      <a:pt x="60" y="54"/>
                    </a:cubicBezTo>
                    <a:lnTo>
                      <a:pt x="60" y="244"/>
                    </a:lnTo>
                    <a:close/>
                    <a:moveTo>
                      <a:pt x="117" y="244"/>
                    </a:moveTo>
                    <a:cubicBezTo>
                      <a:pt x="93" y="244"/>
                      <a:pt x="93" y="244"/>
                      <a:pt x="93" y="244"/>
                    </a:cubicBezTo>
                    <a:cubicBezTo>
                      <a:pt x="93" y="61"/>
                      <a:pt x="93" y="61"/>
                      <a:pt x="93" y="61"/>
                    </a:cubicBezTo>
                    <a:cubicBezTo>
                      <a:pt x="93" y="54"/>
                      <a:pt x="99" y="49"/>
                      <a:pt x="105" y="49"/>
                    </a:cubicBezTo>
                    <a:cubicBezTo>
                      <a:pt x="112" y="49"/>
                      <a:pt x="117" y="54"/>
                      <a:pt x="117" y="61"/>
                    </a:cubicBezTo>
                    <a:lnTo>
                      <a:pt x="117" y="244"/>
                    </a:lnTo>
                    <a:close/>
                    <a:moveTo>
                      <a:pt x="177" y="244"/>
                    </a:moveTo>
                    <a:cubicBezTo>
                      <a:pt x="154" y="244"/>
                      <a:pt x="154" y="244"/>
                      <a:pt x="154" y="244"/>
                    </a:cubicBezTo>
                    <a:cubicBezTo>
                      <a:pt x="154" y="54"/>
                      <a:pt x="154" y="54"/>
                      <a:pt x="154" y="54"/>
                    </a:cubicBezTo>
                    <a:cubicBezTo>
                      <a:pt x="154" y="54"/>
                      <a:pt x="177" y="58"/>
                      <a:pt x="177" y="79"/>
                    </a:cubicBezTo>
                    <a:cubicBezTo>
                      <a:pt x="177" y="88"/>
                      <a:pt x="177" y="164"/>
                      <a:pt x="17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sp>
        <p:nvSpPr>
          <p:cNvPr id="5" name="Footer Placeholder 4"/>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1985736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Chart 86"/>
          <p:cNvGraphicFramePr/>
          <p:nvPr>
            <p:extLst/>
          </p:nvPr>
        </p:nvGraphicFramePr>
        <p:xfrm>
          <a:off x="4838800" y="3028275"/>
          <a:ext cx="3563938" cy="1655763"/>
        </p:xfrm>
        <a:graphic>
          <a:graphicData uri="http://schemas.openxmlformats.org/drawingml/2006/chart">
            <c:chart xmlns:c="http://schemas.openxmlformats.org/drawingml/2006/chart" xmlns:r="http://schemas.openxmlformats.org/officeDocument/2006/relationships" r:id="rId3"/>
          </a:graphicData>
        </a:graphic>
      </p:graphicFrame>
      <p:grpSp>
        <p:nvGrpSpPr>
          <p:cNvPr id="39" name="Group 38"/>
          <p:cNvGrpSpPr/>
          <p:nvPr/>
        </p:nvGrpSpPr>
        <p:grpSpPr>
          <a:xfrm>
            <a:off x="4778805" y="1022352"/>
            <a:ext cx="3588299" cy="1950658"/>
            <a:chOff x="4536000" y="1647527"/>
            <a:chExt cx="4388925" cy="2453468"/>
          </a:xfrm>
        </p:grpSpPr>
        <p:grpSp>
          <p:nvGrpSpPr>
            <p:cNvPr id="36" name="Group 35"/>
            <p:cNvGrpSpPr/>
            <p:nvPr/>
          </p:nvGrpSpPr>
          <p:grpSpPr>
            <a:xfrm>
              <a:off x="4536000" y="1647527"/>
              <a:ext cx="4388925" cy="2453468"/>
              <a:chOff x="4794111" y="1668159"/>
              <a:chExt cx="3799557" cy="2124003"/>
            </a:xfrm>
          </p:grpSpPr>
          <p:pic>
            <p:nvPicPr>
              <p:cNvPr id="3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982" b="1772"/>
              <a:stretch/>
            </p:blipFill>
            <p:spPr bwMode="auto">
              <a:xfrm>
                <a:off x="4908601" y="1668159"/>
                <a:ext cx="3685067" cy="20932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5" name="Rectangle 34"/>
              <p:cNvSpPr/>
              <p:nvPr/>
            </p:nvSpPr>
            <p:spPr>
              <a:xfrm>
                <a:off x="7221600" y="3677862"/>
                <a:ext cx="1308038" cy="114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40" name="Rectangle 39"/>
              <p:cNvSpPr/>
              <p:nvPr/>
            </p:nvSpPr>
            <p:spPr>
              <a:xfrm>
                <a:off x="4794111" y="3349314"/>
                <a:ext cx="624872" cy="426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pic>
          <p:nvPicPr>
            <p:cNvPr id="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91" t="81037" r="83386" b="1890"/>
            <a:stretch/>
          </p:blipFill>
          <p:spPr bwMode="auto">
            <a:xfrm>
              <a:off x="4676774" y="3454226"/>
              <a:ext cx="680336" cy="4439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 name="Title 1"/>
          <p:cNvSpPr>
            <a:spLocks noGrp="1"/>
          </p:cNvSpPr>
          <p:nvPr>
            <p:ph type="title"/>
          </p:nvPr>
        </p:nvSpPr>
        <p:spPr/>
        <p:txBody>
          <a:bodyPr/>
          <a:lstStyle/>
          <a:p>
            <a:r>
              <a:rPr lang="en-GB" dirty="0"/>
              <a:t>Make use of UK wind resources – but there are limitations</a:t>
            </a:r>
          </a:p>
        </p:txBody>
      </p:sp>
      <p:sp>
        <p:nvSpPr>
          <p:cNvPr id="5" name="Rectangle 4"/>
          <p:cNvSpPr/>
          <p:nvPr/>
        </p:nvSpPr>
        <p:spPr>
          <a:xfrm>
            <a:off x="19224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GAS</a:t>
            </a:r>
          </a:p>
        </p:txBody>
      </p:sp>
      <p:sp>
        <p:nvSpPr>
          <p:cNvPr id="6" name="Rectangle 5"/>
          <p:cNvSpPr/>
          <p:nvPr/>
        </p:nvSpPr>
        <p:spPr>
          <a:xfrm>
            <a:off x="3265200" y="0"/>
            <a:ext cx="12708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bg1"/>
                </a:solidFill>
                <a:effectLst/>
                <a:uLnTx/>
                <a:uFillTx/>
              </a:rPr>
              <a:t>WIND</a:t>
            </a:r>
          </a:p>
        </p:txBody>
      </p:sp>
      <p:sp>
        <p:nvSpPr>
          <p:cNvPr id="7" name="Rectangle 6"/>
          <p:cNvSpPr/>
          <p:nvPr/>
        </p:nvSpPr>
        <p:spPr>
          <a:xfrm>
            <a:off x="46080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SOLAR</a:t>
            </a:r>
          </a:p>
        </p:txBody>
      </p:sp>
      <p:sp>
        <p:nvSpPr>
          <p:cNvPr id="8" name="Rectangle 7"/>
          <p:cNvSpPr/>
          <p:nvPr/>
        </p:nvSpPr>
        <p:spPr>
          <a:xfrm>
            <a:off x="59508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NUCLEAR</a:t>
            </a:r>
          </a:p>
        </p:txBody>
      </p:sp>
      <p:sp>
        <p:nvSpPr>
          <p:cNvPr id="34" name="Content Placeholder 1"/>
          <p:cNvSpPr txBox="1">
            <a:spLocks/>
          </p:cNvSpPr>
          <p:nvPr/>
        </p:nvSpPr>
        <p:spPr>
          <a:xfrm rot="16200000">
            <a:off x="7858424" y="1790568"/>
            <a:ext cx="1755484" cy="101566"/>
          </a:xfrm>
          <a:prstGeom prst="rect">
            <a:avLst/>
          </a:prstGeom>
        </p:spPr>
        <p:txBody>
          <a:bodyPr vert="horz" wrap="square" lIns="0" tIns="0" rIns="0" bIns="0" rtlCol="0" anchor="b">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accent3"/>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600" b="0" i="0" u="none" strike="noStrike" kern="1200" cap="none" spc="0" normalizeH="0" baseline="0" noProof="0" dirty="0">
                <a:ln>
                  <a:noFill/>
                </a:ln>
                <a:solidFill>
                  <a:schemeClr val="accent5"/>
                </a:solidFill>
                <a:effectLst/>
                <a:uLnTx/>
                <a:uFillTx/>
                <a:latin typeface="+mn-lt"/>
                <a:ea typeface="+mn-ea"/>
                <a:cs typeface="+mn-cs"/>
              </a:rPr>
              <a:t>Source: Map developed by 3Tier, www.3tier.com</a:t>
            </a:r>
          </a:p>
        </p:txBody>
      </p:sp>
      <p:sp>
        <p:nvSpPr>
          <p:cNvPr id="53" name="Freeform 13"/>
          <p:cNvSpPr>
            <a:spLocks noEditPoints="1"/>
          </p:cNvSpPr>
          <p:nvPr/>
        </p:nvSpPr>
        <p:spPr bwMode="auto">
          <a:xfrm>
            <a:off x="3011478" y="17834"/>
            <a:ext cx="165368" cy="18033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54" name="Group 16"/>
          <p:cNvGrpSpPr>
            <a:grpSpLocks noChangeAspect="1"/>
          </p:cNvGrpSpPr>
          <p:nvPr/>
        </p:nvGrpSpPr>
        <p:grpSpPr bwMode="auto">
          <a:xfrm>
            <a:off x="4342749" y="15876"/>
            <a:ext cx="175860" cy="182114"/>
            <a:chOff x="1895" y="601"/>
            <a:chExt cx="1968" cy="2038"/>
          </a:xfrm>
          <a:solidFill>
            <a:schemeClr val="bg1"/>
          </a:solidFill>
        </p:grpSpPr>
        <p:sp>
          <p:nvSpPr>
            <p:cNvPr id="55"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57" name="Freeform 5"/>
          <p:cNvSpPr>
            <a:spLocks noEditPoints="1"/>
          </p:cNvSpPr>
          <p:nvPr/>
        </p:nvSpPr>
        <p:spPr bwMode="auto">
          <a:xfrm>
            <a:off x="5635376" y="17835"/>
            <a:ext cx="221853" cy="18015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accent6">
              <a:lumMod val="9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Freeform 5"/>
          <p:cNvSpPr>
            <a:spLocks/>
          </p:cNvSpPr>
          <p:nvPr/>
        </p:nvSpPr>
        <p:spPr bwMode="auto">
          <a:xfrm>
            <a:off x="6991920" y="15876"/>
            <a:ext cx="210289" cy="182113"/>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6" name="TextBox 45"/>
          <p:cNvSpPr txBox="1"/>
          <p:nvPr/>
        </p:nvSpPr>
        <p:spPr>
          <a:xfrm>
            <a:off x="4896744" y="874019"/>
            <a:ext cx="3484113" cy="15388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ysClr val="windowText" lastClr="000000"/>
                </a:solidFill>
                <a:effectLst/>
                <a:uLnTx/>
                <a:uFillTx/>
              </a:rPr>
              <a:t>The UK is well positioned to use wind resources</a:t>
            </a:r>
          </a:p>
        </p:txBody>
      </p:sp>
      <p:grpSp>
        <p:nvGrpSpPr>
          <p:cNvPr id="48" name="Group 47"/>
          <p:cNvGrpSpPr/>
          <p:nvPr/>
        </p:nvGrpSpPr>
        <p:grpSpPr>
          <a:xfrm>
            <a:off x="0" y="2901663"/>
            <a:ext cx="4427537" cy="1638000"/>
            <a:chOff x="0" y="2805413"/>
            <a:chExt cx="4427537" cy="1638000"/>
          </a:xfrm>
        </p:grpSpPr>
        <p:sp>
          <p:nvSpPr>
            <p:cNvPr id="50" name="Rectangle 49"/>
            <p:cNvSpPr/>
            <p:nvPr/>
          </p:nvSpPr>
          <p:spPr>
            <a:xfrm>
              <a:off x="0" y="2805413"/>
              <a:ext cx="664369" cy="16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chemeClr val="tx1"/>
                </a:solidFill>
                <a:effectLst/>
                <a:uLnTx/>
                <a:uFillTx/>
              </a:endParaRPr>
            </a:p>
          </p:txBody>
        </p:sp>
        <p:sp>
          <p:nvSpPr>
            <p:cNvPr id="51" name="Freeform 50"/>
            <p:cNvSpPr/>
            <p:nvPr/>
          </p:nvSpPr>
          <p:spPr>
            <a:xfrm flipH="1">
              <a:off x="576263" y="2805413"/>
              <a:ext cx="3851274" cy="1638000"/>
            </a:xfrm>
            <a:custGeom>
              <a:avLst/>
              <a:gdLst>
                <a:gd name="connsiteX0" fmla="*/ 3851274 w 3851274"/>
                <a:gd name="connsiteY0" fmla="*/ 0 h 1638000"/>
                <a:gd name="connsiteX1" fmla="*/ 1854000 w 3851274"/>
                <a:gd name="connsiteY1" fmla="*/ 0 h 1638000"/>
                <a:gd name="connsiteX2" fmla="*/ 1478597 w 3851274"/>
                <a:gd name="connsiteY2" fmla="*/ 0 h 1638000"/>
                <a:gd name="connsiteX3" fmla="*/ 0 w 3851274"/>
                <a:gd name="connsiteY3" fmla="*/ 0 h 1638000"/>
                <a:gd name="connsiteX4" fmla="*/ 0 w 3851274"/>
                <a:gd name="connsiteY4" fmla="*/ 504525 h 1638000"/>
                <a:gd name="connsiteX5" fmla="*/ 0 w 3851274"/>
                <a:gd name="connsiteY5" fmla="*/ 606809 h 1638000"/>
                <a:gd name="connsiteX6" fmla="*/ 0 w 3851274"/>
                <a:gd name="connsiteY6" fmla="*/ 717250 h 1638000"/>
                <a:gd name="connsiteX7" fmla="*/ 0 w 3851274"/>
                <a:gd name="connsiteY7" fmla="*/ 1417754 h 1638000"/>
                <a:gd name="connsiteX8" fmla="*/ 220246 w 3851274"/>
                <a:gd name="connsiteY8" fmla="*/ 1638000 h 1638000"/>
                <a:gd name="connsiteX9" fmla="*/ 723900 w 3851274"/>
                <a:gd name="connsiteY9" fmla="*/ 1638000 h 1638000"/>
                <a:gd name="connsiteX10" fmla="*/ 912677 w 3851274"/>
                <a:gd name="connsiteY10" fmla="*/ 1638000 h 1638000"/>
                <a:gd name="connsiteX11" fmla="*/ 1478597 w 3851274"/>
                <a:gd name="connsiteY11" fmla="*/ 1638000 h 1638000"/>
                <a:gd name="connsiteX12" fmla="*/ 1854000 w 3851274"/>
                <a:gd name="connsiteY12" fmla="*/ 1638000 h 1638000"/>
                <a:gd name="connsiteX13" fmla="*/ 3851274 w 3851274"/>
                <a:gd name="connsiteY13"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274" h="1638000">
                  <a:moveTo>
                    <a:pt x="3851274" y="0"/>
                  </a:moveTo>
                  <a:lnTo>
                    <a:pt x="1854000" y="0"/>
                  </a:lnTo>
                  <a:lnTo>
                    <a:pt x="1478597" y="0"/>
                  </a:ln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478597" y="1638000"/>
                  </a:lnTo>
                  <a:lnTo>
                    <a:pt x="1854000" y="1638000"/>
                  </a:lnTo>
                  <a:lnTo>
                    <a:pt x="3851274" y="163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GB" sz="1000" b="1" i="0" u="none" strike="noStrike" kern="0" cap="none" spc="0" normalizeH="0" baseline="0" noProof="0" dirty="0">
                  <a:ln>
                    <a:noFill/>
                  </a:ln>
                  <a:solidFill>
                    <a:schemeClr val="tx1"/>
                  </a:solidFill>
                  <a:effectLst/>
                  <a:uLnTx/>
                  <a:uFillTx/>
                </a:rPr>
                <a:t>Support the development of new low-cost onshore and offshore wind, including on Scotland’s remote islands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tx1"/>
                  </a:solidFill>
                  <a:effectLst/>
                  <a:uLnTx/>
                  <a:uFillTx/>
                </a:rPr>
                <a:t>The UK has the potential to deliver 14% of demand from its onshore</a:t>
              </a:r>
              <a:br>
                <a:rPr kumimoji="0" lang="en-GB" sz="900" b="0" i="0" u="none" strike="noStrike" kern="0" cap="none" spc="0" normalizeH="0" baseline="0" noProof="0" dirty="0">
                  <a:ln>
                    <a:noFill/>
                  </a:ln>
                  <a:solidFill>
                    <a:schemeClr val="tx1"/>
                  </a:solidFill>
                  <a:effectLst/>
                  <a:uLnTx/>
                  <a:uFillTx/>
                </a:rPr>
              </a:br>
              <a:r>
                <a:rPr kumimoji="0" lang="en-GB" sz="900" b="0" i="0" u="none" strike="noStrike" kern="0" cap="none" spc="0" normalizeH="0" baseline="0" noProof="0" dirty="0">
                  <a:ln>
                    <a:noFill/>
                  </a:ln>
                  <a:solidFill>
                    <a:schemeClr val="tx1"/>
                  </a:solidFill>
                  <a:effectLst/>
                  <a:uLnTx/>
                  <a:uFillTx/>
                </a:rPr>
                <a:t>wind resources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tx1"/>
                  </a:solidFill>
                  <a:effectLst/>
                  <a:uLnTx/>
                  <a:uFillTx/>
                </a:rPr>
                <a:t>The cheapest wind power will come from onshore sites in Scotland</a:t>
              </a:r>
              <a:br>
                <a:rPr kumimoji="0" lang="en-GB" sz="900" b="0" i="0" u="none" strike="noStrike" kern="0" cap="none" spc="0" normalizeH="0" baseline="0" noProof="0" dirty="0">
                  <a:ln>
                    <a:noFill/>
                  </a:ln>
                  <a:solidFill>
                    <a:schemeClr val="tx1"/>
                  </a:solidFill>
                  <a:effectLst/>
                  <a:uLnTx/>
                  <a:uFillTx/>
                </a:rPr>
              </a:br>
              <a:r>
                <a:rPr kumimoji="0" lang="en-GB" sz="900" b="0" i="0" u="none" strike="noStrike" kern="0" cap="none" spc="0" normalizeH="0" baseline="0" noProof="0" dirty="0">
                  <a:ln>
                    <a:noFill/>
                  </a:ln>
                  <a:solidFill>
                    <a:schemeClr val="tx1"/>
                  </a:solidFill>
                  <a:effectLst/>
                  <a:uLnTx/>
                  <a:uFillTx/>
                </a:rPr>
                <a:t>where there is local support</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tx1"/>
                  </a:solidFill>
                  <a:effectLst/>
                  <a:uLnTx/>
                  <a:uFillTx/>
                </a:rPr>
                <a:t>Wind projects on remote Scottish islands offer good value for</a:t>
              </a:r>
              <a:br>
                <a:rPr kumimoji="0" lang="en-GB" sz="900" b="0" i="0" u="none" strike="noStrike" kern="0" cap="none" spc="0" normalizeH="0" baseline="0" noProof="0" dirty="0">
                  <a:ln>
                    <a:noFill/>
                  </a:ln>
                  <a:solidFill>
                    <a:schemeClr val="tx1"/>
                  </a:solidFill>
                  <a:effectLst/>
                  <a:uLnTx/>
                  <a:uFillTx/>
                </a:rPr>
              </a:br>
              <a:r>
                <a:rPr kumimoji="0" lang="en-GB" sz="900" b="0" i="0" u="none" strike="noStrike" kern="0" cap="none" spc="0" normalizeH="0" baseline="0" noProof="0" dirty="0">
                  <a:ln>
                    <a:noFill/>
                  </a:ln>
                  <a:solidFill>
                    <a:schemeClr val="tx1"/>
                  </a:solidFill>
                  <a:effectLst/>
                  <a:uLnTx/>
                  <a:uFillTx/>
                </a:rPr>
                <a:t>money and significant community and industrial benefits</a:t>
              </a:r>
            </a:p>
            <a:p>
              <a:pPr marL="0" marR="0" lvl="0" indent="0" defTabSz="914400" eaLnBrk="1" fontAlgn="auto" latinLnBrk="0" hangingPunct="1">
                <a:lnSpc>
                  <a:spcPct val="100000"/>
                </a:lnSpc>
                <a:spcBef>
                  <a:spcPts val="0"/>
                </a:spcBef>
                <a:spcAft>
                  <a:spcPts val="300"/>
                </a:spcAft>
                <a:buClrTx/>
                <a:buSzTx/>
                <a:buFontTx/>
                <a:buNone/>
                <a:tabLst/>
                <a:defRPr/>
              </a:pPr>
              <a:endParaRPr kumimoji="0" lang="en-GB" sz="800" b="0" i="0" u="none" strike="noStrike" kern="0" cap="none" spc="0" normalizeH="0" baseline="0" noProof="0" dirty="0">
                <a:ln>
                  <a:noFill/>
                </a:ln>
                <a:solidFill>
                  <a:schemeClr val="tx1"/>
                </a:solidFill>
                <a:effectLst/>
                <a:uLnTx/>
                <a:uFillTx/>
              </a:endParaRPr>
            </a:p>
          </p:txBody>
        </p:sp>
      </p:grpSp>
      <p:sp>
        <p:nvSpPr>
          <p:cNvPr id="52" name="Freeform 51"/>
          <p:cNvSpPr/>
          <p:nvPr/>
        </p:nvSpPr>
        <p:spPr>
          <a:xfrm flipH="1">
            <a:off x="2573538"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Intermittent: wind farms on average only produce 30-45% of their potential power</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Every new MW of capacity adds cost and complexity</a:t>
            </a:r>
            <a:br>
              <a:rPr kumimoji="0" lang="en-GB" sz="800" b="0" i="0" u="none" strike="noStrike" kern="0" cap="none" spc="0" normalizeH="0" baseline="0" noProof="0" dirty="0">
                <a:ln>
                  <a:noFill/>
                </a:ln>
                <a:solidFill>
                  <a:schemeClr val="bg1"/>
                </a:solidFill>
                <a:effectLst/>
                <a:uLnTx/>
                <a:uFillTx/>
              </a:rPr>
            </a:br>
            <a:r>
              <a:rPr kumimoji="0" lang="en-GB" sz="800" b="0" i="0" u="none" strike="noStrike" kern="0" cap="none" spc="0" normalizeH="0" baseline="0" noProof="0" dirty="0">
                <a:ln>
                  <a:noFill/>
                </a:ln>
                <a:solidFill>
                  <a:schemeClr val="bg1"/>
                </a:solidFill>
                <a:effectLst/>
                <a:uLnTx/>
                <a:uFillTx/>
              </a:rPr>
              <a:t>to managing the grid</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Varying levels of public acceptability – more popular in Scotland where sites are best</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800" b="0" i="0" u="none" strike="noStrike" kern="0" cap="none" spc="0" normalizeH="0" baseline="0" noProof="0" dirty="0">
              <a:ln>
                <a:noFill/>
              </a:ln>
              <a:solidFill>
                <a:schemeClr val="bg1"/>
              </a:solidFill>
              <a:effectLst/>
              <a:uLnTx/>
              <a:uFillTx/>
            </a:endParaRPr>
          </a:p>
        </p:txBody>
      </p:sp>
      <p:sp>
        <p:nvSpPr>
          <p:cNvPr id="58" name="Freeform 57"/>
          <p:cNvSpPr/>
          <p:nvPr/>
        </p:nvSpPr>
        <p:spPr>
          <a:xfrm flipH="1">
            <a:off x="576263"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A plentiful UK natural resource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Low carbon</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Costs have fallen</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Community support in Scotland and remote islands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800" b="0" i="0" u="none" strike="noStrike" kern="0" cap="none" spc="0" normalizeH="0" baseline="0" noProof="0" dirty="0">
              <a:ln>
                <a:noFill/>
              </a:ln>
              <a:solidFill>
                <a:schemeClr val="bg1"/>
              </a:solidFill>
              <a:effectLst/>
              <a:uLnTx/>
              <a:uFillTx/>
            </a:endParaRPr>
          </a:p>
        </p:txBody>
      </p:sp>
      <p:grpSp>
        <p:nvGrpSpPr>
          <p:cNvPr id="59" name="Group 58"/>
          <p:cNvGrpSpPr/>
          <p:nvPr/>
        </p:nvGrpSpPr>
        <p:grpSpPr>
          <a:xfrm>
            <a:off x="1984874" y="2211939"/>
            <a:ext cx="360000" cy="360000"/>
            <a:chOff x="-873125" y="1150275"/>
            <a:chExt cx="288000" cy="288000"/>
          </a:xfrm>
        </p:grpSpPr>
        <p:sp>
          <p:nvSpPr>
            <p:cNvPr id="60" name="Oval 59"/>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61" name="Group 60"/>
            <p:cNvGrpSpPr/>
            <p:nvPr/>
          </p:nvGrpSpPr>
          <p:grpSpPr>
            <a:xfrm>
              <a:off x="-801125" y="1222275"/>
              <a:ext cx="144000" cy="144000"/>
              <a:chOff x="-395850" y="108000"/>
              <a:chExt cx="144000" cy="144000"/>
            </a:xfrm>
            <a:solidFill>
              <a:schemeClr val="bg1"/>
            </a:solidFill>
          </p:grpSpPr>
          <p:sp>
            <p:nvSpPr>
              <p:cNvPr id="62" name="Rectangle 61"/>
              <p:cNvSpPr/>
              <p:nvPr/>
            </p:nvSpPr>
            <p:spPr>
              <a:xfrm>
                <a:off x="-341850" y="108000"/>
                <a:ext cx="36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63" name="Rectangle 62"/>
              <p:cNvSpPr/>
              <p:nvPr/>
            </p:nvSpPr>
            <p:spPr>
              <a:xfrm>
                <a:off x="-395850" y="162000"/>
                <a:ext cx="144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grpSp>
      <p:grpSp>
        <p:nvGrpSpPr>
          <p:cNvPr id="64" name="Group 63"/>
          <p:cNvGrpSpPr/>
          <p:nvPr/>
        </p:nvGrpSpPr>
        <p:grpSpPr>
          <a:xfrm>
            <a:off x="3970203" y="2273831"/>
            <a:ext cx="354119" cy="354119"/>
            <a:chOff x="-873125" y="1150275"/>
            <a:chExt cx="288000" cy="288000"/>
          </a:xfrm>
        </p:grpSpPr>
        <p:sp>
          <p:nvSpPr>
            <p:cNvPr id="65" name="Oval 64"/>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66" name="Rectangle 65"/>
            <p:cNvSpPr/>
            <p:nvPr/>
          </p:nvSpPr>
          <p:spPr>
            <a:xfrm>
              <a:off x="-801125" y="1276275"/>
              <a:ext cx="144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grpSp>
        <p:nvGrpSpPr>
          <p:cNvPr id="67" name="Group 66"/>
          <p:cNvGrpSpPr/>
          <p:nvPr/>
        </p:nvGrpSpPr>
        <p:grpSpPr>
          <a:xfrm>
            <a:off x="3977538" y="4083782"/>
            <a:ext cx="360000" cy="360000"/>
            <a:chOff x="3977538" y="3987532"/>
            <a:chExt cx="360000" cy="360000"/>
          </a:xfrm>
        </p:grpSpPr>
        <p:sp>
          <p:nvSpPr>
            <p:cNvPr id="73" name="Oval 72"/>
            <p:cNvSpPr/>
            <p:nvPr/>
          </p:nvSpPr>
          <p:spPr>
            <a:xfrm>
              <a:off x="3977538" y="3987532"/>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74" name="Group 4"/>
            <p:cNvGrpSpPr>
              <a:grpSpLocks noChangeAspect="1"/>
            </p:cNvGrpSpPr>
            <p:nvPr/>
          </p:nvGrpSpPr>
          <p:grpSpPr bwMode="auto">
            <a:xfrm>
              <a:off x="4091743" y="4045857"/>
              <a:ext cx="131590" cy="243351"/>
              <a:chOff x="2329" y="610"/>
              <a:chExt cx="1095" cy="2025"/>
            </a:xfrm>
            <a:solidFill>
              <a:schemeClr val="bg1"/>
            </a:solidFill>
          </p:grpSpPr>
          <p:sp>
            <p:nvSpPr>
              <p:cNvPr id="75" name="Freeform 5"/>
              <p:cNvSpPr>
                <a:spLocks/>
              </p:cNvSpPr>
              <p:nvPr/>
            </p:nvSpPr>
            <p:spPr bwMode="auto">
              <a:xfrm>
                <a:off x="2819" y="610"/>
                <a:ext cx="91" cy="298"/>
              </a:xfrm>
              <a:custGeom>
                <a:avLst/>
                <a:gdLst>
                  <a:gd name="T0" fmla="*/ 19 w 38"/>
                  <a:gd name="T1" fmla="*/ 123 h 126"/>
                  <a:gd name="T2" fmla="*/ 38 w 38"/>
                  <a:gd name="T3" fmla="*/ 95 h 126"/>
                  <a:gd name="T4" fmla="*/ 38 w 38"/>
                  <a:gd name="T5" fmla="*/ 0 h 126"/>
                  <a:gd name="T6" fmla="*/ 31 w 38"/>
                  <a:gd name="T7" fmla="*/ 0 h 126"/>
                  <a:gd name="T8" fmla="*/ 0 w 38"/>
                  <a:gd name="T9" fmla="*/ 30 h 126"/>
                  <a:gd name="T10" fmla="*/ 0 w 38"/>
                  <a:gd name="T11" fmla="*/ 126 h 126"/>
                  <a:gd name="T12" fmla="*/ 8 w 38"/>
                  <a:gd name="T13" fmla="*/ 126 h 126"/>
                  <a:gd name="T14" fmla="*/ 19 w 38"/>
                  <a:gd name="T15" fmla="*/ 123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6">
                    <a:moveTo>
                      <a:pt x="19" y="123"/>
                    </a:moveTo>
                    <a:cubicBezTo>
                      <a:pt x="31" y="119"/>
                      <a:pt x="38" y="108"/>
                      <a:pt x="38" y="95"/>
                    </a:cubicBezTo>
                    <a:cubicBezTo>
                      <a:pt x="38" y="0"/>
                      <a:pt x="38" y="0"/>
                      <a:pt x="38" y="0"/>
                    </a:cubicBezTo>
                    <a:cubicBezTo>
                      <a:pt x="31" y="0"/>
                      <a:pt x="31" y="0"/>
                      <a:pt x="31" y="0"/>
                    </a:cubicBezTo>
                    <a:cubicBezTo>
                      <a:pt x="14" y="0"/>
                      <a:pt x="0" y="13"/>
                      <a:pt x="0" y="30"/>
                    </a:cubicBezTo>
                    <a:cubicBezTo>
                      <a:pt x="0" y="126"/>
                      <a:pt x="0" y="126"/>
                      <a:pt x="0" y="126"/>
                    </a:cubicBezTo>
                    <a:cubicBezTo>
                      <a:pt x="8" y="126"/>
                      <a:pt x="8" y="126"/>
                      <a:pt x="8" y="126"/>
                    </a:cubicBezTo>
                    <a:cubicBezTo>
                      <a:pt x="12" y="126"/>
                      <a:pt x="16" y="125"/>
                      <a:pt x="19" y="1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6" name="Freeform 6"/>
              <p:cNvSpPr>
                <a:spLocks/>
              </p:cNvSpPr>
              <p:nvPr/>
            </p:nvSpPr>
            <p:spPr bwMode="auto">
              <a:xfrm>
                <a:off x="3148" y="818"/>
                <a:ext cx="276" cy="230"/>
              </a:xfrm>
              <a:custGeom>
                <a:avLst/>
                <a:gdLst>
                  <a:gd name="T0" fmla="*/ 67 w 116"/>
                  <a:gd name="T1" fmla="*/ 12 h 97"/>
                  <a:gd name="T2" fmla="*/ 0 w 116"/>
                  <a:gd name="T3" fmla="*/ 79 h 97"/>
                  <a:gd name="T4" fmla="*/ 5 w 116"/>
                  <a:gd name="T5" fmla="*/ 85 h 97"/>
                  <a:gd name="T6" fmla="*/ 49 w 116"/>
                  <a:gd name="T7" fmla="*/ 85 h 97"/>
                  <a:gd name="T8" fmla="*/ 116 w 116"/>
                  <a:gd name="T9" fmla="*/ 17 h 97"/>
                  <a:gd name="T10" fmla="*/ 111 w 116"/>
                  <a:gd name="T11" fmla="*/ 12 h 97"/>
                  <a:gd name="T12" fmla="*/ 67 w 116"/>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16" h="97">
                    <a:moveTo>
                      <a:pt x="67" y="12"/>
                    </a:moveTo>
                    <a:cubicBezTo>
                      <a:pt x="0" y="79"/>
                      <a:pt x="0" y="79"/>
                      <a:pt x="0" y="79"/>
                    </a:cubicBezTo>
                    <a:cubicBezTo>
                      <a:pt x="5" y="85"/>
                      <a:pt x="5" y="85"/>
                      <a:pt x="5" y="85"/>
                    </a:cubicBezTo>
                    <a:cubicBezTo>
                      <a:pt x="17" y="97"/>
                      <a:pt x="37" y="97"/>
                      <a:pt x="49" y="85"/>
                    </a:cubicBezTo>
                    <a:cubicBezTo>
                      <a:pt x="116" y="17"/>
                      <a:pt x="116" y="17"/>
                      <a:pt x="116" y="17"/>
                    </a:cubicBezTo>
                    <a:cubicBezTo>
                      <a:pt x="111" y="12"/>
                      <a:pt x="111" y="12"/>
                      <a:pt x="111" y="12"/>
                    </a:cubicBezTo>
                    <a:cubicBezTo>
                      <a:pt x="99" y="0"/>
                      <a:pt x="79" y="0"/>
                      <a:pt x="67"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7" name="Freeform 7"/>
              <p:cNvSpPr>
                <a:spLocks/>
              </p:cNvSpPr>
              <p:nvPr/>
            </p:nvSpPr>
            <p:spPr bwMode="auto">
              <a:xfrm>
                <a:off x="2329" y="792"/>
                <a:ext cx="231" cy="277"/>
              </a:xfrm>
              <a:custGeom>
                <a:avLst/>
                <a:gdLst>
                  <a:gd name="T0" fmla="*/ 85 w 97"/>
                  <a:gd name="T1" fmla="*/ 111 h 117"/>
                  <a:gd name="T2" fmla="*/ 85 w 97"/>
                  <a:gd name="T3" fmla="*/ 68 h 117"/>
                  <a:gd name="T4" fmla="*/ 17 w 97"/>
                  <a:gd name="T5" fmla="*/ 0 h 117"/>
                  <a:gd name="T6" fmla="*/ 12 w 97"/>
                  <a:gd name="T7" fmla="*/ 6 h 117"/>
                  <a:gd name="T8" fmla="*/ 12 w 97"/>
                  <a:gd name="T9" fmla="*/ 49 h 117"/>
                  <a:gd name="T10" fmla="*/ 79 w 97"/>
                  <a:gd name="T11" fmla="*/ 117 h 117"/>
                  <a:gd name="T12" fmla="*/ 85 w 97"/>
                  <a:gd name="T13" fmla="*/ 111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85" y="111"/>
                    </a:moveTo>
                    <a:cubicBezTo>
                      <a:pt x="97" y="99"/>
                      <a:pt x="97" y="80"/>
                      <a:pt x="85" y="68"/>
                    </a:cubicBezTo>
                    <a:cubicBezTo>
                      <a:pt x="17" y="0"/>
                      <a:pt x="17" y="0"/>
                      <a:pt x="17" y="0"/>
                    </a:cubicBezTo>
                    <a:cubicBezTo>
                      <a:pt x="12" y="6"/>
                      <a:pt x="12" y="6"/>
                      <a:pt x="12" y="6"/>
                    </a:cubicBezTo>
                    <a:cubicBezTo>
                      <a:pt x="0" y="18"/>
                      <a:pt x="0" y="37"/>
                      <a:pt x="12" y="49"/>
                    </a:cubicBezTo>
                    <a:cubicBezTo>
                      <a:pt x="79" y="117"/>
                      <a:pt x="79" y="117"/>
                      <a:pt x="79" y="117"/>
                    </a:cubicBezTo>
                    <a:lnTo>
                      <a:pt x="85" y="1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8" name="Freeform 8"/>
              <p:cNvSpPr>
                <a:spLocks/>
              </p:cNvSpPr>
              <p:nvPr/>
            </p:nvSpPr>
            <p:spPr bwMode="auto">
              <a:xfrm>
                <a:off x="2791" y="2588"/>
                <a:ext cx="133" cy="47"/>
              </a:xfrm>
              <a:custGeom>
                <a:avLst/>
                <a:gdLst>
                  <a:gd name="T0" fmla="*/ 28 w 56"/>
                  <a:gd name="T1" fmla="*/ 20 h 20"/>
                  <a:gd name="T2" fmla="*/ 56 w 56"/>
                  <a:gd name="T3" fmla="*/ 0 h 20"/>
                  <a:gd name="T4" fmla="*/ 0 w 56"/>
                  <a:gd name="T5" fmla="*/ 0 h 20"/>
                  <a:gd name="T6" fmla="*/ 28 w 56"/>
                  <a:gd name="T7" fmla="*/ 20 h 20"/>
                </a:gdLst>
                <a:ahLst/>
                <a:cxnLst>
                  <a:cxn ang="0">
                    <a:pos x="T0" y="T1"/>
                  </a:cxn>
                  <a:cxn ang="0">
                    <a:pos x="T2" y="T3"/>
                  </a:cxn>
                  <a:cxn ang="0">
                    <a:pos x="T4" y="T5"/>
                  </a:cxn>
                  <a:cxn ang="0">
                    <a:pos x="T6" y="T7"/>
                  </a:cxn>
                </a:cxnLst>
                <a:rect l="0" t="0" r="r" b="b"/>
                <a:pathLst>
                  <a:path w="56" h="20">
                    <a:moveTo>
                      <a:pt x="28" y="20"/>
                    </a:moveTo>
                    <a:cubicBezTo>
                      <a:pt x="41" y="20"/>
                      <a:pt x="52" y="12"/>
                      <a:pt x="56" y="0"/>
                    </a:cubicBezTo>
                    <a:cubicBezTo>
                      <a:pt x="0" y="0"/>
                      <a:pt x="0" y="0"/>
                      <a:pt x="0" y="0"/>
                    </a:cubicBezTo>
                    <a:cubicBezTo>
                      <a:pt x="4" y="12"/>
                      <a:pt x="15" y="20"/>
                      <a:pt x="28"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9" name="Freeform 9"/>
              <p:cNvSpPr>
                <a:spLocks/>
              </p:cNvSpPr>
              <p:nvPr/>
            </p:nvSpPr>
            <p:spPr bwMode="auto">
              <a:xfrm>
                <a:off x="2646" y="2242"/>
                <a:ext cx="454" cy="171"/>
              </a:xfrm>
              <a:custGeom>
                <a:avLst/>
                <a:gdLst>
                  <a:gd name="T0" fmla="*/ 174 w 191"/>
                  <a:gd name="T1" fmla="*/ 1 h 72"/>
                  <a:gd name="T2" fmla="*/ 11 w 191"/>
                  <a:gd name="T3" fmla="*/ 46 h 72"/>
                  <a:gd name="T4" fmla="*/ 2 w 191"/>
                  <a:gd name="T5" fmla="*/ 61 h 72"/>
                  <a:gd name="T6" fmla="*/ 17 w 191"/>
                  <a:gd name="T7" fmla="*/ 70 h 72"/>
                  <a:gd name="T8" fmla="*/ 181 w 191"/>
                  <a:gd name="T9" fmla="*/ 25 h 72"/>
                  <a:gd name="T10" fmla="*/ 189 w 191"/>
                  <a:gd name="T11" fmla="*/ 10 h 72"/>
                  <a:gd name="T12" fmla="*/ 174 w 191"/>
                  <a:gd name="T13" fmla="*/ 1 h 72"/>
                </a:gdLst>
                <a:ahLst/>
                <a:cxnLst>
                  <a:cxn ang="0">
                    <a:pos x="T0" y="T1"/>
                  </a:cxn>
                  <a:cxn ang="0">
                    <a:pos x="T2" y="T3"/>
                  </a:cxn>
                  <a:cxn ang="0">
                    <a:pos x="T4" y="T5"/>
                  </a:cxn>
                  <a:cxn ang="0">
                    <a:pos x="T6" y="T7"/>
                  </a:cxn>
                  <a:cxn ang="0">
                    <a:pos x="T8" y="T9"/>
                  </a:cxn>
                  <a:cxn ang="0">
                    <a:pos x="T10" y="T11"/>
                  </a:cxn>
                  <a:cxn ang="0">
                    <a:pos x="T12" y="T13"/>
                  </a:cxn>
                </a:cxnLst>
                <a:rect l="0" t="0" r="r" b="b"/>
                <a:pathLst>
                  <a:path w="191" h="72">
                    <a:moveTo>
                      <a:pt x="174" y="1"/>
                    </a:moveTo>
                    <a:cubicBezTo>
                      <a:pt x="11" y="46"/>
                      <a:pt x="11" y="46"/>
                      <a:pt x="11" y="46"/>
                    </a:cubicBezTo>
                    <a:cubicBezTo>
                      <a:pt x="4" y="48"/>
                      <a:pt x="0" y="55"/>
                      <a:pt x="2" y="61"/>
                    </a:cubicBezTo>
                    <a:cubicBezTo>
                      <a:pt x="4" y="68"/>
                      <a:pt x="10" y="72"/>
                      <a:pt x="17" y="70"/>
                    </a:cubicBezTo>
                    <a:cubicBezTo>
                      <a:pt x="181" y="25"/>
                      <a:pt x="181" y="25"/>
                      <a:pt x="181" y="25"/>
                    </a:cubicBezTo>
                    <a:cubicBezTo>
                      <a:pt x="187" y="24"/>
                      <a:pt x="191" y="17"/>
                      <a:pt x="189" y="10"/>
                    </a:cubicBezTo>
                    <a:cubicBezTo>
                      <a:pt x="187" y="4"/>
                      <a:pt x="181" y="0"/>
                      <a:pt x="174"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0" name="Freeform 10"/>
              <p:cNvSpPr>
                <a:spLocks/>
              </p:cNvSpPr>
              <p:nvPr/>
            </p:nvSpPr>
            <p:spPr bwMode="auto">
              <a:xfrm>
                <a:off x="2691" y="2342"/>
                <a:ext cx="409" cy="225"/>
              </a:xfrm>
              <a:custGeom>
                <a:avLst/>
                <a:gdLst>
                  <a:gd name="T0" fmla="*/ 155 w 172"/>
                  <a:gd name="T1" fmla="*/ 2 h 95"/>
                  <a:gd name="T2" fmla="*/ 11 w 172"/>
                  <a:gd name="T3" fmla="*/ 41 h 95"/>
                  <a:gd name="T4" fmla="*/ 3 w 172"/>
                  <a:gd name="T5" fmla="*/ 47 h 95"/>
                  <a:gd name="T6" fmla="*/ 3 w 172"/>
                  <a:gd name="T7" fmla="*/ 47 h 95"/>
                  <a:gd name="T8" fmla="*/ 6 w 172"/>
                  <a:gd name="T9" fmla="*/ 64 h 95"/>
                  <a:gd name="T10" fmla="*/ 22 w 172"/>
                  <a:gd name="T11" fmla="*/ 91 h 95"/>
                  <a:gd name="T12" fmla="*/ 22 w 172"/>
                  <a:gd name="T13" fmla="*/ 91 h 95"/>
                  <a:gd name="T14" fmla="*/ 29 w 172"/>
                  <a:gd name="T15" fmla="*/ 95 h 95"/>
                  <a:gd name="T16" fmla="*/ 70 w 172"/>
                  <a:gd name="T17" fmla="*/ 95 h 95"/>
                  <a:gd name="T18" fmla="*/ 111 w 172"/>
                  <a:gd name="T19" fmla="*/ 95 h 95"/>
                  <a:gd name="T20" fmla="*/ 117 w 172"/>
                  <a:gd name="T21" fmla="*/ 91 h 95"/>
                  <a:gd name="T22" fmla="*/ 117 w 172"/>
                  <a:gd name="T23" fmla="*/ 91 h 95"/>
                  <a:gd name="T24" fmla="*/ 144 w 172"/>
                  <a:gd name="T25" fmla="*/ 31 h 95"/>
                  <a:gd name="T26" fmla="*/ 162 w 172"/>
                  <a:gd name="T27" fmla="*/ 26 h 95"/>
                  <a:gd name="T28" fmla="*/ 170 w 172"/>
                  <a:gd name="T29" fmla="*/ 11 h 95"/>
                  <a:gd name="T30" fmla="*/ 155 w 172"/>
                  <a:gd name="T31"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95">
                    <a:moveTo>
                      <a:pt x="155" y="2"/>
                    </a:moveTo>
                    <a:cubicBezTo>
                      <a:pt x="11" y="41"/>
                      <a:pt x="11" y="41"/>
                      <a:pt x="11" y="41"/>
                    </a:cubicBezTo>
                    <a:cubicBezTo>
                      <a:pt x="7" y="42"/>
                      <a:pt x="5" y="44"/>
                      <a:pt x="3" y="47"/>
                    </a:cubicBezTo>
                    <a:cubicBezTo>
                      <a:pt x="3" y="47"/>
                      <a:pt x="3" y="47"/>
                      <a:pt x="3" y="47"/>
                    </a:cubicBezTo>
                    <a:cubicBezTo>
                      <a:pt x="0" y="53"/>
                      <a:pt x="4" y="60"/>
                      <a:pt x="6" y="64"/>
                    </a:cubicBezTo>
                    <a:cubicBezTo>
                      <a:pt x="22" y="91"/>
                      <a:pt x="22" y="91"/>
                      <a:pt x="22" y="91"/>
                    </a:cubicBezTo>
                    <a:cubicBezTo>
                      <a:pt x="22" y="91"/>
                      <a:pt x="22" y="91"/>
                      <a:pt x="22" y="91"/>
                    </a:cubicBezTo>
                    <a:cubicBezTo>
                      <a:pt x="23" y="93"/>
                      <a:pt x="25" y="95"/>
                      <a:pt x="29" y="95"/>
                    </a:cubicBezTo>
                    <a:cubicBezTo>
                      <a:pt x="70" y="95"/>
                      <a:pt x="70" y="95"/>
                      <a:pt x="70" y="95"/>
                    </a:cubicBezTo>
                    <a:cubicBezTo>
                      <a:pt x="111" y="95"/>
                      <a:pt x="111" y="95"/>
                      <a:pt x="111" y="95"/>
                    </a:cubicBezTo>
                    <a:cubicBezTo>
                      <a:pt x="114" y="95"/>
                      <a:pt x="116" y="93"/>
                      <a:pt x="117" y="91"/>
                    </a:cubicBezTo>
                    <a:cubicBezTo>
                      <a:pt x="117" y="91"/>
                      <a:pt x="117" y="91"/>
                      <a:pt x="117" y="91"/>
                    </a:cubicBezTo>
                    <a:cubicBezTo>
                      <a:pt x="144" y="31"/>
                      <a:pt x="144" y="31"/>
                      <a:pt x="144" y="31"/>
                    </a:cubicBezTo>
                    <a:cubicBezTo>
                      <a:pt x="162" y="26"/>
                      <a:pt x="162" y="26"/>
                      <a:pt x="162" y="26"/>
                    </a:cubicBezTo>
                    <a:cubicBezTo>
                      <a:pt x="168" y="24"/>
                      <a:pt x="172" y="17"/>
                      <a:pt x="170" y="11"/>
                    </a:cubicBezTo>
                    <a:cubicBezTo>
                      <a:pt x="168" y="4"/>
                      <a:pt x="162" y="0"/>
                      <a:pt x="15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1" name="Freeform 11"/>
              <p:cNvSpPr>
                <a:spLocks noEditPoints="1"/>
              </p:cNvSpPr>
              <p:nvPr/>
            </p:nvSpPr>
            <p:spPr bwMode="auto">
              <a:xfrm>
                <a:off x="2617" y="1095"/>
                <a:ext cx="512" cy="1216"/>
              </a:xfrm>
              <a:custGeom>
                <a:avLst/>
                <a:gdLst>
                  <a:gd name="T0" fmla="*/ 132 w 215"/>
                  <a:gd name="T1" fmla="*/ 10 h 513"/>
                  <a:gd name="T2" fmla="*/ 105 w 215"/>
                  <a:gd name="T3" fmla="*/ 3 h 513"/>
                  <a:gd name="T4" fmla="*/ 80 w 215"/>
                  <a:gd name="T5" fmla="*/ 10 h 513"/>
                  <a:gd name="T6" fmla="*/ 0 w 215"/>
                  <a:gd name="T7" fmla="*/ 61 h 513"/>
                  <a:gd name="T8" fmla="*/ 0 w 215"/>
                  <a:gd name="T9" fmla="*/ 447 h 513"/>
                  <a:gd name="T10" fmla="*/ 17 w 215"/>
                  <a:gd name="T11" fmla="*/ 463 h 513"/>
                  <a:gd name="T12" fmla="*/ 111 w 215"/>
                  <a:gd name="T13" fmla="*/ 463 h 513"/>
                  <a:gd name="T14" fmla="*/ 23 w 215"/>
                  <a:gd name="T15" fmla="*/ 487 h 513"/>
                  <a:gd name="T16" fmla="*/ 14 w 215"/>
                  <a:gd name="T17" fmla="*/ 503 h 513"/>
                  <a:gd name="T18" fmla="*/ 29 w 215"/>
                  <a:gd name="T19" fmla="*/ 511 h 513"/>
                  <a:gd name="T20" fmla="*/ 198 w 215"/>
                  <a:gd name="T21" fmla="*/ 465 h 513"/>
                  <a:gd name="T22" fmla="*/ 199 w 215"/>
                  <a:gd name="T23" fmla="*/ 465 h 513"/>
                  <a:gd name="T24" fmla="*/ 202 w 215"/>
                  <a:gd name="T25" fmla="*/ 464 h 513"/>
                  <a:gd name="T26" fmla="*/ 214 w 215"/>
                  <a:gd name="T27" fmla="*/ 451 h 513"/>
                  <a:gd name="T28" fmla="*/ 214 w 215"/>
                  <a:gd name="T29" fmla="*/ 451 h 513"/>
                  <a:gd name="T30" fmla="*/ 215 w 215"/>
                  <a:gd name="T31" fmla="*/ 447 h 513"/>
                  <a:gd name="T32" fmla="*/ 215 w 215"/>
                  <a:gd name="T33" fmla="*/ 447 h 513"/>
                  <a:gd name="T34" fmla="*/ 215 w 215"/>
                  <a:gd name="T35" fmla="*/ 446 h 513"/>
                  <a:gd name="T36" fmla="*/ 215 w 215"/>
                  <a:gd name="T37" fmla="*/ 407 h 513"/>
                  <a:gd name="T38" fmla="*/ 215 w 215"/>
                  <a:gd name="T39" fmla="*/ 373 h 513"/>
                  <a:gd name="T40" fmla="*/ 215 w 215"/>
                  <a:gd name="T41" fmla="*/ 61 h 513"/>
                  <a:gd name="T42" fmla="*/ 132 w 215"/>
                  <a:gd name="T43" fmla="*/ 10 h 513"/>
                  <a:gd name="T44" fmla="*/ 60 w 215"/>
                  <a:gd name="T45" fmla="*/ 244 h 513"/>
                  <a:gd name="T46" fmla="*/ 37 w 215"/>
                  <a:gd name="T47" fmla="*/ 244 h 513"/>
                  <a:gd name="T48" fmla="*/ 37 w 215"/>
                  <a:gd name="T49" fmla="*/ 79 h 513"/>
                  <a:gd name="T50" fmla="*/ 60 w 215"/>
                  <a:gd name="T51" fmla="*/ 54 h 513"/>
                  <a:gd name="T52" fmla="*/ 60 w 215"/>
                  <a:gd name="T53" fmla="*/ 244 h 513"/>
                  <a:gd name="T54" fmla="*/ 117 w 215"/>
                  <a:gd name="T55" fmla="*/ 244 h 513"/>
                  <a:gd name="T56" fmla="*/ 93 w 215"/>
                  <a:gd name="T57" fmla="*/ 244 h 513"/>
                  <a:gd name="T58" fmla="*/ 93 w 215"/>
                  <a:gd name="T59" fmla="*/ 61 h 513"/>
                  <a:gd name="T60" fmla="*/ 105 w 215"/>
                  <a:gd name="T61" fmla="*/ 49 h 513"/>
                  <a:gd name="T62" fmla="*/ 117 w 215"/>
                  <a:gd name="T63" fmla="*/ 61 h 513"/>
                  <a:gd name="T64" fmla="*/ 117 w 215"/>
                  <a:gd name="T65" fmla="*/ 244 h 513"/>
                  <a:gd name="T66" fmla="*/ 177 w 215"/>
                  <a:gd name="T67" fmla="*/ 244 h 513"/>
                  <a:gd name="T68" fmla="*/ 154 w 215"/>
                  <a:gd name="T69" fmla="*/ 244 h 513"/>
                  <a:gd name="T70" fmla="*/ 154 w 215"/>
                  <a:gd name="T71" fmla="*/ 54 h 513"/>
                  <a:gd name="T72" fmla="*/ 177 w 215"/>
                  <a:gd name="T73" fmla="*/ 79 h 513"/>
                  <a:gd name="T74" fmla="*/ 177 w 215"/>
                  <a:gd name="T75" fmla="*/ 2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513">
                    <a:moveTo>
                      <a:pt x="132" y="10"/>
                    </a:moveTo>
                    <a:cubicBezTo>
                      <a:pt x="125" y="6"/>
                      <a:pt x="116" y="3"/>
                      <a:pt x="105" y="3"/>
                    </a:cubicBezTo>
                    <a:cubicBezTo>
                      <a:pt x="96" y="3"/>
                      <a:pt x="87" y="5"/>
                      <a:pt x="80" y="10"/>
                    </a:cubicBezTo>
                    <a:cubicBezTo>
                      <a:pt x="51" y="4"/>
                      <a:pt x="0" y="3"/>
                      <a:pt x="0" y="61"/>
                    </a:cubicBezTo>
                    <a:cubicBezTo>
                      <a:pt x="0" y="138"/>
                      <a:pt x="0" y="421"/>
                      <a:pt x="0" y="447"/>
                    </a:cubicBezTo>
                    <a:cubicBezTo>
                      <a:pt x="0" y="456"/>
                      <a:pt x="8" y="463"/>
                      <a:pt x="17" y="463"/>
                    </a:cubicBezTo>
                    <a:cubicBezTo>
                      <a:pt x="111" y="463"/>
                      <a:pt x="111" y="463"/>
                      <a:pt x="111" y="463"/>
                    </a:cubicBezTo>
                    <a:cubicBezTo>
                      <a:pt x="23" y="487"/>
                      <a:pt x="23" y="487"/>
                      <a:pt x="23" y="487"/>
                    </a:cubicBezTo>
                    <a:cubicBezTo>
                      <a:pt x="16" y="489"/>
                      <a:pt x="12" y="496"/>
                      <a:pt x="14" y="503"/>
                    </a:cubicBezTo>
                    <a:cubicBezTo>
                      <a:pt x="16" y="509"/>
                      <a:pt x="22" y="513"/>
                      <a:pt x="29" y="511"/>
                    </a:cubicBezTo>
                    <a:cubicBezTo>
                      <a:pt x="198" y="465"/>
                      <a:pt x="198" y="465"/>
                      <a:pt x="198" y="465"/>
                    </a:cubicBezTo>
                    <a:cubicBezTo>
                      <a:pt x="198" y="465"/>
                      <a:pt x="198" y="465"/>
                      <a:pt x="199" y="465"/>
                    </a:cubicBezTo>
                    <a:cubicBezTo>
                      <a:pt x="200" y="465"/>
                      <a:pt x="201" y="465"/>
                      <a:pt x="202" y="464"/>
                    </a:cubicBezTo>
                    <a:cubicBezTo>
                      <a:pt x="207" y="462"/>
                      <a:pt x="213" y="459"/>
                      <a:pt x="214" y="451"/>
                    </a:cubicBezTo>
                    <a:cubicBezTo>
                      <a:pt x="214" y="451"/>
                      <a:pt x="214" y="451"/>
                      <a:pt x="214" y="451"/>
                    </a:cubicBezTo>
                    <a:cubicBezTo>
                      <a:pt x="215" y="450"/>
                      <a:pt x="215" y="449"/>
                      <a:pt x="215" y="447"/>
                    </a:cubicBezTo>
                    <a:cubicBezTo>
                      <a:pt x="215" y="447"/>
                      <a:pt x="215" y="447"/>
                      <a:pt x="215" y="447"/>
                    </a:cubicBezTo>
                    <a:cubicBezTo>
                      <a:pt x="215" y="447"/>
                      <a:pt x="215" y="446"/>
                      <a:pt x="215" y="446"/>
                    </a:cubicBezTo>
                    <a:cubicBezTo>
                      <a:pt x="215" y="441"/>
                      <a:pt x="215" y="427"/>
                      <a:pt x="215" y="407"/>
                    </a:cubicBezTo>
                    <a:cubicBezTo>
                      <a:pt x="215" y="397"/>
                      <a:pt x="215" y="386"/>
                      <a:pt x="215" y="373"/>
                    </a:cubicBezTo>
                    <a:cubicBezTo>
                      <a:pt x="215" y="277"/>
                      <a:pt x="215" y="116"/>
                      <a:pt x="215" y="61"/>
                    </a:cubicBezTo>
                    <a:cubicBezTo>
                      <a:pt x="215" y="0"/>
                      <a:pt x="160" y="4"/>
                      <a:pt x="132" y="10"/>
                    </a:cubicBezTo>
                    <a:close/>
                    <a:moveTo>
                      <a:pt x="60" y="244"/>
                    </a:moveTo>
                    <a:cubicBezTo>
                      <a:pt x="37" y="244"/>
                      <a:pt x="37" y="244"/>
                      <a:pt x="37" y="244"/>
                    </a:cubicBezTo>
                    <a:cubicBezTo>
                      <a:pt x="37" y="164"/>
                      <a:pt x="37" y="88"/>
                      <a:pt x="37" y="79"/>
                    </a:cubicBezTo>
                    <a:cubicBezTo>
                      <a:pt x="37" y="58"/>
                      <a:pt x="60" y="54"/>
                      <a:pt x="60" y="54"/>
                    </a:cubicBezTo>
                    <a:lnTo>
                      <a:pt x="60" y="244"/>
                    </a:lnTo>
                    <a:close/>
                    <a:moveTo>
                      <a:pt x="117" y="244"/>
                    </a:moveTo>
                    <a:cubicBezTo>
                      <a:pt x="93" y="244"/>
                      <a:pt x="93" y="244"/>
                      <a:pt x="93" y="244"/>
                    </a:cubicBezTo>
                    <a:cubicBezTo>
                      <a:pt x="93" y="61"/>
                      <a:pt x="93" y="61"/>
                      <a:pt x="93" y="61"/>
                    </a:cubicBezTo>
                    <a:cubicBezTo>
                      <a:pt x="93" y="54"/>
                      <a:pt x="99" y="49"/>
                      <a:pt x="105" y="49"/>
                    </a:cubicBezTo>
                    <a:cubicBezTo>
                      <a:pt x="112" y="49"/>
                      <a:pt x="117" y="54"/>
                      <a:pt x="117" y="61"/>
                    </a:cubicBezTo>
                    <a:lnTo>
                      <a:pt x="117" y="244"/>
                    </a:lnTo>
                    <a:close/>
                    <a:moveTo>
                      <a:pt x="177" y="244"/>
                    </a:moveTo>
                    <a:cubicBezTo>
                      <a:pt x="154" y="244"/>
                      <a:pt x="154" y="244"/>
                      <a:pt x="154" y="244"/>
                    </a:cubicBezTo>
                    <a:cubicBezTo>
                      <a:pt x="154" y="54"/>
                      <a:pt x="154" y="54"/>
                      <a:pt x="154" y="54"/>
                    </a:cubicBezTo>
                    <a:cubicBezTo>
                      <a:pt x="154" y="54"/>
                      <a:pt x="177" y="58"/>
                      <a:pt x="177" y="79"/>
                    </a:cubicBezTo>
                    <a:cubicBezTo>
                      <a:pt x="177" y="88"/>
                      <a:pt x="177" y="164"/>
                      <a:pt x="17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sp>
        <p:nvSpPr>
          <p:cNvPr id="72" name="Rectangle 71"/>
          <p:cNvSpPr/>
          <p:nvPr/>
        </p:nvSpPr>
        <p:spPr>
          <a:xfrm>
            <a:off x="6044867" y="3088394"/>
            <a:ext cx="1152000" cy="252000"/>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accent5"/>
                </a:solidFill>
                <a:effectLst/>
                <a:uLnTx/>
                <a:uFillTx/>
              </a:rPr>
              <a:t>6x less when not windy</a:t>
            </a:r>
          </a:p>
        </p:txBody>
      </p:sp>
      <p:sp>
        <p:nvSpPr>
          <p:cNvPr id="82" name="Rectangle 81"/>
          <p:cNvSpPr/>
          <p:nvPr/>
        </p:nvSpPr>
        <p:spPr>
          <a:xfrm rot="16200000">
            <a:off x="3878411" y="3599561"/>
            <a:ext cx="1491850" cy="199896"/>
          </a:xfrm>
          <a:prstGeom prst="rect">
            <a:avLst/>
          </a:prstGeom>
          <a:ln>
            <a:noFill/>
          </a:ln>
        </p:spPr>
        <p:txBody>
          <a:bodyPr wrap="square" lIns="72000" tIns="0" rIns="72000" anchor="ctr">
            <a:noAutofit/>
          </a:bodyP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GB" altLang="en-US" sz="600" b="1" i="0" u="none" strike="noStrike" kern="0" cap="none" spc="0" normalizeH="0" baseline="0" noProof="0" dirty="0">
                <a:ln>
                  <a:noFill/>
                </a:ln>
                <a:solidFill>
                  <a:sysClr val="windowText" lastClr="000000"/>
                </a:solidFill>
                <a:effectLst/>
                <a:uLnTx/>
                <a:uFillTx/>
              </a:rPr>
              <a:t>GW</a:t>
            </a:r>
          </a:p>
        </p:txBody>
      </p:sp>
      <p:grpSp>
        <p:nvGrpSpPr>
          <p:cNvPr id="83" name="Group 82"/>
          <p:cNvGrpSpPr/>
          <p:nvPr/>
        </p:nvGrpSpPr>
        <p:grpSpPr>
          <a:xfrm>
            <a:off x="7538033" y="3120580"/>
            <a:ext cx="72000" cy="187629"/>
            <a:chOff x="7703033" y="2847769"/>
            <a:chExt cx="72000" cy="187629"/>
          </a:xfrm>
        </p:grpSpPr>
        <p:sp>
          <p:nvSpPr>
            <p:cNvPr id="84" name="Rectangle 83"/>
            <p:cNvSpPr/>
            <p:nvPr/>
          </p:nvSpPr>
          <p:spPr>
            <a:xfrm>
              <a:off x="7703033" y="2847769"/>
              <a:ext cx="72000" cy="72000"/>
            </a:xfrm>
            <a:prstGeom prst="rect">
              <a:avLst/>
            </a:prstGeom>
            <a:solidFill>
              <a:srgbClr val="AAB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tx1"/>
                  </a:solidFill>
                  <a:effectLst/>
                  <a:uLnTx/>
                  <a:uFillTx/>
                </a:rPr>
                <a:t>Windy week</a:t>
              </a:r>
            </a:p>
          </p:txBody>
        </p:sp>
        <p:sp>
          <p:nvSpPr>
            <p:cNvPr id="85" name="Rectangle 84"/>
            <p:cNvSpPr/>
            <p:nvPr/>
          </p:nvSpPr>
          <p:spPr>
            <a:xfrm>
              <a:off x="7703033" y="2963398"/>
              <a:ext cx="72000" cy="72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tx1"/>
                  </a:solidFill>
                  <a:effectLst/>
                  <a:uLnTx/>
                  <a:uFillTx/>
                </a:rPr>
                <a:t>Still week</a:t>
              </a:r>
            </a:p>
          </p:txBody>
        </p:sp>
      </p:grpSp>
      <p:sp>
        <p:nvSpPr>
          <p:cNvPr id="86" name="Rectangle 85"/>
          <p:cNvSpPr/>
          <p:nvPr/>
        </p:nvSpPr>
        <p:spPr>
          <a:xfrm>
            <a:off x="5940081" y="4473418"/>
            <a:ext cx="1420847" cy="93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tx1"/>
                </a:solidFill>
                <a:effectLst/>
                <a:uLnTx/>
                <a:uFillTx/>
              </a:rPr>
              <a:t>1 week (hours)</a:t>
            </a:r>
          </a:p>
        </p:txBody>
      </p:sp>
      <p:sp>
        <p:nvSpPr>
          <p:cNvPr id="9" name="Footer Placeholder 8"/>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2925361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nvPr>
        </p:nvGraphicFramePr>
        <p:xfrm>
          <a:off x="5003800" y="2787650"/>
          <a:ext cx="3563938" cy="165576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p:cNvGrpSpPr/>
          <p:nvPr/>
        </p:nvGrpSpPr>
        <p:grpSpPr>
          <a:xfrm>
            <a:off x="0" y="2805413"/>
            <a:ext cx="4427537" cy="1638000"/>
            <a:chOff x="0" y="2805413"/>
            <a:chExt cx="4427537" cy="1638000"/>
          </a:xfrm>
        </p:grpSpPr>
        <p:sp>
          <p:nvSpPr>
            <p:cNvPr id="91" name="Rectangle 90"/>
            <p:cNvSpPr/>
            <p:nvPr/>
          </p:nvSpPr>
          <p:spPr>
            <a:xfrm>
              <a:off x="0" y="2805413"/>
              <a:ext cx="664369" cy="16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chemeClr val="tx1"/>
                </a:solidFill>
                <a:effectLst/>
                <a:uLnTx/>
                <a:uFillTx/>
              </a:endParaRPr>
            </a:p>
          </p:txBody>
        </p:sp>
        <p:sp>
          <p:nvSpPr>
            <p:cNvPr id="85" name="Freeform 84"/>
            <p:cNvSpPr/>
            <p:nvPr/>
          </p:nvSpPr>
          <p:spPr>
            <a:xfrm flipH="1">
              <a:off x="576263" y="2805413"/>
              <a:ext cx="3851274" cy="1638000"/>
            </a:xfrm>
            <a:custGeom>
              <a:avLst/>
              <a:gdLst>
                <a:gd name="connsiteX0" fmla="*/ 3851274 w 3851274"/>
                <a:gd name="connsiteY0" fmla="*/ 0 h 1638000"/>
                <a:gd name="connsiteX1" fmla="*/ 1854000 w 3851274"/>
                <a:gd name="connsiteY1" fmla="*/ 0 h 1638000"/>
                <a:gd name="connsiteX2" fmla="*/ 1478597 w 3851274"/>
                <a:gd name="connsiteY2" fmla="*/ 0 h 1638000"/>
                <a:gd name="connsiteX3" fmla="*/ 0 w 3851274"/>
                <a:gd name="connsiteY3" fmla="*/ 0 h 1638000"/>
                <a:gd name="connsiteX4" fmla="*/ 0 w 3851274"/>
                <a:gd name="connsiteY4" fmla="*/ 504525 h 1638000"/>
                <a:gd name="connsiteX5" fmla="*/ 0 w 3851274"/>
                <a:gd name="connsiteY5" fmla="*/ 606809 h 1638000"/>
                <a:gd name="connsiteX6" fmla="*/ 0 w 3851274"/>
                <a:gd name="connsiteY6" fmla="*/ 717250 h 1638000"/>
                <a:gd name="connsiteX7" fmla="*/ 0 w 3851274"/>
                <a:gd name="connsiteY7" fmla="*/ 1417754 h 1638000"/>
                <a:gd name="connsiteX8" fmla="*/ 220246 w 3851274"/>
                <a:gd name="connsiteY8" fmla="*/ 1638000 h 1638000"/>
                <a:gd name="connsiteX9" fmla="*/ 723900 w 3851274"/>
                <a:gd name="connsiteY9" fmla="*/ 1638000 h 1638000"/>
                <a:gd name="connsiteX10" fmla="*/ 912677 w 3851274"/>
                <a:gd name="connsiteY10" fmla="*/ 1638000 h 1638000"/>
                <a:gd name="connsiteX11" fmla="*/ 1478597 w 3851274"/>
                <a:gd name="connsiteY11" fmla="*/ 1638000 h 1638000"/>
                <a:gd name="connsiteX12" fmla="*/ 1854000 w 3851274"/>
                <a:gd name="connsiteY12" fmla="*/ 1638000 h 1638000"/>
                <a:gd name="connsiteX13" fmla="*/ 3851274 w 3851274"/>
                <a:gd name="connsiteY13"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274" h="1638000">
                  <a:moveTo>
                    <a:pt x="3851274" y="0"/>
                  </a:moveTo>
                  <a:lnTo>
                    <a:pt x="1854000" y="0"/>
                  </a:lnTo>
                  <a:lnTo>
                    <a:pt x="1478597" y="0"/>
                  </a:ln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478597" y="1638000"/>
                  </a:lnTo>
                  <a:lnTo>
                    <a:pt x="1854000" y="1638000"/>
                  </a:lnTo>
                  <a:lnTo>
                    <a:pt x="3851274" y="163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GB" sz="1000" b="1" i="0" u="none" strike="noStrike" kern="0" cap="none" spc="0" normalizeH="0" baseline="0" noProof="0" dirty="0">
                  <a:ln>
                    <a:noFill/>
                  </a:ln>
                  <a:solidFill>
                    <a:schemeClr val="tx1"/>
                  </a:solidFill>
                  <a:effectLst/>
                  <a:uLnTx/>
                  <a:uFillTx/>
                </a:rPr>
                <a:t>Support solar installation to a manageable limit</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Too much solar is adding cost and making the grid</a:t>
              </a:r>
              <a:br>
                <a:rPr kumimoji="0" lang="en-GB" sz="1000" b="0" i="0" u="none" strike="noStrike" kern="0" cap="none" spc="0" normalizeH="0" baseline="0" noProof="0" dirty="0">
                  <a:ln>
                    <a:noFill/>
                  </a:ln>
                  <a:solidFill>
                    <a:schemeClr val="tx1"/>
                  </a:solidFill>
                  <a:effectLst/>
                  <a:uLnTx/>
                  <a:uFillTx/>
                </a:rPr>
              </a:br>
              <a:r>
                <a:rPr kumimoji="0" lang="en-GB" sz="1000" b="0" i="0" u="none" strike="noStrike" kern="0" cap="none" spc="0" normalizeH="0" baseline="0" noProof="0" dirty="0">
                  <a:ln>
                    <a:noFill/>
                  </a:ln>
                  <a:solidFill>
                    <a:schemeClr val="tx1"/>
                  </a:solidFill>
                  <a:effectLst/>
                  <a:uLnTx/>
                  <a:uFillTx/>
                </a:rPr>
                <a:t>hard to manage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UK demand is highest on cold, dark winter nights –</a:t>
              </a:r>
              <a:br>
                <a:rPr kumimoji="0" lang="en-GB" sz="1000" b="0" i="0" u="none" strike="noStrike" kern="0" cap="none" spc="0" normalizeH="0" baseline="0" noProof="0" dirty="0">
                  <a:ln>
                    <a:noFill/>
                  </a:ln>
                  <a:solidFill>
                    <a:schemeClr val="tx1"/>
                  </a:solidFill>
                  <a:effectLst/>
                  <a:uLnTx/>
                  <a:uFillTx/>
                </a:rPr>
              </a:br>
              <a:r>
                <a:rPr kumimoji="0" lang="en-GB" sz="1000" b="0" i="0" u="none" strike="noStrike" kern="0" cap="none" spc="0" normalizeH="0" baseline="0" noProof="0" dirty="0">
                  <a:ln>
                    <a:noFill/>
                  </a:ln>
                  <a:solidFill>
                    <a:schemeClr val="tx1"/>
                  </a:solidFill>
                  <a:effectLst/>
                  <a:uLnTx/>
                  <a:uFillTx/>
                </a:rPr>
                <a:t>when there is no sun</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tx1"/>
                  </a:solidFill>
                  <a:effectLst/>
                  <a:uLnTx/>
                  <a:uFillTx/>
                </a:rPr>
                <a:t>Without metering and controllability solar deployment</a:t>
              </a:r>
              <a:br>
                <a:rPr kumimoji="0" lang="en-GB" sz="1000" b="0" i="0" u="none" strike="noStrike" kern="0" cap="none" spc="0" normalizeH="0" baseline="0" noProof="0" dirty="0">
                  <a:ln>
                    <a:noFill/>
                  </a:ln>
                  <a:solidFill>
                    <a:schemeClr val="tx1"/>
                  </a:solidFill>
                  <a:effectLst/>
                  <a:uLnTx/>
                  <a:uFillTx/>
                </a:rPr>
              </a:br>
              <a:r>
                <a:rPr kumimoji="0" lang="en-GB" sz="1000" b="0" i="0" u="none" strike="noStrike" kern="0" cap="none" spc="0" normalizeH="0" baseline="0" noProof="0" dirty="0">
                  <a:ln>
                    <a:noFill/>
                  </a:ln>
                  <a:solidFill>
                    <a:schemeClr val="tx1"/>
                  </a:solidFill>
                  <a:effectLst/>
                  <a:uLnTx/>
                  <a:uFillTx/>
                </a:rPr>
                <a:t>should be limited to 20GW.</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1000" b="0" i="0" u="none" strike="noStrike" kern="0" cap="none" spc="0" normalizeH="0" baseline="0" noProof="0" dirty="0">
                <a:ln>
                  <a:noFill/>
                </a:ln>
                <a:solidFill>
                  <a:schemeClr val="tx1"/>
                </a:solidFill>
                <a:effectLst/>
                <a:uLnTx/>
                <a:uFillTx/>
              </a:endParaRPr>
            </a:p>
          </p:txBody>
        </p:sp>
      </p:grpSp>
      <p:sp>
        <p:nvSpPr>
          <p:cNvPr id="86" name="Freeform 85"/>
          <p:cNvSpPr/>
          <p:nvPr/>
        </p:nvSpPr>
        <p:spPr>
          <a:xfrm flipH="1">
            <a:off x="2573538"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Intermittent and highly seasonal</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Not available when demand is highest</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Adds cost and complexity to managing the grid</a:t>
            </a:r>
          </a:p>
        </p:txBody>
      </p:sp>
      <p:sp>
        <p:nvSpPr>
          <p:cNvPr id="87" name="Freeform 86"/>
          <p:cNvSpPr/>
          <p:nvPr/>
        </p:nvSpPr>
        <p:spPr>
          <a:xfrm flipH="1">
            <a:off x="576263"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Low carbon – but higher CO</a:t>
            </a:r>
            <a:r>
              <a:rPr kumimoji="0" lang="en-GB" sz="1000" b="0" i="0" u="none" strike="noStrike" kern="0" cap="none" spc="0" normalizeH="0" baseline="-25000" noProof="0" dirty="0">
                <a:ln>
                  <a:noFill/>
                </a:ln>
                <a:solidFill>
                  <a:schemeClr val="bg1"/>
                </a:solidFill>
                <a:effectLst/>
                <a:uLnTx/>
                <a:uFillTx/>
              </a:rPr>
              <a:t>2</a:t>
            </a:r>
            <a:r>
              <a:rPr kumimoji="0" lang="en-GB" sz="1000" b="0" i="0" u="none" strike="noStrike" kern="0" cap="none" spc="0" normalizeH="0" baseline="0" noProof="0" dirty="0">
                <a:ln>
                  <a:noFill/>
                </a:ln>
                <a:solidFill>
                  <a:schemeClr val="bg1"/>
                </a:solidFill>
                <a:effectLst/>
                <a:uLnTx/>
                <a:uFillTx/>
              </a:rPr>
              <a:t> footprint than wind or nuclear</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Solar is already helping to provide daytime power in the summer months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chemeClr val="bg1"/>
                </a:solidFill>
                <a:effectLst/>
                <a:uLnTx/>
                <a:uFillTx/>
              </a:rPr>
              <a:t>Prices are falling</a:t>
            </a:r>
          </a:p>
        </p:txBody>
      </p:sp>
      <p:sp>
        <p:nvSpPr>
          <p:cNvPr id="2" name="Title 1"/>
          <p:cNvSpPr>
            <a:spLocks noGrp="1"/>
          </p:cNvSpPr>
          <p:nvPr>
            <p:ph type="title"/>
          </p:nvPr>
        </p:nvSpPr>
        <p:spPr>
          <a:xfrm>
            <a:off x="576262" y="528548"/>
            <a:ext cx="7991476" cy="276999"/>
          </a:xfrm>
        </p:spPr>
        <p:txBody>
          <a:bodyPr/>
          <a:lstStyle/>
          <a:p>
            <a:r>
              <a:rPr lang="en-GB" b="1" dirty="0"/>
              <a:t>Solar</a:t>
            </a:r>
            <a:r>
              <a:rPr lang="en-GB" dirty="0"/>
              <a:t> can provide too much in summer and too little in winter</a:t>
            </a:r>
          </a:p>
        </p:txBody>
      </p:sp>
      <p:sp>
        <p:nvSpPr>
          <p:cNvPr id="6" name="Rectangle 5"/>
          <p:cNvSpPr/>
          <p:nvPr/>
        </p:nvSpPr>
        <p:spPr>
          <a:xfrm>
            <a:off x="19224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GAS</a:t>
            </a:r>
          </a:p>
        </p:txBody>
      </p:sp>
      <p:sp>
        <p:nvSpPr>
          <p:cNvPr id="7" name="Rectangle 6"/>
          <p:cNvSpPr/>
          <p:nvPr/>
        </p:nvSpPr>
        <p:spPr>
          <a:xfrm>
            <a:off x="32652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WIND</a:t>
            </a:r>
          </a:p>
        </p:txBody>
      </p:sp>
      <p:sp>
        <p:nvSpPr>
          <p:cNvPr id="9" name="Rectangle 8"/>
          <p:cNvSpPr/>
          <p:nvPr/>
        </p:nvSpPr>
        <p:spPr>
          <a:xfrm>
            <a:off x="59508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NUCLEAR</a:t>
            </a:r>
          </a:p>
        </p:txBody>
      </p:sp>
      <p:sp>
        <p:nvSpPr>
          <p:cNvPr id="38" name="Rectangle 37"/>
          <p:cNvSpPr/>
          <p:nvPr/>
        </p:nvSpPr>
        <p:spPr>
          <a:xfrm>
            <a:off x="4608000" y="0"/>
            <a:ext cx="1270800" cy="216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bg1"/>
                </a:solidFill>
                <a:effectLst/>
                <a:uLnTx/>
                <a:uFillTx/>
              </a:rPr>
              <a:t>SOLAR</a:t>
            </a:r>
          </a:p>
        </p:txBody>
      </p:sp>
      <p:sp>
        <p:nvSpPr>
          <p:cNvPr id="44" name="Freeform 13"/>
          <p:cNvSpPr>
            <a:spLocks noEditPoints="1"/>
          </p:cNvSpPr>
          <p:nvPr/>
        </p:nvSpPr>
        <p:spPr bwMode="auto">
          <a:xfrm>
            <a:off x="3011478" y="17834"/>
            <a:ext cx="165368" cy="18033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6" name="Group 16"/>
          <p:cNvGrpSpPr>
            <a:grpSpLocks noChangeAspect="1"/>
          </p:cNvGrpSpPr>
          <p:nvPr/>
        </p:nvGrpSpPr>
        <p:grpSpPr bwMode="auto">
          <a:xfrm>
            <a:off x="4342749" y="15876"/>
            <a:ext cx="175860" cy="182114"/>
            <a:chOff x="1895" y="601"/>
            <a:chExt cx="1968" cy="2038"/>
          </a:xfrm>
          <a:solidFill>
            <a:schemeClr val="accent6">
              <a:lumMod val="90000"/>
            </a:schemeClr>
          </a:solidFill>
        </p:grpSpPr>
        <p:sp>
          <p:nvSpPr>
            <p:cNvPr id="48"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50" name="Freeform 5"/>
          <p:cNvSpPr>
            <a:spLocks noEditPoints="1"/>
          </p:cNvSpPr>
          <p:nvPr/>
        </p:nvSpPr>
        <p:spPr bwMode="auto">
          <a:xfrm>
            <a:off x="5635376" y="17835"/>
            <a:ext cx="221853" cy="18015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65" name="Group 64"/>
          <p:cNvGrpSpPr/>
          <p:nvPr/>
        </p:nvGrpSpPr>
        <p:grpSpPr>
          <a:xfrm>
            <a:off x="1984874" y="2211939"/>
            <a:ext cx="360000" cy="360000"/>
            <a:chOff x="-873125" y="1150275"/>
            <a:chExt cx="288000" cy="288000"/>
          </a:xfrm>
        </p:grpSpPr>
        <p:sp>
          <p:nvSpPr>
            <p:cNvPr id="66" name="Oval 65"/>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67" name="Group 66"/>
            <p:cNvGrpSpPr/>
            <p:nvPr/>
          </p:nvGrpSpPr>
          <p:grpSpPr>
            <a:xfrm>
              <a:off x="-801125" y="1222275"/>
              <a:ext cx="144000" cy="144000"/>
              <a:chOff x="-395850" y="108000"/>
              <a:chExt cx="144000" cy="144000"/>
            </a:xfrm>
            <a:solidFill>
              <a:schemeClr val="bg1"/>
            </a:solidFill>
          </p:grpSpPr>
          <p:sp>
            <p:nvSpPr>
              <p:cNvPr id="68" name="Rectangle 67"/>
              <p:cNvSpPr/>
              <p:nvPr/>
            </p:nvSpPr>
            <p:spPr>
              <a:xfrm>
                <a:off x="-341850" y="108000"/>
                <a:ext cx="36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69" name="Rectangle 68"/>
              <p:cNvSpPr/>
              <p:nvPr/>
            </p:nvSpPr>
            <p:spPr>
              <a:xfrm>
                <a:off x="-395850" y="162000"/>
                <a:ext cx="144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grpSp>
      <p:grpSp>
        <p:nvGrpSpPr>
          <p:cNvPr id="14" name="Group 13"/>
          <p:cNvGrpSpPr/>
          <p:nvPr/>
        </p:nvGrpSpPr>
        <p:grpSpPr>
          <a:xfrm>
            <a:off x="3977538" y="3987532"/>
            <a:ext cx="360000" cy="360000"/>
            <a:chOff x="3977538" y="3987532"/>
            <a:chExt cx="360000" cy="360000"/>
          </a:xfrm>
        </p:grpSpPr>
        <p:sp>
          <p:nvSpPr>
            <p:cNvPr id="73" name="Oval 72"/>
            <p:cNvSpPr/>
            <p:nvPr/>
          </p:nvSpPr>
          <p:spPr>
            <a:xfrm>
              <a:off x="3977538" y="3987532"/>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74" name="Group 4"/>
            <p:cNvGrpSpPr>
              <a:grpSpLocks noChangeAspect="1"/>
            </p:cNvGrpSpPr>
            <p:nvPr/>
          </p:nvGrpSpPr>
          <p:grpSpPr bwMode="auto">
            <a:xfrm>
              <a:off x="4091743" y="4045857"/>
              <a:ext cx="131590" cy="243351"/>
              <a:chOff x="2329" y="610"/>
              <a:chExt cx="1095" cy="2025"/>
            </a:xfrm>
            <a:solidFill>
              <a:schemeClr val="bg1"/>
            </a:solidFill>
          </p:grpSpPr>
          <p:sp>
            <p:nvSpPr>
              <p:cNvPr id="75" name="Freeform 5"/>
              <p:cNvSpPr>
                <a:spLocks/>
              </p:cNvSpPr>
              <p:nvPr/>
            </p:nvSpPr>
            <p:spPr bwMode="auto">
              <a:xfrm>
                <a:off x="2819" y="610"/>
                <a:ext cx="91" cy="298"/>
              </a:xfrm>
              <a:custGeom>
                <a:avLst/>
                <a:gdLst>
                  <a:gd name="T0" fmla="*/ 19 w 38"/>
                  <a:gd name="T1" fmla="*/ 123 h 126"/>
                  <a:gd name="T2" fmla="*/ 38 w 38"/>
                  <a:gd name="T3" fmla="*/ 95 h 126"/>
                  <a:gd name="T4" fmla="*/ 38 w 38"/>
                  <a:gd name="T5" fmla="*/ 0 h 126"/>
                  <a:gd name="T6" fmla="*/ 31 w 38"/>
                  <a:gd name="T7" fmla="*/ 0 h 126"/>
                  <a:gd name="T8" fmla="*/ 0 w 38"/>
                  <a:gd name="T9" fmla="*/ 30 h 126"/>
                  <a:gd name="T10" fmla="*/ 0 w 38"/>
                  <a:gd name="T11" fmla="*/ 126 h 126"/>
                  <a:gd name="T12" fmla="*/ 8 w 38"/>
                  <a:gd name="T13" fmla="*/ 126 h 126"/>
                  <a:gd name="T14" fmla="*/ 19 w 38"/>
                  <a:gd name="T15" fmla="*/ 123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6">
                    <a:moveTo>
                      <a:pt x="19" y="123"/>
                    </a:moveTo>
                    <a:cubicBezTo>
                      <a:pt x="31" y="119"/>
                      <a:pt x="38" y="108"/>
                      <a:pt x="38" y="95"/>
                    </a:cubicBezTo>
                    <a:cubicBezTo>
                      <a:pt x="38" y="0"/>
                      <a:pt x="38" y="0"/>
                      <a:pt x="38" y="0"/>
                    </a:cubicBezTo>
                    <a:cubicBezTo>
                      <a:pt x="31" y="0"/>
                      <a:pt x="31" y="0"/>
                      <a:pt x="31" y="0"/>
                    </a:cubicBezTo>
                    <a:cubicBezTo>
                      <a:pt x="14" y="0"/>
                      <a:pt x="0" y="13"/>
                      <a:pt x="0" y="30"/>
                    </a:cubicBezTo>
                    <a:cubicBezTo>
                      <a:pt x="0" y="126"/>
                      <a:pt x="0" y="126"/>
                      <a:pt x="0" y="126"/>
                    </a:cubicBezTo>
                    <a:cubicBezTo>
                      <a:pt x="8" y="126"/>
                      <a:pt x="8" y="126"/>
                      <a:pt x="8" y="126"/>
                    </a:cubicBezTo>
                    <a:cubicBezTo>
                      <a:pt x="12" y="126"/>
                      <a:pt x="16" y="125"/>
                      <a:pt x="19" y="1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6" name="Freeform 6"/>
              <p:cNvSpPr>
                <a:spLocks/>
              </p:cNvSpPr>
              <p:nvPr/>
            </p:nvSpPr>
            <p:spPr bwMode="auto">
              <a:xfrm>
                <a:off x="3148" y="818"/>
                <a:ext cx="276" cy="230"/>
              </a:xfrm>
              <a:custGeom>
                <a:avLst/>
                <a:gdLst>
                  <a:gd name="T0" fmla="*/ 67 w 116"/>
                  <a:gd name="T1" fmla="*/ 12 h 97"/>
                  <a:gd name="T2" fmla="*/ 0 w 116"/>
                  <a:gd name="T3" fmla="*/ 79 h 97"/>
                  <a:gd name="T4" fmla="*/ 5 w 116"/>
                  <a:gd name="T5" fmla="*/ 85 h 97"/>
                  <a:gd name="T6" fmla="*/ 49 w 116"/>
                  <a:gd name="T7" fmla="*/ 85 h 97"/>
                  <a:gd name="T8" fmla="*/ 116 w 116"/>
                  <a:gd name="T9" fmla="*/ 17 h 97"/>
                  <a:gd name="T10" fmla="*/ 111 w 116"/>
                  <a:gd name="T11" fmla="*/ 12 h 97"/>
                  <a:gd name="T12" fmla="*/ 67 w 116"/>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16" h="97">
                    <a:moveTo>
                      <a:pt x="67" y="12"/>
                    </a:moveTo>
                    <a:cubicBezTo>
                      <a:pt x="0" y="79"/>
                      <a:pt x="0" y="79"/>
                      <a:pt x="0" y="79"/>
                    </a:cubicBezTo>
                    <a:cubicBezTo>
                      <a:pt x="5" y="85"/>
                      <a:pt x="5" y="85"/>
                      <a:pt x="5" y="85"/>
                    </a:cubicBezTo>
                    <a:cubicBezTo>
                      <a:pt x="17" y="97"/>
                      <a:pt x="37" y="97"/>
                      <a:pt x="49" y="85"/>
                    </a:cubicBezTo>
                    <a:cubicBezTo>
                      <a:pt x="116" y="17"/>
                      <a:pt x="116" y="17"/>
                      <a:pt x="116" y="17"/>
                    </a:cubicBezTo>
                    <a:cubicBezTo>
                      <a:pt x="111" y="12"/>
                      <a:pt x="111" y="12"/>
                      <a:pt x="111" y="12"/>
                    </a:cubicBezTo>
                    <a:cubicBezTo>
                      <a:pt x="99" y="0"/>
                      <a:pt x="79" y="0"/>
                      <a:pt x="67"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7" name="Freeform 7"/>
              <p:cNvSpPr>
                <a:spLocks/>
              </p:cNvSpPr>
              <p:nvPr/>
            </p:nvSpPr>
            <p:spPr bwMode="auto">
              <a:xfrm>
                <a:off x="2329" y="792"/>
                <a:ext cx="231" cy="277"/>
              </a:xfrm>
              <a:custGeom>
                <a:avLst/>
                <a:gdLst>
                  <a:gd name="T0" fmla="*/ 85 w 97"/>
                  <a:gd name="T1" fmla="*/ 111 h 117"/>
                  <a:gd name="T2" fmla="*/ 85 w 97"/>
                  <a:gd name="T3" fmla="*/ 68 h 117"/>
                  <a:gd name="T4" fmla="*/ 17 w 97"/>
                  <a:gd name="T5" fmla="*/ 0 h 117"/>
                  <a:gd name="T6" fmla="*/ 12 w 97"/>
                  <a:gd name="T7" fmla="*/ 6 h 117"/>
                  <a:gd name="T8" fmla="*/ 12 w 97"/>
                  <a:gd name="T9" fmla="*/ 49 h 117"/>
                  <a:gd name="T10" fmla="*/ 79 w 97"/>
                  <a:gd name="T11" fmla="*/ 117 h 117"/>
                  <a:gd name="T12" fmla="*/ 85 w 97"/>
                  <a:gd name="T13" fmla="*/ 111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85" y="111"/>
                    </a:moveTo>
                    <a:cubicBezTo>
                      <a:pt x="97" y="99"/>
                      <a:pt x="97" y="80"/>
                      <a:pt x="85" y="68"/>
                    </a:cubicBezTo>
                    <a:cubicBezTo>
                      <a:pt x="17" y="0"/>
                      <a:pt x="17" y="0"/>
                      <a:pt x="17" y="0"/>
                    </a:cubicBezTo>
                    <a:cubicBezTo>
                      <a:pt x="12" y="6"/>
                      <a:pt x="12" y="6"/>
                      <a:pt x="12" y="6"/>
                    </a:cubicBezTo>
                    <a:cubicBezTo>
                      <a:pt x="0" y="18"/>
                      <a:pt x="0" y="37"/>
                      <a:pt x="12" y="49"/>
                    </a:cubicBezTo>
                    <a:cubicBezTo>
                      <a:pt x="79" y="117"/>
                      <a:pt x="79" y="117"/>
                      <a:pt x="79" y="117"/>
                    </a:cubicBezTo>
                    <a:lnTo>
                      <a:pt x="85" y="1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8" name="Freeform 8"/>
              <p:cNvSpPr>
                <a:spLocks/>
              </p:cNvSpPr>
              <p:nvPr/>
            </p:nvSpPr>
            <p:spPr bwMode="auto">
              <a:xfrm>
                <a:off x="2791" y="2588"/>
                <a:ext cx="133" cy="47"/>
              </a:xfrm>
              <a:custGeom>
                <a:avLst/>
                <a:gdLst>
                  <a:gd name="T0" fmla="*/ 28 w 56"/>
                  <a:gd name="T1" fmla="*/ 20 h 20"/>
                  <a:gd name="T2" fmla="*/ 56 w 56"/>
                  <a:gd name="T3" fmla="*/ 0 h 20"/>
                  <a:gd name="T4" fmla="*/ 0 w 56"/>
                  <a:gd name="T5" fmla="*/ 0 h 20"/>
                  <a:gd name="T6" fmla="*/ 28 w 56"/>
                  <a:gd name="T7" fmla="*/ 20 h 20"/>
                </a:gdLst>
                <a:ahLst/>
                <a:cxnLst>
                  <a:cxn ang="0">
                    <a:pos x="T0" y="T1"/>
                  </a:cxn>
                  <a:cxn ang="0">
                    <a:pos x="T2" y="T3"/>
                  </a:cxn>
                  <a:cxn ang="0">
                    <a:pos x="T4" y="T5"/>
                  </a:cxn>
                  <a:cxn ang="0">
                    <a:pos x="T6" y="T7"/>
                  </a:cxn>
                </a:cxnLst>
                <a:rect l="0" t="0" r="r" b="b"/>
                <a:pathLst>
                  <a:path w="56" h="20">
                    <a:moveTo>
                      <a:pt x="28" y="20"/>
                    </a:moveTo>
                    <a:cubicBezTo>
                      <a:pt x="41" y="20"/>
                      <a:pt x="52" y="12"/>
                      <a:pt x="56" y="0"/>
                    </a:cubicBezTo>
                    <a:cubicBezTo>
                      <a:pt x="0" y="0"/>
                      <a:pt x="0" y="0"/>
                      <a:pt x="0" y="0"/>
                    </a:cubicBezTo>
                    <a:cubicBezTo>
                      <a:pt x="4" y="12"/>
                      <a:pt x="15" y="20"/>
                      <a:pt x="28"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9" name="Freeform 9"/>
              <p:cNvSpPr>
                <a:spLocks/>
              </p:cNvSpPr>
              <p:nvPr/>
            </p:nvSpPr>
            <p:spPr bwMode="auto">
              <a:xfrm>
                <a:off x="2646" y="2242"/>
                <a:ext cx="454" cy="171"/>
              </a:xfrm>
              <a:custGeom>
                <a:avLst/>
                <a:gdLst>
                  <a:gd name="T0" fmla="*/ 174 w 191"/>
                  <a:gd name="T1" fmla="*/ 1 h 72"/>
                  <a:gd name="T2" fmla="*/ 11 w 191"/>
                  <a:gd name="T3" fmla="*/ 46 h 72"/>
                  <a:gd name="T4" fmla="*/ 2 w 191"/>
                  <a:gd name="T5" fmla="*/ 61 h 72"/>
                  <a:gd name="T6" fmla="*/ 17 w 191"/>
                  <a:gd name="T7" fmla="*/ 70 h 72"/>
                  <a:gd name="T8" fmla="*/ 181 w 191"/>
                  <a:gd name="T9" fmla="*/ 25 h 72"/>
                  <a:gd name="T10" fmla="*/ 189 w 191"/>
                  <a:gd name="T11" fmla="*/ 10 h 72"/>
                  <a:gd name="T12" fmla="*/ 174 w 191"/>
                  <a:gd name="T13" fmla="*/ 1 h 72"/>
                </a:gdLst>
                <a:ahLst/>
                <a:cxnLst>
                  <a:cxn ang="0">
                    <a:pos x="T0" y="T1"/>
                  </a:cxn>
                  <a:cxn ang="0">
                    <a:pos x="T2" y="T3"/>
                  </a:cxn>
                  <a:cxn ang="0">
                    <a:pos x="T4" y="T5"/>
                  </a:cxn>
                  <a:cxn ang="0">
                    <a:pos x="T6" y="T7"/>
                  </a:cxn>
                  <a:cxn ang="0">
                    <a:pos x="T8" y="T9"/>
                  </a:cxn>
                  <a:cxn ang="0">
                    <a:pos x="T10" y="T11"/>
                  </a:cxn>
                  <a:cxn ang="0">
                    <a:pos x="T12" y="T13"/>
                  </a:cxn>
                </a:cxnLst>
                <a:rect l="0" t="0" r="r" b="b"/>
                <a:pathLst>
                  <a:path w="191" h="72">
                    <a:moveTo>
                      <a:pt x="174" y="1"/>
                    </a:moveTo>
                    <a:cubicBezTo>
                      <a:pt x="11" y="46"/>
                      <a:pt x="11" y="46"/>
                      <a:pt x="11" y="46"/>
                    </a:cubicBezTo>
                    <a:cubicBezTo>
                      <a:pt x="4" y="48"/>
                      <a:pt x="0" y="55"/>
                      <a:pt x="2" y="61"/>
                    </a:cubicBezTo>
                    <a:cubicBezTo>
                      <a:pt x="4" y="68"/>
                      <a:pt x="10" y="72"/>
                      <a:pt x="17" y="70"/>
                    </a:cubicBezTo>
                    <a:cubicBezTo>
                      <a:pt x="181" y="25"/>
                      <a:pt x="181" y="25"/>
                      <a:pt x="181" y="25"/>
                    </a:cubicBezTo>
                    <a:cubicBezTo>
                      <a:pt x="187" y="24"/>
                      <a:pt x="191" y="17"/>
                      <a:pt x="189" y="10"/>
                    </a:cubicBezTo>
                    <a:cubicBezTo>
                      <a:pt x="187" y="4"/>
                      <a:pt x="181" y="0"/>
                      <a:pt x="174"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0" name="Freeform 10"/>
              <p:cNvSpPr>
                <a:spLocks/>
              </p:cNvSpPr>
              <p:nvPr/>
            </p:nvSpPr>
            <p:spPr bwMode="auto">
              <a:xfrm>
                <a:off x="2691" y="2342"/>
                <a:ext cx="409" cy="225"/>
              </a:xfrm>
              <a:custGeom>
                <a:avLst/>
                <a:gdLst>
                  <a:gd name="T0" fmla="*/ 155 w 172"/>
                  <a:gd name="T1" fmla="*/ 2 h 95"/>
                  <a:gd name="T2" fmla="*/ 11 w 172"/>
                  <a:gd name="T3" fmla="*/ 41 h 95"/>
                  <a:gd name="T4" fmla="*/ 3 w 172"/>
                  <a:gd name="T5" fmla="*/ 47 h 95"/>
                  <a:gd name="T6" fmla="*/ 3 w 172"/>
                  <a:gd name="T7" fmla="*/ 47 h 95"/>
                  <a:gd name="T8" fmla="*/ 6 w 172"/>
                  <a:gd name="T9" fmla="*/ 64 h 95"/>
                  <a:gd name="T10" fmla="*/ 22 w 172"/>
                  <a:gd name="T11" fmla="*/ 91 h 95"/>
                  <a:gd name="T12" fmla="*/ 22 w 172"/>
                  <a:gd name="T13" fmla="*/ 91 h 95"/>
                  <a:gd name="T14" fmla="*/ 29 w 172"/>
                  <a:gd name="T15" fmla="*/ 95 h 95"/>
                  <a:gd name="T16" fmla="*/ 70 w 172"/>
                  <a:gd name="T17" fmla="*/ 95 h 95"/>
                  <a:gd name="T18" fmla="*/ 111 w 172"/>
                  <a:gd name="T19" fmla="*/ 95 h 95"/>
                  <a:gd name="T20" fmla="*/ 117 w 172"/>
                  <a:gd name="T21" fmla="*/ 91 h 95"/>
                  <a:gd name="T22" fmla="*/ 117 w 172"/>
                  <a:gd name="T23" fmla="*/ 91 h 95"/>
                  <a:gd name="T24" fmla="*/ 144 w 172"/>
                  <a:gd name="T25" fmla="*/ 31 h 95"/>
                  <a:gd name="T26" fmla="*/ 162 w 172"/>
                  <a:gd name="T27" fmla="*/ 26 h 95"/>
                  <a:gd name="T28" fmla="*/ 170 w 172"/>
                  <a:gd name="T29" fmla="*/ 11 h 95"/>
                  <a:gd name="T30" fmla="*/ 155 w 172"/>
                  <a:gd name="T31"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95">
                    <a:moveTo>
                      <a:pt x="155" y="2"/>
                    </a:moveTo>
                    <a:cubicBezTo>
                      <a:pt x="11" y="41"/>
                      <a:pt x="11" y="41"/>
                      <a:pt x="11" y="41"/>
                    </a:cubicBezTo>
                    <a:cubicBezTo>
                      <a:pt x="7" y="42"/>
                      <a:pt x="5" y="44"/>
                      <a:pt x="3" y="47"/>
                    </a:cubicBezTo>
                    <a:cubicBezTo>
                      <a:pt x="3" y="47"/>
                      <a:pt x="3" y="47"/>
                      <a:pt x="3" y="47"/>
                    </a:cubicBezTo>
                    <a:cubicBezTo>
                      <a:pt x="0" y="53"/>
                      <a:pt x="4" y="60"/>
                      <a:pt x="6" y="64"/>
                    </a:cubicBezTo>
                    <a:cubicBezTo>
                      <a:pt x="22" y="91"/>
                      <a:pt x="22" y="91"/>
                      <a:pt x="22" y="91"/>
                    </a:cubicBezTo>
                    <a:cubicBezTo>
                      <a:pt x="22" y="91"/>
                      <a:pt x="22" y="91"/>
                      <a:pt x="22" y="91"/>
                    </a:cubicBezTo>
                    <a:cubicBezTo>
                      <a:pt x="23" y="93"/>
                      <a:pt x="25" y="95"/>
                      <a:pt x="29" y="95"/>
                    </a:cubicBezTo>
                    <a:cubicBezTo>
                      <a:pt x="70" y="95"/>
                      <a:pt x="70" y="95"/>
                      <a:pt x="70" y="95"/>
                    </a:cubicBezTo>
                    <a:cubicBezTo>
                      <a:pt x="111" y="95"/>
                      <a:pt x="111" y="95"/>
                      <a:pt x="111" y="95"/>
                    </a:cubicBezTo>
                    <a:cubicBezTo>
                      <a:pt x="114" y="95"/>
                      <a:pt x="116" y="93"/>
                      <a:pt x="117" y="91"/>
                    </a:cubicBezTo>
                    <a:cubicBezTo>
                      <a:pt x="117" y="91"/>
                      <a:pt x="117" y="91"/>
                      <a:pt x="117" y="91"/>
                    </a:cubicBezTo>
                    <a:cubicBezTo>
                      <a:pt x="144" y="31"/>
                      <a:pt x="144" y="31"/>
                      <a:pt x="144" y="31"/>
                    </a:cubicBezTo>
                    <a:cubicBezTo>
                      <a:pt x="162" y="26"/>
                      <a:pt x="162" y="26"/>
                      <a:pt x="162" y="26"/>
                    </a:cubicBezTo>
                    <a:cubicBezTo>
                      <a:pt x="168" y="24"/>
                      <a:pt x="172" y="17"/>
                      <a:pt x="170" y="11"/>
                    </a:cubicBezTo>
                    <a:cubicBezTo>
                      <a:pt x="168" y="4"/>
                      <a:pt x="162" y="0"/>
                      <a:pt x="15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1" name="Freeform 11"/>
              <p:cNvSpPr>
                <a:spLocks noEditPoints="1"/>
              </p:cNvSpPr>
              <p:nvPr/>
            </p:nvSpPr>
            <p:spPr bwMode="auto">
              <a:xfrm>
                <a:off x="2617" y="1095"/>
                <a:ext cx="512" cy="1216"/>
              </a:xfrm>
              <a:custGeom>
                <a:avLst/>
                <a:gdLst>
                  <a:gd name="T0" fmla="*/ 132 w 215"/>
                  <a:gd name="T1" fmla="*/ 10 h 513"/>
                  <a:gd name="T2" fmla="*/ 105 w 215"/>
                  <a:gd name="T3" fmla="*/ 3 h 513"/>
                  <a:gd name="T4" fmla="*/ 80 w 215"/>
                  <a:gd name="T5" fmla="*/ 10 h 513"/>
                  <a:gd name="T6" fmla="*/ 0 w 215"/>
                  <a:gd name="T7" fmla="*/ 61 h 513"/>
                  <a:gd name="T8" fmla="*/ 0 w 215"/>
                  <a:gd name="T9" fmla="*/ 447 h 513"/>
                  <a:gd name="T10" fmla="*/ 17 w 215"/>
                  <a:gd name="T11" fmla="*/ 463 h 513"/>
                  <a:gd name="T12" fmla="*/ 111 w 215"/>
                  <a:gd name="T13" fmla="*/ 463 h 513"/>
                  <a:gd name="T14" fmla="*/ 23 w 215"/>
                  <a:gd name="T15" fmla="*/ 487 h 513"/>
                  <a:gd name="T16" fmla="*/ 14 w 215"/>
                  <a:gd name="T17" fmla="*/ 503 h 513"/>
                  <a:gd name="T18" fmla="*/ 29 w 215"/>
                  <a:gd name="T19" fmla="*/ 511 h 513"/>
                  <a:gd name="T20" fmla="*/ 198 w 215"/>
                  <a:gd name="T21" fmla="*/ 465 h 513"/>
                  <a:gd name="T22" fmla="*/ 199 w 215"/>
                  <a:gd name="T23" fmla="*/ 465 h 513"/>
                  <a:gd name="T24" fmla="*/ 202 w 215"/>
                  <a:gd name="T25" fmla="*/ 464 h 513"/>
                  <a:gd name="T26" fmla="*/ 214 w 215"/>
                  <a:gd name="T27" fmla="*/ 451 h 513"/>
                  <a:gd name="T28" fmla="*/ 214 w 215"/>
                  <a:gd name="T29" fmla="*/ 451 h 513"/>
                  <a:gd name="T30" fmla="*/ 215 w 215"/>
                  <a:gd name="T31" fmla="*/ 447 h 513"/>
                  <a:gd name="T32" fmla="*/ 215 w 215"/>
                  <a:gd name="T33" fmla="*/ 447 h 513"/>
                  <a:gd name="T34" fmla="*/ 215 w 215"/>
                  <a:gd name="T35" fmla="*/ 446 h 513"/>
                  <a:gd name="T36" fmla="*/ 215 w 215"/>
                  <a:gd name="T37" fmla="*/ 407 h 513"/>
                  <a:gd name="T38" fmla="*/ 215 w 215"/>
                  <a:gd name="T39" fmla="*/ 373 h 513"/>
                  <a:gd name="T40" fmla="*/ 215 w 215"/>
                  <a:gd name="T41" fmla="*/ 61 h 513"/>
                  <a:gd name="T42" fmla="*/ 132 w 215"/>
                  <a:gd name="T43" fmla="*/ 10 h 513"/>
                  <a:gd name="T44" fmla="*/ 60 w 215"/>
                  <a:gd name="T45" fmla="*/ 244 h 513"/>
                  <a:gd name="T46" fmla="*/ 37 w 215"/>
                  <a:gd name="T47" fmla="*/ 244 h 513"/>
                  <a:gd name="T48" fmla="*/ 37 w 215"/>
                  <a:gd name="T49" fmla="*/ 79 h 513"/>
                  <a:gd name="T50" fmla="*/ 60 w 215"/>
                  <a:gd name="T51" fmla="*/ 54 h 513"/>
                  <a:gd name="T52" fmla="*/ 60 w 215"/>
                  <a:gd name="T53" fmla="*/ 244 h 513"/>
                  <a:gd name="T54" fmla="*/ 117 w 215"/>
                  <a:gd name="T55" fmla="*/ 244 h 513"/>
                  <a:gd name="T56" fmla="*/ 93 w 215"/>
                  <a:gd name="T57" fmla="*/ 244 h 513"/>
                  <a:gd name="T58" fmla="*/ 93 w 215"/>
                  <a:gd name="T59" fmla="*/ 61 h 513"/>
                  <a:gd name="T60" fmla="*/ 105 w 215"/>
                  <a:gd name="T61" fmla="*/ 49 h 513"/>
                  <a:gd name="T62" fmla="*/ 117 w 215"/>
                  <a:gd name="T63" fmla="*/ 61 h 513"/>
                  <a:gd name="T64" fmla="*/ 117 w 215"/>
                  <a:gd name="T65" fmla="*/ 244 h 513"/>
                  <a:gd name="T66" fmla="*/ 177 w 215"/>
                  <a:gd name="T67" fmla="*/ 244 h 513"/>
                  <a:gd name="T68" fmla="*/ 154 w 215"/>
                  <a:gd name="T69" fmla="*/ 244 h 513"/>
                  <a:gd name="T70" fmla="*/ 154 w 215"/>
                  <a:gd name="T71" fmla="*/ 54 h 513"/>
                  <a:gd name="T72" fmla="*/ 177 w 215"/>
                  <a:gd name="T73" fmla="*/ 79 h 513"/>
                  <a:gd name="T74" fmla="*/ 177 w 215"/>
                  <a:gd name="T75" fmla="*/ 2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513">
                    <a:moveTo>
                      <a:pt x="132" y="10"/>
                    </a:moveTo>
                    <a:cubicBezTo>
                      <a:pt x="125" y="6"/>
                      <a:pt x="116" y="3"/>
                      <a:pt x="105" y="3"/>
                    </a:cubicBezTo>
                    <a:cubicBezTo>
                      <a:pt x="96" y="3"/>
                      <a:pt x="87" y="5"/>
                      <a:pt x="80" y="10"/>
                    </a:cubicBezTo>
                    <a:cubicBezTo>
                      <a:pt x="51" y="4"/>
                      <a:pt x="0" y="3"/>
                      <a:pt x="0" y="61"/>
                    </a:cubicBezTo>
                    <a:cubicBezTo>
                      <a:pt x="0" y="138"/>
                      <a:pt x="0" y="421"/>
                      <a:pt x="0" y="447"/>
                    </a:cubicBezTo>
                    <a:cubicBezTo>
                      <a:pt x="0" y="456"/>
                      <a:pt x="8" y="463"/>
                      <a:pt x="17" y="463"/>
                    </a:cubicBezTo>
                    <a:cubicBezTo>
                      <a:pt x="111" y="463"/>
                      <a:pt x="111" y="463"/>
                      <a:pt x="111" y="463"/>
                    </a:cubicBezTo>
                    <a:cubicBezTo>
                      <a:pt x="23" y="487"/>
                      <a:pt x="23" y="487"/>
                      <a:pt x="23" y="487"/>
                    </a:cubicBezTo>
                    <a:cubicBezTo>
                      <a:pt x="16" y="489"/>
                      <a:pt x="12" y="496"/>
                      <a:pt x="14" y="503"/>
                    </a:cubicBezTo>
                    <a:cubicBezTo>
                      <a:pt x="16" y="509"/>
                      <a:pt x="22" y="513"/>
                      <a:pt x="29" y="511"/>
                    </a:cubicBezTo>
                    <a:cubicBezTo>
                      <a:pt x="198" y="465"/>
                      <a:pt x="198" y="465"/>
                      <a:pt x="198" y="465"/>
                    </a:cubicBezTo>
                    <a:cubicBezTo>
                      <a:pt x="198" y="465"/>
                      <a:pt x="198" y="465"/>
                      <a:pt x="199" y="465"/>
                    </a:cubicBezTo>
                    <a:cubicBezTo>
                      <a:pt x="200" y="465"/>
                      <a:pt x="201" y="465"/>
                      <a:pt x="202" y="464"/>
                    </a:cubicBezTo>
                    <a:cubicBezTo>
                      <a:pt x="207" y="462"/>
                      <a:pt x="213" y="459"/>
                      <a:pt x="214" y="451"/>
                    </a:cubicBezTo>
                    <a:cubicBezTo>
                      <a:pt x="214" y="451"/>
                      <a:pt x="214" y="451"/>
                      <a:pt x="214" y="451"/>
                    </a:cubicBezTo>
                    <a:cubicBezTo>
                      <a:pt x="215" y="450"/>
                      <a:pt x="215" y="449"/>
                      <a:pt x="215" y="447"/>
                    </a:cubicBezTo>
                    <a:cubicBezTo>
                      <a:pt x="215" y="447"/>
                      <a:pt x="215" y="447"/>
                      <a:pt x="215" y="447"/>
                    </a:cubicBezTo>
                    <a:cubicBezTo>
                      <a:pt x="215" y="447"/>
                      <a:pt x="215" y="446"/>
                      <a:pt x="215" y="446"/>
                    </a:cubicBezTo>
                    <a:cubicBezTo>
                      <a:pt x="215" y="441"/>
                      <a:pt x="215" y="427"/>
                      <a:pt x="215" y="407"/>
                    </a:cubicBezTo>
                    <a:cubicBezTo>
                      <a:pt x="215" y="397"/>
                      <a:pt x="215" y="386"/>
                      <a:pt x="215" y="373"/>
                    </a:cubicBezTo>
                    <a:cubicBezTo>
                      <a:pt x="215" y="277"/>
                      <a:pt x="215" y="116"/>
                      <a:pt x="215" y="61"/>
                    </a:cubicBezTo>
                    <a:cubicBezTo>
                      <a:pt x="215" y="0"/>
                      <a:pt x="160" y="4"/>
                      <a:pt x="132" y="10"/>
                    </a:cubicBezTo>
                    <a:close/>
                    <a:moveTo>
                      <a:pt x="60" y="244"/>
                    </a:moveTo>
                    <a:cubicBezTo>
                      <a:pt x="37" y="244"/>
                      <a:pt x="37" y="244"/>
                      <a:pt x="37" y="244"/>
                    </a:cubicBezTo>
                    <a:cubicBezTo>
                      <a:pt x="37" y="164"/>
                      <a:pt x="37" y="88"/>
                      <a:pt x="37" y="79"/>
                    </a:cubicBezTo>
                    <a:cubicBezTo>
                      <a:pt x="37" y="58"/>
                      <a:pt x="60" y="54"/>
                      <a:pt x="60" y="54"/>
                    </a:cubicBezTo>
                    <a:lnTo>
                      <a:pt x="60" y="244"/>
                    </a:lnTo>
                    <a:close/>
                    <a:moveTo>
                      <a:pt x="117" y="244"/>
                    </a:moveTo>
                    <a:cubicBezTo>
                      <a:pt x="93" y="244"/>
                      <a:pt x="93" y="244"/>
                      <a:pt x="93" y="244"/>
                    </a:cubicBezTo>
                    <a:cubicBezTo>
                      <a:pt x="93" y="61"/>
                      <a:pt x="93" y="61"/>
                      <a:pt x="93" y="61"/>
                    </a:cubicBezTo>
                    <a:cubicBezTo>
                      <a:pt x="93" y="54"/>
                      <a:pt x="99" y="49"/>
                      <a:pt x="105" y="49"/>
                    </a:cubicBezTo>
                    <a:cubicBezTo>
                      <a:pt x="112" y="49"/>
                      <a:pt x="117" y="54"/>
                      <a:pt x="117" y="61"/>
                    </a:cubicBezTo>
                    <a:lnTo>
                      <a:pt x="117" y="244"/>
                    </a:lnTo>
                    <a:close/>
                    <a:moveTo>
                      <a:pt x="177" y="244"/>
                    </a:moveTo>
                    <a:cubicBezTo>
                      <a:pt x="154" y="244"/>
                      <a:pt x="154" y="244"/>
                      <a:pt x="154" y="244"/>
                    </a:cubicBezTo>
                    <a:cubicBezTo>
                      <a:pt x="154" y="54"/>
                      <a:pt x="154" y="54"/>
                      <a:pt x="154" y="54"/>
                    </a:cubicBezTo>
                    <a:cubicBezTo>
                      <a:pt x="154" y="54"/>
                      <a:pt x="177" y="58"/>
                      <a:pt x="177" y="79"/>
                    </a:cubicBezTo>
                    <a:cubicBezTo>
                      <a:pt x="177" y="88"/>
                      <a:pt x="177" y="164"/>
                      <a:pt x="17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grpSp>
        <p:nvGrpSpPr>
          <p:cNvPr id="88" name="Group 87"/>
          <p:cNvGrpSpPr/>
          <p:nvPr/>
        </p:nvGrpSpPr>
        <p:grpSpPr>
          <a:xfrm>
            <a:off x="3983419" y="2211939"/>
            <a:ext cx="354119" cy="354119"/>
            <a:chOff x="-873125" y="1150275"/>
            <a:chExt cx="288000" cy="288000"/>
          </a:xfrm>
        </p:grpSpPr>
        <p:sp>
          <p:nvSpPr>
            <p:cNvPr id="89" name="Oval 88"/>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90" name="Rectangle 89"/>
            <p:cNvSpPr/>
            <p:nvPr/>
          </p:nvSpPr>
          <p:spPr>
            <a:xfrm>
              <a:off x="-801125" y="1276275"/>
              <a:ext cx="144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sp>
        <p:nvSpPr>
          <p:cNvPr id="52" name="Freeform 5"/>
          <p:cNvSpPr>
            <a:spLocks/>
          </p:cNvSpPr>
          <p:nvPr/>
        </p:nvSpPr>
        <p:spPr bwMode="auto">
          <a:xfrm>
            <a:off x="6991920" y="15876"/>
            <a:ext cx="210289" cy="182113"/>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55" name="Picture 2" descr="https://upload.wikimedia.org/wikipedia/commons/thumb/8/8f/Sunshine.png/1280px-Sunshine.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03800" y="1020373"/>
            <a:ext cx="2632196" cy="1639978"/>
          </a:xfrm>
          <a:prstGeom prst="rect">
            <a:avLst/>
          </a:prstGeom>
          <a:solidFill>
            <a:schemeClr val="bg1"/>
          </a:solidFill>
          <a:ln>
            <a:noFill/>
          </a:ln>
          <a:extLst/>
        </p:spPr>
      </p:pic>
      <p:sp>
        <p:nvSpPr>
          <p:cNvPr id="60" name="Rectangle 59"/>
          <p:cNvSpPr/>
          <p:nvPr/>
        </p:nvSpPr>
        <p:spPr>
          <a:xfrm>
            <a:off x="6209867" y="2847769"/>
            <a:ext cx="1152000" cy="252000"/>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accent5"/>
                </a:solidFill>
                <a:effectLst/>
                <a:uLnTx/>
                <a:uFillTx/>
              </a:rPr>
              <a:t>Solar output has great seasonal variability</a:t>
            </a:r>
          </a:p>
        </p:txBody>
      </p:sp>
      <p:grpSp>
        <p:nvGrpSpPr>
          <p:cNvPr id="12" name="Group 11"/>
          <p:cNvGrpSpPr/>
          <p:nvPr/>
        </p:nvGrpSpPr>
        <p:grpSpPr>
          <a:xfrm>
            <a:off x="7703033" y="2879955"/>
            <a:ext cx="72000" cy="187629"/>
            <a:chOff x="7703033" y="2847769"/>
            <a:chExt cx="72000" cy="187629"/>
          </a:xfrm>
          <a:solidFill>
            <a:srgbClr val="FFFF00"/>
          </a:solidFill>
        </p:grpSpPr>
        <p:sp>
          <p:nvSpPr>
            <p:cNvPr id="63" name="Rectangle 62"/>
            <p:cNvSpPr/>
            <p:nvPr/>
          </p:nvSpPr>
          <p:spPr>
            <a:xfrm>
              <a:off x="7703033" y="2847769"/>
              <a:ext cx="7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tx1"/>
                  </a:solidFill>
                  <a:effectLst/>
                  <a:uLnTx/>
                  <a:uFillTx/>
                </a:rPr>
                <a:t>Sunny summer week</a:t>
              </a:r>
            </a:p>
          </p:txBody>
        </p:sp>
        <p:sp>
          <p:nvSpPr>
            <p:cNvPr id="70" name="Rectangle 69"/>
            <p:cNvSpPr/>
            <p:nvPr/>
          </p:nvSpPr>
          <p:spPr>
            <a:xfrm>
              <a:off x="7703033" y="2963398"/>
              <a:ext cx="72000" cy="72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chemeClr val="tx1"/>
                  </a:solidFill>
                  <a:effectLst/>
                  <a:uLnTx/>
                  <a:uFillTx/>
                </a:rPr>
                <a:t>Dull winter week</a:t>
              </a:r>
            </a:p>
          </p:txBody>
        </p:sp>
      </p:grpSp>
      <p:sp>
        <p:nvSpPr>
          <p:cNvPr id="72" name="Rectangle 71"/>
          <p:cNvSpPr/>
          <p:nvPr/>
        </p:nvSpPr>
        <p:spPr>
          <a:xfrm>
            <a:off x="6105081" y="4232793"/>
            <a:ext cx="1420847" cy="93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tx1"/>
                </a:solidFill>
                <a:effectLst/>
                <a:uLnTx/>
                <a:uFillTx/>
              </a:rPr>
              <a:t>1 week (168 hours)</a:t>
            </a:r>
          </a:p>
        </p:txBody>
      </p:sp>
      <p:sp>
        <p:nvSpPr>
          <p:cNvPr id="84" name="Content Placeholder 1"/>
          <p:cNvSpPr txBox="1">
            <a:spLocks/>
          </p:cNvSpPr>
          <p:nvPr/>
        </p:nvSpPr>
        <p:spPr>
          <a:xfrm>
            <a:off x="6319898" y="4645127"/>
            <a:ext cx="1755484" cy="101566"/>
          </a:xfrm>
          <a:prstGeom prst="rect">
            <a:avLst/>
          </a:prstGeom>
        </p:spPr>
        <p:txBody>
          <a:bodyPr vert="horz" wrap="square" lIns="0" tIns="0" rIns="0" bIns="0" rtlCol="0" anchor="b">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accent3"/>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600" b="0" i="0" u="none" strike="noStrike" kern="1200" cap="none" spc="0" normalizeH="0" baseline="0" noProof="0" dirty="0">
                <a:ln>
                  <a:noFill/>
                </a:ln>
                <a:solidFill>
                  <a:schemeClr val="accent5"/>
                </a:solidFill>
                <a:effectLst/>
                <a:uLnTx/>
                <a:uFillTx/>
                <a:latin typeface="+mn-lt"/>
                <a:ea typeface="+mn-ea"/>
                <a:cs typeface="+mn-cs"/>
              </a:rPr>
              <a:t>Source: Map developed by 3Tier, www.3tier.com</a:t>
            </a:r>
          </a:p>
        </p:txBody>
      </p:sp>
      <p:sp>
        <p:nvSpPr>
          <p:cNvPr id="5" name="Rectangle 4"/>
          <p:cNvSpPr/>
          <p:nvPr/>
        </p:nvSpPr>
        <p:spPr>
          <a:xfrm>
            <a:off x="7525927" y="1101698"/>
            <a:ext cx="156264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rPr>
              <a:t>The UK is less ideally located for solar power</a:t>
            </a:r>
          </a:p>
        </p:txBody>
      </p:sp>
      <p:sp>
        <p:nvSpPr>
          <p:cNvPr id="8" name="Footer Placeholder 7"/>
          <p:cNvSpPr>
            <a:spLocks noGrp="1"/>
          </p:cNvSpPr>
          <p:nvPr>
            <p:ph type="ftr" sz="quarter" idx="10"/>
          </p:nvPr>
        </p:nvSpPr>
        <p:spPr/>
        <p:txBody>
          <a:bodyPr/>
          <a:lstStyle/>
          <a:p>
            <a:r>
              <a:rPr lang="en-GB"/>
              <a:t>UK Protect commercial   31 October 2017 Bath University ISEE Seminar</a:t>
            </a:r>
          </a:p>
        </p:txBody>
      </p:sp>
      <p:sp>
        <p:nvSpPr>
          <p:cNvPr id="10" name="Slide Number Placeholder 9"/>
          <p:cNvSpPr>
            <a:spLocks noGrp="1"/>
          </p:cNvSpPr>
          <p:nvPr>
            <p:ph type="sldNum" sz="quarter" idx="11"/>
          </p:nvPr>
        </p:nvSpPr>
        <p:spPr/>
        <p:txBody>
          <a:bodyPr/>
          <a:lstStyle/>
          <a:p>
            <a:fld id="{CBFB73F4-BADE-4168-A9CA-306DA8EB40EF}" type="slidenum">
              <a:rPr lang="en-GB" smtClean="0"/>
              <a:pPr/>
              <a:t>13</a:t>
            </a:fld>
            <a:endParaRPr lang="en-GB" dirty="0"/>
          </a:p>
        </p:txBody>
      </p:sp>
    </p:spTree>
    <p:extLst>
      <p:ext uri="{BB962C8B-B14F-4D97-AF65-F5344CB8AC3E}">
        <p14:creationId xmlns:p14="http://schemas.microsoft.com/office/powerpoint/2010/main" val="3502986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2" y="528548"/>
            <a:ext cx="7991476" cy="276999"/>
          </a:xfrm>
        </p:spPr>
        <p:txBody>
          <a:bodyPr/>
          <a:lstStyle/>
          <a:p>
            <a:r>
              <a:rPr lang="en-GB" b="1" dirty="0"/>
              <a:t>Nuclear </a:t>
            </a:r>
            <a:r>
              <a:rPr lang="en-GB" dirty="0"/>
              <a:t>is reliable and low-carbon</a:t>
            </a:r>
          </a:p>
        </p:txBody>
      </p:sp>
      <p:sp>
        <p:nvSpPr>
          <p:cNvPr id="6" name="Rectangle 5"/>
          <p:cNvSpPr/>
          <p:nvPr/>
        </p:nvSpPr>
        <p:spPr>
          <a:xfrm>
            <a:off x="19224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GAS</a:t>
            </a:r>
          </a:p>
        </p:txBody>
      </p:sp>
      <p:sp>
        <p:nvSpPr>
          <p:cNvPr id="7" name="Rectangle 6"/>
          <p:cNvSpPr/>
          <p:nvPr/>
        </p:nvSpPr>
        <p:spPr>
          <a:xfrm>
            <a:off x="46080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SOLAR</a:t>
            </a:r>
          </a:p>
        </p:txBody>
      </p:sp>
      <p:sp>
        <p:nvSpPr>
          <p:cNvPr id="8" name="Rectangle 7"/>
          <p:cNvSpPr/>
          <p:nvPr/>
        </p:nvSpPr>
        <p:spPr>
          <a:xfrm>
            <a:off x="5950800" y="0"/>
            <a:ext cx="12708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bg1"/>
                </a:solidFill>
                <a:effectLst/>
                <a:uLnTx/>
                <a:uFillTx/>
              </a:rPr>
              <a:t>NUCLEAR</a:t>
            </a:r>
          </a:p>
        </p:txBody>
      </p:sp>
      <p:sp>
        <p:nvSpPr>
          <p:cNvPr id="9" name="Rectangle 8"/>
          <p:cNvSpPr/>
          <p:nvPr/>
        </p:nvSpPr>
        <p:spPr>
          <a:xfrm>
            <a:off x="32652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WIND</a:t>
            </a:r>
          </a:p>
        </p:txBody>
      </p:sp>
      <p:sp>
        <p:nvSpPr>
          <p:cNvPr id="44" name="Freeform 13"/>
          <p:cNvSpPr>
            <a:spLocks noEditPoints="1"/>
          </p:cNvSpPr>
          <p:nvPr/>
        </p:nvSpPr>
        <p:spPr bwMode="auto">
          <a:xfrm>
            <a:off x="3011478" y="17834"/>
            <a:ext cx="165368" cy="18033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5" name="Group 16"/>
          <p:cNvGrpSpPr>
            <a:grpSpLocks noChangeAspect="1"/>
          </p:cNvGrpSpPr>
          <p:nvPr/>
        </p:nvGrpSpPr>
        <p:grpSpPr bwMode="auto">
          <a:xfrm>
            <a:off x="4342749" y="15876"/>
            <a:ext cx="175860" cy="182114"/>
            <a:chOff x="1895" y="601"/>
            <a:chExt cx="1968" cy="2038"/>
          </a:xfrm>
          <a:solidFill>
            <a:schemeClr val="accent6">
              <a:lumMod val="90000"/>
            </a:schemeClr>
          </a:solidFill>
        </p:grpSpPr>
        <p:sp>
          <p:nvSpPr>
            <p:cNvPr id="46"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7"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48" name="Freeform 5"/>
          <p:cNvSpPr>
            <a:spLocks noEditPoints="1"/>
          </p:cNvSpPr>
          <p:nvPr/>
        </p:nvSpPr>
        <p:spPr bwMode="auto">
          <a:xfrm>
            <a:off x="5635376" y="17835"/>
            <a:ext cx="221853" cy="18015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accent6">
              <a:lumMod val="9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2" name="Freeform 5"/>
          <p:cNvSpPr>
            <a:spLocks/>
          </p:cNvSpPr>
          <p:nvPr/>
        </p:nvSpPr>
        <p:spPr bwMode="auto">
          <a:xfrm>
            <a:off x="6991920" y="15876"/>
            <a:ext cx="210289" cy="182113"/>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4" name="Rectangle 93"/>
          <p:cNvSpPr/>
          <p:nvPr/>
        </p:nvSpPr>
        <p:spPr>
          <a:xfrm>
            <a:off x="5282926" y="586920"/>
            <a:ext cx="3325408" cy="2462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ysClr val="windowText" lastClr="000000"/>
                </a:solidFill>
                <a:effectLst/>
                <a:uLnTx/>
                <a:uFillTx/>
              </a:rPr>
              <a:t>Nuclear output is much more predictable</a:t>
            </a:r>
          </a:p>
        </p:txBody>
      </p:sp>
      <p:grpSp>
        <p:nvGrpSpPr>
          <p:cNvPr id="40" name="Group 39"/>
          <p:cNvGrpSpPr/>
          <p:nvPr/>
        </p:nvGrpSpPr>
        <p:grpSpPr>
          <a:xfrm>
            <a:off x="0" y="2805413"/>
            <a:ext cx="4427537" cy="1638000"/>
            <a:chOff x="0" y="2805413"/>
            <a:chExt cx="4427537" cy="1638000"/>
          </a:xfrm>
        </p:grpSpPr>
        <p:sp>
          <p:nvSpPr>
            <p:cNvPr id="41" name="Rectangle 40"/>
            <p:cNvSpPr/>
            <p:nvPr/>
          </p:nvSpPr>
          <p:spPr>
            <a:xfrm>
              <a:off x="0" y="2805413"/>
              <a:ext cx="664369" cy="16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chemeClr val="tx1"/>
                </a:solidFill>
                <a:effectLst/>
                <a:uLnTx/>
                <a:uFillTx/>
              </a:endParaRPr>
            </a:p>
          </p:txBody>
        </p:sp>
        <p:sp>
          <p:nvSpPr>
            <p:cNvPr id="42" name="Freeform 41"/>
            <p:cNvSpPr/>
            <p:nvPr/>
          </p:nvSpPr>
          <p:spPr>
            <a:xfrm flipH="1">
              <a:off x="576263" y="2805413"/>
              <a:ext cx="3851274" cy="1638000"/>
            </a:xfrm>
            <a:custGeom>
              <a:avLst/>
              <a:gdLst>
                <a:gd name="connsiteX0" fmla="*/ 3851274 w 3851274"/>
                <a:gd name="connsiteY0" fmla="*/ 0 h 1638000"/>
                <a:gd name="connsiteX1" fmla="*/ 1854000 w 3851274"/>
                <a:gd name="connsiteY1" fmla="*/ 0 h 1638000"/>
                <a:gd name="connsiteX2" fmla="*/ 1478597 w 3851274"/>
                <a:gd name="connsiteY2" fmla="*/ 0 h 1638000"/>
                <a:gd name="connsiteX3" fmla="*/ 0 w 3851274"/>
                <a:gd name="connsiteY3" fmla="*/ 0 h 1638000"/>
                <a:gd name="connsiteX4" fmla="*/ 0 w 3851274"/>
                <a:gd name="connsiteY4" fmla="*/ 504525 h 1638000"/>
                <a:gd name="connsiteX5" fmla="*/ 0 w 3851274"/>
                <a:gd name="connsiteY5" fmla="*/ 606809 h 1638000"/>
                <a:gd name="connsiteX6" fmla="*/ 0 w 3851274"/>
                <a:gd name="connsiteY6" fmla="*/ 717250 h 1638000"/>
                <a:gd name="connsiteX7" fmla="*/ 0 w 3851274"/>
                <a:gd name="connsiteY7" fmla="*/ 1417754 h 1638000"/>
                <a:gd name="connsiteX8" fmla="*/ 220246 w 3851274"/>
                <a:gd name="connsiteY8" fmla="*/ 1638000 h 1638000"/>
                <a:gd name="connsiteX9" fmla="*/ 723900 w 3851274"/>
                <a:gd name="connsiteY9" fmla="*/ 1638000 h 1638000"/>
                <a:gd name="connsiteX10" fmla="*/ 912677 w 3851274"/>
                <a:gd name="connsiteY10" fmla="*/ 1638000 h 1638000"/>
                <a:gd name="connsiteX11" fmla="*/ 1478597 w 3851274"/>
                <a:gd name="connsiteY11" fmla="*/ 1638000 h 1638000"/>
                <a:gd name="connsiteX12" fmla="*/ 1854000 w 3851274"/>
                <a:gd name="connsiteY12" fmla="*/ 1638000 h 1638000"/>
                <a:gd name="connsiteX13" fmla="*/ 3851274 w 3851274"/>
                <a:gd name="connsiteY13"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274" h="1638000">
                  <a:moveTo>
                    <a:pt x="3851274" y="0"/>
                  </a:moveTo>
                  <a:lnTo>
                    <a:pt x="1854000" y="0"/>
                  </a:lnTo>
                  <a:lnTo>
                    <a:pt x="1478597" y="0"/>
                  </a:ln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478597" y="1638000"/>
                  </a:lnTo>
                  <a:lnTo>
                    <a:pt x="1854000" y="1638000"/>
                  </a:lnTo>
                  <a:lnTo>
                    <a:pt x="3851274" y="163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GB" sz="1000" b="1" i="0" u="none" strike="noStrike" kern="0" cap="none" spc="0" normalizeH="0" baseline="0" noProof="0" dirty="0" err="1">
                  <a:ln>
                    <a:noFill/>
                  </a:ln>
                  <a:solidFill>
                    <a:schemeClr val="tx1"/>
                  </a:solidFill>
                  <a:effectLst/>
                  <a:uLnTx/>
                  <a:uFillTx/>
                </a:rPr>
                <a:t>Nuclear’s</a:t>
              </a:r>
              <a:r>
                <a:rPr kumimoji="0" lang="en-GB" sz="1000" b="1" i="0" u="none" strike="noStrike" kern="0" cap="none" spc="0" normalizeH="0" baseline="0" noProof="0" dirty="0">
                  <a:ln>
                    <a:noFill/>
                  </a:ln>
                  <a:solidFill>
                    <a:schemeClr val="tx1"/>
                  </a:solidFill>
                  <a:effectLst/>
                  <a:uLnTx/>
                  <a:uFillTx/>
                </a:rPr>
                <a:t> always on power will be even more important in the future with more renewables and fewer fossil-fuelled power stations.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tx1"/>
                  </a:solidFill>
                  <a:effectLst/>
                  <a:uLnTx/>
                  <a:uFillTx/>
                </a:rPr>
                <a:t>Any other low-carbon power mix that doesn’t use nuclear would cost consumers more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tx1"/>
                  </a:solidFill>
                  <a:effectLst/>
                  <a:uLnTx/>
                  <a:uFillTx/>
                </a:rPr>
                <a:t>Large and small-scale nuclear power stations will support this mix,</a:t>
              </a:r>
              <a:br>
                <a:rPr kumimoji="0" lang="en-GB" sz="900" b="0" i="0" u="none" strike="noStrike" kern="0" cap="none" spc="0" normalizeH="0" baseline="0" noProof="0" dirty="0">
                  <a:ln>
                    <a:noFill/>
                  </a:ln>
                  <a:solidFill>
                    <a:schemeClr val="tx1"/>
                  </a:solidFill>
                  <a:effectLst/>
                  <a:uLnTx/>
                  <a:uFillTx/>
                </a:rPr>
              </a:br>
              <a:r>
                <a:rPr kumimoji="0" lang="en-GB" sz="900" b="0" i="0" u="none" strike="noStrike" kern="0" cap="none" spc="0" normalizeH="0" baseline="0" noProof="0" dirty="0">
                  <a:ln>
                    <a:noFill/>
                  </a:ln>
                  <a:solidFill>
                    <a:schemeClr val="tx1"/>
                  </a:solidFill>
                  <a:effectLst/>
                  <a:uLnTx/>
                  <a:uFillTx/>
                </a:rPr>
                <a:t>and a variety of technologies will provide further flexibility and choices for local communities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tx1"/>
                  </a:solidFill>
                  <a:effectLst/>
                  <a:uLnTx/>
                  <a:uFillTx/>
                </a:rPr>
                <a:t>Large power stations support a stable grid frequency</a:t>
              </a:r>
            </a:p>
          </p:txBody>
        </p:sp>
      </p:grpSp>
      <p:sp>
        <p:nvSpPr>
          <p:cNvPr id="43" name="Freeform 42"/>
          <p:cNvSpPr/>
          <p:nvPr/>
        </p:nvSpPr>
        <p:spPr>
          <a:xfrm flipH="1">
            <a:off x="2573538"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Long construction time and high financing costs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Decommissioning/waste management costs (included in HPC </a:t>
            </a:r>
            <a:r>
              <a:rPr kumimoji="0" lang="en-GB" sz="800" b="0" i="0" u="none" strike="noStrike" kern="0" cap="none" spc="0" normalizeH="0" baseline="0" noProof="0" dirty="0" err="1">
                <a:ln>
                  <a:noFill/>
                </a:ln>
                <a:solidFill>
                  <a:schemeClr val="bg1"/>
                </a:solidFill>
                <a:effectLst/>
                <a:uLnTx/>
                <a:uFillTx/>
              </a:rPr>
              <a:t>CfD</a:t>
            </a:r>
            <a:r>
              <a:rPr kumimoji="0" lang="en-GB" sz="800" b="0" i="0" u="none" strike="noStrike" kern="0" cap="none" spc="0" normalizeH="0" baseline="0" noProof="0" dirty="0">
                <a:ln>
                  <a:noFill/>
                </a:ln>
                <a:solidFill>
                  <a:schemeClr val="bg1"/>
                </a:solidFill>
                <a:effectLst/>
                <a:uLnTx/>
                <a:uFillTx/>
              </a:rPr>
              <a:t>)</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Not particularly flexible</a:t>
            </a:r>
          </a:p>
        </p:txBody>
      </p:sp>
      <p:sp>
        <p:nvSpPr>
          <p:cNvPr id="49" name="Freeform 48"/>
          <p:cNvSpPr/>
          <p:nvPr/>
        </p:nvSpPr>
        <p:spPr>
          <a:xfrm flipH="1">
            <a:off x="576263"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Reliable power – will produce average of 91% of max capacity</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Very long operating life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Low carbon </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Cost competitive with other low carbon technologies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Majority of outages are planned</a:t>
            </a:r>
          </a:p>
        </p:txBody>
      </p:sp>
      <p:grpSp>
        <p:nvGrpSpPr>
          <p:cNvPr id="50" name="Group 49"/>
          <p:cNvGrpSpPr/>
          <p:nvPr/>
        </p:nvGrpSpPr>
        <p:grpSpPr>
          <a:xfrm>
            <a:off x="1984874" y="2211939"/>
            <a:ext cx="360000" cy="360000"/>
            <a:chOff x="-873125" y="1150275"/>
            <a:chExt cx="288000" cy="288000"/>
          </a:xfrm>
        </p:grpSpPr>
        <p:sp>
          <p:nvSpPr>
            <p:cNvPr id="51" name="Oval 50"/>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52" name="Group 51"/>
            <p:cNvGrpSpPr/>
            <p:nvPr/>
          </p:nvGrpSpPr>
          <p:grpSpPr>
            <a:xfrm>
              <a:off x="-801125" y="1222275"/>
              <a:ext cx="144000" cy="144000"/>
              <a:chOff x="-395850" y="108000"/>
              <a:chExt cx="144000" cy="144000"/>
            </a:xfrm>
            <a:solidFill>
              <a:schemeClr val="bg1"/>
            </a:solidFill>
          </p:grpSpPr>
          <p:sp>
            <p:nvSpPr>
              <p:cNvPr id="53" name="Rectangle 52"/>
              <p:cNvSpPr/>
              <p:nvPr/>
            </p:nvSpPr>
            <p:spPr>
              <a:xfrm>
                <a:off x="-341850" y="108000"/>
                <a:ext cx="36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54" name="Rectangle 53"/>
              <p:cNvSpPr/>
              <p:nvPr/>
            </p:nvSpPr>
            <p:spPr>
              <a:xfrm>
                <a:off x="-395850" y="162000"/>
                <a:ext cx="144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grpSp>
      <p:grpSp>
        <p:nvGrpSpPr>
          <p:cNvPr id="55" name="Group 54"/>
          <p:cNvGrpSpPr/>
          <p:nvPr/>
        </p:nvGrpSpPr>
        <p:grpSpPr>
          <a:xfrm>
            <a:off x="3977538" y="3987532"/>
            <a:ext cx="360000" cy="360000"/>
            <a:chOff x="3977538" y="3987532"/>
            <a:chExt cx="360000" cy="360000"/>
          </a:xfrm>
        </p:grpSpPr>
        <p:sp>
          <p:nvSpPr>
            <p:cNvPr id="56" name="Oval 55"/>
            <p:cNvSpPr/>
            <p:nvPr/>
          </p:nvSpPr>
          <p:spPr>
            <a:xfrm>
              <a:off x="3977538" y="3987532"/>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57" name="Group 4"/>
            <p:cNvGrpSpPr>
              <a:grpSpLocks noChangeAspect="1"/>
            </p:cNvGrpSpPr>
            <p:nvPr/>
          </p:nvGrpSpPr>
          <p:grpSpPr bwMode="auto">
            <a:xfrm>
              <a:off x="4091743" y="4045857"/>
              <a:ext cx="131590" cy="243351"/>
              <a:chOff x="2329" y="610"/>
              <a:chExt cx="1095" cy="2025"/>
            </a:xfrm>
            <a:solidFill>
              <a:schemeClr val="bg1"/>
            </a:solidFill>
          </p:grpSpPr>
          <p:sp>
            <p:nvSpPr>
              <p:cNvPr id="58" name="Freeform 5"/>
              <p:cNvSpPr>
                <a:spLocks/>
              </p:cNvSpPr>
              <p:nvPr/>
            </p:nvSpPr>
            <p:spPr bwMode="auto">
              <a:xfrm>
                <a:off x="2819" y="610"/>
                <a:ext cx="91" cy="298"/>
              </a:xfrm>
              <a:custGeom>
                <a:avLst/>
                <a:gdLst>
                  <a:gd name="T0" fmla="*/ 19 w 38"/>
                  <a:gd name="T1" fmla="*/ 123 h 126"/>
                  <a:gd name="T2" fmla="*/ 38 w 38"/>
                  <a:gd name="T3" fmla="*/ 95 h 126"/>
                  <a:gd name="T4" fmla="*/ 38 w 38"/>
                  <a:gd name="T5" fmla="*/ 0 h 126"/>
                  <a:gd name="T6" fmla="*/ 31 w 38"/>
                  <a:gd name="T7" fmla="*/ 0 h 126"/>
                  <a:gd name="T8" fmla="*/ 0 w 38"/>
                  <a:gd name="T9" fmla="*/ 30 h 126"/>
                  <a:gd name="T10" fmla="*/ 0 w 38"/>
                  <a:gd name="T11" fmla="*/ 126 h 126"/>
                  <a:gd name="T12" fmla="*/ 8 w 38"/>
                  <a:gd name="T13" fmla="*/ 126 h 126"/>
                  <a:gd name="T14" fmla="*/ 19 w 38"/>
                  <a:gd name="T15" fmla="*/ 123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6">
                    <a:moveTo>
                      <a:pt x="19" y="123"/>
                    </a:moveTo>
                    <a:cubicBezTo>
                      <a:pt x="31" y="119"/>
                      <a:pt x="38" y="108"/>
                      <a:pt x="38" y="95"/>
                    </a:cubicBezTo>
                    <a:cubicBezTo>
                      <a:pt x="38" y="0"/>
                      <a:pt x="38" y="0"/>
                      <a:pt x="38" y="0"/>
                    </a:cubicBezTo>
                    <a:cubicBezTo>
                      <a:pt x="31" y="0"/>
                      <a:pt x="31" y="0"/>
                      <a:pt x="31" y="0"/>
                    </a:cubicBezTo>
                    <a:cubicBezTo>
                      <a:pt x="14" y="0"/>
                      <a:pt x="0" y="13"/>
                      <a:pt x="0" y="30"/>
                    </a:cubicBezTo>
                    <a:cubicBezTo>
                      <a:pt x="0" y="126"/>
                      <a:pt x="0" y="126"/>
                      <a:pt x="0" y="126"/>
                    </a:cubicBezTo>
                    <a:cubicBezTo>
                      <a:pt x="8" y="126"/>
                      <a:pt x="8" y="126"/>
                      <a:pt x="8" y="126"/>
                    </a:cubicBezTo>
                    <a:cubicBezTo>
                      <a:pt x="12" y="126"/>
                      <a:pt x="16" y="125"/>
                      <a:pt x="19" y="1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9" name="Freeform 6"/>
              <p:cNvSpPr>
                <a:spLocks/>
              </p:cNvSpPr>
              <p:nvPr/>
            </p:nvSpPr>
            <p:spPr bwMode="auto">
              <a:xfrm>
                <a:off x="3148" y="818"/>
                <a:ext cx="276" cy="230"/>
              </a:xfrm>
              <a:custGeom>
                <a:avLst/>
                <a:gdLst>
                  <a:gd name="T0" fmla="*/ 67 w 116"/>
                  <a:gd name="T1" fmla="*/ 12 h 97"/>
                  <a:gd name="T2" fmla="*/ 0 w 116"/>
                  <a:gd name="T3" fmla="*/ 79 h 97"/>
                  <a:gd name="T4" fmla="*/ 5 w 116"/>
                  <a:gd name="T5" fmla="*/ 85 h 97"/>
                  <a:gd name="T6" fmla="*/ 49 w 116"/>
                  <a:gd name="T7" fmla="*/ 85 h 97"/>
                  <a:gd name="T8" fmla="*/ 116 w 116"/>
                  <a:gd name="T9" fmla="*/ 17 h 97"/>
                  <a:gd name="T10" fmla="*/ 111 w 116"/>
                  <a:gd name="T11" fmla="*/ 12 h 97"/>
                  <a:gd name="T12" fmla="*/ 67 w 116"/>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16" h="97">
                    <a:moveTo>
                      <a:pt x="67" y="12"/>
                    </a:moveTo>
                    <a:cubicBezTo>
                      <a:pt x="0" y="79"/>
                      <a:pt x="0" y="79"/>
                      <a:pt x="0" y="79"/>
                    </a:cubicBezTo>
                    <a:cubicBezTo>
                      <a:pt x="5" y="85"/>
                      <a:pt x="5" y="85"/>
                      <a:pt x="5" y="85"/>
                    </a:cubicBezTo>
                    <a:cubicBezTo>
                      <a:pt x="17" y="97"/>
                      <a:pt x="37" y="97"/>
                      <a:pt x="49" y="85"/>
                    </a:cubicBezTo>
                    <a:cubicBezTo>
                      <a:pt x="116" y="17"/>
                      <a:pt x="116" y="17"/>
                      <a:pt x="116" y="17"/>
                    </a:cubicBezTo>
                    <a:cubicBezTo>
                      <a:pt x="111" y="12"/>
                      <a:pt x="111" y="12"/>
                      <a:pt x="111" y="12"/>
                    </a:cubicBezTo>
                    <a:cubicBezTo>
                      <a:pt x="99" y="0"/>
                      <a:pt x="79" y="0"/>
                      <a:pt x="67"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0" name="Freeform 7"/>
              <p:cNvSpPr>
                <a:spLocks/>
              </p:cNvSpPr>
              <p:nvPr/>
            </p:nvSpPr>
            <p:spPr bwMode="auto">
              <a:xfrm>
                <a:off x="2329" y="792"/>
                <a:ext cx="231" cy="277"/>
              </a:xfrm>
              <a:custGeom>
                <a:avLst/>
                <a:gdLst>
                  <a:gd name="T0" fmla="*/ 85 w 97"/>
                  <a:gd name="T1" fmla="*/ 111 h 117"/>
                  <a:gd name="T2" fmla="*/ 85 w 97"/>
                  <a:gd name="T3" fmla="*/ 68 h 117"/>
                  <a:gd name="T4" fmla="*/ 17 w 97"/>
                  <a:gd name="T5" fmla="*/ 0 h 117"/>
                  <a:gd name="T6" fmla="*/ 12 w 97"/>
                  <a:gd name="T7" fmla="*/ 6 h 117"/>
                  <a:gd name="T8" fmla="*/ 12 w 97"/>
                  <a:gd name="T9" fmla="*/ 49 h 117"/>
                  <a:gd name="T10" fmla="*/ 79 w 97"/>
                  <a:gd name="T11" fmla="*/ 117 h 117"/>
                  <a:gd name="T12" fmla="*/ 85 w 97"/>
                  <a:gd name="T13" fmla="*/ 111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85" y="111"/>
                    </a:moveTo>
                    <a:cubicBezTo>
                      <a:pt x="97" y="99"/>
                      <a:pt x="97" y="80"/>
                      <a:pt x="85" y="68"/>
                    </a:cubicBezTo>
                    <a:cubicBezTo>
                      <a:pt x="17" y="0"/>
                      <a:pt x="17" y="0"/>
                      <a:pt x="17" y="0"/>
                    </a:cubicBezTo>
                    <a:cubicBezTo>
                      <a:pt x="12" y="6"/>
                      <a:pt x="12" y="6"/>
                      <a:pt x="12" y="6"/>
                    </a:cubicBezTo>
                    <a:cubicBezTo>
                      <a:pt x="0" y="18"/>
                      <a:pt x="0" y="37"/>
                      <a:pt x="12" y="49"/>
                    </a:cubicBezTo>
                    <a:cubicBezTo>
                      <a:pt x="79" y="117"/>
                      <a:pt x="79" y="117"/>
                      <a:pt x="79" y="117"/>
                    </a:cubicBezTo>
                    <a:lnTo>
                      <a:pt x="85" y="1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1" name="Freeform 8"/>
              <p:cNvSpPr>
                <a:spLocks/>
              </p:cNvSpPr>
              <p:nvPr/>
            </p:nvSpPr>
            <p:spPr bwMode="auto">
              <a:xfrm>
                <a:off x="2791" y="2588"/>
                <a:ext cx="133" cy="47"/>
              </a:xfrm>
              <a:custGeom>
                <a:avLst/>
                <a:gdLst>
                  <a:gd name="T0" fmla="*/ 28 w 56"/>
                  <a:gd name="T1" fmla="*/ 20 h 20"/>
                  <a:gd name="T2" fmla="*/ 56 w 56"/>
                  <a:gd name="T3" fmla="*/ 0 h 20"/>
                  <a:gd name="T4" fmla="*/ 0 w 56"/>
                  <a:gd name="T5" fmla="*/ 0 h 20"/>
                  <a:gd name="T6" fmla="*/ 28 w 56"/>
                  <a:gd name="T7" fmla="*/ 20 h 20"/>
                </a:gdLst>
                <a:ahLst/>
                <a:cxnLst>
                  <a:cxn ang="0">
                    <a:pos x="T0" y="T1"/>
                  </a:cxn>
                  <a:cxn ang="0">
                    <a:pos x="T2" y="T3"/>
                  </a:cxn>
                  <a:cxn ang="0">
                    <a:pos x="T4" y="T5"/>
                  </a:cxn>
                  <a:cxn ang="0">
                    <a:pos x="T6" y="T7"/>
                  </a:cxn>
                </a:cxnLst>
                <a:rect l="0" t="0" r="r" b="b"/>
                <a:pathLst>
                  <a:path w="56" h="20">
                    <a:moveTo>
                      <a:pt x="28" y="20"/>
                    </a:moveTo>
                    <a:cubicBezTo>
                      <a:pt x="41" y="20"/>
                      <a:pt x="52" y="12"/>
                      <a:pt x="56" y="0"/>
                    </a:cubicBezTo>
                    <a:cubicBezTo>
                      <a:pt x="0" y="0"/>
                      <a:pt x="0" y="0"/>
                      <a:pt x="0" y="0"/>
                    </a:cubicBezTo>
                    <a:cubicBezTo>
                      <a:pt x="4" y="12"/>
                      <a:pt x="15" y="20"/>
                      <a:pt x="28"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2" name="Freeform 9"/>
              <p:cNvSpPr>
                <a:spLocks/>
              </p:cNvSpPr>
              <p:nvPr/>
            </p:nvSpPr>
            <p:spPr bwMode="auto">
              <a:xfrm>
                <a:off x="2646" y="2242"/>
                <a:ext cx="454" cy="171"/>
              </a:xfrm>
              <a:custGeom>
                <a:avLst/>
                <a:gdLst>
                  <a:gd name="T0" fmla="*/ 174 w 191"/>
                  <a:gd name="T1" fmla="*/ 1 h 72"/>
                  <a:gd name="T2" fmla="*/ 11 w 191"/>
                  <a:gd name="T3" fmla="*/ 46 h 72"/>
                  <a:gd name="T4" fmla="*/ 2 w 191"/>
                  <a:gd name="T5" fmla="*/ 61 h 72"/>
                  <a:gd name="T6" fmla="*/ 17 w 191"/>
                  <a:gd name="T7" fmla="*/ 70 h 72"/>
                  <a:gd name="T8" fmla="*/ 181 w 191"/>
                  <a:gd name="T9" fmla="*/ 25 h 72"/>
                  <a:gd name="T10" fmla="*/ 189 w 191"/>
                  <a:gd name="T11" fmla="*/ 10 h 72"/>
                  <a:gd name="T12" fmla="*/ 174 w 191"/>
                  <a:gd name="T13" fmla="*/ 1 h 72"/>
                </a:gdLst>
                <a:ahLst/>
                <a:cxnLst>
                  <a:cxn ang="0">
                    <a:pos x="T0" y="T1"/>
                  </a:cxn>
                  <a:cxn ang="0">
                    <a:pos x="T2" y="T3"/>
                  </a:cxn>
                  <a:cxn ang="0">
                    <a:pos x="T4" y="T5"/>
                  </a:cxn>
                  <a:cxn ang="0">
                    <a:pos x="T6" y="T7"/>
                  </a:cxn>
                  <a:cxn ang="0">
                    <a:pos x="T8" y="T9"/>
                  </a:cxn>
                  <a:cxn ang="0">
                    <a:pos x="T10" y="T11"/>
                  </a:cxn>
                  <a:cxn ang="0">
                    <a:pos x="T12" y="T13"/>
                  </a:cxn>
                </a:cxnLst>
                <a:rect l="0" t="0" r="r" b="b"/>
                <a:pathLst>
                  <a:path w="191" h="72">
                    <a:moveTo>
                      <a:pt x="174" y="1"/>
                    </a:moveTo>
                    <a:cubicBezTo>
                      <a:pt x="11" y="46"/>
                      <a:pt x="11" y="46"/>
                      <a:pt x="11" y="46"/>
                    </a:cubicBezTo>
                    <a:cubicBezTo>
                      <a:pt x="4" y="48"/>
                      <a:pt x="0" y="55"/>
                      <a:pt x="2" y="61"/>
                    </a:cubicBezTo>
                    <a:cubicBezTo>
                      <a:pt x="4" y="68"/>
                      <a:pt x="10" y="72"/>
                      <a:pt x="17" y="70"/>
                    </a:cubicBezTo>
                    <a:cubicBezTo>
                      <a:pt x="181" y="25"/>
                      <a:pt x="181" y="25"/>
                      <a:pt x="181" y="25"/>
                    </a:cubicBezTo>
                    <a:cubicBezTo>
                      <a:pt x="187" y="24"/>
                      <a:pt x="191" y="17"/>
                      <a:pt x="189" y="10"/>
                    </a:cubicBezTo>
                    <a:cubicBezTo>
                      <a:pt x="187" y="4"/>
                      <a:pt x="181" y="0"/>
                      <a:pt x="174"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3" name="Freeform 10"/>
              <p:cNvSpPr>
                <a:spLocks/>
              </p:cNvSpPr>
              <p:nvPr/>
            </p:nvSpPr>
            <p:spPr bwMode="auto">
              <a:xfrm>
                <a:off x="2691" y="2342"/>
                <a:ext cx="409" cy="225"/>
              </a:xfrm>
              <a:custGeom>
                <a:avLst/>
                <a:gdLst>
                  <a:gd name="T0" fmla="*/ 155 w 172"/>
                  <a:gd name="T1" fmla="*/ 2 h 95"/>
                  <a:gd name="T2" fmla="*/ 11 w 172"/>
                  <a:gd name="T3" fmla="*/ 41 h 95"/>
                  <a:gd name="T4" fmla="*/ 3 w 172"/>
                  <a:gd name="T5" fmla="*/ 47 h 95"/>
                  <a:gd name="T6" fmla="*/ 3 w 172"/>
                  <a:gd name="T7" fmla="*/ 47 h 95"/>
                  <a:gd name="T8" fmla="*/ 6 w 172"/>
                  <a:gd name="T9" fmla="*/ 64 h 95"/>
                  <a:gd name="T10" fmla="*/ 22 w 172"/>
                  <a:gd name="T11" fmla="*/ 91 h 95"/>
                  <a:gd name="T12" fmla="*/ 22 w 172"/>
                  <a:gd name="T13" fmla="*/ 91 h 95"/>
                  <a:gd name="T14" fmla="*/ 29 w 172"/>
                  <a:gd name="T15" fmla="*/ 95 h 95"/>
                  <a:gd name="T16" fmla="*/ 70 w 172"/>
                  <a:gd name="T17" fmla="*/ 95 h 95"/>
                  <a:gd name="T18" fmla="*/ 111 w 172"/>
                  <a:gd name="T19" fmla="*/ 95 h 95"/>
                  <a:gd name="T20" fmla="*/ 117 w 172"/>
                  <a:gd name="T21" fmla="*/ 91 h 95"/>
                  <a:gd name="T22" fmla="*/ 117 w 172"/>
                  <a:gd name="T23" fmla="*/ 91 h 95"/>
                  <a:gd name="T24" fmla="*/ 144 w 172"/>
                  <a:gd name="T25" fmla="*/ 31 h 95"/>
                  <a:gd name="T26" fmla="*/ 162 w 172"/>
                  <a:gd name="T27" fmla="*/ 26 h 95"/>
                  <a:gd name="T28" fmla="*/ 170 w 172"/>
                  <a:gd name="T29" fmla="*/ 11 h 95"/>
                  <a:gd name="T30" fmla="*/ 155 w 172"/>
                  <a:gd name="T31"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95">
                    <a:moveTo>
                      <a:pt x="155" y="2"/>
                    </a:moveTo>
                    <a:cubicBezTo>
                      <a:pt x="11" y="41"/>
                      <a:pt x="11" y="41"/>
                      <a:pt x="11" y="41"/>
                    </a:cubicBezTo>
                    <a:cubicBezTo>
                      <a:pt x="7" y="42"/>
                      <a:pt x="5" y="44"/>
                      <a:pt x="3" y="47"/>
                    </a:cubicBezTo>
                    <a:cubicBezTo>
                      <a:pt x="3" y="47"/>
                      <a:pt x="3" y="47"/>
                      <a:pt x="3" y="47"/>
                    </a:cubicBezTo>
                    <a:cubicBezTo>
                      <a:pt x="0" y="53"/>
                      <a:pt x="4" y="60"/>
                      <a:pt x="6" y="64"/>
                    </a:cubicBezTo>
                    <a:cubicBezTo>
                      <a:pt x="22" y="91"/>
                      <a:pt x="22" y="91"/>
                      <a:pt x="22" y="91"/>
                    </a:cubicBezTo>
                    <a:cubicBezTo>
                      <a:pt x="22" y="91"/>
                      <a:pt x="22" y="91"/>
                      <a:pt x="22" y="91"/>
                    </a:cubicBezTo>
                    <a:cubicBezTo>
                      <a:pt x="23" y="93"/>
                      <a:pt x="25" y="95"/>
                      <a:pt x="29" y="95"/>
                    </a:cubicBezTo>
                    <a:cubicBezTo>
                      <a:pt x="70" y="95"/>
                      <a:pt x="70" y="95"/>
                      <a:pt x="70" y="95"/>
                    </a:cubicBezTo>
                    <a:cubicBezTo>
                      <a:pt x="111" y="95"/>
                      <a:pt x="111" y="95"/>
                      <a:pt x="111" y="95"/>
                    </a:cubicBezTo>
                    <a:cubicBezTo>
                      <a:pt x="114" y="95"/>
                      <a:pt x="116" y="93"/>
                      <a:pt x="117" y="91"/>
                    </a:cubicBezTo>
                    <a:cubicBezTo>
                      <a:pt x="117" y="91"/>
                      <a:pt x="117" y="91"/>
                      <a:pt x="117" y="91"/>
                    </a:cubicBezTo>
                    <a:cubicBezTo>
                      <a:pt x="144" y="31"/>
                      <a:pt x="144" y="31"/>
                      <a:pt x="144" y="31"/>
                    </a:cubicBezTo>
                    <a:cubicBezTo>
                      <a:pt x="162" y="26"/>
                      <a:pt x="162" y="26"/>
                      <a:pt x="162" y="26"/>
                    </a:cubicBezTo>
                    <a:cubicBezTo>
                      <a:pt x="168" y="24"/>
                      <a:pt x="172" y="17"/>
                      <a:pt x="170" y="11"/>
                    </a:cubicBezTo>
                    <a:cubicBezTo>
                      <a:pt x="168" y="4"/>
                      <a:pt x="162" y="0"/>
                      <a:pt x="15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4" name="Freeform 11"/>
              <p:cNvSpPr>
                <a:spLocks noEditPoints="1"/>
              </p:cNvSpPr>
              <p:nvPr/>
            </p:nvSpPr>
            <p:spPr bwMode="auto">
              <a:xfrm>
                <a:off x="2617" y="1095"/>
                <a:ext cx="512" cy="1216"/>
              </a:xfrm>
              <a:custGeom>
                <a:avLst/>
                <a:gdLst>
                  <a:gd name="T0" fmla="*/ 132 w 215"/>
                  <a:gd name="T1" fmla="*/ 10 h 513"/>
                  <a:gd name="T2" fmla="*/ 105 w 215"/>
                  <a:gd name="T3" fmla="*/ 3 h 513"/>
                  <a:gd name="T4" fmla="*/ 80 w 215"/>
                  <a:gd name="T5" fmla="*/ 10 h 513"/>
                  <a:gd name="T6" fmla="*/ 0 w 215"/>
                  <a:gd name="T7" fmla="*/ 61 h 513"/>
                  <a:gd name="T8" fmla="*/ 0 w 215"/>
                  <a:gd name="T9" fmla="*/ 447 h 513"/>
                  <a:gd name="T10" fmla="*/ 17 w 215"/>
                  <a:gd name="T11" fmla="*/ 463 h 513"/>
                  <a:gd name="T12" fmla="*/ 111 w 215"/>
                  <a:gd name="T13" fmla="*/ 463 h 513"/>
                  <a:gd name="T14" fmla="*/ 23 w 215"/>
                  <a:gd name="T15" fmla="*/ 487 h 513"/>
                  <a:gd name="T16" fmla="*/ 14 w 215"/>
                  <a:gd name="T17" fmla="*/ 503 h 513"/>
                  <a:gd name="T18" fmla="*/ 29 w 215"/>
                  <a:gd name="T19" fmla="*/ 511 h 513"/>
                  <a:gd name="T20" fmla="*/ 198 w 215"/>
                  <a:gd name="T21" fmla="*/ 465 h 513"/>
                  <a:gd name="T22" fmla="*/ 199 w 215"/>
                  <a:gd name="T23" fmla="*/ 465 h 513"/>
                  <a:gd name="T24" fmla="*/ 202 w 215"/>
                  <a:gd name="T25" fmla="*/ 464 h 513"/>
                  <a:gd name="T26" fmla="*/ 214 w 215"/>
                  <a:gd name="T27" fmla="*/ 451 h 513"/>
                  <a:gd name="T28" fmla="*/ 214 w 215"/>
                  <a:gd name="T29" fmla="*/ 451 h 513"/>
                  <a:gd name="T30" fmla="*/ 215 w 215"/>
                  <a:gd name="T31" fmla="*/ 447 h 513"/>
                  <a:gd name="T32" fmla="*/ 215 w 215"/>
                  <a:gd name="T33" fmla="*/ 447 h 513"/>
                  <a:gd name="T34" fmla="*/ 215 w 215"/>
                  <a:gd name="T35" fmla="*/ 446 h 513"/>
                  <a:gd name="T36" fmla="*/ 215 w 215"/>
                  <a:gd name="T37" fmla="*/ 407 h 513"/>
                  <a:gd name="T38" fmla="*/ 215 w 215"/>
                  <a:gd name="T39" fmla="*/ 373 h 513"/>
                  <a:gd name="T40" fmla="*/ 215 w 215"/>
                  <a:gd name="T41" fmla="*/ 61 h 513"/>
                  <a:gd name="T42" fmla="*/ 132 w 215"/>
                  <a:gd name="T43" fmla="*/ 10 h 513"/>
                  <a:gd name="T44" fmla="*/ 60 w 215"/>
                  <a:gd name="T45" fmla="*/ 244 h 513"/>
                  <a:gd name="T46" fmla="*/ 37 w 215"/>
                  <a:gd name="T47" fmla="*/ 244 h 513"/>
                  <a:gd name="T48" fmla="*/ 37 w 215"/>
                  <a:gd name="T49" fmla="*/ 79 h 513"/>
                  <a:gd name="T50" fmla="*/ 60 w 215"/>
                  <a:gd name="T51" fmla="*/ 54 h 513"/>
                  <a:gd name="T52" fmla="*/ 60 w 215"/>
                  <a:gd name="T53" fmla="*/ 244 h 513"/>
                  <a:gd name="T54" fmla="*/ 117 w 215"/>
                  <a:gd name="T55" fmla="*/ 244 h 513"/>
                  <a:gd name="T56" fmla="*/ 93 w 215"/>
                  <a:gd name="T57" fmla="*/ 244 h 513"/>
                  <a:gd name="T58" fmla="*/ 93 w 215"/>
                  <a:gd name="T59" fmla="*/ 61 h 513"/>
                  <a:gd name="T60" fmla="*/ 105 w 215"/>
                  <a:gd name="T61" fmla="*/ 49 h 513"/>
                  <a:gd name="T62" fmla="*/ 117 w 215"/>
                  <a:gd name="T63" fmla="*/ 61 h 513"/>
                  <a:gd name="T64" fmla="*/ 117 w 215"/>
                  <a:gd name="T65" fmla="*/ 244 h 513"/>
                  <a:gd name="T66" fmla="*/ 177 w 215"/>
                  <a:gd name="T67" fmla="*/ 244 h 513"/>
                  <a:gd name="T68" fmla="*/ 154 w 215"/>
                  <a:gd name="T69" fmla="*/ 244 h 513"/>
                  <a:gd name="T70" fmla="*/ 154 w 215"/>
                  <a:gd name="T71" fmla="*/ 54 h 513"/>
                  <a:gd name="T72" fmla="*/ 177 w 215"/>
                  <a:gd name="T73" fmla="*/ 79 h 513"/>
                  <a:gd name="T74" fmla="*/ 177 w 215"/>
                  <a:gd name="T75" fmla="*/ 2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513">
                    <a:moveTo>
                      <a:pt x="132" y="10"/>
                    </a:moveTo>
                    <a:cubicBezTo>
                      <a:pt x="125" y="6"/>
                      <a:pt x="116" y="3"/>
                      <a:pt x="105" y="3"/>
                    </a:cubicBezTo>
                    <a:cubicBezTo>
                      <a:pt x="96" y="3"/>
                      <a:pt x="87" y="5"/>
                      <a:pt x="80" y="10"/>
                    </a:cubicBezTo>
                    <a:cubicBezTo>
                      <a:pt x="51" y="4"/>
                      <a:pt x="0" y="3"/>
                      <a:pt x="0" y="61"/>
                    </a:cubicBezTo>
                    <a:cubicBezTo>
                      <a:pt x="0" y="138"/>
                      <a:pt x="0" y="421"/>
                      <a:pt x="0" y="447"/>
                    </a:cubicBezTo>
                    <a:cubicBezTo>
                      <a:pt x="0" y="456"/>
                      <a:pt x="8" y="463"/>
                      <a:pt x="17" y="463"/>
                    </a:cubicBezTo>
                    <a:cubicBezTo>
                      <a:pt x="111" y="463"/>
                      <a:pt x="111" y="463"/>
                      <a:pt x="111" y="463"/>
                    </a:cubicBezTo>
                    <a:cubicBezTo>
                      <a:pt x="23" y="487"/>
                      <a:pt x="23" y="487"/>
                      <a:pt x="23" y="487"/>
                    </a:cubicBezTo>
                    <a:cubicBezTo>
                      <a:pt x="16" y="489"/>
                      <a:pt x="12" y="496"/>
                      <a:pt x="14" y="503"/>
                    </a:cubicBezTo>
                    <a:cubicBezTo>
                      <a:pt x="16" y="509"/>
                      <a:pt x="22" y="513"/>
                      <a:pt x="29" y="511"/>
                    </a:cubicBezTo>
                    <a:cubicBezTo>
                      <a:pt x="198" y="465"/>
                      <a:pt x="198" y="465"/>
                      <a:pt x="198" y="465"/>
                    </a:cubicBezTo>
                    <a:cubicBezTo>
                      <a:pt x="198" y="465"/>
                      <a:pt x="198" y="465"/>
                      <a:pt x="199" y="465"/>
                    </a:cubicBezTo>
                    <a:cubicBezTo>
                      <a:pt x="200" y="465"/>
                      <a:pt x="201" y="465"/>
                      <a:pt x="202" y="464"/>
                    </a:cubicBezTo>
                    <a:cubicBezTo>
                      <a:pt x="207" y="462"/>
                      <a:pt x="213" y="459"/>
                      <a:pt x="214" y="451"/>
                    </a:cubicBezTo>
                    <a:cubicBezTo>
                      <a:pt x="214" y="451"/>
                      <a:pt x="214" y="451"/>
                      <a:pt x="214" y="451"/>
                    </a:cubicBezTo>
                    <a:cubicBezTo>
                      <a:pt x="215" y="450"/>
                      <a:pt x="215" y="449"/>
                      <a:pt x="215" y="447"/>
                    </a:cubicBezTo>
                    <a:cubicBezTo>
                      <a:pt x="215" y="447"/>
                      <a:pt x="215" y="447"/>
                      <a:pt x="215" y="447"/>
                    </a:cubicBezTo>
                    <a:cubicBezTo>
                      <a:pt x="215" y="447"/>
                      <a:pt x="215" y="446"/>
                      <a:pt x="215" y="446"/>
                    </a:cubicBezTo>
                    <a:cubicBezTo>
                      <a:pt x="215" y="441"/>
                      <a:pt x="215" y="427"/>
                      <a:pt x="215" y="407"/>
                    </a:cubicBezTo>
                    <a:cubicBezTo>
                      <a:pt x="215" y="397"/>
                      <a:pt x="215" y="386"/>
                      <a:pt x="215" y="373"/>
                    </a:cubicBezTo>
                    <a:cubicBezTo>
                      <a:pt x="215" y="277"/>
                      <a:pt x="215" y="116"/>
                      <a:pt x="215" y="61"/>
                    </a:cubicBezTo>
                    <a:cubicBezTo>
                      <a:pt x="215" y="0"/>
                      <a:pt x="160" y="4"/>
                      <a:pt x="132" y="10"/>
                    </a:cubicBezTo>
                    <a:close/>
                    <a:moveTo>
                      <a:pt x="60" y="244"/>
                    </a:moveTo>
                    <a:cubicBezTo>
                      <a:pt x="37" y="244"/>
                      <a:pt x="37" y="244"/>
                      <a:pt x="37" y="244"/>
                    </a:cubicBezTo>
                    <a:cubicBezTo>
                      <a:pt x="37" y="164"/>
                      <a:pt x="37" y="88"/>
                      <a:pt x="37" y="79"/>
                    </a:cubicBezTo>
                    <a:cubicBezTo>
                      <a:pt x="37" y="58"/>
                      <a:pt x="60" y="54"/>
                      <a:pt x="60" y="54"/>
                    </a:cubicBezTo>
                    <a:lnTo>
                      <a:pt x="60" y="244"/>
                    </a:lnTo>
                    <a:close/>
                    <a:moveTo>
                      <a:pt x="117" y="244"/>
                    </a:moveTo>
                    <a:cubicBezTo>
                      <a:pt x="93" y="244"/>
                      <a:pt x="93" y="244"/>
                      <a:pt x="93" y="244"/>
                    </a:cubicBezTo>
                    <a:cubicBezTo>
                      <a:pt x="93" y="61"/>
                      <a:pt x="93" y="61"/>
                      <a:pt x="93" y="61"/>
                    </a:cubicBezTo>
                    <a:cubicBezTo>
                      <a:pt x="93" y="54"/>
                      <a:pt x="99" y="49"/>
                      <a:pt x="105" y="49"/>
                    </a:cubicBezTo>
                    <a:cubicBezTo>
                      <a:pt x="112" y="49"/>
                      <a:pt x="117" y="54"/>
                      <a:pt x="117" y="61"/>
                    </a:cubicBezTo>
                    <a:lnTo>
                      <a:pt x="117" y="244"/>
                    </a:lnTo>
                    <a:close/>
                    <a:moveTo>
                      <a:pt x="177" y="244"/>
                    </a:moveTo>
                    <a:cubicBezTo>
                      <a:pt x="154" y="244"/>
                      <a:pt x="154" y="244"/>
                      <a:pt x="154" y="244"/>
                    </a:cubicBezTo>
                    <a:cubicBezTo>
                      <a:pt x="154" y="54"/>
                      <a:pt x="154" y="54"/>
                      <a:pt x="154" y="54"/>
                    </a:cubicBezTo>
                    <a:cubicBezTo>
                      <a:pt x="154" y="54"/>
                      <a:pt x="177" y="58"/>
                      <a:pt x="177" y="79"/>
                    </a:cubicBezTo>
                    <a:cubicBezTo>
                      <a:pt x="177" y="88"/>
                      <a:pt x="177" y="164"/>
                      <a:pt x="17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grpSp>
        <p:nvGrpSpPr>
          <p:cNvPr id="70" name="Group 69"/>
          <p:cNvGrpSpPr/>
          <p:nvPr/>
        </p:nvGrpSpPr>
        <p:grpSpPr>
          <a:xfrm>
            <a:off x="3983419" y="2211939"/>
            <a:ext cx="354119" cy="354119"/>
            <a:chOff x="-873125" y="1150275"/>
            <a:chExt cx="288000" cy="288000"/>
          </a:xfrm>
        </p:grpSpPr>
        <p:sp>
          <p:nvSpPr>
            <p:cNvPr id="71" name="Oval 70"/>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72" name="Rectangle 71"/>
            <p:cNvSpPr/>
            <p:nvPr/>
          </p:nvSpPr>
          <p:spPr>
            <a:xfrm>
              <a:off x="-801125" y="1276275"/>
              <a:ext cx="144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grpSp>
        <p:nvGrpSpPr>
          <p:cNvPr id="5" name="Group 4"/>
          <p:cNvGrpSpPr/>
          <p:nvPr/>
        </p:nvGrpSpPr>
        <p:grpSpPr>
          <a:xfrm>
            <a:off x="4724347" y="3622613"/>
            <a:ext cx="4427536" cy="820800"/>
            <a:chOff x="4724347" y="3622613"/>
            <a:chExt cx="4427536" cy="820800"/>
          </a:xfrm>
        </p:grpSpPr>
        <p:sp>
          <p:nvSpPr>
            <p:cNvPr id="66" name="Rectangle 65"/>
            <p:cNvSpPr/>
            <p:nvPr/>
          </p:nvSpPr>
          <p:spPr>
            <a:xfrm flipH="1">
              <a:off x="8487514" y="3622613"/>
              <a:ext cx="664369" cy="82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chemeClr val="bg1"/>
                </a:solidFill>
                <a:effectLst/>
                <a:uLnTx/>
                <a:uFillTx/>
              </a:endParaRPr>
            </a:p>
          </p:txBody>
        </p:sp>
        <p:sp>
          <p:nvSpPr>
            <p:cNvPr id="69" name="Freeform 68"/>
            <p:cNvSpPr/>
            <p:nvPr/>
          </p:nvSpPr>
          <p:spPr>
            <a:xfrm>
              <a:off x="4724347" y="3622613"/>
              <a:ext cx="3851274" cy="820800"/>
            </a:xfrm>
            <a:custGeom>
              <a:avLst/>
              <a:gdLst>
                <a:gd name="connsiteX0" fmla="*/ 0 w 3851274"/>
                <a:gd name="connsiteY0" fmla="*/ 0 h 820800"/>
                <a:gd name="connsiteX1" fmla="*/ 3851274 w 3851274"/>
                <a:gd name="connsiteY1" fmla="*/ 0 h 820800"/>
                <a:gd name="connsiteX2" fmla="*/ 3851274 w 3851274"/>
                <a:gd name="connsiteY2" fmla="*/ 820800 h 820800"/>
                <a:gd name="connsiteX3" fmla="*/ 1854000 w 3851274"/>
                <a:gd name="connsiteY3" fmla="*/ 820800 h 820800"/>
                <a:gd name="connsiteX4" fmla="*/ 1478597 w 3851274"/>
                <a:gd name="connsiteY4" fmla="*/ 820800 h 820800"/>
                <a:gd name="connsiteX5" fmla="*/ 912677 w 3851274"/>
                <a:gd name="connsiteY5" fmla="*/ 820800 h 820800"/>
                <a:gd name="connsiteX6" fmla="*/ 723900 w 3851274"/>
                <a:gd name="connsiteY6" fmla="*/ 820800 h 820800"/>
                <a:gd name="connsiteX7" fmla="*/ 220246 w 3851274"/>
                <a:gd name="connsiteY7" fmla="*/ 820800 h 820800"/>
                <a:gd name="connsiteX8" fmla="*/ 0 w 3851274"/>
                <a:gd name="connsiteY8" fmla="*/ 600554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1274" h="820800">
                  <a:moveTo>
                    <a:pt x="0" y="0"/>
                  </a:moveTo>
                  <a:lnTo>
                    <a:pt x="3851274" y="0"/>
                  </a:lnTo>
                  <a:lnTo>
                    <a:pt x="3851274" y="820800"/>
                  </a:lnTo>
                  <a:lnTo>
                    <a:pt x="1854000" y="820800"/>
                  </a:lnTo>
                  <a:lnTo>
                    <a:pt x="1478597" y="820800"/>
                  </a:lnTo>
                  <a:lnTo>
                    <a:pt x="912677" y="820800"/>
                  </a:lnTo>
                  <a:lnTo>
                    <a:pt x="723900" y="820800"/>
                  </a:lnTo>
                  <a:lnTo>
                    <a:pt x="220246" y="820800"/>
                  </a:lnTo>
                  <a:cubicBezTo>
                    <a:pt x="98607" y="820800"/>
                    <a:pt x="0" y="722193"/>
                    <a:pt x="0" y="60055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GB" sz="1000" b="1" i="0" u="none" strike="noStrike" kern="0" cap="none" spc="0" normalizeH="0" baseline="0" noProof="0" dirty="0">
                  <a:ln>
                    <a:noFill/>
                  </a:ln>
                  <a:solidFill>
                    <a:schemeClr val="bg1"/>
                  </a:solidFill>
                  <a:effectLst/>
                  <a:uLnTx/>
                  <a:uFillTx/>
                </a:rPr>
                <a:t>UK nuclear excellence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Last year the current UK nuclear fleet achieved its best output since 2003</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Life extensions mean the fleet will operate well into 2020s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Two-thirds of outages are planned, and organised to minimise grid disruption</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800" b="0" i="0" u="none" strike="noStrike" kern="0" cap="none" spc="0" normalizeH="0" baseline="0" noProof="0" dirty="0">
                <a:ln>
                  <a:noFill/>
                </a:ln>
                <a:solidFill>
                  <a:schemeClr val="bg1"/>
                </a:solidFill>
                <a:effectLst/>
                <a:uLnTx/>
                <a:uFillTx/>
              </a:endParaRP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800" b="0" i="0" u="none" strike="noStrike" kern="0" cap="none" spc="0" normalizeH="0" baseline="0" noProof="0" dirty="0">
                <a:ln>
                  <a:noFill/>
                </a:ln>
                <a:solidFill>
                  <a:schemeClr val="bg1"/>
                </a:solidFill>
                <a:effectLst/>
                <a:uLnTx/>
                <a:uFillTx/>
              </a:endParaRPr>
            </a:p>
          </p:txBody>
        </p:sp>
      </p:grpSp>
      <p:graphicFrame>
        <p:nvGraphicFramePr>
          <p:cNvPr id="65" name="Chart 64"/>
          <p:cNvGraphicFramePr>
            <a:graphicFrameLocks/>
          </p:cNvGraphicFramePr>
          <p:nvPr>
            <p:extLst/>
          </p:nvPr>
        </p:nvGraphicFramePr>
        <p:xfrm>
          <a:off x="4895698" y="833141"/>
          <a:ext cx="3924000" cy="230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149528" y="3191873"/>
            <a:ext cx="1895071"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ysClr val="windowText" lastClr="000000"/>
                </a:solidFill>
                <a:effectLst/>
                <a:uLnTx/>
                <a:uFillTx/>
              </a:rPr>
              <a:t>BMRA Nuclear Generation data 2016</a:t>
            </a:r>
          </a:p>
        </p:txBody>
      </p:sp>
      <p:sp>
        <p:nvSpPr>
          <p:cNvPr id="11" name="Footer Placeholder 10"/>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1947758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p:nvPr>
            <p:extLst/>
          </p:nvPr>
        </p:nvGraphicFramePr>
        <p:xfrm>
          <a:off x="4716462" y="1281598"/>
          <a:ext cx="3851276" cy="3161815"/>
        </p:xfrm>
        <a:graphic>
          <a:graphicData uri="http://schemas.openxmlformats.org/drawingml/2006/chart">
            <c:chart xmlns:c="http://schemas.openxmlformats.org/drawingml/2006/chart" xmlns:r="http://schemas.openxmlformats.org/officeDocument/2006/relationships" r:id="rId3"/>
          </a:graphicData>
        </a:graphic>
      </p:graphicFrame>
      <p:sp>
        <p:nvSpPr>
          <p:cNvPr id="44" name="Content Placeholder 1"/>
          <p:cNvSpPr txBox="1">
            <a:spLocks/>
          </p:cNvSpPr>
          <p:nvPr/>
        </p:nvSpPr>
        <p:spPr>
          <a:xfrm>
            <a:off x="4716463" y="4341846"/>
            <a:ext cx="3851275" cy="101566"/>
          </a:xfrm>
          <a:prstGeom prst="rect">
            <a:avLst/>
          </a:prstGeom>
        </p:spPr>
        <p:txBody>
          <a:bodyPr vert="horz" lIns="0" tIns="0" rIns="0" bIns="0" rtlCol="0" anchor="b">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accent3"/>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600" b="0" i="0" u="none" strike="noStrike" kern="1200" cap="none" spc="0" normalizeH="0" baseline="0" noProof="0" dirty="0">
                <a:ln>
                  <a:noFill/>
                </a:ln>
                <a:solidFill>
                  <a:schemeClr val="accent5"/>
                </a:solidFill>
                <a:effectLst/>
                <a:uLnTx/>
                <a:uFillTx/>
                <a:latin typeface="+mn-lt"/>
                <a:ea typeface="+mn-ea"/>
                <a:cs typeface="+mn-cs"/>
              </a:rPr>
              <a:t>Source: EDF Energy analysis</a:t>
            </a:r>
          </a:p>
        </p:txBody>
      </p:sp>
      <p:sp>
        <p:nvSpPr>
          <p:cNvPr id="2" name="Title 1"/>
          <p:cNvSpPr>
            <a:spLocks noGrp="1"/>
          </p:cNvSpPr>
          <p:nvPr>
            <p:ph type="title"/>
          </p:nvPr>
        </p:nvSpPr>
        <p:spPr>
          <a:xfrm>
            <a:off x="576262" y="528548"/>
            <a:ext cx="7991476" cy="221599"/>
          </a:xfrm>
        </p:spPr>
        <p:txBody>
          <a:bodyPr/>
          <a:lstStyle/>
          <a:p>
            <a:r>
              <a:rPr lang="en-GB" sz="1600" b="1" dirty="0"/>
              <a:t>Batteries</a:t>
            </a:r>
            <a:r>
              <a:rPr lang="en-GB" sz="1600" dirty="0"/>
              <a:t> can help manage these technologies but work best over short periods </a:t>
            </a:r>
          </a:p>
        </p:txBody>
      </p:sp>
      <p:sp>
        <p:nvSpPr>
          <p:cNvPr id="6" name="Rectangle 5"/>
          <p:cNvSpPr/>
          <p:nvPr/>
        </p:nvSpPr>
        <p:spPr>
          <a:xfrm>
            <a:off x="19224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GAS</a:t>
            </a:r>
          </a:p>
        </p:txBody>
      </p:sp>
      <p:sp>
        <p:nvSpPr>
          <p:cNvPr id="8" name="Rectangle 7"/>
          <p:cNvSpPr/>
          <p:nvPr/>
        </p:nvSpPr>
        <p:spPr>
          <a:xfrm>
            <a:off x="4608000" y="0"/>
            <a:ext cx="1270800" cy="216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bg1"/>
                </a:solidFill>
                <a:effectLst/>
                <a:uLnTx/>
                <a:uFillTx/>
              </a:rPr>
              <a:t>SOLAR</a:t>
            </a:r>
          </a:p>
        </p:txBody>
      </p:sp>
      <p:sp>
        <p:nvSpPr>
          <p:cNvPr id="9" name="Rectangle 8"/>
          <p:cNvSpPr/>
          <p:nvPr/>
        </p:nvSpPr>
        <p:spPr>
          <a:xfrm>
            <a:off x="5950800" y="0"/>
            <a:ext cx="1270800" cy="216000"/>
          </a:xfrm>
          <a:prstGeom prst="rect">
            <a:avLst/>
          </a:prstGeom>
          <a:solidFill>
            <a:schemeClr val="bg1"/>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accent6">
                    <a:lumMod val="90000"/>
                  </a:schemeClr>
                </a:solidFill>
                <a:effectLst/>
                <a:uLnTx/>
                <a:uFillTx/>
              </a:rPr>
              <a:t>NUCLEAR</a:t>
            </a:r>
          </a:p>
        </p:txBody>
      </p:sp>
      <p:sp>
        <p:nvSpPr>
          <p:cNvPr id="10" name="Rectangle 9"/>
          <p:cNvSpPr/>
          <p:nvPr/>
        </p:nvSpPr>
        <p:spPr>
          <a:xfrm>
            <a:off x="3265200" y="0"/>
            <a:ext cx="12708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schemeClr val="bg1"/>
                </a:solidFill>
                <a:effectLst/>
                <a:uLnTx/>
                <a:uFillTx/>
              </a:rPr>
              <a:t>WIND</a:t>
            </a:r>
          </a:p>
        </p:txBody>
      </p:sp>
      <p:sp>
        <p:nvSpPr>
          <p:cNvPr id="48" name="Freeform 13"/>
          <p:cNvSpPr>
            <a:spLocks noEditPoints="1"/>
          </p:cNvSpPr>
          <p:nvPr/>
        </p:nvSpPr>
        <p:spPr bwMode="auto">
          <a:xfrm>
            <a:off x="3011478" y="17834"/>
            <a:ext cx="165368" cy="18033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9" name="Group 16"/>
          <p:cNvGrpSpPr>
            <a:grpSpLocks noChangeAspect="1"/>
          </p:cNvGrpSpPr>
          <p:nvPr/>
        </p:nvGrpSpPr>
        <p:grpSpPr bwMode="auto">
          <a:xfrm>
            <a:off x="4342749" y="15876"/>
            <a:ext cx="175860" cy="182114"/>
            <a:chOff x="1895" y="601"/>
            <a:chExt cx="1968" cy="2038"/>
          </a:xfrm>
          <a:solidFill>
            <a:schemeClr val="bg1"/>
          </a:solidFill>
        </p:grpSpPr>
        <p:sp>
          <p:nvSpPr>
            <p:cNvPr id="50"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1"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52" name="Freeform 5"/>
          <p:cNvSpPr>
            <a:spLocks noEditPoints="1"/>
          </p:cNvSpPr>
          <p:nvPr/>
        </p:nvSpPr>
        <p:spPr bwMode="auto">
          <a:xfrm>
            <a:off x="5635376" y="17835"/>
            <a:ext cx="221853" cy="18015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5" name="Freeform 5"/>
          <p:cNvSpPr>
            <a:spLocks/>
          </p:cNvSpPr>
          <p:nvPr/>
        </p:nvSpPr>
        <p:spPr bwMode="auto">
          <a:xfrm>
            <a:off x="6991920" y="15876"/>
            <a:ext cx="210289" cy="182113"/>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accent6">
              <a:lumMod val="90000"/>
            </a:schemeClr>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1" name="Content Placeholder 2"/>
          <p:cNvSpPr txBox="1">
            <a:spLocks/>
          </p:cNvSpPr>
          <p:nvPr/>
        </p:nvSpPr>
        <p:spPr>
          <a:xfrm>
            <a:off x="4716463" y="1023939"/>
            <a:ext cx="3851275" cy="257660"/>
          </a:xfrm>
          <a:prstGeom prst="rect">
            <a:avLst/>
          </a:prstGeom>
        </p:spPr>
        <p:txBody>
          <a:bodyPr wrap="square" lIns="0" tIns="0" rIns="0" bIns="5400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chemeClr val="tx1"/>
                </a:solidFill>
                <a:effectLst/>
                <a:uLnTx/>
                <a:uFillTx/>
                <a:latin typeface="+mn-lt"/>
                <a:ea typeface="+mn-ea"/>
                <a:cs typeface="+mn-cs"/>
              </a:rPr>
              <a:t>Costs of domestic storage</a:t>
            </a:r>
          </a:p>
        </p:txBody>
      </p:sp>
      <p:grpSp>
        <p:nvGrpSpPr>
          <p:cNvPr id="43" name="Group 42"/>
          <p:cNvGrpSpPr/>
          <p:nvPr/>
        </p:nvGrpSpPr>
        <p:grpSpPr>
          <a:xfrm>
            <a:off x="0" y="2805413"/>
            <a:ext cx="4427537" cy="1638000"/>
            <a:chOff x="0" y="2805413"/>
            <a:chExt cx="4427537" cy="1638000"/>
          </a:xfrm>
        </p:grpSpPr>
        <p:sp>
          <p:nvSpPr>
            <p:cNvPr id="46" name="Rectangle 45"/>
            <p:cNvSpPr/>
            <p:nvPr/>
          </p:nvSpPr>
          <p:spPr>
            <a:xfrm>
              <a:off x="0" y="2805413"/>
              <a:ext cx="664369" cy="16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chemeClr val="tx1"/>
                </a:solidFill>
                <a:effectLst/>
                <a:uLnTx/>
                <a:uFillTx/>
              </a:endParaRPr>
            </a:p>
          </p:txBody>
        </p:sp>
        <p:sp>
          <p:nvSpPr>
            <p:cNvPr id="47" name="Freeform 46"/>
            <p:cNvSpPr/>
            <p:nvPr/>
          </p:nvSpPr>
          <p:spPr>
            <a:xfrm flipH="1">
              <a:off x="576263" y="2805413"/>
              <a:ext cx="3851274" cy="1638000"/>
            </a:xfrm>
            <a:custGeom>
              <a:avLst/>
              <a:gdLst>
                <a:gd name="connsiteX0" fmla="*/ 3851274 w 3851274"/>
                <a:gd name="connsiteY0" fmla="*/ 0 h 1638000"/>
                <a:gd name="connsiteX1" fmla="*/ 1854000 w 3851274"/>
                <a:gd name="connsiteY1" fmla="*/ 0 h 1638000"/>
                <a:gd name="connsiteX2" fmla="*/ 1478597 w 3851274"/>
                <a:gd name="connsiteY2" fmla="*/ 0 h 1638000"/>
                <a:gd name="connsiteX3" fmla="*/ 0 w 3851274"/>
                <a:gd name="connsiteY3" fmla="*/ 0 h 1638000"/>
                <a:gd name="connsiteX4" fmla="*/ 0 w 3851274"/>
                <a:gd name="connsiteY4" fmla="*/ 504525 h 1638000"/>
                <a:gd name="connsiteX5" fmla="*/ 0 w 3851274"/>
                <a:gd name="connsiteY5" fmla="*/ 606809 h 1638000"/>
                <a:gd name="connsiteX6" fmla="*/ 0 w 3851274"/>
                <a:gd name="connsiteY6" fmla="*/ 717250 h 1638000"/>
                <a:gd name="connsiteX7" fmla="*/ 0 w 3851274"/>
                <a:gd name="connsiteY7" fmla="*/ 1417754 h 1638000"/>
                <a:gd name="connsiteX8" fmla="*/ 220246 w 3851274"/>
                <a:gd name="connsiteY8" fmla="*/ 1638000 h 1638000"/>
                <a:gd name="connsiteX9" fmla="*/ 723900 w 3851274"/>
                <a:gd name="connsiteY9" fmla="*/ 1638000 h 1638000"/>
                <a:gd name="connsiteX10" fmla="*/ 912677 w 3851274"/>
                <a:gd name="connsiteY10" fmla="*/ 1638000 h 1638000"/>
                <a:gd name="connsiteX11" fmla="*/ 1478597 w 3851274"/>
                <a:gd name="connsiteY11" fmla="*/ 1638000 h 1638000"/>
                <a:gd name="connsiteX12" fmla="*/ 1854000 w 3851274"/>
                <a:gd name="connsiteY12" fmla="*/ 1638000 h 1638000"/>
                <a:gd name="connsiteX13" fmla="*/ 3851274 w 3851274"/>
                <a:gd name="connsiteY13"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274" h="1638000">
                  <a:moveTo>
                    <a:pt x="3851274" y="0"/>
                  </a:moveTo>
                  <a:lnTo>
                    <a:pt x="1854000" y="0"/>
                  </a:lnTo>
                  <a:lnTo>
                    <a:pt x="1478597" y="0"/>
                  </a:ln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478597" y="1638000"/>
                  </a:lnTo>
                  <a:lnTo>
                    <a:pt x="1854000" y="1638000"/>
                  </a:lnTo>
                  <a:lnTo>
                    <a:pt x="3851274" y="163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GB" sz="1000" b="1" i="0" u="none" strike="noStrike" kern="0" cap="none" spc="0" normalizeH="0" baseline="0" noProof="0" dirty="0">
                  <a:ln>
                    <a:noFill/>
                  </a:ln>
                  <a:solidFill>
                    <a:schemeClr val="tx1"/>
                  </a:solidFill>
                  <a:effectLst/>
                  <a:uLnTx/>
                  <a:uFillTx/>
                </a:rPr>
                <a:t>Battery storage is an emerging technology that has the potential to help stabilise the grid and store renewable power for a limited period of time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tx1"/>
                  </a:solidFill>
                  <a:effectLst/>
                  <a:uLnTx/>
                  <a:uFillTx/>
                </a:rPr>
                <a:t>Market rules may need to change to help make the most of battery storage</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tx1"/>
                  </a:solidFill>
                  <a:effectLst/>
                  <a:uLnTx/>
                  <a:uFillTx/>
                </a:rPr>
                <a:t>Storing solar electricity in the day to use at night adds</a:t>
              </a:r>
              <a:br>
                <a:rPr kumimoji="0" lang="en-GB" sz="800" b="0" i="0" u="none" strike="noStrike" kern="0" cap="none" spc="0" normalizeH="0" baseline="0" noProof="0" dirty="0">
                  <a:ln>
                    <a:noFill/>
                  </a:ln>
                  <a:solidFill>
                    <a:schemeClr val="tx1"/>
                  </a:solidFill>
                  <a:effectLst/>
                  <a:uLnTx/>
                  <a:uFillTx/>
                </a:rPr>
              </a:br>
              <a:r>
                <a:rPr kumimoji="0" lang="en-GB" sz="800" b="0" i="0" u="none" strike="noStrike" kern="0" cap="none" spc="0" normalizeH="0" baseline="0" noProof="0" dirty="0">
                  <a:ln>
                    <a:noFill/>
                  </a:ln>
                  <a:solidFill>
                    <a:schemeClr val="tx1"/>
                  </a:solidFill>
                  <a:effectLst/>
                  <a:uLnTx/>
                  <a:uFillTx/>
                </a:rPr>
                <a:t>around £140/MWh to its cost, but this is expected to</a:t>
              </a:r>
              <a:br>
                <a:rPr kumimoji="0" lang="en-GB" sz="800" b="0" i="0" u="none" strike="noStrike" kern="0" cap="none" spc="0" normalizeH="0" baseline="0" noProof="0" dirty="0">
                  <a:ln>
                    <a:noFill/>
                  </a:ln>
                  <a:solidFill>
                    <a:schemeClr val="tx1"/>
                  </a:solidFill>
                  <a:effectLst/>
                  <a:uLnTx/>
                  <a:uFillTx/>
                </a:rPr>
              </a:br>
              <a:r>
                <a:rPr kumimoji="0" lang="en-GB" sz="800" b="0" i="0" u="none" strike="noStrike" kern="0" cap="none" spc="0" normalizeH="0" baseline="0" noProof="0" dirty="0">
                  <a:ln>
                    <a:noFill/>
                  </a:ln>
                  <a:solidFill>
                    <a:schemeClr val="tx1"/>
                  </a:solidFill>
                  <a:effectLst/>
                  <a:uLnTx/>
                  <a:uFillTx/>
                </a:rPr>
                <a:t>fall, and could reach £35/MWh </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tx1"/>
                  </a:solidFill>
                  <a:effectLst/>
                  <a:uLnTx/>
                  <a:uFillTx/>
                </a:rPr>
                <a:t>At today’s prices, it would cost £24 billion to build enough battery</a:t>
              </a:r>
              <a:br>
                <a:rPr kumimoji="0" lang="en-GB" sz="800" b="0" i="0" u="none" strike="noStrike" kern="0" cap="none" spc="0" normalizeH="0" baseline="0" noProof="0" dirty="0">
                  <a:ln>
                    <a:noFill/>
                  </a:ln>
                  <a:solidFill>
                    <a:schemeClr val="tx1"/>
                  </a:solidFill>
                  <a:effectLst/>
                  <a:uLnTx/>
                  <a:uFillTx/>
                </a:rPr>
              </a:br>
              <a:r>
                <a:rPr kumimoji="0" lang="en-GB" sz="800" b="0" i="0" u="none" strike="noStrike" kern="0" cap="none" spc="0" normalizeH="0" baseline="0" noProof="0" dirty="0">
                  <a:ln>
                    <a:noFill/>
                  </a:ln>
                  <a:solidFill>
                    <a:schemeClr val="tx1"/>
                  </a:solidFill>
                  <a:effectLst/>
                  <a:uLnTx/>
                  <a:uFillTx/>
                </a:rPr>
                <a:t>capacity to supply peak demand</a:t>
              </a:r>
            </a:p>
          </p:txBody>
        </p:sp>
      </p:grpSp>
      <p:sp>
        <p:nvSpPr>
          <p:cNvPr id="53" name="Freeform 52"/>
          <p:cNvSpPr/>
          <p:nvPr/>
        </p:nvSpPr>
        <p:spPr>
          <a:xfrm flipH="1">
            <a:off x="2573538"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The longer you store it the more expensive the power becomes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Cost is an addition to the cost of producing the electricity</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Too expensive to store summer energy for use in the winter</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Significant lifetime CO</a:t>
            </a:r>
            <a:r>
              <a:rPr kumimoji="0" lang="en-GB" sz="800" b="0" i="0" u="none" strike="noStrike" kern="0" cap="none" spc="0" normalizeH="0" baseline="-25000" noProof="0" dirty="0">
                <a:ln>
                  <a:noFill/>
                </a:ln>
                <a:solidFill>
                  <a:schemeClr val="bg1"/>
                </a:solidFill>
                <a:effectLst/>
                <a:uLnTx/>
                <a:uFillTx/>
              </a:rPr>
              <a:t>2</a:t>
            </a:r>
            <a:r>
              <a:rPr kumimoji="0" lang="en-GB" sz="800" b="0" i="0" u="none" strike="noStrike" kern="0" cap="none" spc="0" normalizeH="0" baseline="0" noProof="0" dirty="0">
                <a:ln>
                  <a:noFill/>
                </a:ln>
                <a:solidFill>
                  <a:schemeClr val="bg1"/>
                </a:solidFill>
                <a:effectLst/>
                <a:uLnTx/>
                <a:uFillTx/>
              </a:rPr>
              <a:t> content from manufacturing</a:t>
            </a:r>
          </a:p>
        </p:txBody>
      </p:sp>
      <p:sp>
        <p:nvSpPr>
          <p:cNvPr id="54" name="Freeform 53"/>
          <p:cNvSpPr/>
          <p:nvPr/>
        </p:nvSpPr>
        <p:spPr>
          <a:xfrm flipH="1">
            <a:off x="576263" y="1022351"/>
            <a:ext cx="1854000" cy="1638000"/>
          </a:xfrm>
          <a:custGeom>
            <a:avLst/>
            <a:gdLst>
              <a:gd name="connsiteX0" fmla="*/ 1854000 w 1854000"/>
              <a:gd name="connsiteY0" fmla="*/ 0 h 1638000"/>
              <a:gd name="connsiteX1" fmla="*/ 0 w 1854000"/>
              <a:gd name="connsiteY1" fmla="*/ 0 h 1638000"/>
              <a:gd name="connsiteX2" fmla="*/ 0 w 1854000"/>
              <a:gd name="connsiteY2" fmla="*/ 504525 h 1638000"/>
              <a:gd name="connsiteX3" fmla="*/ 0 w 1854000"/>
              <a:gd name="connsiteY3" fmla="*/ 606809 h 1638000"/>
              <a:gd name="connsiteX4" fmla="*/ 0 w 1854000"/>
              <a:gd name="connsiteY4" fmla="*/ 717250 h 1638000"/>
              <a:gd name="connsiteX5" fmla="*/ 0 w 1854000"/>
              <a:gd name="connsiteY5" fmla="*/ 1417754 h 1638000"/>
              <a:gd name="connsiteX6" fmla="*/ 220246 w 1854000"/>
              <a:gd name="connsiteY6" fmla="*/ 1638000 h 1638000"/>
              <a:gd name="connsiteX7" fmla="*/ 723900 w 1854000"/>
              <a:gd name="connsiteY7" fmla="*/ 1638000 h 1638000"/>
              <a:gd name="connsiteX8" fmla="*/ 912677 w 1854000"/>
              <a:gd name="connsiteY8" fmla="*/ 1638000 h 1638000"/>
              <a:gd name="connsiteX9" fmla="*/ 1854000 w 1854000"/>
              <a:gd name="connsiteY9" fmla="*/ 163800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00" h="1638000">
                <a:moveTo>
                  <a:pt x="1854000" y="0"/>
                </a:moveTo>
                <a:lnTo>
                  <a:pt x="0" y="0"/>
                </a:lnTo>
                <a:lnTo>
                  <a:pt x="0" y="504525"/>
                </a:lnTo>
                <a:lnTo>
                  <a:pt x="0" y="606809"/>
                </a:lnTo>
                <a:lnTo>
                  <a:pt x="0" y="717250"/>
                </a:lnTo>
                <a:lnTo>
                  <a:pt x="0" y="1417754"/>
                </a:lnTo>
                <a:cubicBezTo>
                  <a:pt x="0" y="1539393"/>
                  <a:pt x="98607" y="1638000"/>
                  <a:pt x="220246" y="1638000"/>
                </a:cubicBezTo>
                <a:lnTo>
                  <a:pt x="723900" y="1638000"/>
                </a:lnTo>
                <a:lnTo>
                  <a:pt x="912677" y="1638000"/>
                </a:lnTo>
                <a:lnTo>
                  <a:pt x="1854000" y="163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Already providing services to help keep the grid stable on a minute by minute basis</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Costs are high but reducing</a:t>
            </a:r>
          </a:p>
          <a:p>
            <a:pPr marL="171450" marR="0" lvl="0" indent="-171450" defTabSz="91440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0" cap="none" spc="0" normalizeH="0" baseline="0" noProof="0" dirty="0">
                <a:ln>
                  <a:noFill/>
                </a:ln>
                <a:solidFill>
                  <a:schemeClr val="bg1"/>
                </a:solidFill>
                <a:effectLst/>
                <a:uLnTx/>
                <a:uFillTx/>
              </a:rPr>
              <a:t>Could help store energy from renewables overnight</a:t>
            </a:r>
          </a:p>
        </p:txBody>
      </p:sp>
      <p:grpSp>
        <p:nvGrpSpPr>
          <p:cNvPr id="55" name="Group 54"/>
          <p:cNvGrpSpPr/>
          <p:nvPr/>
        </p:nvGrpSpPr>
        <p:grpSpPr>
          <a:xfrm>
            <a:off x="1984874" y="2211939"/>
            <a:ext cx="360000" cy="360000"/>
            <a:chOff x="-873125" y="1150275"/>
            <a:chExt cx="288000" cy="288000"/>
          </a:xfrm>
        </p:grpSpPr>
        <p:sp>
          <p:nvSpPr>
            <p:cNvPr id="56" name="Oval 55"/>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57" name="Group 56"/>
            <p:cNvGrpSpPr/>
            <p:nvPr/>
          </p:nvGrpSpPr>
          <p:grpSpPr>
            <a:xfrm>
              <a:off x="-801125" y="1222275"/>
              <a:ext cx="144000" cy="144000"/>
              <a:chOff x="-395850" y="108000"/>
              <a:chExt cx="144000" cy="144000"/>
            </a:xfrm>
            <a:solidFill>
              <a:schemeClr val="bg1"/>
            </a:solidFill>
          </p:grpSpPr>
          <p:sp>
            <p:nvSpPr>
              <p:cNvPr id="58" name="Rectangle 57"/>
              <p:cNvSpPr/>
              <p:nvPr/>
            </p:nvSpPr>
            <p:spPr>
              <a:xfrm>
                <a:off x="-341850" y="108000"/>
                <a:ext cx="36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59" name="Rectangle 58"/>
              <p:cNvSpPr/>
              <p:nvPr/>
            </p:nvSpPr>
            <p:spPr>
              <a:xfrm>
                <a:off x="-395850" y="162000"/>
                <a:ext cx="144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grpSp>
      <p:grpSp>
        <p:nvGrpSpPr>
          <p:cNvPr id="60" name="Group 59"/>
          <p:cNvGrpSpPr/>
          <p:nvPr/>
        </p:nvGrpSpPr>
        <p:grpSpPr>
          <a:xfrm>
            <a:off x="3977538" y="3987532"/>
            <a:ext cx="360000" cy="360000"/>
            <a:chOff x="3977538" y="3987532"/>
            <a:chExt cx="360000" cy="360000"/>
          </a:xfrm>
        </p:grpSpPr>
        <p:sp>
          <p:nvSpPr>
            <p:cNvPr id="61" name="Oval 60"/>
            <p:cNvSpPr/>
            <p:nvPr/>
          </p:nvSpPr>
          <p:spPr>
            <a:xfrm>
              <a:off x="3977538" y="3987532"/>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nvGrpSpPr>
            <p:cNvPr id="62" name="Group 4"/>
            <p:cNvGrpSpPr>
              <a:grpSpLocks noChangeAspect="1"/>
            </p:cNvGrpSpPr>
            <p:nvPr/>
          </p:nvGrpSpPr>
          <p:grpSpPr bwMode="auto">
            <a:xfrm>
              <a:off x="4091743" y="4045857"/>
              <a:ext cx="131590" cy="243351"/>
              <a:chOff x="2329" y="610"/>
              <a:chExt cx="1095" cy="2025"/>
            </a:xfrm>
            <a:solidFill>
              <a:schemeClr val="bg1"/>
            </a:solidFill>
          </p:grpSpPr>
          <p:sp>
            <p:nvSpPr>
              <p:cNvPr id="63" name="Freeform 5"/>
              <p:cNvSpPr>
                <a:spLocks/>
              </p:cNvSpPr>
              <p:nvPr/>
            </p:nvSpPr>
            <p:spPr bwMode="auto">
              <a:xfrm>
                <a:off x="2819" y="610"/>
                <a:ext cx="91" cy="298"/>
              </a:xfrm>
              <a:custGeom>
                <a:avLst/>
                <a:gdLst>
                  <a:gd name="T0" fmla="*/ 19 w 38"/>
                  <a:gd name="T1" fmla="*/ 123 h 126"/>
                  <a:gd name="T2" fmla="*/ 38 w 38"/>
                  <a:gd name="T3" fmla="*/ 95 h 126"/>
                  <a:gd name="T4" fmla="*/ 38 w 38"/>
                  <a:gd name="T5" fmla="*/ 0 h 126"/>
                  <a:gd name="T6" fmla="*/ 31 w 38"/>
                  <a:gd name="T7" fmla="*/ 0 h 126"/>
                  <a:gd name="T8" fmla="*/ 0 w 38"/>
                  <a:gd name="T9" fmla="*/ 30 h 126"/>
                  <a:gd name="T10" fmla="*/ 0 w 38"/>
                  <a:gd name="T11" fmla="*/ 126 h 126"/>
                  <a:gd name="T12" fmla="*/ 8 w 38"/>
                  <a:gd name="T13" fmla="*/ 126 h 126"/>
                  <a:gd name="T14" fmla="*/ 19 w 38"/>
                  <a:gd name="T15" fmla="*/ 123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6">
                    <a:moveTo>
                      <a:pt x="19" y="123"/>
                    </a:moveTo>
                    <a:cubicBezTo>
                      <a:pt x="31" y="119"/>
                      <a:pt x="38" y="108"/>
                      <a:pt x="38" y="95"/>
                    </a:cubicBezTo>
                    <a:cubicBezTo>
                      <a:pt x="38" y="0"/>
                      <a:pt x="38" y="0"/>
                      <a:pt x="38" y="0"/>
                    </a:cubicBezTo>
                    <a:cubicBezTo>
                      <a:pt x="31" y="0"/>
                      <a:pt x="31" y="0"/>
                      <a:pt x="31" y="0"/>
                    </a:cubicBezTo>
                    <a:cubicBezTo>
                      <a:pt x="14" y="0"/>
                      <a:pt x="0" y="13"/>
                      <a:pt x="0" y="30"/>
                    </a:cubicBezTo>
                    <a:cubicBezTo>
                      <a:pt x="0" y="126"/>
                      <a:pt x="0" y="126"/>
                      <a:pt x="0" y="126"/>
                    </a:cubicBezTo>
                    <a:cubicBezTo>
                      <a:pt x="8" y="126"/>
                      <a:pt x="8" y="126"/>
                      <a:pt x="8" y="126"/>
                    </a:cubicBezTo>
                    <a:cubicBezTo>
                      <a:pt x="12" y="126"/>
                      <a:pt x="16" y="125"/>
                      <a:pt x="19" y="1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4" name="Freeform 6"/>
              <p:cNvSpPr>
                <a:spLocks/>
              </p:cNvSpPr>
              <p:nvPr/>
            </p:nvSpPr>
            <p:spPr bwMode="auto">
              <a:xfrm>
                <a:off x="3148" y="818"/>
                <a:ext cx="276" cy="230"/>
              </a:xfrm>
              <a:custGeom>
                <a:avLst/>
                <a:gdLst>
                  <a:gd name="T0" fmla="*/ 67 w 116"/>
                  <a:gd name="T1" fmla="*/ 12 h 97"/>
                  <a:gd name="T2" fmla="*/ 0 w 116"/>
                  <a:gd name="T3" fmla="*/ 79 h 97"/>
                  <a:gd name="T4" fmla="*/ 5 w 116"/>
                  <a:gd name="T5" fmla="*/ 85 h 97"/>
                  <a:gd name="T6" fmla="*/ 49 w 116"/>
                  <a:gd name="T7" fmla="*/ 85 h 97"/>
                  <a:gd name="T8" fmla="*/ 116 w 116"/>
                  <a:gd name="T9" fmla="*/ 17 h 97"/>
                  <a:gd name="T10" fmla="*/ 111 w 116"/>
                  <a:gd name="T11" fmla="*/ 12 h 97"/>
                  <a:gd name="T12" fmla="*/ 67 w 116"/>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16" h="97">
                    <a:moveTo>
                      <a:pt x="67" y="12"/>
                    </a:moveTo>
                    <a:cubicBezTo>
                      <a:pt x="0" y="79"/>
                      <a:pt x="0" y="79"/>
                      <a:pt x="0" y="79"/>
                    </a:cubicBezTo>
                    <a:cubicBezTo>
                      <a:pt x="5" y="85"/>
                      <a:pt x="5" y="85"/>
                      <a:pt x="5" y="85"/>
                    </a:cubicBezTo>
                    <a:cubicBezTo>
                      <a:pt x="17" y="97"/>
                      <a:pt x="37" y="97"/>
                      <a:pt x="49" y="85"/>
                    </a:cubicBezTo>
                    <a:cubicBezTo>
                      <a:pt x="116" y="17"/>
                      <a:pt x="116" y="17"/>
                      <a:pt x="116" y="17"/>
                    </a:cubicBezTo>
                    <a:cubicBezTo>
                      <a:pt x="111" y="12"/>
                      <a:pt x="111" y="12"/>
                      <a:pt x="111" y="12"/>
                    </a:cubicBezTo>
                    <a:cubicBezTo>
                      <a:pt x="99" y="0"/>
                      <a:pt x="79" y="0"/>
                      <a:pt x="67"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5" name="Freeform 7"/>
              <p:cNvSpPr>
                <a:spLocks/>
              </p:cNvSpPr>
              <p:nvPr/>
            </p:nvSpPr>
            <p:spPr bwMode="auto">
              <a:xfrm>
                <a:off x="2329" y="792"/>
                <a:ext cx="231" cy="277"/>
              </a:xfrm>
              <a:custGeom>
                <a:avLst/>
                <a:gdLst>
                  <a:gd name="T0" fmla="*/ 85 w 97"/>
                  <a:gd name="T1" fmla="*/ 111 h 117"/>
                  <a:gd name="T2" fmla="*/ 85 w 97"/>
                  <a:gd name="T3" fmla="*/ 68 h 117"/>
                  <a:gd name="T4" fmla="*/ 17 w 97"/>
                  <a:gd name="T5" fmla="*/ 0 h 117"/>
                  <a:gd name="T6" fmla="*/ 12 w 97"/>
                  <a:gd name="T7" fmla="*/ 6 h 117"/>
                  <a:gd name="T8" fmla="*/ 12 w 97"/>
                  <a:gd name="T9" fmla="*/ 49 h 117"/>
                  <a:gd name="T10" fmla="*/ 79 w 97"/>
                  <a:gd name="T11" fmla="*/ 117 h 117"/>
                  <a:gd name="T12" fmla="*/ 85 w 97"/>
                  <a:gd name="T13" fmla="*/ 111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85" y="111"/>
                    </a:moveTo>
                    <a:cubicBezTo>
                      <a:pt x="97" y="99"/>
                      <a:pt x="97" y="80"/>
                      <a:pt x="85" y="68"/>
                    </a:cubicBezTo>
                    <a:cubicBezTo>
                      <a:pt x="17" y="0"/>
                      <a:pt x="17" y="0"/>
                      <a:pt x="17" y="0"/>
                    </a:cubicBezTo>
                    <a:cubicBezTo>
                      <a:pt x="12" y="6"/>
                      <a:pt x="12" y="6"/>
                      <a:pt x="12" y="6"/>
                    </a:cubicBezTo>
                    <a:cubicBezTo>
                      <a:pt x="0" y="18"/>
                      <a:pt x="0" y="37"/>
                      <a:pt x="12" y="49"/>
                    </a:cubicBezTo>
                    <a:cubicBezTo>
                      <a:pt x="79" y="117"/>
                      <a:pt x="79" y="117"/>
                      <a:pt x="79" y="117"/>
                    </a:cubicBezTo>
                    <a:lnTo>
                      <a:pt x="85" y="1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6" name="Freeform 8"/>
              <p:cNvSpPr>
                <a:spLocks/>
              </p:cNvSpPr>
              <p:nvPr/>
            </p:nvSpPr>
            <p:spPr bwMode="auto">
              <a:xfrm>
                <a:off x="2791" y="2588"/>
                <a:ext cx="133" cy="47"/>
              </a:xfrm>
              <a:custGeom>
                <a:avLst/>
                <a:gdLst>
                  <a:gd name="T0" fmla="*/ 28 w 56"/>
                  <a:gd name="T1" fmla="*/ 20 h 20"/>
                  <a:gd name="T2" fmla="*/ 56 w 56"/>
                  <a:gd name="T3" fmla="*/ 0 h 20"/>
                  <a:gd name="T4" fmla="*/ 0 w 56"/>
                  <a:gd name="T5" fmla="*/ 0 h 20"/>
                  <a:gd name="T6" fmla="*/ 28 w 56"/>
                  <a:gd name="T7" fmla="*/ 20 h 20"/>
                </a:gdLst>
                <a:ahLst/>
                <a:cxnLst>
                  <a:cxn ang="0">
                    <a:pos x="T0" y="T1"/>
                  </a:cxn>
                  <a:cxn ang="0">
                    <a:pos x="T2" y="T3"/>
                  </a:cxn>
                  <a:cxn ang="0">
                    <a:pos x="T4" y="T5"/>
                  </a:cxn>
                  <a:cxn ang="0">
                    <a:pos x="T6" y="T7"/>
                  </a:cxn>
                </a:cxnLst>
                <a:rect l="0" t="0" r="r" b="b"/>
                <a:pathLst>
                  <a:path w="56" h="20">
                    <a:moveTo>
                      <a:pt x="28" y="20"/>
                    </a:moveTo>
                    <a:cubicBezTo>
                      <a:pt x="41" y="20"/>
                      <a:pt x="52" y="12"/>
                      <a:pt x="56" y="0"/>
                    </a:cubicBezTo>
                    <a:cubicBezTo>
                      <a:pt x="0" y="0"/>
                      <a:pt x="0" y="0"/>
                      <a:pt x="0" y="0"/>
                    </a:cubicBezTo>
                    <a:cubicBezTo>
                      <a:pt x="4" y="12"/>
                      <a:pt x="15" y="20"/>
                      <a:pt x="28"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7" name="Freeform 9"/>
              <p:cNvSpPr>
                <a:spLocks/>
              </p:cNvSpPr>
              <p:nvPr/>
            </p:nvSpPr>
            <p:spPr bwMode="auto">
              <a:xfrm>
                <a:off x="2646" y="2242"/>
                <a:ext cx="454" cy="171"/>
              </a:xfrm>
              <a:custGeom>
                <a:avLst/>
                <a:gdLst>
                  <a:gd name="T0" fmla="*/ 174 w 191"/>
                  <a:gd name="T1" fmla="*/ 1 h 72"/>
                  <a:gd name="T2" fmla="*/ 11 w 191"/>
                  <a:gd name="T3" fmla="*/ 46 h 72"/>
                  <a:gd name="T4" fmla="*/ 2 w 191"/>
                  <a:gd name="T5" fmla="*/ 61 h 72"/>
                  <a:gd name="T6" fmla="*/ 17 w 191"/>
                  <a:gd name="T7" fmla="*/ 70 h 72"/>
                  <a:gd name="T8" fmla="*/ 181 w 191"/>
                  <a:gd name="T9" fmla="*/ 25 h 72"/>
                  <a:gd name="T10" fmla="*/ 189 w 191"/>
                  <a:gd name="T11" fmla="*/ 10 h 72"/>
                  <a:gd name="T12" fmla="*/ 174 w 191"/>
                  <a:gd name="T13" fmla="*/ 1 h 72"/>
                </a:gdLst>
                <a:ahLst/>
                <a:cxnLst>
                  <a:cxn ang="0">
                    <a:pos x="T0" y="T1"/>
                  </a:cxn>
                  <a:cxn ang="0">
                    <a:pos x="T2" y="T3"/>
                  </a:cxn>
                  <a:cxn ang="0">
                    <a:pos x="T4" y="T5"/>
                  </a:cxn>
                  <a:cxn ang="0">
                    <a:pos x="T6" y="T7"/>
                  </a:cxn>
                  <a:cxn ang="0">
                    <a:pos x="T8" y="T9"/>
                  </a:cxn>
                  <a:cxn ang="0">
                    <a:pos x="T10" y="T11"/>
                  </a:cxn>
                  <a:cxn ang="0">
                    <a:pos x="T12" y="T13"/>
                  </a:cxn>
                </a:cxnLst>
                <a:rect l="0" t="0" r="r" b="b"/>
                <a:pathLst>
                  <a:path w="191" h="72">
                    <a:moveTo>
                      <a:pt x="174" y="1"/>
                    </a:moveTo>
                    <a:cubicBezTo>
                      <a:pt x="11" y="46"/>
                      <a:pt x="11" y="46"/>
                      <a:pt x="11" y="46"/>
                    </a:cubicBezTo>
                    <a:cubicBezTo>
                      <a:pt x="4" y="48"/>
                      <a:pt x="0" y="55"/>
                      <a:pt x="2" y="61"/>
                    </a:cubicBezTo>
                    <a:cubicBezTo>
                      <a:pt x="4" y="68"/>
                      <a:pt x="10" y="72"/>
                      <a:pt x="17" y="70"/>
                    </a:cubicBezTo>
                    <a:cubicBezTo>
                      <a:pt x="181" y="25"/>
                      <a:pt x="181" y="25"/>
                      <a:pt x="181" y="25"/>
                    </a:cubicBezTo>
                    <a:cubicBezTo>
                      <a:pt x="187" y="24"/>
                      <a:pt x="191" y="17"/>
                      <a:pt x="189" y="10"/>
                    </a:cubicBezTo>
                    <a:cubicBezTo>
                      <a:pt x="187" y="4"/>
                      <a:pt x="181" y="0"/>
                      <a:pt x="174"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8" name="Freeform 10"/>
              <p:cNvSpPr>
                <a:spLocks/>
              </p:cNvSpPr>
              <p:nvPr/>
            </p:nvSpPr>
            <p:spPr bwMode="auto">
              <a:xfrm>
                <a:off x="2691" y="2342"/>
                <a:ext cx="409" cy="225"/>
              </a:xfrm>
              <a:custGeom>
                <a:avLst/>
                <a:gdLst>
                  <a:gd name="T0" fmla="*/ 155 w 172"/>
                  <a:gd name="T1" fmla="*/ 2 h 95"/>
                  <a:gd name="T2" fmla="*/ 11 w 172"/>
                  <a:gd name="T3" fmla="*/ 41 h 95"/>
                  <a:gd name="T4" fmla="*/ 3 w 172"/>
                  <a:gd name="T5" fmla="*/ 47 h 95"/>
                  <a:gd name="T6" fmla="*/ 3 w 172"/>
                  <a:gd name="T7" fmla="*/ 47 h 95"/>
                  <a:gd name="T8" fmla="*/ 6 w 172"/>
                  <a:gd name="T9" fmla="*/ 64 h 95"/>
                  <a:gd name="T10" fmla="*/ 22 w 172"/>
                  <a:gd name="T11" fmla="*/ 91 h 95"/>
                  <a:gd name="T12" fmla="*/ 22 w 172"/>
                  <a:gd name="T13" fmla="*/ 91 h 95"/>
                  <a:gd name="T14" fmla="*/ 29 w 172"/>
                  <a:gd name="T15" fmla="*/ 95 h 95"/>
                  <a:gd name="T16" fmla="*/ 70 w 172"/>
                  <a:gd name="T17" fmla="*/ 95 h 95"/>
                  <a:gd name="T18" fmla="*/ 111 w 172"/>
                  <a:gd name="T19" fmla="*/ 95 h 95"/>
                  <a:gd name="T20" fmla="*/ 117 w 172"/>
                  <a:gd name="T21" fmla="*/ 91 h 95"/>
                  <a:gd name="T22" fmla="*/ 117 w 172"/>
                  <a:gd name="T23" fmla="*/ 91 h 95"/>
                  <a:gd name="T24" fmla="*/ 144 w 172"/>
                  <a:gd name="T25" fmla="*/ 31 h 95"/>
                  <a:gd name="T26" fmla="*/ 162 w 172"/>
                  <a:gd name="T27" fmla="*/ 26 h 95"/>
                  <a:gd name="T28" fmla="*/ 170 w 172"/>
                  <a:gd name="T29" fmla="*/ 11 h 95"/>
                  <a:gd name="T30" fmla="*/ 155 w 172"/>
                  <a:gd name="T31"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95">
                    <a:moveTo>
                      <a:pt x="155" y="2"/>
                    </a:moveTo>
                    <a:cubicBezTo>
                      <a:pt x="11" y="41"/>
                      <a:pt x="11" y="41"/>
                      <a:pt x="11" y="41"/>
                    </a:cubicBezTo>
                    <a:cubicBezTo>
                      <a:pt x="7" y="42"/>
                      <a:pt x="5" y="44"/>
                      <a:pt x="3" y="47"/>
                    </a:cubicBezTo>
                    <a:cubicBezTo>
                      <a:pt x="3" y="47"/>
                      <a:pt x="3" y="47"/>
                      <a:pt x="3" y="47"/>
                    </a:cubicBezTo>
                    <a:cubicBezTo>
                      <a:pt x="0" y="53"/>
                      <a:pt x="4" y="60"/>
                      <a:pt x="6" y="64"/>
                    </a:cubicBezTo>
                    <a:cubicBezTo>
                      <a:pt x="22" y="91"/>
                      <a:pt x="22" y="91"/>
                      <a:pt x="22" y="91"/>
                    </a:cubicBezTo>
                    <a:cubicBezTo>
                      <a:pt x="22" y="91"/>
                      <a:pt x="22" y="91"/>
                      <a:pt x="22" y="91"/>
                    </a:cubicBezTo>
                    <a:cubicBezTo>
                      <a:pt x="23" y="93"/>
                      <a:pt x="25" y="95"/>
                      <a:pt x="29" y="95"/>
                    </a:cubicBezTo>
                    <a:cubicBezTo>
                      <a:pt x="70" y="95"/>
                      <a:pt x="70" y="95"/>
                      <a:pt x="70" y="95"/>
                    </a:cubicBezTo>
                    <a:cubicBezTo>
                      <a:pt x="111" y="95"/>
                      <a:pt x="111" y="95"/>
                      <a:pt x="111" y="95"/>
                    </a:cubicBezTo>
                    <a:cubicBezTo>
                      <a:pt x="114" y="95"/>
                      <a:pt x="116" y="93"/>
                      <a:pt x="117" y="91"/>
                    </a:cubicBezTo>
                    <a:cubicBezTo>
                      <a:pt x="117" y="91"/>
                      <a:pt x="117" y="91"/>
                      <a:pt x="117" y="91"/>
                    </a:cubicBezTo>
                    <a:cubicBezTo>
                      <a:pt x="144" y="31"/>
                      <a:pt x="144" y="31"/>
                      <a:pt x="144" y="31"/>
                    </a:cubicBezTo>
                    <a:cubicBezTo>
                      <a:pt x="162" y="26"/>
                      <a:pt x="162" y="26"/>
                      <a:pt x="162" y="26"/>
                    </a:cubicBezTo>
                    <a:cubicBezTo>
                      <a:pt x="168" y="24"/>
                      <a:pt x="172" y="17"/>
                      <a:pt x="170" y="11"/>
                    </a:cubicBezTo>
                    <a:cubicBezTo>
                      <a:pt x="168" y="4"/>
                      <a:pt x="162" y="0"/>
                      <a:pt x="15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9" name="Freeform 11"/>
              <p:cNvSpPr>
                <a:spLocks noEditPoints="1"/>
              </p:cNvSpPr>
              <p:nvPr/>
            </p:nvSpPr>
            <p:spPr bwMode="auto">
              <a:xfrm>
                <a:off x="2617" y="1095"/>
                <a:ext cx="512" cy="1216"/>
              </a:xfrm>
              <a:custGeom>
                <a:avLst/>
                <a:gdLst>
                  <a:gd name="T0" fmla="*/ 132 w 215"/>
                  <a:gd name="T1" fmla="*/ 10 h 513"/>
                  <a:gd name="T2" fmla="*/ 105 w 215"/>
                  <a:gd name="T3" fmla="*/ 3 h 513"/>
                  <a:gd name="T4" fmla="*/ 80 w 215"/>
                  <a:gd name="T5" fmla="*/ 10 h 513"/>
                  <a:gd name="T6" fmla="*/ 0 w 215"/>
                  <a:gd name="T7" fmla="*/ 61 h 513"/>
                  <a:gd name="T8" fmla="*/ 0 w 215"/>
                  <a:gd name="T9" fmla="*/ 447 h 513"/>
                  <a:gd name="T10" fmla="*/ 17 w 215"/>
                  <a:gd name="T11" fmla="*/ 463 h 513"/>
                  <a:gd name="T12" fmla="*/ 111 w 215"/>
                  <a:gd name="T13" fmla="*/ 463 h 513"/>
                  <a:gd name="T14" fmla="*/ 23 w 215"/>
                  <a:gd name="T15" fmla="*/ 487 h 513"/>
                  <a:gd name="T16" fmla="*/ 14 w 215"/>
                  <a:gd name="T17" fmla="*/ 503 h 513"/>
                  <a:gd name="T18" fmla="*/ 29 w 215"/>
                  <a:gd name="T19" fmla="*/ 511 h 513"/>
                  <a:gd name="T20" fmla="*/ 198 w 215"/>
                  <a:gd name="T21" fmla="*/ 465 h 513"/>
                  <a:gd name="T22" fmla="*/ 199 w 215"/>
                  <a:gd name="T23" fmla="*/ 465 h 513"/>
                  <a:gd name="T24" fmla="*/ 202 w 215"/>
                  <a:gd name="T25" fmla="*/ 464 h 513"/>
                  <a:gd name="T26" fmla="*/ 214 w 215"/>
                  <a:gd name="T27" fmla="*/ 451 h 513"/>
                  <a:gd name="T28" fmla="*/ 214 w 215"/>
                  <a:gd name="T29" fmla="*/ 451 h 513"/>
                  <a:gd name="T30" fmla="*/ 215 w 215"/>
                  <a:gd name="T31" fmla="*/ 447 h 513"/>
                  <a:gd name="T32" fmla="*/ 215 w 215"/>
                  <a:gd name="T33" fmla="*/ 447 h 513"/>
                  <a:gd name="T34" fmla="*/ 215 w 215"/>
                  <a:gd name="T35" fmla="*/ 446 h 513"/>
                  <a:gd name="T36" fmla="*/ 215 w 215"/>
                  <a:gd name="T37" fmla="*/ 407 h 513"/>
                  <a:gd name="T38" fmla="*/ 215 w 215"/>
                  <a:gd name="T39" fmla="*/ 373 h 513"/>
                  <a:gd name="T40" fmla="*/ 215 w 215"/>
                  <a:gd name="T41" fmla="*/ 61 h 513"/>
                  <a:gd name="T42" fmla="*/ 132 w 215"/>
                  <a:gd name="T43" fmla="*/ 10 h 513"/>
                  <a:gd name="T44" fmla="*/ 60 w 215"/>
                  <a:gd name="T45" fmla="*/ 244 h 513"/>
                  <a:gd name="T46" fmla="*/ 37 w 215"/>
                  <a:gd name="T47" fmla="*/ 244 h 513"/>
                  <a:gd name="T48" fmla="*/ 37 w 215"/>
                  <a:gd name="T49" fmla="*/ 79 h 513"/>
                  <a:gd name="T50" fmla="*/ 60 w 215"/>
                  <a:gd name="T51" fmla="*/ 54 h 513"/>
                  <a:gd name="T52" fmla="*/ 60 w 215"/>
                  <a:gd name="T53" fmla="*/ 244 h 513"/>
                  <a:gd name="T54" fmla="*/ 117 w 215"/>
                  <a:gd name="T55" fmla="*/ 244 h 513"/>
                  <a:gd name="T56" fmla="*/ 93 w 215"/>
                  <a:gd name="T57" fmla="*/ 244 h 513"/>
                  <a:gd name="T58" fmla="*/ 93 w 215"/>
                  <a:gd name="T59" fmla="*/ 61 h 513"/>
                  <a:gd name="T60" fmla="*/ 105 w 215"/>
                  <a:gd name="T61" fmla="*/ 49 h 513"/>
                  <a:gd name="T62" fmla="*/ 117 w 215"/>
                  <a:gd name="T63" fmla="*/ 61 h 513"/>
                  <a:gd name="T64" fmla="*/ 117 w 215"/>
                  <a:gd name="T65" fmla="*/ 244 h 513"/>
                  <a:gd name="T66" fmla="*/ 177 w 215"/>
                  <a:gd name="T67" fmla="*/ 244 h 513"/>
                  <a:gd name="T68" fmla="*/ 154 w 215"/>
                  <a:gd name="T69" fmla="*/ 244 h 513"/>
                  <a:gd name="T70" fmla="*/ 154 w 215"/>
                  <a:gd name="T71" fmla="*/ 54 h 513"/>
                  <a:gd name="T72" fmla="*/ 177 w 215"/>
                  <a:gd name="T73" fmla="*/ 79 h 513"/>
                  <a:gd name="T74" fmla="*/ 177 w 215"/>
                  <a:gd name="T75" fmla="*/ 2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513">
                    <a:moveTo>
                      <a:pt x="132" y="10"/>
                    </a:moveTo>
                    <a:cubicBezTo>
                      <a:pt x="125" y="6"/>
                      <a:pt x="116" y="3"/>
                      <a:pt x="105" y="3"/>
                    </a:cubicBezTo>
                    <a:cubicBezTo>
                      <a:pt x="96" y="3"/>
                      <a:pt x="87" y="5"/>
                      <a:pt x="80" y="10"/>
                    </a:cubicBezTo>
                    <a:cubicBezTo>
                      <a:pt x="51" y="4"/>
                      <a:pt x="0" y="3"/>
                      <a:pt x="0" y="61"/>
                    </a:cubicBezTo>
                    <a:cubicBezTo>
                      <a:pt x="0" y="138"/>
                      <a:pt x="0" y="421"/>
                      <a:pt x="0" y="447"/>
                    </a:cubicBezTo>
                    <a:cubicBezTo>
                      <a:pt x="0" y="456"/>
                      <a:pt x="8" y="463"/>
                      <a:pt x="17" y="463"/>
                    </a:cubicBezTo>
                    <a:cubicBezTo>
                      <a:pt x="111" y="463"/>
                      <a:pt x="111" y="463"/>
                      <a:pt x="111" y="463"/>
                    </a:cubicBezTo>
                    <a:cubicBezTo>
                      <a:pt x="23" y="487"/>
                      <a:pt x="23" y="487"/>
                      <a:pt x="23" y="487"/>
                    </a:cubicBezTo>
                    <a:cubicBezTo>
                      <a:pt x="16" y="489"/>
                      <a:pt x="12" y="496"/>
                      <a:pt x="14" y="503"/>
                    </a:cubicBezTo>
                    <a:cubicBezTo>
                      <a:pt x="16" y="509"/>
                      <a:pt x="22" y="513"/>
                      <a:pt x="29" y="511"/>
                    </a:cubicBezTo>
                    <a:cubicBezTo>
                      <a:pt x="198" y="465"/>
                      <a:pt x="198" y="465"/>
                      <a:pt x="198" y="465"/>
                    </a:cubicBezTo>
                    <a:cubicBezTo>
                      <a:pt x="198" y="465"/>
                      <a:pt x="198" y="465"/>
                      <a:pt x="199" y="465"/>
                    </a:cubicBezTo>
                    <a:cubicBezTo>
                      <a:pt x="200" y="465"/>
                      <a:pt x="201" y="465"/>
                      <a:pt x="202" y="464"/>
                    </a:cubicBezTo>
                    <a:cubicBezTo>
                      <a:pt x="207" y="462"/>
                      <a:pt x="213" y="459"/>
                      <a:pt x="214" y="451"/>
                    </a:cubicBezTo>
                    <a:cubicBezTo>
                      <a:pt x="214" y="451"/>
                      <a:pt x="214" y="451"/>
                      <a:pt x="214" y="451"/>
                    </a:cubicBezTo>
                    <a:cubicBezTo>
                      <a:pt x="215" y="450"/>
                      <a:pt x="215" y="449"/>
                      <a:pt x="215" y="447"/>
                    </a:cubicBezTo>
                    <a:cubicBezTo>
                      <a:pt x="215" y="447"/>
                      <a:pt x="215" y="447"/>
                      <a:pt x="215" y="447"/>
                    </a:cubicBezTo>
                    <a:cubicBezTo>
                      <a:pt x="215" y="447"/>
                      <a:pt x="215" y="446"/>
                      <a:pt x="215" y="446"/>
                    </a:cubicBezTo>
                    <a:cubicBezTo>
                      <a:pt x="215" y="441"/>
                      <a:pt x="215" y="427"/>
                      <a:pt x="215" y="407"/>
                    </a:cubicBezTo>
                    <a:cubicBezTo>
                      <a:pt x="215" y="397"/>
                      <a:pt x="215" y="386"/>
                      <a:pt x="215" y="373"/>
                    </a:cubicBezTo>
                    <a:cubicBezTo>
                      <a:pt x="215" y="277"/>
                      <a:pt x="215" y="116"/>
                      <a:pt x="215" y="61"/>
                    </a:cubicBezTo>
                    <a:cubicBezTo>
                      <a:pt x="215" y="0"/>
                      <a:pt x="160" y="4"/>
                      <a:pt x="132" y="10"/>
                    </a:cubicBezTo>
                    <a:close/>
                    <a:moveTo>
                      <a:pt x="60" y="244"/>
                    </a:moveTo>
                    <a:cubicBezTo>
                      <a:pt x="37" y="244"/>
                      <a:pt x="37" y="244"/>
                      <a:pt x="37" y="244"/>
                    </a:cubicBezTo>
                    <a:cubicBezTo>
                      <a:pt x="37" y="164"/>
                      <a:pt x="37" y="88"/>
                      <a:pt x="37" y="79"/>
                    </a:cubicBezTo>
                    <a:cubicBezTo>
                      <a:pt x="37" y="58"/>
                      <a:pt x="60" y="54"/>
                      <a:pt x="60" y="54"/>
                    </a:cubicBezTo>
                    <a:lnTo>
                      <a:pt x="60" y="244"/>
                    </a:lnTo>
                    <a:close/>
                    <a:moveTo>
                      <a:pt x="117" y="244"/>
                    </a:moveTo>
                    <a:cubicBezTo>
                      <a:pt x="93" y="244"/>
                      <a:pt x="93" y="244"/>
                      <a:pt x="93" y="244"/>
                    </a:cubicBezTo>
                    <a:cubicBezTo>
                      <a:pt x="93" y="61"/>
                      <a:pt x="93" y="61"/>
                      <a:pt x="93" y="61"/>
                    </a:cubicBezTo>
                    <a:cubicBezTo>
                      <a:pt x="93" y="54"/>
                      <a:pt x="99" y="49"/>
                      <a:pt x="105" y="49"/>
                    </a:cubicBezTo>
                    <a:cubicBezTo>
                      <a:pt x="112" y="49"/>
                      <a:pt x="117" y="54"/>
                      <a:pt x="117" y="61"/>
                    </a:cubicBezTo>
                    <a:lnTo>
                      <a:pt x="117" y="244"/>
                    </a:lnTo>
                    <a:close/>
                    <a:moveTo>
                      <a:pt x="177" y="244"/>
                    </a:moveTo>
                    <a:cubicBezTo>
                      <a:pt x="154" y="244"/>
                      <a:pt x="154" y="244"/>
                      <a:pt x="154" y="244"/>
                    </a:cubicBezTo>
                    <a:cubicBezTo>
                      <a:pt x="154" y="54"/>
                      <a:pt x="154" y="54"/>
                      <a:pt x="154" y="54"/>
                    </a:cubicBezTo>
                    <a:cubicBezTo>
                      <a:pt x="154" y="54"/>
                      <a:pt x="177" y="58"/>
                      <a:pt x="177" y="79"/>
                    </a:cubicBezTo>
                    <a:cubicBezTo>
                      <a:pt x="177" y="88"/>
                      <a:pt x="177" y="164"/>
                      <a:pt x="17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grpSp>
        <p:nvGrpSpPr>
          <p:cNvPr id="70" name="Group 69"/>
          <p:cNvGrpSpPr/>
          <p:nvPr/>
        </p:nvGrpSpPr>
        <p:grpSpPr>
          <a:xfrm>
            <a:off x="3983419" y="2211939"/>
            <a:ext cx="354119" cy="354119"/>
            <a:chOff x="-873125" y="1150275"/>
            <a:chExt cx="288000" cy="288000"/>
          </a:xfrm>
        </p:grpSpPr>
        <p:sp>
          <p:nvSpPr>
            <p:cNvPr id="74" name="Oval 73"/>
            <p:cNvSpPr/>
            <p:nvPr/>
          </p:nvSpPr>
          <p:spPr>
            <a:xfrm>
              <a:off x="-873125" y="1150275"/>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75" name="Rectangle 74"/>
            <p:cNvSpPr/>
            <p:nvPr/>
          </p:nvSpPr>
          <p:spPr>
            <a:xfrm>
              <a:off x="-801125" y="1276275"/>
              <a:ext cx="144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grpSp>
      <p:sp>
        <p:nvSpPr>
          <p:cNvPr id="82" name="Rectangle 81"/>
          <p:cNvSpPr/>
          <p:nvPr/>
        </p:nvSpPr>
        <p:spPr>
          <a:xfrm>
            <a:off x="4716463" y="1624497"/>
            <a:ext cx="143999" cy="143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tx1"/>
                </a:solidFill>
                <a:effectLst/>
                <a:uLnTx/>
                <a:uFillTx/>
              </a:rPr>
              <a:t>£60/MWh renewables with</a:t>
            </a:r>
            <a:br>
              <a:rPr kumimoji="0" lang="en-GB" sz="800" b="0" i="0" u="none" strike="noStrike" kern="0" cap="none" spc="0" normalizeH="0" baseline="0" noProof="0" dirty="0">
                <a:ln>
                  <a:noFill/>
                </a:ln>
                <a:solidFill>
                  <a:schemeClr val="tx1"/>
                </a:solidFill>
                <a:effectLst/>
                <a:uLnTx/>
                <a:uFillTx/>
              </a:rPr>
            </a:br>
            <a:r>
              <a:rPr kumimoji="0" lang="en-GB" sz="800" b="0" i="0" u="none" strike="noStrike" kern="0" cap="none" spc="0" normalizeH="0" baseline="0" noProof="0" dirty="0">
                <a:ln>
                  <a:noFill/>
                </a:ln>
                <a:solidFill>
                  <a:schemeClr val="tx1"/>
                </a:solidFill>
                <a:effectLst/>
                <a:uLnTx/>
                <a:uFillTx/>
              </a:rPr>
              <a:t>current storage cost (£400/kWh) (£)</a:t>
            </a:r>
          </a:p>
        </p:txBody>
      </p:sp>
      <p:sp>
        <p:nvSpPr>
          <p:cNvPr id="87" name="Rectangle 86"/>
          <p:cNvSpPr/>
          <p:nvPr/>
        </p:nvSpPr>
        <p:spPr>
          <a:xfrm>
            <a:off x="4716463" y="2111394"/>
            <a:ext cx="143999" cy="1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tx1"/>
                </a:solidFill>
                <a:effectLst/>
                <a:uLnTx/>
                <a:uFillTx/>
              </a:rPr>
              <a:t>£60/MWh renewables with</a:t>
            </a:r>
            <a:br>
              <a:rPr kumimoji="0" lang="en-GB" sz="800" b="0" i="0" u="none" strike="noStrike" kern="0" cap="none" spc="0" normalizeH="0" baseline="0" noProof="0" dirty="0">
                <a:ln>
                  <a:noFill/>
                </a:ln>
                <a:solidFill>
                  <a:schemeClr val="tx1"/>
                </a:solidFill>
                <a:effectLst/>
                <a:uLnTx/>
                <a:uFillTx/>
              </a:rPr>
            </a:br>
            <a:r>
              <a:rPr kumimoji="0" lang="en-GB" sz="800" b="0" i="0" u="none" strike="noStrike" kern="0" cap="none" spc="0" normalizeH="0" baseline="0" noProof="0" dirty="0">
                <a:ln>
                  <a:noFill/>
                </a:ln>
                <a:solidFill>
                  <a:schemeClr val="tx1"/>
                </a:solidFill>
                <a:effectLst/>
                <a:uLnTx/>
                <a:uFillTx/>
              </a:rPr>
              <a:t>cheaper storage (£100/kWh) (£)</a:t>
            </a:r>
          </a:p>
        </p:txBody>
      </p:sp>
    </p:spTree>
    <p:extLst>
      <p:ext uri="{BB962C8B-B14F-4D97-AF65-F5344CB8AC3E}">
        <p14:creationId xmlns:p14="http://schemas.microsoft.com/office/powerpoint/2010/main" val="114435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262" y="528548"/>
            <a:ext cx="7991476" cy="221599"/>
          </a:xfrm>
        </p:spPr>
        <p:txBody>
          <a:bodyPr/>
          <a:lstStyle/>
          <a:p>
            <a:r>
              <a:rPr lang="en-GB" sz="1600" dirty="0"/>
              <a:t>An equal </a:t>
            </a:r>
            <a:r>
              <a:rPr lang="en-GB" sz="1600" b="1" dirty="0"/>
              <a:t>balance of nuclear, renewables and gas </a:t>
            </a:r>
            <a:r>
              <a:rPr lang="en-GB" sz="1600" dirty="0"/>
              <a:t>deliver’s Britain’s energy needs</a:t>
            </a:r>
          </a:p>
        </p:txBody>
      </p:sp>
      <p:sp>
        <p:nvSpPr>
          <p:cNvPr id="8" name="Rectangle 7"/>
          <p:cNvSpPr/>
          <p:nvPr/>
        </p:nvSpPr>
        <p:spPr>
          <a:xfrm>
            <a:off x="5950800" y="0"/>
            <a:ext cx="12708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b="1" dirty="0">
                <a:solidFill>
                  <a:schemeClr val="bg1"/>
                </a:solidFill>
              </a:rPr>
              <a:t>NUCLEAR</a:t>
            </a:r>
          </a:p>
        </p:txBody>
      </p:sp>
      <p:sp>
        <p:nvSpPr>
          <p:cNvPr id="10" name="Rectangle 9"/>
          <p:cNvSpPr/>
          <p:nvPr/>
        </p:nvSpPr>
        <p:spPr>
          <a:xfrm>
            <a:off x="3265200" y="0"/>
            <a:ext cx="12708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b="1" dirty="0">
                <a:solidFill>
                  <a:schemeClr val="bg1"/>
                </a:solidFill>
              </a:rPr>
              <a:t>WIND</a:t>
            </a:r>
          </a:p>
        </p:txBody>
      </p:sp>
      <p:sp>
        <p:nvSpPr>
          <p:cNvPr id="11" name="Rectangle 10"/>
          <p:cNvSpPr/>
          <p:nvPr/>
        </p:nvSpPr>
        <p:spPr>
          <a:xfrm>
            <a:off x="1922400" y="0"/>
            <a:ext cx="1270800" cy="21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b="1" dirty="0">
                <a:solidFill>
                  <a:schemeClr val="bg1"/>
                </a:solidFill>
              </a:rPr>
              <a:t>GAS</a:t>
            </a:r>
          </a:p>
        </p:txBody>
      </p:sp>
      <p:sp>
        <p:nvSpPr>
          <p:cNvPr id="12" name="Rectangle 11"/>
          <p:cNvSpPr/>
          <p:nvPr/>
        </p:nvSpPr>
        <p:spPr>
          <a:xfrm>
            <a:off x="4608000" y="0"/>
            <a:ext cx="1270800" cy="216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b="1" dirty="0">
                <a:solidFill>
                  <a:schemeClr val="bg1"/>
                </a:solidFill>
              </a:rPr>
              <a:t>SOLAR</a:t>
            </a:r>
          </a:p>
        </p:txBody>
      </p:sp>
      <p:sp>
        <p:nvSpPr>
          <p:cNvPr id="42" name="Freeform 13"/>
          <p:cNvSpPr>
            <a:spLocks noEditPoints="1"/>
          </p:cNvSpPr>
          <p:nvPr/>
        </p:nvSpPr>
        <p:spPr bwMode="auto">
          <a:xfrm>
            <a:off x="3011478" y="17834"/>
            <a:ext cx="165368" cy="18033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endParaRPr lang="en-GB"/>
          </a:p>
        </p:txBody>
      </p:sp>
      <p:grpSp>
        <p:nvGrpSpPr>
          <p:cNvPr id="43" name="Group 16"/>
          <p:cNvGrpSpPr>
            <a:grpSpLocks noChangeAspect="1"/>
          </p:cNvGrpSpPr>
          <p:nvPr/>
        </p:nvGrpSpPr>
        <p:grpSpPr bwMode="auto">
          <a:xfrm>
            <a:off x="4342749" y="15876"/>
            <a:ext cx="175860" cy="182114"/>
            <a:chOff x="1895" y="601"/>
            <a:chExt cx="1968" cy="2038"/>
          </a:xfrm>
          <a:solidFill>
            <a:schemeClr val="bg1"/>
          </a:solidFill>
        </p:grpSpPr>
        <p:sp>
          <p:nvSpPr>
            <p:cNvPr id="44"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6" name="Freeform 5"/>
          <p:cNvSpPr>
            <a:spLocks noEditPoints="1"/>
          </p:cNvSpPr>
          <p:nvPr/>
        </p:nvSpPr>
        <p:spPr bwMode="auto">
          <a:xfrm>
            <a:off x="5635376" y="17835"/>
            <a:ext cx="221853" cy="18015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49" name="Freeform 5"/>
          <p:cNvSpPr>
            <a:spLocks/>
          </p:cNvSpPr>
          <p:nvPr/>
        </p:nvSpPr>
        <p:spPr bwMode="auto">
          <a:xfrm>
            <a:off x="6991920" y="15876"/>
            <a:ext cx="210289" cy="182113"/>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endParaRPr lang="en-GB"/>
          </a:p>
        </p:txBody>
      </p:sp>
      <p:sp>
        <p:nvSpPr>
          <p:cNvPr id="72" name="Rectangle 71"/>
          <p:cNvSpPr/>
          <p:nvPr/>
        </p:nvSpPr>
        <p:spPr>
          <a:xfrm>
            <a:off x="2711389" y="1010189"/>
            <a:ext cx="2779200" cy="356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GB" sz="1200" b="1" dirty="0">
                <a:solidFill>
                  <a:schemeClr val="tx1"/>
                </a:solidFill>
              </a:rPr>
              <a:t>Typical winter week</a:t>
            </a:r>
          </a:p>
        </p:txBody>
      </p:sp>
      <p:sp>
        <p:nvSpPr>
          <p:cNvPr id="73" name="Rectangle 72"/>
          <p:cNvSpPr/>
          <p:nvPr/>
        </p:nvSpPr>
        <p:spPr>
          <a:xfrm>
            <a:off x="5788538" y="1017063"/>
            <a:ext cx="2779200" cy="373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GB" sz="1200" b="1" dirty="0">
                <a:solidFill>
                  <a:schemeClr val="tx1"/>
                </a:solidFill>
              </a:rPr>
              <a:t>Typical summer week</a:t>
            </a:r>
          </a:p>
        </p:txBody>
      </p:sp>
      <p:grpSp>
        <p:nvGrpSpPr>
          <p:cNvPr id="5" name="Group 4"/>
          <p:cNvGrpSpPr/>
          <p:nvPr/>
        </p:nvGrpSpPr>
        <p:grpSpPr>
          <a:xfrm>
            <a:off x="3820264" y="3832225"/>
            <a:ext cx="3697672" cy="371940"/>
            <a:chOff x="4341615" y="3832225"/>
            <a:chExt cx="3697672" cy="371940"/>
          </a:xfrm>
        </p:grpSpPr>
        <p:grpSp>
          <p:nvGrpSpPr>
            <p:cNvPr id="51" name="Group 50"/>
            <p:cNvGrpSpPr/>
            <p:nvPr/>
          </p:nvGrpSpPr>
          <p:grpSpPr>
            <a:xfrm>
              <a:off x="5230883" y="3832225"/>
              <a:ext cx="144000" cy="144000"/>
              <a:chOff x="7188182" y="2404064"/>
              <a:chExt cx="216000" cy="216000"/>
            </a:xfrm>
          </p:grpSpPr>
          <p:sp>
            <p:nvSpPr>
              <p:cNvPr id="53" name="Rectangle 52"/>
              <p:cNvSpPr/>
              <p:nvPr/>
            </p:nvSpPr>
            <p:spPr>
              <a:xfrm>
                <a:off x="7188182" y="2404064"/>
                <a:ext cx="216000"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bg2"/>
                    </a:solidFill>
                  </a:rPr>
                  <a:t>GAS (INC. CHP)</a:t>
                </a:r>
              </a:p>
            </p:txBody>
          </p:sp>
          <p:sp>
            <p:nvSpPr>
              <p:cNvPr id="54" name="Freeform 13"/>
              <p:cNvSpPr>
                <a:spLocks noEditPoints="1"/>
              </p:cNvSpPr>
              <p:nvPr/>
            </p:nvSpPr>
            <p:spPr bwMode="auto">
              <a:xfrm>
                <a:off x="7241385" y="2452309"/>
                <a:ext cx="109594" cy="119511"/>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bg1"/>
              </a:solidFill>
              <a:ln w="12700">
                <a:noFill/>
                <a:miter lim="800000"/>
              </a:ln>
            </p:spPr>
            <p:txBody>
              <a:bodyPr vert="horz" wrap="square" lIns="324000" tIns="45720" rIns="72000" bIns="45720" numCol="1" anchor="t" anchorCtr="0" compatLnSpc="1">
                <a:prstTxWarp prst="textNoShape">
                  <a:avLst/>
                </a:prstTxWarp>
              </a:bodyPr>
              <a:lstStyle/>
              <a:p>
                <a:endParaRPr lang="en-GB" sz="600"/>
              </a:p>
            </p:txBody>
          </p:sp>
        </p:grpSp>
        <p:sp>
          <p:nvSpPr>
            <p:cNvPr id="56" name="Rectangle 55"/>
            <p:cNvSpPr/>
            <p:nvPr/>
          </p:nvSpPr>
          <p:spPr>
            <a:xfrm>
              <a:off x="4341615" y="4060165"/>
              <a:ext cx="144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accent2"/>
                  </a:solidFill>
                </a:rPr>
                <a:t>OTHER RES</a:t>
              </a:r>
            </a:p>
          </p:txBody>
        </p:sp>
        <p:grpSp>
          <p:nvGrpSpPr>
            <p:cNvPr id="57" name="Group 56"/>
            <p:cNvGrpSpPr/>
            <p:nvPr/>
          </p:nvGrpSpPr>
          <p:grpSpPr>
            <a:xfrm>
              <a:off x="7895287" y="3832225"/>
              <a:ext cx="144000" cy="144000"/>
              <a:chOff x="5769019" y="4254594"/>
              <a:chExt cx="216000" cy="216000"/>
            </a:xfrm>
          </p:grpSpPr>
          <p:sp>
            <p:nvSpPr>
              <p:cNvPr id="58" name="Rectangle 57"/>
              <p:cNvSpPr/>
              <p:nvPr/>
            </p:nvSpPr>
            <p:spPr>
              <a:xfrm>
                <a:off x="5769019" y="4254594"/>
                <a:ext cx="216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accent1"/>
                    </a:solidFill>
                  </a:rPr>
                  <a:t>WIND</a:t>
                </a:r>
              </a:p>
            </p:txBody>
          </p:sp>
          <p:grpSp>
            <p:nvGrpSpPr>
              <p:cNvPr id="59" name="Group 16"/>
              <p:cNvGrpSpPr>
                <a:grpSpLocks noChangeAspect="1"/>
              </p:cNvGrpSpPr>
              <p:nvPr/>
            </p:nvGrpSpPr>
            <p:grpSpPr bwMode="auto">
              <a:xfrm>
                <a:off x="5794928" y="4281490"/>
                <a:ext cx="77315" cy="80066"/>
                <a:chOff x="1895" y="601"/>
                <a:chExt cx="1968" cy="2038"/>
              </a:xfrm>
              <a:solidFill>
                <a:schemeClr val="bg1"/>
              </a:solidFill>
            </p:grpSpPr>
            <p:sp>
              <p:nvSpPr>
                <p:cNvPr id="63"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324000" tIns="45720" rIns="72000" bIns="45720" numCol="1" anchor="t" anchorCtr="0" compatLnSpc="1">
                  <a:prstTxWarp prst="textNoShape">
                    <a:avLst/>
                  </a:prstTxWarp>
                </a:bodyPr>
                <a:lstStyle/>
                <a:p>
                  <a:endParaRPr lang="en-GB" sz="600"/>
                </a:p>
              </p:txBody>
            </p:sp>
            <p:sp>
              <p:nvSpPr>
                <p:cNvPr id="64"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324000" tIns="45720" rIns="72000" bIns="45720" numCol="1" anchor="t" anchorCtr="0" compatLnSpc="1">
                  <a:prstTxWarp prst="textNoShape">
                    <a:avLst/>
                  </a:prstTxWarp>
                </a:bodyPr>
                <a:lstStyle/>
                <a:p>
                  <a:endParaRPr lang="en-GB" sz="600"/>
                </a:p>
              </p:txBody>
            </p:sp>
          </p:grpSp>
          <p:sp>
            <p:nvSpPr>
              <p:cNvPr id="62" name="Freeform 5"/>
              <p:cNvSpPr>
                <a:spLocks noEditPoints="1"/>
              </p:cNvSpPr>
              <p:nvPr/>
            </p:nvSpPr>
            <p:spPr bwMode="auto">
              <a:xfrm>
                <a:off x="5848082" y="4367057"/>
                <a:ext cx="102452" cy="8319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bg1"/>
              </a:solidFill>
              <a:ln>
                <a:noFill/>
              </a:ln>
            </p:spPr>
            <p:txBody>
              <a:bodyPr vert="horz" wrap="square" lIns="324000" tIns="45720" rIns="72000" bIns="45720" numCol="1" anchor="t" anchorCtr="0" compatLnSpc="1">
                <a:prstTxWarp prst="textNoShape">
                  <a:avLst/>
                </a:prstTxWarp>
              </a:bodyPr>
              <a:lstStyle/>
              <a:p>
                <a:endParaRPr lang="en-GB" sz="600"/>
              </a:p>
            </p:txBody>
          </p:sp>
        </p:grpSp>
        <p:sp>
          <p:nvSpPr>
            <p:cNvPr id="65" name="Rectangle 64"/>
            <p:cNvSpPr/>
            <p:nvPr/>
          </p:nvSpPr>
          <p:spPr>
            <a:xfrm>
              <a:off x="6119017" y="3832225"/>
              <a:ext cx="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tx2"/>
                  </a:solidFill>
                </a:rPr>
                <a:t>OTHER FOSSIL</a:t>
              </a:r>
            </a:p>
          </p:txBody>
        </p:sp>
        <p:sp>
          <p:nvSpPr>
            <p:cNvPr id="66" name="Rectangle 65"/>
            <p:cNvSpPr/>
            <p:nvPr/>
          </p:nvSpPr>
          <p:spPr>
            <a:xfrm>
              <a:off x="6118639" y="4060165"/>
              <a:ext cx="144000" cy="144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accent5">
                      <a:lumMod val="60000"/>
                      <a:lumOff val="40000"/>
                    </a:schemeClr>
                  </a:solidFill>
                </a:rPr>
                <a:t>CSS</a:t>
              </a:r>
            </a:p>
          </p:txBody>
        </p:sp>
        <p:grpSp>
          <p:nvGrpSpPr>
            <p:cNvPr id="67" name="Group 66"/>
            <p:cNvGrpSpPr/>
            <p:nvPr/>
          </p:nvGrpSpPr>
          <p:grpSpPr>
            <a:xfrm>
              <a:off x="7007152" y="3832225"/>
              <a:ext cx="144000" cy="144000"/>
              <a:chOff x="7288275" y="3867613"/>
              <a:chExt cx="144000" cy="144000"/>
            </a:xfrm>
          </p:grpSpPr>
          <p:sp>
            <p:nvSpPr>
              <p:cNvPr id="68" name="Rectangle 67"/>
              <p:cNvSpPr/>
              <p:nvPr/>
            </p:nvSpPr>
            <p:spPr>
              <a:xfrm>
                <a:off x="7288275" y="3867613"/>
                <a:ext cx="144000" cy="14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rgbClr val="FFCC00"/>
                    </a:solidFill>
                  </a:rPr>
                  <a:t>SOLAR</a:t>
                </a:r>
              </a:p>
            </p:txBody>
          </p:sp>
          <p:sp>
            <p:nvSpPr>
              <p:cNvPr id="69" name="Freeform 5"/>
              <p:cNvSpPr>
                <a:spLocks noEditPoints="1"/>
              </p:cNvSpPr>
              <p:nvPr/>
            </p:nvSpPr>
            <p:spPr bwMode="auto">
              <a:xfrm>
                <a:off x="7299948" y="3890624"/>
                <a:ext cx="120655" cy="97978"/>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bg1"/>
              </a:solidFill>
              <a:ln>
                <a:noFill/>
              </a:ln>
            </p:spPr>
            <p:txBody>
              <a:bodyPr vert="horz" wrap="square" lIns="324000" tIns="45720" rIns="91440" bIns="45720" numCol="1" anchor="t" anchorCtr="0" compatLnSpc="1">
                <a:prstTxWarp prst="textNoShape">
                  <a:avLst/>
                </a:prstTxWarp>
              </a:bodyPr>
              <a:lstStyle/>
              <a:p>
                <a:endParaRPr lang="en-GB"/>
              </a:p>
            </p:txBody>
          </p:sp>
        </p:grpSp>
        <p:sp>
          <p:nvSpPr>
            <p:cNvPr id="70" name="Rectangle 69"/>
            <p:cNvSpPr/>
            <p:nvPr/>
          </p:nvSpPr>
          <p:spPr>
            <a:xfrm>
              <a:off x="7007152" y="4060165"/>
              <a:ext cx="144000" cy="1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accent4"/>
                  </a:solidFill>
                </a:rPr>
                <a:t>PEAKING</a:t>
              </a:r>
            </a:p>
          </p:txBody>
        </p:sp>
        <p:sp>
          <p:nvSpPr>
            <p:cNvPr id="71" name="Rectangle 70"/>
            <p:cNvSpPr/>
            <p:nvPr/>
          </p:nvSpPr>
          <p:spPr>
            <a:xfrm>
              <a:off x="5230127" y="4060165"/>
              <a:ext cx="144000" cy="1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accent5"/>
                  </a:solidFill>
                </a:rPr>
                <a:t>STORAGE</a:t>
              </a:r>
            </a:p>
          </p:txBody>
        </p:sp>
        <p:grpSp>
          <p:nvGrpSpPr>
            <p:cNvPr id="74" name="Group 73"/>
            <p:cNvGrpSpPr/>
            <p:nvPr/>
          </p:nvGrpSpPr>
          <p:grpSpPr>
            <a:xfrm>
              <a:off x="4342749" y="3832225"/>
              <a:ext cx="144000" cy="144000"/>
              <a:chOff x="5548610" y="3334712"/>
              <a:chExt cx="144000" cy="144000"/>
            </a:xfrm>
          </p:grpSpPr>
          <p:sp>
            <p:nvSpPr>
              <p:cNvPr id="75" name="Rectangle 74"/>
              <p:cNvSpPr/>
              <p:nvPr/>
            </p:nvSpPr>
            <p:spPr>
              <a:xfrm>
                <a:off x="5548610" y="3334712"/>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r>
                  <a:rPr lang="en-GB" sz="600" b="1" dirty="0">
                    <a:solidFill>
                      <a:schemeClr val="accent3"/>
                    </a:solidFill>
                  </a:rPr>
                  <a:t>NUCLEAR</a:t>
                </a:r>
              </a:p>
            </p:txBody>
          </p:sp>
          <p:sp>
            <p:nvSpPr>
              <p:cNvPr id="76" name="Freeform 5"/>
              <p:cNvSpPr>
                <a:spLocks/>
              </p:cNvSpPr>
              <p:nvPr/>
            </p:nvSpPr>
            <p:spPr bwMode="auto">
              <a:xfrm>
                <a:off x="5569123" y="3362124"/>
                <a:ext cx="102974" cy="89177"/>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bg1"/>
              </a:solidFill>
              <a:ln w="12700">
                <a:noFill/>
                <a:miter lim="800000"/>
              </a:ln>
            </p:spPr>
            <p:txBody>
              <a:bodyPr vert="horz" wrap="square" lIns="324000" tIns="45720" rIns="91440" bIns="45720" numCol="1" anchor="t" anchorCtr="0" compatLnSpc="1">
                <a:prstTxWarp prst="textNoShape">
                  <a:avLst/>
                </a:prstTxWarp>
              </a:bodyPr>
              <a:lstStyle/>
              <a:p>
                <a:endParaRPr lang="en-GB"/>
              </a:p>
            </p:txBody>
          </p:sp>
        </p:grpSp>
      </p:grpSp>
      <p:sp>
        <p:nvSpPr>
          <p:cNvPr id="60" name="Freeform 59"/>
          <p:cNvSpPr/>
          <p:nvPr/>
        </p:nvSpPr>
        <p:spPr>
          <a:xfrm flipH="1">
            <a:off x="1805" y="1023938"/>
            <a:ext cx="2441203" cy="3316465"/>
          </a:xfrm>
          <a:custGeom>
            <a:avLst/>
            <a:gdLst>
              <a:gd name="connsiteX0" fmla="*/ 2449083 w 2449083"/>
              <a:gd name="connsiteY0" fmla="*/ 0 h 3419475"/>
              <a:gd name="connsiteX1" fmla="*/ 0 w 2449083"/>
              <a:gd name="connsiteY1" fmla="*/ 0 h 3419475"/>
              <a:gd name="connsiteX2" fmla="*/ 0 w 2449083"/>
              <a:gd name="connsiteY2" fmla="*/ 1781475 h 3419475"/>
              <a:gd name="connsiteX3" fmla="*/ 0 w 2449083"/>
              <a:gd name="connsiteY3" fmla="*/ 2185987 h 3419475"/>
              <a:gd name="connsiteX4" fmla="*/ 0 w 2449083"/>
              <a:gd name="connsiteY4" fmla="*/ 2286000 h 3419475"/>
              <a:gd name="connsiteX5" fmla="*/ 0 w 2449083"/>
              <a:gd name="connsiteY5" fmla="*/ 2388284 h 3419475"/>
              <a:gd name="connsiteX6" fmla="*/ 0 w 2449083"/>
              <a:gd name="connsiteY6" fmla="*/ 2498725 h 3419475"/>
              <a:gd name="connsiteX7" fmla="*/ 0 w 2449083"/>
              <a:gd name="connsiteY7" fmla="*/ 3199229 h 3419475"/>
              <a:gd name="connsiteX8" fmla="*/ 220246 w 2449083"/>
              <a:gd name="connsiteY8" fmla="*/ 3419475 h 3419475"/>
              <a:gd name="connsiteX9" fmla="*/ 723900 w 2449083"/>
              <a:gd name="connsiteY9" fmla="*/ 3419475 h 3419475"/>
              <a:gd name="connsiteX10" fmla="*/ 912677 w 2449083"/>
              <a:gd name="connsiteY10" fmla="*/ 3419475 h 3419475"/>
              <a:gd name="connsiteX11" fmla="*/ 1478597 w 2449083"/>
              <a:gd name="connsiteY11" fmla="*/ 3419475 h 3419475"/>
              <a:gd name="connsiteX12" fmla="*/ 1854000 w 2449083"/>
              <a:gd name="connsiteY12" fmla="*/ 3419475 h 3419475"/>
              <a:gd name="connsiteX13" fmla="*/ 2449083 w 2449083"/>
              <a:gd name="connsiteY13" fmla="*/ 3419475 h 3419475"/>
              <a:gd name="connsiteX14" fmla="*/ 2449083 w 2449083"/>
              <a:gd name="connsiteY14" fmla="*/ 2185987 h 3419475"/>
              <a:gd name="connsiteX15" fmla="*/ 2449083 w 2449083"/>
              <a:gd name="connsiteY15" fmla="*/ 1781475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9083" h="3419475">
                <a:moveTo>
                  <a:pt x="2449083" y="0"/>
                </a:moveTo>
                <a:lnTo>
                  <a:pt x="0" y="0"/>
                </a:lnTo>
                <a:lnTo>
                  <a:pt x="0" y="1781475"/>
                </a:lnTo>
                <a:lnTo>
                  <a:pt x="0" y="2185987"/>
                </a:lnTo>
                <a:lnTo>
                  <a:pt x="0" y="2286000"/>
                </a:lnTo>
                <a:lnTo>
                  <a:pt x="0" y="2388284"/>
                </a:lnTo>
                <a:lnTo>
                  <a:pt x="0" y="2498725"/>
                </a:lnTo>
                <a:lnTo>
                  <a:pt x="0" y="3199229"/>
                </a:lnTo>
                <a:cubicBezTo>
                  <a:pt x="0" y="3320868"/>
                  <a:pt x="98607" y="3419475"/>
                  <a:pt x="220246" y="3419475"/>
                </a:cubicBezTo>
                <a:lnTo>
                  <a:pt x="723900" y="3419475"/>
                </a:lnTo>
                <a:lnTo>
                  <a:pt x="912677" y="3419475"/>
                </a:lnTo>
                <a:lnTo>
                  <a:pt x="1478597" y="3419475"/>
                </a:lnTo>
                <a:lnTo>
                  <a:pt x="1854000" y="3419475"/>
                </a:lnTo>
                <a:lnTo>
                  <a:pt x="2449083" y="3419475"/>
                </a:lnTo>
                <a:lnTo>
                  <a:pt x="2449083" y="2185987"/>
                </a:lnTo>
                <a:lnTo>
                  <a:pt x="2449083" y="178147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000" tIns="54000" rIns="72000" bIns="54000" numCol="1" spcCol="0" rtlCol="0" fromWordArt="0" anchor="t" anchorCtr="0" forceAA="0" compatLnSpc="1">
            <a:prstTxWarp prst="textNoShape">
              <a:avLst/>
            </a:prstTxWarp>
            <a:noAutofit/>
          </a:bodyPr>
          <a:lstStyle/>
          <a:p>
            <a:pPr>
              <a:spcAft>
                <a:spcPts val="300"/>
              </a:spcAft>
            </a:pPr>
            <a:r>
              <a:rPr lang="en-GB" sz="1000" b="1" dirty="0">
                <a:solidFill>
                  <a:schemeClr val="tx1"/>
                </a:solidFill>
              </a:rPr>
              <a:t>Nuclear will be an important part of the future mix</a:t>
            </a:r>
          </a:p>
          <a:p>
            <a:pPr marL="171450" indent="-171450">
              <a:spcAft>
                <a:spcPts val="300"/>
              </a:spcAft>
              <a:buFont typeface="Arial" panose="020B0604020202020204" pitchFamily="34" charset="0"/>
              <a:buChar char="•"/>
            </a:pPr>
            <a:r>
              <a:rPr lang="en-GB" sz="1000" dirty="0">
                <a:solidFill>
                  <a:schemeClr val="tx1"/>
                </a:solidFill>
              </a:rPr>
              <a:t>A mixed system made up</a:t>
            </a:r>
            <a:br>
              <a:rPr lang="en-GB" sz="1000" dirty="0">
                <a:solidFill>
                  <a:schemeClr val="tx1"/>
                </a:solidFill>
              </a:rPr>
            </a:br>
            <a:r>
              <a:rPr lang="en-GB" sz="1000" dirty="0">
                <a:solidFill>
                  <a:schemeClr val="tx1"/>
                </a:solidFill>
              </a:rPr>
              <a:t>of roughly one third nuclear, renewables and gas will create a reliable, low-carbon system that is affordable</a:t>
            </a:r>
          </a:p>
          <a:p>
            <a:pPr marL="171450" indent="-171450">
              <a:spcAft>
                <a:spcPts val="300"/>
              </a:spcAft>
              <a:buFont typeface="Arial" panose="020B0604020202020204" pitchFamily="34" charset="0"/>
              <a:buChar char="•"/>
            </a:pPr>
            <a:r>
              <a:rPr lang="en-GB" sz="1000" dirty="0">
                <a:solidFill>
                  <a:schemeClr val="tx1"/>
                </a:solidFill>
              </a:rPr>
              <a:t>This makes the most out of our natural resources, while providing back-up power when we need it</a:t>
            </a:r>
          </a:p>
          <a:p>
            <a:pPr marL="171450" indent="-171450">
              <a:spcAft>
                <a:spcPts val="300"/>
              </a:spcAft>
              <a:buFont typeface="Arial" panose="020B0604020202020204" pitchFamily="34" charset="0"/>
              <a:buChar char="•"/>
            </a:pPr>
            <a:r>
              <a:rPr lang="en-GB" sz="1000" dirty="0">
                <a:solidFill>
                  <a:schemeClr val="tx1"/>
                </a:solidFill>
              </a:rPr>
              <a:t>There is room for new and developing technologies, such as batteries, increased interconnection and marine</a:t>
            </a:r>
          </a:p>
          <a:p>
            <a:pPr marL="171450" indent="-171450">
              <a:spcAft>
                <a:spcPts val="300"/>
              </a:spcAft>
              <a:buFont typeface="Arial" panose="020B0604020202020204" pitchFamily="34" charset="0"/>
              <a:buChar char="•"/>
            </a:pPr>
            <a:endParaRPr lang="en-GB" sz="1000" dirty="0">
              <a:solidFill>
                <a:schemeClr val="tx1"/>
              </a:solidFill>
            </a:endParaRPr>
          </a:p>
          <a:p>
            <a:pPr marL="171450" indent="-171450">
              <a:spcAft>
                <a:spcPts val="300"/>
              </a:spcAft>
              <a:buFont typeface="Arial" panose="020B0604020202020204" pitchFamily="34" charset="0"/>
              <a:buChar char="•"/>
            </a:pPr>
            <a:endParaRPr lang="en-GB" sz="1000" dirty="0">
              <a:solidFill>
                <a:schemeClr val="tx1"/>
              </a:solidFill>
            </a:endParaRPr>
          </a:p>
          <a:p>
            <a:pPr marL="171450" indent="-171450">
              <a:spcAft>
                <a:spcPts val="300"/>
              </a:spcAft>
              <a:buFont typeface="Arial" panose="020B0604020202020204" pitchFamily="34" charset="0"/>
              <a:buChar char="•"/>
            </a:pPr>
            <a:endParaRPr lang="en-GB" sz="1000" dirty="0">
              <a:solidFill>
                <a:schemeClr val="tx1"/>
              </a:solidFill>
            </a:endParaRPr>
          </a:p>
        </p:txBody>
      </p:sp>
      <p:grpSp>
        <p:nvGrpSpPr>
          <p:cNvPr id="81" name="Group 80"/>
          <p:cNvGrpSpPr/>
          <p:nvPr/>
        </p:nvGrpSpPr>
        <p:grpSpPr>
          <a:xfrm>
            <a:off x="1977191" y="3987532"/>
            <a:ext cx="360000" cy="360000"/>
            <a:chOff x="3977538" y="3987532"/>
            <a:chExt cx="360000" cy="360000"/>
          </a:xfrm>
        </p:grpSpPr>
        <p:sp>
          <p:nvSpPr>
            <p:cNvPr id="82" name="Oval 81"/>
            <p:cNvSpPr/>
            <p:nvPr/>
          </p:nvSpPr>
          <p:spPr>
            <a:xfrm>
              <a:off x="3977538" y="3987532"/>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grpSp>
          <p:nvGrpSpPr>
            <p:cNvPr id="83" name="Group 4"/>
            <p:cNvGrpSpPr>
              <a:grpSpLocks noChangeAspect="1"/>
            </p:cNvGrpSpPr>
            <p:nvPr/>
          </p:nvGrpSpPr>
          <p:grpSpPr bwMode="auto">
            <a:xfrm>
              <a:off x="4091743" y="4045857"/>
              <a:ext cx="131590" cy="243351"/>
              <a:chOff x="2329" y="610"/>
              <a:chExt cx="1095" cy="2025"/>
            </a:xfrm>
            <a:solidFill>
              <a:schemeClr val="bg1"/>
            </a:solidFill>
          </p:grpSpPr>
          <p:sp>
            <p:nvSpPr>
              <p:cNvPr id="84" name="Freeform 5"/>
              <p:cNvSpPr>
                <a:spLocks/>
              </p:cNvSpPr>
              <p:nvPr/>
            </p:nvSpPr>
            <p:spPr bwMode="auto">
              <a:xfrm>
                <a:off x="2819" y="610"/>
                <a:ext cx="91" cy="298"/>
              </a:xfrm>
              <a:custGeom>
                <a:avLst/>
                <a:gdLst>
                  <a:gd name="T0" fmla="*/ 19 w 38"/>
                  <a:gd name="T1" fmla="*/ 123 h 126"/>
                  <a:gd name="T2" fmla="*/ 38 w 38"/>
                  <a:gd name="T3" fmla="*/ 95 h 126"/>
                  <a:gd name="T4" fmla="*/ 38 w 38"/>
                  <a:gd name="T5" fmla="*/ 0 h 126"/>
                  <a:gd name="T6" fmla="*/ 31 w 38"/>
                  <a:gd name="T7" fmla="*/ 0 h 126"/>
                  <a:gd name="T8" fmla="*/ 0 w 38"/>
                  <a:gd name="T9" fmla="*/ 30 h 126"/>
                  <a:gd name="T10" fmla="*/ 0 w 38"/>
                  <a:gd name="T11" fmla="*/ 126 h 126"/>
                  <a:gd name="T12" fmla="*/ 8 w 38"/>
                  <a:gd name="T13" fmla="*/ 126 h 126"/>
                  <a:gd name="T14" fmla="*/ 19 w 38"/>
                  <a:gd name="T15" fmla="*/ 123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6">
                    <a:moveTo>
                      <a:pt x="19" y="123"/>
                    </a:moveTo>
                    <a:cubicBezTo>
                      <a:pt x="31" y="119"/>
                      <a:pt x="38" y="108"/>
                      <a:pt x="38" y="95"/>
                    </a:cubicBezTo>
                    <a:cubicBezTo>
                      <a:pt x="38" y="0"/>
                      <a:pt x="38" y="0"/>
                      <a:pt x="38" y="0"/>
                    </a:cubicBezTo>
                    <a:cubicBezTo>
                      <a:pt x="31" y="0"/>
                      <a:pt x="31" y="0"/>
                      <a:pt x="31" y="0"/>
                    </a:cubicBezTo>
                    <a:cubicBezTo>
                      <a:pt x="14" y="0"/>
                      <a:pt x="0" y="13"/>
                      <a:pt x="0" y="30"/>
                    </a:cubicBezTo>
                    <a:cubicBezTo>
                      <a:pt x="0" y="126"/>
                      <a:pt x="0" y="126"/>
                      <a:pt x="0" y="126"/>
                    </a:cubicBezTo>
                    <a:cubicBezTo>
                      <a:pt x="8" y="126"/>
                      <a:pt x="8" y="126"/>
                      <a:pt x="8" y="126"/>
                    </a:cubicBezTo>
                    <a:cubicBezTo>
                      <a:pt x="12" y="126"/>
                      <a:pt x="16" y="125"/>
                      <a:pt x="19" y="1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
              <p:cNvSpPr>
                <a:spLocks/>
              </p:cNvSpPr>
              <p:nvPr/>
            </p:nvSpPr>
            <p:spPr bwMode="auto">
              <a:xfrm>
                <a:off x="3148" y="818"/>
                <a:ext cx="276" cy="230"/>
              </a:xfrm>
              <a:custGeom>
                <a:avLst/>
                <a:gdLst>
                  <a:gd name="T0" fmla="*/ 67 w 116"/>
                  <a:gd name="T1" fmla="*/ 12 h 97"/>
                  <a:gd name="T2" fmla="*/ 0 w 116"/>
                  <a:gd name="T3" fmla="*/ 79 h 97"/>
                  <a:gd name="T4" fmla="*/ 5 w 116"/>
                  <a:gd name="T5" fmla="*/ 85 h 97"/>
                  <a:gd name="T6" fmla="*/ 49 w 116"/>
                  <a:gd name="T7" fmla="*/ 85 h 97"/>
                  <a:gd name="T8" fmla="*/ 116 w 116"/>
                  <a:gd name="T9" fmla="*/ 17 h 97"/>
                  <a:gd name="T10" fmla="*/ 111 w 116"/>
                  <a:gd name="T11" fmla="*/ 12 h 97"/>
                  <a:gd name="T12" fmla="*/ 67 w 116"/>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16" h="97">
                    <a:moveTo>
                      <a:pt x="67" y="12"/>
                    </a:moveTo>
                    <a:cubicBezTo>
                      <a:pt x="0" y="79"/>
                      <a:pt x="0" y="79"/>
                      <a:pt x="0" y="79"/>
                    </a:cubicBezTo>
                    <a:cubicBezTo>
                      <a:pt x="5" y="85"/>
                      <a:pt x="5" y="85"/>
                      <a:pt x="5" y="85"/>
                    </a:cubicBezTo>
                    <a:cubicBezTo>
                      <a:pt x="17" y="97"/>
                      <a:pt x="37" y="97"/>
                      <a:pt x="49" y="85"/>
                    </a:cubicBezTo>
                    <a:cubicBezTo>
                      <a:pt x="116" y="17"/>
                      <a:pt x="116" y="17"/>
                      <a:pt x="116" y="17"/>
                    </a:cubicBezTo>
                    <a:cubicBezTo>
                      <a:pt x="111" y="12"/>
                      <a:pt x="111" y="12"/>
                      <a:pt x="111" y="12"/>
                    </a:cubicBezTo>
                    <a:cubicBezTo>
                      <a:pt x="99" y="0"/>
                      <a:pt x="79" y="0"/>
                      <a:pt x="67"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7"/>
              <p:cNvSpPr>
                <a:spLocks/>
              </p:cNvSpPr>
              <p:nvPr/>
            </p:nvSpPr>
            <p:spPr bwMode="auto">
              <a:xfrm>
                <a:off x="2329" y="792"/>
                <a:ext cx="231" cy="277"/>
              </a:xfrm>
              <a:custGeom>
                <a:avLst/>
                <a:gdLst>
                  <a:gd name="T0" fmla="*/ 85 w 97"/>
                  <a:gd name="T1" fmla="*/ 111 h 117"/>
                  <a:gd name="T2" fmla="*/ 85 w 97"/>
                  <a:gd name="T3" fmla="*/ 68 h 117"/>
                  <a:gd name="T4" fmla="*/ 17 w 97"/>
                  <a:gd name="T5" fmla="*/ 0 h 117"/>
                  <a:gd name="T6" fmla="*/ 12 w 97"/>
                  <a:gd name="T7" fmla="*/ 6 h 117"/>
                  <a:gd name="T8" fmla="*/ 12 w 97"/>
                  <a:gd name="T9" fmla="*/ 49 h 117"/>
                  <a:gd name="T10" fmla="*/ 79 w 97"/>
                  <a:gd name="T11" fmla="*/ 117 h 117"/>
                  <a:gd name="T12" fmla="*/ 85 w 97"/>
                  <a:gd name="T13" fmla="*/ 111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85" y="111"/>
                    </a:moveTo>
                    <a:cubicBezTo>
                      <a:pt x="97" y="99"/>
                      <a:pt x="97" y="80"/>
                      <a:pt x="85" y="68"/>
                    </a:cubicBezTo>
                    <a:cubicBezTo>
                      <a:pt x="17" y="0"/>
                      <a:pt x="17" y="0"/>
                      <a:pt x="17" y="0"/>
                    </a:cubicBezTo>
                    <a:cubicBezTo>
                      <a:pt x="12" y="6"/>
                      <a:pt x="12" y="6"/>
                      <a:pt x="12" y="6"/>
                    </a:cubicBezTo>
                    <a:cubicBezTo>
                      <a:pt x="0" y="18"/>
                      <a:pt x="0" y="37"/>
                      <a:pt x="12" y="49"/>
                    </a:cubicBezTo>
                    <a:cubicBezTo>
                      <a:pt x="79" y="117"/>
                      <a:pt x="79" y="117"/>
                      <a:pt x="79" y="117"/>
                    </a:cubicBezTo>
                    <a:lnTo>
                      <a:pt x="85" y="1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8"/>
              <p:cNvSpPr>
                <a:spLocks/>
              </p:cNvSpPr>
              <p:nvPr/>
            </p:nvSpPr>
            <p:spPr bwMode="auto">
              <a:xfrm>
                <a:off x="2791" y="2588"/>
                <a:ext cx="133" cy="47"/>
              </a:xfrm>
              <a:custGeom>
                <a:avLst/>
                <a:gdLst>
                  <a:gd name="T0" fmla="*/ 28 w 56"/>
                  <a:gd name="T1" fmla="*/ 20 h 20"/>
                  <a:gd name="T2" fmla="*/ 56 w 56"/>
                  <a:gd name="T3" fmla="*/ 0 h 20"/>
                  <a:gd name="T4" fmla="*/ 0 w 56"/>
                  <a:gd name="T5" fmla="*/ 0 h 20"/>
                  <a:gd name="T6" fmla="*/ 28 w 56"/>
                  <a:gd name="T7" fmla="*/ 20 h 20"/>
                </a:gdLst>
                <a:ahLst/>
                <a:cxnLst>
                  <a:cxn ang="0">
                    <a:pos x="T0" y="T1"/>
                  </a:cxn>
                  <a:cxn ang="0">
                    <a:pos x="T2" y="T3"/>
                  </a:cxn>
                  <a:cxn ang="0">
                    <a:pos x="T4" y="T5"/>
                  </a:cxn>
                  <a:cxn ang="0">
                    <a:pos x="T6" y="T7"/>
                  </a:cxn>
                </a:cxnLst>
                <a:rect l="0" t="0" r="r" b="b"/>
                <a:pathLst>
                  <a:path w="56" h="20">
                    <a:moveTo>
                      <a:pt x="28" y="20"/>
                    </a:moveTo>
                    <a:cubicBezTo>
                      <a:pt x="41" y="20"/>
                      <a:pt x="52" y="12"/>
                      <a:pt x="56" y="0"/>
                    </a:cubicBezTo>
                    <a:cubicBezTo>
                      <a:pt x="0" y="0"/>
                      <a:pt x="0" y="0"/>
                      <a:pt x="0" y="0"/>
                    </a:cubicBezTo>
                    <a:cubicBezTo>
                      <a:pt x="4" y="12"/>
                      <a:pt x="15" y="20"/>
                      <a:pt x="28"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9"/>
              <p:cNvSpPr>
                <a:spLocks/>
              </p:cNvSpPr>
              <p:nvPr/>
            </p:nvSpPr>
            <p:spPr bwMode="auto">
              <a:xfrm>
                <a:off x="2646" y="2242"/>
                <a:ext cx="454" cy="171"/>
              </a:xfrm>
              <a:custGeom>
                <a:avLst/>
                <a:gdLst>
                  <a:gd name="T0" fmla="*/ 174 w 191"/>
                  <a:gd name="T1" fmla="*/ 1 h 72"/>
                  <a:gd name="T2" fmla="*/ 11 w 191"/>
                  <a:gd name="T3" fmla="*/ 46 h 72"/>
                  <a:gd name="T4" fmla="*/ 2 w 191"/>
                  <a:gd name="T5" fmla="*/ 61 h 72"/>
                  <a:gd name="T6" fmla="*/ 17 w 191"/>
                  <a:gd name="T7" fmla="*/ 70 h 72"/>
                  <a:gd name="T8" fmla="*/ 181 w 191"/>
                  <a:gd name="T9" fmla="*/ 25 h 72"/>
                  <a:gd name="T10" fmla="*/ 189 w 191"/>
                  <a:gd name="T11" fmla="*/ 10 h 72"/>
                  <a:gd name="T12" fmla="*/ 174 w 191"/>
                  <a:gd name="T13" fmla="*/ 1 h 72"/>
                </a:gdLst>
                <a:ahLst/>
                <a:cxnLst>
                  <a:cxn ang="0">
                    <a:pos x="T0" y="T1"/>
                  </a:cxn>
                  <a:cxn ang="0">
                    <a:pos x="T2" y="T3"/>
                  </a:cxn>
                  <a:cxn ang="0">
                    <a:pos x="T4" y="T5"/>
                  </a:cxn>
                  <a:cxn ang="0">
                    <a:pos x="T6" y="T7"/>
                  </a:cxn>
                  <a:cxn ang="0">
                    <a:pos x="T8" y="T9"/>
                  </a:cxn>
                  <a:cxn ang="0">
                    <a:pos x="T10" y="T11"/>
                  </a:cxn>
                  <a:cxn ang="0">
                    <a:pos x="T12" y="T13"/>
                  </a:cxn>
                </a:cxnLst>
                <a:rect l="0" t="0" r="r" b="b"/>
                <a:pathLst>
                  <a:path w="191" h="72">
                    <a:moveTo>
                      <a:pt x="174" y="1"/>
                    </a:moveTo>
                    <a:cubicBezTo>
                      <a:pt x="11" y="46"/>
                      <a:pt x="11" y="46"/>
                      <a:pt x="11" y="46"/>
                    </a:cubicBezTo>
                    <a:cubicBezTo>
                      <a:pt x="4" y="48"/>
                      <a:pt x="0" y="55"/>
                      <a:pt x="2" y="61"/>
                    </a:cubicBezTo>
                    <a:cubicBezTo>
                      <a:pt x="4" y="68"/>
                      <a:pt x="10" y="72"/>
                      <a:pt x="17" y="70"/>
                    </a:cubicBezTo>
                    <a:cubicBezTo>
                      <a:pt x="181" y="25"/>
                      <a:pt x="181" y="25"/>
                      <a:pt x="181" y="25"/>
                    </a:cubicBezTo>
                    <a:cubicBezTo>
                      <a:pt x="187" y="24"/>
                      <a:pt x="191" y="17"/>
                      <a:pt x="189" y="10"/>
                    </a:cubicBezTo>
                    <a:cubicBezTo>
                      <a:pt x="187" y="4"/>
                      <a:pt x="181" y="0"/>
                      <a:pt x="174"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0"/>
              <p:cNvSpPr>
                <a:spLocks/>
              </p:cNvSpPr>
              <p:nvPr/>
            </p:nvSpPr>
            <p:spPr bwMode="auto">
              <a:xfrm>
                <a:off x="2691" y="2342"/>
                <a:ext cx="409" cy="225"/>
              </a:xfrm>
              <a:custGeom>
                <a:avLst/>
                <a:gdLst>
                  <a:gd name="T0" fmla="*/ 155 w 172"/>
                  <a:gd name="T1" fmla="*/ 2 h 95"/>
                  <a:gd name="T2" fmla="*/ 11 w 172"/>
                  <a:gd name="T3" fmla="*/ 41 h 95"/>
                  <a:gd name="T4" fmla="*/ 3 w 172"/>
                  <a:gd name="T5" fmla="*/ 47 h 95"/>
                  <a:gd name="T6" fmla="*/ 3 w 172"/>
                  <a:gd name="T7" fmla="*/ 47 h 95"/>
                  <a:gd name="T8" fmla="*/ 6 w 172"/>
                  <a:gd name="T9" fmla="*/ 64 h 95"/>
                  <a:gd name="T10" fmla="*/ 22 w 172"/>
                  <a:gd name="T11" fmla="*/ 91 h 95"/>
                  <a:gd name="T12" fmla="*/ 22 w 172"/>
                  <a:gd name="T13" fmla="*/ 91 h 95"/>
                  <a:gd name="T14" fmla="*/ 29 w 172"/>
                  <a:gd name="T15" fmla="*/ 95 h 95"/>
                  <a:gd name="T16" fmla="*/ 70 w 172"/>
                  <a:gd name="T17" fmla="*/ 95 h 95"/>
                  <a:gd name="T18" fmla="*/ 111 w 172"/>
                  <a:gd name="T19" fmla="*/ 95 h 95"/>
                  <a:gd name="T20" fmla="*/ 117 w 172"/>
                  <a:gd name="T21" fmla="*/ 91 h 95"/>
                  <a:gd name="T22" fmla="*/ 117 w 172"/>
                  <a:gd name="T23" fmla="*/ 91 h 95"/>
                  <a:gd name="T24" fmla="*/ 144 w 172"/>
                  <a:gd name="T25" fmla="*/ 31 h 95"/>
                  <a:gd name="T26" fmla="*/ 162 w 172"/>
                  <a:gd name="T27" fmla="*/ 26 h 95"/>
                  <a:gd name="T28" fmla="*/ 170 w 172"/>
                  <a:gd name="T29" fmla="*/ 11 h 95"/>
                  <a:gd name="T30" fmla="*/ 155 w 172"/>
                  <a:gd name="T31"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95">
                    <a:moveTo>
                      <a:pt x="155" y="2"/>
                    </a:moveTo>
                    <a:cubicBezTo>
                      <a:pt x="11" y="41"/>
                      <a:pt x="11" y="41"/>
                      <a:pt x="11" y="41"/>
                    </a:cubicBezTo>
                    <a:cubicBezTo>
                      <a:pt x="7" y="42"/>
                      <a:pt x="5" y="44"/>
                      <a:pt x="3" y="47"/>
                    </a:cubicBezTo>
                    <a:cubicBezTo>
                      <a:pt x="3" y="47"/>
                      <a:pt x="3" y="47"/>
                      <a:pt x="3" y="47"/>
                    </a:cubicBezTo>
                    <a:cubicBezTo>
                      <a:pt x="0" y="53"/>
                      <a:pt x="4" y="60"/>
                      <a:pt x="6" y="64"/>
                    </a:cubicBezTo>
                    <a:cubicBezTo>
                      <a:pt x="22" y="91"/>
                      <a:pt x="22" y="91"/>
                      <a:pt x="22" y="91"/>
                    </a:cubicBezTo>
                    <a:cubicBezTo>
                      <a:pt x="22" y="91"/>
                      <a:pt x="22" y="91"/>
                      <a:pt x="22" y="91"/>
                    </a:cubicBezTo>
                    <a:cubicBezTo>
                      <a:pt x="23" y="93"/>
                      <a:pt x="25" y="95"/>
                      <a:pt x="29" y="95"/>
                    </a:cubicBezTo>
                    <a:cubicBezTo>
                      <a:pt x="70" y="95"/>
                      <a:pt x="70" y="95"/>
                      <a:pt x="70" y="95"/>
                    </a:cubicBezTo>
                    <a:cubicBezTo>
                      <a:pt x="111" y="95"/>
                      <a:pt x="111" y="95"/>
                      <a:pt x="111" y="95"/>
                    </a:cubicBezTo>
                    <a:cubicBezTo>
                      <a:pt x="114" y="95"/>
                      <a:pt x="116" y="93"/>
                      <a:pt x="117" y="91"/>
                    </a:cubicBezTo>
                    <a:cubicBezTo>
                      <a:pt x="117" y="91"/>
                      <a:pt x="117" y="91"/>
                      <a:pt x="117" y="91"/>
                    </a:cubicBezTo>
                    <a:cubicBezTo>
                      <a:pt x="144" y="31"/>
                      <a:pt x="144" y="31"/>
                      <a:pt x="144" y="31"/>
                    </a:cubicBezTo>
                    <a:cubicBezTo>
                      <a:pt x="162" y="26"/>
                      <a:pt x="162" y="26"/>
                      <a:pt x="162" y="26"/>
                    </a:cubicBezTo>
                    <a:cubicBezTo>
                      <a:pt x="168" y="24"/>
                      <a:pt x="172" y="17"/>
                      <a:pt x="170" y="11"/>
                    </a:cubicBezTo>
                    <a:cubicBezTo>
                      <a:pt x="168" y="4"/>
                      <a:pt x="162" y="0"/>
                      <a:pt x="15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1"/>
              <p:cNvSpPr>
                <a:spLocks noEditPoints="1"/>
              </p:cNvSpPr>
              <p:nvPr/>
            </p:nvSpPr>
            <p:spPr bwMode="auto">
              <a:xfrm>
                <a:off x="2617" y="1095"/>
                <a:ext cx="512" cy="1216"/>
              </a:xfrm>
              <a:custGeom>
                <a:avLst/>
                <a:gdLst>
                  <a:gd name="T0" fmla="*/ 132 w 215"/>
                  <a:gd name="T1" fmla="*/ 10 h 513"/>
                  <a:gd name="T2" fmla="*/ 105 w 215"/>
                  <a:gd name="T3" fmla="*/ 3 h 513"/>
                  <a:gd name="T4" fmla="*/ 80 w 215"/>
                  <a:gd name="T5" fmla="*/ 10 h 513"/>
                  <a:gd name="T6" fmla="*/ 0 w 215"/>
                  <a:gd name="T7" fmla="*/ 61 h 513"/>
                  <a:gd name="T8" fmla="*/ 0 w 215"/>
                  <a:gd name="T9" fmla="*/ 447 h 513"/>
                  <a:gd name="T10" fmla="*/ 17 w 215"/>
                  <a:gd name="T11" fmla="*/ 463 h 513"/>
                  <a:gd name="T12" fmla="*/ 111 w 215"/>
                  <a:gd name="T13" fmla="*/ 463 h 513"/>
                  <a:gd name="T14" fmla="*/ 23 w 215"/>
                  <a:gd name="T15" fmla="*/ 487 h 513"/>
                  <a:gd name="T16" fmla="*/ 14 w 215"/>
                  <a:gd name="T17" fmla="*/ 503 h 513"/>
                  <a:gd name="T18" fmla="*/ 29 w 215"/>
                  <a:gd name="T19" fmla="*/ 511 h 513"/>
                  <a:gd name="T20" fmla="*/ 198 w 215"/>
                  <a:gd name="T21" fmla="*/ 465 h 513"/>
                  <a:gd name="T22" fmla="*/ 199 w 215"/>
                  <a:gd name="T23" fmla="*/ 465 h 513"/>
                  <a:gd name="T24" fmla="*/ 202 w 215"/>
                  <a:gd name="T25" fmla="*/ 464 h 513"/>
                  <a:gd name="T26" fmla="*/ 214 w 215"/>
                  <a:gd name="T27" fmla="*/ 451 h 513"/>
                  <a:gd name="T28" fmla="*/ 214 w 215"/>
                  <a:gd name="T29" fmla="*/ 451 h 513"/>
                  <a:gd name="T30" fmla="*/ 215 w 215"/>
                  <a:gd name="T31" fmla="*/ 447 h 513"/>
                  <a:gd name="T32" fmla="*/ 215 w 215"/>
                  <a:gd name="T33" fmla="*/ 447 h 513"/>
                  <a:gd name="T34" fmla="*/ 215 w 215"/>
                  <a:gd name="T35" fmla="*/ 446 h 513"/>
                  <a:gd name="T36" fmla="*/ 215 w 215"/>
                  <a:gd name="T37" fmla="*/ 407 h 513"/>
                  <a:gd name="T38" fmla="*/ 215 w 215"/>
                  <a:gd name="T39" fmla="*/ 373 h 513"/>
                  <a:gd name="T40" fmla="*/ 215 w 215"/>
                  <a:gd name="T41" fmla="*/ 61 h 513"/>
                  <a:gd name="T42" fmla="*/ 132 w 215"/>
                  <a:gd name="T43" fmla="*/ 10 h 513"/>
                  <a:gd name="T44" fmla="*/ 60 w 215"/>
                  <a:gd name="T45" fmla="*/ 244 h 513"/>
                  <a:gd name="T46" fmla="*/ 37 w 215"/>
                  <a:gd name="T47" fmla="*/ 244 h 513"/>
                  <a:gd name="T48" fmla="*/ 37 w 215"/>
                  <a:gd name="T49" fmla="*/ 79 h 513"/>
                  <a:gd name="T50" fmla="*/ 60 w 215"/>
                  <a:gd name="T51" fmla="*/ 54 h 513"/>
                  <a:gd name="T52" fmla="*/ 60 w 215"/>
                  <a:gd name="T53" fmla="*/ 244 h 513"/>
                  <a:gd name="T54" fmla="*/ 117 w 215"/>
                  <a:gd name="T55" fmla="*/ 244 h 513"/>
                  <a:gd name="T56" fmla="*/ 93 w 215"/>
                  <a:gd name="T57" fmla="*/ 244 h 513"/>
                  <a:gd name="T58" fmla="*/ 93 w 215"/>
                  <a:gd name="T59" fmla="*/ 61 h 513"/>
                  <a:gd name="T60" fmla="*/ 105 w 215"/>
                  <a:gd name="T61" fmla="*/ 49 h 513"/>
                  <a:gd name="T62" fmla="*/ 117 w 215"/>
                  <a:gd name="T63" fmla="*/ 61 h 513"/>
                  <a:gd name="T64" fmla="*/ 117 w 215"/>
                  <a:gd name="T65" fmla="*/ 244 h 513"/>
                  <a:gd name="T66" fmla="*/ 177 w 215"/>
                  <a:gd name="T67" fmla="*/ 244 h 513"/>
                  <a:gd name="T68" fmla="*/ 154 w 215"/>
                  <a:gd name="T69" fmla="*/ 244 h 513"/>
                  <a:gd name="T70" fmla="*/ 154 w 215"/>
                  <a:gd name="T71" fmla="*/ 54 h 513"/>
                  <a:gd name="T72" fmla="*/ 177 w 215"/>
                  <a:gd name="T73" fmla="*/ 79 h 513"/>
                  <a:gd name="T74" fmla="*/ 177 w 215"/>
                  <a:gd name="T75" fmla="*/ 2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513">
                    <a:moveTo>
                      <a:pt x="132" y="10"/>
                    </a:moveTo>
                    <a:cubicBezTo>
                      <a:pt x="125" y="6"/>
                      <a:pt x="116" y="3"/>
                      <a:pt x="105" y="3"/>
                    </a:cubicBezTo>
                    <a:cubicBezTo>
                      <a:pt x="96" y="3"/>
                      <a:pt x="87" y="5"/>
                      <a:pt x="80" y="10"/>
                    </a:cubicBezTo>
                    <a:cubicBezTo>
                      <a:pt x="51" y="4"/>
                      <a:pt x="0" y="3"/>
                      <a:pt x="0" y="61"/>
                    </a:cubicBezTo>
                    <a:cubicBezTo>
                      <a:pt x="0" y="138"/>
                      <a:pt x="0" y="421"/>
                      <a:pt x="0" y="447"/>
                    </a:cubicBezTo>
                    <a:cubicBezTo>
                      <a:pt x="0" y="456"/>
                      <a:pt x="8" y="463"/>
                      <a:pt x="17" y="463"/>
                    </a:cubicBezTo>
                    <a:cubicBezTo>
                      <a:pt x="111" y="463"/>
                      <a:pt x="111" y="463"/>
                      <a:pt x="111" y="463"/>
                    </a:cubicBezTo>
                    <a:cubicBezTo>
                      <a:pt x="23" y="487"/>
                      <a:pt x="23" y="487"/>
                      <a:pt x="23" y="487"/>
                    </a:cubicBezTo>
                    <a:cubicBezTo>
                      <a:pt x="16" y="489"/>
                      <a:pt x="12" y="496"/>
                      <a:pt x="14" y="503"/>
                    </a:cubicBezTo>
                    <a:cubicBezTo>
                      <a:pt x="16" y="509"/>
                      <a:pt x="22" y="513"/>
                      <a:pt x="29" y="511"/>
                    </a:cubicBezTo>
                    <a:cubicBezTo>
                      <a:pt x="198" y="465"/>
                      <a:pt x="198" y="465"/>
                      <a:pt x="198" y="465"/>
                    </a:cubicBezTo>
                    <a:cubicBezTo>
                      <a:pt x="198" y="465"/>
                      <a:pt x="198" y="465"/>
                      <a:pt x="199" y="465"/>
                    </a:cubicBezTo>
                    <a:cubicBezTo>
                      <a:pt x="200" y="465"/>
                      <a:pt x="201" y="465"/>
                      <a:pt x="202" y="464"/>
                    </a:cubicBezTo>
                    <a:cubicBezTo>
                      <a:pt x="207" y="462"/>
                      <a:pt x="213" y="459"/>
                      <a:pt x="214" y="451"/>
                    </a:cubicBezTo>
                    <a:cubicBezTo>
                      <a:pt x="214" y="451"/>
                      <a:pt x="214" y="451"/>
                      <a:pt x="214" y="451"/>
                    </a:cubicBezTo>
                    <a:cubicBezTo>
                      <a:pt x="215" y="450"/>
                      <a:pt x="215" y="449"/>
                      <a:pt x="215" y="447"/>
                    </a:cubicBezTo>
                    <a:cubicBezTo>
                      <a:pt x="215" y="447"/>
                      <a:pt x="215" y="447"/>
                      <a:pt x="215" y="447"/>
                    </a:cubicBezTo>
                    <a:cubicBezTo>
                      <a:pt x="215" y="447"/>
                      <a:pt x="215" y="446"/>
                      <a:pt x="215" y="446"/>
                    </a:cubicBezTo>
                    <a:cubicBezTo>
                      <a:pt x="215" y="441"/>
                      <a:pt x="215" y="427"/>
                      <a:pt x="215" y="407"/>
                    </a:cubicBezTo>
                    <a:cubicBezTo>
                      <a:pt x="215" y="397"/>
                      <a:pt x="215" y="386"/>
                      <a:pt x="215" y="373"/>
                    </a:cubicBezTo>
                    <a:cubicBezTo>
                      <a:pt x="215" y="277"/>
                      <a:pt x="215" y="116"/>
                      <a:pt x="215" y="61"/>
                    </a:cubicBezTo>
                    <a:cubicBezTo>
                      <a:pt x="215" y="0"/>
                      <a:pt x="160" y="4"/>
                      <a:pt x="132" y="10"/>
                    </a:cubicBezTo>
                    <a:close/>
                    <a:moveTo>
                      <a:pt x="60" y="244"/>
                    </a:moveTo>
                    <a:cubicBezTo>
                      <a:pt x="37" y="244"/>
                      <a:pt x="37" y="244"/>
                      <a:pt x="37" y="244"/>
                    </a:cubicBezTo>
                    <a:cubicBezTo>
                      <a:pt x="37" y="164"/>
                      <a:pt x="37" y="88"/>
                      <a:pt x="37" y="79"/>
                    </a:cubicBezTo>
                    <a:cubicBezTo>
                      <a:pt x="37" y="58"/>
                      <a:pt x="60" y="54"/>
                      <a:pt x="60" y="54"/>
                    </a:cubicBezTo>
                    <a:lnTo>
                      <a:pt x="60" y="244"/>
                    </a:lnTo>
                    <a:close/>
                    <a:moveTo>
                      <a:pt x="117" y="244"/>
                    </a:moveTo>
                    <a:cubicBezTo>
                      <a:pt x="93" y="244"/>
                      <a:pt x="93" y="244"/>
                      <a:pt x="93" y="244"/>
                    </a:cubicBezTo>
                    <a:cubicBezTo>
                      <a:pt x="93" y="61"/>
                      <a:pt x="93" y="61"/>
                      <a:pt x="93" y="61"/>
                    </a:cubicBezTo>
                    <a:cubicBezTo>
                      <a:pt x="93" y="54"/>
                      <a:pt x="99" y="49"/>
                      <a:pt x="105" y="49"/>
                    </a:cubicBezTo>
                    <a:cubicBezTo>
                      <a:pt x="112" y="49"/>
                      <a:pt x="117" y="54"/>
                      <a:pt x="117" y="61"/>
                    </a:cubicBezTo>
                    <a:lnTo>
                      <a:pt x="117" y="244"/>
                    </a:lnTo>
                    <a:close/>
                    <a:moveTo>
                      <a:pt x="177" y="244"/>
                    </a:moveTo>
                    <a:cubicBezTo>
                      <a:pt x="154" y="244"/>
                      <a:pt x="154" y="244"/>
                      <a:pt x="154" y="244"/>
                    </a:cubicBezTo>
                    <a:cubicBezTo>
                      <a:pt x="154" y="54"/>
                      <a:pt x="154" y="54"/>
                      <a:pt x="154" y="54"/>
                    </a:cubicBezTo>
                    <a:cubicBezTo>
                      <a:pt x="154" y="54"/>
                      <a:pt x="177" y="58"/>
                      <a:pt x="177" y="79"/>
                    </a:cubicBezTo>
                    <a:cubicBezTo>
                      <a:pt x="177" y="88"/>
                      <a:pt x="177" y="164"/>
                      <a:pt x="17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5" name="Footer Placeholder 2"/>
          <p:cNvSpPr txBox="1">
            <a:spLocks/>
          </p:cNvSpPr>
          <p:nvPr/>
        </p:nvSpPr>
        <p:spPr>
          <a:xfrm>
            <a:off x="6579547" y="1216129"/>
            <a:ext cx="1237075" cy="102257"/>
          </a:xfrm>
          <a:prstGeom prst="rect">
            <a:avLst/>
          </a:prstGeom>
        </p:spPr>
        <p:txBody>
          <a:bodyPr vert="horz" wrap="square" lIns="0" tIns="0" rIns="0" bIns="0" rtlCol="0" anchor="t" anchorCtr="0">
            <a:spAutoFit/>
          </a:bodyPr>
          <a:lstStyle>
            <a:defPPr>
              <a:defRPr lang="en-US"/>
            </a:defPPr>
            <a:lvl1pPr marL="0" algn="l" defTabSz="685800" rtl="0" eaLnBrk="1" latinLnBrk="0" hangingPunct="1">
              <a:defRPr lang="en-GB" sz="700" kern="1200" dirty="0">
                <a:solidFill>
                  <a:schemeClr val="accent5"/>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Generation after net imports</a:t>
            </a:r>
          </a:p>
        </p:txBody>
      </p:sp>
      <p:graphicFrame>
        <p:nvGraphicFramePr>
          <p:cNvPr id="77" name="Chart 76"/>
          <p:cNvGraphicFramePr>
            <a:graphicFrameLocks/>
          </p:cNvGraphicFramePr>
          <p:nvPr>
            <p:extLst>
              <p:ext uri="{D42A27DB-BD31-4B8C-83A1-F6EECF244321}">
                <p14:modId xmlns:p14="http://schemas.microsoft.com/office/powerpoint/2010/main" val="1083755338"/>
              </p:ext>
            </p:extLst>
          </p:nvPr>
        </p:nvGraphicFramePr>
        <p:xfrm>
          <a:off x="5721234" y="1343198"/>
          <a:ext cx="2779200" cy="246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8" name="Chart 77"/>
          <p:cNvGraphicFramePr>
            <a:graphicFrameLocks/>
          </p:cNvGraphicFramePr>
          <p:nvPr>
            <p:extLst>
              <p:ext uri="{D42A27DB-BD31-4B8C-83A1-F6EECF244321}">
                <p14:modId xmlns:p14="http://schemas.microsoft.com/office/powerpoint/2010/main" val="3148457782"/>
              </p:ext>
            </p:extLst>
          </p:nvPr>
        </p:nvGraphicFramePr>
        <p:xfrm>
          <a:off x="2518193" y="1343198"/>
          <a:ext cx="3076381" cy="2466000"/>
        </p:xfrm>
        <a:graphic>
          <a:graphicData uri="http://schemas.openxmlformats.org/drawingml/2006/chart">
            <c:chart xmlns:c="http://schemas.openxmlformats.org/drawingml/2006/chart" xmlns:r="http://schemas.openxmlformats.org/officeDocument/2006/relationships" r:id="rId4"/>
          </a:graphicData>
        </a:graphic>
      </p:graphicFrame>
      <p:sp>
        <p:nvSpPr>
          <p:cNvPr id="80" name="Slide Number Placeholder 2"/>
          <p:cNvSpPr>
            <a:spLocks noGrp="1"/>
          </p:cNvSpPr>
          <p:nvPr>
            <p:ph type="sldNum" sz="quarter" idx="11"/>
          </p:nvPr>
        </p:nvSpPr>
        <p:spPr>
          <a:xfrm>
            <a:off x="392631" y="4874550"/>
            <a:ext cx="110607" cy="107722"/>
          </a:xfrm>
        </p:spPr>
        <p:txBody>
          <a:bodyPr/>
          <a:lstStyle/>
          <a:p>
            <a:fld id="{CBFB73F4-BADE-4168-A9CA-306DA8EB40EF}" type="slidenum">
              <a:rPr lang="en-GB" smtClean="0"/>
              <a:pPr/>
              <a:t>16</a:t>
            </a:fld>
            <a:endParaRPr lang="en-GB" dirty="0"/>
          </a:p>
        </p:txBody>
      </p:sp>
      <p:cxnSp>
        <p:nvCxnSpPr>
          <p:cNvPr id="3" name="Straight Connector 2"/>
          <p:cNvCxnSpPr/>
          <p:nvPr/>
        </p:nvCxnSpPr>
        <p:spPr>
          <a:xfrm>
            <a:off x="5219700" y="4443353"/>
            <a:ext cx="411480"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61660" y="4351020"/>
            <a:ext cx="519694" cy="184666"/>
          </a:xfrm>
          <a:prstGeom prst="rect">
            <a:avLst/>
          </a:prstGeom>
          <a:noFill/>
        </p:spPr>
        <p:txBody>
          <a:bodyPr wrap="none" rtlCol="0" anchor="ctr">
            <a:spAutoFit/>
          </a:bodyPr>
          <a:lstStyle/>
          <a:p>
            <a:r>
              <a:rPr lang="en-GB" sz="600" b="1" dirty="0"/>
              <a:t>DEMAND</a:t>
            </a:r>
          </a:p>
        </p:txBody>
      </p:sp>
    </p:spTree>
    <p:extLst>
      <p:ext uri="{BB962C8B-B14F-4D97-AF65-F5344CB8AC3E}">
        <p14:creationId xmlns:p14="http://schemas.microsoft.com/office/powerpoint/2010/main" val="357537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UK Protect commercial   31 October 2017 Bath University ISEE Seminar</a:t>
            </a:r>
          </a:p>
        </p:txBody>
      </p:sp>
      <p:sp>
        <p:nvSpPr>
          <p:cNvPr id="4" name="Title 3"/>
          <p:cNvSpPr>
            <a:spLocks noGrp="1"/>
          </p:cNvSpPr>
          <p:nvPr>
            <p:ph type="title"/>
          </p:nvPr>
        </p:nvSpPr>
        <p:spPr>
          <a:xfrm>
            <a:off x="576262" y="528548"/>
            <a:ext cx="7991476" cy="276999"/>
          </a:xfrm>
        </p:spPr>
        <p:txBody>
          <a:bodyPr/>
          <a:lstStyle/>
          <a:p>
            <a:r>
              <a:rPr lang="en-GB" dirty="0"/>
              <a:t>Do we have </a:t>
            </a:r>
            <a:r>
              <a:rPr lang="en-GB" b="1" dirty="0"/>
              <a:t>the right policies in place </a:t>
            </a:r>
            <a:r>
              <a:rPr lang="en-GB" dirty="0"/>
              <a:t>to deliver this investment ?</a:t>
            </a:r>
          </a:p>
        </p:txBody>
      </p:sp>
      <p:sp>
        <p:nvSpPr>
          <p:cNvPr id="15" name="Rectangle 14"/>
          <p:cNvSpPr/>
          <p:nvPr/>
        </p:nvSpPr>
        <p:spPr>
          <a:xfrm>
            <a:off x="576263" y="1023937"/>
            <a:ext cx="7991476" cy="3419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1" name="Freeform 20"/>
          <p:cNvSpPr/>
          <p:nvPr/>
        </p:nvSpPr>
        <p:spPr>
          <a:xfrm flipH="1">
            <a:off x="733078" y="1365674"/>
            <a:ext cx="1818001" cy="2736000"/>
          </a:xfrm>
          <a:custGeom>
            <a:avLst/>
            <a:gdLst>
              <a:gd name="connsiteX0" fmla="*/ 1818001 w 1818001"/>
              <a:gd name="connsiteY0" fmla="*/ 0 h 2736000"/>
              <a:gd name="connsiteX1" fmla="*/ 0 w 1818001"/>
              <a:gd name="connsiteY1" fmla="*/ 0 h 2736000"/>
              <a:gd name="connsiteX2" fmla="*/ 0 w 1818001"/>
              <a:gd name="connsiteY2" fmla="*/ 1098000 h 2736000"/>
              <a:gd name="connsiteX3" fmla="*/ 0 w 1818001"/>
              <a:gd name="connsiteY3" fmla="*/ 1602525 h 2736000"/>
              <a:gd name="connsiteX4" fmla="*/ 0 w 1818001"/>
              <a:gd name="connsiteY4" fmla="*/ 1704809 h 2736000"/>
              <a:gd name="connsiteX5" fmla="*/ 0 w 1818001"/>
              <a:gd name="connsiteY5" fmla="*/ 1815250 h 2736000"/>
              <a:gd name="connsiteX6" fmla="*/ 0 w 1818001"/>
              <a:gd name="connsiteY6" fmla="*/ 1856450 h 2736000"/>
              <a:gd name="connsiteX7" fmla="*/ 0 w 1818001"/>
              <a:gd name="connsiteY7" fmla="*/ 2515754 h 2736000"/>
              <a:gd name="connsiteX8" fmla="*/ 220246 w 1818001"/>
              <a:gd name="connsiteY8" fmla="*/ 2736000 h 2736000"/>
              <a:gd name="connsiteX9" fmla="*/ 723900 w 1818001"/>
              <a:gd name="connsiteY9" fmla="*/ 2736000 h 2736000"/>
              <a:gd name="connsiteX10" fmla="*/ 912677 w 1818001"/>
              <a:gd name="connsiteY10" fmla="*/ 2736000 h 2736000"/>
              <a:gd name="connsiteX11" fmla="*/ 1818001 w 1818001"/>
              <a:gd name="connsiteY11" fmla="*/ 2736000 h 2736000"/>
              <a:gd name="connsiteX12" fmla="*/ 1818001 w 1818001"/>
              <a:gd name="connsiteY12" fmla="*/ 1856450 h 2736000"/>
              <a:gd name="connsiteX13" fmla="*/ 1818001 w 1818001"/>
              <a:gd name="connsiteY13" fmla="*/ 1098000 h 27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8001" h="2736000">
                <a:moveTo>
                  <a:pt x="1818001" y="0"/>
                </a:moveTo>
                <a:lnTo>
                  <a:pt x="0" y="0"/>
                </a:lnTo>
                <a:lnTo>
                  <a:pt x="0" y="1098000"/>
                </a:lnTo>
                <a:lnTo>
                  <a:pt x="0" y="1602525"/>
                </a:lnTo>
                <a:lnTo>
                  <a:pt x="0" y="1704809"/>
                </a:lnTo>
                <a:lnTo>
                  <a:pt x="0" y="1815250"/>
                </a:lnTo>
                <a:lnTo>
                  <a:pt x="0" y="1856450"/>
                </a:lnTo>
                <a:lnTo>
                  <a:pt x="0" y="2515754"/>
                </a:lnTo>
                <a:cubicBezTo>
                  <a:pt x="0" y="2637393"/>
                  <a:pt x="98607" y="2736000"/>
                  <a:pt x="220246" y="2736000"/>
                </a:cubicBezTo>
                <a:lnTo>
                  <a:pt x="723900" y="2736000"/>
                </a:lnTo>
                <a:lnTo>
                  <a:pt x="912677" y="2736000"/>
                </a:lnTo>
                <a:lnTo>
                  <a:pt x="1818001" y="2736000"/>
                </a:lnTo>
                <a:lnTo>
                  <a:pt x="1818001" y="1856450"/>
                </a:lnTo>
                <a:lnTo>
                  <a:pt x="1818001" y="109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en-GB" sz="1200" b="1" dirty="0">
                <a:solidFill>
                  <a:schemeClr val="bg1"/>
                </a:solidFill>
              </a:rPr>
              <a:t>All technologies</a:t>
            </a:r>
            <a:br>
              <a:rPr lang="en-GB" sz="1200" b="1" dirty="0">
                <a:solidFill>
                  <a:schemeClr val="bg1"/>
                </a:solidFill>
              </a:rPr>
            </a:br>
            <a:r>
              <a:rPr lang="en-GB" sz="1200" b="1" dirty="0">
                <a:solidFill>
                  <a:schemeClr val="bg1"/>
                </a:solidFill>
              </a:rPr>
              <a:t>have a role to play:</a:t>
            </a:r>
          </a:p>
          <a:p>
            <a:pPr marL="171450" indent="-171450">
              <a:spcAft>
                <a:spcPts val="300"/>
              </a:spcAft>
              <a:buFont typeface="Arial" panose="020B0604020202020204" pitchFamily="34" charset="0"/>
              <a:buChar char="•"/>
            </a:pPr>
            <a:r>
              <a:rPr lang="en-GB" sz="1200" dirty="0">
                <a:solidFill>
                  <a:schemeClr val="bg1"/>
                </a:solidFill>
              </a:rPr>
              <a:t>Investment is required in gas, renewables, and new nuclear</a:t>
            </a:r>
          </a:p>
          <a:p>
            <a:pPr marL="171450" indent="-171450">
              <a:spcAft>
                <a:spcPts val="300"/>
              </a:spcAft>
              <a:buFont typeface="Arial" panose="020B0604020202020204" pitchFamily="34" charset="0"/>
              <a:buChar char="•"/>
            </a:pPr>
            <a:r>
              <a:rPr lang="en-GB" sz="1200" dirty="0">
                <a:solidFill>
                  <a:schemeClr val="bg1"/>
                </a:solidFill>
              </a:rPr>
              <a:t>Allowing onshore wind in Scotland could lower costs</a:t>
            </a:r>
          </a:p>
          <a:p>
            <a:pPr marL="171450" indent="-171450">
              <a:spcAft>
                <a:spcPts val="300"/>
              </a:spcAft>
              <a:buFont typeface="Arial" panose="020B0604020202020204" pitchFamily="34" charset="0"/>
              <a:buChar char="•"/>
            </a:pPr>
            <a:r>
              <a:rPr lang="en-GB" sz="1200" dirty="0">
                <a:solidFill>
                  <a:schemeClr val="bg1"/>
                </a:solidFill>
              </a:rPr>
              <a:t>Future new nuclear projects will need to be cheaper</a:t>
            </a:r>
          </a:p>
        </p:txBody>
      </p:sp>
      <p:grpSp>
        <p:nvGrpSpPr>
          <p:cNvPr id="22" name="Group 21"/>
          <p:cNvGrpSpPr/>
          <p:nvPr/>
        </p:nvGrpSpPr>
        <p:grpSpPr>
          <a:xfrm>
            <a:off x="2032026" y="3579813"/>
            <a:ext cx="425980" cy="425980"/>
            <a:chOff x="2019162" y="3579813"/>
            <a:chExt cx="433449" cy="433449"/>
          </a:xfrm>
        </p:grpSpPr>
        <p:sp>
          <p:nvSpPr>
            <p:cNvPr id="23" name="Oval 22"/>
            <p:cNvSpPr/>
            <p:nvPr/>
          </p:nvSpPr>
          <p:spPr>
            <a:xfrm>
              <a:off x="2019162" y="3579813"/>
              <a:ext cx="433449" cy="4334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4" name="Freeform 5"/>
            <p:cNvSpPr>
              <a:spLocks/>
            </p:cNvSpPr>
            <p:nvPr/>
          </p:nvSpPr>
          <p:spPr bwMode="auto">
            <a:xfrm>
              <a:off x="2076530" y="3713482"/>
              <a:ext cx="318713" cy="166110"/>
            </a:xfrm>
            <a:custGeom>
              <a:avLst/>
              <a:gdLst>
                <a:gd name="T0" fmla="*/ 718 w 874"/>
                <a:gd name="T1" fmla="*/ 293 h 475"/>
                <a:gd name="T2" fmla="*/ 711 w 874"/>
                <a:gd name="T3" fmla="*/ 289 h 475"/>
                <a:gd name="T4" fmla="*/ 696 w 874"/>
                <a:gd name="T5" fmla="*/ 248 h 475"/>
                <a:gd name="T6" fmla="*/ 681 w 874"/>
                <a:gd name="T7" fmla="*/ 191 h 475"/>
                <a:gd name="T8" fmla="*/ 644 w 874"/>
                <a:gd name="T9" fmla="*/ 150 h 475"/>
                <a:gd name="T10" fmla="*/ 607 w 874"/>
                <a:gd name="T11" fmla="*/ 142 h 475"/>
                <a:gd name="T12" fmla="*/ 560 w 874"/>
                <a:gd name="T13" fmla="*/ 158 h 475"/>
                <a:gd name="T14" fmla="*/ 531 w 874"/>
                <a:gd name="T15" fmla="*/ 208 h 475"/>
                <a:gd name="T16" fmla="*/ 522 w 874"/>
                <a:gd name="T17" fmla="*/ 298 h 475"/>
                <a:gd name="T18" fmla="*/ 514 w 874"/>
                <a:gd name="T19" fmla="*/ 361 h 475"/>
                <a:gd name="T20" fmla="*/ 505 w 874"/>
                <a:gd name="T21" fmla="*/ 379 h 475"/>
                <a:gd name="T22" fmla="*/ 489 w 874"/>
                <a:gd name="T23" fmla="*/ 385 h 475"/>
                <a:gd name="T24" fmla="*/ 478 w 874"/>
                <a:gd name="T25" fmla="*/ 379 h 475"/>
                <a:gd name="T26" fmla="*/ 463 w 874"/>
                <a:gd name="T27" fmla="*/ 334 h 475"/>
                <a:gd name="T28" fmla="*/ 453 w 874"/>
                <a:gd name="T29" fmla="*/ 164 h 475"/>
                <a:gd name="T30" fmla="*/ 442 w 874"/>
                <a:gd name="T31" fmla="*/ 71 h 475"/>
                <a:gd name="T32" fmla="*/ 423 w 874"/>
                <a:gd name="T33" fmla="*/ 29 h 475"/>
                <a:gd name="T34" fmla="*/ 370 w 874"/>
                <a:gd name="T35" fmla="*/ 0 h 475"/>
                <a:gd name="T36" fmla="*/ 340 w 874"/>
                <a:gd name="T37" fmla="*/ 9 h 475"/>
                <a:gd name="T38" fmla="*/ 307 w 874"/>
                <a:gd name="T39" fmla="*/ 51 h 475"/>
                <a:gd name="T40" fmla="*/ 286 w 874"/>
                <a:gd name="T41" fmla="*/ 211 h 475"/>
                <a:gd name="T42" fmla="*/ 279 w 874"/>
                <a:gd name="T43" fmla="*/ 352 h 475"/>
                <a:gd name="T44" fmla="*/ 267 w 874"/>
                <a:gd name="T45" fmla="*/ 406 h 475"/>
                <a:gd name="T46" fmla="*/ 259 w 874"/>
                <a:gd name="T47" fmla="*/ 419 h 475"/>
                <a:gd name="T48" fmla="*/ 252 w 874"/>
                <a:gd name="T49" fmla="*/ 422 h 475"/>
                <a:gd name="T50" fmla="*/ 245 w 874"/>
                <a:gd name="T51" fmla="*/ 421 h 475"/>
                <a:gd name="T52" fmla="*/ 235 w 874"/>
                <a:gd name="T53" fmla="*/ 406 h 475"/>
                <a:gd name="T54" fmla="*/ 218 w 874"/>
                <a:gd name="T55" fmla="*/ 353 h 475"/>
                <a:gd name="T56" fmla="*/ 200 w 874"/>
                <a:gd name="T57" fmla="*/ 319 h 475"/>
                <a:gd name="T58" fmla="*/ 148 w 874"/>
                <a:gd name="T59" fmla="*/ 294 h 475"/>
                <a:gd name="T60" fmla="*/ 52 w 874"/>
                <a:gd name="T61" fmla="*/ 346 h 475"/>
                <a:gd name="T62" fmla="*/ 153 w 874"/>
                <a:gd name="T63" fmla="*/ 347 h 475"/>
                <a:gd name="T64" fmla="*/ 161 w 874"/>
                <a:gd name="T65" fmla="*/ 353 h 475"/>
                <a:gd name="T66" fmla="*/ 175 w 874"/>
                <a:gd name="T67" fmla="*/ 391 h 475"/>
                <a:gd name="T68" fmla="*/ 191 w 874"/>
                <a:gd name="T69" fmla="*/ 435 h 475"/>
                <a:gd name="T70" fmla="*/ 222 w 874"/>
                <a:gd name="T71" fmla="*/ 468 h 475"/>
                <a:gd name="T72" fmla="*/ 283 w 874"/>
                <a:gd name="T73" fmla="*/ 466 h 475"/>
                <a:gd name="T74" fmla="*/ 317 w 874"/>
                <a:gd name="T75" fmla="*/ 424 h 475"/>
                <a:gd name="T76" fmla="*/ 337 w 874"/>
                <a:gd name="T77" fmla="*/ 264 h 475"/>
                <a:gd name="T78" fmla="*/ 344 w 874"/>
                <a:gd name="T79" fmla="*/ 123 h 475"/>
                <a:gd name="T80" fmla="*/ 356 w 874"/>
                <a:gd name="T81" fmla="*/ 69 h 475"/>
                <a:gd name="T82" fmla="*/ 364 w 874"/>
                <a:gd name="T83" fmla="*/ 56 h 475"/>
                <a:gd name="T84" fmla="*/ 370 w 874"/>
                <a:gd name="T85" fmla="*/ 53 h 475"/>
                <a:gd name="T86" fmla="*/ 380 w 874"/>
                <a:gd name="T87" fmla="*/ 58 h 475"/>
                <a:gd name="T88" fmla="*/ 395 w 874"/>
                <a:gd name="T89" fmla="*/ 104 h 475"/>
                <a:gd name="T90" fmla="*/ 405 w 874"/>
                <a:gd name="T91" fmla="*/ 274 h 475"/>
                <a:gd name="T92" fmla="*/ 417 w 874"/>
                <a:gd name="T93" fmla="*/ 367 h 475"/>
                <a:gd name="T94" fmla="*/ 435 w 874"/>
                <a:gd name="T95" fmla="*/ 409 h 475"/>
                <a:gd name="T96" fmla="*/ 489 w 874"/>
                <a:gd name="T97" fmla="*/ 437 h 475"/>
                <a:gd name="T98" fmla="*/ 536 w 874"/>
                <a:gd name="T99" fmla="*/ 422 h 475"/>
                <a:gd name="T100" fmla="*/ 565 w 874"/>
                <a:gd name="T101" fmla="*/ 372 h 475"/>
                <a:gd name="T102" fmla="*/ 575 w 874"/>
                <a:gd name="T103" fmla="*/ 281 h 475"/>
                <a:gd name="T104" fmla="*/ 583 w 874"/>
                <a:gd name="T105" fmla="*/ 218 h 475"/>
                <a:gd name="T106" fmla="*/ 591 w 874"/>
                <a:gd name="T107" fmla="*/ 200 h 475"/>
                <a:gd name="T108" fmla="*/ 607 w 874"/>
                <a:gd name="T109" fmla="*/ 194 h 475"/>
                <a:gd name="T110" fmla="*/ 621 w 874"/>
                <a:gd name="T111" fmla="*/ 197 h 475"/>
                <a:gd name="T112" fmla="*/ 634 w 874"/>
                <a:gd name="T113" fmla="*/ 216 h 475"/>
                <a:gd name="T114" fmla="*/ 650 w 874"/>
                <a:gd name="T115" fmla="*/ 278 h 475"/>
                <a:gd name="T116" fmla="*/ 667 w 874"/>
                <a:gd name="T117" fmla="*/ 318 h 475"/>
                <a:gd name="T118" fmla="*/ 708 w 874"/>
                <a:gd name="T119" fmla="*/ 345 h 475"/>
                <a:gd name="T120" fmla="*/ 821 w 874"/>
                <a:gd name="T121" fmla="*/ 346 h 475"/>
                <a:gd name="T122" fmla="*/ 725 w 874"/>
                <a:gd name="T123" fmla="*/ 294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4" h="475">
                  <a:moveTo>
                    <a:pt x="725" y="294"/>
                  </a:moveTo>
                  <a:cubicBezTo>
                    <a:pt x="722" y="294"/>
                    <a:pt x="720" y="294"/>
                    <a:pt x="718" y="293"/>
                  </a:cubicBezTo>
                  <a:cubicBezTo>
                    <a:pt x="716" y="293"/>
                    <a:pt x="715" y="292"/>
                    <a:pt x="714" y="292"/>
                  </a:cubicBezTo>
                  <a:cubicBezTo>
                    <a:pt x="713" y="291"/>
                    <a:pt x="712" y="290"/>
                    <a:pt x="711" y="289"/>
                  </a:cubicBezTo>
                  <a:cubicBezTo>
                    <a:pt x="710" y="288"/>
                    <a:pt x="708" y="285"/>
                    <a:pt x="706" y="280"/>
                  </a:cubicBezTo>
                  <a:cubicBezTo>
                    <a:pt x="702" y="273"/>
                    <a:pt x="699" y="261"/>
                    <a:pt x="696" y="248"/>
                  </a:cubicBezTo>
                  <a:cubicBezTo>
                    <a:pt x="694" y="238"/>
                    <a:pt x="692" y="227"/>
                    <a:pt x="689" y="216"/>
                  </a:cubicBezTo>
                  <a:cubicBezTo>
                    <a:pt x="687" y="208"/>
                    <a:pt x="685" y="200"/>
                    <a:pt x="681" y="191"/>
                  </a:cubicBezTo>
                  <a:cubicBezTo>
                    <a:pt x="678" y="185"/>
                    <a:pt x="675" y="179"/>
                    <a:pt x="671" y="173"/>
                  </a:cubicBezTo>
                  <a:cubicBezTo>
                    <a:pt x="664" y="164"/>
                    <a:pt x="656" y="156"/>
                    <a:pt x="644" y="150"/>
                  </a:cubicBezTo>
                  <a:cubicBezTo>
                    <a:pt x="639" y="147"/>
                    <a:pt x="633" y="145"/>
                    <a:pt x="627" y="144"/>
                  </a:cubicBezTo>
                  <a:cubicBezTo>
                    <a:pt x="620" y="143"/>
                    <a:pt x="614" y="142"/>
                    <a:pt x="607" y="142"/>
                  </a:cubicBezTo>
                  <a:cubicBezTo>
                    <a:pt x="598" y="142"/>
                    <a:pt x="589" y="143"/>
                    <a:pt x="581" y="146"/>
                  </a:cubicBezTo>
                  <a:cubicBezTo>
                    <a:pt x="573" y="149"/>
                    <a:pt x="566" y="153"/>
                    <a:pt x="560" y="158"/>
                  </a:cubicBezTo>
                  <a:cubicBezTo>
                    <a:pt x="554" y="162"/>
                    <a:pt x="550" y="168"/>
                    <a:pt x="546" y="173"/>
                  </a:cubicBezTo>
                  <a:cubicBezTo>
                    <a:pt x="539" y="184"/>
                    <a:pt x="534" y="196"/>
                    <a:pt x="531" y="208"/>
                  </a:cubicBezTo>
                  <a:cubicBezTo>
                    <a:pt x="528" y="218"/>
                    <a:pt x="527" y="229"/>
                    <a:pt x="525" y="240"/>
                  </a:cubicBezTo>
                  <a:cubicBezTo>
                    <a:pt x="523" y="259"/>
                    <a:pt x="523" y="279"/>
                    <a:pt x="522" y="298"/>
                  </a:cubicBezTo>
                  <a:cubicBezTo>
                    <a:pt x="521" y="312"/>
                    <a:pt x="520" y="326"/>
                    <a:pt x="519" y="338"/>
                  </a:cubicBezTo>
                  <a:cubicBezTo>
                    <a:pt x="518" y="347"/>
                    <a:pt x="516" y="355"/>
                    <a:pt x="514" y="361"/>
                  </a:cubicBezTo>
                  <a:cubicBezTo>
                    <a:pt x="513" y="366"/>
                    <a:pt x="511" y="370"/>
                    <a:pt x="509" y="373"/>
                  </a:cubicBezTo>
                  <a:cubicBezTo>
                    <a:pt x="508" y="376"/>
                    <a:pt x="507" y="378"/>
                    <a:pt x="505" y="379"/>
                  </a:cubicBezTo>
                  <a:cubicBezTo>
                    <a:pt x="503" y="381"/>
                    <a:pt x="502" y="382"/>
                    <a:pt x="499" y="383"/>
                  </a:cubicBezTo>
                  <a:cubicBezTo>
                    <a:pt x="497" y="384"/>
                    <a:pt x="494" y="385"/>
                    <a:pt x="489" y="385"/>
                  </a:cubicBezTo>
                  <a:cubicBezTo>
                    <a:pt x="486" y="385"/>
                    <a:pt x="485" y="385"/>
                    <a:pt x="483" y="384"/>
                  </a:cubicBezTo>
                  <a:cubicBezTo>
                    <a:pt x="482" y="383"/>
                    <a:pt x="480" y="382"/>
                    <a:pt x="478" y="379"/>
                  </a:cubicBezTo>
                  <a:cubicBezTo>
                    <a:pt x="477" y="377"/>
                    <a:pt x="475" y="374"/>
                    <a:pt x="473" y="369"/>
                  </a:cubicBezTo>
                  <a:cubicBezTo>
                    <a:pt x="469" y="361"/>
                    <a:pt x="466" y="348"/>
                    <a:pt x="463" y="334"/>
                  </a:cubicBezTo>
                  <a:cubicBezTo>
                    <a:pt x="459" y="308"/>
                    <a:pt x="457" y="276"/>
                    <a:pt x="456" y="241"/>
                  </a:cubicBezTo>
                  <a:cubicBezTo>
                    <a:pt x="455" y="216"/>
                    <a:pt x="454" y="189"/>
                    <a:pt x="453" y="164"/>
                  </a:cubicBezTo>
                  <a:cubicBezTo>
                    <a:pt x="452" y="145"/>
                    <a:pt x="451" y="126"/>
                    <a:pt x="449" y="108"/>
                  </a:cubicBezTo>
                  <a:cubicBezTo>
                    <a:pt x="447" y="95"/>
                    <a:pt x="445" y="83"/>
                    <a:pt x="442" y="71"/>
                  </a:cubicBezTo>
                  <a:cubicBezTo>
                    <a:pt x="439" y="62"/>
                    <a:pt x="437" y="54"/>
                    <a:pt x="433" y="46"/>
                  </a:cubicBezTo>
                  <a:cubicBezTo>
                    <a:pt x="430" y="40"/>
                    <a:pt x="427" y="34"/>
                    <a:pt x="423" y="29"/>
                  </a:cubicBezTo>
                  <a:cubicBezTo>
                    <a:pt x="418" y="21"/>
                    <a:pt x="410" y="14"/>
                    <a:pt x="401" y="8"/>
                  </a:cubicBezTo>
                  <a:cubicBezTo>
                    <a:pt x="392" y="3"/>
                    <a:pt x="381" y="0"/>
                    <a:pt x="370" y="0"/>
                  </a:cubicBezTo>
                  <a:cubicBezTo>
                    <a:pt x="365" y="0"/>
                    <a:pt x="359" y="1"/>
                    <a:pt x="354" y="3"/>
                  </a:cubicBezTo>
                  <a:cubicBezTo>
                    <a:pt x="349" y="4"/>
                    <a:pt x="344" y="6"/>
                    <a:pt x="340" y="9"/>
                  </a:cubicBezTo>
                  <a:cubicBezTo>
                    <a:pt x="331" y="14"/>
                    <a:pt x="324" y="21"/>
                    <a:pt x="319" y="28"/>
                  </a:cubicBezTo>
                  <a:cubicBezTo>
                    <a:pt x="314" y="35"/>
                    <a:pt x="310" y="43"/>
                    <a:pt x="307" y="51"/>
                  </a:cubicBezTo>
                  <a:cubicBezTo>
                    <a:pt x="301" y="67"/>
                    <a:pt x="297" y="84"/>
                    <a:pt x="294" y="103"/>
                  </a:cubicBezTo>
                  <a:cubicBezTo>
                    <a:pt x="289" y="135"/>
                    <a:pt x="287" y="173"/>
                    <a:pt x="286" y="211"/>
                  </a:cubicBezTo>
                  <a:cubicBezTo>
                    <a:pt x="285" y="239"/>
                    <a:pt x="285" y="268"/>
                    <a:pt x="284" y="295"/>
                  </a:cubicBezTo>
                  <a:cubicBezTo>
                    <a:pt x="283" y="315"/>
                    <a:pt x="281" y="335"/>
                    <a:pt x="279" y="352"/>
                  </a:cubicBezTo>
                  <a:cubicBezTo>
                    <a:pt x="278" y="365"/>
                    <a:pt x="276" y="376"/>
                    <a:pt x="273" y="386"/>
                  </a:cubicBezTo>
                  <a:cubicBezTo>
                    <a:pt x="272" y="394"/>
                    <a:pt x="269" y="400"/>
                    <a:pt x="267" y="406"/>
                  </a:cubicBezTo>
                  <a:cubicBezTo>
                    <a:pt x="266" y="409"/>
                    <a:pt x="264" y="413"/>
                    <a:pt x="262" y="415"/>
                  </a:cubicBezTo>
                  <a:cubicBezTo>
                    <a:pt x="261" y="417"/>
                    <a:pt x="260" y="418"/>
                    <a:pt x="259" y="419"/>
                  </a:cubicBezTo>
                  <a:cubicBezTo>
                    <a:pt x="258" y="421"/>
                    <a:pt x="257" y="421"/>
                    <a:pt x="256" y="422"/>
                  </a:cubicBezTo>
                  <a:cubicBezTo>
                    <a:pt x="255" y="422"/>
                    <a:pt x="254" y="422"/>
                    <a:pt x="252" y="422"/>
                  </a:cubicBezTo>
                  <a:cubicBezTo>
                    <a:pt x="250" y="422"/>
                    <a:pt x="249" y="422"/>
                    <a:pt x="248" y="422"/>
                  </a:cubicBezTo>
                  <a:cubicBezTo>
                    <a:pt x="247" y="422"/>
                    <a:pt x="246" y="421"/>
                    <a:pt x="245" y="421"/>
                  </a:cubicBezTo>
                  <a:cubicBezTo>
                    <a:pt x="244" y="420"/>
                    <a:pt x="243" y="419"/>
                    <a:pt x="241" y="416"/>
                  </a:cubicBezTo>
                  <a:cubicBezTo>
                    <a:pt x="239" y="414"/>
                    <a:pt x="237" y="410"/>
                    <a:pt x="235" y="406"/>
                  </a:cubicBezTo>
                  <a:cubicBezTo>
                    <a:pt x="232" y="399"/>
                    <a:pt x="229" y="389"/>
                    <a:pt x="226" y="378"/>
                  </a:cubicBezTo>
                  <a:cubicBezTo>
                    <a:pt x="224" y="370"/>
                    <a:pt x="221" y="361"/>
                    <a:pt x="218" y="353"/>
                  </a:cubicBezTo>
                  <a:cubicBezTo>
                    <a:pt x="216" y="346"/>
                    <a:pt x="213" y="340"/>
                    <a:pt x="210" y="333"/>
                  </a:cubicBezTo>
                  <a:cubicBezTo>
                    <a:pt x="207" y="328"/>
                    <a:pt x="204" y="323"/>
                    <a:pt x="200" y="319"/>
                  </a:cubicBezTo>
                  <a:cubicBezTo>
                    <a:pt x="195" y="312"/>
                    <a:pt x="187" y="305"/>
                    <a:pt x="178" y="301"/>
                  </a:cubicBezTo>
                  <a:cubicBezTo>
                    <a:pt x="169" y="296"/>
                    <a:pt x="159" y="294"/>
                    <a:pt x="148" y="294"/>
                  </a:cubicBezTo>
                  <a:cubicBezTo>
                    <a:pt x="97" y="294"/>
                    <a:pt x="26" y="294"/>
                    <a:pt x="0" y="294"/>
                  </a:cubicBezTo>
                  <a:cubicBezTo>
                    <a:pt x="0" y="323"/>
                    <a:pt x="23" y="346"/>
                    <a:pt x="52" y="346"/>
                  </a:cubicBezTo>
                  <a:cubicBezTo>
                    <a:pt x="82" y="346"/>
                    <a:pt x="118" y="346"/>
                    <a:pt x="148" y="346"/>
                  </a:cubicBezTo>
                  <a:cubicBezTo>
                    <a:pt x="150" y="346"/>
                    <a:pt x="152" y="347"/>
                    <a:pt x="153" y="347"/>
                  </a:cubicBezTo>
                  <a:cubicBezTo>
                    <a:pt x="154" y="347"/>
                    <a:pt x="155" y="348"/>
                    <a:pt x="156" y="348"/>
                  </a:cubicBezTo>
                  <a:cubicBezTo>
                    <a:pt x="157" y="349"/>
                    <a:pt x="159" y="350"/>
                    <a:pt x="161" y="353"/>
                  </a:cubicBezTo>
                  <a:cubicBezTo>
                    <a:pt x="162" y="355"/>
                    <a:pt x="164" y="359"/>
                    <a:pt x="166" y="363"/>
                  </a:cubicBezTo>
                  <a:cubicBezTo>
                    <a:pt x="169" y="370"/>
                    <a:pt x="172" y="380"/>
                    <a:pt x="175" y="391"/>
                  </a:cubicBezTo>
                  <a:cubicBezTo>
                    <a:pt x="178" y="399"/>
                    <a:pt x="180" y="407"/>
                    <a:pt x="183" y="416"/>
                  </a:cubicBezTo>
                  <a:cubicBezTo>
                    <a:pt x="185" y="422"/>
                    <a:pt x="188" y="429"/>
                    <a:pt x="191" y="435"/>
                  </a:cubicBezTo>
                  <a:cubicBezTo>
                    <a:pt x="194" y="440"/>
                    <a:pt x="197" y="445"/>
                    <a:pt x="200" y="450"/>
                  </a:cubicBezTo>
                  <a:cubicBezTo>
                    <a:pt x="206" y="457"/>
                    <a:pt x="213" y="463"/>
                    <a:pt x="222" y="468"/>
                  </a:cubicBezTo>
                  <a:cubicBezTo>
                    <a:pt x="231" y="472"/>
                    <a:pt x="241" y="475"/>
                    <a:pt x="252" y="475"/>
                  </a:cubicBezTo>
                  <a:cubicBezTo>
                    <a:pt x="263" y="475"/>
                    <a:pt x="274" y="472"/>
                    <a:pt x="283" y="466"/>
                  </a:cubicBezTo>
                  <a:cubicBezTo>
                    <a:pt x="292" y="461"/>
                    <a:pt x="299" y="454"/>
                    <a:pt x="304" y="447"/>
                  </a:cubicBezTo>
                  <a:cubicBezTo>
                    <a:pt x="309" y="440"/>
                    <a:pt x="313" y="432"/>
                    <a:pt x="317" y="424"/>
                  </a:cubicBezTo>
                  <a:cubicBezTo>
                    <a:pt x="323" y="408"/>
                    <a:pt x="326" y="391"/>
                    <a:pt x="329" y="372"/>
                  </a:cubicBezTo>
                  <a:cubicBezTo>
                    <a:pt x="334" y="340"/>
                    <a:pt x="336" y="302"/>
                    <a:pt x="337" y="264"/>
                  </a:cubicBezTo>
                  <a:cubicBezTo>
                    <a:pt x="338" y="236"/>
                    <a:pt x="339" y="207"/>
                    <a:pt x="340" y="180"/>
                  </a:cubicBezTo>
                  <a:cubicBezTo>
                    <a:pt x="341" y="159"/>
                    <a:pt x="342" y="140"/>
                    <a:pt x="344" y="123"/>
                  </a:cubicBezTo>
                  <a:cubicBezTo>
                    <a:pt x="346" y="110"/>
                    <a:pt x="348" y="98"/>
                    <a:pt x="350" y="89"/>
                  </a:cubicBezTo>
                  <a:cubicBezTo>
                    <a:pt x="352" y="81"/>
                    <a:pt x="354" y="75"/>
                    <a:pt x="356" y="69"/>
                  </a:cubicBezTo>
                  <a:cubicBezTo>
                    <a:pt x="357" y="65"/>
                    <a:pt x="359" y="62"/>
                    <a:pt x="361" y="60"/>
                  </a:cubicBezTo>
                  <a:cubicBezTo>
                    <a:pt x="362" y="58"/>
                    <a:pt x="363" y="57"/>
                    <a:pt x="364" y="56"/>
                  </a:cubicBezTo>
                  <a:cubicBezTo>
                    <a:pt x="365" y="54"/>
                    <a:pt x="366" y="54"/>
                    <a:pt x="367" y="53"/>
                  </a:cubicBezTo>
                  <a:cubicBezTo>
                    <a:pt x="368" y="53"/>
                    <a:pt x="369" y="53"/>
                    <a:pt x="370" y="53"/>
                  </a:cubicBezTo>
                  <a:cubicBezTo>
                    <a:pt x="373" y="53"/>
                    <a:pt x="374" y="53"/>
                    <a:pt x="375" y="54"/>
                  </a:cubicBezTo>
                  <a:cubicBezTo>
                    <a:pt x="377" y="55"/>
                    <a:pt x="378" y="56"/>
                    <a:pt x="380" y="58"/>
                  </a:cubicBezTo>
                  <a:cubicBezTo>
                    <a:pt x="382" y="60"/>
                    <a:pt x="384" y="64"/>
                    <a:pt x="386" y="68"/>
                  </a:cubicBezTo>
                  <a:cubicBezTo>
                    <a:pt x="389" y="77"/>
                    <a:pt x="393" y="89"/>
                    <a:pt x="395" y="104"/>
                  </a:cubicBezTo>
                  <a:cubicBezTo>
                    <a:pt x="399" y="130"/>
                    <a:pt x="401" y="162"/>
                    <a:pt x="402" y="196"/>
                  </a:cubicBezTo>
                  <a:cubicBezTo>
                    <a:pt x="403" y="222"/>
                    <a:pt x="404" y="248"/>
                    <a:pt x="405" y="274"/>
                  </a:cubicBezTo>
                  <a:cubicBezTo>
                    <a:pt x="406" y="293"/>
                    <a:pt x="407" y="312"/>
                    <a:pt x="410" y="330"/>
                  </a:cubicBezTo>
                  <a:cubicBezTo>
                    <a:pt x="411" y="343"/>
                    <a:pt x="414" y="355"/>
                    <a:pt x="417" y="367"/>
                  </a:cubicBezTo>
                  <a:cubicBezTo>
                    <a:pt x="419" y="376"/>
                    <a:pt x="422" y="384"/>
                    <a:pt x="425" y="392"/>
                  </a:cubicBezTo>
                  <a:cubicBezTo>
                    <a:pt x="428" y="398"/>
                    <a:pt x="431" y="404"/>
                    <a:pt x="435" y="409"/>
                  </a:cubicBezTo>
                  <a:cubicBezTo>
                    <a:pt x="441" y="417"/>
                    <a:pt x="448" y="424"/>
                    <a:pt x="458" y="430"/>
                  </a:cubicBezTo>
                  <a:cubicBezTo>
                    <a:pt x="467" y="435"/>
                    <a:pt x="478" y="437"/>
                    <a:pt x="489" y="437"/>
                  </a:cubicBezTo>
                  <a:cubicBezTo>
                    <a:pt x="498" y="437"/>
                    <a:pt x="507" y="436"/>
                    <a:pt x="515" y="433"/>
                  </a:cubicBezTo>
                  <a:cubicBezTo>
                    <a:pt x="523" y="431"/>
                    <a:pt x="530" y="427"/>
                    <a:pt x="536" y="422"/>
                  </a:cubicBezTo>
                  <a:cubicBezTo>
                    <a:pt x="542" y="417"/>
                    <a:pt x="546" y="412"/>
                    <a:pt x="550" y="406"/>
                  </a:cubicBezTo>
                  <a:cubicBezTo>
                    <a:pt x="558" y="395"/>
                    <a:pt x="562" y="384"/>
                    <a:pt x="565" y="372"/>
                  </a:cubicBezTo>
                  <a:cubicBezTo>
                    <a:pt x="568" y="361"/>
                    <a:pt x="570" y="350"/>
                    <a:pt x="571" y="339"/>
                  </a:cubicBezTo>
                  <a:cubicBezTo>
                    <a:pt x="573" y="320"/>
                    <a:pt x="574" y="300"/>
                    <a:pt x="575" y="281"/>
                  </a:cubicBezTo>
                  <a:cubicBezTo>
                    <a:pt x="576" y="267"/>
                    <a:pt x="577" y="253"/>
                    <a:pt x="578" y="241"/>
                  </a:cubicBezTo>
                  <a:cubicBezTo>
                    <a:pt x="579" y="232"/>
                    <a:pt x="581" y="224"/>
                    <a:pt x="583" y="218"/>
                  </a:cubicBezTo>
                  <a:cubicBezTo>
                    <a:pt x="584" y="213"/>
                    <a:pt x="586" y="209"/>
                    <a:pt x="587" y="206"/>
                  </a:cubicBezTo>
                  <a:cubicBezTo>
                    <a:pt x="589" y="203"/>
                    <a:pt x="590" y="201"/>
                    <a:pt x="591" y="200"/>
                  </a:cubicBezTo>
                  <a:cubicBezTo>
                    <a:pt x="593" y="198"/>
                    <a:pt x="595" y="197"/>
                    <a:pt x="597" y="196"/>
                  </a:cubicBezTo>
                  <a:cubicBezTo>
                    <a:pt x="599" y="195"/>
                    <a:pt x="602" y="194"/>
                    <a:pt x="607" y="194"/>
                  </a:cubicBezTo>
                  <a:cubicBezTo>
                    <a:pt x="611" y="194"/>
                    <a:pt x="614" y="195"/>
                    <a:pt x="616" y="195"/>
                  </a:cubicBezTo>
                  <a:cubicBezTo>
                    <a:pt x="618" y="196"/>
                    <a:pt x="620" y="196"/>
                    <a:pt x="621" y="197"/>
                  </a:cubicBezTo>
                  <a:cubicBezTo>
                    <a:pt x="624" y="199"/>
                    <a:pt x="626" y="200"/>
                    <a:pt x="628" y="204"/>
                  </a:cubicBezTo>
                  <a:cubicBezTo>
                    <a:pt x="630" y="207"/>
                    <a:pt x="633" y="211"/>
                    <a:pt x="634" y="216"/>
                  </a:cubicBezTo>
                  <a:cubicBezTo>
                    <a:pt x="638" y="224"/>
                    <a:pt x="640" y="236"/>
                    <a:pt x="643" y="248"/>
                  </a:cubicBezTo>
                  <a:cubicBezTo>
                    <a:pt x="645" y="258"/>
                    <a:pt x="647" y="268"/>
                    <a:pt x="650" y="278"/>
                  </a:cubicBezTo>
                  <a:cubicBezTo>
                    <a:pt x="652" y="286"/>
                    <a:pt x="654" y="293"/>
                    <a:pt x="658" y="301"/>
                  </a:cubicBezTo>
                  <a:cubicBezTo>
                    <a:pt x="660" y="307"/>
                    <a:pt x="663" y="312"/>
                    <a:pt x="667" y="318"/>
                  </a:cubicBezTo>
                  <a:cubicBezTo>
                    <a:pt x="673" y="326"/>
                    <a:pt x="681" y="334"/>
                    <a:pt x="691" y="339"/>
                  </a:cubicBezTo>
                  <a:cubicBezTo>
                    <a:pt x="696" y="341"/>
                    <a:pt x="702" y="343"/>
                    <a:pt x="708" y="345"/>
                  </a:cubicBezTo>
                  <a:cubicBezTo>
                    <a:pt x="713" y="346"/>
                    <a:pt x="719" y="346"/>
                    <a:pt x="725" y="346"/>
                  </a:cubicBezTo>
                  <a:cubicBezTo>
                    <a:pt x="755" y="346"/>
                    <a:pt x="791" y="346"/>
                    <a:pt x="821" y="346"/>
                  </a:cubicBezTo>
                  <a:cubicBezTo>
                    <a:pt x="850" y="346"/>
                    <a:pt x="874" y="323"/>
                    <a:pt x="874" y="294"/>
                  </a:cubicBezTo>
                  <a:cubicBezTo>
                    <a:pt x="847" y="294"/>
                    <a:pt x="776" y="294"/>
                    <a:pt x="725" y="29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5" name="Freeform 24"/>
          <p:cNvSpPr/>
          <p:nvPr/>
        </p:nvSpPr>
        <p:spPr>
          <a:xfrm flipH="1">
            <a:off x="4732372" y="1365674"/>
            <a:ext cx="3691367" cy="2736000"/>
          </a:xfrm>
          <a:custGeom>
            <a:avLst/>
            <a:gdLst>
              <a:gd name="connsiteX0" fmla="*/ 3691367 w 3691367"/>
              <a:gd name="connsiteY0" fmla="*/ 0 h 2736000"/>
              <a:gd name="connsiteX1" fmla="*/ 1818001 w 3691367"/>
              <a:gd name="connsiteY1" fmla="*/ 0 h 2736000"/>
              <a:gd name="connsiteX2" fmla="*/ 765464 w 3691367"/>
              <a:gd name="connsiteY2" fmla="*/ 0 h 2736000"/>
              <a:gd name="connsiteX3" fmla="*/ 0 w 3691367"/>
              <a:gd name="connsiteY3" fmla="*/ 0 h 2736000"/>
              <a:gd name="connsiteX4" fmla="*/ 0 w 3691367"/>
              <a:gd name="connsiteY4" fmla="*/ 1098000 h 2736000"/>
              <a:gd name="connsiteX5" fmla="*/ 0 w 3691367"/>
              <a:gd name="connsiteY5" fmla="*/ 1602525 h 2736000"/>
              <a:gd name="connsiteX6" fmla="*/ 0 w 3691367"/>
              <a:gd name="connsiteY6" fmla="*/ 1704809 h 2736000"/>
              <a:gd name="connsiteX7" fmla="*/ 0 w 3691367"/>
              <a:gd name="connsiteY7" fmla="*/ 1815250 h 2736000"/>
              <a:gd name="connsiteX8" fmla="*/ 0 w 3691367"/>
              <a:gd name="connsiteY8" fmla="*/ 1856450 h 2736000"/>
              <a:gd name="connsiteX9" fmla="*/ 0 w 3691367"/>
              <a:gd name="connsiteY9" fmla="*/ 2515754 h 2736000"/>
              <a:gd name="connsiteX10" fmla="*/ 220246 w 3691367"/>
              <a:gd name="connsiteY10" fmla="*/ 2736000 h 2736000"/>
              <a:gd name="connsiteX11" fmla="*/ 723900 w 3691367"/>
              <a:gd name="connsiteY11" fmla="*/ 2736000 h 2736000"/>
              <a:gd name="connsiteX12" fmla="*/ 912677 w 3691367"/>
              <a:gd name="connsiteY12" fmla="*/ 2736000 h 2736000"/>
              <a:gd name="connsiteX13" fmla="*/ 1119930 w 3691367"/>
              <a:gd name="connsiteY13" fmla="*/ 2736000 h 2736000"/>
              <a:gd name="connsiteX14" fmla="*/ 1818001 w 3691367"/>
              <a:gd name="connsiteY14" fmla="*/ 2736000 h 2736000"/>
              <a:gd name="connsiteX15" fmla="*/ 1930514 w 3691367"/>
              <a:gd name="connsiteY15" fmla="*/ 2736000 h 2736000"/>
              <a:gd name="connsiteX16" fmla="*/ 2234333 w 3691367"/>
              <a:gd name="connsiteY16" fmla="*/ 2736000 h 2736000"/>
              <a:gd name="connsiteX17" fmla="*/ 3691367 w 3691367"/>
              <a:gd name="connsiteY17" fmla="*/ 2736000 h 2736000"/>
              <a:gd name="connsiteX18" fmla="*/ 3691367 w 3691367"/>
              <a:gd name="connsiteY18" fmla="*/ 1856450 h 2736000"/>
              <a:gd name="connsiteX19" fmla="*/ 3691367 w 3691367"/>
              <a:gd name="connsiteY19" fmla="*/ 1098000 h 27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1367" h="2736000">
                <a:moveTo>
                  <a:pt x="3691367" y="0"/>
                </a:moveTo>
                <a:lnTo>
                  <a:pt x="1818001" y="0"/>
                </a:lnTo>
                <a:lnTo>
                  <a:pt x="765464" y="0"/>
                </a:lnTo>
                <a:lnTo>
                  <a:pt x="0" y="0"/>
                </a:lnTo>
                <a:lnTo>
                  <a:pt x="0" y="1098000"/>
                </a:lnTo>
                <a:lnTo>
                  <a:pt x="0" y="1602525"/>
                </a:lnTo>
                <a:lnTo>
                  <a:pt x="0" y="1704809"/>
                </a:lnTo>
                <a:lnTo>
                  <a:pt x="0" y="1815250"/>
                </a:lnTo>
                <a:lnTo>
                  <a:pt x="0" y="1856450"/>
                </a:lnTo>
                <a:lnTo>
                  <a:pt x="0" y="2515754"/>
                </a:lnTo>
                <a:cubicBezTo>
                  <a:pt x="0" y="2637393"/>
                  <a:pt x="98607" y="2736000"/>
                  <a:pt x="220246" y="2736000"/>
                </a:cubicBezTo>
                <a:lnTo>
                  <a:pt x="723900" y="2736000"/>
                </a:lnTo>
                <a:lnTo>
                  <a:pt x="912677" y="2736000"/>
                </a:lnTo>
                <a:lnTo>
                  <a:pt x="1119930" y="2736000"/>
                </a:lnTo>
                <a:lnTo>
                  <a:pt x="1818001" y="2736000"/>
                </a:lnTo>
                <a:lnTo>
                  <a:pt x="1930514" y="2736000"/>
                </a:lnTo>
                <a:lnTo>
                  <a:pt x="2234333" y="2736000"/>
                </a:lnTo>
                <a:lnTo>
                  <a:pt x="3691367" y="2736000"/>
                </a:lnTo>
                <a:lnTo>
                  <a:pt x="3691367" y="1856450"/>
                </a:lnTo>
                <a:lnTo>
                  <a:pt x="3691367" y="109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en-GB" sz="1200" b="1" dirty="0">
                <a:solidFill>
                  <a:schemeClr val="bg1"/>
                </a:solidFill>
              </a:rPr>
              <a:t>Carbon Price Floor</a:t>
            </a:r>
          </a:p>
          <a:p>
            <a:pPr>
              <a:spcAft>
                <a:spcPts val="300"/>
              </a:spcAft>
            </a:pPr>
            <a:r>
              <a:rPr lang="en-GB" sz="1200" dirty="0">
                <a:solidFill>
                  <a:schemeClr val="bg1"/>
                </a:solidFill>
              </a:rPr>
              <a:t>Supports switch from coal to gas, and investment across low-carbon technologies, including existing nuclear stations</a:t>
            </a:r>
          </a:p>
          <a:p>
            <a:pPr>
              <a:spcAft>
                <a:spcPts val="300"/>
              </a:spcAft>
            </a:pPr>
            <a:r>
              <a:rPr lang="en-GB" sz="1200" b="1" dirty="0">
                <a:solidFill>
                  <a:schemeClr val="bg1"/>
                </a:solidFill>
              </a:rPr>
              <a:t>Capacity Market</a:t>
            </a:r>
          </a:p>
          <a:p>
            <a:pPr>
              <a:spcAft>
                <a:spcPts val="300"/>
              </a:spcAft>
            </a:pPr>
            <a:r>
              <a:rPr lang="en-GB" sz="1200" dirty="0">
                <a:solidFill>
                  <a:schemeClr val="bg1"/>
                </a:solidFill>
              </a:rPr>
              <a:t>Has secured power demand for upcoming winters. Range of technologies supported, and is delivering battery storage</a:t>
            </a:r>
          </a:p>
          <a:p>
            <a:pPr>
              <a:spcAft>
                <a:spcPts val="300"/>
              </a:spcAft>
            </a:pPr>
            <a:r>
              <a:rPr lang="en-GB" sz="1200" b="1" dirty="0">
                <a:solidFill>
                  <a:schemeClr val="bg1"/>
                </a:solidFill>
              </a:rPr>
              <a:t>Contracts for Difference</a:t>
            </a:r>
          </a:p>
          <a:p>
            <a:pPr>
              <a:spcAft>
                <a:spcPts val="300"/>
              </a:spcAft>
            </a:pPr>
            <a:r>
              <a:rPr lang="en-GB" sz="1200" dirty="0">
                <a:solidFill>
                  <a:schemeClr val="bg1"/>
                </a:solidFill>
              </a:rPr>
              <a:t>Already bringing forward low-carbon investment, including construction of </a:t>
            </a:r>
            <a:r>
              <a:rPr lang="en-GB" sz="1200" dirty="0" err="1">
                <a:solidFill>
                  <a:schemeClr val="bg1"/>
                </a:solidFill>
              </a:rPr>
              <a:t>Hinkley</a:t>
            </a:r>
            <a:r>
              <a:rPr lang="en-GB" sz="1200" dirty="0">
                <a:solidFill>
                  <a:schemeClr val="bg1"/>
                </a:solidFill>
              </a:rPr>
              <a:t> Point C, while competitive pressure has already delivered significant falls in the price of low-carbon generation</a:t>
            </a:r>
          </a:p>
          <a:p>
            <a:pPr>
              <a:spcAft>
                <a:spcPts val="300"/>
              </a:spcAft>
            </a:pPr>
            <a:endParaRPr lang="en-GB" sz="1200" b="1" dirty="0">
              <a:solidFill>
                <a:schemeClr val="bg1"/>
              </a:solidFill>
            </a:endParaRPr>
          </a:p>
        </p:txBody>
      </p:sp>
      <p:sp>
        <p:nvSpPr>
          <p:cNvPr id="26" name="Freeform 25"/>
          <p:cNvSpPr/>
          <p:nvPr/>
        </p:nvSpPr>
        <p:spPr>
          <a:xfrm flipH="1">
            <a:off x="2732725" y="1365674"/>
            <a:ext cx="1818001" cy="2736000"/>
          </a:xfrm>
          <a:custGeom>
            <a:avLst/>
            <a:gdLst>
              <a:gd name="connsiteX0" fmla="*/ 1818001 w 1818001"/>
              <a:gd name="connsiteY0" fmla="*/ 0 h 2736000"/>
              <a:gd name="connsiteX1" fmla="*/ 0 w 1818001"/>
              <a:gd name="connsiteY1" fmla="*/ 0 h 2736000"/>
              <a:gd name="connsiteX2" fmla="*/ 0 w 1818001"/>
              <a:gd name="connsiteY2" fmla="*/ 1098000 h 2736000"/>
              <a:gd name="connsiteX3" fmla="*/ 0 w 1818001"/>
              <a:gd name="connsiteY3" fmla="*/ 1602525 h 2736000"/>
              <a:gd name="connsiteX4" fmla="*/ 0 w 1818001"/>
              <a:gd name="connsiteY4" fmla="*/ 1704809 h 2736000"/>
              <a:gd name="connsiteX5" fmla="*/ 0 w 1818001"/>
              <a:gd name="connsiteY5" fmla="*/ 1815250 h 2736000"/>
              <a:gd name="connsiteX6" fmla="*/ 0 w 1818001"/>
              <a:gd name="connsiteY6" fmla="*/ 1856450 h 2736000"/>
              <a:gd name="connsiteX7" fmla="*/ 0 w 1818001"/>
              <a:gd name="connsiteY7" fmla="*/ 2515754 h 2736000"/>
              <a:gd name="connsiteX8" fmla="*/ 220246 w 1818001"/>
              <a:gd name="connsiteY8" fmla="*/ 2736000 h 2736000"/>
              <a:gd name="connsiteX9" fmla="*/ 723900 w 1818001"/>
              <a:gd name="connsiteY9" fmla="*/ 2736000 h 2736000"/>
              <a:gd name="connsiteX10" fmla="*/ 912677 w 1818001"/>
              <a:gd name="connsiteY10" fmla="*/ 2736000 h 2736000"/>
              <a:gd name="connsiteX11" fmla="*/ 1818001 w 1818001"/>
              <a:gd name="connsiteY11" fmla="*/ 2736000 h 2736000"/>
              <a:gd name="connsiteX12" fmla="*/ 1818001 w 1818001"/>
              <a:gd name="connsiteY12" fmla="*/ 1856450 h 2736000"/>
              <a:gd name="connsiteX13" fmla="*/ 1818001 w 1818001"/>
              <a:gd name="connsiteY13" fmla="*/ 1098000 h 27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8001" h="2736000">
                <a:moveTo>
                  <a:pt x="1818001" y="0"/>
                </a:moveTo>
                <a:lnTo>
                  <a:pt x="0" y="0"/>
                </a:lnTo>
                <a:lnTo>
                  <a:pt x="0" y="1098000"/>
                </a:lnTo>
                <a:lnTo>
                  <a:pt x="0" y="1602525"/>
                </a:lnTo>
                <a:lnTo>
                  <a:pt x="0" y="1704809"/>
                </a:lnTo>
                <a:lnTo>
                  <a:pt x="0" y="1815250"/>
                </a:lnTo>
                <a:lnTo>
                  <a:pt x="0" y="1856450"/>
                </a:lnTo>
                <a:lnTo>
                  <a:pt x="0" y="2515754"/>
                </a:lnTo>
                <a:cubicBezTo>
                  <a:pt x="0" y="2637393"/>
                  <a:pt x="98607" y="2736000"/>
                  <a:pt x="220246" y="2736000"/>
                </a:cubicBezTo>
                <a:lnTo>
                  <a:pt x="723900" y="2736000"/>
                </a:lnTo>
                <a:lnTo>
                  <a:pt x="912677" y="2736000"/>
                </a:lnTo>
                <a:lnTo>
                  <a:pt x="1818001" y="2736000"/>
                </a:lnTo>
                <a:lnTo>
                  <a:pt x="1818001" y="1856450"/>
                </a:lnTo>
                <a:lnTo>
                  <a:pt x="1818001" y="109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en-GB" sz="1200" b="1" dirty="0">
                <a:solidFill>
                  <a:schemeClr val="bg1"/>
                </a:solidFill>
              </a:rPr>
              <a:t>EMR is working,</a:t>
            </a:r>
            <a:br>
              <a:rPr lang="en-GB" sz="1200" b="1" dirty="0">
                <a:solidFill>
                  <a:schemeClr val="bg1"/>
                </a:solidFill>
              </a:rPr>
            </a:br>
            <a:r>
              <a:rPr lang="en-GB" sz="1200" b="1" dirty="0">
                <a:solidFill>
                  <a:schemeClr val="bg1"/>
                </a:solidFill>
              </a:rPr>
              <a:t>allow it to continue</a:t>
            </a:r>
          </a:p>
          <a:p>
            <a:pPr marL="171450" indent="-171450">
              <a:spcAft>
                <a:spcPts val="300"/>
              </a:spcAft>
              <a:buFont typeface="Arial" panose="020B0604020202020204" pitchFamily="34" charset="0"/>
              <a:buChar char="•"/>
            </a:pPr>
            <a:r>
              <a:rPr lang="en-GB" sz="1200" dirty="0">
                <a:solidFill>
                  <a:schemeClr val="bg1"/>
                </a:solidFill>
              </a:rPr>
              <a:t>Carbon Price Floor</a:t>
            </a:r>
          </a:p>
          <a:p>
            <a:pPr marL="171450" indent="-171450">
              <a:spcAft>
                <a:spcPts val="300"/>
              </a:spcAft>
              <a:buFont typeface="Arial" panose="020B0604020202020204" pitchFamily="34" charset="0"/>
              <a:buChar char="•"/>
            </a:pPr>
            <a:r>
              <a:rPr lang="en-GB" sz="1200" dirty="0">
                <a:solidFill>
                  <a:schemeClr val="bg1"/>
                </a:solidFill>
              </a:rPr>
              <a:t>Capacity Market</a:t>
            </a:r>
          </a:p>
          <a:p>
            <a:pPr marL="171450" indent="-171450">
              <a:spcAft>
                <a:spcPts val="300"/>
              </a:spcAft>
              <a:buFont typeface="Arial" panose="020B0604020202020204" pitchFamily="34" charset="0"/>
              <a:buChar char="•"/>
            </a:pPr>
            <a:r>
              <a:rPr lang="en-GB" sz="1200" dirty="0">
                <a:solidFill>
                  <a:schemeClr val="bg1"/>
                </a:solidFill>
              </a:rPr>
              <a:t>Contracts for Difference</a:t>
            </a:r>
          </a:p>
        </p:txBody>
      </p:sp>
      <p:grpSp>
        <p:nvGrpSpPr>
          <p:cNvPr id="27" name="Group 26"/>
          <p:cNvGrpSpPr/>
          <p:nvPr/>
        </p:nvGrpSpPr>
        <p:grpSpPr>
          <a:xfrm>
            <a:off x="4037745" y="3580993"/>
            <a:ext cx="424800" cy="424800"/>
            <a:chOff x="3445637" y="3579813"/>
            <a:chExt cx="433449" cy="433449"/>
          </a:xfrm>
        </p:grpSpPr>
        <p:sp>
          <p:nvSpPr>
            <p:cNvPr id="28" name="Oval 27"/>
            <p:cNvSpPr/>
            <p:nvPr/>
          </p:nvSpPr>
          <p:spPr>
            <a:xfrm>
              <a:off x="3445637" y="3579813"/>
              <a:ext cx="433449" cy="4334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grpSp>
          <p:nvGrpSpPr>
            <p:cNvPr id="29" name="Group 16"/>
            <p:cNvGrpSpPr>
              <a:grpSpLocks noChangeAspect="1"/>
            </p:cNvGrpSpPr>
            <p:nvPr/>
          </p:nvGrpSpPr>
          <p:grpSpPr bwMode="auto">
            <a:xfrm>
              <a:off x="3505851" y="3646075"/>
              <a:ext cx="283544" cy="293626"/>
              <a:chOff x="1895" y="601"/>
              <a:chExt cx="1968" cy="2038"/>
            </a:xfrm>
            <a:solidFill>
              <a:schemeClr val="accent3"/>
            </a:solidFill>
          </p:grpSpPr>
          <p:sp>
            <p:nvSpPr>
              <p:cNvPr id="30"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4131277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UK Protect commercial   31 October 2017 Bath University ISEE Seminar</a:t>
            </a:r>
          </a:p>
        </p:txBody>
      </p:sp>
      <p:sp>
        <p:nvSpPr>
          <p:cNvPr id="3" name="Slide Number Placeholder 2"/>
          <p:cNvSpPr>
            <a:spLocks noGrp="1"/>
          </p:cNvSpPr>
          <p:nvPr>
            <p:ph type="sldNum" sz="quarter" idx="11"/>
          </p:nvPr>
        </p:nvSpPr>
        <p:spPr/>
        <p:txBody>
          <a:bodyPr/>
          <a:lstStyle/>
          <a:p>
            <a:fld id="{CBFB73F4-BADE-4168-A9CA-306DA8EB40EF}" type="slidenum">
              <a:rPr lang="en-GB" smtClean="0"/>
              <a:pPr/>
              <a:t>18</a:t>
            </a:fld>
            <a:endParaRPr lang="en-GB" dirty="0"/>
          </a:p>
        </p:txBody>
      </p:sp>
      <p:sp>
        <p:nvSpPr>
          <p:cNvPr id="8" name="Rectangle 7"/>
          <p:cNvSpPr/>
          <p:nvPr/>
        </p:nvSpPr>
        <p:spPr>
          <a:xfrm>
            <a:off x="3961913" y="4474474"/>
            <a:ext cx="4581631" cy="3705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spcAft>
                <a:spcPts val="600"/>
              </a:spcAft>
            </a:pPr>
            <a:r>
              <a:rPr lang="en-GB" sz="1000" b="1" dirty="0">
                <a:solidFill>
                  <a:schemeClr val="tx1"/>
                </a:solidFill>
              </a:rPr>
              <a:t>Cost of renewables by date of procurement, £/MWh (2012 prices)</a:t>
            </a:r>
            <a:endParaRPr lang="en-GB" sz="1000" b="1" baseline="30000" dirty="0">
              <a:solidFill>
                <a:schemeClr val="tx1"/>
              </a:solidFill>
            </a:endParaRPr>
          </a:p>
        </p:txBody>
      </p:sp>
      <p:sp>
        <p:nvSpPr>
          <p:cNvPr id="18" name="Title 1"/>
          <p:cNvSpPr txBox="1">
            <a:spLocks/>
          </p:cNvSpPr>
          <p:nvPr/>
        </p:nvSpPr>
        <p:spPr>
          <a:xfrm>
            <a:off x="389812" y="411670"/>
            <a:ext cx="7991476" cy="2215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000" kern="1200">
                <a:solidFill>
                  <a:schemeClr val="bg2"/>
                </a:solidFill>
                <a:latin typeface="+mj-lt"/>
                <a:ea typeface="+mj-ea"/>
                <a:cs typeface="+mj-cs"/>
              </a:defRPr>
            </a:lvl1pPr>
          </a:lstStyle>
          <a:p>
            <a:r>
              <a:rPr lang="en-GB" sz="1600" b="1" dirty="0" err="1"/>
              <a:t>Hinkley</a:t>
            </a:r>
            <a:r>
              <a:rPr lang="en-GB" sz="1600" b="1" dirty="0"/>
              <a:t> Point C strike price in context</a:t>
            </a:r>
            <a:endParaRPr lang="en-GB" sz="1600" dirty="0"/>
          </a:p>
        </p:txBody>
      </p:sp>
      <p:sp>
        <p:nvSpPr>
          <p:cNvPr id="21" name="Freeform 59"/>
          <p:cNvSpPr/>
          <p:nvPr/>
        </p:nvSpPr>
        <p:spPr>
          <a:xfrm flipH="1">
            <a:off x="108705" y="1023939"/>
            <a:ext cx="2841008" cy="3260313"/>
          </a:xfrm>
          <a:custGeom>
            <a:avLst/>
            <a:gdLst>
              <a:gd name="connsiteX0" fmla="*/ 2449083 w 2449083"/>
              <a:gd name="connsiteY0" fmla="*/ 0 h 3419475"/>
              <a:gd name="connsiteX1" fmla="*/ 0 w 2449083"/>
              <a:gd name="connsiteY1" fmla="*/ 0 h 3419475"/>
              <a:gd name="connsiteX2" fmla="*/ 0 w 2449083"/>
              <a:gd name="connsiteY2" fmla="*/ 1781475 h 3419475"/>
              <a:gd name="connsiteX3" fmla="*/ 0 w 2449083"/>
              <a:gd name="connsiteY3" fmla="*/ 2185987 h 3419475"/>
              <a:gd name="connsiteX4" fmla="*/ 0 w 2449083"/>
              <a:gd name="connsiteY4" fmla="*/ 2286000 h 3419475"/>
              <a:gd name="connsiteX5" fmla="*/ 0 w 2449083"/>
              <a:gd name="connsiteY5" fmla="*/ 2388284 h 3419475"/>
              <a:gd name="connsiteX6" fmla="*/ 0 w 2449083"/>
              <a:gd name="connsiteY6" fmla="*/ 2498725 h 3419475"/>
              <a:gd name="connsiteX7" fmla="*/ 0 w 2449083"/>
              <a:gd name="connsiteY7" fmla="*/ 3199229 h 3419475"/>
              <a:gd name="connsiteX8" fmla="*/ 220246 w 2449083"/>
              <a:gd name="connsiteY8" fmla="*/ 3419475 h 3419475"/>
              <a:gd name="connsiteX9" fmla="*/ 723900 w 2449083"/>
              <a:gd name="connsiteY9" fmla="*/ 3419475 h 3419475"/>
              <a:gd name="connsiteX10" fmla="*/ 912677 w 2449083"/>
              <a:gd name="connsiteY10" fmla="*/ 3419475 h 3419475"/>
              <a:gd name="connsiteX11" fmla="*/ 1478597 w 2449083"/>
              <a:gd name="connsiteY11" fmla="*/ 3419475 h 3419475"/>
              <a:gd name="connsiteX12" fmla="*/ 1854000 w 2449083"/>
              <a:gd name="connsiteY12" fmla="*/ 3419475 h 3419475"/>
              <a:gd name="connsiteX13" fmla="*/ 2449083 w 2449083"/>
              <a:gd name="connsiteY13" fmla="*/ 3419475 h 3419475"/>
              <a:gd name="connsiteX14" fmla="*/ 2449083 w 2449083"/>
              <a:gd name="connsiteY14" fmla="*/ 2185987 h 3419475"/>
              <a:gd name="connsiteX15" fmla="*/ 2449083 w 2449083"/>
              <a:gd name="connsiteY15" fmla="*/ 1781475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9083" h="3419475">
                <a:moveTo>
                  <a:pt x="2449083" y="0"/>
                </a:moveTo>
                <a:lnTo>
                  <a:pt x="0" y="0"/>
                </a:lnTo>
                <a:lnTo>
                  <a:pt x="0" y="1781475"/>
                </a:lnTo>
                <a:lnTo>
                  <a:pt x="0" y="2185987"/>
                </a:lnTo>
                <a:lnTo>
                  <a:pt x="0" y="2286000"/>
                </a:lnTo>
                <a:lnTo>
                  <a:pt x="0" y="2388284"/>
                </a:lnTo>
                <a:lnTo>
                  <a:pt x="0" y="2498725"/>
                </a:lnTo>
                <a:lnTo>
                  <a:pt x="0" y="3199229"/>
                </a:lnTo>
                <a:cubicBezTo>
                  <a:pt x="0" y="3320868"/>
                  <a:pt x="98607" y="3419475"/>
                  <a:pt x="220246" y="3419475"/>
                </a:cubicBezTo>
                <a:lnTo>
                  <a:pt x="723900" y="3419475"/>
                </a:lnTo>
                <a:lnTo>
                  <a:pt x="912677" y="3419475"/>
                </a:lnTo>
                <a:lnTo>
                  <a:pt x="1478597" y="3419475"/>
                </a:lnTo>
                <a:lnTo>
                  <a:pt x="1854000" y="3419475"/>
                </a:lnTo>
                <a:lnTo>
                  <a:pt x="2449083" y="3419475"/>
                </a:lnTo>
                <a:lnTo>
                  <a:pt x="2449083" y="2185987"/>
                </a:lnTo>
                <a:lnTo>
                  <a:pt x="2449083" y="178147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000" tIns="54000" rIns="72000" bIns="54000" numCol="1" spcCol="0" rtlCol="0" fromWordArt="0" anchor="t" anchorCtr="0" forceAA="0" compatLnSpc="1">
            <a:prstTxWarp prst="textNoShape">
              <a:avLst/>
            </a:prstTxWarp>
            <a:noAutofit/>
          </a:bodyPr>
          <a:lstStyle/>
          <a:p>
            <a:pPr marL="171450" indent="-171450">
              <a:spcAft>
                <a:spcPts val="600"/>
              </a:spcAft>
              <a:buFont typeface="Arial" panose="020B0604020202020204" pitchFamily="34" charset="0"/>
              <a:buChar char="•"/>
            </a:pPr>
            <a:r>
              <a:rPr lang="en-GB" sz="1000" dirty="0">
                <a:solidFill>
                  <a:schemeClr val="tx1"/>
                </a:solidFill>
              </a:rPr>
              <a:t>EMR and competition between technologies is delivering cheaper  low-carbon electricity</a:t>
            </a:r>
          </a:p>
          <a:p>
            <a:pPr marL="171450" indent="-171450">
              <a:spcAft>
                <a:spcPts val="600"/>
              </a:spcAft>
              <a:buFont typeface="Arial" panose="020B0604020202020204" pitchFamily="34" charset="0"/>
              <a:buChar char="•"/>
            </a:pPr>
            <a:r>
              <a:rPr lang="en-GB" sz="1000" dirty="0">
                <a:solidFill>
                  <a:schemeClr val="tx1"/>
                </a:solidFill>
              </a:rPr>
              <a:t>In 2025 there will be c135TWh of renewables at £111/MWh average price, adding c£90 to a typical customer bill</a:t>
            </a:r>
          </a:p>
          <a:p>
            <a:pPr marL="171450" indent="-171450">
              <a:spcAft>
                <a:spcPts val="600"/>
              </a:spcAft>
              <a:buFont typeface="Arial" panose="020B0604020202020204" pitchFamily="34" charset="0"/>
              <a:buChar char="•"/>
            </a:pPr>
            <a:r>
              <a:rPr lang="en-GB" sz="1000" dirty="0">
                <a:solidFill>
                  <a:schemeClr val="tx1"/>
                </a:solidFill>
              </a:rPr>
              <a:t>HPC will represent 26TWh at £92.5/MWh, adding around £12 to a typical customer bill once operational</a:t>
            </a:r>
          </a:p>
          <a:p>
            <a:pPr marL="171450" indent="-171450">
              <a:spcAft>
                <a:spcPts val="600"/>
              </a:spcAft>
              <a:buFont typeface="Arial" panose="020B0604020202020204" pitchFamily="34" charset="0"/>
              <a:buChar char="•"/>
            </a:pPr>
            <a:r>
              <a:rPr lang="en-GB" sz="1000" dirty="0">
                <a:solidFill>
                  <a:schemeClr val="tx1"/>
                </a:solidFill>
              </a:rPr>
              <a:t>There will be a further cost to customers of wind / solar intermittency which represents around £10/customer</a:t>
            </a:r>
          </a:p>
          <a:p>
            <a:pPr marL="171450" indent="-171450">
              <a:spcAft>
                <a:spcPts val="600"/>
              </a:spcAft>
              <a:buFont typeface="Arial" panose="020B0604020202020204" pitchFamily="34" charset="0"/>
              <a:buChar char="•"/>
            </a:pPr>
            <a:r>
              <a:rPr lang="en-GB" sz="1000" dirty="0">
                <a:solidFill>
                  <a:schemeClr val="tx1"/>
                </a:solidFill>
              </a:rPr>
              <a:t>HPC is lower cost than &gt;80% of renewable generation procured to date, and costs for future nuclear will have to fall</a:t>
            </a:r>
          </a:p>
        </p:txBody>
      </p:sp>
      <p:graphicFrame>
        <p:nvGraphicFramePr>
          <p:cNvPr id="9" name="Chart 8"/>
          <p:cNvGraphicFramePr>
            <a:graphicFrameLocks/>
          </p:cNvGraphicFramePr>
          <p:nvPr>
            <p:extLst>
              <p:ext uri="{D42A27DB-BD31-4B8C-83A1-F6EECF244321}">
                <p14:modId xmlns:p14="http://schemas.microsoft.com/office/powerpoint/2010/main" val="2982886012"/>
              </p:ext>
            </p:extLst>
          </p:nvPr>
        </p:nvGraphicFramePr>
        <p:xfrm>
          <a:off x="3467100" y="165735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5981700" y="2043202"/>
            <a:ext cx="152400"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5" name="TextBox 4"/>
          <p:cNvSpPr txBox="1"/>
          <p:nvPr/>
        </p:nvSpPr>
        <p:spPr>
          <a:xfrm>
            <a:off x="6156960" y="2011680"/>
            <a:ext cx="942887" cy="215444"/>
          </a:xfrm>
          <a:prstGeom prst="rect">
            <a:avLst/>
          </a:prstGeom>
          <a:noFill/>
        </p:spPr>
        <p:txBody>
          <a:bodyPr wrap="none" rtlCol="0" anchor="ctr">
            <a:spAutoFit/>
          </a:bodyPr>
          <a:lstStyle/>
          <a:p>
            <a:r>
              <a:rPr lang="en-GB" sz="800" dirty="0"/>
              <a:t>Integration costs</a:t>
            </a:r>
          </a:p>
        </p:txBody>
      </p:sp>
      <p:sp>
        <p:nvSpPr>
          <p:cNvPr id="6" name="TextBox 5"/>
          <p:cNvSpPr txBox="1"/>
          <p:nvPr/>
        </p:nvSpPr>
        <p:spPr>
          <a:xfrm>
            <a:off x="3878580" y="2362200"/>
            <a:ext cx="545342" cy="338554"/>
          </a:xfrm>
          <a:prstGeom prst="rect">
            <a:avLst/>
          </a:prstGeom>
          <a:noFill/>
        </p:spPr>
        <p:txBody>
          <a:bodyPr wrap="none" rtlCol="0">
            <a:spAutoFit/>
          </a:bodyPr>
          <a:lstStyle/>
          <a:p>
            <a:pPr algn="ctr"/>
            <a:r>
              <a:rPr lang="en-GB" sz="800" b="1" dirty="0"/>
              <a:t>RO</a:t>
            </a:r>
          </a:p>
          <a:p>
            <a:pPr algn="ctr"/>
            <a:r>
              <a:rPr lang="en-GB" sz="800" dirty="0"/>
              <a:t>85 TWh</a:t>
            </a:r>
          </a:p>
        </p:txBody>
      </p:sp>
      <p:sp>
        <p:nvSpPr>
          <p:cNvPr id="12" name="TextBox 11"/>
          <p:cNvSpPr txBox="1"/>
          <p:nvPr/>
        </p:nvSpPr>
        <p:spPr>
          <a:xfrm>
            <a:off x="4570374" y="1668780"/>
            <a:ext cx="487633" cy="338554"/>
          </a:xfrm>
          <a:prstGeom prst="rect">
            <a:avLst/>
          </a:prstGeom>
          <a:noFill/>
        </p:spPr>
        <p:txBody>
          <a:bodyPr wrap="none" rtlCol="0">
            <a:spAutoFit/>
          </a:bodyPr>
          <a:lstStyle/>
          <a:p>
            <a:pPr algn="ctr"/>
            <a:r>
              <a:rPr lang="en-GB" sz="800" b="1" dirty="0"/>
              <a:t>FIT</a:t>
            </a:r>
          </a:p>
          <a:p>
            <a:pPr algn="ctr"/>
            <a:r>
              <a:rPr lang="en-GB" sz="800" dirty="0"/>
              <a:t>8 TWh</a:t>
            </a:r>
          </a:p>
        </p:txBody>
      </p:sp>
      <p:sp>
        <p:nvSpPr>
          <p:cNvPr id="13" name="TextBox 12"/>
          <p:cNvSpPr txBox="1"/>
          <p:nvPr/>
        </p:nvSpPr>
        <p:spPr>
          <a:xfrm>
            <a:off x="5242560" y="2125980"/>
            <a:ext cx="545342" cy="338554"/>
          </a:xfrm>
          <a:prstGeom prst="rect">
            <a:avLst/>
          </a:prstGeom>
          <a:noFill/>
        </p:spPr>
        <p:txBody>
          <a:bodyPr wrap="none" rtlCol="0">
            <a:spAutoFit/>
          </a:bodyPr>
          <a:lstStyle/>
          <a:p>
            <a:pPr algn="ctr"/>
            <a:r>
              <a:rPr lang="en-GB" sz="800" b="1" dirty="0"/>
              <a:t>FIDER</a:t>
            </a:r>
          </a:p>
          <a:p>
            <a:pPr algn="ctr"/>
            <a:r>
              <a:rPr lang="en-GB" sz="800" dirty="0"/>
              <a:t>22 TWh</a:t>
            </a:r>
          </a:p>
        </p:txBody>
      </p:sp>
      <p:sp>
        <p:nvSpPr>
          <p:cNvPr id="14" name="TextBox 13"/>
          <p:cNvSpPr txBox="1"/>
          <p:nvPr/>
        </p:nvSpPr>
        <p:spPr>
          <a:xfrm>
            <a:off x="5851800" y="2392680"/>
            <a:ext cx="652743" cy="338554"/>
          </a:xfrm>
          <a:prstGeom prst="rect">
            <a:avLst/>
          </a:prstGeom>
          <a:noFill/>
        </p:spPr>
        <p:txBody>
          <a:bodyPr wrap="none" rtlCol="0">
            <a:spAutoFit/>
          </a:bodyPr>
          <a:lstStyle/>
          <a:p>
            <a:pPr algn="ctr"/>
            <a:r>
              <a:rPr lang="en-GB" sz="800" b="1" dirty="0"/>
              <a:t>Auction 1</a:t>
            </a:r>
          </a:p>
          <a:p>
            <a:pPr algn="ctr"/>
            <a:r>
              <a:rPr lang="en-GB" sz="800" dirty="0"/>
              <a:t>7 TWh</a:t>
            </a:r>
          </a:p>
        </p:txBody>
      </p:sp>
      <p:sp>
        <p:nvSpPr>
          <p:cNvPr id="15" name="TextBox 14"/>
          <p:cNvSpPr txBox="1"/>
          <p:nvPr/>
        </p:nvSpPr>
        <p:spPr>
          <a:xfrm>
            <a:off x="6598921" y="2697480"/>
            <a:ext cx="545342" cy="338554"/>
          </a:xfrm>
          <a:prstGeom prst="rect">
            <a:avLst/>
          </a:prstGeom>
          <a:noFill/>
        </p:spPr>
        <p:txBody>
          <a:bodyPr wrap="none" rtlCol="0">
            <a:spAutoFit/>
          </a:bodyPr>
          <a:lstStyle/>
          <a:p>
            <a:pPr algn="ctr"/>
            <a:r>
              <a:rPr lang="en-GB" sz="800" b="1" dirty="0"/>
              <a:t>HPC</a:t>
            </a:r>
          </a:p>
          <a:p>
            <a:pPr algn="ctr"/>
            <a:r>
              <a:rPr lang="en-GB" sz="800" dirty="0"/>
              <a:t>26 TWh</a:t>
            </a:r>
          </a:p>
        </p:txBody>
      </p:sp>
      <p:sp>
        <p:nvSpPr>
          <p:cNvPr id="16" name="TextBox 15"/>
          <p:cNvSpPr txBox="1"/>
          <p:nvPr/>
        </p:nvSpPr>
        <p:spPr>
          <a:xfrm>
            <a:off x="7215781" y="2918460"/>
            <a:ext cx="652743" cy="338554"/>
          </a:xfrm>
          <a:prstGeom prst="rect">
            <a:avLst/>
          </a:prstGeom>
          <a:noFill/>
        </p:spPr>
        <p:txBody>
          <a:bodyPr wrap="none" rtlCol="0">
            <a:spAutoFit/>
          </a:bodyPr>
          <a:lstStyle/>
          <a:p>
            <a:pPr algn="ctr"/>
            <a:r>
              <a:rPr lang="en-GB" sz="800" b="1" dirty="0"/>
              <a:t>Auction 2</a:t>
            </a:r>
          </a:p>
          <a:p>
            <a:pPr algn="ctr"/>
            <a:r>
              <a:rPr lang="en-GB" sz="800" dirty="0"/>
              <a:t>14 TWh</a:t>
            </a:r>
          </a:p>
        </p:txBody>
      </p:sp>
      <p:sp>
        <p:nvSpPr>
          <p:cNvPr id="17" name="Content Placeholder 2"/>
          <p:cNvSpPr txBox="1">
            <a:spLocks/>
          </p:cNvSpPr>
          <p:nvPr/>
        </p:nvSpPr>
        <p:spPr>
          <a:xfrm>
            <a:off x="4132262" y="1077364"/>
            <a:ext cx="3851275" cy="241951"/>
          </a:xfrm>
          <a:prstGeom prst="rect">
            <a:avLst/>
          </a:prstGeom>
        </p:spPr>
        <p:txBody>
          <a:bodyPr wrap="square" lIns="0" tIns="0" rIns="0" bIns="5400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0"/>
              </a:spcAft>
            </a:pPr>
            <a:r>
              <a:rPr lang="en-GB" dirty="0">
                <a:solidFill>
                  <a:schemeClr val="tx1"/>
                </a:solidFill>
              </a:rPr>
              <a:t>Competition is driving down low-carbon costs</a:t>
            </a:r>
          </a:p>
        </p:txBody>
      </p:sp>
    </p:spTree>
    <p:extLst>
      <p:ext uri="{BB962C8B-B14F-4D97-AF65-F5344CB8AC3E}">
        <p14:creationId xmlns:p14="http://schemas.microsoft.com/office/powerpoint/2010/main" val="49005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UK Protect commercial   31 October 2017 Bath University ISEE Seminar</a:t>
            </a:r>
          </a:p>
        </p:txBody>
      </p:sp>
      <p:sp>
        <p:nvSpPr>
          <p:cNvPr id="3" name="Slide Number Placeholder 2"/>
          <p:cNvSpPr>
            <a:spLocks noGrp="1"/>
          </p:cNvSpPr>
          <p:nvPr>
            <p:ph type="sldNum" sz="quarter" idx="11"/>
          </p:nvPr>
        </p:nvSpPr>
        <p:spPr/>
        <p:txBody>
          <a:bodyPr/>
          <a:lstStyle/>
          <a:p>
            <a:fld id="{CBFB73F4-BADE-4168-A9CA-306DA8EB40EF}" type="slidenum">
              <a:rPr lang="en-GB" smtClean="0"/>
              <a:pPr/>
              <a:t>19</a:t>
            </a:fld>
            <a:endParaRPr lang="en-GB" dirty="0"/>
          </a:p>
        </p:txBody>
      </p:sp>
      <p:sp>
        <p:nvSpPr>
          <p:cNvPr id="4" name="Title 3"/>
          <p:cNvSpPr>
            <a:spLocks noGrp="1"/>
          </p:cNvSpPr>
          <p:nvPr>
            <p:ph type="title"/>
          </p:nvPr>
        </p:nvSpPr>
        <p:spPr>
          <a:xfrm>
            <a:off x="576263" y="488088"/>
            <a:ext cx="7991476" cy="276999"/>
          </a:xfrm>
        </p:spPr>
        <p:txBody>
          <a:bodyPr/>
          <a:lstStyle/>
          <a:p>
            <a:r>
              <a:rPr lang="en-GB" dirty="0"/>
              <a:t>New nuclear programme making good progress</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11779" b="751"/>
          <a:stretch/>
        </p:blipFill>
        <p:spPr bwMode="auto">
          <a:xfrm>
            <a:off x="5414270" y="3286580"/>
            <a:ext cx="1540800" cy="115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descr="C:\Users\Diggl1j\Downloads\2.jpg"/>
          <p:cNvPicPr>
            <a:picLocks noChangeAspect="1" noChangeArrowheads="1"/>
          </p:cNvPicPr>
          <p:nvPr/>
        </p:nvPicPr>
        <p:blipFill rotWithShape="1">
          <a:blip r:embed="rId4">
            <a:extLst>
              <a:ext uri="{28A0092B-C50C-407E-A947-70E740481C1C}">
                <a14:useLocalDpi xmlns:a14="http://schemas.microsoft.com/office/drawing/2010/main" val="0"/>
              </a:ext>
            </a:extLst>
          </a:blip>
          <a:srcRect t="-1" r="11669" b="752"/>
          <a:stretch/>
        </p:blipFill>
        <p:spPr bwMode="auto">
          <a:xfrm>
            <a:off x="7026938" y="3286580"/>
            <a:ext cx="1540800" cy="115560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2"/>
          <p:cNvSpPr/>
          <p:nvPr/>
        </p:nvSpPr>
        <p:spPr>
          <a:xfrm>
            <a:off x="576263" y="1023938"/>
            <a:ext cx="2469600" cy="324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45720" numCol="1" spcCol="0" rtlCol="0" fromWordArt="0" anchor="ctr" anchorCtr="0" forceAA="0" compatLnSpc="1">
            <a:prstTxWarp prst="textNoShape">
              <a:avLst/>
            </a:prstTxWarp>
            <a:noAutofit/>
          </a:bodyPr>
          <a:lstStyle/>
          <a:p>
            <a:r>
              <a:rPr lang="en-GB" sz="900" b="1" dirty="0">
                <a:solidFill>
                  <a:schemeClr val="accent3"/>
                </a:solidFill>
              </a:rPr>
              <a:t>UK new nuclear</a:t>
            </a:r>
          </a:p>
        </p:txBody>
      </p:sp>
      <p:sp>
        <p:nvSpPr>
          <p:cNvPr id="24" name="Rounded Rectangle 23"/>
          <p:cNvSpPr/>
          <p:nvPr/>
        </p:nvSpPr>
        <p:spPr>
          <a:xfrm>
            <a:off x="576263" y="1023939"/>
            <a:ext cx="2469599" cy="1439426"/>
          </a:xfrm>
          <a:prstGeom prst="roundRect">
            <a:avLst>
              <a:gd name="adj" fmla="val 607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cxnSp>
        <p:nvCxnSpPr>
          <p:cNvPr id="25" name="Straight Connector 24"/>
          <p:cNvCxnSpPr/>
          <p:nvPr/>
        </p:nvCxnSpPr>
        <p:spPr>
          <a:xfrm>
            <a:off x="576263" y="1347938"/>
            <a:ext cx="2469600" cy="0"/>
          </a:xfrm>
          <a:prstGeom prst="line">
            <a:avLst/>
          </a:prstGeom>
          <a:ln w="9525"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76263" y="1347938"/>
            <a:ext cx="2469600" cy="10795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45720" numCol="1" spcCol="0" rtlCol="0" fromWordArt="0" anchor="t" anchorCtr="0" forceAA="0" compatLnSpc="1">
            <a:prstTxWarp prst="textNoShape">
              <a:avLst/>
            </a:prstTxWarp>
            <a:noAutofit/>
          </a:bodyPr>
          <a:lstStyle/>
          <a:p>
            <a:pPr marL="180000" indent="-180000">
              <a:spcAft>
                <a:spcPts val="300"/>
              </a:spcAft>
              <a:buFont typeface="Arial" panose="020B0604020202020204" pitchFamily="34" charset="0"/>
              <a:buChar char="•"/>
            </a:pPr>
            <a:r>
              <a:rPr lang="en-GB" sz="900" dirty="0">
                <a:solidFill>
                  <a:schemeClr val="tx1"/>
                </a:solidFill>
              </a:rPr>
              <a:t>Significant construction progress at </a:t>
            </a:r>
            <a:r>
              <a:rPr lang="en-GB" sz="900" dirty="0" err="1">
                <a:solidFill>
                  <a:schemeClr val="tx1"/>
                </a:solidFill>
              </a:rPr>
              <a:t>Hinkley</a:t>
            </a:r>
            <a:r>
              <a:rPr lang="en-GB" sz="900" dirty="0">
                <a:solidFill>
                  <a:schemeClr val="tx1"/>
                </a:solidFill>
              </a:rPr>
              <a:t> Point C a year on from Final Investment Decision</a:t>
            </a:r>
          </a:p>
          <a:p>
            <a:pPr marL="180000" indent="-180000">
              <a:spcAft>
                <a:spcPts val="300"/>
              </a:spcAft>
              <a:buFont typeface="Arial" panose="020B0604020202020204" pitchFamily="34" charset="0"/>
              <a:buChar char="•"/>
            </a:pPr>
            <a:r>
              <a:rPr lang="en-GB" sz="900" dirty="0">
                <a:solidFill>
                  <a:schemeClr val="tx1"/>
                </a:solidFill>
              </a:rPr>
              <a:t>Sizewell C stage 2 consultation completed</a:t>
            </a:r>
          </a:p>
          <a:p>
            <a:pPr marL="180000" indent="-180000">
              <a:spcAft>
                <a:spcPts val="300"/>
              </a:spcAft>
              <a:buFont typeface="Arial" panose="020B0604020202020204" pitchFamily="34" charset="0"/>
              <a:buChar char="•"/>
            </a:pPr>
            <a:r>
              <a:rPr lang="en-GB" sz="900" dirty="0">
                <a:solidFill>
                  <a:schemeClr val="tx1"/>
                </a:solidFill>
              </a:rPr>
              <a:t>Design assessment has begun for UK-HPR1000 to be used at </a:t>
            </a:r>
            <a:r>
              <a:rPr lang="en-GB" sz="900" dirty="0" err="1">
                <a:solidFill>
                  <a:schemeClr val="tx1"/>
                </a:solidFill>
              </a:rPr>
              <a:t>Bradwell</a:t>
            </a:r>
            <a:endParaRPr lang="en-GB" sz="900" dirty="0">
              <a:solidFill>
                <a:schemeClr val="tx1"/>
              </a:solidFill>
            </a:endParaRPr>
          </a:p>
        </p:txBody>
      </p:sp>
      <p:sp>
        <p:nvSpPr>
          <p:cNvPr id="61" name="Rectangle 60"/>
          <p:cNvSpPr/>
          <p:nvPr/>
        </p:nvSpPr>
        <p:spPr>
          <a:xfrm>
            <a:off x="3337201" y="1023938"/>
            <a:ext cx="2469600" cy="324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45720" numCol="1" spcCol="0" rtlCol="0" fromWordArt="0" anchor="ctr" anchorCtr="0" forceAA="0" compatLnSpc="1">
            <a:prstTxWarp prst="textNoShape">
              <a:avLst/>
            </a:prstTxWarp>
            <a:noAutofit/>
          </a:bodyPr>
          <a:lstStyle/>
          <a:p>
            <a:r>
              <a:rPr lang="en-GB" sz="900" b="1" dirty="0" err="1">
                <a:solidFill>
                  <a:schemeClr val="accent3"/>
                </a:solidFill>
              </a:rPr>
              <a:t>Flamanville</a:t>
            </a:r>
            <a:r>
              <a:rPr lang="en-GB" sz="900" b="1" dirty="0">
                <a:solidFill>
                  <a:schemeClr val="accent3"/>
                </a:solidFill>
              </a:rPr>
              <a:t> 3, France</a:t>
            </a:r>
          </a:p>
        </p:txBody>
      </p:sp>
      <p:sp>
        <p:nvSpPr>
          <p:cNvPr id="62" name="Rounded Rectangle 61"/>
          <p:cNvSpPr/>
          <p:nvPr/>
        </p:nvSpPr>
        <p:spPr>
          <a:xfrm>
            <a:off x="3337201" y="1023939"/>
            <a:ext cx="2469599" cy="1439426"/>
          </a:xfrm>
          <a:prstGeom prst="roundRect">
            <a:avLst>
              <a:gd name="adj" fmla="val 607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cxnSp>
        <p:nvCxnSpPr>
          <p:cNvPr id="63" name="Straight Connector 62"/>
          <p:cNvCxnSpPr/>
          <p:nvPr/>
        </p:nvCxnSpPr>
        <p:spPr>
          <a:xfrm>
            <a:off x="3337201" y="1347938"/>
            <a:ext cx="2469600" cy="0"/>
          </a:xfrm>
          <a:prstGeom prst="line">
            <a:avLst/>
          </a:prstGeom>
          <a:ln w="9525"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337201" y="1347938"/>
            <a:ext cx="2469600" cy="10795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45720" numCol="1" spcCol="0" rtlCol="0" fromWordArt="0" anchor="t" anchorCtr="0" forceAA="0" compatLnSpc="1">
            <a:prstTxWarp prst="textNoShape">
              <a:avLst/>
            </a:prstTxWarp>
            <a:noAutofit/>
          </a:bodyPr>
          <a:lstStyle/>
          <a:p>
            <a:pPr marL="180000" indent="-180000">
              <a:spcAft>
                <a:spcPts val="300"/>
              </a:spcAft>
              <a:buFont typeface="Arial" panose="020B0604020202020204" pitchFamily="34" charset="0"/>
              <a:buChar char="•"/>
            </a:pPr>
            <a:r>
              <a:rPr lang="en-GB" sz="900" dirty="0">
                <a:solidFill>
                  <a:schemeClr val="tx1"/>
                </a:solidFill>
              </a:rPr>
              <a:t>Testing regime has begun</a:t>
            </a:r>
          </a:p>
          <a:p>
            <a:pPr marL="180000" indent="-180000">
              <a:spcAft>
                <a:spcPts val="300"/>
              </a:spcAft>
              <a:buFont typeface="Arial" panose="020B0604020202020204" pitchFamily="34" charset="0"/>
              <a:buChar char="•"/>
            </a:pPr>
            <a:r>
              <a:rPr lang="en-GB" sz="900" dirty="0">
                <a:solidFill>
                  <a:schemeClr val="tx1"/>
                </a:solidFill>
              </a:rPr>
              <a:t>Due to begin operation at the end of 2018</a:t>
            </a:r>
          </a:p>
        </p:txBody>
      </p:sp>
      <p:sp>
        <p:nvSpPr>
          <p:cNvPr id="65" name="Rectangle 64"/>
          <p:cNvSpPr/>
          <p:nvPr/>
        </p:nvSpPr>
        <p:spPr>
          <a:xfrm>
            <a:off x="6098139" y="1023938"/>
            <a:ext cx="2469600" cy="324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45720" numCol="1" spcCol="0" rtlCol="0" fromWordArt="0" anchor="ctr" anchorCtr="0" forceAA="0" compatLnSpc="1">
            <a:prstTxWarp prst="textNoShape">
              <a:avLst/>
            </a:prstTxWarp>
            <a:noAutofit/>
          </a:bodyPr>
          <a:lstStyle/>
          <a:p>
            <a:r>
              <a:rPr lang="en-GB" sz="900" b="1" dirty="0" err="1">
                <a:solidFill>
                  <a:schemeClr val="accent3"/>
                </a:solidFill>
              </a:rPr>
              <a:t>Taishan</a:t>
            </a:r>
            <a:r>
              <a:rPr lang="en-GB" sz="900" b="1" dirty="0">
                <a:solidFill>
                  <a:schemeClr val="accent3"/>
                </a:solidFill>
              </a:rPr>
              <a:t>, China</a:t>
            </a:r>
          </a:p>
        </p:txBody>
      </p:sp>
      <p:sp>
        <p:nvSpPr>
          <p:cNvPr id="66" name="Rounded Rectangle 65"/>
          <p:cNvSpPr/>
          <p:nvPr/>
        </p:nvSpPr>
        <p:spPr>
          <a:xfrm>
            <a:off x="6098139" y="1023939"/>
            <a:ext cx="2469599" cy="1439426"/>
          </a:xfrm>
          <a:prstGeom prst="roundRect">
            <a:avLst>
              <a:gd name="adj" fmla="val 607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cxnSp>
        <p:nvCxnSpPr>
          <p:cNvPr id="67" name="Straight Connector 66"/>
          <p:cNvCxnSpPr/>
          <p:nvPr/>
        </p:nvCxnSpPr>
        <p:spPr>
          <a:xfrm>
            <a:off x="6098139" y="1347938"/>
            <a:ext cx="2469600" cy="0"/>
          </a:xfrm>
          <a:prstGeom prst="line">
            <a:avLst/>
          </a:prstGeom>
          <a:ln w="9525"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6098139" y="1347938"/>
            <a:ext cx="2469600" cy="10795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45720" numCol="1" spcCol="0" rtlCol="0" fromWordArt="0" anchor="t" anchorCtr="0" forceAA="0" compatLnSpc="1">
            <a:prstTxWarp prst="textNoShape">
              <a:avLst/>
            </a:prstTxWarp>
            <a:noAutofit/>
          </a:bodyPr>
          <a:lstStyle/>
          <a:p>
            <a:pPr marL="180000" indent="-180000">
              <a:spcAft>
                <a:spcPts val="300"/>
              </a:spcAft>
              <a:buFont typeface="Arial" panose="020B0604020202020204" pitchFamily="34" charset="0"/>
              <a:buChar char="•"/>
            </a:pPr>
            <a:r>
              <a:rPr lang="en-GB" sz="900" dirty="0">
                <a:solidFill>
                  <a:schemeClr val="tx1"/>
                </a:solidFill>
              </a:rPr>
              <a:t>Final testing of systems taking place</a:t>
            </a:r>
          </a:p>
          <a:p>
            <a:pPr marL="180000" indent="-180000">
              <a:spcAft>
                <a:spcPts val="300"/>
              </a:spcAft>
              <a:buFont typeface="Arial" panose="020B0604020202020204" pitchFamily="34" charset="0"/>
              <a:buChar char="•"/>
            </a:pPr>
            <a:r>
              <a:rPr lang="en-GB" sz="900" dirty="0">
                <a:solidFill>
                  <a:schemeClr val="tx1"/>
                </a:solidFill>
              </a:rPr>
              <a:t>Unit one due to begin operation by the end of this year</a:t>
            </a:r>
          </a:p>
          <a:p>
            <a:pPr marL="180000" indent="-180000">
              <a:spcAft>
                <a:spcPts val="300"/>
              </a:spcAft>
              <a:buFont typeface="Arial" panose="020B0604020202020204" pitchFamily="34" charset="0"/>
              <a:buChar char="•"/>
            </a:pPr>
            <a:r>
              <a:rPr lang="en-GB" sz="900" dirty="0">
                <a:solidFill>
                  <a:schemeClr val="tx1"/>
                </a:solidFill>
              </a:rPr>
              <a:t>Second unit due to follow in 2018</a:t>
            </a:r>
          </a:p>
        </p:txBody>
      </p:sp>
      <p:sp>
        <p:nvSpPr>
          <p:cNvPr id="69" name="Rounded Rectangle 68"/>
          <p:cNvSpPr/>
          <p:nvPr/>
        </p:nvSpPr>
        <p:spPr>
          <a:xfrm>
            <a:off x="508429" y="2752650"/>
            <a:ext cx="8059309" cy="468000"/>
          </a:xfrm>
          <a:prstGeom prst="roundRect">
            <a:avLst>
              <a:gd name="adj" fmla="val 0"/>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900" dirty="0">
                <a:solidFill>
                  <a:schemeClr val="bg1"/>
                </a:solidFill>
              </a:rPr>
              <a:t>A year of progress at </a:t>
            </a:r>
            <a:r>
              <a:rPr lang="en-GB" sz="900" dirty="0" err="1">
                <a:solidFill>
                  <a:schemeClr val="bg1"/>
                </a:solidFill>
              </a:rPr>
              <a:t>Hinkley</a:t>
            </a:r>
            <a:r>
              <a:rPr lang="en-GB" sz="900" dirty="0">
                <a:solidFill>
                  <a:schemeClr val="bg1"/>
                </a:solidFill>
              </a:rPr>
              <a:t> Point C: 2,000 workers on site, 4 million m</a:t>
            </a:r>
            <a:r>
              <a:rPr lang="en-GB" sz="900" baseline="30000" dirty="0">
                <a:solidFill>
                  <a:schemeClr val="bg1"/>
                </a:solidFill>
              </a:rPr>
              <a:t>3</a:t>
            </a:r>
            <a:r>
              <a:rPr lang="en-GB" sz="900" dirty="0">
                <a:solidFill>
                  <a:schemeClr val="bg1"/>
                </a:solidFill>
              </a:rPr>
              <a:t> of earth moved, 10,000 tonnes of rock delivered for seawall, nuclear safety concrete poured for first permanent structures, construction of 500 meter jetty, onsite accommodation built, local road works complete</a:t>
            </a:r>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377" r="-4377"/>
          <a:stretch/>
        </p:blipFill>
        <p:spPr bwMode="auto">
          <a:xfrm>
            <a:off x="2185256" y="3286580"/>
            <a:ext cx="1644997" cy="1156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 name="Picture 2" descr="C:\Users\Diggl1J\Downloads\Accommodation units for HPC workers.jpg"/>
          <p:cNvPicPr>
            <a:picLocks noChangeAspect="1" noChangeArrowheads="1"/>
          </p:cNvPicPr>
          <p:nvPr/>
        </p:nvPicPr>
        <p:blipFill rotWithShape="1">
          <a:blip r:embed="rId6">
            <a:extLst>
              <a:ext uri="{28A0092B-C50C-407E-A947-70E740481C1C}">
                <a14:useLocalDpi xmlns:a14="http://schemas.microsoft.com/office/drawing/2010/main" val="0"/>
              </a:ext>
            </a:extLst>
          </a:blip>
          <a:srcRect l="6233" r="-6233"/>
          <a:stretch/>
        </p:blipFill>
        <p:spPr bwMode="auto">
          <a:xfrm>
            <a:off x="508429" y="3286580"/>
            <a:ext cx="1732692" cy="115657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C:\Users\Diggl1J\Downloads\Concrete blinding - pouring a thin layer of concrete over the excavated rock formation - in the southern galleries.jpg"/>
          <p:cNvPicPr>
            <a:picLocks noChangeAspect="1" noChangeArrowheads="1"/>
          </p:cNvPicPr>
          <p:nvPr/>
        </p:nvPicPr>
        <p:blipFill rotWithShape="1">
          <a:blip r:embed="rId7">
            <a:extLst>
              <a:ext uri="{28A0092B-C50C-407E-A947-70E740481C1C}">
                <a14:useLocalDpi xmlns:a14="http://schemas.microsoft.com/office/drawing/2010/main" val="0"/>
              </a:ext>
            </a:extLst>
          </a:blip>
          <a:srcRect l="10397" r="-10397"/>
          <a:stretch/>
        </p:blipFill>
        <p:spPr bwMode="auto">
          <a:xfrm>
            <a:off x="3830253" y="3286581"/>
            <a:ext cx="1731235" cy="115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51300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5"/>
          <p:cNvSpPr>
            <a:spLocks/>
          </p:cNvSpPr>
          <p:nvPr/>
        </p:nvSpPr>
        <p:spPr bwMode="auto">
          <a:xfrm>
            <a:off x="6918972" y="3434338"/>
            <a:ext cx="317128" cy="274637"/>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accent5"/>
          </a:solidFill>
          <a:ln w="12700">
            <a:noFill/>
            <a:miter lim="800000"/>
          </a:ln>
        </p:spPr>
        <p:txBody>
          <a:bodyPr vert="horz" wrap="square" lIns="91440" tIns="45720" rIns="91440" bIns="45720" numCol="1" anchor="t" anchorCtr="0" compatLnSpc="1">
            <a:prstTxWarp prst="textNoShape">
              <a:avLst/>
            </a:prstTxWarp>
          </a:bodyPr>
          <a:lstStyle/>
          <a:p>
            <a:endParaRPr lang="en-GB"/>
          </a:p>
        </p:txBody>
      </p:sp>
      <p:sp>
        <p:nvSpPr>
          <p:cNvPr id="56" name="TextBox 55"/>
          <p:cNvSpPr txBox="1"/>
          <p:nvPr/>
        </p:nvSpPr>
        <p:spPr>
          <a:xfrm>
            <a:off x="4716462" y="2290834"/>
            <a:ext cx="244225" cy="307777"/>
          </a:xfrm>
          <a:prstGeom prst="rect">
            <a:avLst/>
          </a:prstGeom>
          <a:noFill/>
        </p:spPr>
        <p:txBody>
          <a:bodyPr wrap="none" lIns="72000" tIns="0" rIns="0" bIns="0" rtlCol="0">
            <a:spAutoFit/>
          </a:bodyPr>
          <a:lstStyle/>
          <a:p>
            <a:r>
              <a:rPr lang="en-GB" sz="2000" dirty="0">
                <a:solidFill>
                  <a:schemeClr val="bg2"/>
                </a:solidFill>
                <a:latin typeface="Arial Black" panose="020B0A04020102020204" pitchFamily="34" charset="0"/>
              </a:rPr>
              <a:t>2</a:t>
            </a:r>
          </a:p>
        </p:txBody>
      </p:sp>
      <p:sp>
        <p:nvSpPr>
          <p:cNvPr id="57" name="TextBox 56"/>
          <p:cNvSpPr txBox="1"/>
          <p:nvPr/>
        </p:nvSpPr>
        <p:spPr>
          <a:xfrm>
            <a:off x="6048100" y="2290834"/>
            <a:ext cx="244225" cy="307777"/>
          </a:xfrm>
          <a:prstGeom prst="rect">
            <a:avLst/>
          </a:prstGeom>
          <a:noFill/>
        </p:spPr>
        <p:txBody>
          <a:bodyPr wrap="none" lIns="72000" tIns="0" rIns="0" bIns="0" rtlCol="0">
            <a:spAutoFit/>
          </a:bodyPr>
          <a:lstStyle/>
          <a:p>
            <a:r>
              <a:rPr lang="en-GB" sz="2000" dirty="0">
                <a:solidFill>
                  <a:schemeClr val="tx2"/>
                </a:solidFill>
                <a:latin typeface="Arial Black" panose="020B0A04020102020204" pitchFamily="34" charset="0"/>
              </a:rPr>
              <a:t>1</a:t>
            </a:r>
          </a:p>
        </p:txBody>
      </p:sp>
      <p:sp>
        <p:nvSpPr>
          <p:cNvPr id="58" name="TextBox 57"/>
          <p:cNvSpPr txBox="1"/>
          <p:nvPr/>
        </p:nvSpPr>
        <p:spPr>
          <a:xfrm>
            <a:off x="7379738" y="2290834"/>
            <a:ext cx="415746" cy="307777"/>
          </a:xfrm>
          <a:prstGeom prst="rect">
            <a:avLst/>
          </a:prstGeom>
          <a:noFill/>
        </p:spPr>
        <p:txBody>
          <a:bodyPr wrap="none" lIns="72000" tIns="0" rIns="0" bIns="0" rtlCol="0">
            <a:spAutoFit/>
          </a:bodyPr>
          <a:lstStyle/>
          <a:p>
            <a:r>
              <a:rPr lang="en-GB" sz="2000" dirty="0">
                <a:solidFill>
                  <a:schemeClr val="accent1"/>
                </a:solidFill>
                <a:latin typeface="Arial Black" panose="020B0A04020102020204" pitchFamily="34" charset="0"/>
              </a:rPr>
              <a:t>34</a:t>
            </a:r>
          </a:p>
        </p:txBody>
      </p:sp>
      <p:sp>
        <p:nvSpPr>
          <p:cNvPr id="3" name="TextBox 2"/>
          <p:cNvSpPr txBox="1"/>
          <p:nvPr/>
        </p:nvSpPr>
        <p:spPr>
          <a:xfrm>
            <a:off x="4716462" y="1103096"/>
            <a:ext cx="244225" cy="307777"/>
          </a:xfrm>
          <a:prstGeom prst="rect">
            <a:avLst/>
          </a:prstGeom>
          <a:noFill/>
        </p:spPr>
        <p:txBody>
          <a:bodyPr wrap="none" lIns="72000" tIns="0" rIns="0" bIns="0" rtlCol="0">
            <a:spAutoFit/>
          </a:bodyPr>
          <a:lstStyle/>
          <a:p>
            <a:r>
              <a:rPr lang="en-GB" sz="2000" dirty="0">
                <a:solidFill>
                  <a:schemeClr val="accent4"/>
                </a:solidFill>
                <a:latin typeface="Arial Black" panose="020B0A04020102020204" pitchFamily="34" charset="0"/>
              </a:rPr>
              <a:t>1</a:t>
            </a:r>
          </a:p>
        </p:txBody>
      </p:sp>
      <p:sp>
        <p:nvSpPr>
          <p:cNvPr id="45" name="TextBox 44"/>
          <p:cNvSpPr txBox="1"/>
          <p:nvPr/>
        </p:nvSpPr>
        <p:spPr>
          <a:xfrm>
            <a:off x="6048100" y="1103096"/>
            <a:ext cx="244225" cy="307777"/>
          </a:xfrm>
          <a:prstGeom prst="rect">
            <a:avLst/>
          </a:prstGeom>
          <a:noFill/>
        </p:spPr>
        <p:txBody>
          <a:bodyPr wrap="none" lIns="72000" tIns="0" rIns="0" bIns="0" rtlCol="0">
            <a:spAutoFit/>
          </a:bodyPr>
          <a:lstStyle/>
          <a:p>
            <a:r>
              <a:rPr lang="en-GB" sz="2000" dirty="0">
                <a:solidFill>
                  <a:schemeClr val="accent3"/>
                </a:solidFill>
                <a:latin typeface="Arial Black" panose="020B0A04020102020204" pitchFamily="34" charset="0"/>
              </a:rPr>
              <a:t>7</a:t>
            </a:r>
          </a:p>
        </p:txBody>
      </p:sp>
      <p:sp>
        <p:nvSpPr>
          <p:cNvPr id="46" name="TextBox 45"/>
          <p:cNvSpPr txBox="1"/>
          <p:nvPr/>
        </p:nvSpPr>
        <p:spPr>
          <a:xfrm>
            <a:off x="7379738" y="1103096"/>
            <a:ext cx="244225" cy="307777"/>
          </a:xfrm>
          <a:prstGeom prst="rect">
            <a:avLst/>
          </a:prstGeom>
          <a:noFill/>
        </p:spPr>
        <p:txBody>
          <a:bodyPr wrap="none" lIns="72000" tIns="0" rIns="0" bIns="0" rtlCol="0">
            <a:spAutoFit/>
          </a:bodyPr>
          <a:lstStyle/>
          <a:p>
            <a:r>
              <a:rPr lang="en-GB" sz="2000" dirty="0">
                <a:solidFill>
                  <a:schemeClr val="accent2"/>
                </a:solidFill>
                <a:latin typeface="Arial Black" panose="020B0A04020102020204" pitchFamily="34" charset="0"/>
              </a:rPr>
              <a:t>2</a:t>
            </a:r>
          </a:p>
        </p:txBody>
      </p:sp>
      <p:sp>
        <p:nvSpPr>
          <p:cNvPr id="8" name="Content Placeholder 7"/>
          <p:cNvSpPr>
            <a:spLocks noGrp="1"/>
          </p:cNvSpPr>
          <p:nvPr>
            <p:ph sz="quarter" idx="12"/>
          </p:nvPr>
        </p:nvSpPr>
        <p:spPr>
          <a:xfrm>
            <a:off x="576263" y="1023938"/>
            <a:ext cx="3851275" cy="3419475"/>
          </a:xfrm>
        </p:spPr>
        <p:txBody>
          <a:bodyPr/>
          <a:lstStyle/>
          <a:p>
            <a:pPr lvl="1"/>
            <a:r>
              <a:rPr lang="en-GB" dirty="0"/>
              <a:t>Meeting around one-fifth of the country’s demand and supplying millions of customers and businesses with electricity and gas.</a:t>
            </a:r>
          </a:p>
          <a:p>
            <a:r>
              <a:rPr lang="en-GB" dirty="0"/>
              <a:t>We generate electricity with eight nuclear power stations, more</a:t>
            </a:r>
            <a:br>
              <a:rPr lang="en-GB" dirty="0"/>
            </a:br>
            <a:r>
              <a:rPr lang="en-GB" dirty="0"/>
              <a:t>than 30 wind farms, one gas and two coal power stations.</a:t>
            </a:r>
          </a:p>
          <a:p>
            <a:r>
              <a:rPr lang="en-GB" dirty="0"/>
              <a:t>Leading the UK's nuclear renaissance with the construction of</a:t>
            </a:r>
            <a:br>
              <a:rPr lang="en-GB" dirty="0"/>
            </a:br>
            <a:r>
              <a:rPr lang="en-GB" dirty="0"/>
              <a:t>a new nuclear power station at </a:t>
            </a:r>
            <a:r>
              <a:rPr lang="en-GB" dirty="0" err="1"/>
              <a:t>Hinkley</a:t>
            </a:r>
            <a:r>
              <a:rPr lang="en-GB" dirty="0"/>
              <a:t> Point C.</a:t>
            </a:r>
          </a:p>
          <a:p>
            <a:endParaRPr lang="en-GB" dirty="0"/>
          </a:p>
          <a:p>
            <a:endParaRPr lang="en-GB" dirty="0"/>
          </a:p>
          <a:p>
            <a:endParaRPr lang="en-GB" dirty="0"/>
          </a:p>
          <a:p>
            <a:endParaRPr lang="en-GB" dirty="0"/>
          </a:p>
          <a:p>
            <a:endParaRPr lang="en-GB" dirty="0"/>
          </a:p>
          <a:p>
            <a:endParaRPr lang="en-GB" dirty="0"/>
          </a:p>
          <a:p>
            <a:r>
              <a:rPr lang="en-GB" dirty="0"/>
              <a:t>The leading supplier of electricity to UK businesses.</a:t>
            </a:r>
          </a:p>
          <a:p>
            <a:endParaRPr lang="en-GB" dirty="0"/>
          </a:p>
        </p:txBody>
      </p:sp>
      <p:sp>
        <p:nvSpPr>
          <p:cNvPr id="7" name="Title 6"/>
          <p:cNvSpPr>
            <a:spLocks noGrp="1"/>
          </p:cNvSpPr>
          <p:nvPr>
            <p:ph type="title"/>
          </p:nvPr>
        </p:nvSpPr>
        <p:spPr>
          <a:xfrm>
            <a:off x="576262" y="528548"/>
            <a:ext cx="7991476" cy="276999"/>
          </a:xfrm>
        </p:spPr>
        <p:txBody>
          <a:bodyPr/>
          <a:lstStyle/>
          <a:p>
            <a:r>
              <a:rPr lang="en-GB" dirty="0"/>
              <a:t>The UK’s leading generator and supplier of electricity</a:t>
            </a:r>
          </a:p>
        </p:txBody>
      </p:sp>
      <p:sp>
        <p:nvSpPr>
          <p:cNvPr id="33" name="Footer Placeholder 32"/>
          <p:cNvSpPr>
            <a:spLocks noGrp="1"/>
          </p:cNvSpPr>
          <p:nvPr>
            <p:ph type="ftr" sz="quarter" idx="10"/>
          </p:nvPr>
        </p:nvSpPr>
        <p:spPr/>
        <p:txBody>
          <a:bodyPr/>
          <a:lstStyle/>
          <a:p>
            <a:r>
              <a:rPr lang="en-GB"/>
              <a:t>UK Protect commercial   31 October 2017 Bath University ISEE Seminar</a:t>
            </a:r>
          </a:p>
        </p:txBody>
      </p:sp>
      <p:sp>
        <p:nvSpPr>
          <p:cNvPr id="9" name="Freeform 5"/>
          <p:cNvSpPr>
            <a:spLocks/>
          </p:cNvSpPr>
          <p:nvPr/>
        </p:nvSpPr>
        <p:spPr bwMode="auto">
          <a:xfrm>
            <a:off x="5587334" y="1058862"/>
            <a:ext cx="317128" cy="274637"/>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accent4"/>
          </a:solidFill>
          <a:ln w="12700">
            <a:noFill/>
            <a:miter lim="800000"/>
          </a:ln>
        </p:spPr>
        <p:txBody>
          <a:bodyPr vert="horz" wrap="square" lIns="91440" tIns="45720" rIns="91440" bIns="45720" numCol="1" anchor="t" anchorCtr="0" compatLnSpc="1">
            <a:prstTxWarp prst="textNoShape">
              <a:avLst/>
            </a:prstTxWarp>
          </a:bodyPr>
          <a:lstStyle/>
          <a:p>
            <a:endParaRPr lang="en-GB"/>
          </a:p>
        </p:txBody>
      </p:sp>
      <p:sp>
        <p:nvSpPr>
          <p:cNvPr id="50" name="Freeform 49"/>
          <p:cNvSpPr/>
          <p:nvPr/>
        </p:nvSpPr>
        <p:spPr>
          <a:xfrm>
            <a:off x="6664425" y="1128713"/>
            <a:ext cx="571675" cy="209550"/>
          </a:xfrm>
          <a:custGeom>
            <a:avLst/>
            <a:gdLst>
              <a:gd name="connsiteX0" fmla="*/ 223837 w 571675"/>
              <a:gd name="connsiteY0" fmla="*/ 0 h 209550"/>
              <a:gd name="connsiteX1" fmla="*/ 524050 w 571675"/>
              <a:gd name="connsiteY1" fmla="*/ 0 h 209550"/>
              <a:gd name="connsiteX2" fmla="*/ 524050 w 571675"/>
              <a:gd name="connsiteY2" fmla="*/ 137550 h 209550"/>
              <a:gd name="connsiteX3" fmla="*/ 571675 w 571675"/>
              <a:gd name="connsiteY3" fmla="*/ 137550 h 209550"/>
              <a:gd name="connsiteX4" fmla="*/ 571675 w 571675"/>
              <a:gd name="connsiteY4" fmla="*/ 209550 h 209550"/>
              <a:gd name="connsiteX5" fmla="*/ 524050 w 571675"/>
              <a:gd name="connsiteY5" fmla="*/ 209550 h 209550"/>
              <a:gd name="connsiteX6" fmla="*/ 443087 w 571675"/>
              <a:gd name="connsiteY6" fmla="*/ 209550 h 209550"/>
              <a:gd name="connsiteX7" fmla="*/ 300213 w 571675"/>
              <a:gd name="connsiteY7" fmla="*/ 209550 h 209550"/>
              <a:gd name="connsiteX8" fmla="*/ 271462 w 571675"/>
              <a:gd name="connsiteY8" fmla="*/ 209550 h 209550"/>
              <a:gd name="connsiteX9" fmla="*/ 223837 w 571675"/>
              <a:gd name="connsiteY9" fmla="*/ 209550 h 209550"/>
              <a:gd name="connsiteX10" fmla="*/ 142874 w 571675"/>
              <a:gd name="connsiteY10" fmla="*/ 209550 h 209550"/>
              <a:gd name="connsiteX11" fmla="*/ 0 w 571675"/>
              <a:gd name="connsiteY11" fmla="*/ 209550 h 209550"/>
              <a:gd name="connsiteX12" fmla="*/ 0 w 571675"/>
              <a:gd name="connsiteY12" fmla="*/ 173550 h 209550"/>
              <a:gd name="connsiteX13" fmla="*/ 142874 w 571675"/>
              <a:gd name="connsiteY13" fmla="*/ 173550 h 209550"/>
              <a:gd name="connsiteX14" fmla="*/ 142874 w 571675"/>
              <a:gd name="connsiteY14" fmla="*/ 100012 h 209550"/>
              <a:gd name="connsiteX15" fmla="*/ 223837 w 571675"/>
              <a:gd name="connsiteY15" fmla="*/ 10001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675" h="209550">
                <a:moveTo>
                  <a:pt x="223837" y="0"/>
                </a:moveTo>
                <a:lnTo>
                  <a:pt x="524050" y="0"/>
                </a:lnTo>
                <a:lnTo>
                  <a:pt x="524050" y="137550"/>
                </a:lnTo>
                <a:lnTo>
                  <a:pt x="571675" y="137550"/>
                </a:lnTo>
                <a:lnTo>
                  <a:pt x="571675" y="209550"/>
                </a:lnTo>
                <a:lnTo>
                  <a:pt x="524050" y="209550"/>
                </a:lnTo>
                <a:lnTo>
                  <a:pt x="443087" y="209550"/>
                </a:lnTo>
                <a:lnTo>
                  <a:pt x="300213" y="209550"/>
                </a:lnTo>
                <a:lnTo>
                  <a:pt x="271462" y="209550"/>
                </a:lnTo>
                <a:lnTo>
                  <a:pt x="223837" y="209550"/>
                </a:lnTo>
                <a:lnTo>
                  <a:pt x="142874" y="209550"/>
                </a:lnTo>
                <a:lnTo>
                  <a:pt x="0" y="209550"/>
                </a:lnTo>
                <a:lnTo>
                  <a:pt x="0" y="173550"/>
                </a:lnTo>
                <a:lnTo>
                  <a:pt x="142874" y="173550"/>
                </a:lnTo>
                <a:lnTo>
                  <a:pt x="142874" y="100012"/>
                </a:lnTo>
                <a:lnTo>
                  <a:pt x="223837" y="100012"/>
                </a:lnTo>
                <a:close/>
              </a:path>
            </a:pathLst>
          </a:custGeom>
          <a:solidFill>
            <a:schemeClr val="accent3"/>
          </a:solidFill>
          <a:ln w="12700">
            <a:noFill/>
            <a:miter lim="800000"/>
          </a:ln>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5" name="Freeform 9"/>
          <p:cNvSpPr>
            <a:spLocks/>
          </p:cNvSpPr>
          <p:nvPr/>
        </p:nvSpPr>
        <p:spPr bwMode="auto">
          <a:xfrm>
            <a:off x="8260544" y="1058864"/>
            <a:ext cx="307194" cy="274636"/>
          </a:xfrm>
          <a:custGeom>
            <a:avLst/>
            <a:gdLst>
              <a:gd name="T0" fmla="*/ 643 w 860"/>
              <a:gd name="T1" fmla="*/ 380 h 768"/>
              <a:gd name="T2" fmla="*/ 643 w 860"/>
              <a:gd name="T3" fmla="*/ 293 h 768"/>
              <a:gd name="T4" fmla="*/ 427 w 860"/>
              <a:gd name="T5" fmla="*/ 380 h 768"/>
              <a:gd name="T6" fmla="*/ 427 w 860"/>
              <a:gd name="T7" fmla="*/ 293 h 768"/>
              <a:gd name="T8" fmla="*/ 171 w 860"/>
              <a:gd name="T9" fmla="*/ 402 h 768"/>
              <a:gd name="T10" fmla="*/ 139 w 860"/>
              <a:gd name="T11" fmla="*/ 0 h 768"/>
              <a:gd name="T12" fmla="*/ 94 w 860"/>
              <a:gd name="T13" fmla="*/ 1 h 768"/>
              <a:gd name="T14" fmla="*/ 51 w 860"/>
              <a:gd name="T15" fmla="*/ 1 h 768"/>
              <a:gd name="T16" fmla="*/ 0 w 860"/>
              <a:gd name="T17" fmla="*/ 56 h 768"/>
              <a:gd name="T18" fmla="*/ 0 w 860"/>
              <a:gd name="T19" fmla="*/ 56 h 768"/>
              <a:gd name="T20" fmla="*/ 0 w 860"/>
              <a:gd name="T21" fmla="*/ 768 h 768"/>
              <a:gd name="T22" fmla="*/ 745 w 860"/>
              <a:gd name="T23" fmla="*/ 768 h 768"/>
              <a:gd name="T24" fmla="*/ 859 w 860"/>
              <a:gd name="T25" fmla="*/ 655 h 768"/>
              <a:gd name="T26" fmla="*/ 860 w 860"/>
              <a:gd name="T27" fmla="*/ 293 h 768"/>
              <a:gd name="T28" fmla="*/ 643 w 860"/>
              <a:gd name="T29" fmla="*/ 38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0" h="768">
                <a:moveTo>
                  <a:pt x="643" y="380"/>
                </a:moveTo>
                <a:cubicBezTo>
                  <a:pt x="643" y="293"/>
                  <a:pt x="643" y="293"/>
                  <a:pt x="643" y="293"/>
                </a:cubicBezTo>
                <a:cubicBezTo>
                  <a:pt x="427" y="380"/>
                  <a:pt x="427" y="380"/>
                  <a:pt x="427" y="380"/>
                </a:cubicBezTo>
                <a:cubicBezTo>
                  <a:pt x="427" y="293"/>
                  <a:pt x="427" y="293"/>
                  <a:pt x="427" y="293"/>
                </a:cubicBezTo>
                <a:cubicBezTo>
                  <a:pt x="171" y="402"/>
                  <a:pt x="171" y="402"/>
                  <a:pt x="171" y="402"/>
                </a:cubicBezTo>
                <a:cubicBezTo>
                  <a:pt x="139" y="0"/>
                  <a:pt x="139" y="0"/>
                  <a:pt x="139" y="0"/>
                </a:cubicBezTo>
                <a:cubicBezTo>
                  <a:pt x="94" y="1"/>
                  <a:pt x="94" y="1"/>
                  <a:pt x="94" y="1"/>
                </a:cubicBezTo>
                <a:cubicBezTo>
                  <a:pt x="51" y="1"/>
                  <a:pt x="51" y="1"/>
                  <a:pt x="51" y="1"/>
                </a:cubicBezTo>
                <a:cubicBezTo>
                  <a:pt x="25" y="1"/>
                  <a:pt x="3" y="23"/>
                  <a:pt x="0" y="56"/>
                </a:cubicBezTo>
                <a:cubicBezTo>
                  <a:pt x="0" y="56"/>
                  <a:pt x="0" y="56"/>
                  <a:pt x="0" y="56"/>
                </a:cubicBezTo>
                <a:cubicBezTo>
                  <a:pt x="0" y="768"/>
                  <a:pt x="0" y="768"/>
                  <a:pt x="0" y="768"/>
                </a:cubicBezTo>
                <a:cubicBezTo>
                  <a:pt x="745" y="768"/>
                  <a:pt x="745" y="768"/>
                  <a:pt x="745" y="768"/>
                </a:cubicBezTo>
                <a:cubicBezTo>
                  <a:pt x="803" y="768"/>
                  <a:pt x="859" y="714"/>
                  <a:pt x="859" y="655"/>
                </a:cubicBezTo>
                <a:cubicBezTo>
                  <a:pt x="860" y="293"/>
                  <a:pt x="860" y="293"/>
                  <a:pt x="860" y="293"/>
                </a:cubicBezTo>
                <a:lnTo>
                  <a:pt x="643" y="380"/>
                </a:lnTo>
                <a:close/>
              </a:path>
            </a:pathLst>
          </a:custGeom>
          <a:solidFill>
            <a:schemeClr val="accent2"/>
          </a:solidFill>
          <a:ln w="12700">
            <a:noFill/>
            <a:miter lim="800000"/>
          </a:ln>
        </p:spPr>
        <p:txBody>
          <a:bodyPr vert="horz" wrap="square" lIns="91440" tIns="45720" rIns="91440" bIns="45720" numCol="1" anchor="t" anchorCtr="0" compatLnSpc="1">
            <a:prstTxWarp prst="textNoShape">
              <a:avLst/>
            </a:prstTxWarp>
          </a:bodyPr>
          <a:lstStyle/>
          <a:p>
            <a:endParaRPr lang="en-GB"/>
          </a:p>
        </p:txBody>
      </p:sp>
      <p:sp>
        <p:nvSpPr>
          <p:cNvPr id="54" name="Freeform 13"/>
          <p:cNvSpPr>
            <a:spLocks noEditPoints="1"/>
          </p:cNvSpPr>
          <p:nvPr/>
        </p:nvSpPr>
        <p:spPr bwMode="auto">
          <a:xfrm>
            <a:off x="5620588" y="2211675"/>
            <a:ext cx="283874" cy="30956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bg2"/>
          </a:solidFill>
          <a:ln w="12700">
            <a:noFill/>
            <a:miter lim="800000"/>
          </a:ln>
        </p:spPr>
        <p:txBody>
          <a:bodyPr vert="horz" wrap="square" lIns="91440" tIns="45720" rIns="91440" bIns="45720" numCol="1" anchor="t" anchorCtr="0" compatLnSpc="1">
            <a:prstTxWarp prst="textNoShape">
              <a:avLst/>
            </a:prstTxWarp>
          </a:bodyPr>
          <a:lstStyle/>
          <a:p>
            <a:endParaRPr lang="en-GB"/>
          </a:p>
        </p:txBody>
      </p:sp>
      <p:sp>
        <p:nvSpPr>
          <p:cNvPr id="62" name="Freeform 13"/>
          <p:cNvSpPr>
            <a:spLocks noEditPoints="1"/>
          </p:cNvSpPr>
          <p:nvPr/>
        </p:nvSpPr>
        <p:spPr bwMode="auto">
          <a:xfrm>
            <a:off x="6952226" y="2211675"/>
            <a:ext cx="283874" cy="309562"/>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tx2"/>
          </a:solidFill>
          <a:ln w="12700">
            <a:noFill/>
            <a:miter lim="800000"/>
          </a:ln>
        </p:spPr>
        <p:txBody>
          <a:bodyPr vert="horz" wrap="square" lIns="91440" tIns="45720" rIns="91440" bIns="45720" numCol="1" anchor="t" anchorCtr="0" compatLnSpc="1">
            <a:prstTxWarp prst="textNoShape">
              <a:avLst/>
            </a:prstTxWarp>
          </a:bodyPr>
          <a:lstStyle/>
          <a:p>
            <a:endParaRPr lang="en-GB"/>
          </a:p>
        </p:txBody>
      </p:sp>
      <p:grpSp>
        <p:nvGrpSpPr>
          <p:cNvPr id="64" name="Group 16"/>
          <p:cNvGrpSpPr>
            <a:grpSpLocks noChangeAspect="1"/>
          </p:cNvGrpSpPr>
          <p:nvPr/>
        </p:nvGrpSpPr>
        <p:grpSpPr bwMode="auto">
          <a:xfrm>
            <a:off x="8232635" y="2174215"/>
            <a:ext cx="335103" cy="347022"/>
            <a:chOff x="1895" y="601"/>
            <a:chExt cx="1968" cy="2038"/>
          </a:xfrm>
          <a:solidFill>
            <a:schemeClr val="accent1"/>
          </a:solidFill>
        </p:grpSpPr>
        <p:sp>
          <p:nvSpPr>
            <p:cNvPr id="66"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69" name="TextBox 68"/>
          <p:cNvSpPr txBox="1"/>
          <p:nvPr/>
        </p:nvSpPr>
        <p:spPr>
          <a:xfrm>
            <a:off x="6048100" y="3478571"/>
            <a:ext cx="244225" cy="307777"/>
          </a:xfrm>
          <a:prstGeom prst="rect">
            <a:avLst/>
          </a:prstGeom>
          <a:noFill/>
        </p:spPr>
        <p:txBody>
          <a:bodyPr wrap="none" lIns="72000" tIns="0" rIns="0" bIns="0" rtlCol="0">
            <a:spAutoFit/>
          </a:bodyPr>
          <a:lstStyle/>
          <a:p>
            <a:r>
              <a:rPr lang="en-GB" sz="2000" dirty="0">
                <a:solidFill>
                  <a:schemeClr val="accent5"/>
                </a:solidFill>
                <a:latin typeface="Arial Black" panose="020B0A04020102020204" pitchFamily="34" charset="0"/>
              </a:rPr>
              <a:t>1</a:t>
            </a:r>
          </a:p>
        </p:txBody>
      </p:sp>
      <p:sp>
        <p:nvSpPr>
          <p:cNvPr id="70" name="TextBox 69"/>
          <p:cNvSpPr txBox="1"/>
          <p:nvPr/>
        </p:nvSpPr>
        <p:spPr>
          <a:xfrm>
            <a:off x="7379738" y="3478571"/>
            <a:ext cx="244225" cy="307777"/>
          </a:xfrm>
          <a:prstGeom prst="rect">
            <a:avLst/>
          </a:prstGeom>
          <a:noFill/>
        </p:spPr>
        <p:txBody>
          <a:bodyPr wrap="none" lIns="72000" tIns="0" rIns="0" bIns="0" rtlCol="0">
            <a:spAutoFit/>
          </a:bodyPr>
          <a:lstStyle/>
          <a:p>
            <a:r>
              <a:rPr lang="en-GB" sz="2000" dirty="0">
                <a:solidFill>
                  <a:schemeClr val="accent5">
                    <a:lumMod val="60000"/>
                    <a:lumOff val="40000"/>
                  </a:schemeClr>
                </a:solidFill>
                <a:latin typeface="Arial Black" panose="020B0A04020102020204" pitchFamily="34" charset="0"/>
              </a:rPr>
              <a:t>2</a:t>
            </a:r>
          </a:p>
        </p:txBody>
      </p:sp>
      <p:sp>
        <p:nvSpPr>
          <p:cNvPr id="2" name="Rectangle 1"/>
          <p:cNvSpPr/>
          <p:nvPr/>
        </p:nvSpPr>
        <p:spPr>
          <a:xfrm>
            <a:off x="4716462" y="1333500"/>
            <a:ext cx="1188000" cy="734438"/>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accent4"/>
                </a:solidFill>
              </a:rPr>
              <a:t>PRESSURISED WATER REACTOR</a:t>
            </a:r>
          </a:p>
          <a:p>
            <a:pPr marL="72000" indent="-72000">
              <a:spcAft>
                <a:spcPts val="150"/>
              </a:spcAft>
              <a:buFont typeface="Arial" panose="020B0604020202020204" pitchFamily="34" charset="0"/>
              <a:buChar char="•"/>
            </a:pPr>
            <a:r>
              <a:rPr lang="en-GB" sz="500" dirty="0">
                <a:solidFill>
                  <a:schemeClr val="tx1"/>
                </a:solidFill>
              </a:rPr>
              <a:t>Commissioned 1995</a:t>
            </a:r>
          </a:p>
          <a:p>
            <a:pPr marL="72000" indent="-72000">
              <a:spcAft>
                <a:spcPts val="150"/>
              </a:spcAft>
              <a:buFont typeface="Arial" panose="020B0604020202020204" pitchFamily="34" charset="0"/>
              <a:buChar char="•"/>
            </a:pPr>
            <a:r>
              <a:rPr lang="en-GB" sz="500" dirty="0">
                <a:solidFill>
                  <a:schemeClr val="tx1"/>
                </a:solidFill>
              </a:rPr>
              <a:t>Lifetime expectation 2035+</a:t>
            </a:r>
          </a:p>
        </p:txBody>
      </p:sp>
      <p:sp>
        <p:nvSpPr>
          <p:cNvPr id="43" name="Rectangle 42"/>
          <p:cNvSpPr/>
          <p:nvPr/>
        </p:nvSpPr>
        <p:spPr>
          <a:xfrm>
            <a:off x="6048100" y="1333500"/>
            <a:ext cx="1188000" cy="734438"/>
          </a:xfrm>
          <a:prstGeom prst="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accent3"/>
                </a:solidFill>
              </a:rPr>
              <a:t>AGR NUCLEAR STATIONS</a:t>
            </a:r>
          </a:p>
          <a:p>
            <a:pPr marL="72000" indent="-72000">
              <a:spcAft>
                <a:spcPts val="150"/>
              </a:spcAft>
              <a:buFont typeface="Arial" panose="020B0604020202020204" pitchFamily="34" charset="0"/>
              <a:buChar char="•"/>
            </a:pPr>
            <a:r>
              <a:rPr lang="en-GB" sz="500" dirty="0">
                <a:solidFill>
                  <a:schemeClr val="tx1"/>
                </a:solidFill>
              </a:rPr>
              <a:t>14 Advanced gas-cooled reactors</a:t>
            </a:r>
          </a:p>
          <a:p>
            <a:pPr marL="72000" indent="-72000">
              <a:spcAft>
                <a:spcPts val="150"/>
              </a:spcAft>
              <a:buFont typeface="Arial" panose="020B0604020202020204" pitchFamily="34" charset="0"/>
              <a:buChar char="•"/>
            </a:pPr>
            <a:r>
              <a:rPr lang="en-GB" sz="500" dirty="0">
                <a:solidFill>
                  <a:schemeClr val="tx1"/>
                </a:solidFill>
              </a:rPr>
              <a:t>Commissioned 1976-1988</a:t>
            </a:r>
          </a:p>
          <a:p>
            <a:pPr marL="72000" indent="-72000">
              <a:spcAft>
                <a:spcPts val="150"/>
              </a:spcAft>
              <a:buFont typeface="Arial" panose="020B0604020202020204" pitchFamily="34" charset="0"/>
              <a:buChar char="•"/>
            </a:pPr>
            <a:r>
              <a:rPr lang="en-GB" sz="500" dirty="0">
                <a:solidFill>
                  <a:schemeClr val="tx1"/>
                </a:solidFill>
              </a:rPr>
              <a:t>Lifetime expected mid 2020s to 2030</a:t>
            </a:r>
          </a:p>
        </p:txBody>
      </p:sp>
      <p:sp>
        <p:nvSpPr>
          <p:cNvPr id="44" name="Rectangle 43"/>
          <p:cNvSpPr/>
          <p:nvPr/>
        </p:nvSpPr>
        <p:spPr>
          <a:xfrm>
            <a:off x="7379738" y="1333500"/>
            <a:ext cx="1188000" cy="734438"/>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accent2"/>
                </a:solidFill>
              </a:rPr>
              <a:t>COAL-FIRED STATIONS</a:t>
            </a:r>
          </a:p>
          <a:p>
            <a:pPr marL="72000" indent="-72000">
              <a:spcAft>
                <a:spcPts val="150"/>
              </a:spcAft>
              <a:buFont typeface="Arial" panose="020B0604020202020204" pitchFamily="34" charset="0"/>
              <a:buChar char="•"/>
            </a:pPr>
            <a:r>
              <a:rPr lang="en-GB" sz="500" dirty="0">
                <a:solidFill>
                  <a:schemeClr val="tx1"/>
                </a:solidFill>
              </a:rPr>
              <a:t>Commissioned 1967-1969</a:t>
            </a:r>
          </a:p>
          <a:p>
            <a:pPr marL="72000" indent="-72000">
              <a:spcAft>
                <a:spcPts val="150"/>
              </a:spcAft>
              <a:buFont typeface="Arial" panose="020B0604020202020204" pitchFamily="34" charset="0"/>
              <a:buChar char="•"/>
            </a:pPr>
            <a:r>
              <a:rPr lang="en-GB" sz="500" dirty="0">
                <a:solidFill>
                  <a:schemeClr val="tx1"/>
                </a:solidFill>
              </a:rPr>
              <a:t>Lifetime ambition 2020+</a:t>
            </a:r>
          </a:p>
          <a:p>
            <a:pPr marL="72000" indent="-72000">
              <a:spcAft>
                <a:spcPts val="150"/>
              </a:spcAft>
              <a:buFont typeface="Arial" panose="020B0604020202020204" pitchFamily="34" charset="0"/>
              <a:buChar char="•"/>
            </a:pPr>
            <a:r>
              <a:rPr lang="en-GB" sz="500" dirty="0">
                <a:solidFill>
                  <a:schemeClr val="tx1"/>
                </a:solidFill>
              </a:rPr>
              <a:t>Co-fires biomass at Cottam</a:t>
            </a:r>
          </a:p>
        </p:txBody>
      </p:sp>
      <p:sp>
        <p:nvSpPr>
          <p:cNvPr id="59" name="Rectangle 58"/>
          <p:cNvSpPr/>
          <p:nvPr/>
        </p:nvSpPr>
        <p:spPr>
          <a:xfrm>
            <a:off x="6048100" y="2521238"/>
            <a:ext cx="1188000" cy="734438"/>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tx2"/>
                </a:solidFill>
              </a:rPr>
              <a:t>GAS STATION (CCGT)</a:t>
            </a:r>
          </a:p>
          <a:p>
            <a:pPr marL="72000" indent="-72000">
              <a:spcAft>
                <a:spcPts val="150"/>
              </a:spcAft>
              <a:buFont typeface="Arial" panose="020B0604020202020204" pitchFamily="34" charset="0"/>
              <a:buChar char="•"/>
            </a:pPr>
            <a:r>
              <a:rPr lang="en-GB" sz="500" dirty="0">
                <a:solidFill>
                  <a:schemeClr val="tx1"/>
                </a:solidFill>
              </a:rPr>
              <a:t>Commissioned 2013</a:t>
            </a:r>
          </a:p>
          <a:p>
            <a:pPr marL="72000" indent="-72000">
              <a:spcAft>
                <a:spcPts val="150"/>
              </a:spcAft>
              <a:buFont typeface="Arial" panose="020B0604020202020204" pitchFamily="34" charset="0"/>
              <a:buChar char="•"/>
            </a:pPr>
            <a:r>
              <a:rPr lang="en-GB" sz="500" dirty="0">
                <a:solidFill>
                  <a:schemeClr val="tx1"/>
                </a:solidFill>
              </a:rPr>
              <a:t>Lifetime 2040+</a:t>
            </a:r>
          </a:p>
        </p:txBody>
      </p:sp>
      <p:sp>
        <p:nvSpPr>
          <p:cNvPr id="60" name="Rectangle 59"/>
          <p:cNvSpPr/>
          <p:nvPr/>
        </p:nvSpPr>
        <p:spPr>
          <a:xfrm>
            <a:off x="7379738" y="2521238"/>
            <a:ext cx="1188000" cy="73443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accent1"/>
                </a:solidFill>
              </a:rPr>
              <a:t>WIND FARMS</a:t>
            </a:r>
          </a:p>
          <a:p>
            <a:pPr marL="72000" indent="-72000">
              <a:spcAft>
                <a:spcPts val="150"/>
              </a:spcAft>
              <a:buFont typeface="Arial" panose="020B0604020202020204" pitchFamily="34" charset="0"/>
              <a:buChar char="•"/>
            </a:pPr>
            <a:r>
              <a:rPr lang="en-GB" sz="500" dirty="0">
                <a:solidFill>
                  <a:schemeClr val="tx1"/>
                </a:solidFill>
              </a:rPr>
              <a:t>Total operated capacity of</a:t>
            </a:r>
            <a:br>
              <a:rPr lang="en-GB" sz="500" dirty="0">
                <a:solidFill>
                  <a:schemeClr val="tx1"/>
                </a:solidFill>
              </a:rPr>
            </a:br>
            <a:r>
              <a:rPr lang="en-GB" sz="500" dirty="0">
                <a:solidFill>
                  <a:schemeClr val="tx1"/>
                </a:solidFill>
              </a:rPr>
              <a:t>~696 MW</a:t>
            </a:r>
          </a:p>
          <a:p>
            <a:pPr marL="72000" indent="-72000">
              <a:spcAft>
                <a:spcPts val="150"/>
              </a:spcAft>
              <a:buFont typeface="Arial" panose="020B0604020202020204" pitchFamily="34" charset="0"/>
              <a:buChar char="•"/>
            </a:pPr>
            <a:r>
              <a:rPr lang="en-GB" sz="500" dirty="0">
                <a:solidFill>
                  <a:schemeClr val="tx1"/>
                </a:solidFill>
              </a:rPr>
              <a:t>EDF Energy is JV partner with EDF Energy </a:t>
            </a:r>
            <a:r>
              <a:rPr lang="en-GB" sz="500" dirty="0" err="1">
                <a:solidFill>
                  <a:schemeClr val="tx1"/>
                </a:solidFill>
              </a:rPr>
              <a:t>Nouvelles</a:t>
            </a:r>
            <a:endParaRPr lang="en-GB" sz="500" dirty="0">
              <a:solidFill>
                <a:schemeClr val="tx1"/>
              </a:solidFill>
            </a:endParaRPr>
          </a:p>
        </p:txBody>
      </p:sp>
      <p:sp>
        <p:nvSpPr>
          <p:cNvPr id="55" name="Rectangle 54"/>
          <p:cNvSpPr/>
          <p:nvPr/>
        </p:nvSpPr>
        <p:spPr>
          <a:xfrm>
            <a:off x="4716462" y="2521238"/>
            <a:ext cx="1188000" cy="734438"/>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bg2"/>
                </a:solidFill>
              </a:rPr>
              <a:t>GAS STORAGE SITES</a:t>
            </a:r>
          </a:p>
          <a:p>
            <a:pPr marL="72000" indent="-72000">
              <a:spcAft>
                <a:spcPts val="150"/>
              </a:spcAft>
              <a:buFont typeface="Arial" panose="020B0604020202020204" pitchFamily="34" charset="0"/>
              <a:buChar char="•"/>
            </a:pPr>
            <a:r>
              <a:rPr lang="en-GB" sz="500" dirty="0">
                <a:solidFill>
                  <a:schemeClr val="tx1"/>
                </a:solidFill>
              </a:rPr>
              <a:t>7 converted salt cavities</a:t>
            </a:r>
          </a:p>
          <a:p>
            <a:pPr marL="72000" indent="-72000">
              <a:spcAft>
                <a:spcPts val="150"/>
              </a:spcAft>
              <a:buFont typeface="Arial" panose="020B0604020202020204" pitchFamily="34" charset="0"/>
              <a:buChar char="•"/>
            </a:pPr>
            <a:r>
              <a:rPr lang="en-GB" sz="500" dirty="0">
                <a:solidFill>
                  <a:schemeClr val="tx1"/>
                </a:solidFill>
              </a:rPr>
              <a:t>Fast injection/withdrawal –</a:t>
            </a:r>
            <a:br>
              <a:rPr lang="en-GB" sz="500" dirty="0">
                <a:solidFill>
                  <a:schemeClr val="tx1"/>
                </a:solidFill>
              </a:rPr>
            </a:br>
            <a:r>
              <a:rPr lang="en-GB" sz="500" dirty="0">
                <a:solidFill>
                  <a:schemeClr val="tx1"/>
                </a:solidFill>
              </a:rPr>
              <a:t>up to 7Mtherms/day</a:t>
            </a:r>
          </a:p>
        </p:txBody>
      </p:sp>
      <p:sp>
        <p:nvSpPr>
          <p:cNvPr id="71" name="Rectangle 70"/>
          <p:cNvSpPr/>
          <p:nvPr/>
        </p:nvSpPr>
        <p:spPr>
          <a:xfrm>
            <a:off x="7379738" y="3708975"/>
            <a:ext cx="1188000" cy="734438"/>
          </a:xfrm>
          <a:prstGeom prst="rect">
            <a:avLst/>
          </a:prstGeom>
          <a:solidFill>
            <a:schemeClr val="bg1"/>
          </a:solid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accent5">
                    <a:lumMod val="60000"/>
                    <a:lumOff val="40000"/>
                  </a:schemeClr>
                </a:solidFill>
              </a:rPr>
              <a:t>PLANNED NEW NUCLEAR STATIONS</a:t>
            </a:r>
          </a:p>
          <a:p>
            <a:pPr marL="72000" indent="-72000">
              <a:spcAft>
                <a:spcPts val="150"/>
              </a:spcAft>
              <a:buFont typeface="Arial" panose="020B0604020202020204" pitchFamily="34" charset="0"/>
              <a:buChar char="•"/>
            </a:pPr>
            <a:r>
              <a:rPr lang="en-GB" sz="500" dirty="0">
                <a:solidFill>
                  <a:schemeClr val="tx1"/>
                </a:solidFill>
              </a:rPr>
              <a:t>Sizewell C</a:t>
            </a:r>
          </a:p>
          <a:p>
            <a:pPr marL="72000" indent="-72000">
              <a:spcAft>
                <a:spcPts val="150"/>
              </a:spcAft>
              <a:buFont typeface="Arial" panose="020B0604020202020204" pitchFamily="34" charset="0"/>
              <a:buChar char="•"/>
            </a:pPr>
            <a:r>
              <a:rPr lang="en-GB" sz="500" dirty="0" err="1">
                <a:solidFill>
                  <a:schemeClr val="tx1"/>
                </a:solidFill>
              </a:rPr>
              <a:t>Bradwell</a:t>
            </a:r>
            <a:r>
              <a:rPr lang="en-GB" sz="500" dirty="0">
                <a:solidFill>
                  <a:schemeClr val="tx1"/>
                </a:solidFill>
              </a:rPr>
              <a:t> B</a:t>
            </a:r>
          </a:p>
        </p:txBody>
      </p:sp>
      <p:sp>
        <p:nvSpPr>
          <p:cNvPr id="72" name="Rectangle 71"/>
          <p:cNvSpPr/>
          <p:nvPr/>
        </p:nvSpPr>
        <p:spPr>
          <a:xfrm>
            <a:off x="6048100" y="3708975"/>
            <a:ext cx="1188000" cy="734438"/>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a:spcAft>
                <a:spcPts val="150"/>
              </a:spcAft>
            </a:pPr>
            <a:r>
              <a:rPr lang="en-GB" sz="800" b="1" dirty="0">
                <a:solidFill>
                  <a:schemeClr val="accent5"/>
                </a:solidFill>
              </a:rPr>
              <a:t>NUCLEAR</a:t>
            </a:r>
            <a:br>
              <a:rPr lang="en-GB" sz="800" b="1" dirty="0">
                <a:solidFill>
                  <a:schemeClr val="accent5"/>
                </a:solidFill>
              </a:rPr>
            </a:br>
            <a:r>
              <a:rPr lang="en-GB" sz="800" b="1" dirty="0">
                <a:solidFill>
                  <a:schemeClr val="accent5"/>
                </a:solidFill>
              </a:rPr>
              <a:t>STATION UNDER CONSTRUCTION</a:t>
            </a:r>
          </a:p>
          <a:p>
            <a:pPr>
              <a:spcAft>
                <a:spcPts val="150"/>
              </a:spcAft>
            </a:pPr>
            <a:r>
              <a:rPr lang="en-GB" sz="500" dirty="0" err="1">
                <a:solidFill>
                  <a:schemeClr val="tx1"/>
                </a:solidFill>
              </a:rPr>
              <a:t>Hinkley</a:t>
            </a:r>
            <a:r>
              <a:rPr lang="en-GB" sz="500" dirty="0">
                <a:solidFill>
                  <a:schemeClr val="tx1"/>
                </a:solidFill>
              </a:rPr>
              <a:t> Point C – construction underway</a:t>
            </a:r>
          </a:p>
        </p:txBody>
      </p:sp>
      <p:sp>
        <p:nvSpPr>
          <p:cNvPr id="5" name="TextBox 4"/>
          <p:cNvSpPr txBox="1"/>
          <p:nvPr/>
        </p:nvSpPr>
        <p:spPr>
          <a:xfrm>
            <a:off x="577850" y="2875518"/>
            <a:ext cx="2955925" cy="738664"/>
          </a:xfrm>
          <a:prstGeom prst="rect">
            <a:avLst/>
          </a:prstGeom>
          <a:noFill/>
        </p:spPr>
        <p:txBody>
          <a:bodyPr wrap="square" lIns="0" tIns="0" rIns="0" bIns="0" rtlCol="0" anchor="ctr">
            <a:spAutoFit/>
          </a:bodyPr>
          <a:lstStyle/>
          <a:p>
            <a:r>
              <a:rPr lang="en-GB" sz="1600" b="1" dirty="0">
                <a:solidFill>
                  <a:schemeClr val="accent3"/>
                </a:solidFill>
              </a:rPr>
              <a:t>Providing gas and electricity for more than 5 million customer accounts.</a:t>
            </a:r>
          </a:p>
        </p:txBody>
      </p:sp>
      <p:cxnSp>
        <p:nvCxnSpPr>
          <p:cNvPr id="41" name="Straight Connector 40"/>
          <p:cNvCxnSpPr/>
          <p:nvPr/>
        </p:nvCxnSpPr>
        <p:spPr>
          <a:xfrm>
            <a:off x="577850" y="3790950"/>
            <a:ext cx="3841750" cy="0"/>
          </a:xfrm>
          <a:prstGeom prst="line">
            <a:avLst/>
          </a:prstGeom>
          <a:ln w="19050" cap="rnd">
            <a:solidFill>
              <a:schemeClr val="accent3"/>
            </a:solidFill>
            <a:prstDash val="sysDot"/>
            <a:roun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77850" y="2698750"/>
            <a:ext cx="3841750" cy="0"/>
          </a:xfrm>
          <a:prstGeom prst="line">
            <a:avLst/>
          </a:prstGeom>
          <a:ln w="19050" cap="rnd">
            <a:solidFill>
              <a:schemeClr val="accent3"/>
            </a:solidFill>
            <a:prstDash val="sysDot"/>
            <a:round/>
          </a:ln>
        </p:spPr>
        <p:style>
          <a:lnRef idx="2">
            <a:schemeClr val="accent1"/>
          </a:lnRef>
          <a:fillRef idx="0">
            <a:schemeClr val="accent1"/>
          </a:fillRef>
          <a:effectRef idx="1">
            <a:schemeClr val="accent1"/>
          </a:effectRef>
          <a:fontRef idx="minor">
            <a:schemeClr val="tx1"/>
          </a:fontRef>
        </p:style>
      </p:cxnSp>
      <p:sp>
        <p:nvSpPr>
          <p:cNvPr id="12" name="Freeform 5"/>
          <p:cNvSpPr>
            <a:spLocks noEditPoints="1"/>
          </p:cNvSpPr>
          <p:nvPr/>
        </p:nvSpPr>
        <p:spPr bwMode="auto">
          <a:xfrm>
            <a:off x="3580496" y="3006591"/>
            <a:ext cx="839104" cy="514618"/>
          </a:xfrm>
          <a:custGeom>
            <a:avLst/>
            <a:gdLst>
              <a:gd name="T0" fmla="*/ 106 w 870"/>
              <a:gd name="T1" fmla="*/ 5 h 532"/>
              <a:gd name="T2" fmla="*/ 128 w 870"/>
              <a:gd name="T3" fmla="*/ 81 h 532"/>
              <a:gd name="T4" fmla="*/ 126 w 870"/>
              <a:gd name="T5" fmla="*/ 88 h 532"/>
              <a:gd name="T6" fmla="*/ 85 w 870"/>
              <a:gd name="T7" fmla="*/ 87 h 532"/>
              <a:gd name="T8" fmla="*/ 84 w 870"/>
              <a:gd name="T9" fmla="*/ 80 h 532"/>
              <a:gd name="T10" fmla="*/ 819 w 870"/>
              <a:gd name="T11" fmla="*/ 230 h 532"/>
              <a:gd name="T12" fmla="*/ 769 w 870"/>
              <a:gd name="T13" fmla="*/ 524 h 532"/>
              <a:gd name="T14" fmla="*/ 726 w 870"/>
              <a:gd name="T15" fmla="*/ 524 h 532"/>
              <a:gd name="T16" fmla="*/ 710 w 870"/>
              <a:gd name="T17" fmla="*/ 230 h 532"/>
              <a:gd name="T18" fmla="*/ 678 w 870"/>
              <a:gd name="T19" fmla="*/ 288 h 532"/>
              <a:gd name="T20" fmla="*/ 660 w 870"/>
              <a:gd name="T21" fmla="*/ 285 h 532"/>
              <a:gd name="T22" fmla="*/ 621 w 870"/>
              <a:gd name="T23" fmla="*/ 312 h 532"/>
              <a:gd name="T24" fmla="*/ 628 w 870"/>
              <a:gd name="T25" fmla="*/ 417 h 532"/>
              <a:gd name="T26" fmla="*/ 602 w 870"/>
              <a:gd name="T27" fmla="*/ 532 h 532"/>
              <a:gd name="T28" fmla="*/ 544 w 870"/>
              <a:gd name="T29" fmla="*/ 507 h 532"/>
              <a:gd name="T30" fmla="*/ 519 w 870"/>
              <a:gd name="T31" fmla="*/ 493 h 532"/>
              <a:gd name="T32" fmla="*/ 455 w 870"/>
              <a:gd name="T33" fmla="*/ 493 h 532"/>
              <a:gd name="T34" fmla="*/ 480 w 870"/>
              <a:gd name="T35" fmla="*/ 511 h 532"/>
              <a:gd name="T36" fmla="*/ 436 w 870"/>
              <a:gd name="T37" fmla="*/ 517 h 532"/>
              <a:gd name="T38" fmla="*/ 435 w 870"/>
              <a:gd name="T39" fmla="*/ 407 h 532"/>
              <a:gd name="T40" fmla="*/ 445 w 870"/>
              <a:gd name="T41" fmla="*/ 296 h 532"/>
              <a:gd name="T42" fmla="*/ 396 w 870"/>
              <a:gd name="T43" fmla="*/ 285 h 532"/>
              <a:gd name="T44" fmla="*/ 373 w 870"/>
              <a:gd name="T45" fmla="*/ 267 h 532"/>
              <a:gd name="T46" fmla="*/ 346 w 870"/>
              <a:gd name="T47" fmla="*/ 182 h 532"/>
              <a:gd name="T48" fmla="*/ 264 w 870"/>
              <a:gd name="T49" fmla="*/ 524 h 532"/>
              <a:gd name="T50" fmla="*/ 241 w 870"/>
              <a:gd name="T51" fmla="*/ 181 h 532"/>
              <a:gd name="T52" fmla="*/ 185 w 870"/>
              <a:gd name="T53" fmla="*/ 265 h 532"/>
              <a:gd name="T54" fmla="*/ 191 w 870"/>
              <a:gd name="T55" fmla="*/ 358 h 532"/>
              <a:gd name="T56" fmla="*/ 106 w 870"/>
              <a:gd name="T57" fmla="*/ 358 h 532"/>
              <a:gd name="T58" fmla="*/ 21 w 870"/>
              <a:gd name="T59" fmla="*/ 358 h 532"/>
              <a:gd name="T60" fmla="*/ 21 w 870"/>
              <a:gd name="T61" fmla="*/ 276 h 532"/>
              <a:gd name="T62" fmla="*/ 106 w 870"/>
              <a:gd name="T63" fmla="*/ 106 h 532"/>
              <a:gd name="T64" fmla="*/ 212 w 870"/>
              <a:gd name="T65" fmla="*/ 136 h 532"/>
              <a:gd name="T66" fmla="*/ 322 w 870"/>
              <a:gd name="T67" fmla="*/ 88 h 532"/>
              <a:gd name="T68" fmla="*/ 444 w 870"/>
              <a:gd name="T69" fmla="*/ 261 h 532"/>
              <a:gd name="T70" fmla="*/ 528 w 870"/>
              <a:gd name="T71" fmla="*/ 207 h 532"/>
              <a:gd name="T72" fmla="*/ 612 w 870"/>
              <a:gd name="T73" fmla="*/ 261 h 532"/>
              <a:gd name="T74" fmla="*/ 682 w 870"/>
              <a:gd name="T75" fmla="*/ 164 h 532"/>
              <a:gd name="T76" fmla="*/ 791 w 870"/>
              <a:gd name="T77" fmla="*/ 95 h 532"/>
              <a:gd name="T78" fmla="*/ 813 w 870"/>
              <a:gd name="T79" fmla="*/ 170 h 532"/>
              <a:gd name="T80" fmla="*/ 465 w 870"/>
              <a:gd name="T81" fmla="*/ 294 h 532"/>
              <a:gd name="T82" fmla="*/ 571 w 870"/>
              <a:gd name="T83" fmla="*/ 262 h 532"/>
              <a:gd name="T84" fmla="*/ 576 w 870"/>
              <a:gd name="T85" fmla="*/ 387 h 532"/>
              <a:gd name="T86" fmla="*/ 602 w 870"/>
              <a:gd name="T87" fmla="*/ 297 h 532"/>
              <a:gd name="T88" fmla="*/ 742 w 870"/>
              <a:gd name="T89" fmla="*/ 81 h 532"/>
              <a:gd name="T90" fmla="*/ 744 w 870"/>
              <a:gd name="T91" fmla="*/ 87 h 532"/>
              <a:gd name="T92" fmla="*/ 779 w 870"/>
              <a:gd name="T93" fmla="*/ 93 h 532"/>
              <a:gd name="T94" fmla="*/ 786 w 870"/>
              <a:gd name="T95" fmla="*/ 80 h 532"/>
              <a:gd name="T96" fmla="*/ 768 w 870"/>
              <a:gd name="T97" fmla="*/ 5 h 532"/>
              <a:gd name="T98" fmla="*/ 727 w 870"/>
              <a:gd name="T99" fmla="*/ 88 h 532"/>
              <a:gd name="T100" fmla="*/ 273 w 870"/>
              <a:gd name="T101" fmla="*/ 82 h 532"/>
              <a:gd name="T102" fmla="*/ 294 w 870"/>
              <a:gd name="T103" fmla="*/ 92 h 532"/>
              <a:gd name="T104" fmla="*/ 315 w 870"/>
              <a:gd name="T105" fmla="*/ 82 h 532"/>
              <a:gd name="T106" fmla="*/ 272 w 870"/>
              <a:gd name="T107" fmla="*/ 67 h 532"/>
              <a:gd name="T108" fmla="*/ 508 w 870"/>
              <a:gd name="T109" fmla="*/ 188 h 532"/>
              <a:gd name="T110" fmla="*/ 528 w 870"/>
              <a:gd name="T111" fmla="*/ 198 h 532"/>
              <a:gd name="T112" fmla="*/ 550 w 870"/>
              <a:gd name="T113" fmla="*/ 187 h 532"/>
              <a:gd name="T114" fmla="*/ 576 w 870"/>
              <a:gd name="T115" fmla="*/ 172 h 532"/>
              <a:gd name="T116" fmla="*/ 479 w 870"/>
              <a:gd name="T117" fmla="*/ 18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0" h="532">
                <a:moveTo>
                  <a:pt x="68" y="88"/>
                </a:moveTo>
                <a:cubicBezTo>
                  <a:pt x="56" y="88"/>
                  <a:pt x="56" y="88"/>
                  <a:pt x="56" y="88"/>
                </a:cubicBezTo>
                <a:cubicBezTo>
                  <a:pt x="56" y="88"/>
                  <a:pt x="57" y="81"/>
                  <a:pt x="58" y="72"/>
                </a:cubicBezTo>
                <a:cubicBezTo>
                  <a:pt x="62" y="48"/>
                  <a:pt x="72" y="8"/>
                  <a:pt x="102" y="5"/>
                </a:cubicBezTo>
                <a:cubicBezTo>
                  <a:pt x="103" y="5"/>
                  <a:pt x="104" y="5"/>
                  <a:pt x="106" y="5"/>
                </a:cubicBezTo>
                <a:cubicBezTo>
                  <a:pt x="107" y="5"/>
                  <a:pt x="108" y="5"/>
                  <a:pt x="109" y="5"/>
                </a:cubicBezTo>
                <a:cubicBezTo>
                  <a:pt x="139" y="8"/>
                  <a:pt x="150" y="48"/>
                  <a:pt x="153" y="72"/>
                </a:cubicBezTo>
                <a:cubicBezTo>
                  <a:pt x="154" y="81"/>
                  <a:pt x="155" y="88"/>
                  <a:pt x="155" y="88"/>
                </a:cubicBezTo>
                <a:cubicBezTo>
                  <a:pt x="143" y="88"/>
                  <a:pt x="143" y="88"/>
                  <a:pt x="143" y="88"/>
                </a:cubicBezTo>
                <a:cubicBezTo>
                  <a:pt x="135" y="88"/>
                  <a:pt x="131" y="85"/>
                  <a:pt x="128" y="81"/>
                </a:cubicBezTo>
                <a:cubicBezTo>
                  <a:pt x="127" y="81"/>
                  <a:pt x="127" y="80"/>
                  <a:pt x="127" y="80"/>
                </a:cubicBezTo>
                <a:cubicBezTo>
                  <a:pt x="127" y="86"/>
                  <a:pt x="127" y="86"/>
                  <a:pt x="127" y="86"/>
                </a:cubicBezTo>
                <a:cubicBezTo>
                  <a:pt x="127" y="87"/>
                  <a:pt x="127" y="87"/>
                  <a:pt x="126" y="87"/>
                </a:cubicBezTo>
                <a:cubicBezTo>
                  <a:pt x="126" y="87"/>
                  <a:pt x="126" y="87"/>
                  <a:pt x="126" y="87"/>
                </a:cubicBezTo>
                <a:cubicBezTo>
                  <a:pt x="126" y="88"/>
                  <a:pt x="126" y="88"/>
                  <a:pt x="126" y="88"/>
                </a:cubicBezTo>
                <a:cubicBezTo>
                  <a:pt x="126" y="88"/>
                  <a:pt x="124" y="91"/>
                  <a:pt x="121" y="93"/>
                </a:cubicBezTo>
                <a:cubicBezTo>
                  <a:pt x="117" y="95"/>
                  <a:pt x="113" y="97"/>
                  <a:pt x="106" y="97"/>
                </a:cubicBezTo>
                <a:cubicBezTo>
                  <a:pt x="97" y="97"/>
                  <a:pt x="92" y="94"/>
                  <a:pt x="89" y="92"/>
                </a:cubicBezTo>
                <a:cubicBezTo>
                  <a:pt x="87" y="90"/>
                  <a:pt x="86" y="89"/>
                  <a:pt x="86" y="88"/>
                </a:cubicBezTo>
                <a:cubicBezTo>
                  <a:pt x="85" y="88"/>
                  <a:pt x="85" y="88"/>
                  <a:pt x="85" y="87"/>
                </a:cubicBezTo>
                <a:cubicBezTo>
                  <a:pt x="85" y="87"/>
                  <a:pt x="85" y="87"/>
                  <a:pt x="85" y="87"/>
                </a:cubicBezTo>
                <a:cubicBezTo>
                  <a:pt x="85" y="87"/>
                  <a:pt x="85" y="87"/>
                  <a:pt x="85" y="87"/>
                </a:cubicBezTo>
                <a:cubicBezTo>
                  <a:pt x="85" y="87"/>
                  <a:pt x="85" y="87"/>
                  <a:pt x="85" y="87"/>
                </a:cubicBezTo>
                <a:cubicBezTo>
                  <a:pt x="85" y="87"/>
                  <a:pt x="84" y="87"/>
                  <a:pt x="84" y="86"/>
                </a:cubicBezTo>
                <a:cubicBezTo>
                  <a:pt x="84" y="80"/>
                  <a:pt x="84" y="80"/>
                  <a:pt x="84" y="80"/>
                </a:cubicBezTo>
                <a:cubicBezTo>
                  <a:pt x="84" y="80"/>
                  <a:pt x="84" y="81"/>
                  <a:pt x="84" y="81"/>
                </a:cubicBezTo>
                <a:cubicBezTo>
                  <a:pt x="80" y="85"/>
                  <a:pt x="77" y="88"/>
                  <a:pt x="68" y="88"/>
                </a:cubicBezTo>
                <a:close/>
                <a:moveTo>
                  <a:pt x="813" y="170"/>
                </a:moveTo>
                <a:cubicBezTo>
                  <a:pt x="813" y="177"/>
                  <a:pt x="813" y="177"/>
                  <a:pt x="813" y="177"/>
                </a:cubicBezTo>
                <a:cubicBezTo>
                  <a:pt x="819" y="230"/>
                  <a:pt x="819" y="230"/>
                  <a:pt x="819" y="230"/>
                </a:cubicBezTo>
                <a:cubicBezTo>
                  <a:pt x="824" y="273"/>
                  <a:pt x="824" y="273"/>
                  <a:pt x="824" y="273"/>
                </a:cubicBezTo>
                <a:cubicBezTo>
                  <a:pt x="849" y="358"/>
                  <a:pt x="849" y="358"/>
                  <a:pt x="849" y="358"/>
                </a:cubicBezTo>
                <a:cubicBezTo>
                  <a:pt x="807" y="358"/>
                  <a:pt x="807" y="358"/>
                  <a:pt x="807" y="358"/>
                </a:cubicBezTo>
                <a:cubicBezTo>
                  <a:pt x="803" y="524"/>
                  <a:pt x="803" y="524"/>
                  <a:pt x="803" y="524"/>
                </a:cubicBezTo>
                <a:cubicBezTo>
                  <a:pt x="769" y="524"/>
                  <a:pt x="769" y="524"/>
                  <a:pt x="769" y="524"/>
                </a:cubicBezTo>
                <a:cubicBezTo>
                  <a:pt x="765" y="358"/>
                  <a:pt x="765" y="358"/>
                  <a:pt x="765" y="358"/>
                </a:cubicBezTo>
                <a:cubicBezTo>
                  <a:pt x="764" y="358"/>
                  <a:pt x="764" y="358"/>
                  <a:pt x="764" y="358"/>
                </a:cubicBezTo>
                <a:cubicBezTo>
                  <a:pt x="763" y="358"/>
                  <a:pt x="763" y="358"/>
                  <a:pt x="763" y="358"/>
                </a:cubicBezTo>
                <a:cubicBezTo>
                  <a:pt x="759" y="524"/>
                  <a:pt x="759" y="524"/>
                  <a:pt x="759" y="524"/>
                </a:cubicBezTo>
                <a:cubicBezTo>
                  <a:pt x="726" y="524"/>
                  <a:pt x="726" y="524"/>
                  <a:pt x="726" y="524"/>
                </a:cubicBezTo>
                <a:cubicBezTo>
                  <a:pt x="721" y="358"/>
                  <a:pt x="721" y="358"/>
                  <a:pt x="721" y="358"/>
                </a:cubicBezTo>
                <a:cubicBezTo>
                  <a:pt x="679" y="358"/>
                  <a:pt x="679" y="358"/>
                  <a:pt x="679" y="358"/>
                </a:cubicBezTo>
                <a:cubicBezTo>
                  <a:pt x="693" y="313"/>
                  <a:pt x="693" y="313"/>
                  <a:pt x="693" y="313"/>
                </a:cubicBezTo>
                <a:cubicBezTo>
                  <a:pt x="704" y="275"/>
                  <a:pt x="704" y="275"/>
                  <a:pt x="704" y="275"/>
                </a:cubicBezTo>
                <a:cubicBezTo>
                  <a:pt x="710" y="230"/>
                  <a:pt x="710" y="230"/>
                  <a:pt x="710" y="230"/>
                </a:cubicBezTo>
                <a:cubicBezTo>
                  <a:pt x="717" y="165"/>
                  <a:pt x="717" y="165"/>
                  <a:pt x="717" y="165"/>
                </a:cubicBezTo>
                <a:cubicBezTo>
                  <a:pt x="684" y="268"/>
                  <a:pt x="684" y="268"/>
                  <a:pt x="684" y="268"/>
                </a:cubicBezTo>
                <a:cubicBezTo>
                  <a:pt x="684" y="268"/>
                  <a:pt x="684" y="268"/>
                  <a:pt x="684" y="268"/>
                </a:cubicBezTo>
                <a:cubicBezTo>
                  <a:pt x="678" y="288"/>
                  <a:pt x="678" y="288"/>
                  <a:pt x="678" y="288"/>
                </a:cubicBezTo>
                <a:cubicBezTo>
                  <a:pt x="678" y="288"/>
                  <a:pt x="678" y="288"/>
                  <a:pt x="678" y="288"/>
                </a:cubicBezTo>
                <a:cubicBezTo>
                  <a:pt x="673" y="287"/>
                  <a:pt x="673" y="287"/>
                  <a:pt x="673" y="287"/>
                </a:cubicBezTo>
                <a:cubicBezTo>
                  <a:pt x="673" y="287"/>
                  <a:pt x="673" y="287"/>
                  <a:pt x="673" y="287"/>
                </a:cubicBezTo>
                <a:cubicBezTo>
                  <a:pt x="673" y="287"/>
                  <a:pt x="673" y="287"/>
                  <a:pt x="673" y="287"/>
                </a:cubicBezTo>
                <a:cubicBezTo>
                  <a:pt x="673" y="287"/>
                  <a:pt x="673" y="287"/>
                  <a:pt x="673" y="287"/>
                </a:cubicBezTo>
                <a:cubicBezTo>
                  <a:pt x="668" y="286"/>
                  <a:pt x="665" y="285"/>
                  <a:pt x="660" y="285"/>
                </a:cubicBezTo>
                <a:cubicBezTo>
                  <a:pt x="657" y="285"/>
                  <a:pt x="654" y="286"/>
                  <a:pt x="649" y="287"/>
                </a:cubicBezTo>
                <a:cubicBezTo>
                  <a:pt x="644" y="288"/>
                  <a:pt x="638" y="290"/>
                  <a:pt x="632" y="291"/>
                </a:cubicBezTo>
                <a:cubicBezTo>
                  <a:pt x="624" y="293"/>
                  <a:pt x="617" y="295"/>
                  <a:pt x="611" y="296"/>
                </a:cubicBezTo>
                <a:cubicBezTo>
                  <a:pt x="610" y="297"/>
                  <a:pt x="609" y="297"/>
                  <a:pt x="608" y="297"/>
                </a:cubicBezTo>
                <a:cubicBezTo>
                  <a:pt x="615" y="298"/>
                  <a:pt x="621" y="304"/>
                  <a:pt x="621" y="312"/>
                </a:cubicBezTo>
                <a:cubicBezTo>
                  <a:pt x="621" y="396"/>
                  <a:pt x="621" y="396"/>
                  <a:pt x="621" y="396"/>
                </a:cubicBezTo>
                <a:cubicBezTo>
                  <a:pt x="621" y="407"/>
                  <a:pt x="621" y="407"/>
                  <a:pt x="621" y="407"/>
                </a:cubicBezTo>
                <a:cubicBezTo>
                  <a:pt x="622" y="407"/>
                  <a:pt x="622" y="407"/>
                  <a:pt x="622" y="407"/>
                </a:cubicBezTo>
                <a:cubicBezTo>
                  <a:pt x="625" y="407"/>
                  <a:pt x="628" y="409"/>
                  <a:pt x="628" y="412"/>
                </a:cubicBezTo>
                <a:cubicBezTo>
                  <a:pt x="628" y="417"/>
                  <a:pt x="628" y="417"/>
                  <a:pt x="628" y="417"/>
                </a:cubicBezTo>
                <a:cubicBezTo>
                  <a:pt x="628" y="420"/>
                  <a:pt x="625" y="422"/>
                  <a:pt x="622" y="422"/>
                </a:cubicBezTo>
                <a:cubicBezTo>
                  <a:pt x="621" y="422"/>
                  <a:pt x="621" y="422"/>
                  <a:pt x="621" y="422"/>
                </a:cubicBezTo>
                <a:cubicBezTo>
                  <a:pt x="621" y="517"/>
                  <a:pt x="621" y="517"/>
                  <a:pt x="621" y="517"/>
                </a:cubicBezTo>
                <a:cubicBezTo>
                  <a:pt x="621" y="526"/>
                  <a:pt x="614" y="532"/>
                  <a:pt x="606" y="532"/>
                </a:cubicBezTo>
                <a:cubicBezTo>
                  <a:pt x="602" y="532"/>
                  <a:pt x="602" y="532"/>
                  <a:pt x="602" y="532"/>
                </a:cubicBezTo>
                <a:cubicBezTo>
                  <a:pt x="602" y="511"/>
                  <a:pt x="602" y="511"/>
                  <a:pt x="602" y="511"/>
                </a:cubicBezTo>
                <a:cubicBezTo>
                  <a:pt x="588" y="511"/>
                  <a:pt x="588" y="511"/>
                  <a:pt x="588" y="511"/>
                </a:cubicBezTo>
                <a:cubicBezTo>
                  <a:pt x="583" y="511"/>
                  <a:pt x="583" y="511"/>
                  <a:pt x="583" y="511"/>
                </a:cubicBezTo>
                <a:cubicBezTo>
                  <a:pt x="544" y="511"/>
                  <a:pt x="544" y="511"/>
                  <a:pt x="544" y="511"/>
                </a:cubicBezTo>
                <a:cubicBezTo>
                  <a:pt x="544" y="507"/>
                  <a:pt x="544" y="507"/>
                  <a:pt x="544" y="507"/>
                </a:cubicBezTo>
                <a:cubicBezTo>
                  <a:pt x="544" y="499"/>
                  <a:pt x="550" y="493"/>
                  <a:pt x="558" y="493"/>
                </a:cubicBezTo>
                <a:cubicBezTo>
                  <a:pt x="538" y="493"/>
                  <a:pt x="538" y="493"/>
                  <a:pt x="538" y="493"/>
                </a:cubicBezTo>
                <a:cubicBezTo>
                  <a:pt x="534" y="387"/>
                  <a:pt x="534" y="387"/>
                  <a:pt x="534" y="387"/>
                </a:cubicBezTo>
                <a:cubicBezTo>
                  <a:pt x="522" y="387"/>
                  <a:pt x="522" y="387"/>
                  <a:pt x="522" y="387"/>
                </a:cubicBezTo>
                <a:cubicBezTo>
                  <a:pt x="519" y="493"/>
                  <a:pt x="519" y="493"/>
                  <a:pt x="519" y="493"/>
                </a:cubicBezTo>
                <a:cubicBezTo>
                  <a:pt x="485" y="493"/>
                  <a:pt x="485" y="493"/>
                  <a:pt x="485" y="493"/>
                </a:cubicBezTo>
                <a:cubicBezTo>
                  <a:pt x="481" y="387"/>
                  <a:pt x="481" y="387"/>
                  <a:pt x="481" y="387"/>
                </a:cubicBezTo>
                <a:cubicBezTo>
                  <a:pt x="454" y="387"/>
                  <a:pt x="454" y="387"/>
                  <a:pt x="454" y="387"/>
                </a:cubicBezTo>
                <a:cubicBezTo>
                  <a:pt x="454" y="493"/>
                  <a:pt x="454" y="493"/>
                  <a:pt x="454" y="493"/>
                </a:cubicBezTo>
                <a:cubicBezTo>
                  <a:pt x="455" y="493"/>
                  <a:pt x="455" y="493"/>
                  <a:pt x="455" y="493"/>
                </a:cubicBezTo>
                <a:cubicBezTo>
                  <a:pt x="455" y="492"/>
                  <a:pt x="455" y="492"/>
                  <a:pt x="455" y="492"/>
                </a:cubicBezTo>
                <a:cubicBezTo>
                  <a:pt x="499" y="493"/>
                  <a:pt x="499" y="493"/>
                  <a:pt x="499" y="493"/>
                </a:cubicBezTo>
                <a:cubicBezTo>
                  <a:pt x="507" y="493"/>
                  <a:pt x="513" y="500"/>
                  <a:pt x="513" y="508"/>
                </a:cubicBezTo>
                <a:cubicBezTo>
                  <a:pt x="513" y="511"/>
                  <a:pt x="513" y="511"/>
                  <a:pt x="513" y="511"/>
                </a:cubicBezTo>
                <a:cubicBezTo>
                  <a:pt x="480" y="511"/>
                  <a:pt x="480" y="511"/>
                  <a:pt x="480" y="511"/>
                </a:cubicBezTo>
                <a:cubicBezTo>
                  <a:pt x="480" y="511"/>
                  <a:pt x="480" y="511"/>
                  <a:pt x="480" y="511"/>
                </a:cubicBezTo>
                <a:cubicBezTo>
                  <a:pt x="454" y="511"/>
                  <a:pt x="454" y="511"/>
                  <a:pt x="454" y="511"/>
                </a:cubicBezTo>
                <a:cubicBezTo>
                  <a:pt x="454" y="532"/>
                  <a:pt x="454" y="532"/>
                  <a:pt x="454" y="532"/>
                </a:cubicBezTo>
                <a:cubicBezTo>
                  <a:pt x="451" y="532"/>
                  <a:pt x="451" y="532"/>
                  <a:pt x="451" y="532"/>
                </a:cubicBezTo>
                <a:cubicBezTo>
                  <a:pt x="443" y="532"/>
                  <a:pt x="436" y="526"/>
                  <a:pt x="436" y="517"/>
                </a:cubicBezTo>
                <a:cubicBezTo>
                  <a:pt x="436" y="422"/>
                  <a:pt x="436" y="422"/>
                  <a:pt x="436" y="422"/>
                </a:cubicBezTo>
                <a:cubicBezTo>
                  <a:pt x="435" y="422"/>
                  <a:pt x="435" y="422"/>
                  <a:pt x="435" y="422"/>
                </a:cubicBezTo>
                <a:cubicBezTo>
                  <a:pt x="431" y="422"/>
                  <a:pt x="429" y="420"/>
                  <a:pt x="429" y="417"/>
                </a:cubicBezTo>
                <a:cubicBezTo>
                  <a:pt x="429" y="412"/>
                  <a:pt x="429" y="412"/>
                  <a:pt x="429" y="412"/>
                </a:cubicBezTo>
                <a:cubicBezTo>
                  <a:pt x="429" y="409"/>
                  <a:pt x="431" y="407"/>
                  <a:pt x="435" y="407"/>
                </a:cubicBezTo>
                <a:cubicBezTo>
                  <a:pt x="436" y="407"/>
                  <a:pt x="436" y="407"/>
                  <a:pt x="436" y="407"/>
                </a:cubicBezTo>
                <a:cubicBezTo>
                  <a:pt x="436" y="396"/>
                  <a:pt x="436" y="396"/>
                  <a:pt x="436" y="396"/>
                </a:cubicBezTo>
                <a:cubicBezTo>
                  <a:pt x="436" y="312"/>
                  <a:pt x="436" y="312"/>
                  <a:pt x="436" y="312"/>
                </a:cubicBezTo>
                <a:cubicBezTo>
                  <a:pt x="436" y="304"/>
                  <a:pt x="441" y="298"/>
                  <a:pt x="448" y="297"/>
                </a:cubicBezTo>
                <a:cubicBezTo>
                  <a:pt x="447" y="297"/>
                  <a:pt x="446" y="297"/>
                  <a:pt x="445" y="296"/>
                </a:cubicBezTo>
                <a:cubicBezTo>
                  <a:pt x="440" y="295"/>
                  <a:pt x="432" y="293"/>
                  <a:pt x="425" y="291"/>
                </a:cubicBezTo>
                <a:cubicBezTo>
                  <a:pt x="419" y="290"/>
                  <a:pt x="413" y="288"/>
                  <a:pt x="408" y="287"/>
                </a:cubicBezTo>
                <a:cubicBezTo>
                  <a:pt x="408" y="287"/>
                  <a:pt x="408" y="287"/>
                  <a:pt x="408" y="287"/>
                </a:cubicBezTo>
                <a:cubicBezTo>
                  <a:pt x="407" y="287"/>
                  <a:pt x="407" y="287"/>
                  <a:pt x="407" y="287"/>
                </a:cubicBezTo>
                <a:cubicBezTo>
                  <a:pt x="403" y="286"/>
                  <a:pt x="400" y="285"/>
                  <a:pt x="396" y="285"/>
                </a:cubicBezTo>
                <a:cubicBezTo>
                  <a:pt x="392" y="285"/>
                  <a:pt x="388" y="286"/>
                  <a:pt x="384" y="287"/>
                </a:cubicBezTo>
                <a:cubicBezTo>
                  <a:pt x="379" y="288"/>
                  <a:pt x="379" y="288"/>
                  <a:pt x="379" y="288"/>
                </a:cubicBezTo>
                <a:cubicBezTo>
                  <a:pt x="379" y="288"/>
                  <a:pt x="379" y="288"/>
                  <a:pt x="379" y="288"/>
                </a:cubicBezTo>
                <a:cubicBezTo>
                  <a:pt x="379" y="288"/>
                  <a:pt x="379" y="288"/>
                  <a:pt x="379" y="288"/>
                </a:cubicBezTo>
                <a:cubicBezTo>
                  <a:pt x="373" y="267"/>
                  <a:pt x="373" y="267"/>
                  <a:pt x="373" y="267"/>
                </a:cubicBezTo>
                <a:cubicBezTo>
                  <a:pt x="373" y="267"/>
                  <a:pt x="373" y="267"/>
                  <a:pt x="373" y="267"/>
                </a:cubicBezTo>
                <a:cubicBezTo>
                  <a:pt x="346" y="177"/>
                  <a:pt x="346" y="177"/>
                  <a:pt x="346" y="177"/>
                </a:cubicBezTo>
                <a:cubicBezTo>
                  <a:pt x="346" y="181"/>
                  <a:pt x="346" y="181"/>
                  <a:pt x="346" y="181"/>
                </a:cubicBezTo>
                <a:cubicBezTo>
                  <a:pt x="347" y="182"/>
                  <a:pt x="347" y="182"/>
                  <a:pt x="347" y="182"/>
                </a:cubicBezTo>
                <a:cubicBezTo>
                  <a:pt x="346" y="182"/>
                  <a:pt x="346" y="182"/>
                  <a:pt x="346" y="182"/>
                </a:cubicBezTo>
                <a:cubicBezTo>
                  <a:pt x="347" y="200"/>
                  <a:pt x="347" y="200"/>
                  <a:pt x="347" y="200"/>
                </a:cubicBezTo>
                <a:cubicBezTo>
                  <a:pt x="361" y="524"/>
                  <a:pt x="361" y="524"/>
                  <a:pt x="361" y="524"/>
                </a:cubicBezTo>
                <a:cubicBezTo>
                  <a:pt x="323" y="524"/>
                  <a:pt x="323" y="524"/>
                  <a:pt x="323" y="524"/>
                </a:cubicBezTo>
                <a:cubicBezTo>
                  <a:pt x="293" y="354"/>
                  <a:pt x="293" y="354"/>
                  <a:pt x="293" y="354"/>
                </a:cubicBezTo>
                <a:cubicBezTo>
                  <a:pt x="264" y="524"/>
                  <a:pt x="264" y="524"/>
                  <a:pt x="264" y="524"/>
                </a:cubicBezTo>
                <a:cubicBezTo>
                  <a:pt x="226" y="524"/>
                  <a:pt x="226" y="524"/>
                  <a:pt x="226" y="524"/>
                </a:cubicBezTo>
                <a:cubicBezTo>
                  <a:pt x="240" y="200"/>
                  <a:pt x="240" y="200"/>
                  <a:pt x="240" y="200"/>
                </a:cubicBezTo>
                <a:cubicBezTo>
                  <a:pt x="241" y="182"/>
                  <a:pt x="241" y="182"/>
                  <a:pt x="241" y="182"/>
                </a:cubicBezTo>
                <a:cubicBezTo>
                  <a:pt x="240" y="182"/>
                  <a:pt x="240" y="182"/>
                  <a:pt x="240" y="182"/>
                </a:cubicBezTo>
                <a:cubicBezTo>
                  <a:pt x="241" y="181"/>
                  <a:pt x="241" y="181"/>
                  <a:pt x="241" y="181"/>
                </a:cubicBezTo>
                <a:cubicBezTo>
                  <a:pt x="241" y="177"/>
                  <a:pt x="241" y="177"/>
                  <a:pt x="241" y="177"/>
                </a:cubicBezTo>
                <a:cubicBezTo>
                  <a:pt x="207" y="292"/>
                  <a:pt x="207" y="292"/>
                  <a:pt x="207" y="292"/>
                </a:cubicBezTo>
                <a:cubicBezTo>
                  <a:pt x="204" y="291"/>
                  <a:pt x="195" y="287"/>
                  <a:pt x="190" y="276"/>
                </a:cubicBezTo>
                <a:cubicBezTo>
                  <a:pt x="188" y="274"/>
                  <a:pt x="187" y="271"/>
                  <a:pt x="186" y="267"/>
                </a:cubicBezTo>
                <a:cubicBezTo>
                  <a:pt x="185" y="265"/>
                  <a:pt x="185" y="265"/>
                  <a:pt x="185" y="265"/>
                </a:cubicBezTo>
                <a:cubicBezTo>
                  <a:pt x="154" y="170"/>
                  <a:pt x="154" y="170"/>
                  <a:pt x="154" y="170"/>
                </a:cubicBezTo>
                <a:cubicBezTo>
                  <a:pt x="154" y="177"/>
                  <a:pt x="154" y="177"/>
                  <a:pt x="154" y="177"/>
                </a:cubicBezTo>
                <a:cubicBezTo>
                  <a:pt x="160" y="230"/>
                  <a:pt x="160" y="230"/>
                  <a:pt x="160" y="230"/>
                </a:cubicBezTo>
                <a:cubicBezTo>
                  <a:pt x="165" y="273"/>
                  <a:pt x="165" y="273"/>
                  <a:pt x="165" y="273"/>
                </a:cubicBezTo>
                <a:cubicBezTo>
                  <a:pt x="191" y="358"/>
                  <a:pt x="191" y="358"/>
                  <a:pt x="191" y="358"/>
                </a:cubicBezTo>
                <a:cubicBezTo>
                  <a:pt x="149" y="358"/>
                  <a:pt x="149" y="358"/>
                  <a:pt x="149" y="358"/>
                </a:cubicBezTo>
                <a:cubicBezTo>
                  <a:pt x="144" y="524"/>
                  <a:pt x="144" y="524"/>
                  <a:pt x="144" y="524"/>
                </a:cubicBezTo>
                <a:cubicBezTo>
                  <a:pt x="110" y="524"/>
                  <a:pt x="110" y="524"/>
                  <a:pt x="110" y="524"/>
                </a:cubicBezTo>
                <a:cubicBezTo>
                  <a:pt x="106" y="358"/>
                  <a:pt x="106" y="358"/>
                  <a:pt x="106" y="358"/>
                </a:cubicBezTo>
                <a:cubicBezTo>
                  <a:pt x="106" y="358"/>
                  <a:pt x="106" y="358"/>
                  <a:pt x="106" y="358"/>
                </a:cubicBezTo>
                <a:cubicBezTo>
                  <a:pt x="105" y="358"/>
                  <a:pt x="105" y="358"/>
                  <a:pt x="105" y="358"/>
                </a:cubicBezTo>
                <a:cubicBezTo>
                  <a:pt x="101" y="524"/>
                  <a:pt x="101" y="524"/>
                  <a:pt x="101" y="524"/>
                </a:cubicBezTo>
                <a:cubicBezTo>
                  <a:pt x="67" y="524"/>
                  <a:pt x="67" y="524"/>
                  <a:pt x="67" y="524"/>
                </a:cubicBezTo>
                <a:cubicBezTo>
                  <a:pt x="62" y="358"/>
                  <a:pt x="62" y="358"/>
                  <a:pt x="62" y="358"/>
                </a:cubicBezTo>
                <a:cubicBezTo>
                  <a:pt x="21" y="358"/>
                  <a:pt x="21" y="358"/>
                  <a:pt x="21" y="358"/>
                </a:cubicBezTo>
                <a:cubicBezTo>
                  <a:pt x="46" y="275"/>
                  <a:pt x="46" y="275"/>
                  <a:pt x="46" y="275"/>
                </a:cubicBezTo>
                <a:cubicBezTo>
                  <a:pt x="51" y="230"/>
                  <a:pt x="51" y="230"/>
                  <a:pt x="51" y="230"/>
                </a:cubicBezTo>
                <a:cubicBezTo>
                  <a:pt x="59" y="165"/>
                  <a:pt x="59" y="165"/>
                  <a:pt x="59" y="165"/>
                </a:cubicBezTo>
                <a:cubicBezTo>
                  <a:pt x="26" y="265"/>
                  <a:pt x="26" y="265"/>
                  <a:pt x="26" y="265"/>
                </a:cubicBezTo>
                <a:cubicBezTo>
                  <a:pt x="21" y="276"/>
                  <a:pt x="21" y="276"/>
                  <a:pt x="21" y="276"/>
                </a:cubicBezTo>
                <a:cubicBezTo>
                  <a:pt x="21" y="276"/>
                  <a:pt x="0" y="264"/>
                  <a:pt x="7" y="235"/>
                </a:cubicBezTo>
                <a:cubicBezTo>
                  <a:pt x="24" y="164"/>
                  <a:pt x="24" y="164"/>
                  <a:pt x="24" y="164"/>
                </a:cubicBezTo>
                <a:cubicBezTo>
                  <a:pt x="30" y="139"/>
                  <a:pt x="40" y="107"/>
                  <a:pt x="79" y="95"/>
                </a:cubicBezTo>
                <a:cubicBezTo>
                  <a:pt x="80" y="96"/>
                  <a:pt x="81" y="98"/>
                  <a:pt x="83" y="99"/>
                </a:cubicBezTo>
                <a:cubicBezTo>
                  <a:pt x="88" y="103"/>
                  <a:pt x="95" y="106"/>
                  <a:pt x="106" y="106"/>
                </a:cubicBezTo>
                <a:cubicBezTo>
                  <a:pt x="116" y="106"/>
                  <a:pt x="123" y="103"/>
                  <a:pt x="128" y="99"/>
                </a:cubicBezTo>
                <a:cubicBezTo>
                  <a:pt x="130" y="98"/>
                  <a:pt x="131" y="96"/>
                  <a:pt x="132" y="95"/>
                </a:cubicBezTo>
                <a:cubicBezTo>
                  <a:pt x="171" y="107"/>
                  <a:pt x="182" y="139"/>
                  <a:pt x="188" y="164"/>
                </a:cubicBezTo>
                <a:cubicBezTo>
                  <a:pt x="196" y="200"/>
                  <a:pt x="196" y="200"/>
                  <a:pt x="196" y="200"/>
                </a:cubicBezTo>
                <a:cubicBezTo>
                  <a:pt x="212" y="136"/>
                  <a:pt x="212" y="136"/>
                  <a:pt x="212" y="136"/>
                </a:cubicBezTo>
                <a:cubicBezTo>
                  <a:pt x="219" y="108"/>
                  <a:pt x="237" y="90"/>
                  <a:pt x="266" y="89"/>
                </a:cubicBezTo>
                <a:cubicBezTo>
                  <a:pt x="267" y="90"/>
                  <a:pt x="268" y="92"/>
                  <a:pt x="271" y="94"/>
                </a:cubicBezTo>
                <a:cubicBezTo>
                  <a:pt x="276" y="98"/>
                  <a:pt x="283" y="101"/>
                  <a:pt x="294" y="101"/>
                </a:cubicBezTo>
                <a:cubicBezTo>
                  <a:pt x="304" y="101"/>
                  <a:pt x="311" y="98"/>
                  <a:pt x="316" y="94"/>
                </a:cubicBezTo>
                <a:cubicBezTo>
                  <a:pt x="319" y="92"/>
                  <a:pt x="321" y="90"/>
                  <a:pt x="322" y="88"/>
                </a:cubicBezTo>
                <a:cubicBezTo>
                  <a:pt x="350" y="89"/>
                  <a:pt x="368" y="107"/>
                  <a:pt x="375" y="136"/>
                </a:cubicBezTo>
                <a:cubicBezTo>
                  <a:pt x="401" y="240"/>
                  <a:pt x="401" y="240"/>
                  <a:pt x="401" y="240"/>
                </a:cubicBezTo>
                <a:cubicBezTo>
                  <a:pt x="402" y="246"/>
                  <a:pt x="402" y="252"/>
                  <a:pt x="402" y="257"/>
                </a:cubicBezTo>
                <a:cubicBezTo>
                  <a:pt x="413" y="258"/>
                  <a:pt x="424" y="259"/>
                  <a:pt x="432" y="260"/>
                </a:cubicBezTo>
                <a:cubicBezTo>
                  <a:pt x="440" y="260"/>
                  <a:pt x="444" y="261"/>
                  <a:pt x="444" y="261"/>
                </a:cubicBezTo>
                <a:cubicBezTo>
                  <a:pt x="444" y="261"/>
                  <a:pt x="453" y="245"/>
                  <a:pt x="457" y="237"/>
                </a:cubicBezTo>
                <a:cubicBezTo>
                  <a:pt x="463" y="226"/>
                  <a:pt x="473" y="204"/>
                  <a:pt x="494" y="197"/>
                </a:cubicBezTo>
                <a:cubicBezTo>
                  <a:pt x="496" y="197"/>
                  <a:pt x="499" y="196"/>
                  <a:pt x="502" y="196"/>
                </a:cubicBezTo>
                <a:cubicBezTo>
                  <a:pt x="503" y="197"/>
                  <a:pt x="504" y="199"/>
                  <a:pt x="506" y="200"/>
                </a:cubicBezTo>
                <a:cubicBezTo>
                  <a:pt x="511" y="204"/>
                  <a:pt x="518" y="207"/>
                  <a:pt x="528" y="207"/>
                </a:cubicBezTo>
                <a:cubicBezTo>
                  <a:pt x="539" y="207"/>
                  <a:pt x="546" y="204"/>
                  <a:pt x="551" y="200"/>
                </a:cubicBezTo>
                <a:cubicBezTo>
                  <a:pt x="553" y="199"/>
                  <a:pt x="554" y="197"/>
                  <a:pt x="555" y="196"/>
                </a:cubicBezTo>
                <a:cubicBezTo>
                  <a:pt x="558" y="196"/>
                  <a:pt x="561" y="197"/>
                  <a:pt x="563" y="197"/>
                </a:cubicBezTo>
                <a:cubicBezTo>
                  <a:pt x="583" y="204"/>
                  <a:pt x="594" y="226"/>
                  <a:pt x="599" y="237"/>
                </a:cubicBezTo>
                <a:cubicBezTo>
                  <a:pt x="604" y="245"/>
                  <a:pt x="612" y="261"/>
                  <a:pt x="612" y="261"/>
                </a:cubicBezTo>
                <a:cubicBezTo>
                  <a:pt x="612" y="261"/>
                  <a:pt x="617" y="260"/>
                  <a:pt x="624" y="260"/>
                </a:cubicBezTo>
                <a:cubicBezTo>
                  <a:pt x="632" y="259"/>
                  <a:pt x="644" y="258"/>
                  <a:pt x="655" y="257"/>
                </a:cubicBezTo>
                <a:cubicBezTo>
                  <a:pt x="658" y="257"/>
                  <a:pt x="661" y="257"/>
                  <a:pt x="663" y="257"/>
                </a:cubicBezTo>
                <a:cubicBezTo>
                  <a:pt x="663" y="251"/>
                  <a:pt x="664" y="244"/>
                  <a:pt x="666" y="236"/>
                </a:cubicBezTo>
                <a:cubicBezTo>
                  <a:pt x="682" y="164"/>
                  <a:pt x="682" y="164"/>
                  <a:pt x="682" y="164"/>
                </a:cubicBezTo>
                <a:cubicBezTo>
                  <a:pt x="688" y="139"/>
                  <a:pt x="699" y="107"/>
                  <a:pt x="738" y="95"/>
                </a:cubicBezTo>
                <a:cubicBezTo>
                  <a:pt x="739" y="96"/>
                  <a:pt x="740" y="98"/>
                  <a:pt x="742" y="99"/>
                </a:cubicBezTo>
                <a:cubicBezTo>
                  <a:pt x="747" y="103"/>
                  <a:pt x="754" y="106"/>
                  <a:pt x="764" y="106"/>
                </a:cubicBezTo>
                <a:cubicBezTo>
                  <a:pt x="775" y="106"/>
                  <a:pt x="782" y="103"/>
                  <a:pt x="787" y="99"/>
                </a:cubicBezTo>
                <a:cubicBezTo>
                  <a:pt x="788" y="98"/>
                  <a:pt x="790" y="96"/>
                  <a:pt x="791" y="95"/>
                </a:cubicBezTo>
                <a:cubicBezTo>
                  <a:pt x="829" y="107"/>
                  <a:pt x="840" y="139"/>
                  <a:pt x="846" y="164"/>
                </a:cubicBezTo>
                <a:cubicBezTo>
                  <a:pt x="863" y="235"/>
                  <a:pt x="863" y="235"/>
                  <a:pt x="863" y="235"/>
                </a:cubicBezTo>
                <a:cubicBezTo>
                  <a:pt x="870" y="264"/>
                  <a:pt x="848" y="276"/>
                  <a:pt x="848" y="276"/>
                </a:cubicBezTo>
                <a:cubicBezTo>
                  <a:pt x="844" y="265"/>
                  <a:pt x="844" y="265"/>
                  <a:pt x="844" y="265"/>
                </a:cubicBezTo>
                <a:lnTo>
                  <a:pt x="813" y="170"/>
                </a:lnTo>
                <a:close/>
                <a:moveTo>
                  <a:pt x="465" y="294"/>
                </a:moveTo>
                <a:cubicBezTo>
                  <a:pt x="462" y="296"/>
                  <a:pt x="458" y="297"/>
                  <a:pt x="454" y="297"/>
                </a:cubicBezTo>
                <a:cubicBezTo>
                  <a:pt x="454" y="343"/>
                  <a:pt x="454" y="343"/>
                  <a:pt x="454" y="343"/>
                </a:cubicBezTo>
                <a:cubicBezTo>
                  <a:pt x="465" y="339"/>
                  <a:pt x="465" y="339"/>
                  <a:pt x="465" y="339"/>
                </a:cubicBezTo>
                <a:lnTo>
                  <a:pt x="465" y="294"/>
                </a:lnTo>
                <a:close/>
                <a:moveTo>
                  <a:pt x="486" y="262"/>
                </a:moveTo>
                <a:cubicBezTo>
                  <a:pt x="483" y="268"/>
                  <a:pt x="480" y="273"/>
                  <a:pt x="477" y="278"/>
                </a:cubicBezTo>
                <a:cubicBezTo>
                  <a:pt x="477" y="334"/>
                  <a:pt x="477" y="334"/>
                  <a:pt x="477" y="334"/>
                </a:cubicBezTo>
                <a:lnTo>
                  <a:pt x="486" y="262"/>
                </a:lnTo>
                <a:close/>
                <a:moveTo>
                  <a:pt x="571" y="262"/>
                </a:moveTo>
                <a:cubicBezTo>
                  <a:pt x="579" y="334"/>
                  <a:pt x="579" y="334"/>
                  <a:pt x="579" y="334"/>
                </a:cubicBezTo>
                <a:cubicBezTo>
                  <a:pt x="579" y="278"/>
                  <a:pt x="579" y="278"/>
                  <a:pt x="579" y="278"/>
                </a:cubicBezTo>
                <a:cubicBezTo>
                  <a:pt x="577" y="273"/>
                  <a:pt x="574" y="268"/>
                  <a:pt x="571" y="262"/>
                </a:cubicBezTo>
                <a:close/>
                <a:moveTo>
                  <a:pt x="602" y="387"/>
                </a:moveTo>
                <a:cubicBezTo>
                  <a:pt x="576" y="387"/>
                  <a:pt x="576" y="387"/>
                  <a:pt x="576" y="387"/>
                </a:cubicBezTo>
                <a:cubicBezTo>
                  <a:pt x="571" y="493"/>
                  <a:pt x="571" y="493"/>
                  <a:pt x="571" y="493"/>
                </a:cubicBezTo>
                <a:cubicBezTo>
                  <a:pt x="583" y="493"/>
                  <a:pt x="583" y="493"/>
                  <a:pt x="583" y="493"/>
                </a:cubicBezTo>
                <a:cubicBezTo>
                  <a:pt x="602" y="493"/>
                  <a:pt x="602" y="493"/>
                  <a:pt x="602" y="493"/>
                </a:cubicBezTo>
                <a:lnTo>
                  <a:pt x="602" y="387"/>
                </a:lnTo>
                <a:close/>
                <a:moveTo>
                  <a:pt x="602" y="297"/>
                </a:moveTo>
                <a:cubicBezTo>
                  <a:pt x="598" y="297"/>
                  <a:pt x="595" y="296"/>
                  <a:pt x="592" y="294"/>
                </a:cubicBezTo>
                <a:cubicBezTo>
                  <a:pt x="592" y="339"/>
                  <a:pt x="592" y="339"/>
                  <a:pt x="592" y="339"/>
                </a:cubicBezTo>
                <a:cubicBezTo>
                  <a:pt x="602" y="343"/>
                  <a:pt x="602" y="343"/>
                  <a:pt x="602" y="343"/>
                </a:cubicBezTo>
                <a:lnTo>
                  <a:pt x="602" y="297"/>
                </a:lnTo>
                <a:close/>
                <a:moveTo>
                  <a:pt x="742" y="81"/>
                </a:moveTo>
                <a:cubicBezTo>
                  <a:pt x="742" y="81"/>
                  <a:pt x="743" y="80"/>
                  <a:pt x="743" y="80"/>
                </a:cubicBezTo>
                <a:cubicBezTo>
                  <a:pt x="743" y="86"/>
                  <a:pt x="743" y="86"/>
                  <a:pt x="743" y="86"/>
                </a:cubicBezTo>
                <a:cubicBezTo>
                  <a:pt x="743" y="87"/>
                  <a:pt x="743" y="87"/>
                  <a:pt x="743" y="87"/>
                </a:cubicBezTo>
                <a:cubicBezTo>
                  <a:pt x="743" y="87"/>
                  <a:pt x="743" y="87"/>
                  <a:pt x="743" y="87"/>
                </a:cubicBezTo>
                <a:cubicBezTo>
                  <a:pt x="744" y="87"/>
                  <a:pt x="744" y="87"/>
                  <a:pt x="744" y="87"/>
                </a:cubicBezTo>
                <a:cubicBezTo>
                  <a:pt x="744" y="87"/>
                  <a:pt x="744" y="87"/>
                  <a:pt x="744" y="87"/>
                </a:cubicBezTo>
                <a:cubicBezTo>
                  <a:pt x="744" y="88"/>
                  <a:pt x="744" y="88"/>
                  <a:pt x="744" y="88"/>
                </a:cubicBezTo>
                <a:cubicBezTo>
                  <a:pt x="745" y="89"/>
                  <a:pt x="746" y="90"/>
                  <a:pt x="748" y="92"/>
                </a:cubicBezTo>
                <a:cubicBezTo>
                  <a:pt x="751" y="94"/>
                  <a:pt x="756" y="97"/>
                  <a:pt x="764" y="97"/>
                </a:cubicBezTo>
                <a:cubicBezTo>
                  <a:pt x="771" y="97"/>
                  <a:pt x="776" y="95"/>
                  <a:pt x="779" y="93"/>
                </a:cubicBezTo>
                <a:cubicBezTo>
                  <a:pt x="782" y="91"/>
                  <a:pt x="784" y="88"/>
                  <a:pt x="785" y="88"/>
                </a:cubicBezTo>
                <a:cubicBezTo>
                  <a:pt x="785" y="87"/>
                  <a:pt x="785" y="87"/>
                  <a:pt x="785" y="87"/>
                </a:cubicBezTo>
                <a:cubicBezTo>
                  <a:pt x="785" y="87"/>
                  <a:pt x="785" y="87"/>
                  <a:pt x="785" y="87"/>
                </a:cubicBezTo>
                <a:cubicBezTo>
                  <a:pt x="785" y="87"/>
                  <a:pt x="785" y="87"/>
                  <a:pt x="786" y="86"/>
                </a:cubicBezTo>
                <a:cubicBezTo>
                  <a:pt x="786" y="80"/>
                  <a:pt x="786" y="80"/>
                  <a:pt x="786" y="80"/>
                </a:cubicBezTo>
                <a:cubicBezTo>
                  <a:pt x="786" y="80"/>
                  <a:pt x="786" y="81"/>
                  <a:pt x="786" y="81"/>
                </a:cubicBezTo>
                <a:cubicBezTo>
                  <a:pt x="790" y="85"/>
                  <a:pt x="793" y="88"/>
                  <a:pt x="802" y="88"/>
                </a:cubicBezTo>
                <a:cubicBezTo>
                  <a:pt x="813" y="88"/>
                  <a:pt x="813" y="88"/>
                  <a:pt x="813" y="88"/>
                </a:cubicBezTo>
                <a:cubicBezTo>
                  <a:pt x="813" y="88"/>
                  <a:pt x="813" y="81"/>
                  <a:pt x="812" y="72"/>
                </a:cubicBezTo>
                <a:cubicBezTo>
                  <a:pt x="808" y="48"/>
                  <a:pt x="798" y="8"/>
                  <a:pt x="768" y="5"/>
                </a:cubicBezTo>
                <a:cubicBezTo>
                  <a:pt x="767" y="5"/>
                  <a:pt x="765" y="5"/>
                  <a:pt x="764" y="5"/>
                </a:cubicBezTo>
                <a:cubicBezTo>
                  <a:pt x="763" y="5"/>
                  <a:pt x="762" y="5"/>
                  <a:pt x="761" y="5"/>
                </a:cubicBezTo>
                <a:cubicBezTo>
                  <a:pt x="731" y="8"/>
                  <a:pt x="720" y="48"/>
                  <a:pt x="717" y="72"/>
                </a:cubicBezTo>
                <a:cubicBezTo>
                  <a:pt x="715" y="81"/>
                  <a:pt x="715" y="88"/>
                  <a:pt x="715" y="88"/>
                </a:cubicBezTo>
                <a:cubicBezTo>
                  <a:pt x="727" y="88"/>
                  <a:pt x="727" y="88"/>
                  <a:pt x="727" y="88"/>
                </a:cubicBezTo>
                <a:cubicBezTo>
                  <a:pt x="735" y="88"/>
                  <a:pt x="738" y="85"/>
                  <a:pt x="742" y="81"/>
                </a:cubicBezTo>
                <a:close/>
                <a:moveTo>
                  <a:pt x="272" y="67"/>
                </a:moveTo>
                <a:cubicBezTo>
                  <a:pt x="272" y="82"/>
                  <a:pt x="272" y="82"/>
                  <a:pt x="272" y="82"/>
                </a:cubicBezTo>
                <a:cubicBezTo>
                  <a:pt x="272" y="82"/>
                  <a:pt x="273" y="82"/>
                  <a:pt x="273" y="82"/>
                </a:cubicBezTo>
                <a:cubicBezTo>
                  <a:pt x="273" y="82"/>
                  <a:pt x="273" y="82"/>
                  <a:pt x="273" y="82"/>
                </a:cubicBezTo>
                <a:cubicBezTo>
                  <a:pt x="273" y="82"/>
                  <a:pt x="273" y="82"/>
                  <a:pt x="273" y="82"/>
                </a:cubicBezTo>
                <a:cubicBezTo>
                  <a:pt x="273" y="83"/>
                  <a:pt x="273" y="83"/>
                  <a:pt x="273" y="83"/>
                </a:cubicBezTo>
                <a:cubicBezTo>
                  <a:pt x="273" y="83"/>
                  <a:pt x="273" y="83"/>
                  <a:pt x="274" y="84"/>
                </a:cubicBezTo>
                <a:cubicBezTo>
                  <a:pt x="274" y="84"/>
                  <a:pt x="275" y="86"/>
                  <a:pt x="277" y="87"/>
                </a:cubicBezTo>
                <a:cubicBezTo>
                  <a:pt x="280" y="89"/>
                  <a:pt x="285" y="92"/>
                  <a:pt x="294" y="92"/>
                </a:cubicBezTo>
                <a:cubicBezTo>
                  <a:pt x="300" y="92"/>
                  <a:pt x="305" y="90"/>
                  <a:pt x="308" y="88"/>
                </a:cubicBezTo>
                <a:cubicBezTo>
                  <a:pt x="312" y="86"/>
                  <a:pt x="313" y="84"/>
                  <a:pt x="314" y="83"/>
                </a:cubicBezTo>
                <a:cubicBezTo>
                  <a:pt x="314" y="82"/>
                  <a:pt x="314" y="82"/>
                  <a:pt x="314" y="82"/>
                </a:cubicBezTo>
                <a:cubicBezTo>
                  <a:pt x="314" y="82"/>
                  <a:pt x="314" y="82"/>
                  <a:pt x="314" y="82"/>
                </a:cubicBezTo>
                <a:cubicBezTo>
                  <a:pt x="314" y="82"/>
                  <a:pt x="315" y="82"/>
                  <a:pt x="315" y="82"/>
                </a:cubicBezTo>
                <a:cubicBezTo>
                  <a:pt x="315" y="67"/>
                  <a:pt x="315" y="67"/>
                  <a:pt x="315" y="67"/>
                </a:cubicBezTo>
                <a:cubicBezTo>
                  <a:pt x="323" y="60"/>
                  <a:pt x="328" y="49"/>
                  <a:pt x="328" y="37"/>
                </a:cubicBezTo>
                <a:cubicBezTo>
                  <a:pt x="328" y="17"/>
                  <a:pt x="313" y="0"/>
                  <a:pt x="294" y="0"/>
                </a:cubicBezTo>
                <a:cubicBezTo>
                  <a:pt x="274" y="0"/>
                  <a:pt x="259" y="17"/>
                  <a:pt x="259" y="37"/>
                </a:cubicBezTo>
                <a:cubicBezTo>
                  <a:pt x="259" y="49"/>
                  <a:pt x="264" y="60"/>
                  <a:pt x="272" y="67"/>
                </a:cubicBezTo>
                <a:close/>
                <a:moveTo>
                  <a:pt x="506" y="182"/>
                </a:moveTo>
                <a:cubicBezTo>
                  <a:pt x="506" y="182"/>
                  <a:pt x="507" y="181"/>
                  <a:pt x="507" y="181"/>
                </a:cubicBezTo>
                <a:cubicBezTo>
                  <a:pt x="507" y="187"/>
                  <a:pt x="507" y="187"/>
                  <a:pt x="507" y="187"/>
                </a:cubicBezTo>
                <a:cubicBezTo>
                  <a:pt x="507" y="188"/>
                  <a:pt x="507" y="188"/>
                  <a:pt x="508" y="188"/>
                </a:cubicBezTo>
                <a:cubicBezTo>
                  <a:pt x="508" y="188"/>
                  <a:pt x="508" y="188"/>
                  <a:pt x="508" y="188"/>
                </a:cubicBezTo>
                <a:cubicBezTo>
                  <a:pt x="508" y="188"/>
                  <a:pt x="508" y="188"/>
                  <a:pt x="508" y="188"/>
                </a:cubicBezTo>
                <a:cubicBezTo>
                  <a:pt x="508" y="188"/>
                  <a:pt x="508" y="188"/>
                  <a:pt x="508" y="188"/>
                </a:cubicBezTo>
                <a:cubicBezTo>
                  <a:pt x="508" y="188"/>
                  <a:pt x="508" y="189"/>
                  <a:pt x="508" y="189"/>
                </a:cubicBezTo>
                <a:cubicBezTo>
                  <a:pt x="509" y="190"/>
                  <a:pt x="510" y="191"/>
                  <a:pt x="512" y="193"/>
                </a:cubicBezTo>
                <a:cubicBezTo>
                  <a:pt x="515" y="195"/>
                  <a:pt x="520" y="198"/>
                  <a:pt x="528" y="198"/>
                </a:cubicBezTo>
                <a:cubicBezTo>
                  <a:pt x="535" y="198"/>
                  <a:pt x="540" y="196"/>
                  <a:pt x="543" y="194"/>
                </a:cubicBezTo>
                <a:cubicBezTo>
                  <a:pt x="546" y="192"/>
                  <a:pt x="548" y="189"/>
                  <a:pt x="549" y="188"/>
                </a:cubicBezTo>
                <a:cubicBezTo>
                  <a:pt x="549" y="188"/>
                  <a:pt x="549" y="188"/>
                  <a:pt x="549" y="188"/>
                </a:cubicBezTo>
                <a:cubicBezTo>
                  <a:pt x="549" y="188"/>
                  <a:pt x="549" y="188"/>
                  <a:pt x="549" y="188"/>
                </a:cubicBezTo>
                <a:cubicBezTo>
                  <a:pt x="549" y="188"/>
                  <a:pt x="549" y="188"/>
                  <a:pt x="550" y="187"/>
                </a:cubicBezTo>
                <a:cubicBezTo>
                  <a:pt x="550" y="181"/>
                  <a:pt x="550" y="181"/>
                  <a:pt x="550" y="181"/>
                </a:cubicBezTo>
                <a:cubicBezTo>
                  <a:pt x="550" y="181"/>
                  <a:pt x="550" y="182"/>
                  <a:pt x="550" y="182"/>
                </a:cubicBezTo>
                <a:cubicBezTo>
                  <a:pt x="554" y="186"/>
                  <a:pt x="557" y="188"/>
                  <a:pt x="566" y="188"/>
                </a:cubicBezTo>
                <a:cubicBezTo>
                  <a:pt x="577" y="188"/>
                  <a:pt x="577" y="188"/>
                  <a:pt x="577" y="188"/>
                </a:cubicBezTo>
                <a:cubicBezTo>
                  <a:pt x="577" y="188"/>
                  <a:pt x="577" y="182"/>
                  <a:pt x="576" y="172"/>
                </a:cubicBezTo>
                <a:cubicBezTo>
                  <a:pt x="572" y="149"/>
                  <a:pt x="562" y="109"/>
                  <a:pt x="532" y="106"/>
                </a:cubicBezTo>
                <a:cubicBezTo>
                  <a:pt x="531" y="106"/>
                  <a:pt x="530" y="105"/>
                  <a:pt x="528" y="105"/>
                </a:cubicBezTo>
                <a:cubicBezTo>
                  <a:pt x="527" y="105"/>
                  <a:pt x="526" y="106"/>
                  <a:pt x="525" y="106"/>
                </a:cubicBezTo>
                <a:cubicBezTo>
                  <a:pt x="495" y="109"/>
                  <a:pt x="484" y="149"/>
                  <a:pt x="481" y="172"/>
                </a:cubicBezTo>
                <a:cubicBezTo>
                  <a:pt x="479" y="182"/>
                  <a:pt x="479" y="188"/>
                  <a:pt x="479" y="188"/>
                </a:cubicBezTo>
                <a:cubicBezTo>
                  <a:pt x="491" y="188"/>
                  <a:pt x="491" y="188"/>
                  <a:pt x="491" y="188"/>
                </a:cubicBezTo>
                <a:cubicBezTo>
                  <a:pt x="499" y="188"/>
                  <a:pt x="502" y="186"/>
                  <a:pt x="506" y="18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5"/>
          <p:cNvSpPr>
            <a:spLocks/>
          </p:cNvSpPr>
          <p:nvPr/>
        </p:nvSpPr>
        <p:spPr bwMode="auto">
          <a:xfrm>
            <a:off x="8250610" y="3434338"/>
            <a:ext cx="317128" cy="274637"/>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accent5">
              <a:lumMod val="60000"/>
              <a:lumOff val="40000"/>
            </a:schemeClr>
          </a:solidFill>
          <a:ln w="12700">
            <a:noFill/>
            <a:miter lim="800000"/>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99974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lstStyle/>
          <a:p>
            <a:r>
              <a:rPr lang="en-GB" altLang="en-US" dirty="0"/>
              <a:t>EPR Nuclear Waste Summary</a:t>
            </a:r>
          </a:p>
        </p:txBody>
      </p:sp>
      <p:sp>
        <p:nvSpPr>
          <p:cNvPr id="25605" name="Rectangle 3"/>
          <p:cNvSpPr>
            <a:spLocks noGrp="1" noChangeArrowheads="1"/>
          </p:cNvSpPr>
          <p:nvPr>
            <p:ph type="body" idx="1"/>
          </p:nvPr>
        </p:nvSpPr>
        <p:spPr>
          <a:xfrm>
            <a:off x="576262" y="1023938"/>
            <a:ext cx="7991476" cy="2429041"/>
          </a:xfrm>
        </p:spPr>
        <p:txBody>
          <a:bodyPr/>
          <a:lstStyle/>
          <a:p>
            <a:pPr marL="285750" indent="-285750">
              <a:buFont typeface="Arial" panose="020B0604020202020204" pitchFamily="34" charset="0"/>
              <a:buChar char="•"/>
            </a:pPr>
            <a:r>
              <a:rPr lang="en-GB" altLang="en-US" sz="1400" dirty="0"/>
              <a:t>Waste management assumptions based on prudent and practical Government Base Case</a:t>
            </a:r>
          </a:p>
          <a:p>
            <a:pPr marL="285750" lvl="1" indent="-285750">
              <a:buFont typeface="Arial" panose="020B0604020202020204" pitchFamily="34" charset="0"/>
              <a:buChar char="•"/>
            </a:pPr>
            <a:r>
              <a:rPr lang="en-GB" altLang="en-US" sz="1400" dirty="0"/>
              <a:t>LLW minimised and disposed to LLWR or successor site</a:t>
            </a:r>
          </a:p>
          <a:p>
            <a:pPr marL="285750" lvl="1" indent="-285750">
              <a:buFont typeface="Arial" panose="020B0604020202020204" pitchFamily="34" charset="0"/>
              <a:buChar char="•"/>
            </a:pPr>
            <a:r>
              <a:rPr lang="en-GB" altLang="en-US" sz="1400" dirty="0"/>
              <a:t>ILW stored and disposed of to GDF during decommissioning</a:t>
            </a:r>
          </a:p>
          <a:p>
            <a:pPr marL="285750" lvl="1" indent="-285750">
              <a:buFont typeface="Arial" panose="020B0604020202020204" pitchFamily="34" charset="0"/>
              <a:buChar char="•"/>
            </a:pPr>
            <a:r>
              <a:rPr lang="en-GB" altLang="en-US" sz="1400" dirty="0"/>
              <a:t>Spent fuel stored and disposed of to GDF following further post decommissioning storage</a:t>
            </a:r>
          </a:p>
          <a:p>
            <a:pPr marL="285750" indent="-285750">
              <a:buFont typeface="Arial" panose="020B0604020202020204" pitchFamily="34" charset="0"/>
              <a:buChar char="•"/>
            </a:pPr>
            <a:r>
              <a:rPr lang="en-GB" altLang="en-US" sz="1400" dirty="0"/>
              <a:t>Funded Decommissioning Programme to meet costs</a:t>
            </a:r>
          </a:p>
        </p:txBody>
      </p:sp>
      <p:sp>
        <p:nvSpPr>
          <p:cNvPr id="2" name="Footer Placeholder 1"/>
          <p:cNvSpPr>
            <a:spLocks noGrp="1"/>
          </p:cNvSpPr>
          <p:nvPr>
            <p:ph type="ftr" sz="quarter" idx="10"/>
          </p:nvPr>
        </p:nvSpPr>
        <p:spPr/>
        <p:txBody>
          <a:bodyPr/>
          <a:lstStyle/>
          <a:p>
            <a:pPr>
              <a:defRPr/>
            </a:pPr>
            <a:r>
              <a:rPr lang="en-GB"/>
              <a:t>UK Protect commercial   31 October 2017 Bath University ISEE Seminar</a:t>
            </a:r>
          </a:p>
        </p:txBody>
      </p:sp>
    </p:spTree>
    <p:extLst>
      <p:ext uri="{BB962C8B-B14F-4D97-AF65-F5344CB8AC3E}">
        <p14:creationId xmlns:p14="http://schemas.microsoft.com/office/powerpoint/2010/main" val="2350748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GB" altLang="en-US"/>
              <a:t>Funding Arrangements</a:t>
            </a:r>
          </a:p>
        </p:txBody>
      </p:sp>
      <p:sp>
        <p:nvSpPr>
          <p:cNvPr id="24581" name="Rectangle 3"/>
          <p:cNvSpPr>
            <a:spLocks noGrp="1" noChangeArrowheads="1"/>
          </p:cNvSpPr>
          <p:nvPr>
            <p:ph type="body" idx="1"/>
          </p:nvPr>
        </p:nvSpPr>
        <p:spPr>
          <a:xfrm>
            <a:off x="576262" y="1023938"/>
            <a:ext cx="7991476" cy="2333125"/>
          </a:xfrm>
        </p:spPr>
        <p:txBody>
          <a:bodyPr/>
          <a:lstStyle/>
          <a:p>
            <a:pPr marL="285750" indent="-285750">
              <a:buFont typeface="Arial" panose="020B0604020202020204" pitchFamily="34" charset="0"/>
              <a:buChar char="•"/>
            </a:pPr>
            <a:r>
              <a:rPr lang="en-GB" altLang="en-US" sz="1400" dirty="0"/>
              <a:t>Approved Funded Decommissioning Programme needed before construction of first structural concrete with nuclear safety significance</a:t>
            </a:r>
          </a:p>
          <a:p>
            <a:pPr marL="285750" indent="-285750">
              <a:buFont typeface="Arial" panose="020B0604020202020204" pitchFamily="34" charset="0"/>
              <a:buChar char="•"/>
            </a:pPr>
            <a:r>
              <a:rPr lang="en-GB" altLang="en-US" sz="1400" dirty="0"/>
              <a:t>Will set out costs of waste management and decommissioning and arrangements for establishment of independent fund</a:t>
            </a:r>
          </a:p>
          <a:p>
            <a:pPr marL="285750" indent="-285750">
              <a:buFont typeface="Arial" panose="020B0604020202020204" pitchFamily="34" charset="0"/>
              <a:buChar char="•"/>
            </a:pPr>
            <a:r>
              <a:rPr lang="en-GB" altLang="en-US" sz="1400" dirty="0"/>
              <a:t>Legally binding on operator – failure to meet obligations is a criminal offence</a:t>
            </a:r>
          </a:p>
          <a:p>
            <a:pPr marL="285750" indent="-285750">
              <a:buFont typeface="Arial" panose="020B0604020202020204" pitchFamily="34" charset="0"/>
              <a:buChar char="•"/>
            </a:pPr>
            <a:r>
              <a:rPr lang="en-GB" altLang="en-US" sz="1400" dirty="0"/>
              <a:t>Costs of waste disposal derived from a contract with Government</a:t>
            </a:r>
          </a:p>
          <a:p>
            <a:pPr marL="285750" indent="-285750">
              <a:buFont typeface="Arial" panose="020B0604020202020204" pitchFamily="34" charset="0"/>
              <a:buChar char="•"/>
            </a:pPr>
            <a:r>
              <a:rPr lang="en-GB" altLang="en-US" sz="1400" dirty="0"/>
              <a:t>Liability and funding for waste management and disposal expected to transfer to Government at end of reactor decommissioning </a:t>
            </a:r>
          </a:p>
        </p:txBody>
      </p:sp>
      <p:sp>
        <p:nvSpPr>
          <p:cNvPr id="2" name="Footer Placeholder 1"/>
          <p:cNvSpPr>
            <a:spLocks noGrp="1"/>
          </p:cNvSpPr>
          <p:nvPr>
            <p:ph type="ftr" sz="quarter" idx="10"/>
          </p:nvPr>
        </p:nvSpPr>
        <p:spPr/>
        <p:txBody>
          <a:bodyPr/>
          <a:lstStyle/>
          <a:p>
            <a:pPr>
              <a:defRPr/>
            </a:pPr>
            <a:r>
              <a:rPr lang="en-GB"/>
              <a:t>UK Protect commercial   31 October 2017 Bath University ISEE Seminar</a:t>
            </a:r>
          </a:p>
        </p:txBody>
      </p:sp>
      <p:sp>
        <p:nvSpPr>
          <p:cNvPr id="3" name="Slide Number Placeholder 2"/>
          <p:cNvSpPr>
            <a:spLocks noGrp="1"/>
          </p:cNvSpPr>
          <p:nvPr>
            <p:ph type="sldNum" sz="quarter" idx="11"/>
          </p:nvPr>
        </p:nvSpPr>
        <p:spPr/>
        <p:txBody>
          <a:bodyPr/>
          <a:lstStyle/>
          <a:p>
            <a:pPr>
              <a:defRPr/>
            </a:pPr>
            <a:fld id="{CA8F348E-CC09-45E3-9706-980698C9537B}" type="slidenum">
              <a:rPr lang="en-GB" altLang="en-US" smtClean="0"/>
              <a:pPr>
                <a:defRPr/>
              </a:pPr>
              <a:t>21</a:t>
            </a:fld>
            <a:endParaRPr lang="en-GB" altLang="en-US"/>
          </a:p>
        </p:txBody>
      </p:sp>
    </p:spTree>
    <p:extLst>
      <p:ext uri="{BB962C8B-B14F-4D97-AF65-F5344CB8AC3E}">
        <p14:creationId xmlns:p14="http://schemas.microsoft.com/office/powerpoint/2010/main" val="4037536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UK Protect commercial   31 October 2017 Bath University ISEE Seminar</a:t>
            </a:r>
          </a:p>
        </p:txBody>
      </p:sp>
      <p:sp>
        <p:nvSpPr>
          <p:cNvPr id="3" name="Slide Number Placeholder 2"/>
          <p:cNvSpPr>
            <a:spLocks noGrp="1"/>
          </p:cNvSpPr>
          <p:nvPr>
            <p:ph type="sldNum" sz="quarter" idx="11"/>
          </p:nvPr>
        </p:nvSpPr>
        <p:spPr/>
        <p:txBody>
          <a:bodyPr/>
          <a:lstStyle/>
          <a:p>
            <a:fld id="{CBFB73F4-BADE-4168-A9CA-306DA8EB40EF}" type="slidenum">
              <a:rPr lang="en-GB" smtClean="0"/>
              <a:pPr/>
              <a:t>22</a:t>
            </a:fld>
            <a:endParaRPr lang="en-GB" dirty="0"/>
          </a:p>
        </p:txBody>
      </p:sp>
      <p:sp>
        <p:nvSpPr>
          <p:cNvPr id="8" name="Content Placeholder 7"/>
          <p:cNvSpPr>
            <a:spLocks noGrp="1"/>
          </p:cNvSpPr>
          <p:nvPr>
            <p:ph sz="quarter" idx="12"/>
          </p:nvPr>
        </p:nvSpPr>
        <p:spPr>
          <a:xfrm>
            <a:off x="392631" y="569803"/>
            <a:ext cx="8640762" cy="3709303"/>
          </a:xfrm>
        </p:spPr>
        <p:txBody>
          <a:bodyPr/>
          <a:lstStyle/>
          <a:p>
            <a:r>
              <a:rPr lang="en-GB" sz="1400" b="1" dirty="0"/>
              <a:t>Direct Radiation</a:t>
            </a:r>
          </a:p>
          <a:p>
            <a:pPr marL="351450" lvl="2" indent="-171450">
              <a:buFont typeface="Arial" panose="020B0604020202020204" pitchFamily="34" charset="0"/>
              <a:buChar char="‒"/>
            </a:pPr>
            <a:r>
              <a:rPr lang="en-GB" sz="1400" dirty="0"/>
              <a:t>Alpha			stopped by paper</a:t>
            </a:r>
          </a:p>
          <a:p>
            <a:pPr marL="351450" lvl="2" indent="-171450">
              <a:buFont typeface="Arial" panose="020B0604020202020204" pitchFamily="34" charset="0"/>
              <a:buChar char="‒"/>
            </a:pPr>
            <a:r>
              <a:rPr lang="en-GB" sz="1400" dirty="0"/>
              <a:t>Beta			stopped by aluminium sheet</a:t>
            </a:r>
          </a:p>
          <a:p>
            <a:pPr marL="351450" lvl="2" indent="-171450">
              <a:buFont typeface="Arial" panose="020B0604020202020204" pitchFamily="34" charset="0"/>
              <a:buChar char="‒"/>
            </a:pPr>
            <a:r>
              <a:rPr lang="en-GB" sz="1400" dirty="0"/>
              <a:t>Gamma			stopped by thick concrete / water</a:t>
            </a:r>
          </a:p>
          <a:p>
            <a:pPr marL="351450" lvl="2" indent="-171450">
              <a:buFont typeface="Arial" panose="020B0604020202020204" pitchFamily="34" charset="0"/>
              <a:buChar char="‒"/>
            </a:pPr>
            <a:r>
              <a:rPr lang="en-GB" sz="1400" dirty="0"/>
              <a:t>Neutrons			stopped by thick concrete / water</a:t>
            </a:r>
          </a:p>
          <a:p>
            <a:pPr marL="0" lvl="2" indent="0">
              <a:buNone/>
            </a:pPr>
            <a:r>
              <a:rPr lang="en-GB" sz="1400" b="1" dirty="0"/>
              <a:t>Ingestion</a:t>
            </a:r>
          </a:p>
          <a:p>
            <a:pPr lvl="3">
              <a:buFont typeface="Arial" panose="020B0604020202020204" pitchFamily="34" charset="0"/>
              <a:buChar char="‒"/>
            </a:pPr>
            <a:r>
              <a:rPr lang="en-GB" sz="1400" dirty="0"/>
              <a:t>Particularly dangerous radionuclides once absorbed into the body</a:t>
            </a:r>
          </a:p>
          <a:p>
            <a:pPr lvl="3">
              <a:buFont typeface="Arial" panose="020B0604020202020204" pitchFamily="34" charset="0"/>
              <a:buChar char="‒"/>
            </a:pPr>
            <a:r>
              <a:rPr lang="en-GB" sz="1400" dirty="0"/>
              <a:t>Iodine 131 – beta radiation, concentrates in thyroid</a:t>
            </a:r>
          </a:p>
          <a:p>
            <a:pPr lvl="3">
              <a:buFont typeface="Arial" panose="020B0604020202020204" pitchFamily="34" charset="0"/>
              <a:buChar char="‒"/>
            </a:pPr>
            <a:r>
              <a:rPr lang="en-GB" sz="1400" dirty="0"/>
              <a:t>Caesium 134/137 – beta gamma radiation, concentrates in soil and food chains  Strontium 90 – beta radiation, concentrates in bones</a:t>
            </a:r>
          </a:p>
          <a:p>
            <a:pPr marL="0" lvl="2" indent="0">
              <a:buNone/>
            </a:pPr>
            <a:r>
              <a:rPr lang="en-GB" sz="1400" b="1" dirty="0"/>
              <a:t>But humans live with background radiation every day</a:t>
            </a:r>
          </a:p>
          <a:p>
            <a:pPr lvl="3"/>
            <a:r>
              <a:rPr lang="en-GB" sz="1400" dirty="0"/>
              <a:t>Average public dose – 2.7 </a:t>
            </a:r>
            <a:r>
              <a:rPr lang="en-GB" sz="1400" dirty="0" err="1"/>
              <a:t>millisieverts</a:t>
            </a:r>
            <a:endParaRPr lang="en-GB" sz="1400" dirty="0"/>
          </a:p>
          <a:p>
            <a:pPr lvl="3"/>
            <a:r>
              <a:rPr lang="en-GB" sz="1400" dirty="0"/>
              <a:t>Average dose in Cornwall – 7.8 </a:t>
            </a:r>
            <a:r>
              <a:rPr lang="en-GB" sz="1400" dirty="0" err="1"/>
              <a:t>millisieverts</a:t>
            </a:r>
            <a:endParaRPr lang="en-GB" sz="1400" dirty="0"/>
          </a:p>
          <a:p>
            <a:pPr lvl="3"/>
            <a:r>
              <a:rPr lang="en-GB" sz="1400" dirty="0"/>
              <a:t>Long haul flight – 40 – 60 </a:t>
            </a:r>
            <a:r>
              <a:rPr lang="en-GB" sz="1400" dirty="0" err="1"/>
              <a:t>microsievrts</a:t>
            </a:r>
            <a:r>
              <a:rPr lang="en-GB" sz="1400" dirty="0"/>
              <a:t> (1000 </a:t>
            </a:r>
            <a:r>
              <a:rPr lang="en-GB" sz="1400" dirty="0" err="1"/>
              <a:t>microsieverts</a:t>
            </a:r>
            <a:r>
              <a:rPr lang="en-GB" sz="1400" dirty="0"/>
              <a:t> = 1 </a:t>
            </a:r>
            <a:r>
              <a:rPr lang="en-GB" sz="1400" dirty="0" err="1"/>
              <a:t>millisievert</a:t>
            </a:r>
            <a:r>
              <a:rPr lang="en-GB" sz="1400" dirty="0"/>
              <a:t>)</a:t>
            </a:r>
          </a:p>
          <a:p>
            <a:pPr marL="180000" lvl="3" indent="0">
              <a:buNone/>
            </a:pPr>
            <a:r>
              <a:rPr lang="en-GB" dirty="0"/>
              <a:t>		</a:t>
            </a:r>
            <a:endParaRPr lang="en-GB" b="0" dirty="0"/>
          </a:p>
        </p:txBody>
      </p:sp>
      <p:sp>
        <p:nvSpPr>
          <p:cNvPr id="7" name="Title 6"/>
          <p:cNvSpPr>
            <a:spLocks noGrp="1"/>
          </p:cNvSpPr>
          <p:nvPr>
            <p:ph type="title"/>
          </p:nvPr>
        </p:nvSpPr>
        <p:spPr>
          <a:xfrm>
            <a:off x="261937" y="210199"/>
            <a:ext cx="7991476" cy="276999"/>
          </a:xfrm>
        </p:spPr>
        <p:txBody>
          <a:bodyPr/>
          <a:lstStyle/>
          <a:p>
            <a:r>
              <a:rPr lang="en-GB" dirty="0"/>
              <a:t>Radiation and routes to human harm</a:t>
            </a:r>
          </a:p>
        </p:txBody>
      </p:sp>
      <p:pic>
        <p:nvPicPr>
          <p:cNvPr id="9" name="Content Placeholder 14"/>
          <p:cNvPicPr>
            <a:picLocks noChangeAspect="1"/>
          </p:cNvPicPr>
          <p:nvPr/>
        </p:nvPicPr>
        <p:blipFill>
          <a:blip r:embed="rId3"/>
          <a:stretch>
            <a:fillRect/>
          </a:stretch>
        </p:blipFill>
        <p:spPr>
          <a:xfrm>
            <a:off x="1619250" y="1236684"/>
            <a:ext cx="622300" cy="1038247"/>
          </a:xfrm>
          <a:prstGeom prst="rect">
            <a:avLst/>
          </a:prstGeom>
        </p:spPr>
      </p:pic>
    </p:spTree>
    <p:extLst>
      <p:ext uri="{BB962C8B-B14F-4D97-AF65-F5344CB8AC3E}">
        <p14:creationId xmlns:p14="http://schemas.microsoft.com/office/powerpoint/2010/main" val="711716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8"/>
          <p:cNvSpPr>
            <a:spLocks noGrp="1" noChangeArrowheads="1"/>
          </p:cNvSpPr>
          <p:nvPr>
            <p:ph type="sldNum" sz="quarter" idx="11"/>
          </p:nvPr>
        </p:nvSpPr>
        <p:spPr>
          <a:xfrm>
            <a:off x="1437474" y="3655913"/>
            <a:ext cx="82955" cy="92333"/>
          </a:xfrm>
          <a:noFill/>
        </p:spPr>
        <p:txBody>
          <a:bodyPr/>
          <a:lstStyle>
            <a:lvl1pPr>
              <a:defRPr sz="1200">
                <a:solidFill>
                  <a:schemeClr val="tx1"/>
                </a:solidFill>
                <a:latin typeface="Arial" panose="020B0604020202020204" pitchFamily="34" charset="0"/>
                <a:cs typeface="Arial" panose="020B0604020202020204" pitchFamily="34" charset="0"/>
              </a:defRPr>
            </a:lvl1pPr>
            <a:lvl2pPr marL="557213" indent="-214313">
              <a:defRPr sz="1200">
                <a:solidFill>
                  <a:schemeClr val="tx1"/>
                </a:solidFill>
                <a:latin typeface="Arial" panose="020B0604020202020204" pitchFamily="34" charset="0"/>
                <a:cs typeface="Arial" panose="020B0604020202020204" pitchFamily="34" charset="0"/>
              </a:defRPr>
            </a:lvl2pPr>
            <a:lvl3pPr marL="857250" indent="-171450">
              <a:defRPr sz="1200">
                <a:solidFill>
                  <a:schemeClr val="tx1"/>
                </a:solidFill>
                <a:latin typeface="Arial" panose="020B0604020202020204" pitchFamily="34" charset="0"/>
                <a:cs typeface="Arial" panose="020B0604020202020204" pitchFamily="34" charset="0"/>
              </a:defRPr>
            </a:lvl3pPr>
            <a:lvl4pPr marL="1200150" indent="-171450">
              <a:defRPr sz="1200">
                <a:solidFill>
                  <a:schemeClr val="tx1"/>
                </a:solidFill>
                <a:latin typeface="Arial" panose="020B0604020202020204" pitchFamily="34" charset="0"/>
                <a:cs typeface="Arial" panose="020B0604020202020204" pitchFamily="34" charset="0"/>
              </a:defRPr>
            </a:lvl4pPr>
            <a:lvl5pPr marL="1543050" indent="-171450">
              <a:defRPr sz="12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fld id="{01035DA3-546D-4F36-9EC2-95DBC82814E8}" type="slidenum">
              <a:rPr lang="en-GB" altLang="en-US" sz="600">
                <a:solidFill>
                  <a:srgbClr val="6B6C6E"/>
                </a:solidFill>
                <a:latin typeface="Frutiger LT 45 Light" panose="020B0402020204020204" pitchFamily="34" charset="0"/>
              </a:rPr>
              <a:pPr/>
              <a:t>23</a:t>
            </a:fld>
            <a:endParaRPr lang="en-GB" altLang="en-US" sz="600">
              <a:solidFill>
                <a:srgbClr val="6B6C6E"/>
              </a:solidFill>
              <a:latin typeface="Frutiger LT 45 Light" panose="020B0402020204020204" pitchFamily="34" charset="0"/>
            </a:endParaRPr>
          </a:p>
        </p:txBody>
      </p:sp>
      <p:sp>
        <p:nvSpPr>
          <p:cNvPr id="9220" name="Rectangle 2"/>
          <p:cNvSpPr>
            <a:spLocks noGrp="1" noChangeArrowheads="1"/>
          </p:cNvSpPr>
          <p:nvPr>
            <p:ph type="title"/>
          </p:nvPr>
        </p:nvSpPr>
        <p:spPr>
          <a:xfrm>
            <a:off x="1689498" y="86916"/>
            <a:ext cx="5960269" cy="276999"/>
          </a:xfrm>
        </p:spPr>
        <p:txBody>
          <a:bodyPr/>
          <a:lstStyle/>
          <a:p>
            <a:r>
              <a:rPr lang="en-GB" altLang="en-US"/>
              <a:t>Annual outputs from a single UK EPR</a:t>
            </a:r>
          </a:p>
        </p:txBody>
      </p:sp>
      <p:sp>
        <p:nvSpPr>
          <p:cNvPr id="9221" name="AutoShape 3"/>
          <p:cNvSpPr>
            <a:spLocks noChangeArrowheads="1"/>
          </p:cNvSpPr>
          <p:nvPr/>
        </p:nvSpPr>
        <p:spPr bwMode="auto">
          <a:xfrm>
            <a:off x="5750719" y="2158604"/>
            <a:ext cx="411956" cy="554831"/>
          </a:xfrm>
          <a:prstGeom prst="rightArrow">
            <a:avLst>
              <a:gd name="adj1" fmla="val 50000"/>
              <a:gd name="adj2" fmla="val 25000"/>
            </a:avLst>
          </a:prstGeom>
          <a:solidFill>
            <a:srgbClr val="FD656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9222" name="Text Box 4"/>
          <p:cNvSpPr txBox="1">
            <a:spLocks noChangeArrowheads="1"/>
          </p:cNvSpPr>
          <p:nvPr/>
        </p:nvSpPr>
        <p:spPr bwMode="auto">
          <a:xfrm>
            <a:off x="6321029" y="1545432"/>
            <a:ext cx="1046559" cy="2146742"/>
          </a:xfrm>
          <a:prstGeom prst="rect">
            <a:avLst/>
          </a:prstGeom>
          <a:solidFill>
            <a:srgbClr val="FD656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571500" indent="-2936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143000" indent="-2809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714500" indent="-304800"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2286000" indent="-269875"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7432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32004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36576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41148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pPr algn="ctr">
              <a:spcBef>
                <a:spcPct val="50000"/>
              </a:spcBef>
              <a:buFontTx/>
              <a:buNone/>
            </a:pPr>
            <a:endParaRPr lang="en-US" altLang="en-US" sz="1200">
              <a:latin typeface="Times New Roman" panose="02020603050405020304" pitchFamily="18" charset="0"/>
            </a:endParaRPr>
          </a:p>
          <a:p>
            <a:pPr algn="ctr">
              <a:spcBef>
                <a:spcPct val="50000"/>
              </a:spcBef>
              <a:buFontTx/>
              <a:buNone/>
            </a:pPr>
            <a:r>
              <a:rPr lang="en-US" altLang="en-US" sz="1200">
                <a:latin typeface="Times New Roman" panose="02020603050405020304" pitchFamily="18" charset="0"/>
              </a:rPr>
              <a:t>12.5TWh* of  electricity produced per year - enough electricity for approx 2.5m homes.</a:t>
            </a:r>
          </a:p>
          <a:p>
            <a:pPr algn="ctr">
              <a:spcBef>
                <a:spcPct val="50000"/>
              </a:spcBef>
              <a:buFontTx/>
              <a:buNone/>
            </a:pPr>
            <a:endParaRPr lang="en-US" altLang="en-US" sz="1200">
              <a:latin typeface="Times New Roman" panose="02020603050405020304" pitchFamily="18" charset="0"/>
            </a:endParaRPr>
          </a:p>
          <a:p>
            <a:pPr algn="ctr">
              <a:spcBef>
                <a:spcPct val="0"/>
              </a:spcBef>
              <a:buFontTx/>
              <a:buNone/>
            </a:pPr>
            <a:r>
              <a:rPr lang="en-GB" altLang="en-US" sz="675">
                <a:latin typeface="Arial" panose="020B0604020202020204" pitchFamily="34" charset="0"/>
              </a:rPr>
              <a:t>* 1 TWh  = 1 billion kWh</a:t>
            </a:r>
            <a:endParaRPr lang="en-US" altLang="en-US" sz="675">
              <a:latin typeface="Times New Roman" panose="02020603050405020304" pitchFamily="18" charset="0"/>
            </a:endParaRPr>
          </a:p>
        </p:txBody>
      </p:sp>
      <p:sp>
        <p:nvSpPr>
          <p:cNvPr id="9223" name="AutoShape 5"/>
          <p:cNvSpPr>
            <a:spLocks noChangeArrowheads="1"/>
          </p:cNvSpPr>
          <p:nvPr/>
        </p:nvSpPr>
        <p:spPr bwMode="auto">
          <a:xfrm>
            <a:off x="2914650" y="1866900"/>
            <a:ext cx="342900" cy="228600"/>
          </a:xfrm>
          <a:prstGeom prst="leftArrow">
            <a:avLst>
              <a:gd name="adj1" fmla="val 50000"/>
              <a:gd name="adj2" fmla="val 37500"/>
            </a:avLst>
          </a:prstGeom>
          <a:solidFill>
            <a:srgbClr val="CDCBCC"/>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9224" name="Text Box 6"/>
          <p:cNvSpPr txBox="1">
            <a:spLocks noChangeArrowheads="1"/>
          </p:cNvSpPr>
          <p:nvPr/>
        </p:nvSpPr>
        <p:spPr bwMode="auto">
          <a:xfrm>
            <a:off x="1771650" y="1695450"/>
            <a:ext cx="1028700" cy="646331"/>
          </a:xfrm>
          <a:prstGeom prst="rect">
            <a:avLst/>
          </a:prstGeom>
          <a:solidFill>
            <a:srgbClr val="CDCBCC"/>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571500" indent="-2936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143000" indent="-2809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714500" indent="-304800"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2286000" indent="-269875"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7432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32004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36576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41148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pPr algn="ctr">
              <a:spcBef>
                <a:spcPct val="50000"/>
              </a:spcBef>
              <a:buFontTx/>
              <a:buNone/>
            </a:pPr>
            <a:r>
              <a:rPr lang="en-US" altLang="en-US" sz="1200">
                <a:latin typeface="Times New Roman" panose="02020603050405020304" pitchFamily="18" charset="0"/>
              </a:rPr>
              <a:t>30 Te (U) spent fuel produced</a:t>
            </a:r>
            <a:r>
              <a:rPr lang="en-US" altLang="en-US" sz="900">
                <a:latin typeface="Times New Roman" panose="02020603050405020304" pitchFamily="18" charset="0"/>
              </a:rPr>
              <a:t>****</a:t>
            </a:r>
          </a:p>
        </p:txBody>
      </p:sp>
      <p:sp>
        <p:nvSpPr>
          <p:cNvPr id="9225" name="AutoShape 7"/>
          <p:cNvSpPr>
            <a:spLocks noChangeArrowheads="1"/>
          </p:cNvSpPr>
          <p:nvPr/>
        </p:nvSpPr>
        <p:spPr bwMode="auto">
          <a:xfrm rot="18589576">
            <a:off x="3558946" y="1330303"/>
            <a:ext cx="256016" cy="317263"/>
          </a:xfrm>
          <a:prstGeom prst="upArrow">
            <a:avLst>
              <a:gd name="adj1" fmla="val 50000"/>
              <a:gd name="adj2" fmla="val 34091"/>
            </a:avLst>
          </a:prstGeom>
          <a:solidFill>
            <a:srgbClr val="B9FBFD"/>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9226" name="Text Box 8"/>
          <p:cNvSpPr txBox="1">
            <a:spLocks noChangeArrowheads="1"/>
          </p:cNvSpPr>
          <p:nvPr/>
        </p:nvSpPr>
        <p:spPr bwMode="auto">
          <a:xfrm>
            <a:off x="2036012" y="623490"/>
            <a:ext cx="1445419" cy="900246"/>
          </a:xfrm>
          <a:prstGeom prst="rect">
            <a:avLst/>
          </a:prstGeom>
          <a:solidFill>
            <a:srgbClr val="B9FBFD"/>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571500" indent="-2936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143000" indent="-2809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714500" indent="-304800"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2286000" indent="-269875"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7432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32004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36576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41148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pPr algn="ctr">
              <a:spcBef>
                <a:spcPct val="50000"/>
              </a:spcBef>
              <a:buFontTx/>
              <a:buNone/>
            </a:pPr>
            <a:r>
              <a:rPr lang="en-US" altLang="en-US" sz="1050" dirty="0">
                <a:latin typeface="Times New Roman" panose="02020603050405020304" pitchFamily="18" charset="0"/>
              </a:rPr>
              <a:t>Dose to most exposed Adult from Radioactivity discharged to air  (0.004 </a:t>
            </a:r>
            <a:r>
              <a:rPr lang="en-US" altLang="en-US" sz="1050" dirty="0" err="1">
                <a:latin typeface="Times New Roman" panose="02020603050405020304" pitchFamily="18" charset="0"/>
              </a:rPr>
              <a:t>mSv</a:t>
            </a:r>
            <a:r>
              <a:rPr lang="en-US" altLang="en-US" sz="1050" dirty="0">
                <a:latin typeface="Times New Roman" panose="02020603050405020304" pitchFamily="18" charset="0"/>
              </a:rPr>
              <a:t>)</a:t>
            </a:r>
            <a:r>
              <a:rPr lang="en-US" altLang="en-US" sz="900" dirty="0">
                <a:latin typeface="Times New Roman" panose="02020603050405020304" pitchFamily="18" charset="0"/>
              </a:rPr>
              <a:t>**</a:t>
            </a:r>
          </a:p>
        </p:txBody>
      </p:sp>
      <p:sp>
        <p:nvSpPr>
          <p:cNvPr id="9227" name="AutoShape 9"/>
          <p:cNvSpPr>
            <a:spLocks noChangeArrowheads="1"/>
          </p:cNvSpPr>
          <p:nvPr/>
        </p:nvSpPr>
        <p:spPr bwMode="auto">
          <a:xfrm rot="2725276">
            <a:off x="4935141" y="1190626"/>
            <a:ext cx="240506" cy="485775"/>
          </a:xfrm>
          <a:prstGeom prst="upArrow">
            <a:avLst>
              <a:gd name="adj1" fmla="val 50000"/>
              <a:gd name="adj2" fmla="val 50495"/>
            </a:avLst>
          </a:prstGeom>
          <a:solidFill>
            <a:srgbClr val="B9FBFD"/>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9228" name="Text Box 10"/>
          <p:cNvSpPr txBox="1">
            <a:spLocks noChangeArrowheads="1"/>
          </p:cNvSpPr>
          <p:nvPr/>
        </p:nvSpPr>
        <p:spPr bwMode="auto">
          <a:xfrm>
            <a:off x="4572000" y="776288"/>
            <a:ext cx="1321594" cy="461665"/>
          </a:xfrm>
          <a:prstGeom prst="rect">
            <a:avLst/>
          </a:prstGeom>
          <a:solidFill>
            <a:srgbClr val="B9FBFD"/>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571500" indent="-2936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143000" indent="-2809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714500" indent="-304800"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2286000" indent="-269875"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7432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32004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36576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41148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pPr algn="ctr">
              <a:spcBef>
                <a:spcPct val="50000"/>
              </a:spcBef>
              <a:buFontTx/>
              <a:buNone/>
            </a:pPr>
            <a:r>
              <a:rPr lang="en-US" altLang="en-US" sz="1200">
                <a:latin typeface="Times New Roman" panose="02020603050405020304" pitchFamily="18" charset="0"/>
              </a:rPr>
              <a:t>Negligible CO</a:t>
            </a:r>
            <a:r>
              <a:rPr lang="en-US" altLang="en-US" sz="1200" baseline="-25000">
                <a:latin typeface="Times New Roman" panose="02020603050405020304" pitchFamily="18" charset="0"/>
              </a:rPr>
              <a:t>2</a:t>
            </a:r>
            <a:r>
              <a:rPr lang="en-US" altLang="en-US" sz="1200">
                <a:latin typeface="Times New Roman" panose="02020603050405020304" pitchFamily="18" charset="0"/>
              </a:rPr>
              <a:t>, NO</a:t>
            </a:r>
            <a:r>
              <a:rPr lang="en-US" altLang="en-US" sz="1200" baseline="-25000">
                <a:latin typeface="Times New Roman" panose="02020603050405020304" pitchFamily="18" charset="0"/>
              </a:rPr>
              <a:t>X</a:t>
            </a:r>
            <a:r>
              <a:rPr lang="en-US" altLang="en-US" sz="1200">
                <a:latin typeface="Times New Roman" panose="02020603050405020304" pitchFamily="18" charset="0"/>
              </a:rPr>
              <a:t>, SO</a:t>
            </a:r>
            <a:r>
              <a:rPr lang="en-US" altLang="en-US" sz="1200" baseline="-25000">
                <a:latin typeface="Times New Roman" panose="02020603050405020304" pitchFamily="18" charset="0"/>
              </a:rPr>
              <a:t>2</a:t>
            </a:r>
          </a:p>
        </p:txBody>
      </p:sp>
      <p:sp>
        <p:nvSpPr>
          <p:cNvPr id="9229" name="Text Box 11"/>
          <p:cNvSpPr txBox="1">
            <a:spLocks noChangeArrowheads="1"/>
          </p:cNvSpPr>
          <p:nvPr/>
        </p:nvSpPr>
        <p:spPr bwMode="auto">
          <a:xfrm>
            <a:off x="1600200" y="2667000"/>
            <a:ext cx="1200150" cy="461665"/>
          </a:xfrm>
          <a:prstGeom prst="rect">
            <a:avLst/>
          </a:prstGeom>
          <a:solidFill>
            <a:srgbClr val="CDCBCC"/>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571500" indent="-2936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143000" indent="-2809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714500" indent="-304800"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2286000" indent="-269875"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7432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32004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36576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41148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pPr algn="ctr">
              <a:spcBef>
                <a:spcPct val="50000"/>
              </a:spcBef>
              <a:buFontTx/>
              <a:buNone/>
            </a:pPr>
            <a:r>
              <a:rPr lang="en-US" altLang="en-US" sz="1200">
                <a:latin typeface="Times New Roman" panose="02020603050405020304" pitchFamily="18" charset="0"/>
              </a:rPr>
              <a:t>73.15 m</a:t>
            </a:r>
            <a:r>
              <a:rPr lang="en-US" altLang="en-US" sz="1200" baseline="30000">
                <a:latin typeface="Times New Roman" panose="02020603050405020304" pitchFamily="18" charset="0"/>
              </a:rPr>
              <a:t>3</a:t>
            </a:r>
            <a:r>
              <a:rPr lang="en-US" altLang="en-US" sz="1200">
                <a:latin typeface="Times New Roman" panose="02020603050405020304" pitchFamily="18" charset="0"/>
              </a:rPr>
              <a:t> LLW generated</a:t>
            </a:r>
            <a:r>
              <a:rPr lang="en-US" altLang="en-US" sz="900">
                <a:latin typeface="Times New Roman" panose="02020603050405020304" pitchFamily="18" charset="0"/>
              </a:rPr>
              <a:t>***</a:t>
            </a:r>
          </a:p>
        </p:txBody>
      </p:sp>
      <p:sp>
        <p:nvSpPr>
          <p:cNvPr id="9230" name="AutoShape 12"/>
          <p:cNvSpPr>
            <a:spLocks noChangeArrowheads="1"/>
          </p:cNvSpPr>
          <p:nvPr/>
        </p:nvSpPr>
        <p:spPr bwMode="auto">
          <a:xfrm>
            <a:off x="2914650" y="2781300"/>
            <a:ext cx="342900" cy="228600"/>
          </a:xfrm>
          <a:prstGeom prst="leftArrow">
            <a:avLst>
              <a:gd name="adj1" fmla="val 50000"/>
              <a:gd name="adj2" fmla="val 37500"/>
            </a:avLst>
          </a:prstGeom>
          <a:solidFill>
            <a:srgbClr val="CDCBCC"/>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9231" name="Text Box 13"/>
          <p:cNvSpPr txBox="1">
            <a:spLocks noChangeArrowheads="1"/>
          </p:cNvSpPr>
          <p:nvPr/>
        </p:nvSpPr>
        <p:spPr bwMode="auto">
          <a:xfrm>
            <a:off x="3265885" y="3780235"/>
            <a:ext cx="1143000" cy="461665"/>
          </a:xfrm>
          <a:prstGeom prst="rect">
            <a:avLst/>
          </a:prstGeom>
          <a:solidFill>
            <a:srgbClr val="CDCBCC"/>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571500" indent="-2936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143000" indent="-2809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714500" indent="-304800"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2286000" indent="-269875"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7432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32004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36576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41148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pPr algn="ctr">
              <a:spcBef>
                <a:spcPct val="50000"/>
              </a:spcBef>
              <a:buFontTx/>
              <a:buNone/>
            </a:pPr>
            <a:r>
              <a:rPr lang="en-US" altLang="en-US" sz="1200">
                <a:latin typeface="Times New Roman" panose="02020603050405020304" pitchFamily="18" charset="0"/>
              </a:rPr>
              <a:t>9.35 m</a:t>
            </a:r>
            <a:r>
              <a:rPr lang="en-US" altLang="en-US" sz="1200" baseline="30000">
                <a:latin typeface="Times New Roman" panose="02020603050405020304" pitchFamily="18" charset="0"/>
              </a:rPr>
              <a:t>3</a:t>
            </a:r>
            <a:r>
              <a:rPr lang="en-US" altLang="en-US" sz="1200">
                <a:latin typeface="Times New Roman" panose="02020603050405020304" pitchFamily="18" charset="0"/>
              </a:rPr>
              <a:t> ILW produced</a:t>
            </a:r>
            <a:r>
              <a:rPr lang="en-US" altLang="en-US" sz="900">
                <a:latin typeface="Times New Roman" panose="02020603050405020304" pitchFamily="18" charset="0"/>
              </a:rPr>
              <a:t>***</a:t>
            </a:r>
          </a:p>
        </p:txBody>
      </p:sp>
      <p:grpSp>
        <p:nvGrpSpPr>
          <p:cNvPr id="9232" name="Group 14"/>
          <p:cNvGrpSpPr>
            <a:grpSpLocks/>
          </p:cNvGrpSpPr>
          <p:nvPr/>
        </p:nvGrpSpPr>
        <p:grpSpPr bwMode="auto">
          <a:xfrm>
            <a:off x="4786313" y="3326608"/>
            <a:ext cx="1257300" cy="1354932"/>
            <a:chOff x="1674" y="3308"/>
            <a:chExt cx="1056" cy="1138"/>
          </a:xfrm>
        </p:grpSpPr>
        <p:sp>
          <p:nvSpPr>
            <p:cNvPr id="9240" name="Text Box 15"/>
            <p:cNvSpPr txBox="1">
              <a:spLocks noChangeArrowheads="1"/>
            </p:cNvSpPr>
            <p:nvPr/>
          </p:nvSpPr>
          <p:spPr bwMode="auto">
            <a:xfrm>
              <a:off x="1674" y="3690"/>
              <a:ext cx="1056" cy="756"/>
            </a:xfrm>
            <a:prstGeom prst="rect">
              <a:avLst/>
            </a:prstGeom>
            <a:solidFill>
              <a:srgbClr val="9BFDC7"/>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571500" indent="-2936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143000" indent="-280988"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714500" indent="-304800"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2286000" indent="-269875" defTabSz="7620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7432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32004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36576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4114800" indent="-269875" defTabSz="762000"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pPr algn="ctr">
                <a:spcBef>
                  <a:spcPct val="50000"/>
                </a:spcBef>
                <a:buFontTx/>
                <a:buNone/>
              </a:pPr>
              <a:r>
                <a:rPr lang="en-US" altLang="en-US" sz="1050">
                  <a:latin typeface="Times New Roman" panose="02020603050405020304" pitchFamily="18" charset="0"/>
                </a:rPr>
                <a:t>Dose to most exposed adult from Radioactivity discharged to sea (0.017 mSv)</a:t>
              </a:r>
              <a:r>
                <a:rPr lang="en-US" altLang="en-US" sz="900">
                  <a:latin typeface="Times New Roman" panose="02020603050405020304" pitchFamily="18" charset="0"/>
                </a:rPr>
                <a:t>**</a:t>
              </a:r>
            </a:p>
          </p:txBody>
        </p:sp>
        <p:sp>
          <p:nvSpPr>
            <p:cNvPr id="9241" name="AutoShape 16"/>
            <p:cNvSpPr>
              <a:spLocks noChangeArrowheads="1"/>
            </p:cNvSpPr>
            <p:nvPr/>
          </p:nvSpPr>
          <p:spPr bwMode="auto">
            <a:xfrm>
              <a:off x="2109" y="3308"/>
              <a:ext cx="192" cy="288"/>
            </a:xfrm>
            <a:prstGeom prst="downArrow">
              <a:avLst>
                <a:gd name="adj1" fmla="val 50000"/>
                <a:gd name="adj2" fmla="val 37500"/>
              </a:avLst>
            </a:prstGeom>
            <a:solidFill>
              <a:srgbClr val="9BFDC7"/>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grpSp>
      <p:sp>
        <p:nvSpPr>
          <p:cNvPr id="9233" name="Text Box 17"/>
          <p:cNvSpPr txBox="1">
            <a:spLocks noChangeArrowheads="1"/>
          </p:cNvSpPr>
          <p:nvPr/>
        </p:nvSpPr>
        <p:spPr bwMode="auto">
          <a:xfrm>
            <a:off x="6246019" y="897732"/>
            <a:ext cx="1241822" cy="323165"/>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750">
                <a:latin typeface="Times New Roman" panose="02020603050405020304" pitchFamily="18" charset="0"/>
              </a:rPr>
              <a:t>All data is average per year</a:t>
            </a:r>
          </a:p>
          <a:p>
            <a:r>
              <a:rPr lang="en-GB" altLang="en-US" sz="750">
                <a:latin typeface="Times New Roman" panose="02020603050405020304" pitchFamily="18" charset="0"/>
              </a:rPr>
              <a:t>of operation.</a:t>
            </a:r>
          </a:p>
        </p:txBody>
      </p:sp>
      <p:sp>
        <p:nvSpPr>
          <p:cNvPr id="9234" name="Text Box 18"/>
          <p:cNvSpPr txBox="1">
            <a:spLocks noChangeArrowheads="1"/>
          </p:cNvSpPr>
          <p:nvPr/>
        </p:nvSpPr>
        <p:spPr bwMode="auto">
          <a:xfrm>
            <a:off x="3626644" y="1707357"/>
            <a:ext cx="1890713" cy="1546577"/>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GB" altLang="en-US" sz="1350"/>
          </a:p>
          <a:p>
            <a:pPr algn="ctr" eaLnBrk="1" hangingPunct="1">
              <a:spcBef>
                <a:spcPct val="50000"/>
              </a:spcBef>
            </a:pPr>
            <a:endParaRPr lang="en-GB" altLang="en-US" sz="1350"/>
          </a:p>
          <a:p>
            <a:pPr algn="ctr" eaLnBrk="1" hangingPunct="1">
              <a:spcBef>
                <a:spcPct val="50000"/>
              </a:spcBef>
            </a:pPr>
            <a:r>
              <a:rPr lang="en-GB" altLang="en-US" sz="1350"/>
              <a:t>Photo of EPR</a:t>
            </a:r>
          </a:p>
          <a:p>
            <a:pPr algn="ctr" eaLnBrk="1" hangingPunct="1">
              <a:spcBef>
                <a:spcPct val="50000"/>
              </a:spcBef>
            </a:pPr>
            <a:endParaRPr lang="en-GB" altLang="en-US" sz="1350"/>
          </a:p>
          <a:p>
            <a:pPr algn="ctr" eaLnBrk="1" hangingPunct="1">
              <a:spcBef>
                <a:spcPct val="50000"/>
              </a:spcBef>
            </a:pPr>
            <a:endParaRPr lang="en-GB" altLang="en-US" sz="1350"/>
          </a:p>
        </p:txBody>
      </p:sp>
      <p:sp>
        <p:nvSpPr>
          <p:cNvPr id="9235" name="AutoShape 19"/>
          <p:cNvSpPr>
            <a:spLocks noChangeArrowheads="1"/>
          </p:cNvSpPr>
          <p:nvPr/>
        </p:nvSpPr>
        <p:spPr bwMode="auto">
          <a:xfrm rot="16200000">
            <a:off x="3762375" y="3381375"/>
            <a:ext cx="342900" cy="228600"/>
          </a:xfrm>
          <a:prstGeom prst="leftArrow">
            <a:avLst>
              <a:gd name="adj1" fmla="val 50000"/>
              <a:gd name="adj2" fmla="val 37500"/>
            </a:avLst>
          </a:prstGeom>
          <a:solidFill>
            <a:srgbClr val="CDCBCC"/>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9236" name="Text Box 21"/>
          <p:cNvSpPr txBox="1">
            <a:spLocks noChangeArrowheads="1"/>
          </p:cNvSpPr>
          <p:nvPr/>
        </p:nvSpPr>
        <p:spPr bwMode="auto">
          <a:xfrm>
            <a:off x="6137672" y="3800475"/>
            <a:ext cx="1728788" cy="784830"/>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750">
                <a:latin typeface="Times New Roman" panose="02020603050405020304" pitchFamily="18" charset="0"/>
              </a:rPr>
              <a:t>** Dose data from GDA. PCER</a:t>
            </a:r>
          </a:p>
          <a:p>
            <a:r>
              <a:rPr lang="en-GB" altLang="en-US" sz="750">
                <a:latin typeface="Times New Roman" panose="02020603050405020304" pitchFamily="18" charset="0"/>
              </a:rPr>
              <a:t>Chapter 11: Radiological Impact</a:t>
            </a:r>
          </a:p>
          <a:p>
            <a:r>
              <a:rPr lang="en-GB" altLang="en-US" sz="750">
                <a:latin typeface="Times New Roman" panose="02020603050405020304" pitchFamily="18" charset="0"/>
              </a:rPr>
              <a:t>Assessment, Issue 1.</a:t>
            </a:r>
          </a:p>
          <a:p>
            <a:r>
              <a:rPr lang="en-GB" altLang="en-US" sz="750">
                <a:latin typeface="Times New Roman" panose="02020603050405020304" pitchFamily="18" charset="0"/>
              </a:rPr>
              <a:t>Note: Individual typical total dose in the UK varies between 2.3 to 7.3 mSv per year.</a:t>
            </a:r>
          </a:p>
        </p:txBody>
      </p:sp>
      <p:sp>
        <p:nvSpPr>
          <p:cNvPr id="9237" name="Text Box 22"/>
          <p:cNvSpPr txBox="1">
            <a:spLocks noChangeArrowheads="1"/>
          </p:cNvSpPr>
          <p:nvPr/>
        </p:nvSpPr>
        <p:spPr bwMode="auto">
          <a:xfrm>
            <a:off x="2736056" y="4300538"/>
            <a:ext cx="1824538" cy="323165"/>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750">
                <a:latin typeface="Times New Roman" panose="02020603050405020304" pitchFamily="18" charset="0"/>
              </a:rPr>
              <a:t>*** Waste volumes from GDA. PCER</a:t>
            </a:r>
          </a:p>
          <a:p>
            <a:r>
              <a:rPr lang="en-GB" altLang="en-US" sz="750">
                <a:latin typeface="Times New Roman" panose="02020603050405020304" pitchFamily="18" charset="0"/>
              </a:rPr>
              <a:t>Chapter 6: Discharge and Waste, Issue 02.</a:t>
            </a:r>
          </a:p>
        </p:txBody>
      </p:sp>
      <p:sp>
        <p:nvSpPr>
          <p:cNvPr id="9238" name="Text Box 23"/>
          <p:cNvSpPr txBox="1">
            <a:spLocks noChangeArrowheads="1"/>
          </p:cNvSpPr>
          <p:nvPr/>
        </p:nvSpPr>
        <p:spPr bwMode="auto">
          <a:xfrm>
            <a:off x="1429840" y="3297712"/>
            <a:ext cx="1598515" cy="669414"/>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750" dirty="0">
                <a:latin typeface="Times New Roman" panose="02020603050405020304" pitchFamily="18" charset="0"/>
              </a:rPr>
              <a:t>**** From GDA assessment:</a:t>
            </a:r>
          </a:p>
          <a:p>
            <a:r>
              <a:rPr lang="en-GB" altLang="en-US" sz="750" dirty="0">
                <a:latin typeface="Times New Roman" panose="02020603050405020304" pitchFamily="18" charset="0"/>
              </a:rPr>
              <a:t>1 fuel assembly = 527.5kg Uranium.</a:t>
            </a:r>
          </a:p>
          <a:p>
            <a:r>
              <a:rPr lang="en-GB" altLang="en-US" sz="750" dirty="0">
                <a:latin typeface="Times New Roman" panose="02020603050405020304" pitchFamily="18" charset="0"/>
              </a:rPr>
              <a:t>Total 3400 fuel assemblies/60 years.</a:t>
            </a:r>
          </a:p>
          <a:p>
            <a:r>
              <a:rPr lang="en-GB" altLang="en-US" sz="750" dirty="0">
                <a:latin typeface="Times New Roman" panose="02020603050405020304" pitchFamily="18" charset="0"/>
              </a:rPr>
              <a:t>Therefore, 57 SFA’s per year.</a:t>
            </a:r>
          </a:p>
          <a:p>
            <a:r>
              <a:rPr lang="en-GB" altLang="en-US" sz="750" dirty="0">
                <a:latin typeface="Times New Roman" panose="02020603050405020304" pitchFamily="18" charset="0"/>
              </a:rPr>
              <a:t>57 x 527.5 = 30067.5kg (1.5m</a:t>
            </a:r>
            <a:r>
              <a:rPr lang="en-GB" altLang="en-US" sz="750" baseline="30000" dirty="0">
                <a:latin typeface="Times New Roman" panose="02020603050405020304" pitchFamily="18" charset="0"/>
              </a:rPr>
              <a:t>3</a:t>
            </a:r>
            <a:r>
              <a:rPr lang="en-GB" altLang="en-US" sz="750" dirty="0">
                <a:latin typeface="Times New Roman" panose="02020603050405020304" pitchFamily="18" charset="0"/>
              </a:rPr>
              <a:t>).</a:t>
            </a:r>
          </a:p>
        </p:txBody>
      </p:sp>
      <p:pic>
        <p:nvPicPr>
          <p:cNvPr id="9239" name="Picture 24" descr="Synthesis image representing the future Flamanville 3 EPR site, aerial view no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10" y="1599010"/>
            <a:ext cx="2466975"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GB"/>
              <a:t>UK Protect commercial   31 October 2017 Bath University ISEE Seminar</a:t>
            </a:r>
            <a:endParaRPr lang="en-GB" dirty="0"/>
          </a:p>
        </p:txBody>
      </p:sp>
    </p:spTree>
    <p:extLst>
      <p:ext uri="{BB962C8B-B14F-4D97-AF65-F5344CB8AC3E}">
        <p14:creationId xmlns:p14="http://schemas.microsoft.com/office/powerpoint/2010/main" val="1486606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r>
              <a:rPr lang="en-GB" altLang="en-US"/>
              <a:t>Low Level Waste (LLW)</a:t>
            </a:r>
          </a:p>
        </p:txBody>
      </p:sp>
      <p:sp>
        <p:nvSpPr>
          <p:cNvPr id="11269" name="Rectangle 48"/>
          <p:cNvSpPr>
            <a:spLocks noChangeArrowheads="1"/>
          </p:cNvSpPr>
          <p:nvPr/>
        </p:nvSpPr>
        <p:spPr bwMode="auto">
          <a:xfrm>
            <a:off x="1709737" y="1006079"/>
            <a:ext cx="2700338"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a:lstStyle>
            <a:lvl1pPr marL="363538" indent="-363538">
              <a:spcBef>
                <a:spcPct val="20000"/>
              </a:spcBef>
              <a:buChar char="•"/>
              <a:defRPr sz="2400">
                <a:solidFill>
                  <a:schemeClr val="tx1"/>
                </a:solidFill>
                <a:latin typeface="Frutiger LT 45 Light" panose="020B0402020204020204" pitchFamily="34" charset="0"/>
                <a:cs typeface="Arial" panose="020B0604020202020204" pitchFamily="34" charset="0"/>
              </a:defRPr>
            </a:lvl1pPr>
            <a:lvl2pPr marL="746125" indent="-293688">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2pPr>
            <a:lvl3pPr marL="1028700" indent="-280988">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3pPr>
            <a:lvl4pPr marL="1335088" indent="-304800">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4pPr>
            <a:lvl5pPr marL="1606550" indent="-269875">
              <a:spcBef>
                <a:spcPct val="20000"/>
              </a:spcBef>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5pPr>
            <a:lvl6pPr marL="2063750" indent="-269875"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6pPr>
            <a:lvl7pPr marL="2520950" indent="-269875"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7pPr>
            <a:lvl8pPr marL="2978150" indent="-269875"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8pPr>
            <a:lvl9pPr marL="3435350" indent="-269875" eaLnBrk="0" fontAlgn="base" hangingPunct="0">
              <a:spcBef>
                <a:spcPct val="20000"/>
              </a:spcBef>
              <a:spcAft>
                <a:spcPct val="0"/>
              </a:spcAft>
              <a:buFont typeface="Arial" panose="020B0604020202020204" pitchFamily="34" charset="0"/>
              <a:buChar char="-"/>
              <a:defRPr sz="2400">
                <a:solidFill>
                  <a:schemeClr val="tx1"/>
                </a:solidFill>
                <a:latin typeface="Frutiger LT 45 Light" panose="020B0402020204020204" pitchFamily="34" charset="0"/>
                <a:cs typeface="Arial" panose="020B0604020202020204" pitchFamily="34" charset="0"/>
              </a:defRPr>
            </a:lvl9pPr>
          </a:lstStyle>
          <a:p>
            <a:r>
              <a:rPr lang="en-GB" altLang="en-US" sz="1350" dirty="0"/>
              <a:t>Comprises materials from routine operations with low levels of radioactive contamination.</a:t>
            </a:r>
          </a:p>
          <a:p>
            <a:r>
              <a:rPr lang="en-GB" altLang="en-US" sz="1350" dirty="0"/>
              <a:t>Treated and disposed of through a variety of routes including the national LLW Repository (the LLWR) and commercial incinerators</a:t>
            </a:r>
          </a:p>
          <a:p>
            <a:r>
              <a:rPr lang="en-GB" altLang="en-US" sz="1350" dirty="0"/>
              <a:t>A sub-set of LLW is categorised as Very Low Level Waste (VLLW) which may be suitable for </a:t>
            </a:r>
            <a:r>
              <a:rPr lang="en-GB" altLang="en-US" sz="1400" dirty="0"/>
              <a:t>alternative</a:t>
            </a:r>
            <a:r>
              <a:rPr lang="en-GB" altLang="en-US" sz="1350" dirty="0"/>
              <a:t> disposal or treatment routes. </a:t>
            </a:r>
          </a:p>
          <a:p>
            <a:pPr>
              <a:buFontTx/>
              <a:buNone/>
            </a:pPr>
            <a:endParaRPr lang="en-GB" altLang="en-US" sz="1350" dirty="0"/>
          </a:p>
        </p:txBody>
      </p:sp>
      <p:pic>
        <p:nvPicPr>
          <p:cNvPr id="1127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4887" y="1168004"/>
            <a:ext cx="2834879" cy="1891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GB" altLang="en-US"/>
              <a:t>UK Protect commercial   31 October 2017 Bath University ISEE Seminar</a:t>
            </a:r>
          </a:p>
        </p:txBody>
      </p:sp>
      <p:sp>
        <p:nvSpPr>
          <p:cNvPr id="3" name="Slide Number Placeholder 2"/>
          <p:cNvSpPr>
            <a:spLocks noGrp="1"/>
          </p:cNvSpPr>
          <p:nvPr>
            <p:ph type="sldNum" sz="quarter" idx="11"/>
          </p:nvPr>
        </p:nvSpPr>
        <p:spPr/>
        <p:txBody>
          <a:bodyPr/>
          <a:lstStyle/>
          <a:p>
            <a:pPr>
              <a:defRPr/>
            </a:pPr>
            <a:fld id="{622E8AC3-26ED-4903-B63D-744AF1E6E97E}" type="slidenum">
              <a:rPr lang="en-GB" altLang="en-US" smtClean="0"/>
              <a:pPr>
                <a:defRPr/>
              </a:pPr>
              <a:t>24</a:t>
            </a:fld>
            <a:endParaRPr lang="en-GB" altLang="en-US"/>
          </a:p>
        </p:txBody>
      </p:sp>
    </p:spTree>
    <p:extLst>
      <p:ext uri="{BB962C8B-B14F-4D97-AF65-F5344CB8AC3E}">
        <p14:creationId xmlns:p14="http://schemas.microsoft.com/office/powerpoint/2010/main" val="212387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p:cNvSpPr>
            <a:spLocks noGrp="1" noChangeArrowheads="1"/>
          </p:cNvSpPr>
          <p:nvPr>
            <p:ph type="ftr" sz="quarter" idx="10"/>
          </p:nvPr>
        </p:nvSpPr>
        <p:spPr>
          <a:xfrm>
            <a:off x="1575197" y="3655913"/>
            <a:ext cx="2314575"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panose="020B0604020202020204" pitchFamily="34" charset="0"/>
                <a:cs typeface="Arial" panose="020B0604020202020204" pitchFamily="34" charset="0"/>
              </a:defRPr>
            </a:lvl1pPr>
            <a:lvl2pPr marL="557213" indent="-214313">
              <a:defRPr sz="1200">
                <a:solidFill>
                  <a:schemeClr val="tx1"/>
                </a:solidFill>
                <a:latin typeface="Arial" panose="020B0604020202020204" pitchFamily="34" charset="0"/>
                <a:cs typeface="Arial" panose="020B0604020202020204" pitchFamily="34" charset="0"/>
              </a:defRPr>
            </a:lvl2pPr>
            <a:lvl3pPr marL="857250" indent="-171450">
              <a:defRPr sz="1200">
                <a:solidFill>
                  <a:schemeClr val="tx1"/>
                </a:solidFill>
                <a:latin typeface="Arial" panose="020B0604020202020204" pitchFamily="34" charset="0"/>
                <a:cs typeface="Arial" panose="020B0604020202020204" pitchFamily="34" charset="0"/>
              </a:defRPr>
            </a:lvl3pPr>
            <a:lvl4pPr marL="1200150" indent="-171450">
              <a:defRPr sz="1200">
                <a:solidFill>
                  <a:schemeClr val="tx1"/>
                </a:solidFill>
                <a:latin typeface="Arial" panose="020B0604020202020204" pitchFamily="34" charset="0"/>
                <a:cs typeface="Arial" panose="020B0604020202020204" pitchFamily="34" charset="0"/>
              </a:defRPr>
            </a:lvl4pPr>
            <a:lvl5pPr marL="1543050" indent="-171450">
              <a:defRPr sz="12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r>
              <a:rPr lang="en-GB" altLang="en-US" sz="525">
                <a:solidFill>
                  <a:srgbClr val="6B6C6E"/>
                </a:solidFill>
                <a:latin typeface="Frutiger LT 45 Light" panose="020B0402020204020204" pitchFamily="34" charset="0"/>
              </a:rPr>
              <a:t>UK Protect commercial   31 October 2017 Bath University ISEE Seminar</a:t>
            </a:r>
          </a:p>
        </p:txBody>
      </p:sp>
      <p:sp>
        <p:nvSpPr>
          <p:cNvPr id="16387" name="Rectangle 8"/>
          <p:cNvSpPr>
            <a:spLocks noGrp="1" noChangeArrowheads="1"/>
          </p:cNvSpPr>
          <p:nvPr>
            <p:ph type="sldNum" sz="quarter" idx="11"/>
          </p:nvPr>
        </p:nvSpPr>
        <p:spPr>
          <a:xfrm>
            <a:off x="1437474" y="3655913"/>
            <a:ext cx="82955" cy="92333"/>
          </a:xfrm>
          <a:noFill/>
        </p:spPr>
        <p:txBody>
          <a:bodyPr/>
          <a:lstStyle>
            <a:lvl1pPr>
              <a:defRPr sz="1200">
                <a:solidFill>
                  <a:schemeClr val="tx1"/>
                </a:solidFill>
                <a:latin typeface="Arial" panose="020B0604020202020204" pitchFamily="34" charset="0"/>
                <a:cs typeface="Arial" panose="020B0604020202020204" pitchFamily="34" charset="0"/>
              </a:defRPr>
            </a:lvl1pPr>
            <a:lvl2pPr marL="557213" indent="-214313">
              <a:defRPr sz="1200">
                <a:solidFill>
                  <a:schemeClr val="tx1"/>
                </a:solidFill>
                <a:latin typeface="Arial" panose="020B0604020202020204" pitchFamily="34" charset="0"/>
                <a:cs typeface="Arial" panose="020B0604020202020204" pitchFamily="34" charset="0"/>
              </a:defRPr>
            </a:lvl2pPr>
            <a:lvl3pPr marL="857250" indent="-171450">
              <a:defRPr sz="1200">
                <a:solidFill>
                  <a:schemeClr val="tx1"/>
                </a:solidFill>
                <a:latin typeface="Arial" panose="020B0604020202020204" pitchFamily="34" charset="0"/>
                <a:cs typeface="Arial" panose="020B0604020202020204" pitchFamily="34" charset="0"/>
              </a:defRPr>
            </a:lvl3pPr>
            <a:lvl4pPr marL="1200150" indent="-171450">
              <a:defRPr sz="1200">
                <a:solidFill>
                  <a:schemeClr val="tx1"/>
                </a:solidFill>
                <a:latin typeface="Arial" panose="020B0604020202020204" pitchFamily="34" charset="0"/>
                <a:cs typeface="Arial" panose="020B0604020202020204" pitchFamily="34" charset="0"/>
              </a:defRPr>
            </a:lvl4pPr>
            <a:lvl5pPr marL="1543050" indent="-171450">
              <a:defRPr sz="1200">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fld id="{572D72AC-F733-4970-B5A4-2E7948A8B6C4}" type="slidenum">
              <a:rPr lang="en-GB" altLang="en-US" sz="600">
                <a:solidFill>
                  <a:srgbClr val="6B6C6E"/>
                </a:solidFill>
                <a:latin typeface="Frutiger LT 45 Light" panose="020B0402020204020204" pitchFamily="34" charset="0"/>
              </a:rPr>
              <a:pPr/>
              <a:t>25</a:t>
            </a:fld>
            <a:endParaRPr lang="en-GB" altLang="en-US" sz="600">
              <a:solidFill>
                <a:srgbClr val="6B6C6E"/>
              </a:solidFill>
              <a:latin typeface="Frutiger LT 45 Light" panose="020B0402020204020204" pitchFamily="34" charset="0"/>
            </a:endParaRPr>
          </a:p>
        </p:txBody>
      </p:sp>
      <p:sp>
        <p:nvSpPr>
          <p:cNvPr id="16388" name="Rectangle 2"/>
          <p:cNvSpPr>
            <a:spLocks noGrp="1" noChangeArrowheads="1"/>
          </p:cNvSpPr>
          <p:nvPr>
            <p:ph type="title"/>
          </p:nvPr>
        </p:nvSpPr>
        <p:spPr>
          <a:xfrm>
            <a:off x="1689498" y="86916"/>
            <a:ext cx="5960269" cy="276999"/>
          </a:xfrm>
        </p:spPr>
        <p:txBody>
          <a:bodyPr/>
          <a:lstStyle/>
          <a:p>
            <a:r>
              <a:rPr lang="en-GB" altLang="en-US"/>
              <a:t>ILW Management</a:t>
            </a:r>
          </a:p>
        </p:txBody>
      </p:sp>
      <p:sp>
        <p:nvSpPr>
          <p:cNvPr id="16389" name="AutoShape 3"/>
          <p:cNvSpPr>
            <a:spLocks noChangeArrowheads="1"/>
          </p:cNvSpPr>
          <p:nvPr/>
        </p:nvSpPr>
        <p:spPr bwMode="auto">
          <a:xfrm>
            <a:off x="4193382" y="1329929"/>
            <a:ext cx="702469" cy="377428"/>
          </a:xfrm>
          <a:prstGeom prst="rightArrow">
            <a:avLst>
              <a:gd name="adj1" fmla="val 50000"/>
              <a:gd name="adj2" fmla="val 46530"/>
            </a:avLst>
          </a:prstGeom>
          <a:solidFill>
            <a:srgbClr val="000000"/>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16390" name="AutoShape 4"/>
          <p:cNvSpPr>
            <a:spLocks noChangeArrowheads="1"/>
          </p:cNvSpPr>
          <p:nvPr/>
        </p:nvSpPr>
        <p:spPr bwMode="auto">
          <a:xfrm rot="10800000">
            <a:off x="6354366" y="2625329"/>
            <a:ext cx="702469" cy="701278"/>
          </a:xfrm>
          <a:custGeom>
            <a:avLst/>
            <a:gdLst>
              <a:gd name="T0" fmla="*/ 657199 w 21600"/>
              <a:gd name="T1" fmla="*/ 0 h 21600"/>
              <a:gd name="T2" fmla="*/ 657199 w 21600"/>
              <a:gd name="T3" fmla="*/ 526305 h 21600"/>
              <a:gd name="T4" fmla="*/ 141057 w 21600"/>
              <a:gd name="T5" fmla="*/ 935037 h 21600"/>
              <a:gd name="T6" fmla="*/ 936625 w 21600"/>
              <a:gd name="T7" fmla="*/ 263152 h 21600"/>
              <a:gd name="T8" fmla="*/ 17694720 60000 65536"/>
              <a:gd name="T9" fmla="*/ 5898240 60000 65536"/>
              <a:gd name="T10" fmla="*/ 5898240 60000 65536"/>
              <a:gd name="T11" fmla="*/ 0 60000 65536"/>
              <a:gd name="T12" fmla="*/ 12427 w 21600"/>
              <a:gd name="T13" fmla="*/ 2897 h 21600"/>
              <a:gd name="T14" fmla="*/ 18227 w 21600"/>
              <a:gd name="T15" fmla="*/ 9261 h 21600"/>
            </a:gdLst>
            <a:ahLst/>
            <a:cxnLst>
              <a:cxn ang="T8">
                <a:pos x="T0" y="T1"/>
              </a:cxn>
              <a:cxn ang="T9">
                <a:pos x="T2" y="T3"/>
              </a:cxn>
              <a:cxn ang="T10">
                <a:pos x="T4" y="T5"/>
              </a:cxn>
              <a:cxn ang="T11">
                <a:pos x="T6" y="T7"/>
              </a:cxn>
            </a:cxnLst>
            <a:rect l="T12" t="T13" r="T14" b="T15"/>
            <a:pathLst>
              <a:path w="21600" h="21600">
                <a:moveTo>
                  <a:pt x="21600" y="6079"/>
                </a:moveTo>
                <a:lnTo>
                  <a:pt x="15156" y="0"/>
                </a:lnTo>
                <a:lnTo>
                  <a:pt x="15156" y="2897"/>
                </a:lnTo>
                <a:lnTo>
                  <a:pt x="12427" y="2897"/>
                </a:lnTo>
                <a:cubicBezTo>
                  <a:pt x="5564" y="2897"/>
                  <a:pt x="0" y="7043"/>
                  <a:pt x="0" y="12158"/>
                </a:cubicBezTo>
                <a:lnTo>
                  <a:pt x="0" y="21600"/>
                </a:lnTo>
                <a:lnTo>
                  <a:pt x="6505" y="21600"/>
                </a:lnTo>
                <a:lnTo>
                  <a:pt x="6505" y="12158"/>
                </a:lnTo>
                <a:cubicBezTo>
                  <a:pt x="6505" y="10558"/>
                  <a:pt x="9156" y="9261"/>
                  <a:pt x="12427" y="9261"/>
                </a:cubicBezTo>
                <a:lnTo>
                  <a:pt x="15156" y="9261"/>
                </a:lnTo>
                <a:lnTo>
                  <a:pt x="15156" y="12158"/>
                </a:lnTo>
                <a:lnTo>
                  <a:pt x="21600" y="6079"/>
                </a:lnTo>
                <a:close/>
              </a:path>
            </a:pathLst>
          </a:cu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013"/>
          </a:p>
        </p:txBody>
      </p:sp>
      <p:sp>
        <p:nvSpPr>
          <p:cNvPr id="16391" name="Text Box 5"/>
          <p:cNvSpPr txBox="1">
            <a:spLocks noChangeArrowheads="1"/>
          </p:cNvSpPr>
          <p:nvPr/>
        </p:nvSpPr>
        <p:spPr bwMode="auto">
          <a:xfrm>
            <a:off x="1871662" y="2247900"/>
            <a:ext cx="1566863"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675">
                <a:latin typeface="Verdana" panose="020B0604030504040204" pitchFamily="34" charset="0"/>
                <a:ea typeface="ＭＳ Ｐゴシック" panose="020B0600070205080204" pitchFamily="34" charset="-128"/>
              </a:rPr>
              <a:t>ILW generated from operation of nuclear power stations</a:t>
            </a:r>
          </a:p>
        </p:txBody>
      </p:sp>
      <p:sp>
        <p:nvSpPr>
          <p:cNvPr id="16392" name="Text Box 6"/>
          <p:cNvSpPr txBox="1">
            <a:spLocks noChangeArrowheads="1"/>
          </p:cNvSpPr>
          <p:nvPr/>
        </p:nvSpPr>
        <p:spPr bwMode="auto">
          <a:xfrm>
            <a:off x="5381625" y="2193131"/>
            <a:ext cx="1566863" cy="403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675">
                <a:latin typeface="Verdana" panose="020B0604030504040204" pitchFamily="34" charset="0"/>
                <a:ea typeface="ＭＳ Ｐゴシック" panose="020B0600070205080204" pitchFamily="34" charset="-128"/>
              </a:rPr>
              <a:t>Waste processed to meet RWMD requirements for a future GDF</a:t>
            </a:r>
          </a:p>
        </p:txBody>
      </p:sp>
      <p:sp>
        <p:nvSpPr>
          <p:cNvPr id="16393" name="Text Box 7"/>
          <p:cNvSpPr txBox="1">
            <a:spLocks noChangeArrowheads="1"/>
          </p:cNvSpPr>
          <p:nvPr/>
        </p:nvSpPr>
        <p:spPr bwMode="auto">
          <a:xfrm>
            <a:off x="6056710" y="3436144"/>
            <a:ext cx="1539478"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675">
                <a:latin typeface="Verdana" panose="020B0604030504040204" pitchFamily="34" charset="0"/>
                <a:ea typeface="ＭＳ Ｐゴシック" panose="020B0600070205080204" pitchFamily="34" charset="-128"/>
              </a:rPr>
              <a:t>ILW Transferred to on-site Interim Storage Facility</a:t>
            </a:r>
          </a:p>
        </p:txBody>
      </p:sp>
      <p:sp>
        <p:nvSpPr>
          <p:cNvPr id="16394" name="Text Box 8"/>
          <p:cNvSpPr txBox="1">
            <a:spLocks noChangeArrowheads="1"/>
          </p:cNvSpPr>
          <p:nvPr/>
        </p:nvSpPr>
        <p:spPr bwMode="auto">
          <a:xfrm>
            <a:off x="1494235" y="4300537"/>
            <a:ext cx="1566863"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675">
                <a:latin typeface="Verdana" panose="020B0604030504040204" pitchFamily="34" charset="0"/>
                <a:ea typeface="ＭＳ Ｐゴシック" panose="020B0600070205080204" pitchFamily="34" charset="-128"/>
              </a:rPr>
              <a:t>Disposal to future Geological Disposal Facility c.2080</a:t>
            </a:r>
          </a:p>
        </p:txBody>
      </p:sp>
      <p:pic>
        <p:nvPicPr>
          <p:cNvPr id="16395" name="Picture 9" descr="ILW_Concept_2"/>
          <p:cNvPicPr>
            <a:picLocks noChangeAspect="1" noChangeArrowheads="1"/>
          </p:cNvPicPr>
          <p:nvPr/>
        </p:nvPicPr>
        <p:blipFill>
          <a:blip r:embed="rId3">
            <a:extLst>
              <a:ext uri="{28A0092B-C50C-407E-A947-70E740481C1C}">
                <a14:useLocalDpi xmlns:a14="http://schemas.microsoft.com/office/drawing/2010/main" val="0"/>
              </a:ext>
            </a:extLst>
          </a:blip>
          <a:srcRect l="12099" r="9091"/>
          <a:stretch>
            <a:fillRect/>
          </a:stretch>
        </p:blipFill>
        <p:spPr bwMode="auto">
          <a:xfrm>
            <a:off x="1709737" y="2625328"/>
            <a:ext cx="1234679" cy="1566863"/>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9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235" y="906066"/>
            <a:ext cx="2537222" cy="1187053"/>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397" name="AutoShape 11"/>
          <p:cNvSpPr>
            <a:spLocks noChangeArrowheads="1"/>
          </p:cNvSpPr>
          <p:nvPr/>
        </p:nvSpPr>
        <p:spPr bwMode="auto">
          <a:xfrm rot="5400000">
            <a:off x="3302794" y="2922985"/>
            <a:ext cx="378619" cy="647700"/>
          </a:xfrm>
          <a:prstGeom prst="downArrow">
            <a:avLst>
              <a:gd name="adj1" fmla="val 50000"/>
              <a:gd name="adj2" fmla="val 42767"/>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pic>
        <p:nvPicPr>
          <p:cNvPr id="16398" name="Picture 12" descr="Traws ILW 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803" y="2680098"/>
            <a:ext cx="2052638" cy="1372790"/>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399" name="AutoShape 13"/>
          <p:cNvSpPr>
            <a:spLocks noChangeArrowheads="1"/>
          </p:cNvSpPr>
          <p:nvPr/>
        </p:nvSpPr>
        <p:spPr bwMode="auto">
          <a:xfrm rot="10800000">
            <a:off x="4895850" y="4083844"/>
            <a:ext cx="540544" cy="594122"/>
          </a:xfrm>
          <a:custGeom>
            <a:avLst/>
            <a:gdLst>
              <a:gd name="T0" fmla="*/ 505709 w 21600"/>
              <a:gd name="T1" fmla="*/ 0 h 21600"/>
              <a:gd name="T2" fmla="*/ 505709 w 21600"/>
              <a:gd name="T3" fmla="*/ 445885 h 21600"/>
              <a:gd name="T4" fmla="*/ 108543 w 21600"/>
              <a:gd name="T5" fmla="*/ 792163 h 21600"/>
              <a:gd name="T6" fmla="*/ 720725 w 21600"/>
              <a:gd name="T7" fmla="*/ 222943 h 21600"/>
              <a:gd name="T8" fmla="*/ 17694720 60000 65536"/>
              <a:gd name="T9" fmla="*/ 5898240 60000 65536"/>
              <a:gd name="T10" fmla="*/ 5898240 60000 65536"/>
              <a:gd name="T11" fmla="*/ 0 60000 65536"/>
              <a:gd name="T12" fmla="*/ 12427 w 21600"/>
              <a:gd name="T13" fmla="*/ 2897 h 21600"/>
              <a:gd name="T14" fmla="*/ 18227 w 21600"/>
              <a:gd name="T15" fmla="*/ 9261 h 21600"/>
            </a:gdLst>
            <a:ahLst/>
            <a:cxnLst>
              <a:cxn ang="T8">
                <a:pos x="T0" y="T1"/>
              </a:cxn>
              <a:cxn ang="T9">
                <a:pos x="T2" y="T3"/>
              </a:cxn>
              <a:cxn ang="T10">
                <a:pos x="T4" y="T5"/>
              </a:cxn>
              <a:cxn ang="T11">
                <a:pos x="T6" y="T7"/>
              </a:cxn>
            </a:cxnLst>
            <a:rect l="T12" t="T13" r="T14" b="T15"/>
            <a:pathLst>
              <a:path w="21600" h="21600">
                <a:moveTo>
                  <a:pt x="21600" y="6079"/>
                </a:moveTo>
                <a:lnTo>
                  <a:pt x="15156" y="0"/>
                </a:lnTo>
                <a:lnTo>
                  <a:pt x="15156" y="2897"/>
                </a:lnTo>
                <a:lnTo>
                  <a:pt x="12427" y="2897"/>
                </a:lnTo>
                <a:cubicBezTo>
                  <a:pt x="5564" y="2897"/>
                  <a:pt x="0" y="7043"/>
                  <a:pt x="0" y="12158"/>
                </a:cubicBezTo>
                <a:lnTo>
                  <a:pt x="0" y="21600"/>
                </a:lnTo>
                <a:lnTo>
                  <a:pt x="6505" y="21600"/>
                </a:lnTo>
                <a:lnTo>
                  <a:pt x="6505" y="12158"/>
                </a:lnTo>
                <a:cubicBezTo>
                  <a:pt x="6505" y="10558"/>
                  <a:pt x="9156" y="9261"/>
                  <a:pt x="12427" y="9261"/>
                </a:cubicBezTo>
                <a:lnTo>
                  <a:pt x="15156" y="9261"/>
                </a:lnTo>
                <a:lnTo>
                  <a:pt x="15156" y="12158"/>
                </a:lnTo>
                <a:lnTo>
                  <a:pt x="21600" y="6079"/>
                </a:lnTo>
                <a:close/>
              </a:path>
            </a:pathLst>
          </a:cu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013"/>
          </a:p>
        </p:txBody>
      </p:sp>
      <p:pic>
        <p:nvPicPr>
          <p:cNvPr id="1640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250" y="636985"/>
            <a:ext cx="2115741" cy="1428750"/>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401" name="Text Box 15"/>
          <p:cNvSpPr txBox="1">
            <a:spLocks noChangeArrowheads="1"/>
          </p:cNvSpPr>
          <p:nvPr/>
        </p:nvSpPr>
        <p:spPr bwMode="auto">
          <a:xfrm>
            <a:off x="3815953" y="4245769"/>
            <a:ext cx="1081088" cy="403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675">
                <a:latin typeface="Verdana" panose="020B0604030504040204" pitchFamily="34" charset="0"/>
                <a:ea typeface="ＭＳ Ｐゴシック" panose="020B0600070205080204" pitchFamily="34" charset="-128"/>
              </a:rPr>
              <a:t>Re-categorisation of ILW to LLW during storage</a:t>
            </a:r>
          </a:p>
        </p:txBody>
      </p:sp>
    </p:spTree>
    <p:extLst>
      <p:ext uri="{BB962C8B-B14F-4D97-AF65-F5344CB8AC3E}">
        <p14:creationId xmlns:p14="http://schemas.microsoft.com/office/powerpoint/2010/main" val="4292448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GB" altLang="en-US"/>
              <a:t>Spent Fuel Management</a:t>
            </a:r>
          </a:p>
        </p:txBody>
      </p:sp>
      <p:sp>
        <p:nvSpPr>
          <p:cNvPr id="19461" name="Rectangle 4"/>
          <p:cNvSpPr>
            <a:spLocks noGrp="1" noChangeArrowheads="1"/>
          </p:cNvSpPr>
          <p:nvPr>
            <p:ph type="body" sz="half" idx="1"/>
          </p:nvPr>
        </p:nvSpPr>
        <p:spPr/>
        <p:txBody>
          <a:bodyPr/>
          <a:lstStyle/>
          <a:p>
            <a:r>
              <a:rPr lang="en-GB" altLang="en-US" sz="1500" dirty="0"/>
              <a:t>Initial Cooling in reactor pond</a:t>
            </a:r>
          </a:p>
          <a:p>
            <a:r>
              <a:rPr lang="en-GB" altLang="en-US" sz="1500" dirty="0"/>
              <a:t>EPR design has limited reactor storage </a:t>
            </a:r>
          </a:p>
          <a:p>
            <a:r>
              <a:rPr lang="en-GB" altLang="en-US" sz="1500" dirty="0"/>
              <a:t>Government base case assumes on-site storage of spent fuel </a:t>
            </a:r>
          </a:p>
          <a:p>
            <a:r>
              <a:rPr lang="en-GB" altLang="en-US" sz="1500" dirty="0"/>
              <a:t>Need to develop additional on site spent fuel storage facility to take lifetime </a:t>
            </a:r>
            <a:r>
              <a:rPr lang="en-GB" altLang="en-US" sz="1500" dirty="0" err="1"/>
              <a:t>arisings</a:t>
            </a:r>
            <a:endParaRPr lang="en-GB" altLang="en-US" sz="1500" dirty="0"/>
          </a:p>
        </p:txBody>
      </p:sp>
      <p:sp>
        <p:nvSpPr>
          <p:cNvPr id="19462" name="Text Box 15"/>
          <p:cNvSpPr txBox="1">
            <a:spLocks noChangeArrowheads="1"/>
          </p:cNvSpPr>
          <p:nvPr/>
        </p:nvSpPr>
        <p:spPr bwMode="auto">
          <a:xfrm>
            <a:off x="5274469" y="3601641"/>
            <a:ext cx="1728788"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750" i="1"/>
              <a:t>Chooz B1, (1,500 MWe) Fuel Building</a:t>
            </a:r>
          </a:p>
        </p:txBody>
      </p:sp>
      <p:pic>
        <p:nvPicPr>
          <p:cNvPr id="19463"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1329929"/>
            <a:ext cx="2808685" cy="2164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a:defRPr/>
            </a:pPr>
            <a:r>
              <a:rPr lang="en-GB" altLang="en-US"/>
              <a:t>UK Protect commercial   31 October 2017 Bath University ISEE Seminar</a:t>
            </a:r>
          </a:p>
        </p:txBody>
      </p:sp>
      <p:sp>
        <p:nvSpPr>
          <p:cNvPr id="3" name="Slide Number Placeholder 2"/>
          <p:cNvSpPr>
            <a:spLocks noGrp="1"/>
          </p:cNvSpPr>
          <p:nvPr>
            <p:ph type="sldNum" sz="quarter" idx="11"/>
          </p:nvPr>
        </p:nvSpPr>
        <p:spPr/>
        <p:txBody>
          <a:bodyPr/>
          <a:lstStyle/>
          <a:p>
            <a:pPr>
              <a:defRPr/>
            </a:pPr>
            <a:fld id="{F916B691-28AA-4EB5-BCCB-3F666A4BD730}" type="slidenum">
              <a:rPr lang="en-GB" altLang="en-US" smtClean="0"/>
              <a:pPr>
                <a:defRPr/>
              </a:pPr>
              <a:t>26</a:t>
            </a:fld>
            <a:endParaRPr lang="en-GB" altLang="en-US"/>
          </a:p>
        </p:txBody>
      </p:sp>
    </p:spTree>
    <p:extLst>
      <p:ext uri="{BB962C8B-B14F-4D97-AF65-F5344CB8AC3E}">
        <p14:creationId xmlns:p14="http://schemas.microsoft.com/office/powerpoint/2010/main" val="4159284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r>
              <a:rPr lang="en-GB" altLang="en-US"/>
              <a:t>Spent Fuel Packaging</a:t>
            </a:r>
          </a:p>
        </p:txBody>
      </p:sp>
      <p:sp>
        <p:nvSpPr>
          <p:cNvPr id="21509" name="Rectangle 3"/>
          <p:cNvSpPr>
            <a:spLocks noGrp="1" noChangeArrowheads="1"/>
          </p:cNvSpPr>
          <p:nvPr>
            <p:ph type="body" sz="half" idx="1"/>
          </p:nvPr>
        </p:nvSpPr>
        <p:spPr/>
        <p:txBody>
          <a:bodyPr/>
          <a:lstStyle/>
          <a:p>
            <a:pPr>
              <a:lnSpc>
                <a:spcPct val="80000"/>
              </a:lnSpc>
            </a:pPr>
            <a:r>
              <a:rPr lang="en-GB" altLang="en-US" sz="1400" dirty="0"/>
              <a:t>Current NDA repository assumptions based on Swedish model</a:t>
            </a:r>
          </a:p>
          <a:p>
            <a:pPr>
              <a:lnSpc>
                <a:spcPct val="80000"/>
              </a:lnSpc>
            </a:pPr>
            <a:r>
              <a:rPr lang="en-GB" altLang="en-US" sz="1400" dirty="0"/>
              <a:t>Requires packaging of spent fuel in copper sheathed canister</a:t>
            </a:r>
          </a:p>
          <a:p>
            <a:pPr>
              <a:lnSpc>
                <a:spcPct val="80000"/>
              </a:lnSpc>
            </a:pPr>
            <a:r>
              <a:rPr lang="en-GB" altLang="en-US" sz="1400" dirty="0"/>
              <a:t>Suitable for repository in hard or soft rock – but site and geology yet to be agreed</a:t>
            </a:r>
          </a:p>
          <a:p>
            <a:pPr>
              <a:lnSpc>
                <a:spcPct val="80000"/>
              </a:lnSpc>
            </a:pPr>
            <a:r>
              <a:rPr lang="en-GB" altLang="en-US" sz="1400" dirty="0"/>
              <a:t>Conservative cost assumptions included in Funded Decommissioning Programme</a:t>
            </a:r>
          </a:p>
          <a:p>
            <a:pPr>
              <a:lnSpc>
                <a:spcPct val="80000"/>
              </a:lnSpc>
            </a:pPr>
            <a:endParaRPr lang="en-GB" altLang="en-US" sz="1350" dirty="0"/>
          </a:p>
        </p:txBody>
      </p:sp>
      <p:pic>
        <p:nvPicPr>
          <p:cNvPr id="21510"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33925" y="1383507"/>
            <a:ext cx="2920604" cy="2135981"/>
          </a:xfrm>
        </p:spPr>
      </p:pic>
      <p:sp>
        <p:nvSpPr>
          <p:cNvPr id="2" name="Footer Placeholder 1"/>
          <p:cNvSpPr>
            <a:spLocks noGrp="1"/>
          </p:cNvSpPr>
          <p:nvPr>
            <p:ph type="ftr" sz="quarter" idx="10"/>
          </p:nvPr>
        </p:nvSpPr>
        <p:spPr/>
        <p:txBody>
          <a:bodyPr/>
          <a:lstStyle/>
          <a:p>
            <a:pPr>
              <a:defRPr/>
            </a:pPr>
            <a:r>
              <a:rPr lang="en-GB" altLang="en-US"/>
              <a:t>UK Protect commercial   31 October 2017 Bath University ISEE Seminar</a:t>
            </a:r>
          </a:p>
        </p:txBody>
      </p:sp>
      <p:sp>
        <p:nvSpPr>
          <p:cNvPr id="3" name="Slide Number Placeholder 2"/>
          <p:cNvSpPr>
            <a:spLocks noGrp="1"/>
          </p:cNvSpPr>
          <p:nvPr>
            <p:ph type="sldNum" sz="quarter" idx="11"/>
          </p:nvPr>
        </p:nvSpPr>
        <p:spPr/>
        <p:txBody>
          <a:bodyPr/>
          <a:lstStyle/>
          <a:p>
            <a:pPr>
              <a:defRPr/>
            </a:pPr>
            <a:fld id="{F916B691-28AA-4EB5-BCCB-3F666A4BD730}" type="slidenum">
              <a:rPr lang="en-GB" altLang="en-US" smtClean="0"/>
              <a:pPr>
                <a:defRPr/>
              </a:pPr>
              <a:t>27</a:t>
            </a:fld>
            <a:endParaRPr lang="en-GB" altLang="en-US"/>
          </a:p>
        </p:txBody>
      </p:sp>
    </p:spTree>
    <p:extLst>
      <p:ext uri="{BB962C8B-B14F-4D97-AF65-F5344CB8AC3E}">
        <p14:creationId xmlns:p14="http://schemas.microsoft.com/office/powerpoint/2010/main" val="2961068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58529" y="567929"/>
            <a:ext cx="5960269" cy="276999"/>
          </a:xfrm>
        </p:spPr>
        <p:txBody>
          <a:bodyPr/>
          <a:lstStyle/>
          <a:p>
            <a:pPr eaLnBrk="1" hangingPunct="1"/>
            <a:r>
              <a:rPr lang="en-GB" altLang="en-US"/>
              <a:t>Hinkley Point C – Spent Fuel Management</a:t>
            </a:r>
          </a:p>
        </p:txBody>
      </p:sp>
      <p:sp>
        <p:nvSpPr>
          <p:cNvPr id="36867" name="AutoShape 3"/>
          <p:cNvSpPr>
            <a:spLocks noChangeArrowheads="1"/>
          </p:cNvSpPr>
          <p:nvPr/>
        </p:nvSpPr>
        <p:spPr bwMode="auto">
          <a:xfrm>
            <a:off x="4248150" y="1375172"/>
            <a:ext cx="702469" cy="347663"/>
          </a:xfrm>
          <a:prstGeom prst="rightArrow">
            <a:avLst>
              <a:gd name="adj1" fmla="val 50000"/>
              <a:gd name="adj2" fmla="val 50473"/>
            </a:avLst>
          </a:prstGeom>
          <a:solidFill>
            <a:srgbClr val="000000"/>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eaLnBrk="1" hangingPunct="1">
              <a:spcBef>
                <a:spcPct val="0"/>
              </a:spcBef>
              <a:buFontTx/>
              <a:buNone/>
              <a:defRPr/>
            </a:pPr>
            <a:endParaRPr lang="en-US" altLang="en-US" sz="1247">
              <a:latin typeface="Arial" panose="020B0604020202020204" pitchFamily="34" charset="0"/>
            </a:endParaRPr>
          </a:p>
        </p:txBody>
      </p:sp>
      <p:sp>
        <p:nvSpPr>
          <p:cNvPr id="36868" name="Text Box 4"/>
          <p:cNvSpPr txBox="1">
            <a:spLocks noChangeArrowheads="1"/>
          </p:cNvSpPr>
          <p:nvPr/>
        </p:nvSpPr>
        <p:spPr bwMode="auto">
          <a:xfrm>
            <a:off x="1871662" y="2219325"/>
            <a:ext cx="1566863" cy="379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algn="ctr" eaLnBrk="1" hangingPunct="1">
              <a:spcBef>
                <a:spcPct val="50000"/>
              </a:spcBef>
              <a:buFontTx/>
              <a:buNone/>
              <a:defRPr/>
            </a:pPr>
            <a:r>
              <a:rPr lang="en-GB" altLang="en-US" sz="623">
                <a:latin typeface="Verdana" panose="020B0604030504040204" pitchFamily="34" charset="0"/>
                <a:ea typeface="ＭＳ Ｐゴシック" panose="020B0600070205080204" pitchFamily="34" charset="-128"/>
              </a:rPr>
              <a:t>Spent Fuel generated from operation of nuclear power stations</a:t>
            </a:r>
          </a:p>
        </p:txBody>
      </p:sp>
      <p:sp>
        <p:nvSpPr>
          <p:cNvPr id="36869" name="Text Box 5"/>
          <p:cNvSpPr txBox="1">
            <a:spLocks noChangeArrowheads="1"/>
          </p:cNvSpPr>
          <p:nvPr/>
        </p:nvSpPr>
        <p:spPr bwMode="auto">
          <a:xfrm>
            <a:off x="6569869" y="1375172"/>
            <a:ext cx="1079897" cy="475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algn="ctr" eaLnBrk="1" hangingPunct="1">
              <a:spcBef>
                <a:spcPct val="50000"/>
              </a:spcBef>
              <a:buFontTx/>
              <a:buNone/>
              <a:defRPr/>
            </a:pPr>
            <a:r>
              <a:rPr lang="en-GB" altLang="en-US" sz="623">
                <a:latin typeface="Verdana" panose="020B0604030504040204" pitchFamily="34" charset="0"/>
                <a:ea typeface="ＭＳ Ｐゴシック" panose="020B0600070205080204" pitchFamily="34" charset="-128"/>
              </a:rPr>
              <a:t>Spent Fuel Transferred to Reactor Pool (storage for up to 10 years)</a:t>
            </a:r>
          </a:p>
        </p:txBody>
      </p:sp>
      <p:sp>
        <p:nvSpPr>
          <p:cNvPr id="36870" name="Text Box 6"/>
          <p:cNvSpPr txBox="1">
            <a:spLocks noChangeArrowheads="1"/>
          </p:cNvSpPr>
          <p:nvPr/>
        </p:nvSpPr>
        <p:spPr bwMode="auto">
          <a:xfrm>
            <a:off x="5651898" y="3918347"/>
            <a:ext cx="1782365" cy="379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algn="ctr" eaLnBrk="1" hangingPunct="1">
              <a:spcBef>
                <a:spcPct val="50000"/>
              </a:spcBef>
              <a:buFontTx/>
              <a:buNone/>
              <a:defRPr/>
            </a:pPr>
            <a:r>
              <a:rPr lang="en-GB" altLang="en-US" sz="623">
                <a:latin typeface="Verdana" panose="020B0604030504040204" pitchFamily="34" charset="0"/>
                <a:ea typeface="ＭＳ Ｐゴシック" panose="020B0600070205080204" pitchFamily="34" charset="-128"/>
              </a:rPr>
              <a:t>Spent Fuel Transferred to on-site Spent Fuel Interim Storage Facility (stored for up to 50 yrs after End of Generation)</a:t>
            </a:r>
          </a:p>
        </p:txBody>
      </p:sp>
      <p:sp>
        <p:nvSpPr>
          <p:cNvPr id="36871" name="Text Box 7"/>
          <p:cNvSpPr txBox="1">
            <a:spLocks noChangeArrowheads="1"/>
          </p:cNvSpPr>
          <p:nvPr/>
        </p:nvSpPr>
        <p:spPr bwMode="auto">
          <a:xfrm>
            <a:off x="1439466" y="4067175"/>
            <a:ext cx="1566863" cy="284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algn="ctr" eaLnBrk="1" hangingPunct="1">
              <a:spcBef>
                <a:spcPct val="50000"/>
              </a:spcBef>
              <a:buFontTx/>
              <a:buNone/>
              <a:defRPr/>
            </a:pPr>
            <a:r>
              <a:rPr lang="en-GB" altLang="en-US" sz="623">
                <a:latin typeface="Verdana" panose="020B0604030504040204" pitchFamily="34" charset="0"/>
                <a:ea typeface="ＭＳ Ｐゴシック" panose="020B0600070205080204" pitchFamily="34" charset="-128"/>
              </a:rPr>
              <a:t>Disposal to future Geological Disposal Facility c.2130</a:t>
            </a:r>
          </a:p>
        </p:txBody>
      </p:sp>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35" y="1034654"/>
            <a:ext cx="2537222" cy="1095375"/>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6873" name="AutoShape 9"/>
          <p:cNvSpPr>
            <a:spLocks noChangeArrowheads="1"/>
          </p:cNvSpPr>
          <p:nvPr/>
        </p:nvSpPr>
        <p:spPr bwMode="auto">
          <a:xfrm rot="5400000">
            <a:off x="3155752" y="2970014"/>
            <a:ext cx="348854" cy="647700"/>
          </a:xfrm>
          <a:prstGeom prst="downArrow">
            <a:avLst>
              <a:gd name="adj1" fmla="val 50000"/>
              <a:gd name="adj2" fmla="val 46384"/>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eaLnBrk="1" hangingPunct="1">
              <a:spcBef>
                <a:spcPct val="0"/>
              </a:spcBef>
              <a:buFontTx/>
              <a:buNone/>
              <a:defRPr/>
            </a:pPr>
            <a:endParaRPr lang="en-US" altLang="en-US" sz="1247">
              <a:latin typeface="Arial" panose="020B0604020202020204" pitchFamily="34" charset="0"/>
            </a:endParaRPr>
          </a:p>
        </p:txBody>
      </p:sp>
      <p:pic>
        <p:nvPicPr>
          <p:cNvPr id="22538" name="Picture 10" descr="200xHLW_Conce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671762"/>
            <a:ext cx="1428750" cy="1319213"/>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6875" name="AutoShape 11"/>
          <p:cNvSpPr>
            <a:spLocks noChangeArrowheads="1"/>
          </p:cNvSpPr>
          <p:nvPr/>
        </p:nvSpPr>
        <p:spPr bwMode="auto">
          <a:xfrm rot="5400000">
            <a:off x="4883348" y="2970014"/>
            <a:ext cx="348854" cy="647700"/>
          </a:xfrm>
          <a:prstGeom prst="downArrow">
            <a:avLst>
              <a:gd name="adj1" fmla="val 50000"/>
              <a:gd name="adj2" fmla="val 46384"/>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eaLnBrk="1" hangingPunct="1">
              <a:spcBef>
                <a:spcPct val="0"/>
              </a:spcBef>
              <a:buFontTx/>
              <a:buNone/>
              <a:defRPr/>
            </a:pPr>
            <a:endParaRPr lang="en-US" altLang="en-US" sz="1247">
              <a:latin typeface="Arial" panose="020B0604020202020204" pitchFamily="34" charset="0"/>
            </a:endParaRPr>
          </a:p>
        </p:txBody>
      </p:sp>
      <p:sp>
        <p:nvSpPr>
          <p:cNvPr id="36876" name="Text Box 12"/>
          <p:cNvSpPr txBox="1">
            <a:spLocks noChangeArrowheads="1"/>
          </p:cNvSpPr>
          <p:nvPr/>
        </p:nvSpPr>
        <p:spPr bwMode="auto">
          <a:xfrm>
            <a:off x="3437335" y="4113610"/>
            <a:ext cx="1539478" cy="284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59A77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algn="ctr" eaLnBrk="1" hangingPunct="1">
              <a:spcBef>
                <a:spcPct val="50000"/>
              </a:spcBef>
              <a:buFontTx/>
              <a:buNone/>
              <a:defRPr/>
            </a:pPr>
            <a:r>
              <a:rPr lang="en-GB" altLang="en-US" sz="623">
                <a:latin typeface="Verdana" panose="020B0604030504040204" pitchFamily="34" charset="0"/>
                <a:ea typeface="ＭＳ Ｐゴシック" panose="020B0600070205080204" pitchFamily="34" charset="-128"/>
              </a:rPr>
              <a:t>Spent Fuel Transferred to Encapsulation Facility</a:t>
            </a:r>
          </a:p>
        </p:txBody>
      </p:sp>
      <p:pic>
        <p:nvPicPr>
          <p:cNvPr id="2254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607" y="2670573"/>
            <a:ext cx="1008460" cy="1396603"/>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2542"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8048" y="926306"/>
            <a:ext cx="1220390" cy="149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6879" name="AutoShape 16"/>
          <p:cNvSpPr>
            <a:spLocks noChangeArrowheads="1"/>
          </p:cNvSpPr>
          <p:nvPr/>
        </p:nvSpPr>
        <p:spPr bwMode="auto">
          <a:xfrm rot="5400000">
            <a:off x="6650832" y="2046685"/>
            <a:ext cx="648890" cy="701279"/>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897 h 21600"/>
              <a:gd name="T14" fmla="*/ 18227 w 21600"/>
              <a:gd name="T15" fmla="*/ 9261 h 21600"/>
            </a:gdLst>
            <a:ahLst/>
            <a:cxnLst>
              <a:cxn ang="T8">
                <a:pos x="T0" y="T1"/>
              </a:cxn>
              <a:cxn ang="T9">
                <a:pos x="T2" y="T3"/>
              </a:cxn>
              <a:cxn ang="T10">
                <a:pos x="T4" y="T5"/>
              </a:cxn>
              <a:cxn ang="T11">
                <a:pos x="T6" y="T7"/>
              </a:cxn>
            </a:cxnLst>
            <a:rect l="T12" t="T13" r="T14" b="T15"/>
            <a:pathLst>
              <a:path w="21600" h="21600">
                <a:moveTo>
                  <a:pt x="21600" y="6079"/>
                </a:moveTo>
                <a:lnTo>
                  <a:pt x="15156" y="0"/>
                </a:lnTo>
                <a:lnTo>
                  <a:pt x="15156" y="2897"/>
                </a:lnTo>
                <a:lnTo>
                  <a:pt x="12427" y="2897"/>
                </a:lnTo>
                <a:cubicBezTo>
                  <a:pt x="5564" y="2897"/>
                  <a:pt x="0" y="7043"/>
                  <a:pt x="0" y="12158"/>
                </a:cubicBezTo>
                <a:lnTo>
                  <a:pt x="0" y="21600"/>
                </a:lnTo>
                <a:lnTo>
                  <a:pt x="6505" y="21600"/>
                </a:lnTo>
                <a:lnTo>
                  <a:pt x="6505" y="12158"/>
                </a:lnTo>
                <a:cubicBezTo>
                  <a:pt x="6505" y="10558"/>
                  <a:pt x="9156" y="9261"/>
                  <a:pt x="12427" y="9261"/>
                </a:cubicBezTo>
                <a:lnTo>
                  <a:pt x="15156" y="9261"/>
                </a:lnTo>
                <a:lnTo>
                  <a:pt x="15156" y="12158"/>
                </a:lnTo>
                <a:lnTo>
                  <a:pt x="21600" y="6079"/>
                </a:lnTo>
                <a:close/>
              </a:path>
            </a:pathLst>
          </a:custGeom>
          <a:solidFill>
            <a:schemeClr val="tx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sz="1108"/>
          </a:p>
        </p:txBody>
      </p:sp>
      <p:sp>
        <p:nvSpPr>
          <p:cNvPr id="36880" name="Slide Number Placeholder 3"/>
          <p:cNvSpPr>
            <a:spLocks noGrp="1"/>
          </p:cNvSpPr>
          <p:nvPr>
            <p:ph type="sldNum" sz="quarter" idx="11"/>
          </p:nvPr>
        </p:nvSpPr>
        <p:spPr>
          <a:xfrm>
            <a:off x="1437474" y="3655913"/>
            <a:ext cx="82955" cy="8528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761">
                <a:solidFill>
                  <a:schemeClr val="tx1"/>
                </a:solidFill>
                <a:latin typeface="Frutiger LT 45 Light" panose="020B0402020204020204" pitchFamily="34" charset="0"/>
                <a:cs typeface="Arial" panose="020B0604020202020204" pitchFamily="34" charset="0"/>
              </a:defRPr>
            </a:lvl1pPr>
            <a:lvl2pPr marL="514363" indent="-197832">
              <a:spcBef>
                <a:spcPct val="20000"/>
              </a:spcBef>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2pPr>
            <a:lvl3pPr marL="791327" indent="-158266">
              <a:spcBef>
                <a:spcPct val="20000"/>
              </a:spcBef>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3pPr>
            <a:lvl4pPr marL="1107859" indent="-158266">
              <a:spcBef>
                <a:spcPct val="20000"/>
              </a:spcBef>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4pPr>
            <a:lvl5pPr marL="1424390" indent="-158266">
              <a:spcBef>
                <a:spcPct val="20000"/>
              </a:spcBef>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5pPr>
            <a:lvl6pPr marL="1740920" indent="-158266" eaLnBrk="0" fontAlgn="base" hangingPunct="0">
              <a:spcBef>
                <a:spcPct val="20000"/>
              </a:spcBef>
              <a:spcAft>
                <a:spcPct val="0"/>
              </a:spcAft>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6pPr>
            <a:lvl7pPr marL="2057452" indent="-158266" eaLnBrk="0" fontAlgn="base" hangingPunct="0">
              <a:spcBef>
                <a:spcPct val="20000"/>
              </a:spcBef>
              <a:spcAft>
                <a:spcPct val="0"/>
              </a:spcAft>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7pPr>
            <a:lvl8pPr marL="2373983" indent="-158266" eaLnBrk="0" fontAlgn="base" hangingPunct="0">
              <a:spcBef>
                <a:spcPct val="20000"/>
              </a:spcBef>
              <a:spcAft>
                <a:spcPct val="0"/>
              </a:spcAft>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8pPr>
            <a:lvl9pPr marL="2690513" indent="-158266" eaLnBrk="0" fontAlgn="base" hangingPunct="0">
              <a:spcBef>
                <a:spcPct val="20000"/>
              </a:spcBef>
              <a:spcAft>
                <a:spcPct val="0"/>
              </a:spcAft>
              <a:buFont typeface="Arial" panose="020B0604020202020204" pitchFamily="34" charset="0"/>
              <a:buChar char="-"/>
              <a:defRPr sz="761">
                <a:solidFill>
                  <a:schemeClr val="tx1"/>
                </a:solidFill>
                <a:latin typeface="Frutiger LT 45 Light" panose="020B0402020204020204" pitchFamily="34" charset="0"/>
                <a:cs typeface="Arial" panose="020B0604020202020204" pitchFamily="34" charset="0"/>
              </a:defRPr>
            </a:lvl9pPr>
          </a:lstStyle>
          <a:p>
            <a:pPr>
              <a:spcBef>
                <a:spcPct val="0"/>
              </a:spcBef>
              <a:buFontTx/>
              <a:buNone/>
              <a:defRPr/>
            </a:pPr>
            <a:fld id="{455D6042-2EC7-4B97-A9DE-B3D9BDDC292A}" type="slidenum">
              <a:rPr lang="en-GB" altLang="en-US" sz="554">
                <a:solidFill>
                  <a:srgbClr val="6B6C6E"/>
                </a:solidFill>
              </a:rPr>
              <a:pPr>
                <a:spcBef>
                  <a:spcPct val="0"/>
                </a:spcBef>
                <a:buFontTx/>
                <a:buNone/>
                <a:defRPr/>
              </a:pPr>
              <a:t>28</a:t>
            </a:fld>
            <a:endParaRPr lang="en-GB" altLang="en-US" sz="554">
              <a:solidFill>
                <a:srgbClr val="6B6C6E"/>
              </a:solidFill>
            </a:endParaRPr>
          </a:p>
        </p:txBody>
      </p:sp>
      <p:sp>
        <p:nvSpPr>
          <p:cNvPr id="36881" name="Footer Placeholder 9"/>
          <p:cNvSpPr txBox="1">
            <a:spLocks noGrp="1"/>
          </p:cNvSpPr>
          <p:nvPr/>
        </p:nvSpPr>
        <p:spPr bwMode="auto">
          <a:xfrm>
            <a:off x="6013848" y="4750594"/>
            <a:ext cx="3988594" cy="279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nchor="ctr"/>
          <a:lstStyle>
            <a:lvl1pPr>
              <a:spcBef>
                <a:spcPct val="20000"/>
              </a:spcBef>
              <a:buChar char="•"/>
              <a:defRPr sz="1100">
                <a:solidFill>
                  <a:schemeClr val="tx1"/>
                </a:solidFill>
                <a:latin typeface="Frutiger LT 45 Light" panose="020B0402020204020204" pitchFamily="34" charset="0"/>
                <a:cs typeface="Arial" panose="020B0604020202020204" pitchFamily="34" charset="0"/>
              </a:defRPr>
            </a:lvl1pPr>
            <a:lvl2pPr marL="742950" indent="-28575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3pPr>
            <a:lvl4pPr marL="16002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Frutiger LT 45 Light" panose="020B0402020204020204" pitchFamily="34" charset="0"/>
                <a:cs typeface="Arial" panose="020B0604020202020204" pitchFamily="34" charset="0"/>
              </a:defRPr>
            </a:lvl9pPr>
          </a:lstStyle>
          <a:p>
            <a:pPr eaLnBrk="1" hangingPunct="1">
              <a:spcBef>
                <a:spcPct val="0"/>
              </a:spcBef>
              <a:buFontTx/>
              <a:buNone/>
              <a:defRPr/>
            </a:pPr>
            <a:r>
              <a:rPr lang="en-GB" altLang="en-US" sz="692" b="1"/>
              <a:t>UK PROTECT – COMMERCIAL in CONFIDENCE</a:t>
            </a:r>
          </a:p>
        </p:txBody>
      </p:sp>
      <p:pic>
        <p:nvPicPr>
          <p:cNvPr id="2254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39979" y="2746772"/>
            <a:ext cx="1894284"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GB"/>
              <a:t>UK Protect commercial   31 October 2017 Bath University ISEE Seminar</a:t>
            </a:r>
          </a:p>
        </p:txBody>
      </p:sp>
    </p:spTree>
    <p:extLst>
      <p:ext uri="{BB962C8B-B14F-4D97-AF65-F5344CB8AC3E}">
        <p14:creationId xmlns:p14="http://schemas.microsoft.com/office/powerpoint/2010/main" val="20844334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132221536"/>
              </p:ext>
            </p:extLst>
          </p:nvPr>
        </p:nvGraphicFramePr>
        <p:xfrm>
          <a:off x="1042869" y="733031"/>
          <a:ext cx="6612397" cy="40959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3521182208"/>
              </p:ext>
            </p:extLst>
          </p:nvPr>
        </p:nvGraphicFramePr>
        <p:xfrm>
          <a:off x="759332" y="399932"/>
          <a:ext cx="7179469" cy="476210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115967" y="4251858"/>
            <a:ext cx="1848583" cy="715581"/>
          </a:xfrm>
          <a:prstGeom prst="rect">
            <a:avLst/>
          </a:prstGeom>
          <a:noFill/>
        </p:spPr>
        <p:txBody>
          <a:bodyPr wrap="none" rtlCol="0">
            <a:spAutoFit/>
          </a:bodyPr>
          <a:lstStyle/>
          <a:p>
            <a:r>
              <a:rPr lang="en-GB" dirty="0"/>
              <a:t>Volume</a:t>
            </a:r>
          </a:p>
          <a:p>
            <a:endParaRPr lang="en-GB" dirty="0"/>
          </a:p>
          <a:p>
            <a:r>
              <a:rPr lang="en-GB" dirty="0"/>
              <a:t>Capacity       flexibility</a:t>
            </a:r>
          </a:p>
        </p:txBody>
      </p:sp>
      <p:sp>
        <p:nvSpPr>
          <p:cNvPr id="7" name="Title 6"/>
          <p:cNvSpPr txBox="1">
            <a:spLocks/>
          </p:cNvSpPr>
          <p:nvPr/>
        </p:nvSpPr>
        <p:spPr>
          <a:xfrm>
            <a:off x="353328" y="261432"/>
            <a:ext cx="7991476" cy="276999"/>
          </a:xfrm>
          <a:prstGeom prst="rect">
            <a:avLst/>
          </a:prstGeom>
        </p:spPr>
        <p:txBody>
          <a:bodyPr/>
          <a:lstStyle>
            <a:lvl1pPr algn="l" defTabSz="685800" rtl="0" eaLnBrk="1" latinLnBrk="0" hangingPunct="1">
              <a:lnSpc>
                <a:spcPct val="90000"/>
              </a:lnSpc>
              <a:spcBef>
                <a:spcPct val="0"/>
              </a:spcBef>
              <a:buNone/>
              <a:defRPr sz="2000" kern="1200">
                <a:solidFill>
                  <a:schemeClr val="bg2"/>
                </a:solidFill>
                <a:latin typeface="+mj-lt"/>
                <a:ea typeface="+mj-ea"/>
                <a:cs typeface="+mj-cs"/>
              </a:defRPr>
            </a:lvl1pPr>
          </a:lstStyle>
          <a:p>
            <a:r>
              <a:rPr lang="en-GB" dirty="0"/>
              <a:t>Sustainability</a:t>
            </a:r>
          </a:p>
        </p:txBody>
      </p:sp>
    </p:spTree>
    <p:extLst>
      <p:ext uri="{BB962C8B-B14F-4D97-AF65-F5344CB8AC3E}">
        <p14:creationId xmlns:p14="http://schemas.microsoft.com/office/powerpoint/2010/main" val="266135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flipH="1">
            <a:off x="136022" y="1012641"/>
            <a:ext cx="8803937" cy="3642486"/>
          </a:xfrm>
          <a:custGeom>
            <a:avLst/>
            <a:gdLst>
              <a:gd name="connsiteX0" fmla="*/ 3851275 w 3851275"/>
              <a:gd name="connsiteY0" fmla="*/ 0 h 1565275"/>
              <a:gd name="connsiteX1" fmla="*/ 2438326 w 3851275"/>
              <a:gd name="connsiteY1" fmla="*/ 0 h 1565275"/>
              <a:gd name="connsiteX2" fmla="*/ 2079590 w 3851275"/>
              <a:gd name="connsiteY2" fmla="*/ 0 h 1565275"/>
              <a:gd name="connsiteX3" fmla="*/ 747253 w 3851275"/>
              <a:gd name="connsiteY3" fmla="*/ 0 h 1565275"/>
              <a:gd name="connsiteX4" fmla="*/ 170992 w 3851275"/>
              <a:gd name="connsiteY4" fmla="*/ 0 h 1565275"/>
              <a:gd name="connsiteX5" fmla="*/ 0 w 3851275"/>
              <a:gd name="connsiteY5" fmla="*/ 0 h 1565275"/>
              <a:gd name="connsiteX6" fmla="*/ 0 w 3851275"/>
              <a:gd name="connsiteY6" fmla="*/ 1565275 h 1565275"/>
              <a:gd name="connsiteX7" fmla="*/ 170992 w 3851275"/>
              <a:gd name="connsiteY7" fmla="*/ 1565275 h 1565275"/>
              <a:gd name="connsiteX8" fmla="*/ 747253 w 3851275"/>
              <a:gd name="connsiteY8" fmla="*/ 1565275 h 1565275"/>
              <a:gd name="connsiteX9" fmla="*/ 2079590 w 3851275"/>
              <a:gd name="connsiteY9" fmla="*/ 1565275 h 1565275"/>
              <a:gd name="connsiteX10" fmla="*/ 2438326 w 3851275"/>
              <a:gd name="connsiteY10" fmla="*/ 1565275 h 1565275"/>
              <a:gd name="connsiteX11" fmla="*/ 2979120 w 3851275"/>
              <a:gd name="connsiteY11" fmla="*/ 1565275 h 1565275"/>
              <a:gd name="connsiteX12" fmla="*/ 3159515 w 3851275"/>
              <a:gd name="connsiteY12" fmla="*/ 1565275 h 1565275"/>
              <a:gd name="connsiteX13" fmla="*/ 3640808 w 3851275"/>
              <a:gd name="connsiteY13" fmla="*/ 1565275 h 1565275"/>
              <a:gd name="connsiteX14" fmla="*/ 3851275 w 3851275"/>
              <a:gd name="connsiteY14" fmla="*/ 1354808 h 1565275"/>
              <a:gd name="connsiteX15" fmla="*/ 3851275 w 3851275"/>
              <a:gd name="connsiteY15" fmla="*/ 685405 h 1565275"/>
              <a:gd name="connsiteX16" fmla="*/ 3851275 w 3851275"/>
              <a:gd name="connsiteY16" fmla="*/ 579868 h 1565275"/>
              <a:gd name="connsiteX17" fmla="*/ 3851275 w 3851275"/>
              <a:gd name="connsiteY17" fmla="*/ 482125 h 15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1275" h="1565275">
                <a:moveTo>
                  <a:pt x="3851275" y="0"/>
                </a:moveTo>
                <a:lnTo>
                  <a:pt x="2438326" y="0"/>
                </a:lnTo>
                <a:lnTo>
                  <a:pt x="2079590" y="0"/>
                </a:lnTo>
                <a:lnTo>
                  <a:pt x="747253" y="0"/>
                </a:lnTo>
                <a:lnTo>
                  <a:pt x="170992" y="0"/>
                </a:lnTo>
                <a:lnTo>
                  <a:pt x="0" y="0"/>
                </a:lnTo>
                <a:lnTo>
                  <a:pt x="0" y="1565275"/>
                </a:lnTo>
                <a:lnTo>
                  <a:pt x="170992" y="1565275"/>
                </a:lnTo>
                <a:lnTo>
                  <a:pt x="747253" y="1565275"/>
                </a:lnTo>
                <a:lnTo>
                  <a:pt x="2079590" y="1565275"/>
                </a:lnTo>
                <a:lnTo>
                  <a:pt x="2438326" y="1565275"/>
                </a:lnTo>
                <a:lnTo>
                  <a:pt x="2979120" y="1565275"/>
                </a:lnTo>
                <a:lnTo>
                  <a:pt x="3159515" y="1565275"/>
                </a:lnTo>
                <a:lnTo>
                  <a:pt x="3640808" y="1565275"/>
                </a:lnTo>
                <a:cubicBezTo>
                  <a:pt x="3757046" y="1565275"/>
                  <a:pt x="3851275" y="1471046"/>
                  <a:pt x="3851275" y="1354808"/>
                </a:cubicBezTo>
                <a:lnTo>
                  <a:pt x="3851275" y="685405"/>
                </a:lnTo>
                <a:lnTo>
                  <a:pt x="3851275" y="579868"/>
                </a:lnTo>
                <a:lnTo>
                  <a:pt x="3851275" y="48212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0" bIns="54000" numCol="1" spcCol="0" rtlCol="0" fromWordArt="0" anchor="t" anchorCtr="0" forceAA="0" compatLnSpc="1">
            <a:prstTxWarp prst="textNoShape">
              <a:avLst/>
            </a:prstTxWarp>
            <a:noAutofit/>
          </a:bodyPr>
          <a:lstStyle/>
          <a:p>
            <a:pPr>
              <a:lnSpc>
                <a:spcPct val="95000"/>
              </a:lnSpc>
              <a:spcAft>
                <a:spcPts val="300"/>
              </a:spcAft>
            </a:pPr>
            <a:r>
              <a:rPr lang="en-GB" sz="1400" b="1" dirty="0">
                <a:solidFill>
                  <a:schemeClr val="tx1"/>
                </a:solidFill>
              </a:rPr>
              <a:t>Normal </a:t>
            </a:r>
          </a:p>
          <a:p>
            <a:pPr>
              <a:lnSpc>
                <a:spcPct val="95000"/>
              </a:lnSpc>
              <a:spcAft>
                <a:spcPts val="300"/>
              </a:spcAft>
            </a:pPr>
            <a:r>
              <a:rPr lang="en-GB" sz="1400" b="1" dirty="0">
                <a:solidFill>
                  <a:schemeClr val="tx1"/>
                </a:solidFill>
              </a:rPr>
              <a:t>Commodity Demand  </a:t>
            </a:r>
            <a:r>
              <a:rPr lang="en-GB" sz="1400" dirty="0">
                <a:solidFill>
                  <a:schemeClr val="tx1"/>
                </a:solidFill>
              </a:rPr>
              <a:t>= Supply Overtime          Volume achieved by international marginal cost of </a:t>
            </a:r>
          </a:p>
          <a:p>
            <a:pPr>
              <a:lnSpc>
                <a:spcPct val="95000"/>
              </a:lnSpc>
              <a:spcAft>
                <a:spcPts val="300"/>
              </a:spcAft>
            </a:pPr>
            <a:r>
              <a:rPr lang="en-GB" sz="1400" dirty="0">
                <a:solidFill>
                  <a:schemeClr val="tx1"/>
                </a:solidFill>
              </a:rPr>
              <a:t>					        production and normal economics transport/storage</a:t>
            </a:r>
          </a:p>
          <a:p>
            <a:pPr>
              <a:lnSpc>
                <a:spcPct val="95000"/>
              </a:lnSpc>
              <a:spcAft>
                <a:spcPts val="300"/>
              </a:spcAft>
            </a:pPr>
            <a:r>
              <a:rPr lang="en-GB" sz="1400" b="1" dirty="0">
                <a:solidFill>
                  <a:schemeClr val="tx1"/>
                </a:solidFill>
              </a:rPr>
              <a:t>Electricity </a:t>
            </a:r>
          </a:p>
          <a:p>
            <a:pPr>
              <a:lnSpc>
                <a:spcPct val="95000"/>
              </a:lnSpc>
              <a:spcAft>
                <a:spcPts val="300"/>
              </a:spcAft>
            </a:pPr>
            <a:r>
              <a:rPr lang="en-GB" sz="1400" b="1" dirty="0">
                <a:solidFill>
                  <a:schemeClr val="tx1"/>
                </a:solidFill>
              </a:rPr>
              <a:t>Demand </a:t>
            </a:r>
            <a:r>
              <a:rPr lang="en-GB" sz="1400" dirty="0">
                <a:solidFill>
                  <a:schemeClr val="tx1"/>
                </a:solidFill>
              </a:rPr>
              <a:t>= Supply by micro second	      Capacity to meet maximum demand in cold winter/hot      					       summer and need to meet changing demand /supply</a:t>
            </a:r>
          </a:p>
          <a:p>
            <a:pPr marL="171450" indent="-171450">
              <a:lnSpc>
                <a:spcPct val="95000"/>
              </a:lnSpc>
              <a:spcAft>
                <a:spcPts val="300"/>
              </a:spcAft>
              <a:buFont typeface="Arial" panose="020B0604020202020204" pitchFamily="34" charset="0"/>
              <a:buChar char="•"/>
            </a:pPr>
            <a:endParaRPr lang="en-GB" sz="1400" dirty="0">
              <a:solidFill>
                <a:schemeClr val="tx1"/>
              </a:solidFill>
            </a:endParaRPr>
          </a:p>
          <a:p>
            <a:pPr lvl="8">
              <a:lnSpc>
                <a:spcPct val="95000"/>
              </a:lnSpc>
              <a:spcAft>
                <a:spcPts val="300"/>
              </a:spcAft>
            </a:pPr>
            <a:endParaRPr lang="en-GB" sz="1000" dirty="0">
              <a:solidFill>
                <a:schemeClr val="tx1"/>
              </a:solidFill>
            </a:endParaRPr>
          </a:p>
        </p:txBody>
      </p:sp>
      <p:sp>
        <p:nvSpPr>
          <p:cNvPr id="4" name="Title 3"/>
          <p:cNvSpPr>
            <a:spLocks noGrp="1"/>
          </p:cNvSpPr>
          <p:nvPr>
            <p:ph type="title"/>
          </p:nvPr>
        </p:nvSpPr>
        <p:spPr>
          <a:xfrm>
            <a:off x="136022" y="515689"/>
            <a:ext cx="7991476" cy="276999"/>
          </a:xfrm>
        </p:spPr>
        <p:txBody>
          <a:bodyPr/>
          <a:lstStyle/>
          <a:p>
            <a:r>
              <a:rPr lang="en-GB" dirty="0"/>
              <a:t>Electricity Supply – why we need a managed market to be sustainable</a:t>
            </a:r>
          </a:p>
        </p:txBody>
      </p:sp>
      <p:cxnSp>
        <p:nvCxnSpPr>
          <p:cNvPr id="9" name="Straight Arrow Connector 8"/>
          <p:cNvCxnSpPr/>
          <p:nvPr/>
        </p:nvCxnSpPr>
        <p:spPr>
          <a:xfrm>
            <a:off x="3636764" y="1415421"/>
            <a:ext cx="2349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636764" y="2137588"/>
            <a:ext cx="2349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7821" y="2464485"/>
            <a:ext cx="7269857" cy="1720471"/>
          </a:xfrm>
          <a:prstGeom prst="rect">
            <a:avLst/>
          </a:prstGeom>
          <a:noFill/>
        </p:spPr>
        <p:txBody>
          <a:bodyPr wrap="square" rtlCol="0">
            <a:spAutoFit/>
          </a:bodyPr>
          <a:lstStyle/>
          <a:p>
            <a:pPr marL="2914650" lvl="8" indent="-171450">
              <a:lnSpc>
                <a:spcPct val="95000"/>
              </a:lnSpc>
              <a:spcAft>
                <a:spcPts val="300"/>
              </a:spcAft>
              <a:buFont typeface="Arial" panose="020B0604020202020204" pitchFamily="34" charset="0"/>
              <a:buChar char="‒"/>
            </a:pPr>
            <a:r>
              <a:rPr lang="en-GB" sz="1400" dirty="0"/>
              <a:t>  Transfer (transmission) is very expensive</a:t>
            </a:r>
          </a:p>
          <a:p>
            <a:pPr marL="2914650" lvl="8" indent="-171450">
              <a:lnSpc>
                <a:spcPct val="95000"/>
              </a:lnSpc>
              <a:spcAft>
                <a:spcPts val="300"/>
              </a:spcAft>
              <a:buFont typeface="Arial" panose="020B0604020202020204" pitchFamily="34" charset="0"/>
              <a:buChar char="‒"/>
            </a:pPr>
            <a:r>
              <a:rPr lang="en-GB" sz="1400" dirty="0"/>
              <a:t>  Storage is inefficient /expensive</a:t>
            </a:r>
          </a:p>
          <a:p>
            <a:pPr marL="3028950" lvl="8" indent="-285750">
              <a:lnSpc>
                <a:spcPct val="95000"/>
              </a:lnSpc>
              <a:spcAft>
                <a:spcPts val="300"/>
              </a:spcAft>
              <a:buFont typeface="Arial" panose="020B0604020202020204" pitchFamily="34" charset="0"/>
              <a:buChar char="→"/>
            </a:pPr>
            <a:r>
              <a:rPr lang="en-GB" sz="1400" dirty="0"/>
              <a:t>Supply needs to be ≥ demand 100% time</a:t>
            </a:r>
          </a:p>
          <a:p>
            <a:pPr marL="3028950" lvl="8" indent="-285750">
              <a:lnSpc>
                <a:spcPct val="95000"/>
              </a:lnSpc>
              <a:spcAft>
                <a:spcPts val="300"/>
              </a:spcAft>
              <a:buFont typeface="Arial" panose="020B0604020202020204" pitchFamily="34" charset="0"/>
              <a:buChar char="→"/>
            </a:pPr>
            <a:r>
              <a:rPr lang="en-GB" sz="1400" dirty="0"/>
              <a:t>Short term power market = marginal cost of production</a:t>
            </a:r>
          </a:p>
          <a:p>
            <a:pPr marL="3028950" lvl="8" indent="-285750">
              <a:lnSpc>
                <a:spcPct val="95000"/>
              </a:lnSpc>
              <a:spcAft>
                <a:spcPts val="300"/>
              </a:spcAft>
              <a:buFont typeface="Arial" panose="020B0604020202020204" pitchFamily="34" charset="0"/>
              <a:buChar char="→"/>
            </a:pPr>
            <a:r>
              <a:rPr lang="en-GB" sz="1400" dirty="0"/>
              <a:t>Low carbon will see the power market trend down</a:t>
            </a:r>
          </a:p>
          <a:p>
            <a:endParaRPr lang="en-GB" dirty="0"/>
          </a:p>
        </p:txBody>
      </p:sp>
      <p:sp>
        <p:nvSpPr>
          <p:cNvPr id="15" name="Footer Placeholder 14"/>
          <p:cNvSpPr>
            <a:spLocks noGrp="1"/>
          </p:cNvSpPr>
          <p:nvPr>
            <p:ph type="ftr" sz="quarter" idx="10"/>
          </p:nvPr>
        </p:nvSpPr>
        <p:spPr>
          <a:xfrm>
            <a:off x="2093714" y="4950185"/>
            <a:ext cx="3086100" cy="107722"/>
          </a:xfrm>
        </p:spPr>
        <p:txBody>
          <a:bodyPr/>
          <a:lstStyle/>
          <a:p>
            <a:r>
              <a:rPr lang="en-GB" dirty="0"/>
              <a:t>UK Protect commercial   31 October 2017 Bath University ISEE Seminar</a:t>
            </a:r>
          </a:p>
        </p:txBody>
      </p:sp>
      <p:sp>
        <p:nvSpPr>
          <p:cNvPr id="2" name="TextBox 1"/>
          <p:cNvSpPr txBox="1"/>
          <p:nvPr/>
        </p:nvSpPr>
        <p:spPr>
          <a:xfrm>
            <a:off x="96598" y="4034915"/>
            <a:ext cx="8752678" cy="507831"/>
          </a:xfrm>
          <a:prstGeom prst="rect">
            <a:avLst/>
          </a:prstGeom>
          <a:noFill/>
        </p:spPr>
        <p:txBody>
          <a:bodyPr wrap="square" rtlCol="0">
            <a:spAutoFit/>
          </a:bodyPr>
          <a:lstStyle/>
          <a:p>
            <a:r>
              <a:rPr lang="en-GB" dirty="0"/>
              <a:t>Hence a market </a:t>
            </a:r>
            <a:r>
              <a:rPr lang="en-GB"/>
              <a:t>price will </a:t>
            </a:r>
            <a:r>
              <a:rPr lang="en-GB" dirty="0"/>
              <a:t>despatch lowest cost generation but not supply adequate reliability for an </a:t>
            </a:r>
          </a:p>
          <a:p>
            <a:r>
              <a:rPr lang="en-GB" dirty="0"/>
              <a:t> advanced economy</a:t>
            </a:r>
          </a:p>
        </p:txBody>
      </p:sp>
    </p:spTree>
    <p:extLst>
      <p:ext uri="{BB962C8B-B14F-4D97-AF65-F5344CB8AC3E}">
        <p14:creationId xmlns:p14="http://schemas.microsoft.com/office/powerpoint/2010/main" val="541840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Electricity is fundamental to our economy… </a:t>
            </a:r>
          </a:p>
        </p:txBody>
      </p:sp>
      <p:graphicFrame>
        <p:nvGraphicFramePr>
          <p:cNvPr id="5" name="Chart 4"/>
          <p:cNvGraphicFramePr>
            <a:graphicFrameLocks/>
          </p:cNvGraphicFramePr>
          <p:nvPr>
            <p:extLst>
              <p:ext uri="{D42A27DB-BD31-4B8C-83A1-F6EECF244321}">
                <p14:modId xmlns:p14="http://schemas.microsoft.com/office/powerpoint/2010/main" val="2180298478"/>
              </p:ext>
            </p:extLst>
          </p:nvPr>
        </p:nvGraphicFramePr>
        <p:xfrm>
          <a:off x="1187623" y="1491630"/>
          <a:ext cx="7750893" cy="302778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883334" y="4028019"/>
            <a:ext cx="2314352" cy="276999"/>
          </a:xfrm>
          <a:prstGeom prst="rect">
            <a:avLst/>
          </a:prstGeom>
          <a:noFill/>
        </p:spPr>
        <p:txBody>
          <a:bodyPr wrap="square" rtlCol="0">
            <a:spAutoFit/>
          </a:bodyPr>
          <a:lstStyle/>
          <a:p>
            <a:r>
              <a:rPr lang="en-GB" sz="1200" b="1" dirty="0"/>
              <a:t>Electricity costs &lt;1%</a:t>
            </a:r>
          </a:p>
        </p:txBody>
      </p:sp>
      <p:sp>
        <p:nvSpPr>
          <p:cNvPr id="7" name="TextBox 6"/>
          <p:cNvSpPr txBox="1"/>
          <p:nvPr/>
        </p:nvSpPr>
        <p:spPr>
          <a:xfrm>
            <a:off x="1878685" y="4425809"/>
            <a:ext cx="2326671" cy="276999"/>
          </a:xfrm>
          <a:prstGeom prst="rect">
            <a:avLst/>
          </a:prstGeom>
          <a:noFill/>
        </p:spPr>
        <p:txBody>
          <a:bodyPr wrap="square" rtlCol="0">
            <a:spAutoFit/>
          </a:bodyPr>
          <a:lstStyle/>
          <a:p>
            <a:pPr algn="ctr"/>
            <a:r>
              <a:rPr lang="en-GB" sz="1200" b="1" dirty="0"/>
              <a:t>Cost of electricity to society</a:t>
            </a:r>
          </a:p>
        </p:txBody>
      </p:sp>
      <p:cxnSp>
        <p:nvCxnSpPr>
          <p:cNvPr id="8" name="Straight Connector 7"/>
          <p:cNvCxnSpPr/>
          <p:nvPr/>
        </p:nvCxnSpPr>
        <p:spPr>
          <a:xfrm flipV="1">
            <a:off x="3585375" y="1707654"/>
            <a:ext cx="1368152"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35695" y="1160978"/>
            <a:ext cx="2545182" cy="461665"/>
          </a:xfrm>
          <a:prstGeom prst="rect">
            <a:avLst/>
          </a:prstGeom>
          <a:noFill/>
        </p:spPr>
        <p:txBody>
          <a:bodyPr wrap="square" rtlCol="0">
            <a:spAutoFit/>
          </a:bodyPr>
          <a:lstStyle/>
          <a:p>
            <a:pPr algn="ctr"/>
            <a:r>
              <a:rPr lang="en-GB" sz="1200" b="1" i="1" dirty="0"/>
              <a:t>But ~98% of the economy is reliant on electricity</a:t>
            </a:r>
          </a:p>
        </p:txBody>
      </p:sp>
      <p:sp>
        <p:nvSpPr>
          <p:cNvPr id="10" name="TextBox 9"/>
          <p:cNvSpPr txBox="1"/>
          <p:nvPr/>
        </p:nvSpPr>
        <p:spPr>
          <a:xfrm rot="16200000">
            <a:off x="-307265" y="2855744"/>
            <a:ext cx="2743200" cy="276999"/>
          </a:xfrm>
          <a:prstGeom prst="rect">
            <a:avLst/>
          </a:prstGeom>
          <a:noFill/>
        </p:spPr>
        <p:txBody>
          <a:bodyPr wrap="square" rtlCol="0">
            <a:spAutoFit/>
          </a:bodyPr>
          <a:lstStyle/>
          <a:p>
            <a:pPr algn="ctr"/>
            <a:r>
              <a:rPr lang="en-GB" sz="1200" dirty="0"/>
              <a:t>% of UK GVA (2015p)</a:t>
            </a:r>
          </a:p>
        </p:txBody>
      </p:sp>
      <p:sp>
        <p:nvSpPr>
          <p:cNvPr id="11" name="TextBox 10"/>
          <p:cNvSpPr txBox="1"/>
          <p:nvPr/>
        </p:nvSpPr>
        <p:spPr>
          <a:xfrm>
            <a:off x="4467613" y="4425808"/>
            <a:ext cx="2326671" cy="276999"/>
          </a:xfrm>
          <a:prstGeom prst="rect">
            <a:avLst/>
          </a:prstGeom>
          <a:noFill/>
        </p:spPr>
        <p:txBody>
          <a:bodyPr wrap="square" rtlCol="0">
            <a:spAutoFit/>
          </a:bodyPr>
          <a:lstStyle/>
          <a:p>
            <a:pPr algn="ctr"/>
            <a:r>
              <a:rPr lang="en-GB" sz="1200" b="1" dirty="0"/>
              <a:t>Value of electricity to society</a:t>
            </a:r>
          </a:p>
        </p:txBody>
      </p:sp>
      <p:sp>
        <p:nvSpPr>
          <p:cNvPr id="12" name="Footer Placeholder 11"/>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1908557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76262" y="528548"/>
            <a:ext cx="7991476" cy="553998"/>
          </a:xfrm>
        </p:spPr>
        <p:txBody>
          <a:bodyPr/>
          <a:lstStyle/>
          <a:p>
            <a:r>
              <a:rPr lang="en-GB" dirty="0"/>
              <a:t>...but electricity is challenging to manage… supply and demand has to be balanced each second and the system has to be resilient to faults.</a:t>
            </a:r>
          </a:p>
        </p:txBody>
      </p:sp>
      <p:sp>
        <p:nvSpPr>
          <p:cNvPr id="5" name="TextBox 4"/>
          <p:cNvSpPr txBox="1"/>
          <p:nvPr/>
        </p:nvSpPr>
        <p:spPr>
          <a:xfrm>
            <a:off x="684212" y="3821629"/>
            <a:ext cx="4252520" cy="754053"/>
          </a:xfrm>
          <a:prstGeom prst="rect">
            <a:avLst/>
          </a:prstGeom>
          <a:noFill/>
        </p:spPr>
        <p:txBody>
          <a:bodyPr wrap="square" rtlCol="0">
            <a:spAutoFit/>
          </a:bodyPr>
          <a:lstStyle/>
          <a:p>
            <a:pPr marL="174625" indent="-174625">
              <a:buFont typeface="Arial" panose="020B0604020202020204" pitchFamily="34" charset="0"/>
              <a:buChar char="•"/>
            </a:pPr>
            <a:r>
              <a:rPr lang="en-GB" sz="1050" dirty="0"/>
              <a:t>There is a minimum demand set overnight in summer by the need for lighting, 24-hour telecommunications and manufacturing [TBC].</a:t>
            </a:r>
          </a:p>
          <a:p>
            <a:pPr marL="174625" indent="-174625">
              <a:buFont typeface="Arial" panose="020B0604020202020204" pitchFamily="34" charset="0"/>
              <a:buChar char="•"/>
            </a:pPr>
            <a:r>
              <a:rPr lang="en-GB" sz="1100" dirty="0"/>
              <a:t>And a maximum demand in winter set by the need for heating, cooking and lighting in homes and businesses [TBC].</a:t>
            </a:r>
          </a:p>
        </p:txBody>
      </p:sp>
      <p:sp>
        <p:nvSpPr>
          <p:cNvPr id="6" name="TextBox 5"/>
          <p:cNvSpPr txBox="1"/>
          <p:nvPr/>
        </p:nvSpPr>
        <p:spPr>
          <a:xfrm>
            <a:off x="4166167" y="3575408"/>
            <a:ext cx="996593" cy="246221"/>
          </a:xfrm>
          <a:prstGeom prst="rect">
            <a:avLst/>
          </a:prstGeom>
          <a:noFill/>
        </p:spPr>
        <p:txBody>
          <a:bodyPr wrap="square" rtlCol="0">
            <a:spAutoFit/>
          </a:bodyPr>
          <a:lstStyle/>
          <a:p>
            <a:r>
              <a:rPr lang="en-GB" sz="1000" b="1" dirty="0"/>
              <a:t>Hour of day</a:t>
            </a:r>
          </a:p>
        </p:txBody>
      </p:sp>
      <p:graphicFrame>
        <p:nvGraphicFramePr>
          <p:cNvPr id="7" name="Chart 6"/>
          <p:cNvGraphicFramePr>
            <a:graphicFrameLocks/>
          </p:cNvGraphicFramePr>
          <p:nvPr>
            <p:extLst>
              <p:ext uri="{D42A27DB-BD31-4B8C-83A1-F6EECF244321}">
                <p14:modId xmlns:p14="http://schemas.microsoft.com/office/powerpoint/2010/main" val="156929784"/>
              </p:ext>
            </p:extLst>
          </p:nvPr>
        </p:nvGraphicFramePr>
        <p:xfrm>
          <a:off x="546229" y="1174410"/>
          <a:ext cx="4436738" cy="240099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84584" y="1092217"/>
            <a:ext cx="1782574" cy="246221"/>
          </a:xfrm>
          <a:prstGeom prst="rect">
            <a:avLst/>
          </a:prstGeom>
          <a:noFill/>
        </p:spPr>
        <p:txBody>
          <a:bodyPr wrap="square" rtlCol="0">
            <a:spAutoFit/>
          </a:bodyPr>
          <a:lstStyle/>
          <a:p>
            <a:r>
              <a:rPr lang="en-GB" sz="1000" b="1" dirty="0"/>
              <a:t>Final demand, GW</a:t>
            </a:r>
          </a:p>
        </p:txBody>
      </p:sp>
      <p:sp>
        <p:nvSpPr>
          <p:cNvPr id="9" name="TextBox 8"/>
          <p:cNvSpPr txBox="1"/>
          <p:nvPr/>
        </p:nvSpPr>
        <p:spPr>
          <a:xfrm>
            <a:off x="1136990" y="2632980"/>
            <a:ext cx="1924707" cy="600164"/>
          </a:xfrm>
          <a:prstGeom prst="rect">
            <a:avLst/>
          </a:prstGeom>
          <a:noFill/>
        </p:spPr>
        <p:txBody>
          <a:bodyPr wrap="square" rtlCol="0">
            <a:spAutoFit/>
          </a:bodyPr>
          <a:lstStyle/>
          <a:p>
            <a:r>
              <a:rPr lang="en-GB" sz="1100" dirty="0"/>
              <a:t>Need for flexible generation or demand to manage hour by hour changes</a:t>
            </a:r>
          </a:p>
        </p:txBody>
      </p:sp>
      <p:cxnSp>
        <p:nvCxnSpPr>
          <p:cNvPr id="10" name="Straight Arrow Connector 9"/>
          <p:cNvCxnSpPr>
            <a:stCxn id="9" idx="0"/>
          </p:cNvCxnSpPr>
          <p:nvPr/>
        </p:nvCxnSpPr>
        <p:spPr>
          <a:xfrm flipV="1">
            <a:off x="2099344" y="2065106"/>
            <a:ext cx="335629" cy="56787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48045" y="3308279"/>
            <a:ext cx="3164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48045" y="2750192"/>
            <a:ext cx="316444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763801" y="2502175"/>
            <a:ext cx="2640460" cy="261610"/>
          </a:xfrm>
          <a:prstGeom prst="rect">
            <a:avLst/>
          </a:prstGeom>
          <a:noFill/>
        </p:spPr>
        <p:txBody>
          <a:bodyPr wrap="square" rtlCol="0">
            <a:spAutoFit/>
          </a:bodyPr>
          <a:lstStyle/>
          <a:p>
            <a:r>
              <a:rPr lang="en-GB" sz="1100" dirty="0"/>
              <a:t>Customer disconnections threshold</a:t>
            </a:r>
          </a:p>
        </p:txBody>
      </p:sp>
      <p:cxnSp>
        <p:nvCxnSpPr>
          <p:cNvPr id="14" name="Straight Connector 13"/>
          <p:cNvCxnSpPr/>
          <p:nvPr/>
        </p:nvCxnSpPr>
        <p:spPr>
          <a:xfrm>
            <a:off x="5476126" y="1338438"/>
            <a:ext cx="0" cy="1969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54524" y="1092217"/>
            <a:ext cx="1782574" cy="246221"/>
          </a:xfrm>
          <a:prstGeom prst="rect">
            <a:avLst/>
          </a:prstGeom>
          <a:noFill/>
        </p:spPr>
        <p:txBody>
          <a:bodyPr wrap="square" rtlCol="0">
            <a:spAutoFit/>
          </a:bodyPr>
          <a:lstStyle/>
          <a:p>
            <a:r>
              <a:rPr lang="en-GB" sz="1000" b="1" dirty="0"/>
              <a:t>System frequency, Hz</a:t>
            </a:r>
          </a:p>
        </p:txBody>
      </p:sp>
      <p:cxnSp>
        <p:nvCxnSpPr>
          <p:cNvPr id="16" name="Straight Connector 15"/>
          <p:cNvCxnSpPr/>
          <p:nvPr/>
        </p:nvCxnSpPr>
        <p:spPr>
          <a:xfrm>
            <a:off x="5548045" y="1695236"/>
            <a:ext cx="31644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88440" y="1575104"/>
            <a:ext cx="324000" cy="246221"/>
          </a:xfrm>
          <a:prstGeom prst="rect">
            <a:avLst/>
          </a:prstGeom>
          <a:noFill/>
        </p:spPr>
        <p:txBody>
          <a:bodyPr wrap="square" rtlCol="0">
            <a:spAutoFit/>
          </a:bodyPr>
          <a:lstStyle/>
          <a:p>
            <a:r>
              <a:rPr lang="en-GB" sz="1000" dirty="0"/>
              <a:t>50</a:t>
            </a:r>
          </a:p>
        </p:txBody>
      </p:sp>
      <p:sp>
        <p:nvSpPr>
          <p:cNvPr id="18" name="TextBox 17"/>
          <p:cNvSpPr txBox="1"/>
          <p:nvPr/>
        </p:nvSpPr>
        <p:spPr>
          <a:xfrm>
            <a:off x="5476126" y="3503135"/>
            <a:ext cx="3550916" cy="1061829"/>
          </a:xfrm>
          <a:prstGeom prst="rect">
            <a:avLst/>
          </a:prstGeom>
          <a:noFill/>
        </p:spPr>
        <p:txBody>
          <a:bodyPr wrap="square" rtlCol="0">
            <a:spAutoFit/>
          </a:bodyPr>
          <a:lstStyle/>
          <a:p>
            <a:pPr marL="174625" indent="-174625">
              <a:buFont typeface="Arial" panose="020B0604020202020204" pitchFamily="34" charset="0"/>
              <a:buChar char="•"/>
            </a:pPr>
            <a:r>
              <a:rPr lang="en-GB" sz="1050" dirty="0"/>
              <a:t>The system needs to be resilient to faults to prevent customer disconnections.</a:t>
            </a:r>
          </a:p>
          <a:p>
            <a:pPr marL="174625" indent="-174625">
              <a:buFont typeface="Arial" panose="020B0604020202020204" pitchFamily="34" charset="0"/>
              <a:buChar char="•"/>
            </a:pPr>
            <a:r>
              <a:rPr lang="en-GB" sz="1050" dirty="0"/>
              <a:t>Faults include generation disconnections, network failure.</a:t>
            </a:r>
          </a:p>
          <a:p>
            <a:pPr marL="174625" indent="-174625">
              <a:buFont typeface="Arial" panose="020B0604020202020204" pitchFamily="34" charset="0"/>
              <a:buChar char="•"/>
            </a:pPr>
            <a:r>
              <a:rPr lang="en-GB" sz="1050" dirty="0"/>
              <a:t>Needs to be managed by a combination of fast-acting response and high capacity units.</a:t>
            </a:r>
            <a:endParaRPr lang="en-GB" sz="1100" dirty="0"/>
          </a:p>
        </p:txBody>
      </p:sp>
      <p:cxnSp>
        <p:nvCxnSpPr>
          <p:cNvPr id="19" name="Straight Connector 18"/>
          <p:cNvCxnSpPr>
            <a:stCxn id="17" idx="3"/>
          </p:cNvCxnSpPr>
          <p:nvPr/>
        </p:nvCxnSpPr>
        <p:spPr>
          <a:xfrm>
            <a:off x="5512440" y="1698215"/>
            <a:ext cx="476463" cy="47646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88903" y="2200940"/>
            <a:ext cx="11482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7196" y="1695236"/>
            <a:ext cx="1267065" cy="50570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977552" y="1714812"/>
            <a:ext cx="1924707" cy="430887"/>
          </a:xfrm>
          <a:prstGeom prst="rect">
            <a:avLst/>
          </a:prstGeom>
          <a:noFill/>
        </p:spPr>
        <p:txBody>
          <a:bodyPr wrap="square" rtlCol="0">
            <a:spAutoFit/>
          </a:bodyPr>
          <a:lstStyle/>
          <a:p>
            <a:r>
              <a:rPr lang="en-GB" sz="1100" dirty="0"/>
              <a:t>System fault leading to rapid change in frequency  </a:t>
            </a:r>
          </a:p>
        </p:txBody>
      </p:sp>
      <p:cxnSp>
        <p:nvCxnSpPr>
          <p:cNvPr id="23" name="Straight Arrow Connector 22"/>
          <p:cNvCxnSpPr>
            <a:stCxn id="22" idx="1"/>
          </p:cNvCxnSpPr>
          <p:nvPr/>
        </p:nvCxnSpPr>
        <p:spPr>
          <a:xfrm flipH="1" flipV="1">
            <a:off x="5687702" y="1872696"/>
            <a:ext cx="289850" cy="5756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63801" y="1433626"/>
            <a:ext cx="2640460" cy="261610"/>
          </a:xfrm>
          <a:prstGeom prst="rect">
            <a:avLst/>
          </a:prstGeom>
          <a:noFill/>
        </p:spPr>
        <p:txBody>
          <a:bodyPr wrap="square" rtlCol="0">
            <a:spAutoFit/>
          </a:bodyPr>
          <a:lstStyle/>
          <a:p>
            <a:r>
              <a:rPr lang="en-GB" sz="1100" dirty="0"/>
              <a:t>Normal operation</a:t>
            </a:r>
          </a:p>
        </p:txBody>
      </p:sp>
      <p:cxnSp>
        <p:nvCxnSpPr>
          <p:cNvPr id="25" name="Straight Arrow Connector 24"/>
          <p:cNvCxnSpPr/>
          <p:nvPr/>
        </p:nvCxnSpPr>
        <p:spPr>
          <a:xfrm flipH="1" flipV="1">
            <a:off x="6245811" y="2200941"/>
            <a:ext cx="494036" cy="14810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86469" y="2202093"/>
            <a:ext cx="2262322" cy="261610"/>
          </a:xfrm>
          <a:prstGeom prst="rect">
            <a:avLst/>
          </a:prstGeom>
          <a:noFill/>
        </p:spPr>
        <p:txBody>
          <a:bodyPr wrap="square" rtlCol="0">
            <a:spAutoFit/>
          </a:bodyPr>
          <a:lstStyle/>
          <a:p>
            <a:r>
              <a:rPr lang="en-GB" sz="1100" dirty="0"/>
              <a:t>Response prevents disconnections</a:t>
            </a:r>
          </a:p>
        </p:txBody>
      </p:sp>
      <p:sp>
        <p:nvSpPr>
          <p:cNvPr id="27" name="TextBox 26"/>
          <p:cNvSpPr txBox="1"/>
          <p:nvPr/>
        </p:nvSpPr>
        <p:spPr>
          <a:xfrm>
            <a:off x="8060076" y="1465396"/>
            <a:ext cx="966965" cy="253916"/>
          </a:xfrm>
          <a:prstGeom prst="rect">
            <a:avLst/>
          </a:prstGeom>
          <a:noFill/>
        </p:spPr>
        <p:txBody>
          <a:bodyPr wrap="square" rtlCol="0">
            <a:spAutoFit/>
          </a:bodyPr>
          <a:lstStyle/>
          <a:p>
            <a:r>
              <a:rPr lang="en-GB" sz="1050" dirty="0"/>
              <a:t>&lt;10 seconds</a:t>
            </a:r>
          </a:p>
        </p:txBody>
      </p:sp>
      <p:sp>
        <p:nvSpPr>
          <p:cNvPr id="28" name="Footer Placeholder 27"/>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9137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439652" y="270030"/>
            <a:ext cx="6858000" cy="303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defRPr sz="2800">
                <a:solidFill>
                  <a:schemeClr val="tx2"/>
                </a:solidFill>
                <a:latin typeface="+mj-lt"/>
                <a:ea typeface="+mj-ea"/>
                <a:cs typeface="+mj-cs"/>
              </a:defRPr>
            </a:lvl1pPr>
            <a:lvl2pPr algn="l" rtl="0" eaLnBrk="0" fontAlgn="base" hangingPunct="0">
              <a:spcBef>
                <a:spcPct val="20000"/>
              </a:spcBef>
              <a:spcAft>
                <a:spcPct val="0"/>
              </a:spcAft>
              <a:defRPr sz="2800">
                <a:solidFill>
                  <a:schemeClr val="tx2"/>
                </a:solidFill>
                <a:latin typeface="Frutiger LT 55 Roman" pitchFamily="34" charset="0"/>
                <a:cs typeface="Arial" charset="0"/>
              </a:defRPr>
            </a:lvl2pPr>
            <a:lvl3pPr algn="l" rtl="0" eaLnBrk="0" fontAlgn="base" hangingPunct="0">
              <a:spcBef>
                <a:spcPct val="20000"/>
              </a:spcBef>
              <a:spcAft>
                <a:spcPct val="0"/>
              </a:spcAft>
              <a:defRPr sz="2800">
                <a:solidFill>
                  <a:schemeClr val="tx2"/>
                </a:solidFill>
                <a:latin typeface="Frutiger LT 55 Roman" pitchFamily="34" charset="0"/>
                <a:cs typeface="Arial" charset="0"/>
              </a:defRPr>
            </a:lvl3pPr>
            <a:lvl4pPr algn="l" rtl="0" eaLnBrk="0" fontAlgn="base" hangingPunct="0">
              <a:spcBef>
                <a:spcPct val="20000"/>
              </a:spcBef>
              <a:spcAft>
                <a:spcPct val="0"/>
              </a:spcAft>
              <a:defRPr sz="2800">
                <a:solidFill>
                  <a:schemeClr val="tx2"/>
                </a:solidFill>
                <a:latin typeface="Frutiger LT 55 Roman" pitchFamily="34" charset="0"/>
                <a:cs typeface="Arial" charset="0"/>
              </a:defRPr>
            </a:lvl4pPr>
            <a:lvl5pPr algn="l" rtl="0" eaLnBrk="0" fontAlgn="base" hangingPunct="0">
              <a:spcBef>
                <a:spcPct val="20000"/>
              </a:spcBef>
              <a:spcAft>
                <a:spcPct val="0"/>
              </a:spcAft>
              <a:defRPr sz="2800">
                <a:solidFill>
                  <a:schemeClr val="tx2"/>
                </a:solidFill>
                <a:latin typeface="Frutiger LT 55 Roman" pitchFamily="34" charset="0"/>
                <a:cs typeface="Arial" charset="0"/>
              </a:defRPr>
            </a:lvl5pPr>
            <a:lvl6pPr marL="457200" algn="l" rtl="0" eaLnBrk="0" fontAlgn="base" hangingPunct="0">
              <a:spcBef>
                <a:spcPct val="20000"/>
              </a:spcBef>
              <a:spcAft>
                <a:spcPct val="0"/>
              </a:spcAft>
              <a:defRPr sz="2800">
                <a:solidFill>
                  <a:schemeClr val="tx2"/>
                </a:solidFill>
                <a:latin typeface="Frutiger LT 55 Roman" pitchFamily="34" charset="0"/>
                <a:cs typeface="Arial" charset="0"/>
              </a:defRPr>
            </a:lvl6pPr>
            <a:lvl7pPr marL="914400" algn="l" rtl="0" eaLnBrk="0" fontAlgn="base" hangingPunct="0">
              <a:spcBef>
                <a:spcPct val="20000"/>
              </a:spcBef>
              <a:spcAft>
                <a:spcPct val="0"/>
              </a:spcAft>
              <a:defRPr sz="2800">
                <a:solidFill>
                  <a:schemeClr val="tx2"/>
                </a:solidFill>
                <a:latin typeface="Frutiger LT 55 Roman" pitchFamily="34" charset="0"/>
                <a:cs typeface="Arial" charset="0"/>
              </a:defRPr>
            </a:lvl7pPr>
            <a:lvl8pPr marL="1371600" algn="l" rtl="0" eaLnBrk="0" fontAlgn="base" hangingPunct="0">
              <a:spcBef>
                <a:spcPct val="20000"/>
              </a:spcBef>
              <a:spcAft>
                <a:spcPct val="0"/>
              </a:spcAft>
              <a:defRPr sz="2800">
                <a:solidFill>
                  <a:schemeClr val="tx2"/>
                </a:solidFill>
                <a:latin typeface="Frutiger LT 55 Roman" pitchFamily="34" charset="0"/>
                <a:cs typeface="Arial" charset="0"/>
              </a:defRPr>
            </a:lvl8pPr>
            <a:lvl9pPr marL="1828800" algn="l" rtl="0" eaLnBrk="0" fontAlgn="base" hangingPunct="0">
              <a:spcBef>
                <a:spcPct val="20000"/>
              </a:spcBef>
              <a:spcAft>
                <a:spcPct val="0"/>
              </a:spcAft>
              <a:defRPr sz="2800">
                <a:solidFill>
                  <a:schemeClr val="tx2"/>
                </a:solidFill>
                <a:latin typeface="Frutiger LT 55 Roman" pitchFamily="34" charset="0"/>
                <a:cs typeface="Arial" charset="0"/>
              </a:defRPr>
            </a:lvl9pPr>
          </a:lstStyle>
          <a:p>
            <a:r>
              <a:rPr lang="en-GB" sz="1350" b="1" kern="0" dirty="0"/>
              <a:t>Intermittency cost increases with higher levels of decarbonisation</a:t>
            </a:r>
            <a:endParaRPr lang="en-GB" sz="825" b="1" kern="0" dirty="0"/>
          </a:p>
        </p:txBody>
      </p:sp>
      <p:sp>
        <p:nvSpPr>
          <p:cNvPr id="2" name="Rectangle 1"/>
          <p:cNvSpPr/>
          <p:nvPr/>
        </p:nvSpPr>
        <p:spPr>
          <a:xfrm>
            <a:off x="7056276" y="3921900"/>
            <a:ext cx="810090"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TextBox 2"/>
          <p:cNvSpPr txBox="1"/>
          <p:nvPr/>
        </p:nvSpPr>
        <p:spPr>
          <a:xfrm>
            <a:off x="3735387" y="4618371"/>
            <a:ext cx="4455136" cy="473206"/>
          </a:xfrm>
          <a:prstGeom prst="rect">
            <a:avLst/>
          </a:prstGeom>
          <a:noFill/>
        </p:spPr>
        <p:txBody>
          <a:bodyPr wrap="square" rtlCol="0">
            <a:spAutoFit/>
          </a:bodyPr>
          <a:lstStyle/>
          <a:p>
            <a:r>
              <a:rPr lang="en-GB" sz="800" dirty="0">
                <a:solidFill>
                  <a:schemeClr val="bg1">
                    <a:lumMod val="50000"/>
                  </a:schemeClr>
                </a:solidFill>
              </a:rPr>
              <a:t>* Marginal intermittency cost represents the incremental system cost incurred by decarbonising with offshore and storage relative to nuclear.    System model also includes 20GW solar, 20GW onshore and 11GW interconnection</a:t>
            </a:r>
          </a:p>
        </p:txBody>
      </p:sp>
      <p:graphicFrame>
        <p:nvGraphicFramePr>
          <p:cNvPr id="18" name="Chart 17"/>
          <p:cNvGraphicFramePr>
            <a:graphicFrameLocks/>
          </p:cNvGraphicFramePr>
          <p:nvPr>
            <p:extLst>
              <p:ext uri="{D42A27DB-BD31-4B8C-83A1-F6EECF244321}">
                <p14:modId xmlns:p14="http://schemas.microsoft.com/office/powerpoint/2010/main" val="2082702611"/>
              </p:ext>
            </p:extLst>
          </p:nvPr>
        </p:nvGraphicFramePr>
        <p:xfrm>
          <a:off x="1439651" y="741621"/>
          <a:ext cx="6858001" cy="280187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7164167" y="722198"/>
            <a:ext cx="1543221" cy="507831"/>
          </a:xfrm>
          <a:prstGeom prst="rect">
            <a:avLst/>
          </a:prstGeom>
          <a:noFill/>
        </p:spPr>
        <p:txBody>
          <a:bodyPr wrap="square" rtlCol="0">
            <a:spAutoFit/>
          </a:bodyPr>
          <a:lstStyle/>
          <a:p>
            <a:r>
              <a:rPr lang="en-GB" sz="675" dirty="0"/>
              <a:t>1.7TWh storage which represents storage capacity of 185 times the level of </a:t>
            </a:r>
            <a:r>
              <a:rPr lang="en-GB" sz="675" dirty="0" err="1"/>
              <a:t>Dinorwig</a:t>
            </a:r>
            <a:r>
              <a:rPr lang="en-GB" sz="675" dirty="0"/>
              <a:t> pumped storage</a:t>
            </a:r>
          </a:p>
          <a:p>
            <a:r>
              <a:rPr lang="en-GB" sz="675" dirty="0"/>
              <a:t>(or 170m 10kWh Tesla batteries) </a:t>
            </a:r>
          </a:p>
        </p:txBody>
      </p:sp>
      <p:sp>
        <p:nvSpPr>
          <p:cNvPr id="19" name="TextBox 18"/>
          <p:cNvSpPr txBox="1"/>
          <p:nvPr/>
        </p:nvSpPr>
        <p:spPr>
          <a:xfrm>
            <a:off x="6732119" y="2262375"/>
            <a:ext cx="864096" cy="196208"/>
          </a:xfrm>
          <a:prstGeom prst="rect">
            <a:avLst/>
          </a:prstGeom>
          <a:noFill/>
        </p:spPr>
        <p:txBody>
          <a:bodyPr wrap="square" rtlCol="0">
            <a:spAutoFit/>
          </a:bodyPr>
          <a:lstStyle/>
          <a:p>
            <a:r>
              <a:rPr lang="en-GB" sz="675" dirty="0"/>
              <a:t>(5.5TWh storage)</a:t>
            </a:r>
          </a:p>
        </p:txBody>
      </p:sp>
      <p:sp>
        <p:nvSpPr>
          <p:cNvPr id="42" name="TextBox 41"/>
          <p:cNvSpPr txBox="1"/>
          <p:nvPr/>
        </p:nvSpPr>
        <p:spPr>
          <a:xfrm>
            <a:off x="3857348" y="2917924"/>
            <a:ext cx="1080120" cy="184666"/>
          </a:xfrm>
          <a:prstGeom prst="rect">
            <a:avLst/>
          </a:prstGeom>
          <a:noFill/>
          <a:ln>
            <a:noFill/>
          </a:ln>
        </p:spPr>
        <p:txBody>
          <a:bodyPr wrap="square" rtlCol="0">
            <a:spAutoFit/>
          </a:bodyPr>
          <a:lstStyle/>
          <a:p>
            <a:r>
              <a:rPr lang="en-GB" sz="600" dirty="0"/>
              <a:t>54GW Offshore</a:t>
            </a:r>
          </a:p>
        </p:txBody>
      </p:sp>
      <p:cxnSp>
        <p:nvCxnSpPr>
          <p:cNvPr id="8" name="Straight Connector 7"/>
          <p:cNvCxnSpPr/>
          <p:nvPr/>
        </p:nvCxnSpPr>
        <p:spPr>
          <a:xfrm flipV="1">
            <a:off x="3372450" y="1035437"/>
            <a:ext cx="0" cy="221424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339723" y="1035437"/>
            <a:ext cx="0" cy="221424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45307" y="1253179"/>
            <a:ext cx="665567" cy="215444"/>
          </a:xfrm>
          <a:prstGeom prst="rect">
            <a:avLst/>
          </a:prstGeom>
          <a:noFill/>
        </p:spPr>
        <p:txBody>
          <a:bodyPr wrap="none" rtlCol="0">
            <a:spAutoFit/>
          </a:bodyPr>
          <a:lstStyle/>
          <a:p>
            <a:r>
              <a:rPr lang="en-GB" sz="800" b="1" dirty="0">
                <a:solidFill>
                  <a:schemeClr val="bg2"/>
                </a:solidFill>
              </a:rPr>
              <a:t>100g/kWh</a:t>
            </a:r>
          </a:p>
        </p:txBody>
      </p:sp>
      <p:sp>
        <p:nvSpPr>
          <p:cNvPr id="29" name="TextBox 28"/>
          <p:cNvSpPr txBox="1"/>
          <p:nvPr/>
        </p:nvSpPr>
        <p:spPr>
          <a:xfrm>
            <a:off x="5331125" y="1253179"/>
            <a:ext cx="607859" cy="215444"/>
          </a:xfrm>
          <a:prstGeom prst="rect">
            <a:avLst/>
          </a:prstGeom>
          <a:noFill/>
        </p:spPr>
        <p:txBody>
          <a:bodyPr wrap="none" rtlCol="0">
            <a:spAutoFit/>
          </a:bodyPr>
          <a:lstStyle/>
          <a:p>
            <a:r>
              <a:rPr lang="en-GB" sz="800" b="1" dirty="0">
                <a:solidFill>
                  <a:schemeClr val="bg2"/>
                </a:solidFill>
              </a:rPr>
              <a:t>50g/kWh</a:t>
            </a:r>
          </a:p>
        </p:txBody>
      </p:sp>
      <p:sp>
        <p:nvSpPr>
          <p:cNvPr id="21" name="TextBox 20"/>
          <p:cNvSpPr txBox="1"/>
          <p:nvPr/>
        </p:nvSpPr>
        <p:spPr>
          <a:xfrm>
            <a:off x="5712023" y="2921839"/>
            <a:ext cx="1080120" cy="184666"/>
          </a:xfrm>
          <a:prstGeom prst="rect">
            <a:avLst/>
          </a:prstGeom>
          <a:noFill/>
          <a:ln>
            <a:noFill/>
          </a:ln>
        </p:spPr>
        <p:txBody>
          <a:bodyPr wrap="square" rtlCol="0">
            <a:spAutoFit/>
          </a:bodyPr>
          <a:lstStyle/>
          <a:p>
            <a:r>
              <a:rPr lang="en-GB" sz="600" dirty="0"/>
              <a:t>79GW Offshore</a:t>
            </a:r>
          </a:p>
        </p:txBody>
      </p:sp>
      <p:sp>
        <p:nvSpPr>
          <p:cNvPr id="6" name="Oval 5"/>
          <p:cNvSpPr/>
          <p:nvPr/>
        </p:nvSpPr>
        <p:spPr>
          <a:xfrm rot="5400000">
            <a:off x="4023148" y="3112058"/>
            <a:ext cx="77960"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3" name="Oval 22"/>
          <p:cNvSpPr/>
          <p:nvPr/>
        </p:nvSpPr>
        <p:spPr>
          <a:xfrm rot="5400000">
            <a:off x="5911961" y="3108156"/>
            <a:ext cx="77960"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p>
        </p:txBody>
      </p:sp>
      <p:sp>
        <p:nvSpPr>
          <p:cNvPr id="24" name="Freeform 68"/>
          <p:cNvSpPr/>
          <p:nvPr/>
        </p:nvSpPr>
        <p:spPr>
          <a:xfrm>
            <a:off x="2082747" y="3619447"/>
            <a:ext cx="5081420" cy="998924"/>
          </a:xfrm>
          <a:custGeom>
            <a:avLst/>
            <a:gdLst>
              <a:gd name="connsiteX0" fmla="*/ 0 w 3851274"/>
              <a:gd name="connsiteY0" fmla="*/ 0 h 820800"/>
              <a:gd name="connsiteX1" fmla="*/ 3851274 w 3851274"/>
              <a:gd name="connsiteY1" fmla="*/ 0 h 820800"/>
              <a:gd name="connsiteX2" fmla="*/ 3851274 w 3851274"/>
              <a:gd name="connsiteY2" fmla="*/ 820800 h 820800"/>
              <a:gd name="connsiteX3" fmla="*/ 1854000 w 3851274"/>
              <a:gd name="connsiteY3" fmla="*/ 820800 h 820800"/>
              <a:gd name="connsiteX4" fmla="*/ 1478597 w 3851274"/>
              <a:gd name="connsiteY4" fmla="*/ 820800 h 820800"/>
              <a:gd name="connsiteX5" fmla="*/ 912677 w 3851274"/>
              <a:gd name="connsiteY5" fmla="*/ 820800 h 820800"/>
              <a:gd name="connsiteX6" fmla="*/ 723900 w 3851274"/>
              <a:gd name="connsiteY6" fmla="*/ 820800 h 820800"/>
              <a:gd name="connsiteX7" fmla="*/ 220246 w 3851274"/>
              <a:gd name="connsiteY7" fmla="*/ 820800 h 820800"/>
              <a:gd name="connsiteX8" fmla="*/ 0 w 3851274"/>
              <a:gd name="connsiteY8" fmla="*/ 600554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1274" h="820800">
                <a:moveTo>
                  <a:pt x="0" y="0"/>
                </a:moveTo>
                <a:lnTo>
                  <a:pt x="3851274" y="0"/>
                </a:lnTo>
                <a:lnTo>
                  <a:pt x="3851274" y="820800"/>
                </a:lnTo>
                <a:lnTo>
                  <a:pt x="1854000" y="820800"/>
                </a:lnTo>
                <a:lnTo>
                  <a:pt x="1478597" y="820800"/>
                </a:lnTo>
                <a:lnTo>
                  <a:pt x="912677" y="820800"/>
                </a:lnTo>
                <a:lnTo>
                  <a:pt x="723900" y="820800"/>
                </a:lnTo>
                <a:lnTo>
                  <a:pt x="220246" y="820800"/>
                </a:lnTo>
                <a:cubicBezTo>
                  <a:pt x="98607" y="820800"/>
                  <a:pt x="0" y="722193"/>
                  <a:pt x="0" y="60055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en-GB" sz="1000" b="1" dirty="0">
                <a:solidFill>
                  <a:schemeClr val="bg1"/>
                </a:solidFill>
              </a:rPr>
              <a:t>Intermittency explained</a:t>
            </a:r>
          </a:p>
          <a:p>
            <a:pPr marL="171450" indent="-171450">
              <a:spcAft>
                <a:spcPts val="300"/>
              </a:spcAft>
              <a:buFont typeface="Arial" panose="020B0604020202020204" pitchFamily="34" charset="0"/>
              <a:buChar char="•"/>
            </a:pPr>
            <a:r>
              <a:rPr lang="en-GB" sz="800" dirty="0">
                <a:solidFill>
                  <a:schemeClr val="bg1"/>
                </a:solidFill>
              </a:rPr>
              <a:t>Intermittency costs reflect costs of backup, spill energy and additional transmission lines</a:t>
            </a:r>
          </a:p>
          <a:p>
            <a:pPr marL="171450" indent="-171450">
              <a:spcAft>
                <a:spcPts val="300"/>
              </a:spcAft>
              <a:buFont typeface="Arial" panose="020B0604020202020204" pitchFamily="34" charset="0"/>
              <a:buChar char="•"/>
            </a:pPr>
            <a:r>
              <a:rPr lang="en-GB" sz="800" dirty="0">
                <a:solidFill>
                  <a:schemeClr val="bg1"/>
                </a:solidFill>
              </a:rPr>
              <a:t>With higher levels of decarbonisation, less and less gas is allowed </a:t>
            </a:r>
          </a:p>
          <a:p>
            <a:pPr marL="171450" indent="-171450">
              <a:spcAft>
                <a:spcPts val="300"/>
              </a:spcAft>
              <a:buFont typeface="Arial" panose="020B0604020202020204" pitchFamily="34" charset="0"/>
              <a:buChar char="•"/>
            </a:pPr>
            <a:r>
              <a:rPr lang="en-GB" sz="800" dirty="0">
                <a:solidFill>
                  <a:schemeClr val="bg1"/>
                </a:solidFill>
              </a:rPr>
              <a:t>Therefore wind has to fill a larger proportion of the demand, even in low-wind periods</a:t>
            </a:r>
          </a:p>
          <a:p>
            <a:pPr marL="171450" indent="-171450">
              <a:spcAft>
                <a:spcPts val="300"/>
              </a:spcAft>
              <a:buFont typeface="Arial" panose="020B0604020202020204" pitchFamily="34" charset="0"/>
              <a:buChar char="•"/>
            </a:pPr>
            <a:r>
              <a:rPr lang="en-GB" sz="800" dirty="0">
                <a:solidFill>
                  <a:schemeClr val="bg1"/>
                </a:solidFill>
              </a:rPr>
              <a:t>This requires either building disproportionate amounts of wind capacity (which is then wasted at times of high wind) or investing in expensive storage solutions</a:t>
            </a:r>
          </a:p>
          <a:p>
            <a:pPr marL="171450" indent="-171450">
              <a:spcAft>
                <a:spcPts val="300"/>
              </a:spcAft>
              <a:buFont typeface="Arial" panose="020B0604020202020204" pitchFamily="34" charset="0"/>
              <a:buChar char="•"/>
            </a:pPr>
            <a:endParaRPr lang="en-GB" sz="800" dirty="0">
              <a:solidFill>
                <a:schemeClr val="bg1"/>
              </a:solidFill>
            </a:endParaRPr>
          </a:p>
        </p:txBody>
      </p:sp>
      <p:sp>
        <p:nvSpPr>
          <p:cNvPr id="9" name="Footer Placeholder 8"/>
          <p:cNvSpPr>
            <a:spLocks noGrp="1"/>
          </p:cNvSpPr>
          <p:nvPr>
            <p:ph type="ftr" sz="quarter" idx="10"/>
          </p:nvPr>
        </p:nvSpPr>
        <p:spPr/>
        <p:txBody>
          <a:bodyPr/>
          <a:lstStyle/>
          <a:p>
            <a:pPr>
              <a:defRPr/>
            </a:pPr>
            <a:r>
              <a:rPr lang="en-GB"/>
              <a:t>UK Protect commercial   31 October 2017 Bath University ISEE Seminar</a:t>
            </a:r>
          </a:p>
        </p:txBody>
      </p:sp>
      <p:sp>
        <p:nvSpPr>
          <p:cNvPr id="10" name="Slide Number Placeholder 9"/>
          <p:cNvSpPr>
            <a:spLocks noGrp="1"/>
          </p:cNvSpPr>
          <p:nvPr>
            <p:ph type="sldNum" sz="quarter" idx="11"/>
          </p:nvPr>
        </p:nvSpPr>
        <p:spPr/>
        <p:txBody>
          <a:bodyPr/>
          <a:lstStyle/>
          <a:p>
            <a:pPr>
              <a:defRPr/>
            </a:pPr>
            <a:fld id="{CA8F348E-CC09-45E3-9706-980698C9537B}" type="slidenum">
              <a:rPr lang="en-GB" altLang="en-US" smtClean="0"/>
              <a:pPr>
                <a:defRPr/>
              </a:pPr>
              <a:t>7</a:t>
            </a:fld>
            <a:endParaRPr lang="en-GB" altLang="en-US"/>
          </a:p>
        </p:txBody>
      </p:sp>
    </p:spTree>
    <p:extLst>
      <p:ext uri="{BB962C8B-B14F-4D97-AF65-F5344CB8AC3E}">
        <p14:creationId xmlns:p14="http://schemas.microsoft.com/office/powerpoint/2010/main" val="2784000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16463" y="1023938"/>
            <a:ext cx="4427535" cy="1565275"/>
            <a:chOff x="4716463" y="1023938"/>
            <a:chExt cx="4427535" cy="1565275"/>
          </a:xfrm>
        </p:grpSpPr>
        <p:sp>
          <p:nvSpPr>
            <p:cNvPr id="29" name="Rectangle 28"/>
            <p:cNvSpPr/>
            <p:nvPr/>
          </p:nvSpPr>
          <p:spPr>
            <a:xfrm flipH="1">
              <a:off x="8396745" y="1023938"/>
              <a:ext cx="747253" cy="1565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45720" numCol="1" spcCol="0" rtlCol="0" fromWordArt="0" anchor="ctr" anchorCtr="0" forceAA="0" compatLnSpc="1">
              <a:prstTxWarp prst="textNoShape">
                <a:avLst/>
              </a:prstTxWarp>
              <a:noAutofit/>
            </a:bodyPr>
            <a:lstStyle/>
            <a:p>
              <a:pPr algn="ctr">
                <a:lnSpc>
                  <a:spcPct val="95000"/>
                </a:lnSpc>
                <a:spcAft>
                  <a:spcPts val="300"/>
                </a:spcAft>
              </a:pPr>
              <a:endParaRPr lang="en-GB" sz="1000" dirty="0">
                <a:solidFill>
                  <a:schemeClr val="tx1"/>
                </a:solidFill>
              </a:endParaRPr>
            </a:p>
          </p:txBody>
        </p:sp>
        <p:sp>
          <p:nvSpPr>
            <p:cNvPr id="33" name="Freeform 32"/>
            <p:cNvSpPr/>
            <p:nvPr/>
          </p:nvSpPr>
          <p:spPr>
            <a:xfrm flipH="1">
              <a:off x="4716463" y="1023938"/>
              <a:ext cx="3851275" cy="1565275"/>
            </a:xfrm>
            <a:custGeom>
              <a:avLst/>
              <a:gdLst>
                <a:gd name="connsiteX0" fmla="*/ 3851275 w 3851275"/>
                <a:gd name="connsiteY0" fmla="*/ 0 h 1565275"/>
                <a:gd name="connsiteX1" fmla="*/ 2438326 w 3851275"/>
                <a:gd name="connsiteY1" fmla="*/ 0 h 1565275"/>
                <a:gd name="connsiteX2" fmla="*/ 2079590 w 3851275"/>
                <a:gd name="connsiteY2" fmla="*/ 0 h 1565275"/>
                <a:gd name="connsiteX3" fmla="*/ 747253 w 3851275"/>
                <a:gd name="connsiteY3" fmla="*/ 0 h 1565275"/>
                <a:gd name="connsiteX4" fmla="*/ 170992 w 3851275"/>
                <a:gd name="connsiteY4" fmla="*/ 0 h 1565275"/>
                <a:gd name="connsiteX5" fmla="*/ 0 w 3851275"/>
                <a:gd name="connsiteY5" fmla="*/ 0 h 1565275"/>
                <a:gd name="connsiteX6" fmla="*/ 0 w 3851275"/>
                <a:gd name="connsiteY6" fmla="*/ 1565275 h 1565275"/>
                <a:gd name="connsiteX7" fmla="*/ 170992 w 3851275"/>
                <a:gd name="connsiteY7" fmla="*/ 1565275 h 1565275"/>
                <a:gd name="connsiteX8" fmla="*/ 747253 w 3851275"/>
                <a:gd name="connsiteY8" fmla="*/ 1565275 h 1565275"/>
                <a:gd name="connsiteX9" fmla="*/ 2079590 w 3851275"/>
                <a:gd name="connsiteY9" fmla="*/ 1565275 h 1565275"/>
                <a:gd name="connsiteX10" fmla="*/ 2438326 w 3851275"/>
                <a:gd name="connsiteY10" fmla="*/ 1565275 h 1565275"/>
                <a:gd name="connsiteX11" fmla="*/ 2979120 w 3851275"/>
                <a:gd name="connsiteY11" fmla="*/ 1565275 h 1565275"/>
                <a:gd name="connsiteX12" fmla="*/ 3159515 w 3851275"/>
                <a:gd name="connsiteY12" fmla="*/ 1565275 h 1565275"/>
                <a:gd name="connsiteX13" fmla="*/ 3640808 w 3851275"/>
                <a:gd name="connsiteY13" fmla="*/ 1565275 h 1565275"/>
                <a:gd name="connsiteX14" fmla="*/ 3851275 w 3851275"/>
                <a:gd name="connsiteY14" fmla="*/ 1354808 h 1565275"/>
                <a:gd name="connsiteX15" fmla="*/ 3851275 w 3851275"/>
                <a:gd name="connsiteY15" fmla="*/ 685405 h 1565275"/>
                <a:gd name="connsiteX16" fmla="*/ 3851275 w 3851275"/>
                <a:gd name="connsiteY16" fmla="*/ 579868 h 1565275"/>
                <a:gd name="connsiteX17" fmla="*/ 3851275 w 3851275"/>
                <a:gd name="connsiteY17" fmla="*/ 482125 h 15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1275" h="1565275">
                  <a:moveTo>
                    <a:pt x="3851275" y="0"/>
                  </a:moveTo>
                  <a:lnTo>
                    <a:pt x="2438326" y="0"/>
                  </a:lnTo>
                  <a:lnTo>
                    <a:pt x="2079590" y="0"/>
                  </a:lnTo>
                  <a:lnTo>
                    <a:pt x="747253" y="0"/>
                  </a:lnTo>
                  <a:lnTo>
                    <a:pt x="170992" y="0"/>
                  </a:lnTo>
                  <a:lnTo>
                    <a:pt x="0" y="0"/>
                  </a:lnTo>
                  <a:lnTo>
                    <a:pt x="0" y="1565275"/>
                  </a:lnTo>
                  <a:lnTo>
                    <a:pt x="170992" y="1565275"/>
                  </a:lnTo>
                  <a:lnTo>
                    <a:pt x="747253" y="1565275"/>
                  </a:lnTo>
                  <a:lnTo>
                    <a:pt x="2079590" y="1565275"/>
                  </a:lnTo>
                  <a:lnTo>
                    <a:pt x="2438326" y="1565275"/>
                  </a:lnTo>
                  <a:lnTo>
                    <a:pt x="2979120" y="1565275"/>
                  </a:lnTo>
                  <a:lnTo>
                    <a:pt x="3159515" y="1565275"/>
                  </a:lnTo>
                  <a:lnTo>
                    <a:pt x="3640808" y="1565275"/>
                  </a:lnTo>
                  <a:cubicBezTo>
                    <a:pt x="3757046" y="1565275"/>
                    <a:pt x="3851275" y="1471046"/>
                    <a:pt x="3851275" y="1354808"/>
                  </a:cubicBezTo>
                  <a:lnTo>
                    <a:pt x="3851275" y="685405"/>
                  </a:lnTo>
                  <a:lnTo>
                    <a:pt x="3851275" y="579868"/>
                  </a:lnTo>
                  <a:lnTo>
                    <a:pt x="3851275" y="48212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0" bIns="54000" numCol="1" spcCol="0" rtlCol="0" fromWordArt="0" anchor="t" anchorCtr="0" forceAA="0" compatLnSpc="1">
              <a:prstTxWarp prst="textNoShape">
                <a:avLst/>
              </a:prstTxWarp>
              <a:noAutofit/>
            </a:bodyPr>
            <a:lstStyle/>
            <a:p>
              <a:pPr marL="171450" indent="-171450">
                <a:lnSpc>
                  <a:spcPct val="95000"/>
                </a:lnSpc>
                <a:spcAft>
                  <a:spcPts val="300"/>
                </a:spcAft>
                <a:buFont typeface="Arial" panose="020B0604020202020204" pitchFamily="34" charset="0"/>
                <a:buChar char="•"/>
              </a:pPr>
              <a:r>
                <a:rPr lang="en-GB" sz="1000" dirty="0">
                  <a:solidFill>
                    <a:schemeClr val="tx1"/>
                  </a:solidFill>
                </a:rPr>
                <a:t>Since 2013 there has been a dramatic decrease in the contribution of coal to our energy mix</a:t>
              </a:r>
            </a:p>
            <a:p>
              <a:pPr marL="171450" indent="-171450">
                <a:lnSpc>
                  <a:spcPct val="95000"/>
                </a:lnSpc>
                <a:spcAft>
                  <a:spcPts val="300"/>
                </a:spcAft>
                <a:buFont typeface="Arial" panose="020B0604020202020204" pitchFamily="34" charset="0"/>
                <a:buChar char="•"/>
              </a:pPr>
              <a:r>
                <a:rPr lang="en-GB" sz="1000" dirty="0">
                  <a:solidFill>
                    <a:schemeClr val="tx1"/>
                  </a:solidFill>
                </a:rPr>
                <a:t>This has mostly been replaced by lower carbon gas, increased output from wind, alongside more imports and reduced demand</a:t>
              </a:r>
            </a:p>
            <a:p>
              <a:pPr marL="171450" indent="-171450">
                <a:lnSpc>
                  <a:spcPct val="95000"/>
                </a:lnSpc>
                <a:spcAft>
                  <a:spcPts val="300"/>
                </a:spcAft>
                <a:buFont typeface="Arial" panose="020B0604020202020204" pitchFamily="34" charset="0"/>
                <a:buChar char="•"/>
              </a:pPr>
              <a:r>
                <a:rPr lang="en-GB" sz="1000" dirty="0">
                  <a:solidFill>
                    <a:schemeClr val="tx1"/>
                  </a:solidFill>
                </a:rPr>
                <a:t>Nuclear is now the second largest contributor, supplying around 20% of our energy</a:t>
              </a:r>
            </a:p>
            <a:p>
              <a:pPr marL="171450" indent="-171450">
                <a:lnSpc>
                  <a:spcPct val="95000"/>
                </a:lnSpc>
                <a:spcAft>
                  <a:spcPts val="300"/>
                </a:spcAft>
                <a:buFont typeface="Arial" panose="020B0604020202020204" pitchFamily="34" charset="0"/>
                <a:buChar char="•"/>
              </a:pPr>
              <a:r>
                <a:rPr lang="en-GB" sz="1000" dirty="0">
                  <a:solidFill>
                    <a:schemeClr val="tx1"/>
                  </a:solidFill>
                </a:rPr>
                <a:t>The Grid is already having to adapt to increasingly variable output from solar and wind</a:t>
              </a:r>
            </a:p>
          </p:txBody>
        </p:sp>
      </p:grpSp>
      <p:grpSp>
        <p:nvGrpSpPr>
          <p:cNvPr id="35" name="Group 34"/>
          <p:cNvGrpSpPr/>
          <p:nvPr/>
        </p:nvGrpSpPr>
        <p:grpSpPr>
          <a:xfrm>
            <a:off x="4716463" y="2994288"/>
            <a:ext cx="4427535" cy="1565275"/>
            <a:chOff x="4716463" y="1140813"/>
            <a:chExt cx="4427535" cy="1565275"/>
          </a:xfrm>
        </p:grpSpPr>
        <p:sp>
          <p:nvSpPr>
            <p:cNvPr id="36" name="Rectangle 35"/>
            <p:cNvSpPr/>
            <p:nvPr/>
          </p:nvSpPr>
          <p:spPr>
            <a:xfrm flipH="1">
              <a:off x="8396745" y="1140813"/>
              <a:ext cx="747253" cy="1565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45720" numCol="1" spcCol="0" rtlCol="0" fromWordArt="0" anchor="ctr" anchorCtr="0" forceAA="0" compatLnSpc="1">
              <a:prstTxWarp prst="textNoShape">
                <a:avLst/>
              </a:prstTxWarp>
              <a:noAutofit/>
            </a:bodyPr>
            <a:lstStyle/>
            <a:p>
              <a:pPr algn="ctr">
                <a:lnSpc>
                  <a:spcPct val="95000"/>
                </a:lnSpc>
                <a:spcAft>
                  <a:spcPts val="300"/>
                </a:spcAft>
              </a:pPr>
              <a:endParaRPr lang="en-GB" sz="1000" dirty="0">
                <a:solidFill>
                  <a:schemeClr val="tx1"/>
                </a:solidFill>
              </a:endParaRPr>
            </a:p>
          </p:txBody>
        </p:sp>
        <p:sp>
          <p:nvSpPr>
            <p:cNvPr id="37" name="Freeform 36"/>
            <p:cNvSpPr/>
            <p:nvPr/>
          </p:nvSpPr>
          <p:spPr>
            <a:xfrm flipH="1">
              <a:off x="4716463" y="1140813"/>
              <a:ext cx="3851275" cy="1565275"/>
            </a:xfrm>
            <a:custGeom>
              <a:avLst/>
              <a:gdLst>
                <a:gd name="connsiteX0" fmla="*/ 3851275 w 3851275"/>
                <a:gd name="connsiteY0" fmla="*/ 0 h 1565275"/>
                <a:gd name="connsiteX1" fmla="*/ 2438326 w 3851275"/>
                <a:gd name="connsiteY1" fmla="*/ 0 h 1565275"/>
                <a:gd name="connsiteX2" fmla="*/ 2079590 w 3851275"/>
                <a:gd name="connsiteY2" fmla="*/ 0 h 1565275"/>
                <a:gd name="connsiteX3" fmla="*/ 747253 w 3851275"/>
                <a:gd name="connsiteY3" fmla="*/ 0 h 1565275"/>
                <a:gd name="connsiteX4" fmla="*/ 170992 w 3851275"/>
                <a:gd name="connsiteY4" fmla="*/ 0 h 1565275"/>
                <a:gd name="connsiteX5" fmla="*/ 0 w 3851275"/>
                <a:gd name="connsiteY5" fmla="*/ 0 h 1565275"/>
                <a:gd name="connsiteX6" fmla="*/ 0 w 3851275"/>
                <a:gd name="connsiteY6" fmla="*/ 1565275 h 1565275"/>
                <a:gd name="connsiteX7" fmla="*/ 170992 w 3851275"/>
                <a:gd name="connsiteY7" fmla="*/ 1565275 h 1565275"/>
                <a:gd name="connsiteX8" fmla="*/ 747253 w 3851275"/>
                <a:gd name="connsiteY8" fmla="*/ 1565275 h 1565275"/>
                <a:gd name="connsiteX9" fmla="*/ 2079590 w 3851275"/>
                <a:gd name="connsiteY9" fmla="*/ 1565275 h 1565275"/>
                <a:gd name="connsiteX10" fmla="*/ 2438326 w 3851275"/>
                <a:gd name="connsiteY10" fmla="*/ 1565275 h 1565275"/>
                <a:gd name="connsiteX11" fmla="*/ 2979120 w 3851275"/>
                <a:gd name="connsiteY11" fmla="*/ 1565275 h 1565275"/>
                <a:gd name="connsiteX12" fmla="*/ 3159515 w 3851275"/>
                <a:gd name="connsiteY12" fmla="*/ 1565275 h 1565275"/>
                <a:gd name="connsiteX13" fmla="*/ 3640808 w 3851275"/>
                <a:gd name="connsiteY13" fmla="*/ 1565275 h 1565275"/>
                <a:gd name="connsiteX14" fmla="*/ 3851275 w 3851275"/>
                <a:gd name="connsiteY14" fmla="*/ 1354808 h 1565275"/>
                <a:gd name="connsiteX15" fmla="*/ 3851275 w 3851275"/>
                <a:gd name="connsiteY15" fmla="*/ 685405 h 1565275"/>
                <a:gd name="connsiteX16" fmla="*/ 3851275 w 3851275"/>
                <a:gd name="connsiteY16" fmla="*/ 579868 h 1565275"/>
                <a:gd name="connsiteX17" fmla="*/ 3851275 w 3851275"/>
                <a:gd name="connsiteY17" fmla="*/ 482125 h 15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1275" h="1565275">
                  <a:moveTo>
                    <a:pt x="3851275" y="0"/>
                  </a:moveTo>
                  <a:lnTo>
                    <a:pt x="2438326" y="0"/>
                  </a:lnTo>
                  <a:lnTo>
                    <a:pt x="2079590" y="0"/>
                  </a:lnTo>
                  <a:lnTo>
                    <a:pt x="747253" y="0"/>
                  </a:lnTo>
                  <a:lnTo>
                    <a:pt x="170992" y="0"/>
                  </a:lnTo>
                  <a:lnTo>
                    <a:pt x="0" y="0"/>
                  </a:lnTo>
                  <a:lnTo>
                    <a:pt x="0" y="1565275"/>
                  </a:lnTo>
                  <a:lnTo>
                    <a:pt x="170992" y="1565275"/>
                  </a:lnTo>
                  <a:lnTo>
                    <a:pt x="747253" y="1565275"/>
                  </a:lnTo>
                  <a:lnTo>
                    <a:pt x="2079590" y="1565275"/>
                  </a:lnTo>
                  <a:lnTo>
                    <a:pt x="2438326" y="1565275"/>
                  </a:lnTo>
                  <a:lnTo>
                    <a:pt x="2979120" y="1565275"/>
                  </a:lnTo>
                  <a:lnTo>
                    <a:pt x="3159515" y="1565275"/>
                  </a:lnTo>
                  <a:lnTo>
                    <a:pt x="3640808" y="1565275"/>
                  </a:lnTo>
                  <a:cubicBezTo>
                    <a:pt x="3757046" y="1565275"/>
                    <a:pt x="3851275" y="1471046"/>
                    <a:pt x="3851275" y="1354808"/>
                  </a:cubicBezTo>
                  <a:lnTo>
                    <a:pt x="3851275" y="685405"/>
                  </a:lnTo>
                  <a:lnTo>
                    <a:pt x="3851275" y="579868"/>
                  </a:lnTo>
                  <a:lnTo>
                    <a:pt x="3851275" y="48212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0" bIns="54000" numCol="1" spcCol="0" rtlCol="0" fromWordArt="0" anchor="t" anchorCtr="0" forceAA="0" compatLnSpc="1">
              <a:prstTxWarp prst="textNoShape">
                <a:avLst/>
              </a:prstTxWarp>
              <a:noAutofit/>
            </a:bodyPr>
            <a:lstStyle/>
            <a:p>
              <a:pPr marL="171450" indent="-171450">
                <a:lnSpc>
                  <a:spcPct val="95000"/>
                </a:lnSpc>
                <a:spcAft>
                  <a:spcPts val="300"/>
                </a:spcAft>
                <a:buFont typeface="Arial" panose="020B0604020202020204" pitchFamily="34" charset="0"/>
                <a:buChar char="•"/>
              </a:pPr>
              <a:r>
                <a:rPr lang="en-GB" sz="1000" dirty="0">
                  <a:solidFill>
                    <a:schemeClr val="tx1"/>
                  </a:solidFill>
                </a:rPr>
                <a:t>EDF Energy is the UK’s largest electricity generator – operating nuclear, coal, gas and renewables</a:t>
              </a:r>
            </a:p>
            <a:p>
              <a:pPr marL="171450" indent="-171450">
                <a:lnSpc>
                  <a:spcPct val="95000"/>
                </a:lnSpc>
                <a:spcAft>
                  <a:spcPts val="300"/>
                </a:spcAft>
                <a:buFont typeface="Arial" panose="020B0604020202020204" pitchFamily="34" charset="0"/>
                <a:buChar char="•"/>
              </a:pPr>
              <a:r>
                <a:rPr lang="en-GB" sz="1000" dirty="0">
                  <a:solidFill>
                    <a:schemeClr val="tx1"/>
                  </a:solidFill>
                </a:rPr>
                <a:t>We are part of this change and are adapting how we operate</a:t>
              </a:r>
            </a:p>
            <a:p>
              <a:pPr marL="171450" indent="-171450">
                <a:lnSpc>
                  <a:spcPct val="95000"/>
                </a:lnSpc>
                <a:spcAft>
                  <a:spcPts val="300"/>
                </a:spcAft>
                <a:buFont typeface="Arial" panose="020B0604020202020204" pitchFamily="34" charset="0"/>
                <a:buChar char="•"/>
              </a:pPr>
              <a:r>
                <a:rPr lang="en-GB" sz="1000" dirty="0">
                  <a:solidFill>
                    <a:schemeClr val="tx1"/>
                  </a:solidFill>
                </a:rPr>
                <a:t>Our 4GW of coal stations now only operate during peaks of demand, and we are investing across a range of technologies, including renewables, gas and battery storage</a:t>
              </a:r>
            </a:p>
            <a:p>
              <a:pPr marL="171450" indent="-171450">
                <a:lnSpc>
                  <a:spcPct val="95000"/>
                </a:lnSpc>
                <a:spcAft>
                  <a:spcPts val="300"/>
                </a:spcAft>
                <a:buFont typeface="Arial" panose="020B0604020202020204" pitchFamily="34" charset="0"/>
                <a:buChar char="•"/>
              </a:pPr>
              <a:r>
                <a:rPr lang="en-GB" sz="1000" dirty="0">
                  <a:solidFill>
                    <a:schemeClr val="tx1"/>
                  </a:solidFill>
                </a:rPr>
                <a:t>Our investment in the UK’s nuclear power stations has resulted in improved performance and an output that is </a:t>
              </a:r>
              <a:r>
                <a:rPr lang="en-GB" sz="1000">
                  <a:solidFill>
                    <a:schemeClr val="tx1"/>
                  </a:solidFill>
                </a:rPr>
                <a:t>now 60</a:t>
              </a:r>
              <a:r>
                <a:rPr lang="en-GB" sz="1000" dirty="0">
                  <a:solidFill>
                    <a:schemeClr val="tx1"/>
                  </a:solidFill>
                </a:rPr>
                <a:t>% higher than a decade ago</a:t>
              </a:r>
            </a:p>
            <a:p>
              <a:pPr marL="171450" indent="-171450">
                <a:lnSpc>
                  <a:spcPct val="95000"/>
                </a:lnSpc>
                <a:spcAft>
                  <a:spcPts val="300"/>
                </a:spcAft>
                <a:buFont typeface="Arial" panose="020B0604020202020204" pitchFamily="34" charset="0"/>
                <a:buChar char="•"/>
              </a:pPr>
              <a:endParaRPr lang="en-GB" sz="1000" dirty="0">
                <a:solidFill>
                  <a:schemeClr val="tx1"/>
                </a:solidFill>
              </a:endParaRPr>
            </a:p>
          </p:txBody>
        </p:sp>
      </p:grpSp>
      <p:sp>
        <p:nvSpPr>
          <p:cNvPr id="4" name="Title 3"/>
          <p:cNvSpPr>
            <a:spLocks noGrp="1"/>
          </p:cNvSpPr>
          <p:nvPr>
            <p:ph type="title"/>
          </p:nvPr>
        </p:nvSpPr>
        <p:spPr/>
        <p:txBody>
          <a:bodyPr/>
          <a:lstStyle/>
          <a:p>
            <a:r>
              <a:rPr lang="en-GB"/>
              <a:t>Our energy mix is changing rapidly</a:t>
            </a:r>
            <a:endParaRPr lang="en-GB" dirty="0"/>
          </a:p>
        </p:txBody>
      </p:sp>
      <p:sp>
        <p:nvSpPr>
          <p:cNvPr id="2" name="Content Placeholder 1"/>
          <p:cNvSpPr>
            <a:spLocks noGrp="1"/>
          </p:cNvSpPr>
          <p:nvPr>
            <p:ph type="body" sz="quarter" idx="16"/>
          </p:nvPr>
        </p:nvSpPr>
        <p:spPr>
          <a:xfrm>
            <a:off x="576263" y="912036"/>
            <a:ext cx="3851275" cy="223804"/>
          </a:xfrm>
        </p:spPr>
        <p:txBody>
          <a:bodyPr/>
          <a:lstStyle/>
          <a:p>
            <a:r>
              <a:rPr lang="en-GB" dirty="0"/>
              <a:t>Coal is no longer providing the majority of power</a:t>
            </a:r>
          </a:p>
        </p:txBody>
      </p:sp>
      <p:graphicFrame>
        <p:nvGraphicFramePr>
          <p:cNvPr id="138" name="Chart Placeholder 26"/>
          <p:cNvGraphicFramePr>
            <a:graphicFrameLocks noGrp="1"/>
          </p:cNvGraphicFramePr>
          <p:nvPr>
            <p:ph type="chart" sz="quarter" idx="17"/>
            <p:extLst/>
          </p:nvPr>
        </p:nvGraphicFramePr>
        <p:xfrm>
          <a:off x="440012" y="1156855"/>
          <a:ext cx="4069643" cy="173191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10"/>
          <p:cNvSpPr>
            <a:spLocks noGrp="1"/>
          </p:cNvSpPr>
          <p:nvPr>
            <p:ph type="body" sz="quarter" idx="20"/>
          </p:nvPr>
        </p:nvSpPr>
        <p:spPr>
          <a:xfrm>
            <a:off x="576263" y="3063038"/>
            <a:ext cx="3851275" cy="223804"/>
          </a:xfrm>
        </p:spPr>
        <p:txBody>
          <a:bodyPr/>
          <a:lstStyle/>
          <a:p>
            <a:r>
              <a:rPr lang="en-GB" dirty="0"/>
              <a:t>EDF Energy is the UK’s largest electricity generator</a:t>
            </a:r>
          </a:p>
        </p:txBody>
      </p:sp>
      <p:graphicFrame>
        <p:nvGraphicFramePr>
          <p:cNvPr id="68" name="Chart Placeholder 44"/>
          <p:cNvGraphicFramePr>
            <a:graphicFrameLocks noGrp="1"/>
          </p:cNvGraphicFramePr>
          <p:nvPr>
            <p:ph type="chart" sz="quarter" idx="21"/>
            <p:extLst/>
          </p:nvPr>
        </p:nvGraphicFramePr>
        <p:xfrm>
          <a:off x="576263" y="3320938"/>
          <a:ext cx="3851275" cy="1308100"/>
        </p:xfrm>
        <a:graphic>
          <a:graphicData uri="http://schemas.openxmlformats.org/drawingml/2006/chart">
            <c:chart xmlns:c="http://schemas.openxmlformats.org/drawingml/2006/chart" xmlns:r="http://schemas.openxmlformats.org/officeDocument/2006/relationships" r:id="rId4"/>
          </a:graphicData>
        </a:graphic>
      </p:graphicFrame>
      <p:sp>
        <p:nvSpPr>
          <p:cNvPr id="39" name="Content Placeholder 1"/>
          <p:cNvSpPr txBox="1">
            <a:spLocks/>
          </p:cNvSpPr>
          <p:nvPr/>
        </p:nvSpPr>
        <p:spPr>
          <a:xfrm>
            <a:off x="576263" y="2888769"/>
            <a:ext cx="3851275" cy="174269"/>
          </a:xfrm>
          <a:prstGeom prst="rect">
            <a:avLst/>
          </a:prstGeom>
        </p:spPr>
        <p:txBody>
          <a:bodyPr vert="horz" lIns="0" tIns="18000" rIns="0" bIns="54000" rtlCol="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accent3"/>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 dirty="0">
                <a:solidFill>
                  <a:schemeClr val="accent5"/>
                </a:solidFill>
              </a:rPr>
              <a:t>Source: All time (quarterly averages) – http://nationalgrid.stephenmorley.org/</a:t>
            </a:r>
          </a:p>
        </p:txBody>
      </p:sp>
      <p:sp>
        <p:nvSpPr>
          <p:cNvPr id="63" name="Content Placeholder 1"/>
          <p:cNvSpPr txBox="1">
            <a:spLocks/>
          </p:cNvSpPr>
          <p:nvPr/>
        </p:nvSpPr>
        <p:spPr>
          <a:xfrm>
            <a:off x="2034959" y="4729852"/>
            <a:ext cx="933882" cy="174269"/>
          </a:xfrm>
          <a:prstGeom prst="rect">
            <a:avLst/>
          </a:prstGeom>
        </p:spPr>
        <p:txBody>
          <a:bodyPr vert="horz" wrap="square" lIns="0" tIns="18000" rIns="0" bIns="54000" rtlCol="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accent3"/>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 dirty="0">
                <a:solidFill>
                  <a:schemeClr val="accent5"/>
                </a:solidFill>
              </a:rPr>
              <a:t>Total 2016 output (</a:t>
            </a:r>
            <a:r>
              <a:rPr lang="en-GB" sz="600" dirty="0" err="1">
                <a:solidFill>
                  <a:schemeClr val="accent5"/>
                </a:solidFill>
              </a:rPr>
              <a:t>TWh</a:t>
            </a:r>
            <a:r>
              <a:rPr lang="en-GB" sz="600" dirty="0">
                <a:solidFill>
                  <a:schemeClr val="accent5"/>
                </a:solidFill>
              </a:rPr>
              <a:t>)</a:t>
            </a:r>
          </a:p>
        </p:txBody>
      </p:sp>
      <p:sp>
        <p:nvSpPr>
          <p:cNvPr id="3" name="Footer Placeholder 2"/>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2998891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hart 39"/>
          <p:cNvGraphicFramePr>
            <a:graphicFrameLocks/>
          </p:cNvGraphicFramePr>
          <p:nvPr>
            <p:extLst/>
          </p:nvPr>
        </p:nvGraphicFramePr>
        <p:xfrm>
          <a:off x="3337200" y="2284413"/>
          <a:ext cx="4975002" cy="2159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GB" dirty="0"/>
              <a:t>The challenge: demand will increase as we lose capacity</a:t>
            </a:r>
          </a:p>
        </p:txBody>
      </p:sp>
      <p:sp>
        <p:nvSpPr>
          <p:cNvPr id="11" name="Rectangle 10"/>
          <p:cNvSpPr/>
          <p:nvPr/>
        </p:nvSpPr>
        <p:spPr>
          <a:xfrm>
            <a:off x="576263" y="1023938"/>
            <a:ext cx="2469600" cy="7452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rPr>
              <a:t>Electricity demand will increase because of population and economic growth and more electric vehicles, partly offset by energy efficiency</a:t>
            </a:r>
          </a:p>
        </p:txBody>
      </p:sp>
      <p:sp>
        <p:nvSpPr>
          <p:cNvPr id="57" name="Content Placeholder 1"/>
          <p:cNvSpPr txBox="1">
            <a:spLocks/>
          </p:cNvSpPr>
          <p:nvPr/>
        </p:nvSpPr>
        <p:spPr>
          <a:xfrm>
            <a:off x="576263" y="4512093"/>
            <a:ext cx="3851275" cy="174269"/>
          </a:xfrm>
          <a:prstGeom prst="rect">
            <a:avLst/>
          </a:prstGeom>
        </p:spPr>
        <p:txBody>
          <a:bodyPr vert="horz" lIns="0" tIns="18000" rIns="0" bIns="54000" rtlCol="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accent3"/>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600" b="0" i="0" u="none" strike="noStrike" kern="1200" cap="none" spc="0" normalizeH="0" baseline="0" noProof="0" dirty="0">
                <a:ln>
                  <a:noFill/>
                </a:ln>
                <a:solidFill>
                  <a:schemeClr val="accent5"/>
                </a:solidFill>
                <a:effectLst/>
                <a:uLnTx/>
                <a:uFillTx/>
                <a:latin typeface="+mn-lt"/>
                <a:ea typeface="+mn-ea"/>
                <a:cs typeface="+mn-cs"/>
              </a:rPr>
              <a:t>Source: EDF Energy analysis</a:t>
            </a:r>
          </a:p>
        </p:txBody>
      </p:sp>
      <p:grpSp>
        <p:nvGrpSpPr>
          <p:cNvPr id="83" name="Group 82"/>
          <p:cNvGrpSpPr/>
          <p:nvPr/>
        </p:nvGrpSpPr>
        <p:grpSpPr>
          <a:xfrm>
            <a:off x="3596938" y="4294621"/>
            <a:ext cx="144000" cy="144000"/>
            <a:chOff x="5548610" y="3334712"/>
            <a:chExt cx="144000" cy="144000"/>
          </a:xfrm>
        </p:grpSpPr>
        <p:sp>
          <p:nvSpPr>
            <p:cNvPr id="84" name="Rectangle 83"/>
            <p:cNvSpPr/>
            <p:nvPr/>
          </p:nvSpPr>
          <p:spPr>
            <a:xfrm>
              <a:off x="5548610" y="3334712"/>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accent3"/>
                  </a:solidFill>
                  <a:effectLst/>
                  <a:uLnTx/>
                  <a:uFillTx/>
                </a:rPr>
                <a:t>NUCLEAR</a:t>
              </a:r>
            </a:p>
          </p:txBody>
        </p:sp>
        <p:sp>
          <p:nvSpPr>
            <p:cNvPr id="85" name="Freeform 5"/>
            <p:cNvSpPr>
              <a:spLocks/>
            </p:cNvSpPr>
            <p:nvPr/>
          </p:nvSpPr>
          <p:spPr bwMode="auto">
            <a:xfrm>
              <a:off x="5569123" y="3362124"/>
              <a:ext cx="102974" cy="89177"/>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86" name="Group 85"/>
          <p:cNvGrpSpPr/>
          <p:nvPr/>
        </p:nvGrpSpPr>
        <p:grpSpPr>
          <a:xfrm>
            <a:off x="4386228" y="4294621"/>
            <a:ext cx="144000" cy="144000"/>
            <a:chOff x="7188182" y="2404064"/>
            <a:chExt cx="216000" cy="216000"/>
          </a:xfrm>
        </p:grpSpPr>
        <p:sp>
          <p:nvSpPr>
            <p:cNvPr id="87" name="Rectangle 86"/>
            <p:cNvSpPr/>
            <p:nvPr/>
          </p:nvSpPr>
          <p:spPr>
            <a:xfrm>
              <a:off x="7188182" y="2404064"/>
              <a:ext cx="216000"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bg2"/>
                  </a:solidFill>
                  <a:effectLst/>
                  <a:uLnTx/>
                  <a:uFillTx/>
                </a:rPr>
                <a:t>GAS (INC. CHP)</a:t>
              </a:r>
            </a:p>
          </p:txBody>
        </p:sp>
        <p:sp>
          <p:nvSpPr>
            <p:cNvPr id="88" name="Freeform 13"/>
            <p:cNvSpPr>
              <a:spLocks noEditPoints="1"/>
            </p:cNvSpPr>
            <p:nvPr/>
          </p:nvSpPr>
          <p:spPr bwMode="auto">
            <a:xfrm>
              <a:off x="7241385" y="2452309"/>
              <a:ext cx="109594" cy="119511"/>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bg1"/>
            </a:solidFill>
            <a:ln w="12700">
              <a:noFill/>
              <a:miter lim="800000"/>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grpSp>
      <p:sp>
        <p:nvSpPr>
          <p:cNvPr id="89" name="Rectangle 88"/>
          <p:cNvSpPr/>
          <p:nvPr/>
        </p:nvSpPr>
        <p:spPr>
          <a:xfrm>
            <a:off x="7581288" y="4294621"/>
            <a:ext cx="144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accent2"/>
                </a:solidFill>
                <a:effectLst/>
                <a:uLnTx/>
                <a:uFillTx/>
              </a:rPr>
              <a:t>OTHER RENEWABLES</a:t>
            </a:r>
          </a:p>
        </p:txBody>
      </p:sp>
      <p:grpSp>
        <p:nvGrpSpPr>
          <p:cNvPr id="90" name="Group 89"/>
          <p:cNvGrpSpPr/>
          <p:nvPr/>
        </p:nvGrpSpPr>
        <p:grpSpPr>
          <a:xfrm>
            <a:off x="6347741" y="4294621"/>
            <a:ext cx="144000" cy="144000"/>
            <a:chOff x="5769019" y="4254594"/>
            <a:chExt cx="216000" cy="216000"/>
          </a:xfrm>
        </p:grpSpPr>
        <p:sp>
          <p:nvSpPr>
            <p:cNvPr id="91" name="Rectangle 90"/>
            <p:cNvSpPr/>
            <p:nvPr/>
          </p:nvSpPr>
          <p:spPr>
            <a:xfrm>
              <a:off x="5769019" y="4254594"/>
              <a:ext cx="216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accent1"/>
                  </a:solidFill>
                  <a:effectLst/>
                  <a:uLnTx/>
                  <a:uFillTx/>
                </a:rPr>
                <a:t>WIND AND SOLAR PV</a:t>
              </a:r>
            </a:p>
          </p:txBody>
        </p:sp>
        <p:grpSp>
          <p:nvGrpSpPr>
            <p:cNvPr id="92" name="Group 16"/>
            <p:cNvGrpSpPr>
              <a:grpSpLocks noChangeAspect="1"/>
            </p:cNvGrpSpPr>
            <p:nvPr/>
          </p:nvGrpSpPr>
          <p:grpSpPr bwMode="auto">
            <a:xfrm>
              <a:off x="5794928" y="4281490"/>
              <a:ext cx="77315" cy="80066"/>
              <a:chOff x="1895" y="601"/>
              <a:chExt cx="1968" cy="2038"/>
            </a:xfrm>
            <a:solidFill>
              <a:schemeClr val="bg1"/>
            </a:solidFill>
          </p:grpSpPr>
          <p:sp>
            <p:nvSpPr>
              <p:cNvPr id="94" name="Freeform 17"/>
              <p:cNvSpPr>
                <a:spLocks/>
              </p:cNvSpPr>
              <p:nvPr/>
            </p:nvSpPr>
            <p:spPr bwMode="auto">
              <a:xfrm>
                <a:off x="2940" y="1767"/>
                <a:ext cx="157" cy="872"/>
              </a:xfrm>
              <a:custGeom>
                <a:avLst/>
                <a:gdLst>
                  <a:gd name="T0" fmla="*/ 48 w 66"/>
                  <a:gd name="T1" fmla="*/ 82 h 368"/>
                  <a:gd name="T2" fmla="*/ 47 w 66"/>
                  <a:gd name="T3" fmla="*/ 82 h 368"/>
                  <a:gd name="T4" fmla="*/ 45 w 66"/>
                  <a:gd name="T5" fmla="*/ 80 h 368"/>
                  <a:gd name="T6" fmla="*/ 40 w 66"/>
                  <a:gd name="T7" fmla="*/ 72 h 368"/>
                  <a:gd name="T8" fmla="*/ 16 w 66"/>
                  <a:gd name="T9" fmla="*/ 32 h 368"/>
                  <a:gd name="T10" fmla="*/ 6 w 66"/>
                  <a:gd name="T11" fmla="*/ 0 h 368"/>
                  <a:gd name="T12" fmla="*/ 0 w 66"/>
                  <a:gd name="T13" fmla="*/ 368 h 368"/>
                  <a:gd name="T14" fmla="*/ 11 w 66"/>
                  <a:gd name="T15" fmla="*/ 368 h 368"/>
                  <a:gd name="T16" fmla="*/ 66 w 66"/>
                  <a:gd name="T17" fmla="*/ 368 h 368"/>
                  <a:gd name="T18" fmla="*/ 62 w 66"/>
                  <a:gd name="T19" fmla="*/ 94 h 368"/>
                  <a:gd name="T20" fmla="*/ 52 w 66"/>
                  <a:gd name="T21" fmla="*/ 86 h 368"/>
                  <a:gd name="T22" fmla="*/ 48 w 66"/>
                  <a:gd name="T23" fmla="*/ 8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368">
                    <a:moveTo>
                      <a:pt x="48" y="82"/>
                    </a:moveTo>
                    <a:cubicBezTo>
                      <a:pt x="47" y="82"/>
                      <a:pt x="47" y="82"/>
                      <a:pt x="47" y="82"/>
                    </a:cubicBezTo>
                    <a:cubicBezTo>
                      <a:pt x="45" y="80"/>
                      <a:pt x="45" y="80"/>
                      <a:pt x="45" y="80"/>
                    </a:cubicBezTo>
                    <a:cubicBezTo>
                      <a:pt x="43" y="77"/>
                      <a:pt x="41" y="75"/>
                      <a:pt x="40" y="72"/>
                    </a:cubicBezTo>
                    <a:cubicBezTo>
                      <a:pt x="30" y="60"/>
                      <a:pt x="22" y="47"/>
                      <a:pt x="16" y="32"/>
                    </a:cubicBezTo>
                    <a:cubicBezTo>
                      <a:pt x="12" y="22"/>
                      <a:pt x="9" y="12"/>
                      <a:pt x="6" y="0"/>
                    </a:cubicBezTo>
                    <a:cubicBezTo>
                      <a:pt x="0" y="368"/>
                      <a:pt x="0" y="368"/>
                      <a:pt x="0" y="368"/>
                    </a:cubicBezTo>
                    <a:cubicBezTo>
                      <a:pt x="11" y="368"/>
                      <a:pt x="11" y="368"/>
                      <a:pt x="11" y="368"/>
                    </a:cubicBezTo>
                    <a:cubicBezTo>
                      <a:pt x="66" y="368"/>
                      <a:pt x="66" y="368"/>
                      <a:pt x="66" y="368"/>
                    </a:cubicBezTo>
                    <a:cubicBezTo>
                      <a:pt x="62" y="94"/>
                      <a:pt x="62" y="94"/>
                      <a:pt x="62" y="94"/>
                    </a:cubicBezTo>
                    <a:cubicBezTo>
                      <a:pt x="59" y="92"/>
                      <a:pt x="55" y="89"/>
                      <a:pt x="52" y="86"/>
                    </a:cubicBezTo>
                    <a:cubicBezTo>
                      <a:pt x="51" y="85"/>
                      <a:pt x="49" y="83"/>
                      <a:pt x="48" y="82"/>
                    </a:cubicBezTo>
                    <a:close/>
                  </a:path>
                </a:pathLst>
              </a:custGeom>
              <a:grpFill/>
              <a:ln w="9525">
                <a:noFill/>
                <a:round/>
                <a:headEnd/>
                <a:tailEnd/>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sp>
            <p:nvSpPr>
              <p:cNvPr id="95" name="Freeform 18"/>
              <p:cNvSpPr>
                <a:spLocks/>
              </p:cNvSpPr>
              <p:nvPr/>
            </p:nvSpPr>
            <p:spPr bwMode="auto">
              <a:xfrm>
                <a:off x="1895" y="601"/>
                <a:ext cx="1968" cy="1756"/>
              </a:xfrm>
              <a:custGeom>
                <a:avLst/>
                <a:gdLst>
                  <a:gd name="T0" fmla="*/ 829 w 830"/>
                  <a:gd name="T1" fmla="*/ 732 h 741"/>
                  <a:gd name="T2" fmla="*/ 525 w 830"/>
                  <a:gd name="T3" fmla="*/ 442 h 741"/>
                  <a:gd name="T4" fmla="*/ 517 w 830"/>
                  <a:gd name="T5" fmla="*/ 434 h 741"/>
                  <a:gd name="T6" fmla="*/ 573 w 830"/>
                  <a:gd name="T7" fmla="*/ 377 h 741"/>
                  <a:gd name="T8" fmla="*/ 573 w 830"/>
                  <a:gd name="T9" fmla="*/ 377 h 741"/>
                  <a:gd name="T10" fmla="*/ 578 w 830"/>
                  <a:gd name="T11" fmla="*/ 364 h 741"/>
                  <a:gd name="T12" fmla="*/ 578 w 830"/>
                  <a:gd name="T13" fmla="*/ 364 h 741"/>
                  <a:gd name="T14" fmla="*/ 578 w 830"/>
                  <a:gd name="T15" fmla="*/ 364 h 741"/>
                  <a:gd name="T16" fmla="*/ 578 w 830"/>
                  <a:gd name="T17" fmla="*/ 364 h 741"/>
                  <a:gd name="T18" fmla="*/ 588 w 830"/>
                  <a:gd name="T19" fmla="*/ 329 h 741"/>
                  <a:gd name="T20" fmla="*/ 604 w 830"/>
                  <a:gd name="T21" fmla="*/ 261 h 741"/>
                  <a:gd name="T22" fmla="*/ 641 w 830"/>
                  <a:gd name="T23" fmla="*/ 96 h 741"/>
                  <a:gd name="T24" fmla="*/ 643 w 830"/>
                  <a:gd name="T25" fmla="*/ 72 h 741"/>
                  <a:gd name="T26" fmla="*/ 629 w 830"/>
                  <a:gd name="T27" fmla="*/ 15 h 741"/>
                  <a:gd name="T28" fmla="*/ 622 w 830"/>
                  <a:gd name="T29" fmla="*/ 3 h 741"/>
                  <a:gd name="T30" fmla="*/ 621 w 830"/>
                  <a:gd name="T31" fmla="*/ 1 h 741"/>
                  <a:gd name="T32" fmla="*/ 617 w 830"/>
                  <a:gd name="T33" fmla="*/ 0 h 741"/>
                  <a:gd name="T34" fmla="*/ 616 w 830"/>
                  <a:gd name="T35" fmla="*/ 1 h 741"/>
                  <a:gd name="T36" fmla="*/ 615 w 830"/>
                  <a:gd name="T37" fmla="*/ 2 h 741"/>
                  <a:gd name="T38" fmla="*/ 465 w 830"/>
                  <a:gd name="T39" fmla="*/ 391 h 741"/>
                  <a:gd name="T40" fmla="*/ 462 w 830"/>
                  <a:gd name="T41" fmla="*/ 399 h 741"/>
                  <a:gd name="T42" fmla="*/ 455 w 830"/>
                  <a:gd name="T43" fmla="*/ 395 h 741"/>
                  <a:gd name="T44" fmla="*/ 366 w 830"/>
                  <a:gd name="T45" fmla="*/ 356 h 741"/>
                  <a:gd name="T46" fmla="*/ 366 w 830"/>
                  <a:gd name="T47" fmla="*/ 356 h 741"/>
                  <a:gd name="T48" fmla="*/ 358 w 830"/>
                  <a:gd name="T49" fmla="*/ 355 h 741"/>
                  <a:gd name="T50" fmla="*/ 352 w 830"/>
                  <a:gd name="T51" fmla="*/ 356 h 741"/>
                  <a:gd name="T52" fmla="*/ 352 w 830"/>
                  <a:gd name="T53" fmla="*/ 356 h 741"/>
                  <a:gd name="T54" fmla="*/ 352 w 830"/>
                  <a:gd name="T55" fmla="*/ 356 h 741"/>
                  <a:gd name="T56" fmla="*/ 316 w 830"/>
                  <a:gd name="T57" fmla="*/ 360 h 741"/>
                  <a:gd name="T58" fmla="*/ 247 w 830"/>
                  <a:gd name="T59" fmla="*/ 371 h 741"/>
                  <a:gd name="T60" fmla="*/ 80 w 830"/>
                  <a:gd name="T61" fmla="*/ 400 h 741"/>
                  <a:gd name="T62" fmla="*/ 9 w 830"/>
                  <a:gd name="T63" fmla="*/ 442 h 741"/>
                  <a:gd name="T64" fmla="*/ 1 w 830"/>
                  <a:gd name="T65" fmla="*/ 453 h 741"/>
                  <a:gd name="T66" fmla="*/ 0 w 830"/>
                  <a:gd name="T67" fmla="*/ 455 h 741"/>
                  <a:gd name="T68" fmla="*/ 0 w 830"/>
                  <a:gd name="T69" fmla="*/ 458 h 741"/>
                  <a:gd name="T70" fmla="*/ 2 w 830"/>
                  <a:gd name="T71" fmla="*/ 459 h 741"/>
                  <a:gd name="T72" fmla="*/ 3 w 830"/>
                  <a:gd name="T73" fmla="*/ 460 h 741"/>
                  <a:gd name="T74" fmla="*/ 448 w 830"/>
                  <a:gd name="T75" fmla="*/ 449 h 741"/>
                  <a:gd name="T76" fmla="*/ 462 w 830"/>
                  <a:gd name="T77" fmla="*/ 449 h 741"/>
                  <a:gd name="T78" fmla="*/ 465 w 830"/>
                  <a:gd name="T79" fmla="*/ 466 h 741"/>
                  <a:gd name="T80" fmla="*/ 500 w 830"/>
                  <a:gd name="T81" fmla="*/ 549 h 741"/>
                  <a:gd name="T82" fmla="*/ 500 w 830"/>
                  <a:gd name="T83" fmla="*/ 549 h 741"/>
                  <a:gd name="T84" fmla="*/ 509 w 830"/>
                  <a:gd name="T85" fmla="*/ 559 h 741"/>
                  <a:gd name="T86" fmla="*/ 509 w 830"/>
                  <a:gd name="T87" fmla="*/ 559 h 741"/>
                  <a:gd name="T88" fmla="*/ 509 w 830"/>
                  <a:gd name="T89" fmla="*/ 559 h 741"/>
                  <a:gd name="T90" fmla="*/ 538 w 830"/>
                  <a:gd name="T91" fmla="*/ 581 h 741"/>
                  <a:gd name="T92" fmla="*/ 594 w 830"/>
                  <a:gd name="T93" fmla="*/ 623 h 741"/>
                  <a:gd name="T94" fmla="*/ 733 w 830"/>
                  <a:gd name="T95" fmla="*/ 720 h 741"/>
                  <a:gd name="T96" fmla="*/ 802 w 830"/>
                  <a:gd name="T97" fmla="*/ 741 h 741"/>
                  <a:gd name="T98" fmla="*/ 812 w 830"/>
                  <a:gd name="T99" fmla="*/ 741 h 741"/>
                  <a:gd name="T100" fmla="*/ 826 w 830"/>
                  <a:gd name="T101" fmla="*/ 739 h 741"/>
                  <a:gd name="T102" fmla="*/ 828 w 830"/>
                  <a:gd name="T103" fmla="*/ 738 h 741"/>
                  <a:gd name="T104" fmla="*/ 830 w 830"/>
                  <a:gd name="T105" fmla="*/ 735 h 741"/>
                  <a:gd name="T106" fmla="*/ 829 w 830"/>
                  <a:gd name="T107" fmla="*/ 733 h 741"/>
                  <a:gd name="T108" fmla="*/ 829 w 830"/>
                  <a:gd name="T109"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41">
                    <a:moveTo>
                      <a:pt x="829" y="732"/>
                    </a:moveTo>
                    <a:cubicBezTo>
                      <a:pt x="525" y="442"/>
                      <a:pt x="525" y="442"/>
                      <a:pt x="525" y="442"/>
                    </a:cubicBezTo>
                    <a:cubicBezTo>
                      <a:pt x="517" y="434"/>
                      <a:pt x="517" y="434"/>
                      <a:pt x="517" y="434"/>
                    </a:cubicBezTo>
                    <a:cubicBezTo>
                      <a:pt x="545" y="413"/>
                      <a:pt x="562" y="397"/>
                      <a:pt x="573" y="377"/>
                    </a:cubicBezTo>
                    <a:cubicBezTo>
                      <a:pt x="573" y="377"/>
                      <a:pt x="573" y="377"/>
                      <a:pt x="573" y="377"/>
                    </a:cubicBezTo>
                    <a:cubicBezTo>
                      <a:pt x="575" y="374"/>
                      <a:pt x="577" y="370"/>
                      <a:pt x="578" y="364"/>
                    </a:cubicBezTo>
                    <a:cubicBezTo>
                      <a:pt x="578" y="364"/>
                      <a:pt x="578" y="364"/>
                      <a:pt x="578" y="364"/>
                    </a:cubicBezTo>
                    <a:cubicBezTo>
                      <a:pt x="578" y="364"/>
                      <a:pt x="578" y="364"/>
                      <a:pt x="578" y="364"/>
                    </a:cubicBezTo>
                    <a:cubicBezTo>
                      <a:pt x="578" y="364"/>
                      <a:pt x="578" y="364"/>
                      <a:pt x="578" y="364"/>
                    </a:cubicBezTo>
                    <a:cubicBezTo>
                      <a:pt x="582" y="354"/>
                      <a:pt x="585" y="343"/>
                      <a:pt x="588" y="329"/>
                    </a:cubicBezTo>
                    <a:cubicBezTo>
                      <a:pt x="593" y="310"/>
                      <a:pt x="598" y="286"/>
                      <a:pt x="604" y="261"/>
                    </a:cubicBezTo>
                    <a:cubicBezTo>
                      <a:pt x="619" y="200"/>
                      <a:pt x="635" y="130"/>
                      <a:pt x="641" y="96"/>
                    </a:cubicBezTo>
                    <a:cubicBezTo>
                      <a:pt x="642" y="87"/>
                      <a:pt x="643" y="79"/>
                      <a:pt x="643" y="72"/>
                    </a:cubicBezTo>
                    <a:cubicBezTo>
                      <a:pt x="643" y="45"/>
                      <a:pt x="635" y="26"/>
                      <a:pt x="629" y="15"/>
                    </a:cubicBezTo>
                    <a:cubicBezTo>
                      <a:pt x="626" y="9"/>
                      <a:pt x="623" y="5"/>
                      <a:pt x="622" y="3"/>
                    </a:cubicBezTo>
                    <a:cubicBezTo>
                      <a:pt x="621" y="2"/>
                      <a:pt x="621" y="1"/>
                      <a:pt x="621" y="1"/>
                    </a:cubicBezTo>
                    <a:cubicBezTo>
                      <a:pt x="617" y="0"/>
                      <a:pt x="617" y="0"/>
                      <a:pt x="617" y="0"/>
                    </a:cubicBezTo>
                    <a:cubicBezTo>
                      <a:pt x="616" y="1"/>
                      <a:pt x="616" y="1"/>
                      <a:pt x="616" y="1"/>
                    </a:cubicBezTo>
                    <a:cubicBezTo>
                      <a:pt x="615" y="2"/>
                      <a:pt x="615" y="2"/>
                      <a:pt x="615" y="2"/>
                    </a:cubicBezTo>
                    <a:cubicBezTo>
                      <a:pt x="465" y="391"/>
                      <a:pt x="465" y="391"/>
                      <a:pt x="465" y="391"/>
                    </a:cubicBezTo>
                    <a:cubicBezTo>
                      <a:pt x="462" y="399"/>
                      <a:pt x="462" y="399"/>
                      <a:pt x="462" y="399"/>
                    </a:cubicBezTo>
                    <a:cubicBezTo>
                      <a:pt x="460" y="398"/>
                      <a:pt x="458" y="396"/>
                      <a:pt x="455" y="395"/>
                    </a:cubicBezTo>
                    <a:cubicBezTo>
                      <a:pt x="417" y="371"/>
                      <a:pt x="393" y="359"/>
                      <a:pt x="366" y="356"/>
                    </a:cubicBezTo>
                    <a:cubicBezTo>
                      <a:pt x="366" y="356"/>
                      <a:pt x="366" y="356"/>
                      <a:pt x="366" y="356"/>
                    </a:cubicBezTo>
                    <a:cubicBezTo>
                      <a:pt x="363" y="356"/>
                      <a:pt x="361" y="355"/>
                      <a:pt x="358" y="355"/>
                    </a:cubicBezTo>
                    <a:cubicBezTo>
                      <a:pt x="356" y="355"/>
                      <a:pt x="354" y="355"/>
                      <a:pt x="352" y="356"/>
                    </a:cubicBezTo>
                    <a:cubicBezTo>
                      <a:pt x="352" y="356"/>
                      <a:pt x="352" y="356"/>
                      <a:pt x="352" y="356"/>
                    </a:cubicBezTo>
                    <a:cubicBezTo>
                      <a:pt x="352" y="356"/>
                      <a:pt x="352" y="356"/>
                      <a:pt x="352" y="356"/>
                    </a:cubicBezTo>
                    <a:cubicBezTo>
                      <a:pt x="341" y="356"/>
                      <a:pt x="329" y="358"/>
                      <a:pt x="316" y="360"/>
                    </a:cubicBezTo>
                    <a:cubicBezTo>
                      <a:pt x="296" y="363"/>
                      <a:pt x="272" y="367"/>
                      <a:pt x="247" y="371"/>
                    </a:cubicBezTo>
                    <a:cubicBezTo>
                      <a:pt x="185" y="380"/>
                      <a:pt x="114" y="392"/>
                      <a:pt x="80" y="400"/>
                    </a:cubicBezTo>
                    <a:cubicBezTo>
                      <a:pt x="42" y="409"/>
                      <a:pt x="20" y="429"/>
                      <a:pt x="9" y="442"/>
                    </a:cubicBezTo>
                    <a:cubicBezTo>
                      <a:pt x="5" y="447"/>
                      <a:pt x="2" y="451"/>
                      <a:pt x="1" y="453"/>
                    </a:cubicBezTo>
                    <a:cubicBezTo>
                      <a:pt x="1" y="454"/>
                      <a:pt x="0" y="455"/>
                      <a:pt x="0" y="455"/>
                    </a:cubicBezTo>
                    <a:cubicBezTo>
                      <a:pt x="0" y="458"/>
                      <a:pt x="0" y="458"/>
                      <a:pt x="0" y="458"/>
                    </a:cubicBezTo>
                    <a:cubicBezTo>
                      <a:pt x="2" y="459"/>
                      <a:pt x="2" y="459"/>
                      <a:pt x="2" y="459"/>
                    </a:cubicBezTo>
                    <a:cubicBezTo>
                      <a:pt x="3" y="460"/>
                      <a:pt x="3" y="460"/>
                      <a:pt x="3" y="460"/>
                    </a:cubicBezTo>
                    <a:cubicBezTo>
                      <a:pt x="448" y="449"/>
                      <a:pt x="448" y="449"/>
                      <a:pt x="448" y="449"/>
                    </a:cubicBezTo>
                    <a:cubicBezTo>
                      <a:pt x="462" y="449"/>
                      <a:pt x="462" y="449"/>
                      <a:pt x="462" y="449"/>
                    </a:cubicBezTo>
                    <a:cubicBezTo>
                      <a:pt x="463" y="455"/>
                      <a:pt x="464" y="460"/>
                      <a:pt x="465" y="466"/>
                    </a:cubicBezTo>
                    <a:cubicBezTo>
                      <a:pt x="475" y="505"/>
                      <a:pt x="483" y="530"/>
                      <a:pt x="500" y="549"/>
                    </a:cubicBezTo>
                    <a:cubicBezTo>
                      <a:pt x="500" y="549"/>
                      <a:pt x="500" y="549"/>
                      <a:pt x="500" y="549"/>
                    </a:cubicBezTo>
                    <a:cubicBezTo>
                      <a:pt x="502" y="552"/>
                      <a:pt x="505" y="556"/>
                      <a:pt x="509" y="559"/>
                    </a:cubicBezTo>
                    <a:cubicBezTo>
                      <a:pt x="509" y="559"/>
                      <a:pt x="509" y="559"/>
                      <a:pt x="509" y="559"/>
                    </a:cubicBezTo>
                    <a:cubicBezTo>
                      <a:pt x="509" y="559"/>
                      <a:pt x="509" y="559"/>
                      <a:pt x="509" y="559"/>
                    </a:cubicBezTo>
                    <a:cubicBezTo>
                      <a:pt x="517" y="567"/>
                      <a:pt x="526" y="574"/>
                      <a:pt x="538" y="581"/>
                    </a:cubicBezTo>
                    <a:cubicBezTo>
                      <a:pt x="554" y="593"/>
                      <a:pt x="573" y="608"/>
                      <a:pt x="594" y="623"/>
                    </a:cubicBezTo>
                    <a:cubicBezTo>
                      <a:pt x="645" y="660"/>
                      <a:pt x="703" y="702"/>
                      <a:pt x="733" y="720"/>
                    </a:cubicBezTo>
                    <a:cubicBezTo>
                      <a:pt x="760" y="737"/>
                      <a:pt x="785" y="741"/>
                      <a:pt x="802" y="741"/>
                    </a:cubicBezTo>
                    <a:cubicBezTo>
                      <a:pt x="806" y="741"/>
                      <a:pt x="809" y="741"/>
                      <a:pt x="812" y="741"/>
                    </a:cubicBezTo>
                    <a:cubicBezTo>
                      <a:pt x="819" y="740"/>
                      <a:pt x="823" y="739"/>
                      <a:pt x="826" y="739"/>
                    </a:cubicBezTo>
                    <a:cubicBezTo>
                      <a:pt x="827" y="738"/>
                      <a:pt x="828" y="738"/>
                      <a:pt x="828" y="738"/>
                    </a:cubicBezTo>
                    <a:cubicBezTo>
                      <a:pt x="830" y="735"/>
                      <a:pt x="830" y="735"/>
                      <a:pt x="830" y="735"/>
                    </a:cubicBezTo>
                    <a:cubicBezTo>
                      <a:pt x="829" y="733"/>
                      <a:pt x="829" y="733"/>
                      <a:pt x="829" y="733"/>
                    </a:cubicBezTo>
                    <a:lnTo>
                      <a:pt x="829" y="732"/>
                    </a:lnTo>
                    <a:close/>
                  </a:path>
                </a:pathLst>
              </a:custGeom>
              <a:grpFill/>
              <a:ln w="9525">
                <a:noFill/>
                <a:round/>
                <a:headEnd/>
                <a:tailEnd/>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grpSp>
        <p:sp>
          <p:nvSpPr>
            <p:cNvPr id="93" name="Freeform 5"/>
            <p:cNvSpPr>
              <a:spLocks noEditPoints="1"/>
            </p:cNvSpPr>
            <p:nvPr/>
          </p:nvSpPr>
          <p:spPr bwMode="auto">
            <a:xfrm>
              <a:off x="5848082" y="4367057"/>
              <a:ext cx="102452" cy="83196"/>
            </a:xfrm>
            <a:custGeom>
              <a:avLst/>
              <a:gdLst>
                <a:gd name="T0" fmla="*/ 868 w 882"/>
                <a:gd name="T1" fmla="*/ 0 h 716"/>
                <a:gd name="T2" fmla="*/ 27 w 882"/>
                <a:gd name="T3" fmla="*/ 546 h 716"/>
                <a:gd name="T4" fmla="*/ 54 w 882"/>
                <a:gd name="T5" fmla="*/ 629 h 716"/>
                <a:gd name="T6" fmla="*/ 614 w 882"/>
                <a:gd name="T7" fmla="*/ 660 h 716"/>
                <a:gd name="T8" fmla="*/ 705 w 882"/>
                <a:gd name="T9" fmla="*/ 619 h 716"/>
                <a:gd name="T10" fmla="*/ 880 w 882"/>
                <a:gd name="T11" fmla="*/ 17 h 716"/>
                <a:gd name="T12" fmla="*/ 639 w 882"/>
                <a:gd name="T13" fmla="*/ 93 h 716"/>
                <a:gd name="T14" fmla="*/ 499 w 882"/>
                <a:gd name="T15" fmla="*/ 192 h 716"/>
                <a:gd name="T16" fmla="*/ 553 w 882"/>
                <a:gd name="T17" fmla="*/ 86 h 716"/>
                <a:gd name="T18" fmla="*/ 344 w 882"/>
                <a:gd name="T19" fmla="*/ 438 h 716"/>
                <a:gd name="T20" fmla="*/ 242 w 882"/>
                <a:gd name="T21" fmla="*/ 435 h 716"/>
                <a:gd name="T22" fmla="*/ 372 w 882"/>
                <a:gd name="T23" fmla="*/ 344 h 716"/>
                <a:gd name="T24" fmla="*/ 369 w 882"/>
                <a:gd name="T25" fmla="*/ 219 h 716"/>
                <a:gd name="T26" fmla="*/ 409 w 882"/>
                <a:gd name="T27" fmla="*/ 303 h 716"/>
                <a:gd name="T28" fmla="*/ 306 w 882"/>
                <a:gd name="T29" fmla="*/ 307 h 716"/>
                <a:gd name="T30" fmla="*/ 505 w 882"/>
                <a:gd name="T31" fmla="*/ 345 h 716"/>
                <a:gd name="T32" fmla="*/ 446 w 882"/>
                <a:gd name="T33" fmla="*/ 468 h 716"/>
                <a:gd name="T34" fmla="*/ 399 w 882"/>
                <a:gd name="T35" fmla="*/ 366 h 716"/>
                <a:gd name="T36" fmla="*/ 428 w 882"/>
                <a:gd name="T37" fmla="*/ 306 h 716"/>
                <a:gd name="T38" fmla="*/ 568 w 882"/>
                <a:gd name="T39" fmla="*/ 208 h 716"/>
                <a:gd name="T40" fmla="*/ 512 w 882"/>
                <a:gd name="T41" fmla="*/ 324 h 716"/>
                <a:gd name="T42" fmla="*/ 503 w 882"/>
                <a:gd name="T43" fmla="*/ 107 h 716"/>
                <a:gd name="T44" fmla="*/ 375 w 882"/>
                <a:gd name="T45" fmla="*/ 199 h 716"/>
                <a:gd name="T46" fmla="*/ 428 w 882"/>
                <a:gd name="T47" fmla="*/ 100 h 716"/>
                <a:gd name="T48" fmla="*/ 375 w 882"/>
                <a:gd name="T49" fmla="*/ 105 h 716"/>
                <a:gd name="T50" fmla="*/ 322 w 882"/>
                <a:gd name="T51" fmla="*/ 203 h 716"/>
                <a:gd name="T52" fmla="*/ 291 w 882"/>
                <a:gd name="T53" fmla="*/ 131 h 716"/>
                <a:gd name="T54" fmla="*/ 316 w 882"/>
                <a:gd name="T55" fmla="*/ 221 h 716"/>
                <a:gd name="T56" fmla="*/ 261 w 882"/>
                <a:gd name="T57" fmla="*/ 324 h 716"/>
                <a:gd name="T58" fmla="*/ 232 w 882"/>
                <a:gd name="T59" fmla="*/ 243 h 716"/>
                <a:gd name="T60" fmla="*/ 254 w 882"/>
                <a:gd name="T61" fmla="*/ 343 h 716"/>
                <a:gd name="T62" fmla="*/ 196 w 882"/>
                <a:gd name="T63" fmla="*/ 451 h 716"/>
                <a:gd name="T64" fmla="*/ 170 w 882"/>
                <a:gd name="T65" fmla="*/ 361 h 716"/>
                <a:gd name="T66" fmla="*/ 68 w 882"/>
                <a:gd name="T67" fmla="*/ 556 h 716"/>
                <a:gd name="T68" fmla="*/ 189 w 882"/>
                <a:gd name="T69" fmla="*/ 471 h 716"/>
                <a:gd name="T70" fmla="*/ 129 w 882"/>
                <a:gd name="T71" fmla="*/ 585 h 716"/>
                <a:gd name="T72" fmla="*/ 174 w 882"/>
                <a:gd name="T73" fmla="*/ 570 h 716"/>
                <a:gd name="T74" fmla="*/ 306 w 882"/>
                <a:gd name="T75" fmla="*/ 480 h 716"/>
                <a:gd name="T76" fmla="*/ 244 w 882"/>
                <a:gd name="T77" fmla="*/ 602 h 716"/>
                <a:gd name="T78" fmla="*/ 294 w 882"/>
                <a:gd name="T79" fmla="*/ 586 h 716"/>
                <a:gd name="T80" fmla="*/ 438 w 882"/>
                <a:gd name="T81" fmla="*/ 490 h 716"/>
                <a:gd name="T82" fmla="*/ 376 w 882"/>
                <a:gd name="T83" fmla="*/ 621 h 716"/>
                <a:gd name="T84" fmla="*/ 442 w 882"/>
                <a:gd name="T85" fmla="*/ 630 h 716"/>
                <a:gd name="T86" fmla="*/ 504 w 882"/>
                <a:gd name="T87" fmla="*/ 495 h 716"/>
                <a:gd name="T88" fmla="*/ 564 w 882"/>
                <a:gd name="T89" fmla="*/ 619 h 716"/>
                <a:gd name="T90" fmla="*/ 511 w 882"/>
                <a:gd name="T91" fmla="*/ 473 h 716"/>
                <a:gd name="T92" fmla="*/ 571 w 882"/>
                <a:gd name="T93" fmla="*/ 345 h 716"/>
                <a:gd name="T94" fmla="*/ 634 w 882"/>
                <a:gd name="T95" fmla="*/ 455 h 716"/>
                <a:gd name="T96" fmla="*/ 577 w 882"/>
                <a:gd name="T97" fmla="*/ 324 h 716"/>
                <a:gd name="T98" fmla="*/ 634 w 882"/>
                <a:gd name="T99" fmla="*/ 204 h 716"/>
                <a:gd name="T100" fmla="*/ 699 w 882"/>
                <a:gd name="T101" fmla="*/ 300 h 716"/>
                <a:gd name="T102" fmla="*/ 640 w 882"/>
                <a:gd name="T103" fmla="*/ 184 h 716"/>
                <a:gd name="T104" fmla="*/ 693 w 882"/>
                <a:gd name="T105" fmla="*/ 71 h 716"/>
                <a:gd name="T106" fmla="*/ 761 w 882"/>
                <a:gd name="T107" fmla="*/ 15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2" h="716">
                  <a:moveTo>
                    <a:pt x="880" y="17"/>
                  </a:moveTo>
                  <a:cubicBezTo>
                    <a:pt x="882" y="13"/>
                    <a:pt x="881" y="8"/>
                    <a:pt x="879" y="5"/>
                  </a:cubicBezTo>
                  <a:cubicBezTo>
                    <a:pt x="876" y="1"/>
                    <a:pt x="872" y="0"/>
                    <a:pt x="868" y="0"/>
                  </a:cubicBezTo>
                  <a:cubicBezTo>
                    <a:pt x="283" y="72"/>
                    <a:pt x="283" y="72"/>
                    <a:pt x="283" y="72"/>
                  </a:cubicBezTo>
                  <a:cubicBezTo>
                    <a:pt x="279" y="72"/>
                    <a:pt x="276" y="75"/>
                    <a:pt x="274" y="78"/>
                  </a:cubicBezTo>
                  <a:cubicBezTo>
                    <a:pt x="27" y="546"/>
                    <a:pt x="27" y="546"/>
                    <a:pt x="27" y="546"/>
                  </a:cubicBezTo>
                  <a:cubicBezTo>
                    <a:pt x="27" y="546"/>
                    <a:pt x="27" y="546"/>
                    <a:pt x="27" y="546"/>
                  </a:cubicBezTo>
                  <a:cubicBezTo>
                    <a:pt x="0" y="596"/>
                    <a:pt x="14" y="623"/>
                    <a:pt x="54" y="629"/>
                  </a:cubicBezTo>
                  <a:cubicBezTo>
                    <a:pt x="54" y="629"/>
                    <a:pt x="54" y="629"/>
                    <a:pt x="54" y="629"/>
                  </a:cubicBezTo>
                  <a:cubicBezTo>
                    <a:pt x="513" y="706"/>
                    <a:pt x="513" y="706"/>
                    <a:pt x="513" y="706"/>
                  </a:cubicBezTo>
                  <a:cubicBezTo>
                    <a:pt x="513" y="706"/>
                    <a:pt x="513" y="706"/>
                    <a:pt x="513" y="706"/>
                  </a:cubicBezTo>
                  <a:cubicBezTo>
                    <a:pt x="570" y="716"/>
                    <a:pt x="597" y="700"/>
                    <a:pt x="614" y="660"/>
                  </a:cubicBezTo>
                  <a:cubicBezTo>
                    <a:pt x="614" y="660"/>
                    <a:pt x="614" y="660"/>
                    <a:pt x="614" y="660"/>
                  </a:cubicBezTo>
                  <a:cubicBezTo>
                    <a:pt x="635" y="607"/>
                    <a:pt x="635" y="607"/>
                    <a:pt x="635" y="607"/>
                  </a:cubicBezTo>
                  <a:cubicBezTo>
                    <a:pt x="705" y="619"/>
                    <a:pt x="705" y="619"/>
                    <a:pt x="705" y="619"/>
                  </a:cubicBezTo>
                  <a:cubicBezTo>
                    <a:pt x="779" y="632"/>
                    <a:pt x="805" y="585"/>
                    <a:pt x="805" y="558"/>
                  </a:cubicBezTo>
                  <a:cubicBezTo>
                    <a:pt x="805" y="197"/>
                    <a:pt x="805" y="197"/>
                    <a:pt x="805" y="197"/>
                  </a:cubicBezTo>
                  <a:lnTo>
                    <a:pt x="880" y="17"/>
                  </a:lnTo>
                  <a:close/>
                  <a:moveTo>
                    <a:pt x="553" y="86"/>
                  </a:moveTo>
                  <a:cubicBezTo>
                    <a:pt x="628" y="78"/>
                    <a:pt x="628" y="78"/>
                    <a:pt x="628" y="78"/>
                  </a:cubicBezTo>
                  <a:cubicBezTo>
                    <a:pt x="639" y="93"/>
                    <a:pt x="639" y="93"/>
                    <a:pt x="639" y="93"/>
                  </a:cubicBezTo>
                  <a:cubicBezTo>
                    <a:pt x="607" y="165"/>
                    <a:pt x="607" y="165"/>
                    <a:pt x="607" y="165"/>
                  </a:cubicBezTo>
                  <a:cubicBezTo>
                    <a:pt x="574" y="188"/>
                    <a:pt x="574" y="188"/>
                    <a:pt x="574" y="188"/>
                  </a:cubicBezTo>
                  <a:cubicBezTo>
                    <a:pt x="499" y="192"/>
                    <a:pt x="499" y="192"/>
                    <a:pt x="499" y="192"/>
                  </a:cubicBezTo>
                  <a:cubicBezTo>
                    <a:pt x="490" y="176"/>
                    <a:pt x="490" y="176"/>
                    <a:pt x="490" y="176"/>
                  </a:cubicBezTo>
                  <a:cubicBezTo>
                    <a:pt x="523" y="108"/>
                    <a:pt x="523" y="108"/>
                    <a:pt x="523" y="108"/>
                  </a:cubicBezTo>
                  <a:lnTo>
                    <a:pt x="553" y="86"/>
                  </a:lnTo>
                  <a:close/>
                  <a:moveTo>
                    <a:pt x="372" y="344"/>
                  </a:moveTo>
                  <a:cubicBezTo>
                    <a:pt x="380" y="363"/>
                    <a:pt x="380" y="363"/>
                    <a:pt x="380" y="363"/>
                  </a:cubicBezTo>
                  <a:cubicBezTo>
                    <a:pt x="344" y="438"/>
                    <a:pt x="344" y="438"/>
                    <a:pt x="344" y="438"/>
                  </a:cubicBezTo>
                  <a:cubicBezTo>
                    <a:pt x="313" y="459"/>
                    <a:pt x="313" y="459"/>
                    <a:pt x="313" y="459"/>
                  </a:cubicBezTo>
                  <a:cubicBezTo>
                    <a:pt x="249" y="455"/>
                    <a:pt x="249" y="455"/>
                    <a:pt x="249" y="455"/>
                  </a:cubicBezTo>
                  <a:cubicBezTo>
                    <a:pt x="242" y="435"/>
                    <a:pt x="242" y="435"/>
                    <a:pt x="242" y="435"/>
                  </a:cubicBezTo>
                  <a:cubicBezTo>
                    <a:pt x="278" y="363"/>
                    <a:pt x="278" y="363"/>
                    <a:pt x="278" y="363"/>
                  </a:cubicBezTo>
                  <a:cubicBezTo>
                    <a:pt x="306" y="343"/>
                    <a:pt x="306" y="343"/>
                    <a:pt x="306" y="343"/>
                  </a:cubicBezTo>
                  <a:lnTo>
                    <a:pt x="372" y="344"/>
                  </a:lnTo>
                  <a:close/>
                  <a:moveTo>
                    <a:pt x="306" y="307"/>
                  </a:moveTo>
                  <a:cubicBezTo>
                    <a:pt x="341" y="239"/>
                    <a:pt x="341" y="239"/>
                    <a:pt x="341" y="239"/>
                  </a:cubicBezTo>
                  <a:cubicBezTo>
                    <a:pt x="369" y="219"/>
                    <a:pt x="369" y="219"/>
                    <a:pt x="369" y="219"/>
                  </a:cubicBezTo>
                  <a:cubicBezTo>
                    <a:pt x="434" y="215"/>
                    <a:pt x="434" y="215"/>
                    <a:pt x="434" y="215"/>
                  </a:cubicBezTo>
                  <a:cubicBezTo>
                    <a:pt x="443" y="231"/>
                    <a:pt x="443" y="231"/>
                    <a:pt x="443" y="231"/>
                  </a:cubicBezTo>
                  <a:cubicBezTo>
                    <a:pt x="409" y="303"/>
                    <a:pt x="409" y="303"/>
                    <a:pt x="409" y="303"/>
                  </a:cubicBezTo>
                  <a:cubicBezTo>
                    <a:pt x="379" y="324"/>
                    <a:pt x="379" y="324"/>
                    <a:pt x="379" y="324"/>
                  </a:cubicBezTo>
                  <a:cubicBezTo>
                    <a:pt x="313" y="324"/>
                    <a:pt x="313" y="324"/>
                    <a:pt x="313" y="324"/>
                  </a:cubicBezTo>
                  <a:lnTo>
                    <a:pt x="306" y="307"/>
                  </a:lnTo>
                  <a:close/>
                  <a:moveTo>
                    <a:pt x="399" y="366"/>
                  </a:moveTo>
                  <a:cubicBezTo>
                    <a:pt x="430" y="344"/>
                    <a:pt x="430" y="344"/>
                    <a:pt x="430" y="344"/>
                  </a:cubicBezTo>
                  <a:cubicBezTo>
                    <a:pt x="505" y="345"/>
                    <a:pt x="505" y="345"/>
                    <a:pt x="505" y="345"/>
                  </a:cubicBezTo>
                  <a:cubicBezTo>
                    <a:pt x="516" y="365"/>
                    <a:pt x="516" y="365"/>
                    <a:pt x="516" y="365"/>
                  </a:cubicBezTo>
                  <a:cubicBezTo>
                    <a:pt x="479" y="446"/>
                    <a:pt x="479" y="446"/>
                    <a:pt x="479" y="446"/>
                  </a:cubicBezTo>
                  <a:cubicBezTo>
                    <a:pt x="446" y="468"/>
                    <a:pt x="446" y="468"/>
                    <a:pt x="446" y="468"/>
                  </a:cubicBezTo>
                  <a:cubicBezTo>
                    <a:pt x="372" y="463"/>
                    <a:pt x="372" y="463"/>
                    <a:pt x="372" y="463"/>
                  </a:cubicBezTo>
                  <a:cubicBezTo>
                    <a:pt x="363" y="442"/>
                    <a:pt x="363" y="442"/>
                    <a:pt x="363" y="442"/>
                  </a:cubicBezTo>
                  <a:lnTo>
                    <a:pt x="399" y="366"/>
                  </a:lnTo>
                  <a:close/>
                  <a:moveTo>
                    <a:pt x="512" y="324"/>
                  </a:moveTo>
                  <a:cubicBezTo>
                    <a:pt x="437" y="324"/>
                    <a:pt x="437" y="324"/>
                    <a:pt x="437" y="324"/>
                  </a:cubicBezTo>
                  <a:cubicBezTo>
                    <a:pt x="428" y="306"/>
                    <a:pt x="428" y="306"/>
                    <a:pt x="428" y="306"/>
                  </a:cubicBezTo>
                  <a:cubicBezTo>
                    <a:pt x="463" y="233"/>
                    <a:pt x="463" y="233"/>
                    <a:pt x="463" y="233"/>
                  </a:cubicBezTo>
                  <a:cubicBezTo>
                    <a:pt x="493" y="212"/>
                    <a:pt x="493" y="212"/>
                    <a:pt x="493" y="212"/>
                  </a:cubicBezTo>
                  <a:cubicBezTo>
                    <a:pt x="568" y="208"/>
                    <a:pt x="568" y="208"/>
                    <a:pt x="568" y="208"/>
                  </a:cubicBezTo>
                  <a:cubicBezTo>
                    <a:pt x="579" y="226"/>
                    <a:pt x="579" y="226"/>
                    <a:pt x="579" y="226"/>
                  </a:cubicBezTo>
                  <a:cubicBezTo>
                    <a:pt x="545" y="302"/>
                    <a:pt x="545" y="302"/>
                    <a:pt x="545" y="302"/>
                  </a:cubicBezTo>
                  <a:lnTo>
                    <a:pt x="512" y="324"/>
                  </a:lnTo>
                  <a:close/>
                  <a:moveTo>
                    <a:pt x="428" y="100"/>
                  </a:moveTo>
                  <a:cubicBezTo>
                    <a:pt x="494" y="92"/>
                    <a:pt x="494" y="92"/>
                    <a:pt x="494" y="92"/>
                  </a:cubicBezTo>
                  <a:cubicBezTo>
                    <a:pt x="503" y="107"/>
                    <a:pt x="503" y="107"/>
                    <a:pt x="503" y="107"/>
                  </a:cubicBezTo>
                  <a:cubicBezTo>
                    <a:pt x="471" y="174"/>
                    <a:pt x="471" y="174"/>
                    <a:pt x="471" y="174"/>
                  </a:cubicBezTo>
                  <a:cubicBezTo>
                    <a:pt x="441" y="196"/>
                    <a:pt x="441" y="196"/>
                    <a:pt x="441" y="196"/>
                  </a:cubicBezTo>
                  <a:cubicBezTo>
                    <a:pt x="375" y="199"/>
                    <a:pt x="375" y="199"/>
                    <a:pt x="375" y="199"/>
                  </a:cubicBezTo>
                  <a:cubicBezTo>
                    <a:pt x="368" y="185"/>
                    <a:pt x="368" y="185"/>
                    <a:pt x="368" y="185"/>
                  </a:cubicBezTo>
                  <a:cubicBezTo>
                    <a:pt x="400" y="120"/>
                    <a:pt x="400" y="120"/>
                    <a:pt x="400" y="120"/>
                  </a:cubicBezTo>
                  <a:lnTo>
                    <a:pt x="428" y="100"/>
                  </a:lnTo>
                  <a:close/>
                  <a:moveTo>
                    <a:pt x="291" y="131"/>
                  </a:moveTo>
                  <a:cubicBezTo>
                    <a:pt x="316" y="112"/>
                    <a:pt x="316" y="112"/>
                    <a:pt x="316" y="112"/>
                  </a:cubicBezTo>
                  <a:cubicBezTo>
                    <a:pt x="375" y="105"/>
                    <a:pt x="375" y="105"/>
                    <a:pt x="375" y="105"/>
                  </a:cubicBezTo>
                  <a:cubicBezTo>
                    <a:pt x="382" y="118"/>
                    <a:pt x="382" y="118"/>
                    <a:pt x="382" y="118"/>
                  </a:cubicBezTo>
                  <a:cubicBezTo>
                    <a:pt x="350" y="183"/>
                    <a:pt x="350" y="183"/>
                    <a:pt x="350" y="183"/>
                  </a:cubicBezTo>
                  <a:cubicBezTo>
                    <a:pt x="322" y="203"/>
                    <a:pt x="322" y="203"/>
                    <a:pt x="322" y="203"/>
                  </a:cubicBezTo>
                  <a:cubicBezTo>
                    <a:pt x="264" y="206"/>
                    <a:pt x="264" y="206"/>
                    <a:pt x="264" y="206"/>
                  </a:cubicBezTo>
                  <a:cubicBezTo>
                    <a:pt x="259" y="192"/>
                    <a:pt x="259" y="192"/>
                    <a:pt x="259" y="192"/>
                  </a:cubicBezTo>
                  <a:lnTo>
                    <a:pt x="291" y="131"/>
                  </a:lnTo>
                  <a:close/>
                  <a:moveTo>
                    <a:pt x="232" y="243"/>
                  </a:moveTo>
                  <a:cubicBezTo>
                    <a:pt x="258" y="225"/>
                    <a:pt x="258" y="225"/>
                    <a:pt x="258" y="225"/>
                  </a:cubicBezTo>
                  <a:cubicBezTo>
                    <a:pt x="316" y="221"/>
                    <a:pt x="316" y="221"/>
                    <a:pt x="316" y="221"/>
                  </a:cubicBezTo>
                  <a:cubicBezTo>
                    <a:pt x="323" y="236"/>
                    <a:pt x="323" y="236"/>
                    <a:pt x="323" y="236"/>
                  </a:cubicBezTo>
                  <a:cubicBezTo>
                    <a:pt x="289" y="304"/>
                    <a:pt x="289" y="304"/>
                    <a:pt x="289" y="304"/>
                  </a:cubicBezTo>
                  <a:cubicBezTo>
                    <a:pt x="261" y="324"/>
                    <a:pt x="261" y="324"/>
                    <a:pt x="261" y="324"/>
                  </a:cubicBezTo>
                  <a:cubicBezTo>
                    <a:pt x="203" y="324"/>
                    <a:pt x="203" y="324"/>
                    <a:pt x="203" y="324"/>
                  </a:cubicBezTo>
                  <a:cubicBezTo>
                    <a:pt x="198" y="308"/>
                    <a:pt x="198" y="308"/>
                    <a:pt x="198" y="308"/>
                  </a:cubicBezTo>
                  <a:lnTo>
                    <a:pt x="232" y="243"/>
                  </a:lnTo>
                  <a:close/>
                  <a:moveTo>
                    <a:pt x="170" y="361"/>
                  </a:moveTo>
                  <a:cubicBezTo>
                    <a:pt x="196" y="343"/>
                    <a:pt x="196" y="343"/>
                    <a:pt x="196" y="343"/>
                  </a:cubicBezTo>
                  <a:cubicBezTo>
                    <a:pt x="254" y="343"/>
                    <a:pt x="254" y="343"/>
                    <a:pt x="254" y="343"/>
                  </a:cubicBezTo>
                  <a:cubicBezTo>
                    <a:pt x="260" y="360"/>
                    <a:pt x="260" y="360"/>
                    <a:pt x="260" y="360"/>
                  </a:cubicBezTo>
                  <a:cubicBezTo>
                    <a:pt x="224" y="432"/>
                    <a:pt x="224" y="432"/>
                    <a:pt x="224" y="432"/>
                  </a:cubicBezTo>
                  <a:cubicBezTo>
                    <a:pt x="196" y="451"/>
                    <a:pt x="196" y="451"/>
                    <a:pt x="196" y="451"/>
                  </a:cubicBezTo>
                  <a:cubicBezTo>
                    <a:pt x="140" y="447"/>
                    <a:pt x="140" y="447"/>
                    <a:pt x="140" y="447"/>
                  </a:cubicBezTo>
                  <a:cubicBezTo>
                    <a:pt x="135" y="429"/>
                    <a:pt x="135" y="429"/>
                    <a:pt x="135" y="429"/>
                  </a:cubicBezTo>
                  <a:lnTo>
                    <a:pt x="170" y="361"/>
                  </a:lnTo>
                  <a:close/>
                  <a:moveTo>
                    <a:pt x="129" y="585"/>
                  </a:moveTo>
                  <a:cubicBezTo>
                    <a:pt x="73" y="576"/>
                    <a:pt x="73" y="576"/>
                    <a:pt x="73" y="576"/>
                  </a:cubicBezTo>
                  <a:cubicBezTo>
                    <a:pt x="68" y="556"/>
                    <a:pt x="68" y="556"/>
                    <a:pt x="68" y="556"/>
                  </a:cubicBezTo>
                  <a:cubicBezTo>
                    <a:pt x="105" y="485"/>
                    <a:pt x="105" y="485"/>
                    <a:pt x="105" y="485"/>
                  </a:cubicBezTo>
                  <a:cubicBezTo>
                    <a:pt x="132" y="466"/>
                    <a:pt x="132" y="466"/>
                    <a:pt x="132" y="466"/>
                  </a:cubicBezTo>
                  <a:cubicBezTo>
                    <a:pt x="189" y="471"/>
                    <a:pt x="189" y="471"/>
                    <a:pt x="189" y="471"/>
                  </a:cubicBezTo>
                  <a:cubicBezTo>
                    <a:pt x="195" y="490"/>
                    <a:pt x="195" y="490"/>
                    <a:pt x="195" y="490"/>
                  </a:cubicBezTo>
                  <a:cubicBezTo>
                    <a:pt x="157" y="566"/>
                    <a:pt x="157" y="566"/>
                    <a:pt x="157" y="566"/>
                  </a:cubicBezTo>
                  <a:lnTo>
                    <a:pt x="129" y="585"/>
                  </a:lnTo>
                  <a:close/>
                  <a:moveTo>
                    <a:pt x="244" y="602"/>
                  </a:moveTo>
                  <a:cubicBezTo>
                    <a:pt x="180" y="592"/>
                    <a:pt x="180" y="592"/>
                    <a:pt x="180" y="592"/>
                  </a:cubicBezTo>
                  <a:cubicBezTo>
                    <a:pt x="174" y="570"/>
                    <a:pt x="174" y="570"/>
                    <a:pt x="174" y="570"/>
                  </a:cubicBezTo>
                  <a:cubicBezTo>
                    <a:pt x="212" y="494"/>
                    <a:pt x="212" y="494"/>
                    <a:pt x="212" y="494"/>
                  </a:cubicBezTo>
                  <a:cubicBezTo>
                    <a:pt x="241" y="475"/>
                    <a:pt x="241" y="475"/>
                    <a:pt x="241" y="475"/>
                  </a:cubicBezTo>
                  <a:cubicBezTo>
                    <a:pt x="306" y="480"/>
                    <a:pt x="306" y="480"/>
                    <a:pt x="306" y="480"/>
                  </a:cubicBezTo>
                  <a:cubicBezTo>
                    <a:pt x="314" y="501"/>
                    <a:pt x="314" y="501"/>
                    <a:pt x="314" y="501"/>
                  </a:cubicBezTo>
                  <a:cubicBezTo>
                    <a:pt x="275" y="581"/>
                    <a:pt x="275" y="581"/>
                    <a:pt x="275" y="581"/>
                  </a:cubicBezTo>
                  <a:lnTo>
                    <a:pt x="244" y="602"/>
                  </a:lnTo>
                  <a:close/>
                  <a:moveTo>
                    <a:pt x="376" y="621"/>
                  </a:moveTo>
                  <a:cubicBezTo>
                    <a:pt x="302" y="610"/>
                    <a:pt x="302" y="610"/>
                    <a:pt x="302" y="610"/>
                  </a:cubicBezTo>
                  <a:cubicBezTo>
                    <a:pt x="294" y="586"/>
                    <a:pt x="294" y="586"/>
                    <a:pt x="294" y="586"/>
                  </a:cubicBezTo>
                  <a:cubicBezTo>
                    <a:pt x="333" y="505"/>
                    <a:pt x="333" y="505"/>
                    <a:pt x="333" y="505"/>
                  </a:cubicBezTo>
                  <a:cubicBezTo>
                    <a:pt x="364" y="484"/>
                    <a:pt x="364" y="484"/>
                    <a:pt x="364" y="484"/>
                  </a:cubicBezTo>
                  <a:cubicBezTo>
                    <a:pt x="438" y="490"/>
                    <a:pt x="438" y="490"/>
                    <a:pt x="438" y="490"/>
                  </a:cubicBezTo>
                  <a:cubicBezTo>
                    <a:pt x="449" y="513"/>
                    <a:pt x="449" y="513"/>
                    <a:pt x="449" y="513"/>
                  </a:cubicBezTo>
                  <a:cubicBezTo>
                    <a:pt x="410" y="599"/>
                    <a:pt x="410" y="599"/>
                    <a:pt x="410" y="599"/>
                  </a:cubicBezTo>
                  <a:lnTo>
                    <a:pt x="376" y="621"/>
                  </a:lnTo>
                  <a:close/>
                  <a:moveTo>
                    <a:pt x="564" y="619"/>
                  </a:moveTo>
                  <a:cubicBezTo>
                    <a:pt x="527" y="643"/>
                    <a:pt x="527" y="643"/>
                    <a:pt x="527" y="643"/>
                  </a:cubicBezTo>
                  <a:cubicBezTo>
                    <a:pt x="442" y="630"/>
                    <a:pt x="442" y="630"/>
                    <a:pt x="442" y="630"/>
                  </a:cubicBezTo>
                  <a:cubicBezTo>
                    <a:pt x="430" y="604"/>
                    <a:pt x="430" y="604"/>
                    <a:pt x="430" y="604"/>
                  </a:cubicBezTo>
                  <a:cubicBezTo>
                    <a:pt x="469" y="517"/>
                    <a:pt x="469" y="517"/>
                    <a:pt x="469" y="517"/>
                  </a:cubicBezTo>
                  <a:cubicBezTo>
                    <a:pt x="504" y="495"/>
                    <a:pt x="504" y="495"/>
                    <a:pt x="504" y="495"/>
                  </a:cubicBezTo>
                  <a:cubicBezTo>
                    <a:pt x="589" y="501"/>
                    <a:pt x="589" y="501"/>
                    <a:pt x="589" y="501"/>
                  </a:cubicBezTo>
                  <a:cubicBezTo>
                    <a:pt x="603" y="527"/>
                    <a:pt x="603" y="527"/>
                    <a:pt x="603" y="527"/>
                  </a:cubicBezTo>
                  <a:lnTo>
                    <a:pt x="564" y="619"/>
                  </a:lnTo>
                  <a:close/>
                  <a:moveTo>
                    <a:pt x="634" y="455"/>
                  </a:moveTo>
                  <a:cubicBezTo>
                    <a:pt x="597" y="479"/>
                    <a:pt x="597" y="479"/>
                    <a:pt x="597" y="479"/>
                  </a:cubicBezTo>
                  <a:cubicBezTo>
                    <a:pt x="511" y="473"/>
                    <a:pt x="511" y="473"/>
                    <a:pt x="511" y="473"/>
                  </a:cubicBezTo>
                  <a:cubicBezTo>
                    <a:pt x="500" y="450"/>
                    <a:pt x="500" y="450"/>
                    <a:pt x="500" y="450"/>
                  </a:cubicBezTo>
                  <a:cubicBezTo>
                    <a:pt x="537" y="368"/>
                    <a:pt x="537" y="368"/>
                    <a:pt x="537" y="368"/>
                  </a:cubicBezTo>
                  <a:cubicBezTo>
                    <a:pt x="571" y="345"/>
                    <a:pt x="571" y="345"/>
                    <a:pt x="571" y="345"/>
                  </a:cubicBezTo>
                  <a:cubicBezTo>
                    <a:pt x="656" y="346"/>
                    <a:pt x="656" y="346"/>
                    <a:pt x="656" y="346"/>
                  </a:cubicBezTo>
                  <a:cubicBezTo>
                    <a:pt x="671" y="368"/>
                    <a:pt x="671" y="368"/>
                    <a:pt x="671" y="368"/>
                  </a:cubicBezTo>
                  <a:lnTo>
                    <a:pt x="634" y="455"/>
                  </a:lnTo>
                  <a:close/>
                  <a:moveTo>
                    <a:pt x="699" y="300"/>
                  </a:moveTo>
                  <a:cubicBezTo>
                    <a:pt x="663" y="324"/>
                    <a:pt x="663" y="324"/>
                    <a:pt x="663" y="324"/>
                  </a:cubicBezTo>
                  <a:cubicBezTo>
                    <a:pt x="577" y="324"/>
                    <a:pt x="577" y="324"/>
                    <a:pt x="577" y="324"/>
                  </a:cubicBezTo>
                  <a:cubicBezTo>
                    <a:pt x="566" y="304"/>
                    <a:pt x="566" y="304"/>
                    <a:pt x="566" y="304"/>
                  </a:cubicBezTo>
                  <a:cubicBezTo>
                    <a:pt x="600" y="227"/>
                    <a:pt x="600" y="227"/>
                    <a:pt x="600" y="227"/>
                  </a:cubicBezTo>
                  <a:cubicBezTo>
                    <a:pt x="634" y="204"/>
                    <a:pt x="634" y="204"/>
                    <a:pt x="634" y="204"/>
                  </a:cubicBezTo>
                  <a:cubicBezTo>
                    <a:pt x="719" y="200"/>
                    <a:pt x="719" y="200"/>
                    <a:pt x="719" y="200"/>
                  </a:cubicBezTo>
                  <a:cubicBezTo>
                    <a:pt x="734" y="219"/>
                    <a:pt x="734" y="219"/>
                    <a:pt x="734" y="219"/>
                  </a:cubicBezTo>
                  <a:lnTo>
                    <a:pt x="699" y="300"/>
                  </a:lnTo>
                  <a:close/>
                  <a:moveTo>
                    <a:pt x="761" y="155"/>
                  </a:moveTo>
                  <a:cubicBezTo>
                    <a:pt x="725" y="179"/>
                    <a:pt x="725" y="179"/>
                    <a:pt x="725" y="179"/>
                  </a:cubicBezTo>
                  <a:cubicBezTo>
                    <a:pt x="640" y="184"/>
                    <a:pt x="640" y="184"/>
                    <a:pt x="640" y="184"/>
                  </a:cubicBezTo>
                  <a:cubicBezTo>
                    <a:pt x="628" y="166"/>
                    <a:pt x="628" y="166"/>
                    <a:pt x="628" y="166"/>
                  </a:cubicBezTo>
                  <a:cubicBezTo>
                    <a:pt x="660" y="94"/>
                    <a:pt x="660" y="94"/>
                    <a:pt x="660" y="94"/>
                  </a:cubicBezTo>
                  <a:cubicBezTo>
                    <a:pt x="693" y="71"/>
                    <a:pt x="693" y="71"/>
                    <a:pt x="693" y="71"/>
                  </a:cubicBezTo>
                  <a:cubicBezTo>
                    <a:pt x="779" y="62"/>
                    <a:pt x="779" y="62"/>
                    <a:pt x="779" y="62"/>
                  </a:cubicBezTo>
                  <a:cubicBezTo>
                    <a:pt x="794" y="78"/>
                    <a:pt x="794" y="78"/>
                    <a:pt x="794" y="78"/>
                  </a:cubicBezTo>
                  <a:lnTo>
                    <a:pt x="761" y="155"/>
                  </a:lnTo>
                  <a:close/>
                </a:path>
              </a:pathLst>
            </a:custGeom>
            <a:solidFill>
              <a:schemeClr val="bg1"/>
            </a:solidFill>
            <a:ln>
              <a:noFill/>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grpSp>
      <p:sp>
        <p:nvSpPr>
          <p:cNvPr id="3" name="Rectangle 2"/>
          <p:cNvSpPr/>
          <p:nvPr/>
        </p:nvSpPr>
        <p:spPr>
          <a:xfrm>
            <a:off x="5951221" y="2284413"/>
            <a:ext cx="2736000" cy="180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sp>
        <p:nvSpPr>
          <p:cNvPr id="4" name="Rectangle 3"/>
          <p:cNvSpPr/>
          <p:nvPr/>
        </p:nvSpPr>
        <p:spPr>
          <a:xfrm>
            <a:off x="5145733" y="2524715"/>
            <a:ext cx="461246" cy="871491"/>
          </a:xfrm>
          <a:prstGeom prst="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endParaRPr>
          </a:p>
        </p:txBody>
      </p:sp>
      <p:cxnSp>
        <p:nvCxnSpPr>
          <p:cNvPr id="6" name="Straight Connector 5"/>
          <p:cNvCxnSpPr/>
          <p:nvPr/>
        </p:nvCxnSpPr>
        <p:spPr>
          <a:xfrm flipV="1">
            <a:off x="5606977" y="2418548"/>
            <a:ext cx="344242" cy="92488"/>
          </a:xfrm>
          <a:prstGeom prst="line">
            <a:avLst/>
          </a:prstGeom>
          <a:ln w="127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4991984" y="2837350"/>
            <a:ext cx="76874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ysClr val="windowText" lastClr="000000"/>
                </a:solidFill>
                <a:effectLst/>
                <a:uLnTx/>
                <a:uFillTx/>
              </a:rPr>
              <a:t>CLOSING</a:t>
            </a:r>
          </a:p>
        </p:txBody>
      </p:sp>
      <p:sp>
        <p:nvSpPr>
          <p:cNvPr id="70" name="Rectangle 69"/>
          <p:cNvSpPr/>
          <p:nvPr/>
        </p:nvSpPr>
        <p:spPr>
          <a:xfrm>
            <a:off x="3263742" y="1023938"/>
            <a:ext cx="2469600" cy="7452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rPr>
              <a:t>Ageing infrastructure will need to be replaced, large amounts of capacity will have closed between 2016 and 2035</a:t>
            </a:r>
          </a:p>
        </p:txBody>
      </p:sp>
      <p:sp>
        <p:nvSpPr>
          <p:cNvPr id="47" name="Content Placeholder 2"/>
          <p:cNvSpPr txBox="1">
            <a:spLocks/>
          </p:cNvSpPr>
          <p:nvPr/>
        </p:nvSpPr>
        <p:spPr>
          <a:xfrm>
            <a:off x="576263" y="1896313"/>
            <a:ext cx="2469600" cy="393082"/>
          </a:xfrm>
          <a:prstGeom prst="rect">
            <a:avLst/>
          </a:prstGeom>
        </p:spPr>
        <p:txBody>
          <a:bodyPr lIns="0" tIns="0" rIns="0" bIns="5400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chemeClr val="tx1"/>
                </a:solidFill>
                <a:effectLst/>
                <a:uLnTx/>
                <a:uFillTx/>
                <a:latin typeface="+mn-lt"/>
                <a:ea typeface="+mn-ea"/>
                <a:cs typeface="+mn-cs"/>
              </a:rPr>
              <a:t>UK electricity demand forecast</a:t>
            </a:r>
          </a:p>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err="1">
                <a:ln>
                  <a:noFill/>
                </a:ln>
                <a:solidFill>
                  <a:schemeClr val="tx1"/>
                </a:solidFill>
                <a:effectLst/>
                <a:uLnTx/>
                <a:uFillTx/>
                <a:latin typeface="+mn-lt"/>
                <a:ea typeface="+mn-ea"/>
                <a:cs typeface="+mn-cs"/>
              </a:rPr>
              <a:t>TWh</a:t>
            </a:r>
            <a:r>
              <a:rPr kumimoji="0" lang="en-GB" sz="800" b="0" i="0" u="none" strike="noStrike" kern="1200" cap="none" spc="0" normalizeH="0" baseline="0" noProof="0" dirty="0">
                <a:ln>
                  <a:noFill/>
                </a:ln>
                <a:solidFill>
                  <a:schemeClr val="tx1"/>
                </a:solidFill>
                <a:effectLst/>
                <a:uLnTx/>
                <a:uFillTx/>
                <a:latin typeface="+mn-lt"/>
                <a:ea typeface="+mn-ea"/>
                <a:cs typeface="+mn-cs"/>
              </a:rPr>
              <a:t>/year</a:t>
            </a:r>
          </a:p>
        </p:txBody>
      </p:sp>
      <p:sp>
        <p:nvSpPr>
          <p:cNvPr id="49" name="Content Placeholder 2"/>
          <p:cNvSpPr txBox="1">
            <a:spLocks/>
          </p:cNvSpPr>
          <p:nvPr/>
        </p:nvSpPr>
        <p:spPr>
          <a:xfrm>
            <a:off x="3337200" y="1896313"/>
            <a:ext cx="2469600" cy="382566"/>
          </a:xfrm>
          <a:prstGeom prst="rect">
            <a:avLst/>
          </a:prstGeom>
        </p:spPr>
        <p:txBody>
          <a:bodyPr lIns="0" tIns="0" rIns="0" bIns="54000">
            <a:spAutoFit/>
          </a:bodyPr>
          <a:lstStyle>
            <a:lvl1pPr marL="0" indent="0" algn="l" defTabSz="685800"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200" b="1" kern="1200">
                <a:solidFill>
                  <a:schemeClr val="accent3"/>
                </a:solidFill>
                <a:latin typeface="+mn-lt"/>
                <a:ea typeface="+mn-ea"/>
                <a:cs typeface="+mn-cs"/>
              </a:defRPr>
            </a:lvl2pPr>
            <a:lvl3pPr marL="18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36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40000" indent="-180000" algn="l" defTabSz="6858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chemeClr val="tx1"/>
                </a:solidFill>
                <a:effectLst/>
                <a:uLnTx/>
                <a:uFillTx/>
                <a:latin typeface="+mn-lt"/>
                <a:ea typeface="+mn-ea"/>
                <a:cs typeface="+mn-cs"/>
              </a:rPr>
              <a:t>Generation, </a:t>
            </a:r>
            <a:r>
              <a:rPr kumimoji="0" lang="en-GB" sz="1200" b="1" i="0" u="none" strike="noStrike" kern="1200" cap="none" spc="0" normalizeH="0" baseline="0" noProof="0" dirty="0" err="1">
                <a:ln>
                  <a:noFill/>
                </a:ln>
                <a:solidFill>
                  <a:schemeClr val="tx1"/>
                </a:solidFill>
                <a:effectLst/>
                <a:uLnTx/>
                <a:uFillTx/>
                <a:latin typeface="+mn-lt"/>
                <a:ea typeface="+mn-ea"/>
                <a:cs typeface="+mn-cs"/>
              </a:rPr>
              <a:t>TWh</a:t>
            </a:r>
            <a:endParaRPr kumimoji="0" lang="en-GB" sz="1200" b="1" i="0" u="none" strike="noStrike" kern="1200" cap="none" spc="0" normalizeH="0" baseline="0" noProof="0" dirty="0">
              <a:ln>
                <a:noFill/>
              </a:ln>
              <a:solidFill>
                <a:schemeClr val="tx1"/>
              </a:solidFill>
              <a:effectLst/>
              <a:uLnTx/>
              <a:uFillTx/>
              <a:latin typeface="+mn-lt"/>
              <a:ea typeface="+mn-ea"/>
              <a:cs typeface="+mn-cs"/>
            </a:endParaRPr>
          </a:p>
          <a:p>
            <a:pPr marL="0" marR="0" lvl="1"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(after net imports and storage) </a:t>
            </a:r>
          </a:p>
        </p:txBody>
      </p:sp>
      <p:grpSp>
        <p:nvGrpSpPr>
          <p:cNvPr id="14" name="Group 13"/>
          <p:cNvGrpSpPr/>
          <p:nvPr/>
        </p:nvGrpSpPr>
        <p:grpSpPr>
          <a:xfrm>
            <a:off x="5384448" y="4294621"/>
            <a:ext cx="144000" cy="144000"/>
            <a:chOff x="5384448" y="4294621"/>
            <a:chExt cx="144000" cy="144000"/>
          </a:xfrm>
        </p:grpSpPr>
        <p:sp>
          <p:nvSpPr>
            <p:cNvPr id="96" name="Rectangle 95"/>
            <p:cNvSpPr/>
            <p:nvPr/>
          </p:nvSpPr>
          <p:spPr>
            <a:xfrm>
              <a:off x="5384448" y="4294621"/>
              <a:ext cx="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tx2"/>
                  </a:solidFill>
                  <a:effectLst/>
                  <a:uLnTx/>
                  <a:uFillTx/>
                </a:rPr>
                <a:t>OTHER FOSSIL</a:t>
              </a:r>
            </a:p>
          </p:txBody>
        </p:sp>
        <p:sp>
          <p:nvSpPr>
            <p:cNvPr id="58" name="Freeform 9"/>
            <p:cNvSpPr>
              <a:spLocks/>
            </p:cNvSpPr>
            <p:nvPr/>
          </p:nvSpPr>
          <p:spPr bwMode="auto">
            <a:xfrm>
              <a:off x="5406767" y="4322205"/>
              <a:ext cx="99363" cy="88832"/>
            </a:xfrm>
            <a:custGeom>
              <a:avLst/>
              <a:gdLst>
                <a:gd name="T0" fmla="*/ 643 w 860"/>
                <a:gd name="T1" fmla="*/ 380 h 768"/>
                <a:gd name="T2" fmla="*/ 643 w 860"/>
                <a:gd name="T3" fmla="*/ 293 h 768"/>
                <a:gd name="T4" fmla="*/ 427 w 860"/>
                <a:gd name="T5" fmla="*/ 380 h 768"/>
                <a:gd name="T6" fmla="*/ 427 w 860"/>
                <a:gd name="T7" fmla="*/ 293 h 768"/>
                <a:gd name="T8" fmla="*/ 171 w 860"/>
                <a:gd name="T9" fmla="*/ 402 h 768"/>
                <a:gd name="T10" fmla="*/ 139 w 860"/>
                <a:gd name="T11" fmla="*/ 0 h 768"/>
                <a:gd name="T12" fmla="*/ 94 w 860"/>
                <a:gd name="T13" fmla="*/ 1 h 768"/>
                <a:gd name="T14" fmla="*/ 51 w 860"/>
                <a:gd name="T15" fmla="*/ 1 h 768"/>
                <a:gd name="T16" fmla="*/ 0 w 860"/>
                <a:gd name="T17" fmla="*/ 56 h 768"/>
                <a:gd name="T18" fmla="*/ 0 w 860"/>
                <a:gd name="T19" fmla="*/ 56 h 768"/>
                <a:gd name="T20" fmla="*/ 0 w 860"/>
                <a:gd name="T21" fmla="*/ 768 h 768"/>
                <a:gd name="T22" fmla="*/ 745 w 860"/>
                <a:gd name="T23" fmla="*/ 768 h 768"/>
                <a:gd name="T24" fmla="*/ 859 w 860"/>
                <a:gd name="T25" fmla="*/ 655 h 768"/>
                <a:gd name="T26" fmla="*/ 860 w 860"/>
                <a:gd name="T27" fmla="*/ 293 h 768"/>
                <a:gd name="T28" fmla="*/ 643 w 860"/>
                <a:gd name="T29" fmla="*/ 38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0" h="768">
                  <a:moveTo>
                    <a:pt x="643" y="380"/>
                  </a:moveTo>
                  <a:cubicBezTo>
                    <a:pt x="643" y="293"/>
                    <a:pt x="643" y="293"/>
                    <a:pt x="643" y="293"/>
                  </a:cubicBezTo>
                  <a:cubicBezTo>
                    <a:pt x="427" y="380"/>
                    <a:pt x="427" y="380"/>
                    <a:pt x="427" y="380"/>
                  </a:cubicBezTo>
                  <a:cubicBezTo>
                    <a:pt x="427" y="293"/>
                    <a:pt x="427" y="293"/>
                    <a:pt x="427" y="293"/>
                  </a:cubicBezTo>
                  <a:cubicBezTo>
                    <a:pt x="171" y="402"/>
                    <a:pt x="171" y="402"/>
                    <a:pt x="171" y="402"/>
                  </a:cubicBezTo>
                  <a:cubicBezTo>
                    <a:pt x="139" y="0"/>
                    <a:pt x="139" y="0"/>
                    <a:pt x="139" y="0"/>
                  </a:cubicBezTo>
                  <a:cubicBezTo>
                    <a:pt x="94" y="1"/>
                    <a:pt x="94" y="1"/>
                    <a:pt x="94" y="1"/>
                  </a:cubicBezTo>
                  <a:cubicBezTo>
                    <a:pt x="51" y="1"/>
                    <a:pt x="51" y="1"/>
                    <a:pt x="51" y="1"/>
                  </a:cubicBezTo>
                  <a:cubicBezTo>
                    <a:pt x="25" y="1"/>
                    <a:pt x="3" y="23"/>
                    <a:pt x="0" y="56"/>
                  </a:cubicBezTo>
                  <a:cubicBezTo>
                    <a:pt x="0" y="56"/>
                    <a:pt x="0" y="56"/>
                    <a:pt x="0" y="56"/>
                  </a:cubicBezTo>
                  <a:cubicBezTo>
                    <a:pt x="0" y="768"/>
                    <a:pt x="0" y="768"/>
                    <a:pt x="0" y="768"/>
                  </a:cubicBezTo>
                  <a:cubicBezTo>
                    <a:pt x="745" y="768"/>
                    <a:pt x="745" y="768"/>
                    <a:pt x="745" y="768"/>
                  </a:cubicBezTo>
                  <a:cubicBezTo>
                    <a:pt x="803" y="768"/>
                    <a:pt x="859" y="714"/>
                    <a:pt x="859" y="655"/>
                  </a:cubicBezTo>
                  <a:cubicBezTo>
                    <a:pt x="860" y="293"/>
                    <a:pt x="860" y="293"/>
                    <a:pt x="860" y="293"/>
                  </a:cubicBezTo>
                  <a:lnTo>
                    <a:pt x="643" y="380"/>
                  </a:ln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cxnSp>
        <p:nvCxnSpPr>
          <p:cNvPr id="60" name="Straight Connector 59"/>
          <p:cNvCxnSpPr/>
          <p:nvPr/>
        </p:nvCxnSpPr>
        <p:spPr>
          <a:xfrm>
            <a:off x="5616969" y="3396206"/>
            <a:ext cx="334250" cy="115897"/>
          </a:xfrm>
          <a:prstGeom prst="line">
            <a:avLst/>
          </a:prstGeom>
          <a:ln w="127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51220" y="2418548"/>
            <a:ext cx="2616517" cy="1093555"/>
          </a:xfrm>
          <a:prstGeom prst="rect">
            <a:avLst/>
          </a:prstGeom>
          <a:solidFill>
            <a:schemeClr val="bg1"/>
          </a:solidFill>
          <a:ln w="12700">
            <a:solidFill>
              <a:schemeClr val="tx1"/>
            </a:solidFill>
          </a:ln>
        </p:spPr>
        <p:txBody>
          <a:bodyPr wrap="square" lIns="72000" tIns="54000" rIns="72000" bIns="54000" rtlCol="0">
            <a:noAutofit/>
          </a:bodyPr>
          <a:lstStyle/>
          <a:p>
            <a:pPr marL="0" marR="0" lvl="1" indent="0" defTabSz="914400" eaLnBrk="1" fontAlgn="auto" latinLnBrk="0" hangingPunct="1">
              <a:lnSpc>
                <a:spcPct val="1100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rPr>
              <a:t>2016-2035 capacity closing</a:t>
            </a:r>
          </a:p>
        </p:txBody>
      </p:sp>
      <p:grpSp>
        <p:nvGrpSpPr>
          <p:cNvPr id="50" name="Group 49"/>
          <p:cNvGrpSpPr/>
          <p:nvPr/>
        </p:nvGrpSpPr>
        <p:grpSpPr>
          <a:xfrm>
            <a:off x="6019067" y="2855700"/>
            <a:ext cx="144000" cy="144000"/>
            <a:chOff x="5548610" y="3334712"/>
            <a:chExt cx="144000" cy="144000"/>
          </a:xfrm>
        </p:grpSpPr>
        <p:sp>
          <p:nvSpPr>
            <p:cNvPr id="51" name="Rectangle 50"/>
            <p:cNvSpPr/>
            <p:nvPr/>
          </p:nvSpPr>
          <p:spPr>
            <a:xfrm>
              <a:off x="5548610" y="3334712"/>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accent3"/>
                  </a:solidFill>
                  <a:effectLst/>
                  <a:uLnTx/>
                  <a:uFillTx/>
                </a:rPr>
                <a:t>7 Nuclear stations (8GW)</a:t>
              </a:r>
            </a:p>
          </p:txBody>
        </p:sp>
        <p:sp>
          <p:nvSpPr>
            <p:cNvPr id="52" name="Freeform 5"/>
            <p:cNvSpPr>
              <a:spLocks/>
            </p:cNvSpPr>
            <p:nvPr/>
          </p:nvSpPr>
          <p:spPr bwMode="auto">
            <a:xfrm>
              <a:off x="5569123" y="3362124"/>
              <a:ext cx="102974" cy="89177"/>
            </a:xfrm>
            <a:custGeom>
              <a:avLst/>
              <a:gdLst>
                <a:gd name="T0" fmla="*/ 992 w 992"/>
                <a:gd name="T1" fmla="*/ 394 h 859"/>
                <a:gd name="T2" fmla="*/ 596 w 992"/>
                <a:gd name="T3" fmla="*/ 0 h 859"/>
                <a:gd name="T4" fmla="*/ 201 w 992"/>
                <a:gd name="T5" fmla="*/ 394 h 859"/>
                <a:gd name="T6" fmla="*/ 0 w 992"/>
                <a:gd name="T7" fmla="*/ 394 h 859"/>
                <a:gd name="T8" fmla="*/ 0 w 992"/>
                <a:gd name="T9" fmla="*/ 859 h 859"/>
                <a:gd name="T10" fmla="*/ 992 w 992"/>
                <a:gd name="T11" fmla="*/ 859 h 859"/>
                <a:gd name="T12" fmla="*/ 992 w 992"/>
                <a:gd name="T13" fmla="*/ 395 h 859"/>
                <a:gd name="T14" fmla="*/ 992 w 992"/>
                <a:gd name="T15" fmla="*/ 394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859">
                  <a:moveTo>
                    <a:pt x="992" y="394"/>
                  </a:moveTo>
                  <a:cubicBezTo>
                    <a:pt x="991" y="147"/>
                    <a:pt x="844" y="0"/>
                    <a:pt x="596" y="0"/>
                  </a:cubicBezTo>
                  <a:cubicBezTo>
                    <a:pt x="349" y="0"/>
                    <a:pt x="201" y="147"/>
                    <a:pt x="201" y="394"/>
                  </a:cubicBezTo>
                  <a:cubicBezTo>
                    <a:pt x="0" y="394"/>
                    <a:pt x="0" y="394"/>
                    <a:pt x="0" y="394"/>
                  </a:cubicBezTo>
                  <a:cubicBezTo>
                    <a:pt x="0" y="859"/>
                    <a:pt x="0" y="859"/>
                    <a:pt x="0" y="859"/>
                  </a:cubicBezTo>
                  <a:cubicBezTo>
                    <a:pt x="992" y="859"/>
                    <a:pt x="992" y="859"/>
                    <a:pt x="992" y="859"/>
                  </a:cubicBezTo>
                  <a:cubicBezTo>
                    <a:pt x="992" y="395"/>
                    <a:pt x="992" y="395"/>
                    <a:pt x="992" y="395"/>
                  </a:cubicBezTo>
                  <a:lnTo>
                    <a:pt x="992" y="394"/>
                  </a:ln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61" name="Group 60"/>
          <p:cNvGrpSpPr/>
          <p:nvPr/>
        </p:nvGrpSpPr>
        <p:grpSpPr>
          <a:xfrm>
            <a:off x="6019067" y="3269203"/>
            <a:ext cx="144000" cy="144000"/>
            <a:chOff x="7188215" y="2404065"/>
            <a:chExt cx="216001" cy="216000"/>
          </a:xfrm>
        </p:grpSpPr>
        <p:sp>
          <p:nvSpPr>
            <p:cNvPr id="62" name="Rectangle 61"/>
            <p:cNvSpPr/>
            <p:nvPr/>
          </p:nvSpPr>
          <p:spPr>
            <a:xfrm>
              <a:off x="7188215" y="2404065"/>
              <a:ext cx="216001"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bg2"/>
                  </a:solidFill>
                  <a:effectLst/>
                  <a:uLnTx/>
                  <a:uFillTx/>
                </a:rPr>
                <a:t>32 gas stations (18GW)</a:t>
              </a:r>
            </a:p>
          </p:txBody>
        </p:sp>
        <p:sp>
          <p:nvSpPr>
            <p:cNvPr id="63" name="Freeform 13"/>
            <p:cNvSpPr>
              <a:spLocks noEditPoints="1"/>
            </p:cNvSpPr>
            <p:nvPr/>
          </p:nvSpPr>
          <p:spPr bwMode="auto">
            <a:xfrm>
              <a:off x="7241386" y="2452309"/>
              <a:ext cx="109595" cy="119511"/>
            </a:xfrm>
            <a:custGeom>
              <a:avLst/>
              <a:gdLst>
                <a:gd name="T0" fmla="*/ 93 w 455"/>
                <a:gd name="T1" fmla="*/ 34 h 497"/>
                <a:gd name="T2" fmla="*/ 16 w 455"/>
                <a:gd name="T3" fmla="*/ 130 h 497"/>
                <a:gd name="T4" fmla="*/ 0 w 455"/>
                <a:gd name="T5" fmla="*/ 227 h 497"/>
                <a:gd name="T6" fmla="*/ 0 w 455"/>
                <a:gd name="T7" fmla="*/ 227 h 497"/>
                <a:gd name="T8" fmla="*/ 0 w 455"/>
                <a:gd name="T9" fmla="*/ 497 h 497"/>
                <a:gd name="T10" fmla="*/ 455 w 455"/>
                <a:gd name="T11" fmla="*/ 497 h 497"/>
                <a:gd name="T12" fmla="*/ 455 w 455"/>
                <a:gd name="T13" fmla="*/ 0 h 497"/>
                <a:gd name="T14" fmla="*/ 228 w 455"/>
                <a:gd name="T15" fmla="*/ 0 h 497"/>
                <a:gd name="T16" fmla="*/ 93 w 455"/>
                <a:gd name="T17" fmla="*/ 34 h 497"/>
                <a:gd name="T18" fmla="*/ 220 w 455"/>
                <a:gd name="T19" fmla="*/ 212 h 497"/>
                <a:gd name="T20" fmla="*/ 285 w 455"/>
                <a:gd name="T21" fmla="*/ 146 h 497"/>
                <a:gd name="T22" fmla="*/ 292 w 455"/>
                <a:gd name="T23" fmla="*/ 235 h 497"/>
                <a:gd name="T24" fmla="*/ 328 w 455"/>
                <a:gd name="T25" fmla="*/ 322 h 497"/>
                <a:gd name="T26" fmla="*/ 238 w 455"/>
                <a:gd name="T27" fmla="*/ 413 h 497"/>
                <a:gd name="T28" fmla="*/ 247 w 455"/>
                <a:gd name="T29" fmla="*/ 79 h 497"/>
                <a:gd name="T30" fmla="*/ 220 w 455"/>
                <a:gd name="T31" fmla="*/ 21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497">
                  <a:moveTo>
                    <a:pt x="93" y="34"/>
                  </a:moveTo>
                  <a:cubicBezTo>
                    <a:pt x="57" y="56"/>
                    <a:pt x="32" y="88"/>
                    <a:pt x="16" y="130"/>
                  </a:cubicBezTo>
                  <a:cubicBezTo>
                    <a:pt x="6" y="158"/>
                    <a:pt x="1" y="190"/>
                    <a:pt x="0" y="227"/>
                  </a:cubicBezTo>
                  <a:cubicBezTo>
                    <a:pt x="0" y="227"/>
                    <a:pt x="0" y="227"/>
                    <a:pt x="0" y="227"/>
                  </a:cubicBezTo>
                  <a:cubicBezTo>
                    <a:pt x="0" y="497"/>
                    <a:pt x="0" y="497"/>
                    <a:pt x="0" y="497"/>
                  </a:cubicBezTo>
                  <a:cubicBezTo>
                    <a:pt x="455" y="497"/>
                    <a:pt x="455" y="497"/>
                    <a:pt x="455" y="497"/>
                  </a:cubicBezTo>
                  <a:cubicBezTo>
                    <a:pt x="455" y="0"/>
                    <a:pt x="455" y="0"/>
                    <a:pt x="455" y="0"/>
                  </a:cubicBezTo>
                  <a:cubicBezTo>
                    <a:pt x="409" y="0"/>
                    <a:pt x="268" y="0"/>
                    <a:pt x="228" y="0"/>
                  </a:cubicBezTo>
                  <a:cubicBezTo>
                    <a:pt x="173" y="0"/>
                    <a:pt x="128" y="12"/>
                    <a:pt x="93" y="34"/>
                  </a:cubicBezTo>
                  <a:close/>
                  <a:moveTo>
                    <a:pt x="220" y="212"/>
                  </a:moveTo>
                  <a:cubicBezTo>
                    <a:pt x="237" y="162"/>
                    <a:pt x="285" y="146"/>
                    <a:pt x="285" y="146"/>
                  </a:cubicBezTo>
                  <a:cubicBezTo>
                    <a:pt x="257" y="193"/>
                    <a:pt x="292" y="235"/>
                    <a:pt x="292" y="235"/>
                  </a:cubicBezTo>
                  <a:cubicBezTo>
                    <a:pt x="314" y="259"/>
                    <a:pt x="328" y="294"/>
                    <a:pt x="328" y="322"/>
                  </a:cubicBezTo>
                  <a:cubicBezTo>
                    <a:pt x="328" y="372"/>
                    <a:pt x="288" y="413"/>
                    <a:pt x="238" y="413"/>
                  </a:cubicBezTo>
                  <a:cubicBezTo>
                    <a:pt x="85" y="413"/>
                    <a:pt x="109" y="174"/>
                    <a:pt x="247" y="79"/>
                  </a:cubicBezTo>
                  <a:cubicBezTo>
                    <a:pt x="214" y="146"/>
                    <a:pt x="220" y="212"/>
                    <a:pt x="220" y="212"/>
                  </a:cubicBezTo>
                  <a:close/>
                </a:path>
              </a:pathLst>
            </a:custGeom>
            <a:solidFill>
              <a:schemeClr val="bg1"/>
            </a:solidFill>
            <a:ln w="12700">
              <a:noFill/>
              <a:miter lim="800000"/>
            </a:ln>
          </p:spPr>
          <p:txBody>
            <a:bodyPr vert="horz" wrap="square" lIns="396000" tIns="45720" rIns="7200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ysClr val="windowText" lastClr="000000"/>
                </a:solidFill>
                <a:effectLst/>
                <a:uLnTx/>
                <a:uFillTx/>
              </a:endParaRPr>
            </a:p>
          </p:txBody>
        </p:sp>
      </p:grpSp>
      <p:grpSp>
        <p:nvGrpSpPr>
          <p:cNvPr id="12" name="Group 11"/>
          <p:cNvGrpSpPr/>
          <p:nvPr/>
        </p:nvGrpSpPr>
        <p:grpSpPr>
          <a:xfrm>
            <a:off x="6019067" y="3062451"/>
            <a:ext cx="144000" cy="144000"/>
            <a:chOff x="6053791" y="2552923"/>
            <a:chExt cx="144000" cy="144000"/>
          </a:xfrm>
        </p:grpSpPr>
        <p:sp>
          <p:nvSpPr>
            <p:cNvPr id="59" name="Rectangle 58"/>
            <p:cNvSpPr/>
            <p:nvPr/>
          </p:nvSpPr>
          <p:spPr>
            <a:xfrm>
              <a:off x="6053791" y="2552923"/>
              <a:ext cx="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24000" tIns="45720" rIns="7200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chemeClr val="tx2"/>
                  </a:solidFill>
                  <a:effectLst/>
                  <a:uLnTx/>
                  <a:uFillTx/>
                </a:rPr>
                <a:t>13 coal + oil stations (20GW)</a:t>
              </a:r>
            </a:p>
          </p:txBody>
        </p:sp>
        <p:sp>
          <p:nvSpPr>
            <p:cNvPr id="53" name="Freeform 9"/>
            <p:cNvSpPr>
              <a:spLocks/>
            </p:cNvSpPr>
            <p:nvPr/>
          </p:nvSpPr>
          <p:spPr bwMode="auto">
            <a:xfrm>
              <a:off x="6076110" y="2580507"/>
              <a:ext cx="99363" cy="88832"/>
            </a:xfrm>
            <a:custGeom>
              <a:avLst/>
              <a:gdLst>
                <a:gd name="T0" fmla="*/ 643 w 860"/>
                <a:gd name="T1" fmla="*/ 380 h 768"/>
                <a:gd name="T2" fmla="*/ 643 w 860"/>
                <a:gd name="T3" fmla="*/ 293 h 768"/>
                <a:gd name="T4" fmla="*/ 427 w 860"/>
                <a:gd name="T5" fmla="*/ 380 h 768"/>
                <a:gd name="T6" fmla="*/ 427 w 860"/>
                <a:gd name="T7" fmla="*/ 293 h 768"/>
                <a:gd name="T8" fmla="*/ 171 w 860"/>
                <a:gd name="T9" fmla="*/ 402 h 768"/>
                <a:gd name="T10" fmla="*/ 139 w 860"/>
                <a:gd name="T11" fmla="*/ 0 h 768"/>
                <a:gd name="T12" fmla="*/ 94 w 860"/>
                <a:gd name="T13" fmla="*/ 1 h 768"/>
                <a:gd name="T14" fmla="*/ 51 w 860"/>
                <a:gd name="T15" fmla="*/ 1 h 768"/>
                <a:gd name="T16" fmla="*/ 0 w 860"/>
                <a:gd name="T17" fmla="*/ 56 h 768"/>
                <a:gd name="T18" fmla="*/ 0 w 860"/>
                <a:gd name="T19" fmla="*/ 56 h 768"/>
                <a:gd name="T20" fmla="*/ 0 w 860"/>
                <a:gd name="T21" fmla="*/ 768 h 768"/>
                <a:gd name="T22" fmla="*/ 745 w 860"/>
                <a:gd name="T23" fmla="*/ 768 h 768"/>
                <a:gd name="T24" fmla="*/ 859 w 860"/>
                <a:gd name="T25" fmla="*/ 655 h 768"/>
                <a:gd name="T26" fmla="*/ 860 w 860"/>
                <a:gd name="T27" fmla="*/ 293 h 768"/>
                <a:gd name="T28" fmla="*/ 643 w 860"/>
                <a:gd name="T29" fmla="*/ 38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0" h="768">
                  <a:moveTo>
                    <a:pt x="643" y="380"/>
                  </a:moveTo>
                  <a:cubicBezTo>
                    <a:pt x="643" y="293"/>
                    <a:pt x="643" y="293"/>
                    <a:pt x="643" y="293"/>
                  </a:cubicBezTo>
                  <a:cubicBezTo>
                    <a:pt x="427" y="380"/>
                    <a:pt x="427" y="380"/>
                    <a:pt x="427" y="380"/>
                  </a:cubicBezTo>
                  <a:cubicBezTo>
                    <a:pt x="427" y="293"/>
                    <a:pt x="427" y="293"/>
                    <a:pt x="427" y="293"/>
                  </a:cubicBezTo>
                  <a:cubicBezTo>
                    <a:pt x="171" y="402"/>
                    <a:pt x="171" y="402"/>
                    <a:pt x="171" y="402"/>
                  </a:cubicBezTo>
                  <a:cubicBezTo>
                    <a:pt x="139" y="0"/>
                    <a:pt x="139" y="0"/>
                    <a:pt x="139" y="0"/>
                  </a:cubicBezTo>
                  <a:cubicBezTo>
                    <a:pt x="94" y="1"/>
                    <a:pt x="94" y="1"/>
                    <a:pt x="94" y="1"/>
                  </a:cubicBezTo>
                  <a:cubicBezTo>
                    <a:pt x="51" y="1"/>
                    <a:pt x="51" y="1"/>
                    <a:pt x="51" y="1"/>
                  </a:cubicBezTo>
                  <a:cubicBezTo>
                    <a:pt x="25" y="1"/>
                    <a:pt x="3" y="23"/>
                    <a:pt x="0" y="56"/>
                  </a:cubicBezTo>
                  <a:cubicBezTo>
                    <a:pt x="0" y="56"/>
                    <a:pt x="0" y="56"/>
                    <a:pt x="0" y="56"/>
                  </a:cubicBezTo>
                  <a:cubicBezTo>
                    <a:pt x="0" y="768"/>
                    <a:pt x="0" y="768"/>
                    <a:pt x="0" y="768"/>
                  </a:cubicBezTo>
                  <a:cubicBezTo>
                    <a:pt x="745" y="768"/>
                    <a:pt x="745" y="768"/>
                    <a:pt x="745" y="768"/>
                  </a:cubicBezTo>
                  <a:cubicBezTo>
                    <a:pt x="803" y="768"/>
                    <a:pt x="859" y="714"/>
                    <a:pt x="859" y="655"/>
                  </a:cubicBezTo>
                  <a:cubicBezTo>
                    <a:pt x="860" y="293"/>
                    <a:pt x="860" y="293"/>
                    <a:pt x="860" y="293"/>
                  </a:cubicBezTo>
                  <a:lnTo>
                    <a:pt x="643" y="380"/>
                  </a:lnTo>
                  <a:close/>
                </a:path>
              </a:pathLst>
            </a:custGeom>
            <a:solidFill>
              <a:schemeClr val="bg1"/>
            </a:solidFill>
            <a:ln w="12700">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43" name="Rectangle 42"/>
          <p:cNvSpPr/>
          <p:nvPr/>
        </p:nvSpPr>
        <p:spPr>
          <a:xfrm>
            <a:off x="5951221" y="1023938"/>
            <a:ext cx="2616516" cy="7452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rPr>
              <a:t>We need new low-carbon options if we are to achieve climate commitments (80% CO</a:t>
            </a:r>
            <a:r>
              <a:rPr kumimoji="0" lang="en-GB" sz="1000" b="0" i="0" u="none" strike="noStrike" kern="0" cap="none" spc="0" normalizeH="0" baseline="-25000" noProof="0" dirty="0">
                <a:ln>
                  <a:noFill/>
                </a:ln>
                <a:solidFill>
                  <a:sysClr val="windowText" lastClr="000000"/>
                </a:solidFill>
                <a:effectLst/>
                <a:uLnTx/>
                <a:uFillTx/>
              </a:rPr>
              <a:t>2</a:t>
            </a:r>
            <a:r>
              <a:rPr kumimoji="0" lang="en-GB" sz="1000" b="0" i="0" u="none" strike="noStrike" kern="0" cap="none" spc="0" normalizeH="0" baseline="0" noProof="0" dirty="0">
                <a:ln>
                  <a:noFill/>
                </a:ln>
                <a:solidFill>
                  <a:sysClr val="windowText" lastClr="000000"/>
                </a:solidFill>
                <a:effectLst/>
                <a:uLnTx/>
                <a:uFillTx/>
              </a:rPr>
              <a:t> reduction by 2050)</a:t>
            </a:r>
          </a:p>
        </p:txBody>
      </p:sp>
      <p:graphicFrame>
        <p:nvGraphicFramePr>
          <p:cNvPr id="44" name="Chart 43">
            <a:extLst>
              <a:ext uri="{FF2B5EF4-FFF2-40B4-BE49-F238E27FC236}">
                <a16:creationId xmlns:a16="http://schemas.microsoft.com/office/drawing/2014/main" id="{0075662C-72F4-40EA-9004-01419BCEFEAF}"/>
              </a:ext>
            </a:extLst>
          </p:cNvPr>
          <p:cNvGraphicFramePr>
            <a:graphicFrameLocks/>
          </p:cNvGraphicFramePr>
          <p:nvPr>
            <p:extLst/>
          </p:nvPr>
        </p:nvGraphicFramePr>
        <p:xfrm>
          <a:off x="576263" y="2301040"/>
          <a:ext cx="24696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5" name="Footer Placeholder 4"/>
          <p:cNvSpPr>
            <a:spLocks noGrp="1"/>
          </p:cNvSpPr>
          <p:nvPr>
            <p:ph type="ftr" sz="quarter" idx="10"/>
          </p:nvPr>
        </p:nvSpPr>
        <p:spPr/>
        <p:txBody>
          <a:bodyPr/>
          <a:lstStyle/>
          <a:p>
            <a:r>
              <a:rPr lang="en-GB"/>
              <a:t>UK Protect commercial   31 October 2017 Bath University ISEE Seminar</a:t>
            </a:r>
          </a:p>
        </p:txBody>
      </p:sp>
    </p:spTree>
    <p:extLst>
      <p:ext uri="{BB962C8B-B14F-4D97-AF65-F5344CB8AC3E}">
        <p14:creationId xmlns:p14="http://schemas.microsoft.com/office/powerpoint/2010/main" val="1486082032"/>
      </p:ext>
    </p:extLst>
  </p:cSld>
  <p:clrMapOvr>
    <a:masterClrMapping/>
  </p:clrMapOvr>
</p:sld>
</file>

<file path=ppt/theme/theme1.xml><?xml version="1.0" encoding="utf-8"?>
<a:theme xmlns:a="http://schemas.openxmlformats.org/drawingml/2006/main" name="Portland X EDF">
  <a:themeElements>
    <a:clrScheme name="EDF Energy">
      <a:dk1>
        <a:sysClr val="windowText" lastClr="000000"/>
      </a:dk1>
      <a:lt1>
        <a:sysClr val="window" lastClr="FFFFFF"/>
      </a:lt1>
      <a:dk2>
        <a:srgbClr val="FFA02F"/>
      </a:dk2>
      <a:lt2>
        <a:srgbClr val="FE5815"/>
      </a:lt2>
      <a:accent1>
        <a:srgbClr val="C4D600"/>
      </a:accent1>
      <a:accent2>
        <a:srgbClr val="509E2F"/>
      </a:accent2>
      <a:accent3>
        <a:srgbClr val="005BBB"/>
      </a:accent3>
      <a:accent4>
        <a:srgbClr val="001A70"/>
      </a:accent4>
      <a:accent5>
        <a:srgbClr val="868585"/>
      </a:accent5>
      <a:accent6>
        <a:srgbClr val="ECECEC"/>
      </a:accent6>
      <a:hlink>
        <a:srgbClr val="ED7D31"/>
      </a:hlink>
      <a:folHlink>
        <a:srgbClr val="ED7D31"/>
      </a:folHlink>
    </a:clrScheme>
    <a:fontScheme name="Arial">
      <a:majorFont>
        <a:latin typeface="Arial"/>
        <a:ea typeface=""/>
        <a:cs typeface="Arial"/>
      </a:majorFont>
      <a:minorFont>
        <a:latin typeface="Arial"/>
        <a:ea typeface=""/>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5355</TotalTime>
  <Words>3783</Words>
  <Application>Microsoft Office PowerPoint</Application>
  <PresentationFormat>On-screen Show (16:9)</PresentationFormat>
  <Paragraphs>578</Paragraphs>
  <Slides>28</Slides>
  <Notes>28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ＭＳ Ｐゴシック</vt:lpstr>
      <vt:lpstr>Arial</vt:lpstr>
      <vt:lpstr>Arial Black</vt:lpstr>
      <vt:lpstr>Calibri</vt:lpstr>
      <vt:lpstr>Frutiger LT 45 Light</vt:lpstr>
      <vt:lpstr>Times New Roman</vt:lpstr>
      <vt:lpstr>Verdana</vt:lpstr>
      <vt:lpstr>Portland X EDF</vt:lpstr>
      <vt:lpstr>PowerPoint Presentation</vt:lpstr>
      <vt:lpstr>The UK’s leading generator and supplier of electricity</vt:lpstr>
      <vt:lpstr>PowerPoint Presentation</vt:lpstr>
      <vt:lpstr>Electricity Supply – why we need a managed market to be sustainable</vt:lpstr>
      <vt:lpstr>Electricity is fundamental to our economy… </vt:lpstr>
      <vt:lpstr>...but electricity is challenging to manage… supply and demand has to be balanced each second and the system has to be resilient to faults.</vt:lpstr>
      <vt:lpstr>PowerPoint Presentation</vt:lpstr>
      <vt:lpstr>Our energy mix is changing rapidly</vt:lpstr>
      <vt:lpstr>The challenge: demand will increase as we lose capacity</vt:lpstr>
      <vt:lpstr>The solution: investment needed across technologies</vt:lpstr>
      <vt:lpstr>Gas can support a flexible low-carbon system – but is not low-carbon</vt:lpstr>
      <vt:lpstr>Make use of UK wind resources – but there are limitations</vt:lpstr>
      <vt:lpstr>Solar can provide too much in summer and too little in winter</vt:lpstr>
      <vt:lpstr>Nuclear is reliable and low-carbon</vt:lpstr>
      <vt:lpstr>Batteries can help manage these technologies but work best over short periods </vt:lpstr>
      <vt:lpstr>An equal balance of nuclear, renewables and gas deliver’s Britain’s energy needs</vt:lpstr>
      <vt:lpstr>Do we have the right policies in place to deliver this investment ?</vt:lpstr>
      <vt:lpstr>PowerPoint Presentation</vt:lpstr>
      <vt:lpstr>New nuclear programme making good progress</vt:lpstr>
      <vt:lpstr>EPR Nuclear Waste Summary</vt:lpstr>
      <vt:lpstr>Funding Arrangements</vt:lpstr>
      <vt:lpstr>Radiation and routes to human harm</vt:lpstr>
      <vt:lpstr>Annual outputs from a single UK EPR</vt:lpstr>
      <vt:lpstr>Low Level Waste (LLW)</vt:lpstr>
      <vt:lpstr>ILW Management</vt:lpstr>
      <vt:lpstr>Spent Fuel Management</vt:lpstr>
      <vt:lpstr>Spent Fuel Packaging</vt:lpstr>
      <vt:lpstr>Hinkley Point C – Spent Fuel Management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Portland</dc:creator>
  <cp:lastModifiedBy>Lizzy Lee</cp:lastModifiedBy>
  <cp:revision>317</cp:revision>
  <cp:lastPrinted>2017-10-30T18:38:55Z</cp:lastPrinted>
  <dcterms:created xsi:type="dcterms:W3CDTF">2017-09-15T09:27:22Z</dcterms:created>
  <dcterms:modified xsi:type="dcterms:W3CDTF">2019-07-12T10:58:44Z</dcterms:modified>
</cp:coreProperties>
</file>