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8"/>
  </p:notesMasterIdLst>
  <p:sldIdLst>
    <p:sldId id="277" r:id="rId3"/>
    <p:sldId id="258" r:id="rId4"/>
    <p:sldId id="286" r:id="rId5"/>
    <p:sldId id="273" r:id="rId6"/>
    <p:sldId id="282" r:id="rId7"/>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B8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63" autoAdjust="0"/>
    <p:restoredTop sz="87940"/>
  </p:normalViewPr>
  <p:slideViewPr>
    <p:cSldViewPr snapToGrid="0">
      <p:cViewPr>
        <p:scale>
          <a:sx n="117" d="100"/>
          <a:sy n="117" d="100"/>
        </p:scale>
        <p:origin x="432" y="-28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E7FAC-9B38-DE4B-A483-0AB304E265E2}" type="datetimeFigureOut">
              <a:rPr lang="en-US" smtClean="0"/>
              <a:t>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4D145-E7F0-E941-B3BB-FE581845C333}" type="slidenum">
              <a:rPr lang="en-US" smtClean="0"/>
              <a:t>‹#›</a:t>
            </a:fld>
            <a:endParaRPr lang="en-US"/>
          </a:p>
        </p:txBody>
      </p:sp>
    </p:spTree>
    <p:extLst>
      <p:ext uri="{BB962C8B-B14F-4D97-AF65-F5344CB8AC3E}">
        <p14:creationId xmlns:p14="http://schemas.microsoft.com/office/powerpoint/2010/main" val="906723494"/>
      </p:ext>
    </p:extLst>
  </p:cSld>
  <p:clrMap bg1="lt1" tx1="dk1" bg2="lt2" tx2="dk2" accent1="accent1" accent2="accent2" accent3="accent3" accent4="accent4" accent5="accent5" accent6="accent6" hlink="hlink" folHlink="folHlink"/>
  <p:notesStyle>
    <a:lvl1pPr marL="0" algn="l" defTabSz="914332" rtl="0" eaLnBrk="1" latinLnBrk="0" hangingPunct="1">
      <a:defRPr sz="1200" kern="1200">
        <a:solidFill>
          <a:schemeClr val="tx1"/>
        </a:solidFill>
        <a:latin typeface="+mn-lt"/>
        <a:ea typeface="+mn-ea"/>
        <a:cs typeface="+mn-cs"/>
      </a:defRPr>
    </a:lvl1pPr>
    <a:lvl2pPr marL="457167" algn="l" defTabSz="914332" rtl="0" eaLnBrk="1" latinLnBrk="0" hangingPunct="1">
      <a:defRPr sz="1200" kern="1200">
        <a:solidFill>
          <a:schemeClr val="tx1"/>
        </a:solidFill>
        <a:latin typeface="+mn-lt"/>
        <a:ea typeface="+mn-ea"/>
        <a:cs typeface="+mn-cs"/>
      </a:defRPr>
    </a:lvl2pPr>
    <a:lvl3pPr marL="914332" algn="l" defTabSz="914332" rtl="0" eaLnBrk="1" latinLnBrk="0" hangingPunct="1">
      <a:defRPr sz="1200" kern="1200">
        <a:solidFill>
          <a:schemeClr val="tx1"/>
        </a:solidFill>
        <a:latin typeface="+mn-lt"/>
        <a:ea typeface="+mn-ea"/>
        <a:cs typeface="+mn-cs"/>
      </a:defRPr>
    </a:lvl3pPr>
    <a:lvl4pPr marL="1371498" algn="l" defTabSz="914332" rtl="0" eaLnBrk="1" latinLnBrk="0" hangingPunct="1">
      <a:defRPr sz="1200" kern="1200">
        <a:solidFill>
          <a:schemeClr val="tx1"/>
        </a:solidFill>
        <a:latin typeface="+mn-lt"/>
        <a:ea typeface="+mn-ea"/>
        <a:cs typeface="+mn-cs"/>
      </a:defRPr>
    </a:lvl4pPr>
    <a:lvl5pPr marL="1828664" algn="l" defTabSz="914332" rtl="0" eaLnBrk="1" latinLnBrk="0" hangingPunct="1">
      <a:defRPr sz="1200" kern="1200">
        <a:solidFill>
          <a:schemeClr val="tx1"/>
        </a:solidFill>
        <a:latin typeface="+mn-lt"/>
        <a:ea typeface="+mn-ea"/>
        <a:cs typeface="+mn-cs"/>
      </a:defRPr>
    </a:lvl5pPr>
    <a:lvl6pPr marL="2285830" algn="l" defTabSz="914332" rtl="0" eaLnBrk="1" latinLnBrk="0" hangingPunct="1">
      <a:defRPr sz="1200" kern="1200">
        <a:solidFill>
          <a:schemeClr val="tx1"/>
        </a:solidFill>
        <a:latin typeface="+mn-lt"/>
        <a:ea typeface="+mn-ea"/>
        <a:cs typeface="+mn-cs"/>
      </a:defRPr>
    </a:lvl6pPr>
    <a:lvl7pPr marL="2742994" algn="l" defTabSz="914332" rtl="0" eaLnBrk="1" latinLnBrk="0" hangingPunct="1">
      <a:defRPr sz="1200" kern="1200">
        <a:solidFill>
          <a:schemeClr val="tx1"/>
        </a:solidFill>
        <a:latin typeface="+mn-lt"/>
        <a:ea typeface="+mn-ea"/>
        <a:cs typeface="+mn-cs"/>
      </a:defRPr>
    </a:lvl7pPr>
    <a:lvl8pPr marL="3200160" algn="l" defTabSz="914332" rtl="0" eaLnBrk="1" latinLnBrk="0" hangingPunct="1">
      <a:defRPr sz="1200" kern="1200">
        <a:solidFill>
          <a:schemeClr val="tx1"/>
        </a:solidFill>
        <a:latin typeface="+mn-lt"/>
        <a:ea typeface="+mn-ea"/>
        <a:cs typeface="+mn-cs"/>
      </a:defRPr>
    </a:lvl8pPr>
    <a:lvl9pPr marL="3657327" algn="l" defTabSz="9143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94D145-E7F0-E941-B3BB-FE581845C333}" type="slidenum">
              <a:rPr lang="en-US" smtClean="0"/>
              <a:t>1</a:t>
            </a:fld>
            <a:endParaRPr lang="en-US"/>
          </a:p>
        </p:txBody>
      </p:sp>
    </p:spTree>
    <p:extLst>
      <p:ext uri="{BB962C8B-B14F-4D97-AF65-F5344CB8AC3E}">
        <p14:creationId xmlns:p14="http://schemas.microsoft.com/office/powerpoint/2010/main" val="278881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C142004B-F79E-29C1-4A56-58BC072A53A3}"/>
              </a:ext>
            </a:extLst>
          </p:cNvPr>
          <p:cNvSpPr>
            <a:spLocks noGrp="1"/>
          </p:cNvSpPr>
          <p:nvPr>
            <p:ph sz="quarter" idx="10" hasCustomPrompt="1"/>
          </p:nvPr>
        </p:nvSpPr>
        <p:spPr>
          <a:xfrm>
            <a:off x="335864" y="1577025"/>
            <a:ext cx="6281504"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dirty="0">
                <a:solidFill>
                  <a:srgbClr val="012D5B"/>
                </a:solidFill>
                <a:effectLst/>
                <a:latin typeface="Noto Sans" panose="020B0502040504020204" pitchFamily="34" charset="0"/>
              </a:rPr>
              <a:t>Intro title </a:t>
            </a:r>
            <a:r>
              <a:rPr lang="en-GB" b="1" dirty="0">
                <a:solidFill>
                  <a:srgbClr val="012D5B"/>
                </a:solidFill>
                <a:effectLst/>
                <a:latin typeface="Noto Sans" panose="020B0502040504020204" pitchFamily="34" charset="0"/>
              </a:rPr>
              <a:t>single line</a:t>
            </a:r>
            <a:endParaRPr lang="en-GB" dirty="0">
              <a:solidFill>
                <a:srgbClr val="012D5B"/>
              </a:solidFill>
              <a:effectLst/>
              <a:latin typeface="Noto Sans" panose="020B0502040504020204" pitchFamily="34" charset="0"/>
            </a:endParaRPr>
          </a:p>
        </p:txBody>
      </p:sp>
    </p:spTree>
    <p:extLst>
      <p:ext uri="{BB962C8B-B14F-4D97-AF65-F5344CB8AC3E}">
        <p14:creationId xmlns:p14="http://schemas.microsoft.com/office/powerpoint/2010/main" val="2035905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201D5D-A327-9284-9669-746790AF207A}"/>
              </a:ext>
            </a:extLst>
          </p:cNvPr>
          <p:cNvSpPr/>
          <p:nvPr userDrawn="1"/>
        </p:nvSpPr>
        <p:spPr>
          <a:xfrm>
            <a:off x="0" y="3429000"/>
            <a:ext cx="12192000" cy="3311434"/>
          </a:xfrm>
          <a:prstGeom prst="rect">
            <a:avLst/>
          </a:prstGeom>
          <a:solidFill>
            <a:srgbClr val="33B8B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
            <a:extLst>
              <a:ext uri="{FF2B5EF4-FFF2-40B4-BE49-F238E27FC236}">
                <a16:creationId xmlns:a16="http://schemas.microsoft.com/office/drawing/2014/main" id="{ED05077A-B955-736F-05DA-50C6BA66614A}"/>
              </a:ext>
            </a:extLst>
          </p:cNvPr>
          <p:cNvSpPr>
            <a:spLocks noGrp="1"/>
          </p:cNvSpPr>
          <p:nvPr>
            <p:ph type="body" sz="quarter" idx="15" hasCustomPrompt="1"/>
          </p:nvPr>
        </p:nvSpPr>
        <p:spPr>
          <a:xfrm>
            <a:off x="335865" y="4581525"/>
            <a:ext cx="11437039" cy="1886562"/>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Quam </a:t>
            </a:r>
            <a:r>
              <a:rPr lang="en-GB" b="1" dirty="0" err="1">
                <a:solidFill>
                  <a:srgbClr val="012D5B"/>
                </a:solidFill>
                <a:effectLst/>
                <a:latin typeface="Noto Sans" panose="020B0502040504020204" pitchFamily="34" charset="0"/>
              </a:rPr>
              <a:t>volutet</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commoluptur</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sitatendant</a:t>
            </a:r>
            <a:r>
              <a:rPr lang="en-GB" dirty="0">
                <a:solidFill>
                  <a:srgbClr val="012D5B"/>
                </a:solidFill>
                <a:effectLst/>
                <a:latin typeface="Noto Sans" panose="020B0502040504020204" pitchFamily="34" charset="0"/>
              </a:rPr>
              <a:t> ad </a:t>
            </a:r>
            <a:r>
              <a:rPr lang="en-GB" dirty="0" err="1">
                <a:solidFill>
                  <a:srgbClr val="012D5B"/>
                </a:solidFill>
                <a:effectLst/>
                <a:latin typeface="Noto Sans" panose="020B0502040504020204" pitchFamily="34" charset="0"/>
              </a:rPr>
              <a:t>quam</a:t>
            </a:r>
            <a:r>
              <a:rPr lang="en-GB" dirty="0">
                <a:solidFill>
                  <a:srgbClr val="012D5B"/>
                </a:solidFill>
                <a:effectLst/>
                <a:latin typeface="Noto Sans" panose="020B0502040504020204" pitchFamily="34" charset="0"/>
              </a:rPr>
              <a:t> qui </a:t>
            </a:r>
            <a:r>
              <a:rPr lang="en-GB" dirty="0" err="1">
                <a:solidFill>
                  <a:srgbClr val="012D5B"/>
                </a:solidFill>
                <a:effectLst/>
                <a:latin typeface="Noto Sans" panose="020B0502040504020204" pitchFamily="34" charset="0"/>
              </a:rPr>
              <a:t>optationsed</a:t>
            </a:r>
            <a:r>
              <a:rPr lang="en-GB" dirty="0">
                <a:solidFill>
                  <a:srgbClr val="012D5B"/>
                </a:solidFill>
                <a:effectLst/>
                <a:latin typeface="Noto Sans" panose="020B0502040504020204" pitchFamily="34" charset="0"/>
              </a:rPr>
              <a:t>. Con </a:t>
            </a:r>
            <a:r>
              <a:rPr lang="en-GB" dirty="0" err="1">
                <a:solidFill>
                  <a:srgbClr val="012D5B"/>
                </a:solidFill>
                <a:effectLst/>
                <a:latin typeface="Noto Sans" panose="020B0502040504020204" pitchFamily="34" charset="0"/>
              </a:rPr>
              <a:t>plicientem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privilis</a:t>
            </a:r>
            <a:r>
              <a:rPr lang="en-GB" dirty="0">
                <a:solidFill>
                  <a:srgbClr val="012D5B"/>
                </a:solidFill>
                <a:effectLst/>
                <a:latin typeface="Noto Sans" panose="020B0502040504020204" pitchFamily="34" charset="0"/>
              </a:rPr>
              <a:t> bon v O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in </a:t>
            </a:r>
            <a:r>
              <a:rPr lang="en-GB" dirty="0" err="1">
                <a:solidFill>
                  <a:srgbClr val="012D5B"/>
                </a:solidFill>
                <a:effectLst/>
                <a:latin typeface="Noto Sans" panose="020B0502040504020204" pitchFamily="34" charset="0"/>
              </a:rPr>
              <a:t>Itatint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sperica</a:t>
            </a:r>
            <a:r>
              <a:rPr lang="en-GB" dirty="0">
                <a:solidFill>
                  <a:srgbClr val="012D5B"/>
                </a:solidFill>
                <a:effectLst/>
                <a:latin typeface="Noto Sans" panose="020B0502040504020204" pitchFamily="34" charset="0"/>
              </a:rPr>
              <a:t> me </a:t>
            </a:r>
            <a:r>
              <a:rPr lang="en-GB" dirty="0" err="1">
                <a:solidFill>
                  <a:srgbClr val="012D5B"/>
                </a:solidFill>
                <a:effectLst/>
                <a:latin typeface="Noto Sans" panose="020B0502040504020204" pitchFamily="34" charset="0"/>
              </a:rPr>
              <a:t>nonsignatius</a:t>
            </a:r>
            <a:r>
              <a:rPr lang="en-GB" dirty="0">
                <a:solidFill>
                  <a:srgbClr val="012D5B"/>
                </a:solidFill>
                <a:effectLst/>
                <a:latin typeface="Noto Sans" panose="020B0502040504020204" pitchFamily="34" charset="0"/>
              </a:rPr>
              <a:t> bon </a:t>
            </a:r>
            <a:r>
              <a:rPr lang="en-GB" dirty="0" err="1">
                <a:solidFill>
                  <a:srgbClr val="012D5B"/>
                </a:solidFill>
                <a:effectLst/>
                <a:latin typeface="Noto Sans" panose="020B0502040504020204" pitchFamily="34" charset="0"/>
              </a:rPr>
              <a:t>pos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hebatiu</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rissedo</a:t>
            </a:r>
            <a:r>
              <a:rPr lang="en-GB" dirty="0">
                <a:solidFill>
                  <a:srgbClr val="012D5B"/>
                </a:solidFill>
                <a:effectLst/>
                <a:latin typeface="Noto Sans" panose="020B0502040504020204" pitchFamily="34" charset="0"/>
              </a:rPr>
              <a:t>, us Ad in </a:t>
            </a:r>
            <a:r>
              <a:rPr lang="en-GB" dirty="0" err="1">
                <a:solidFill>
                  <a:srgbClr val="012D5B"/>
                </a:solidFill>
                <a:effectLst/>
                <a:latin typeface="Noto Sans" panose="020B0502040504020204" pitchFamily="34" charset="0"/>
              </a:rPr>
              <a:t>vividees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sulemurari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potia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actem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tement</a:t>
            </a:r>
            <a:r>
              <a:rPr lang="en-GB" dirty="0">
                <a:solidFill>
                  <a:srgbClr val="012D5B"/>
                </a:solidFill>
                <a:effectLst/>
                <a:latin typeface="Noto Sans" panose="020B0502040504020204" pitchFamily="34" charset="0"/>
              </a:rPr>
              <a:t>. </a:t>
            </a:r>
          </a:p>
        </p:txBody>
      </p:sp>
      <p:sp>
        <p:nvSpPr>
          <p:cNvPr id="12" name="Picture Placeholder 8">
            <a:extLst>
              <a:ext uri="{FF2B5EF4-FFF2-40B4-BE49-F238E27FC236}">
                <a16:creationId xmlns:a16="http://schemas.microsoft.com/office/drawing/2014/main" id="{C32F4E95-1238-DC4D-C224-8B90DB9E3AD0}"/>
              </a:ext>
            </a:extLst>
          </p:cNvPr>
          <p:cNvSpPr>
            <a:spLocks noGrp="1"/>
          </p:cNvSpPr>
          <p:nvPr>
            <p:ph type="pic" sz="quarter" idx="10"/>
          </p:nvPr>
        </p:nvSpPr>
        <p:spPr>
          <a:xfrm>
            <a:off x="-482616" y="1391398"/>
            <a:ext cx="4272280" cy="2932408"/>
          </a:xfrm>
          <a:prstGeom prst="roundRect">
            <a:avLst>
              <a:gd name="adj" fmla="val 5917"/>
            </a:avLst>
          </a:prstGeom>
        </p:spPr>
        <p:txBody>
          <a:bodyPr/>
          <a:lstStyle/>
          <a:p>
            <a:endParaRPr lang="en-US"/>
          </a:p>
        </p:txBody>
      </p:sp>
      <p:sp>
        <p:nvSpPr>
          <p:cNvPr id="15" name="Picture Placeholder 8">
            <a:extLst>
              <a:ext uri="{FF2B5EF4-FFF2-40B4-BE49-F238E27FC236}">
                <a16:creationId xmlns:a16="http://schemas.microsoft.com/office/drawing/2014/main" id="{13E443B6-90F0-6FEB-0AE8-2506C401E793}"/>
              </a:ext>
            </a:extLst>
          </p:cNvPr>
          <p:cNvSpPr>
            <a:spLocks noGrp="1"/>
          </p:cNvSpPr>
          <p:nvPr>
            <p:ph type="pic" sz="quarter" idx="11"/>
          </p:nvPr>
        </p:nvSpPr>
        <p:spPr>
          <a:xfrm>
            <a:off x="3995782" y="1391398"/>
            <a:ext cx="4272280" cy="2932408"/>
          </a:xfrm>
          <a:prstGeom prst="roundRect">
            <a:avLst>
              <a:gd name="adj" fmla="val 7100"/>
            </a:avLst>
          </a:prstGeom>
        </p:spPr>
        <p:txBody>
          <a:bodyPr/>
          <a:lstStyle/>
          <a:p>
            <a:endParaRPr lang="en-US"/>
          </a:p>
        </p:txBody>
      </p:sp>
      <p:sp>
        <p:nvSpPr>
          <p:cNvPr id="16" name="Picture Placeholder 8">
            <a:extLst>
              <a:ext uri="{FF2B5EF4-FFF2-40B4-BE49-F238E27FC236}">
                <a16:creationId xmlns:a16="http://schemas.microsoft.com/office/drawing/2014/main" id="{AA587161-3CCC-572E-0F88-DC57D1024EF8}"/>
              </a:ext>
            </a:extLst>
          </p:cNvPr>
          <p:cNvSpPr>
            <a:spLocks noGrp="1"/>
          </p:cNvSpPr>
          <p:nvPr>
            <p:ph type="pic" sz="quarter" idx="12"/>
          </p:nvPr>
        </p:nvSpPr>
        <p:spPr>
          <a:xfrm>
            <a:off x="8464731" y="1391398"/>
            <a:ext cx="4075611" cy="2932408"/>
          </a:xfrm>
          <a:prstGeom prst="roundRect">
            <a:avLst>
              <a:gd name="adj" fmla="val 5763"/>
            </a:avLst>
          </a:prstGeom>
        </p:spPr>
        <p:txBody>
          <a:bodyPr/>
          <a:lstStyle/>
          <a:p>
            <a:endParaRPr lang="en-US" dirty="0"/>
          </a:p>
        </p:txBody>
      </p:sp>
    </p:spTree>
    <p:extLst>
      <p:ext uri="{BB962C8B-B14F-4D97-AF65-F5344CB8AC3E}">
        <p14:creationId xmlns:p14="http://schemas.microsoft.com/office/powerpoint/2010/main" val="25983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692495-0BE9-51AC-F986-CAC5B0E13A60}"/>
              </a:ext>
            </a:extLst>
          </p:cNvPr>
          <p:cNvSpPr/>
          <p:nvPr userDrawn="1"/>
        </p:nvSpPr>
        <p:spPr>
          <a:xfrm>
            <a:off x="0" y="4645152"/>
            <a:ext cx="12192000" cy="2095282"/>
          </a:xfrm>
          <a:prstGeom prst="rect">
            <a:avLst/>
          </a:prstGeom>
          <a:solidFill>
            <a:srgbClr val="33B8B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
            <a:extLst>
              <a:ext uri="{FF2B5EF4-FFF2-40B4-BE49-F238E27FC236}">
                <a16:creationId xmlns:a16="http://schemas.microsoft.com/office/drawing/2014/main" id="{18BACCA2-03E0-0672-7D3A-47C392B3A1CA}"/>
              </a:ext>
            </a:extLst>
          </p:cNvPr>
          <p:cNvSpPr>
            <a:spLocks noGrp="1"/>
          </p:cNvSpPr>
          <p:nvPr>
            <p:ph type="pic" sz="quarter" idx="10"/>
          </p:nvPr>
        </p:nvSpPr>
        <p:spPr>
          <a:xfrm>
            <a:off x="8361366" y="3183622"/>
            <a:ext cx="4272280" cy="2932408"/>
          </a:xfrm>
          <a:prstGeom prst="roundRect">
            <a:avLst>
              <a:gd name="adj" fmla="val 5917"/>
            </a:avLst>
          </a:prstGeom>
        </p:spPr>
        <p:txBody>
          <a:bodyPr/>
          <a:lstStyle/>
          <a:p>
            <a:endParaRPr lang="en-US" dirty="0"/>
          </a:p>
        </p:txBody>
      </p:sp>
      <p:sp>
        <p:nvSpPr>
          <p:cNvPr id="9" name="Picture Placeholder 2">
            <a:extLst>
              <a:ext uri="{FF2B5EF4-FFF2-40B4-BE49-F238E27FC236}">
                <a16:creationId xmlns:a16="http://schemas.microsoft.com/office/drawing/2014/main" id="{BCA965E9-807C-F446-757A-0EAC646A3250}"/>
              </a:ext>
            </a:extLst>
          </p:cNvPr>
          <p:cNvSpPr>
            <a:spLocks noGrp="1"/>
          </p:cNvSpPr>
          <p:nvPr>
            <p:ph type="pic" sz="quarter" idx="16"/>
          </p:nvPr>
        </p:nvSpPr>
        <p:spPr>
          <a:xfrm>
            <a:off x="-322739" y="3183622"/>
            <a:ext cx="8405019" cy="2932408"/>
          </a:xfrm>
          <a:prstGeom prst="roundRect">
            <a:avLst>
              <a:gd name="adj" fmla="val 5917"/>
            </a:avLst>
          </a:prstGeom>
        </p:spPr>
        <p:txBody>
          <a:bodyPr/>
          <a:lstStyle/>
          <a:p>
            <a:endParaRPr lang="en-US" dirty="0"/>
          </a:p>
        </p:txBody>
      </p:sp>
      <p:sp>
        <p:nvSpPr>
          <p:cNvPr id="2" name="Content Placeholder 3">
            <a:extLst>
              <a:ext uri="{FF2B5EF4-FFF2-40B4-BE49-F238E27FC236}">
                <a16:creationId xmlns:a16="http://schemas.microsoft.com/office/drawing/2014/main" id="{B7CCCD27-B244-BD46-9A9A-8AB948684CA2}"/>
              </a:ext>
            </a:extLst>
          </p:cNvPr>
          <p:cNvSpPr>
            <a:spLocks noGrp="1"/>
          </p:cNvSpPr>
          <p:nvPr>
            <p:ph sz="quarter" idx="14" hasCustomPrompt="1"/>
          </p:nvPr>
        </p:nvSpPr>
        <p:spPr>
          <a:xfrm>
            <a:off x="335864" y="1081724"/>
            <a:ext cx="57601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Single line </a:t>
            </a:r>
            <a:r>
              <a:rPr lang="en-GB" dirty="0">
                <a:solidFill>
                  <a:srgbClr val="012D5B"/>
                </a:solidFill>
                <a:effectLst/>
                <a:latin typeface="Noto Sans" panose="020B0502040504020204" pitchFamily="34" charset="0"/>
              </a:rPr>
              <a:t>headline</a:t>
            </a:r>
          </a:p>
          <a:p>
            <a:endParaRPr lang="en-GB" dirty="0">
              <a:solidFill>
                <a:srgbClr val="012D5B"/>
              </a:solidFill>
              <a:effectLst/>
              <a:latin typeface="Noto Sans" panose="020B0502040504020204" pitchFamily="34" charset="0"/>
            </a:endParaRPr>
          </a:p>
        </p:txBody>
      </p:sp>
      <p:sp>
        <p:nvSpPr>
          <p:cNvPr id="3" name="Text Placeholder 3">
            <a:extLst>
              <a:ext uri="{FF2B5EF4-FFF2-40B4-BE49-F238E27FC236}">
                <a16:creationId xmlns:a16="http://schemas.microsoft.com/office/drawing/2014/main" id="{DBEB1E23-A5BA-59ED-2D27-13C2144D30C7}"/>
              </a:ext>
            </a:extLst>
          </p:cNvPr>
          <p:cNvSpPr>
            <a:spLocks noGrp="1"/>
          </p:cNvSpPr>
          <p:nvPr>
            <p:ph type="body" sz="quarter" idx="15" hasCustomPrompt="1"/>
          </p:nvPr>
        </p:nvSpPr>
        <p:spPr>
          <a:xfrm>
            <a:off x="335865" y="1825660"/>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Quam </a:t>
            </a:r>
            <a:r>
              <a:rPr lang="en-GB" b="1" dirty="0" err="1">
                <a:solidFill>
                  <a:srgbClr val="012D5B"/>
                </a:solidFill>
                <a:effectLst/>
                <a:latin typeface="Noto Sans" panose="020B0502040504020204" pitchFamily="34" charset="0"/>
              </a:rPr>
              <a:t>volutet</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commoluptur</a:t>
            </a:r>
            <a:endParaRPr lang="en-GB" dirty="0">
              <a:solidFill>
                <a:srgbClr val="012D5B"/>
              </a:solidFill>
              <a:effectLst/>
              <a:latin typeface="Noto Sans" panose="020B0502040504020204" pitchFamily="34" charset="0"/>
            </a:endParaRPr>
          </a:p>
        </p:txBody>
      </p:sp>
    </p:spTree>
    <p:extLst>
      <p:ext uri="{BB962C8B-B14F-4D97-AF65-F5344CB8AC3E}">
        <p14:creationId xmlns:p14="http://schemas.microsoft.com/office/powerpoint/2010/main" val="2013201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411BDCBE-5F98-EDC9-72F3-21FC31F0E18B}"/>
              </a:ext>
            </a:extLst>
          </p:cNvPr>
          <p:cNvSpPr>
            <a:spLocks noGrp="1"/>
          </p:cNvSpPr>
          <p:nvPr>
            <p:ph type="body" sz="quarter" idx="13" hasCustomPrompt="1"/>
          </p:nvPr>
        </p:nvSpPr>
        <p:spPr>
          <a:xfrm>
            <a:off x="335865" y="2387600"/>
            <a:ext cx="7004735" cy="1676400"/>
          </a:xfrm>
          <a:prstGeom prst="rect">
            <a:avLst/>
          </a:prstGeom>
        </p:spPr>
        <p:txBody>
          <a:bodyPr/>
          <a:lstStyle>
            <a:lvl1pPr marL="0" indent="0">
              <a:buNone/>
              <a:defRPr sz="2800" baseline="0">
                <a:solidFill>
                  <a:schemeClr val="accent1"/>
                </a:solidFill>
                <a:latin typeface="Noto Sans" panose="020B0502040504020204" pitchFamily="34" charset="0"/>
              </a:defRPr>
            </a:lvl1pPr>
          </a:lstStyle>
          <a:p>
            <a:pPr>
              <a:buNone/>
            </a:pPr>
            <a:r>
              <a:rPr lang="en-GB" dirty="0">
                <a:solidFill>
                  <a:srgbClr val="012D5B"/>
                </a:solidFill>
                <a:effectLst/>
                <a:latin typeface="Noto Sans" panose="020B0502040504020204" pitchFamily="34" charset="0"/>
              </a:rPr>
              <a:t>Please use a larger box here if your </a:t>
            </a:r>
          </a:p>
          <a:p>
            <a:r>
              <a:rPr lang="en-GB" dirty="0">
                <a:solidFill>
                  <a:srgbClr val="012D5B"/>
                </a:solidFill>
                <a:effectLst/>
                <a:latin typeface="Noto Sans" panose="020B0502040504020204" pitchFamily="34" charset="0"/>
              </a:rPr>
              <a:t>title is longer that a single line of text</a:t>
            </a:r>
          </a:p>
          <a:p>
            <a:endParaRPr lang="en-GB" dirty="0">
              <a:solidFill>
                <a:srgbClr val="012D5B"/>
              </a:solidFill>
              <a:effectLst/>
              <a:latin typeface="Noto Sans" panose="020B0502040504020204" pitchFamily="34" charset="0"/>
            </a:endParaRPr>
          </a:p>
          <a:p>
            <a:endParaRPr lang="en-GB" dirty="0">
              <a:solidFill>
                <a:srgbClr val="012D5B"/>
              </a:solidFill>
              <a:effectLst/>
              <a:latin typeface="Noto Sans" panose="020B0502040504020204" pitchFamily="34" charset="0"/>
            </a:endParaRPr>
          </a:p>
        </p:txBody>
      </p:sp>
      <p:sp>
        <p:nvSpPr>
          <p:cNvPr id="7" name="Content Placeholder 3">
            <a:extLst>
              <a:ext uri="{FF2B5EF4-FFF2-40B4-BE49-F238E27FC236}">
                <a16:creationId xmlns:a16="http://schemas.microsoft.com/office/drawing/2014/main" id="{DB5F582D-6563-DE30-2DBA-64B14E1C0FA3}"/>
              </a:ext>
            </a:extLst>
          </p:cNvPr>
          <p:cNvSpPr>
            <a:spLocks noGrp="1"/>
          </p:cNvSpPr>
          <p:nvPr>
            <p:ph sz="quarter" idx="10" hasCustomPrompt="1"/>
          </p:nvPr>
        </p:nvSpPr>
        <p:spPr>
          <a:xfrm>
            <a:off x="335864" y="1577025"/>
            <a:ext cx="70047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dirty="0">
                <a:solidFill>
                  <a:srgbClr val="012D5B"/>
                </a:solidFill>
                <a:effectLst/>
                <a:latin typeface="Noto Sans" panose="020B0502040504020204" pitchFamily="34" charset="0"/>
              </a:rPr>
              <a:t>Intro title </a:t>
            </a:r>
            <a:r>
              <a:rPr lang="en-GB" b="1" dirty="0">
                <a:solidFill>
                  <a:srgbClr val="012D5B"/>
                </a:solidFill>
                <a:effectLst/>
                <a:latin typeface="Noto Sans" panose="020B0502040504020204" pitchFamily="34" charset="0"/>
              </a:rPr>
              <a:t>multiple line</a:t>
            </a:r>
            <a:endParaRPr lang="en-GB" dirty="0">
              <a:solidFill>
                <a:srgbClr val="012D5B"/>
              </a:solidFill>
              <a:effectLst/>
              <a:latin typeface="Noto Sans" panose="020B0502040504020204" pitchFamily="34" charset="0"/>
            </a:endParaRPr>
          </a:p>
        </p:txBody>
      </p:sp>
    </p:spTree>
    <p:extLst>
      <p:ext uri="{BB962C8B-B14F-4D97-AF65-F5344CB8AC3E}">
        <p14:creationId xmlns:p14="http://schemas.microsoft.com/office/powerpoint/2010/main" val="2557322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7BE2292C-2759-189A-795E-D91DD7FF39C4}"/>
              </a:ext>
            </a:extLst>
          </p:cNvPr>
          <p:cNvSpPr>
            <a:spLocks noGrp="1"/>
          </p:cNvSpPr>
          <p:nvPr>
            <p:ph type="body" sz="quarter" idx="13" hasCustomPrompt="1"/>
          </p:nvPr>
        </p:nvSpPr>
        <p:spPr>
          <a:xfrm>
            <a:off x="335864" y="2772514"/>
            <a:ext cx="11437039" cy="1676400"/>
          </a:xfrm>
          <a:prstGeom prst="rect">
            <a:avLst/>
          </a:prstGeom>
        </p:spPr>
        <p:txBody>
          <a:bodyPr/>
          <a:lstStyle>
            <a:lvl1pPr marL="0" indent="0">
              <a:buNone/>
              <a:defRPr sz="2400" baseline="0">
                <a:solidFill>
                  <a:schemeClr val="accent1"/>
                </a:solidFill>
                <a:latin typeface="Noto Sans" panose="020B0502040504020204" pitchFamily="34" charset="0"/>
              </a:defRPr>
            </a:lvl1pPr>
          </a:lstStyle>
          <a:p>
            <a:pPr lvl="0"/>
            <a:r>
              <a:rPr lang="en-US" dirty="0"/>
              <a:t>Text here</a:t>
            </a:r>
          </a:p>
        </p:txBody>
      </p:sp>
      <p:sp>
        <p:nvSpPr>
          <p:cNvPr id="5" name="Content Placeholder 3">
            <a:extLst>
              <a:ext uri="{FF2B5EF4-FFF2-40B4-BE49-F238E27FC236}">
                <a16:creationId xmlns:a16="http://schemas.microsoft.com/office/drawing/2014/main" id="{DF8B375D-4DA6-23A8-2EC6-5A4FECB5D0B9}"/>
              </a:ext>
            </a:extLst>
          </p:cNvPr>
          <p:cNvSpPr>
            <a:spLocks noGrp="1"/>
          </p:cNvSpPr>
          <p:nvPr>
            <p:ph sz="quarter" idx="10" hasCustomPrompt="1"/>
          </p:nvPr>
        </p:nvSpPr>
        <p:spPr>
          <a:xfrm>
            <a:off x="335864" y="1081725"/>
            <a:ext cx="6535199" cy="14328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multiple line </a:t>
            </a:r>
            <a:r>
              <a:rPr lang="en-GB" dirty="0">
                <a:solidFill>
                  <a:srgbClr val="012D5B"/>
                </a:solidFill>
                <a:effectLst/>
                <a:latin typeface="Noto Sans" panose="020B0502040504020204" pitchFamily="34" charset="0"/>
              </a:rPr>
              <a:t>headline</a:t>
            </a:r>
          </a:p>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b="1" dirty="0">
                <a:solidFill>
                  <a:srgbClr val="012D5B"/>
                </a:solidFill>
                <a:effectLst/>
                <a:latin typeface="Noto Sans" panose="020B0502040504020204" pitchFamily="34" charset="0"/>
              </a:rPr>
              <a:t>multiple line </a:t>
            </a:r>
            <a:r>
              <a:rPr lang="en-GB" dirty="0">
                <a:solidFill>
                  <a:srgbClr val="012D5B"/>
                </a:solidFill>
                <a:effectLst/>
                <a:latin typeface="Noto Sans" panose="020B0502040504020204" pitchFamily="34" charset="0"/>
              </a:rPr>
              <a:t>headline</a:t>
            </a:r>
          </a:p>
          <a:p>
            <a:endParaRPr lang="en-US" dirty="0">
              <a:solidFill>
                <a:schemeClr val="accent1"/>
              </a:solidFill>
            </a:endParaRPr>
          </a:p>
        </p:txBody>
      </p:sp>
    </p:spTree>
    <p:extLst>
      <p:ext uri="{BB962C8B-B14F-4D97-AF65-F5344CB8AC3E}">
        <p14:creationId xmlns:p14="http://schemas.microsoft.com/office/powerpoint/2010/main" val="286643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11908A5C-1BB1-C71B-5BC5-7CA23D5B898B}"/>
              </a:ext>
            </a:extLst>
          </p:cNvPr>
          <p:cNvSpPr>
            <a:spLocks noGrp="1"/>
          </p:cNvSpPr>
          <p:nvPr>
            <p:ph sz="quarter" idx="14" hasCustomPrompt="1"/>
          </p:nvPr>
        </p:nvSpPr>
        <p:spPr>
          <a:xfrm>
            <a:off x="335864" y="1081724"/>
            <a:ext cx="57601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Single line </a:t>
            </a:r>
            <a:r>
              <a:rPr lang="en-GB" dirty="0">
                <a:solidFill>
                  <a:srgbClr val="012D5B"/>
                </a:solidFill>
                <a:effectLst/>
                <a:latin typeface="Noto Sans" panose="020B0502040504020204" pitchFamily="34" charset="0"/>
              </a:rPr>
              <a:t>headline</a:t>
            </a:r>
          </a:p>
          <a:p>
            <a:endParaRPr lang="en-GB" dirty="0">
              <a:solidFill>
                <a:srgbClr val="012D5B"/>
              </a:solidFill>
              <a:effectLst/>
              <a:latin typeface="Noto Sans" panose="020B0502040504020204" pitchFamily="34" charset="0"/>
            </a:endParaRPr>
          </a:p>
        </p:txBody>
      </p:sp>
      <p:sp>
        <p:nvSpPr>
          <p:cNvPr id="2" name="Text Placeholder 3">
            <a:extLst>
              <a:ext uri="{FF2B5EF4-FFF2-40B4-BE49-F238E27FC236}">
                <a16:creationId xmlns:a16="http://schemas.microsoft.com/office/drawing/2014/main" id="{4155F52E-2448-0E11-B6CB-B2E112BC04AC}"/>
              </a:ext>
            </a:extLst>
          </p:cNvPr>
          <p:cNvSpPr>
            <a:spLocks noGrp="1"/>
          </p:cNvSpPr>
          <p:nvPr>
            <p:ph type="body" sz="quarter" idx="16" hasCustomPrompt="1"/>
          </p:nvPr>
        </p:nvSpPr>
        <p:spPr>
          <a:xfrm>
            <a:off x="335865" y="1825660"/>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Quam </a:t>
            </a:r>
            <a:r>
              <a:rPr lang="en-GB" b="1" dirty="0" err="1">
                <a:solidFill>
                  <a:srgbClr val="012D5B"/>
                </a:solidFill>
                <a:effectLst/>
                <a:latin typeface="Noto Sans" panose="020B0502040504020204" pitchFamily="34" charset="0"/>
              </a:rPr>
              <a:t>volutet</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commoluptur</a:t>
            </a:r>
            <a:br>
              <a:rPr lang="en-GB" b="1" dirty="0">
                <a:solidFill>
                  <a:srgbClr val="012D5B"/>
                </a:solidFill>
                <a:effectLst/>
                <a:latin typeface="Noto Sans" panose="020B0502040504020204" pitchFamily="34" charset="0"/>
              </a:rPr>
            </a:br>
            <a:r>
              <a:rPr lang="en-GB" dirty="0" err="1">
                <a:solidFill>
                  <a:srgbClr val="012D5B"/>
                </a:solidFill>
                <a:effectLst/>
                <a:latin typeface="Noto Sans" panose="020B0502040504020204" pitchFamily="34" charset="0"/>
              </a:rPr>
              <a:t>sitatendant</a:t>
            </a:r>
            <a:r>
              <a:rPr lang="en-GB" dirty="0">
                <a:solidFill>
                  <a:srgbClr val="012D5B"/>
                </a:solidFill>
                <a:effectLst/>
                <a:latin typeface="Noto Sans" panose="020B0502040504020204" pitchFamily="34" charset="0"/>
              </a:rPr>
              <a:t> ad </a:t>
            </a:r>
            <a:r>
              <a:rPr lang="en-GB" dirty="0" err="1">
                <a:solidFill>
                  <a:srgbClr val="012D5B"/>
                </a:solidFill>
                <a:effectLst/>
                <a:latin typeface="Noto Sans" panose="020B0502040504020204" pitchFamily="34" charset="0"/>
              </a:rPr>
              <a:t>quam</a:t>
            </a:r>
            <a:r>
              <a:rPr lang="en-GB" dirty="0">
                <a:solidFill>
                  <a:srgbClr val="012D5B"/>
                </a:solidFill>
                <a:effectLst/>
                <a:latin typeface="Noto Sans" panose="020B0502040504020204" pitchFamily="34" charset="0"/>
              </a:rPr>
              <a:t> qui </a:t>
            </a:r>
            <a:r>
              <a:rPr lang="en-GB" dirty="0" err="1">
                <a:solidFill>
                  <a:srgbClr val="012D5B"/>
                </a:solidFill>
                <a:effectLst/>
                <a:latin typeface="Noto Sans" panose="020B0502040504020204" pitchFamily="34" charset="0"/>
              </a:rPr>
              <a:t>optationsed</a:t>
            </a:r>
            <a:endParaRPr lang="en-GB" dirty="0">
              <a:solidFill>
                <a:srgbClr val="012D5B"/>
              </a:solidFill>
              <a:effectLst/>
              <a:latin typeface="Noto Sans" panose="020B0502040504020204" pitchFamily="34" charset="0"/>
            </a:endParaRPr>
          </a:p>
        </p:txBody>
      </p:sp>
    </p:spTree>
    <p:extLst>
      <p:ext uri="{BB962C8B-B14F-4D97-AF65-F5344CB8AC3E}">
        <p14:creationId xmlns:p14="http://schemas.microsoft.com/office/powerpoint/2010/main" val="2457326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62202CDD-CA18-AF0D-3D14-8B8569822F2C}"/>
              </a:ext>
            </a:extLst>
          </p:cNvPr>
          <p:cNvSpPr>
            <a:spLocks noGrp="1"/>
          </p:cNvSpPr>
          <p:nvPr>
            <p:ph type="pic" sz="quarter" idx="12"/>
          </p:nvPr>
        </p:nvSpPr>
        <p:spPr>
          <a:xfrm>
            <a:off x="6205729" y="2062071"/>
            <a:ext cx="6444342" cy="4123588"/>
          </a:xfrm>
          <a:prstGeom prst="roundRect">
            <a:avLst>
              <a:gd name="adj" fmla="val 4910"/>
            </a:avLst>
          </a:prstGeom>
        </p:spPr>
        <p:txBody>
          <a:bodyPr/>
          <a:lstStyle/>
          <a:p>
            <a:endParaRPr lang="en-US" dirty="0"/>
          </a:p>
        </p:txBody>
      </p:sp>
      <p:sp>
        <p:nvSpPr>
          <p:cNvPr id="8" name="Text Placeholder 3">
            <a:extLst>
              <a:ext uri="{FF2B5EF4-FFF2-40B4-BE49-F238E27FC236}">
                <a16:creationId xmlns:a16="http://schemas.microsoft.com/office/drawing/2014/main" id="{923734ED-AE51-7696-C547-E575F1A0C445}"/>
              </a:ext>
            </a:extLst>
          </p:cNvPr>
          <p:cNvSpPr>
            <a:spLocks noGrp="1"/>
          </p:cNvSpPr>
          <p:nvPr>
            <p:ph type="body" sz="quarter" idx="15" hasCustomPrompt="1"/>
          </p:nvPr>
        </p:nvSpPr>
        <p:spPr>
          <a:xfrm>
            <a:off x="335865" y="1825660"/>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Quam </a:t>
            </a:r>
            <a:r>
              <a:rPr lang="en-GB" b="1" dirty="0" err="1">
                <a:solidFill>
                  <a:srgbClr val="012D5B"/>
                </a:solidFill>
                <a:effectLst/>
                <a:latin typeface="Noto Sans" panose="020B0502040504020204" pitchFamily="34" charset="0"/>
              </a:rPr>
              <a:t>volutet</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commoluptur</a:t>
            </a:r>
            <a:br>
              <a:rPr lang="en-GB" b="1" dirty="0">
                <a:solidFill>
                  <a:srgbClr val="012D5B"/>
                </a:solidFill>
                <a:effectLst/>
                <a:latin typeface="Noto Sans" panose="020B0502040504020204" pitchFamily="34" charset="0"/>
              </a:rPr>
            </a:br>
            <a:r>
              <a:rPr lang="en-GB" dirty="0" err="1">
                <a:solidFill>
                  <a:srgbClr val="012D5B"/>
                </a:solidFill>
                <a:effectLst/>
                <a:latin typeface="Noto Sans" panose="020B0502040504020204" pitchFamily="34" charset="0"/>
              </a:rPr>
              <a:t>sitatendant</a:t>
            </a:r>
            <a:r>
              <a:rPr lang="en-GB" dirty="0">
                <a:solidFill>
                  <a:srgbClr val="012D5B"/>
                </a:solidFill>
                <a:effectLst/>
                <a:latin typeface="Noto Sans" panose="020B0502040504020204" pitchFamily="34" charset="0"/>
              </a:rPr>
              <a:t> ad </a:t>
            </a:r>
            <a:r>
              <a:rPr lang="en-GB" dirty="0" err="1">
                <a:solidFill>
                  <a:srgbClr val="012D5B"/>
                </a:solidFill>
                <a:effectLst/>
                <a:latin typeface="Noto Sans" panose="020B0502040504020204" pitchFamily="34" charset="0"/>
              </a:rPr>
              <a:t>quam</a:t>
            </a:r>
            <a:r>
              <a:rPr lang="en-GB" dirty="0">
                <a:solidFill>
                  <a:srgbClr val="012D5B"/>
                </a:solidFill>
                <a:effectLst/>
                <a:latin typeface="Noto Sans" panose="020B0502040504020204" pitchFamily="34" charset="0"/>
              </a:rPr>
              <a:t> qui </a:t>
            </a:r>
            <a:r>
              <a:rPr lang="en-GB" dirty="0" err="1">
                <a:solidFill>
                  <a:srgbClr val="012D5B"/>
                </a:solidFill>
                <a:effectLst/>
                <a:latin typeface="Noto Sans" panose="020B0502040504020204" pitchFamily="34" charset="0"/>
              </a:rPr>
              <a:t>optationsed</a:t>
            </a:r>
            <a:endParaRPr lang="en-GB" dirty="0">
              <a:solidFill>
                <a:srgbClr val="012D5B"/>
              </a:solidFill>
              <a:effectLst/>
              <a:latin typeface="Noto Sans" panose="020B0502040504020204" pitchFamily="34" charset="0"/>
            </a:endParaRPr>
          </a:p>
        </p:txBody>
      </p:sp>
      <p:sp>
        <p:nvSpPr>
          <p:cNvPr id="9" name="Text Placeholder 3">
            <a:extLst>
              <a:ext uri="{FF2B5EF4-FFF2-40B4-BE49-F238E27FC236}">
                <a16:creationId xmlns:a16="http://schemas.microsoft.com/office/drawing/2014/main" id="{5BC0AA46-57F2-D181-EF94-EE75EB0A026F}"/>
              </a:ext>
            </a:extLst>
          </p:cNvPr>
          <p:cNvSpPr>
            <a:spLocks noGrp="1"/>
          </p:cNvSpPr>
          <p:nvPr>
            <p:ph type="body" sz="quarter" idx="16" hasCustomPrompt="1"/>
          </p:nvPr>
        </p:nvSpPr>
        <p:spPr>
          <a:xfrm>
            <a:off x="335865" y="2936004"/>
            <a:ext cx="5760135" cy="2379300"/>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pPr>
              <a:buNone/>
            </a:pPr>
            <a:r>
              <a:rPr lang="en-GB" dirty="0">
                <a:solidFill>
                  <a:srgbClr val="012D5B"/>
                </a:solidFill>
                <a:effectLst/>
                <a:latin typeface="Noto Sans" panose="020B0502040504020204" pitchFamily="34" charset="0"/>
              </a:rPr>
              <a:t>• Advanced knowledge </a:t>
            </a:r>
          </a:p>
          <a:p>
            <a:pPr>
              <a:buNone/>
            </a:pPr>
            <a:r>
              <a:rPr lang="en-GB" dirty="0">
                <a:solidFill>
                  <a:srgbClr val="012D5B"/>
                </a:solidFill>
                <a:effectLst/>
                <a:latin typeface="Noto Sans" panose="020B0502040504020204" pitchFamily="34" charset="0"/>
              </a:rPr>
              <a:t>• Practical skills</a:t>
            </a:r>
          </a:p>
          <a:p>
            <a:pPr>
              <a:buNone/>
            </a:pPr>
            <a:r>
              <a:rPr lang="en-GB" dirty="0">
                <a:solidFill>
                  <a:srgbClr val="012D5B"/>
                </a:solidFill>
                <a:effectLst/>
                <a:latin typeface="Noto Sans" panose="020B0502040504020204" pitchFamily="34" charset="0"/>
              </a:rPr>
              <a:t>• Sophisticated understanding</a:t>
            </a:r>
          </a:p>
          <a:p>
            <a:r>
              <a:rPr lang="en-GB" dirty="0">
                <a:solidFill>
                  <a:srgbClr val="012D5B"/>
                </a:solidFill>
                <a:effectLst/>
                <a:latin typeface="Noto Sans" panose="020B0502040504020204" pitchFamily="34" charset="0"/>
              </a:rPr>
              <a:t>• Ambitious aspirations</a:t>
            </a:r>
          </a:p>
        </p:txBody>
      </p:sp>
      <p:sp>
        <p:nvSpPr>
          <p:cNvPr id="3" name="Content Placeholder 3">
            <a:extLst>
              <a:ext uri="{FF2B5EF4-FFF2-40B4-BE49-F238E27FC236}">
                <a16:creationId xmlns:a16="http://schemas.microsoft.com/office/drawing/2014/main" id="{2EB6118F-4CEF-2A84-0499-60862525DD8B}"/>
              </a:ext>
            </a:extLst>
          </p:cNvPr>
          <p:cNvSpPr>
            <a:spLocks noGrp="1"/>
          </p:cNvSpPr>
          <p:nvPr>
            <p:ph type="title" idx="4294967295"/>
          </p:nvPr>
        </p:nvSpPr>
        <p:spPr>
          <a:xfrm>
            <a:off x="335864" y="1081724"/>
            <a:ext cx="5760136" cy="607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Single line </a:t>
            </a:r>
            <a:r>
              <a:rPr kumimoji="0" lang="en-GB" sz="4400" b="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headline</a:t>
            </a:r>
          </a:p>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3753022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11908A5C-1BB1-C71B-5BC5-7CA23D5B898B}"/>
              </a:ext>
            </a:extLst>
          </p:cNvPr>
          <p:cNvSpPr>
            <a:spLocks noGrp="1"/>
          </p:cNvSpPr>
          <p:nvPr>
            <p:ph sz="quarter" idx="14" hasCustomPrompt="1"/>
          </p:nvPr>
        </p:nvSpPr>
        <p:spPr>
          <a:xfrm>
            <a:off x="335864" y="1081724"/>
            <a:ext cx="57601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Single line </a:t>
            </a:r>
            <a:r>
              <a:rPr lang="en-GB" dirty="0">
                <a:solidFill>
                  <a:srgbClr val="012D5B"/>
                </a:solidFill>
                <a:effectLst/>
                <a:latin typeface="Noto Sans" panose="020B0502040504020204" pitchFamily="34" charset="0"/>
              </a:rPr>
              <a:t>headline</a:t>
            </a:r>
          </a:p>
          <a:p>
            <a:endParaRPr lang="en-GB" dirty="0">
              <a:solidFill>
                <a:srgbClr val="012D5B"/>
              </a:solidFill>
              <a:effectLst/>
              <a:latin typeface="Noto Sans" panose="020B0502040504020204" pitchFamily="34" charset="0"/>
            </a:endParaRPr>
          </a:p>
        </p:txBody>
      </p:sp>
      <p:sp>
        <p:nvSpPr>
          <p:cNvPr id="4" name="Text Placeholder 3">
            <a:extLst>
              <a:ext uri="{FF2B5EF4-FFF2-40B4-BE49-F238E27FC236}">
                <a16:creationId xmlns:a16="http://schemas.microsoft.com/office/drawing/2014/main" id="{B1896B5C-6200-BD66-0BB4-4E0B0276B993}"/>
              </a:ext>
            </a:extLst>
          </p:cNvPr>
          <p:cNvSpPr>
            <a:spLocks noGrp="1"/>
          </p:cNvSpPr>
          <p:nvPr>
            <p:ph type="body" sz="quarter" idx="15" hasCustomPrompt="1"/>
          </p:nvPr>
        </p:nvSpPr>
        <p:spPr>
          <a:xfrm>
            <a:off x="335865" y="1897479"/>
            <a:ext cx="11516166" cy="4115991"/>
          </a:xfrm>
          <a:prstGeom prst="rect">
            <a:avLst/>
          </a:prstGeom>
        </p:spPr>
        <p:txBody>
          <a:bodyPr/>
          <a:lstStyle>
            <a:lvl1pPr marL="0" indent="0" algn="l">
              <a:lnSpc>
                <a:spcPts val="2600"/>
              </a:lnSpc>
              <a:spcBef>
                <a:spcPts val="1600"/>
              </a:spcBef>
              <a:buNone/>
              <a:defRPr sz="2000" baseline="0">
                <a:solidFill>
                  <a:schemeClr val="accent1"/>
                </a:solidFill>
                <a:latin typeface="Noto Sans" panose="020B0502040504020204" pitchFamily="34" charset="0"/>
              </a:defRPr>
            </a:lvl1pPr>
          </a:lstStyle>
          <a:p>
            <a:pPr>
              <a:buNone/>
            </a:pPr>
            <a:r>
              <a:rPr lang="en-GB" dirty="0">
                <a:solidFill>
                  <a:srgbClr val="012D5B"/>
                </a:solidFill>
                <a:effectLst/>
                <a:latin typeface="Noto Sans" panose="020B0502040504020204" pitchFamily="34" charset="0"/>
              </a:rPr>
              <a:t>Go et </a:t>
            </a:r>
            <a:r>
              <a:rPr lang="en-GB" dirty="0" err="1">
                <a:solidFill>
                  <a:srgbClr val="012D5B"/>
                </a:solidFill>
                <a:effectLst/>
                <a:latin typeface="Noto Sans" panose="020B0502040504020204" pitchFamily="34" charset="0"/>
              </a:rPr>
              <a:t>veripio</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runtella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patquerdi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poptem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pror</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ut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corit</a:t>
            </a:r>
            <a:r>
              <a:rPr lang="en-GB" dirty="0">
                <a:solidFill>
                  <a:srgbClr val="012D5B"/>
                </a:solidFill>
                <a:effectLst/>
                <a:latin typeface="Noto Sans" panose="020B0502040504020204" pitchFamily="34" charset="0"/>
              </a:rPr>
              <a:t>. O tam oca L. Pion pro in </a:t>
            </a:r>
            <a:r>
              <a:rPr lang="en-GB" dirty="0" err="1">
                <a:solidFill>
                  <a:srgbClr val="012D5B"/>
                </a:solidFill>
                <a:effectLst/>
                <a:latin typeface="Noto Sans" panose="020B0502040504020204" pitchFamily="34" charset="0"/>
              </a:rPr>
              <a:t>tu</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cae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mus</a:t>
            </a:r>
            <a:r>
              <a:rPr lang="en-GB" dirty="0">
                <a:solidFill>
                  <a:srgbClr val="012D5B"/>
                </a:solidFill>
                <a:effectLst/>
                <a:latin typeface="Noto Sans" panose="020B0502040504020204" pitchFamily="34" charset="0"/>
              </a:rPr>
              <a:t> se </a:t>
            </a:r>
            <a:r>
              <a:rPr lang="en-GB" dirty="0" err="1">
                <a:solidFill>
                  <a:srgbClr val="012D5B"/>
                </a:solidFill>
                <a:effectLst/>
                <a:latin typeface="Noto Sans" panose="020B0502040504020204" pitchFamily="34" charset="0"/>
              </a:rPr>
              <a:t>ver</a:t>
            </a:r>
            <a:r>
              <a:rPr lang="en-GB" dirty="0">
                <a:solidFill>
                  <a:srgbClr val="012D5B"/>
                </a:solidFill>
                <a:effectLst/>
                <a:latin typeface="Noto Sans" panose="020B0502040504020204" pitchFamily="34" charset="0"/>
              </a:rPr>
              <a:t> ad </a:t>
            </a:r>
            <a:r>
              <a:rPr lang="en-GB" dirty="0" err="1">
                <a:solidFill>
                  <a:srgbClr val="012D5B"/>
                </a:solidFill>
                <a:effectLst/>
                <a:latin typeface="Noto Sans" panose="020B0502040504020204" pitchFamily="34" charset="0"/>
              </a:rPr>
              <a:t>caucia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quem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intiam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omne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effret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pro </a:t>
            </a:r>
            <a:r>
              <a:rPr lang="en-GB" dirty="0" err="1">
                <a:solidFill>
                  <a:srgbClr val="012D5B"/>
                </a:solidFill>
                <a:effectLst/>
                <a:latin typeface="Noto Sans" panose="020B0502040504020204" pitchFamily="34" charset="0"/>
              </a:rPr>
              <a:t>urnicaus</a:t>
            </a:r>
            <a:r>
              <a:rPr lang="en-GB" dirty="0">
                <a:solidFill>
                  <a:srgbClr val="012D5B"/>
                </a:solidFill>
                <a:effectLst/>
                <a:latin typeface="Noto Sans" panose="020B0502040504020204" pitchFamily="34" charset="0"/>
              </a:rPr>
              <a:t> At ad </a:t>
            </a:r>
            <a:r>
              <a:rPr lang="en-GB" dirty="0" err="1">
                <a:solidFill>
                  <a:srgbClr val="012D5B"/>
                </a:solidFill>
                <a:effectLst/>
                <a:latin typeface="Noto Sans" panose="020B0502040504020204" pitchFamily="34" charset="0"/>
              </a:rPr>
              <a:t>furbis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bonte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quidin</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nihic</a:t>
            </a:r>
            <a:r>
              <a:rPr lang="en-GB" dirty="0">
                <a:solidFill>
                  <a:srgbClr val="012D5B"/>
                </a:solidFill>
                <a:effectLst/>
                <a:latin typeface="Noto Sans" panose="020B0502040504020204" pitchFamily="34" charset="0"/>
              </a:rPr>
              <a:t>.</a:t>
            </a:r>
          </a:p>
          <a:p>
            <a:pPr>
              <a:buNone/>
            </a:pPr>
            <a:r>
              <a:rPr lang="en-GB" dirty="0">
                <a:solidFill>
                  <a:srgbClr val="012D5B"/>
                </a:solidFill>
                <a:effectLst/>
                <a:latin typeface="Noto Sans" panose="020B0502040504020204" pitchFamily="34" charset="0"/>
              </a:rPr>
              <a:t>Is hora </a:t>
            </a:r>
            <a:r>
              <a:rPr lang="en-GB" dirty="0" err="1">
                <a:solidFill>
                  <a:srgbClr val="012D5B"/>
                </a:solidFill>
                <a:effectLst/>
                <a:latin typeface="Noto Sans" panose="020B0502040504020204" pitchFamily="34" charset="0"/>
              </a:rPr>
              <a:t>dienemus</a:t>
            </a:r>
            <a:r>
              <a:rPr lang="en-GB" dirty="0">
                <a:solidFill>
                  <a:srgbClr val="012D5B"/>
                </a:solidFill>
                <a:effectLst/>
                <a:latin typeface="Noto Sans" panose="020B0502040504020204" pitchFamily="34" charset="0"/>
              </a:rPr>
              <a:t> con </a:t>
            </a:r>
            <a:r>
              <a:rPr lang="en-GB" dirty="0" err="1">
                <a:solidFill>
                  <a:srgbClr val="012D5B"/>
                </a:solidFill>
                <a:effectLst/>
                <a:latin typeface="Noto Sans" panose="020B0502040504020204" pitchFamily="34" charset="0"/>
              </a:rPr>
              <a:t>plicientem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privilis</a:t>
            </a:r>
            <a:r>
              <a:rPr lang="en-GB" dirty="0">
                <a:solidFill>
                  <a:srgbClr val="012D5B"/>
                </a:solidFill>
                <a:effectLst/>
                <a:latin typeface="Noto Sans" panose="020B0502040504020204" pitchFamily="34" charset="0"/>
              </a:rPr>
              <a:t> bon vis, </a:t>
            </a:r>
            <a:r>
              <a:rPr lang="en-GB" dirty="0" err="1">
                <a:solidFill>
                  <a:srgbClr val="012D5B"/>
                </a:solidFill>
                <a:effectLst/>
                <a:latin typeface="Noto Sans" panose="020B0502040504020204" pitchFamily="34" charset="0"/>
              </a:rPr>
              <a:t>tuame</a:t>
            </a:r>
            <a:r>
              <a:rPr lang="en-GB" dirty="0">
                <a:solidFill>
                  <a:srgbClr val="012D5B"/>
                </a:solidFill>
                <a:effectLst/>
                <a:latin typeface="Noto Sans" panose="020B0502040504020204" pitchFamily="34" charset="0"/>
              </a:rPr>
              <a:t> con </a:t>
            </a:r>
            <a:r>
              <a:rPr lang="en-GB" dirty="0" err="1">
                <a:solidFill>
                  <a:srgbClr val="012D5B"/>
                </a:solidFill>
                <a:effectLst/>
                <a:latin typeface="Noto Sans" panose="020B0502040504020204" pitchFamily="34" charset="0"/>
              </a:rPr>
              <a:t>dinatrudam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opoti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ciortio</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nonsultus</a:t>
            </a:r>
            <a:r>
              <a:rPr lang="en-GB" dirty="0">
                <a:solidFill>
                  <a:srgbClr val="012D5B"/>
                </a:solidFill>
                <a:effectLst/>
                <a:latin typeface="Noto Sans" panose="020B0502040504020204" pitchFamily="34" charset="0"/>
              </a:rPr>
              <a:t>, P. Vala </a:t>
            </a:r>
            <a:r>
              <a:rPr lang="en-GB" dirty="0" err="1">
                <a:solidFill>
                  <a:srgbClr val="012D5B"/>
                </a:solidFill>
                <a:effectLst/>
                <a:latin typeface="Noto Sans" panose="020B0502040504020204" pitchFamily="34" charset="0"/>
              </a:rPr>
              <a:t>nostelicae</a:t>
            </a:r>
            <a:r>
              <a:rPr lang="en-GB" dirty="0">
                <a:solidFill>
                  <a:srgbClr val="012D5B"/>
                </a:solidFill>
                <a:effectLst/>
                <a:latin typeface="Noto Sans" panose="020B0502040504020204" pitchFamily="34" charset="0"/>
              </a:rPr>
              <a:t> nu </a:t>
            </a:r>
            <a:r>
              <a:rPr lang="en-GB" dirty="0" err="1">
                <a:solidFill>
                  <a:srgbClr val="012D5B"/>
                </a:solidFill>
                <a:effectLst/>
                <a:latin typeface="Noto Sans" panose="020B0502040504020204" pitchFamily="34" charset="0"/>
              </a:rPr>
              <a:t>ina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nes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vil</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hicerra</a:t>
            </a:r>
            <a:r>
              <a:rPr lang="en-GB" dirty="0">
                <a:solidFill>
                  <a:srgbClr val="012D5B"/>
                </a:solidFill>
                <a:effectLst/>
                <a:latin typeface="Noto Sans" panose="020B0502040504020204" pitchFamily="34" charset="0"/>
              </a:rPr>
              <a:t>? P. </a:t>
            </a:r>
            <a:r>
              <a:rPr lang="en-GB" dirty="0" err="1">
                <a:solidFill>
                  <a:srgbClr val="012D5B"/>
                </a:solidFill>
                <a:effectLst/>
                <a:latin typeface="Noto Sans" panose="020B0502040504020204" pitchFamily="34" charset="0"/>
              </a:rPr>
              <a:t>Scierbeffrei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tifent</a:t>
            </a:r>
            <a:r>
              <a:rPr lang="en-GB" dirty="0">
                <a:solidFill>
                  <a:srgbClr val="012D5B"/>
                </a:solidFill>
                <a:effectLst/>
                <a:latin typeface="Noto Sans" panose="020B0502040504020204" pitchFamily="34" charset="0"/>
              </a:rPr>
              <a:t>? </a:t>
            </a:r>
          </a:p>
          <a:p>
            <a:pPr>
              <a:buNone/>
            </a:pPr>
            <a:r>
              <a:rPr lang="en-GB" dirty="0">
                <a:solidFill>
                  <a:srgbClr val="012D5B"/>
                </a:solidFill>
                <a:effectLst/>
                <a:latin typeface="Noto Sans" panose="020B0502040504020204" pitchFamily="34" charset="0"/>
              </a:rPr>
              <a:t>Que </a:t>
            </a:r>
            <a:r>
              <a:rPr lang="en-GB" dirty="0" err="1">
                <a:solidFill>
                  <a:srgbClr val="012D5B"/>
                </a:solidFill>
                <a:effectLst/>
                <a:latin typeface="Noto Sans" panose="020B0502040504020204" pitchFamily="34" charset="0"/>
              </a:rPr>
              <a:t>notalie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nitiman</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timoratiae</a:t>
            </a:r>
            <a:r>
              <a:rPr lang="en-GB" dirty="0">
                <a:solidFill>
                  <a:srgbClr val="012D5B"/>
                </a:solidFill>
                <a:effectLst/>
                <a:latin typeface="Noto Sans" panose="020B0502040504020204" pitchFamily="34" charset="0"/>
              </a:rPr>
              <a:t> nit? O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in </a:t>
            </a:r>
            <a:r>
              <a:rPr lang="en-GB" dirty="0" err="1">
                <a:solidFill>
                  <a:srgbClr val="012D5B"/>
                </a:solidFill>
                <a:effectLst/>
                <a:latin typeface="Noto Sans" panose="020B0502040504020204" pitchFamily="34" charset="0"/>
              </a:rPr>
              <a:t>Itatint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sperica</a:t>
            </a:r>
            <a:r>
              <a:rPr lang="en-GB" dirty="0">
                <a:solidFill>
                  <a:srgbClr val="012D5B"/>
                </a:solidFill>
                <a:effectLst/>
                <a:latin typeface="Noto Sans" panose="020B0502040504020204" pitchFamily="34" charset="0"/>
              </a:rPr>
              <a:t> me </a:t>
            </a:r>
            <a:r>
              <a:rPr lang="en-GB" dirty="0" err="1">
                <a:solidFill>
                  <a:srgbClr val="012D5B"/>
                </a:solidFill>
                <a:effectLst/>
                <a:latin typeface="Noto Sans" panose="020B0502040504020204" pitchFamily="34" charset="0"/>
              </a:rPr>
              <a:t>nonsignatius</a:t>
            </a:r>
            <a:r>
              <a:rPr lang="en-GB" dirty="0">
                <a:solidFill>
                  <a:srgbClr val="012D5B"/>
                </a:solidFill>
                <a:effectLst/>
                <a:latin typeface="Noto Sans" panose="020B0502040504020204" pitchFamily="34" charset="0"/>
              </a:rPr>
              <a:t> bon </a:t>
            </a:r>
            <a:r>
              <a:rPr lang="en-GB" dirty="0" err="1">
                <a:solidFill>
                  <a:srgbClr val="012D5B"/>
                </a:solidFill>
                <a:effectLst/>
                <a:latin typeface="Noto Sans" panose="020B0502040504020204" pitchFamily="34" charset="0"/>
              </a:rPr>
              <a:t>pos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hebatiu</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rissedo</a:t>
            </a:r>
            <a:r>
              <a:rPr lang="en-GB" dirty="0">
                <a:solidFill>
                  <a:srgbClr val="012D5B"/>
                </a:solidFill>
                <a:effectLst/>
                <a:latin typeface="Noto Sans" panose="020B0502040504020204" pitchFamily="34" charset="0"/>
              </a:rPr>
              <a:t>, us Ad in </a:t>
            </a:r>
            <a:r>
              <a:rPr lang="en-GB" dirty="0" err="1">
                <a:solidFill>
                  <a:srgbClr val="012D5B"/>
                </a:solidFill>
                <a:effectLst/>
                <a:latin typeface="Noto Sans" panose="020B0502040504020204" pitchFamily="34" charset="0"/>
              </a:rPr>
              <a:t>vividees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sulemurari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potia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actem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tement</a:t>
            </a:r>
            <a:r>
              <a:rPr lang="en-GB" dirty="0">
                <a:solidFill>
                  <a:srgbClr val="012D5B"/>
                </a:solidFill>
                <a:effectLst/>
                <a:latin typeface="Noto Sans" panose="020B0502040504020204" pitchFamily="34" charset="0"/>
              </a:rPr>
              <a:t>.</a:t>
            </a:r>
          </a:p>
          <a:p>
            <a:r>
              <a:rPr lang="en-GB" dirty="0">
                <a:solidFill>
                  <a:srgbClr val="012D5B"/>
                </a:solidFill>
                <a:effectLst/>
                <a:latin typeface="Noto Sans" panose="020B0502040504020204" pitchFamily="34" charset="0"/>
              </a:rPr>
              <a:t>Am me </a:t>
            </a:r>
            <a:r>
              <a:rPr lang="en-GB" dirty="0" err="1">
                <a:solidFill>
                  <a:srgbClr val="012D5B"/>
                </a:solidFill>
                <a:effectLst/>
                <a:latin typeface="Noto Sans" panose="020B0502040504020204" pitchFamily="34" charset="0"/>
              </a:rPr>
              <a:t>nocae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atrorebus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neriocus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num</a:t>
            </a:r>
            <a:r>
              <a:rPr lang="en-GB" dirty="0">
                <a:solidFill>
                  <a:srgbClr val="012D5B"/>
                </a:solidFill>
                <a:effectLst/>
                <a:latin typeface="Noto Sans" panose="020B0502040504020204" pitchFamily="34" charset="0"/>
              </a:rPr>
              <a:t> din </a:t>
            </a:r>
            <a:r>
              <a:rPr lang="en-GB" dirty="0" err="1">
                <a:solidFill>
                  <a:srgbClr val="012D5B"/>
                </a:solidFill>
                <a:effectLst/>
                <a:latin typeface="Noto Sans" panose="020B0502040504020204" pitchFamily="34" charset="0"/>
              </a:rPr>
              <a:t>sed</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ficupio</a:t>
            </a:r>
            <a:r>
              <a:rPr lang="en-GB" dirty="0">
                <a:solidFill>
                  <a:srgbClr val="012D5B"/>
                </a:solidFill>
                <a:effectLst/>
                <a:latin typeface="Noto Sans" panose="020B0502040504020204" pitchFamily="34" charset="0"/>
              </a:rPr>
              <a:t> ex </a:t>
            </a:r>
            <a:r>
              <a:rPr lang="en-GB" dirty="0" err="1">
                <a:solidFill>
                  <a:srgbClr val="012D5B"/>
                </a:solidFill>
                <a:effectLst/>
                <a:latin typeface="Noto Sans" panose="020B0502040504020204" pitchFamily="34" charset="0"/>
              </a:rPr>
              <a:t>nitio</a:t>
            </a:r>
            <a:r>
              <a:rPr lang="en-GB" dirty="0">
                <a:solidFill>
                  <a:srgbClr val="012D5B"/>
                </a:solidFill>
                <a:effectLst/>
                <a:latin typeface="Noto Sans" panose="020B0502040504020204" pitchFamily="34" charset="0"/>
              </a:rPr>
              <a:t>, tam </a:t>
            </a:r>
            <a:r>
              <a:rPr lang="en-GB" dirty="0" err="1">
                <a:solidFill>
                  <a:srgbClr val="012D5B"/>
                </a:solidFill>
                <a:effectLst/>
                <a:latin typeface="Noto Sans" panose="020B0502040504020204" pitchFamily="34" charset="0"/>
              </a:rPr>
              <a:t>ine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pritatquam</a:t>
            </a:r>
            <a:r>
              <a:rPr lang="en-GB" dirty="0">
                <a:solidFill>
                  <a:srgbClr val="012D5B"/>
                </a:solidFill>
                <a:effectLst/>
                <a:latin typeface="Noto Sans" panose="020B0502040504020204" pitchFamily="34" charset="0"/>
              </a:rPr>
              <a:t> re </a:t>
            </a:r>
            <a:r>
              <a:rPr lang="en-GB" dirty="0" err="1">
                <a:solidFill>
                  <a:srgbClr val="012D5B"/>
                </a:solidFill>
                <a:effectLst/>
                <a:latin typeface="Noto Sans" panose="020B0502040504020204" pitchFamily="34" charset="0"/>
              </a:rPr>
              <a:t>consupi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caventr</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artidet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Catresena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sidiissentea</a:t>
            </a:r>
            <a:r>
              <a:rPr lang="en-GB" dirty="0">
                <a:solidFill>
                  <a:srgbClr val="012D5B"/>
                </a:solidFill>
                <a:effectLst/>
                <a:latin typeface="Noto Sans" panose="020B0502040504020204" pitchFamily="34" charset="0"/>
              </a:rPr>
              <a:t> vis, </a:t>
            </a:r>
            <a:r>
              <a:rPr lang="en-GB" dirty="0" err="1">
                <a:solidFill>
                  <a:srgbClr val="012D5B"/>
                </a:solidFill>
                <a:effectLst/>
                <a:latin typeface="Noto Sans" panose="020B0502040504020204" pitchFamily="34" charset="0"/>
              </a:rPr>
              <a:t>nos</a:t>
            </a:r>
            <a:r>
              <a:rPr lang="en-GB" dirty="0">
                <a:solidFill>
                  <a:srgbClr val="012D5B"/>
                </a:solidFill>
                <a:effectLst/>
                <a:latin typeface="Noto Sans" panose="020B0502040504020204" pitchFamily="34" charset="0"/>
              </a:rPr>
              <a:t>, C. Forum </a:t>
            </a:r>
            <a:r>
              <a:rPr lang="en-GB" dirty="0" err="1">
                <a:solidFill>
                  <a:srgbClr val="012D5B"/>
                </a:solidFill>
                <a:effectLst/>
                <a:latin typeface="Noto Sans" panose="020B0502040504020204" pitchFamily="34" charset="0"/>
              </a:rPr>
              <a:t>aci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ferfirm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aximunclabem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audam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publii</a:t>
            </a:r>
            <a:r>
              <a:rPr lang="en-GB" dirty="0">
                <a:solidFill>
                  <a:srgbClr val="012D5B"/>
                </a:solidFill>
                <a:effectLst/>
                <a:latin typeface="Noto Sans" panose="020B0502040504020204" pitchFamily="34" charset="0"/>
              </a:rPr>
              <a:t> se ius; </a:t>
            </a:r>
            <a:r>
              <a:rPr lang="en-GB" dirty="0" err="1">
                <a:solidFill>
                  <a:srgbClr val="012D5B"/>
                </a:solidFill>
                <a:effectLst/>
                <a:latin typeface="Noto Sans" panose="020B0502040504020204" pitchFamily="34" charset="0"/>
              </a:rPr>
              <a:t>nium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hus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apercesse</a:t>
            </a:r>
            <a:r>
              <a:rPr lang="en-GB" dirty="0">
                <a:solidFill>
                  <a:srgbClr val="012D5B"/>
                </a:solidFill>
                <a:effectLst/>
                <a:latin typeface="Noto Sans" panose="020B0502040504020204" pitchFamily="34" charset="0"/>
              </a:rPr>
              <a:t> is. </a:t>
            </a:r>
            <a:r>
              <a:rPr lang="en-GB" dirty="0" err="1">
                <a:solidFill>
                  <a:srgbClr val="012D5B"/>
                </a:solidFill>
                <a:effectLst/>
                <a:latin typeface="Noto Sans" panose="020B0502040504020204" pitchFamily="34" charset="0"/>
              </a:rPr>
              <a:t>Catiae</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norus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nos</a:t>
            </a:r>
            <a:r>
              <a:rPr lang="en-GB" dirty="0">
                <a:solidFill>
                  <a:srgbClr val="012D5B"/>
                </a:solidFill>
                <a:effectLst/>
                <a:latin typeface="Noto Sans" panose="020B0502040504020204" pitchFamily="34" charset="0"/>
              </a:rPr>
              <a:t> pore, </a:t>
            </a:r>
            <a:r>
              <a:rPr lang="en-GB" dirty="0" err="1">
                <a:solidFill>
                  <a:srgbClr val="012D5B"/>
                </a:solidFill>
                <a:effectLst/>
                <a:latin typeface="Noto Sans" panose="020B0502040504020204" pitchFamily="34" charset="0"/>
              </a:rPr>
              <a:t>pultus</a:t>
            </a:r>
            <a:r>
              <a:rPr lang="en-GB" dirty="0">
                <a:solidFill>
                  <a:srgbClr val="012D5B"/>
                </a:solidFill>
                <a:effectLst/>
                <a:latin typeface="Noto Sans" panose="020B0502040504020204" pitchFamily="34" charset="0"/>
              </a:rPr>
              <a:t> id </a:t>
            </a:r>
            <a:r>
              <a:rPr lang="en-GB" dirty="0" err="1">
                <a:solidFill>
                  <a:srgbClr val="012D5B"/>
                </a:solidFill>
                <a:effectLst/>
                <a:latin typeface="Noto Sans" panose="020B0502040504020204" pitchFamily="34" charset="0"/>
              </a:rPr>
              <a:t>facientem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inatum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ilicit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obus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ingul</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Mulii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pri</a:t>
            </a:r>
            <a:r>
              <a:rPr lang="en-GB" dirty="0">
                <a:solidFill>
                  <a:srgbClr val="012D5B"/>
                </a:solidFill>
                <a:effectLst/>
                <a:latin typeface="Noto Sans" panose="020B0502040504020204" pitchFamily="34" charset="0"/>
              </a:rPr>
              <a:t> se </a:t>
            </a:r>
            <a:r>
              <a:rPr lang="en-GB" dirty="0" err="1">
                <a:solidFill>
                  <a:srgbClr val="012D5B"/>
                </a:solidFill>
                <a:effectLst/>
                <a:latin typeface="Noto Sans" panose="020B0502040504020204" pitchFamily="34" charset="0"/>
              </a:rPr>
              <a:t>aucid</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confectores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aut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ina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iptio</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convehem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dici</a:t>
            </a:r>
            <a:r>
              <a:rPr lang="en-GB" dirty="0">
                <a:solidFill>
                  <a:srgbClr val="012D5B"/>
                </a:solidFill>
                <a:effectLst/>
                <a:latin typeface="Noto Sans" panose="020B0502040504020204" pitchFamily="34" charset="0"/>
              </a:rPr>
              <a:t>.</a:t>
            </a:r>
          </a:p>
          <a:p>
            <a:pPr>
              <a:buNone/>
            </a:pPr>
            <a:endParaRPr lang="en-GB" dirty="0">
              <a:solidFill>
                <a:srgbClr val="012D5B"/>
              </a:solidFill>
              <a:effectLst/>
              <a:latin typeface="Noto Sans" panose="020B0502040504020204" pitchFamily="34" charset="0"/>
            </a:endParaRPr>
          </a:p>
        </p:txBody>
      </p:sp>
    </p:spTree>
    <p:extLst>
      <p:ext uri="{BB962C8B-B14F-4D97-AF65-F5344CB8AC3E}">
        <p14:creationId xmlns:p14="http://schemas.microsoft.com/office/powerpoint/2010/main" val="299383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A62EC37-A468-467B-9192-DAD4E2A0EF8A}"/>
              </a:ext>
            </a:extLst>
          </p:cNvPr>
          <p:cNvSpPr/>
          <p:nvPr userDrawn="1"/>
        </p:nvSpPr>
        <p:spPr>
          <a:xfrm>
            <a:off x="0" y="2795451"/>
            <a:ext cx="12192000" cy="3944983"/>
          </a:xfrm>
          <a:prstGeom prst="rect">
            <a:avLst/>
          </a:prstGeom>
          <a:solidFill>
            <a:srgbClr val="33B8B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8">
            <a:extLst>
              <a:ext uri="{FF2B5EF4-FFF2-40B4-BE49-F238E27FC236}">
                <a16:creationId xmlns:a16="http://schemas.microsoft.com/office/drawing/2014/main" id="{0AA34979-BE69-6A96-5622-F89BDFD5C2A6}"/>
              </a:ext>
            </a:extLst>
          </p:cNvPr>
          <p:cNvSpPr>
            <a:spLocks noGrp="1"/>
          </p:cNvSpPr>
          <p:nvPr>
            <p:ph type="pic" sz="quarter" idx="10"/>
          </p:nvPr>
        </p:nvSpPr>
        <p:spPr>
          <a:xfrm>
            <a:off x="-482616" y="1391398"/>
            <a:ext cx="4272280" cy="2932408"/>
          </a:xfrm>
          <a:prstGeom prst="roundRect">
            <a:avLst>
              <a:gd name="adj" fmla="val 5917"/>
            </a:avLst>
          </a:prstGeom>
        </p:spPr>
        <p:txBody>
          <a:bodyPr/>
          <a:lstStyle/>
          <a:p>
            <a:endParaRPr lang="en-US"/>
          </a:p>
        </p:txBody>
      </p:sp>
      <p:sp>
        <p:nvSpPr>
          <p:cNvPr id="12" name="Picture Placeholder 8">
            <a:extLst>
              <a:ext uri="{FF2B5EF4-FFF2-40B4-BE49-F238E27FC236}">
                <a16:creationId xmlns:a16="http://schemas.microsoft.com/office/drawing/2014/main" id="{63A4B3AA-FA10-AD6C-6172-04EDF2E47FEF}"/>
              </a:ext>
            </a:extLst>
          </p:cNvPr>
          <p:cNvSpPr>
            <a:spLocks noGrp="1"/>
          </p:cNvSpPr>
          <p:nvPr>
            <p:ph type="pic" sz="quarter" idx="11"/>
          </p:nvPr>
        </p:nvSpPr>
        <p:spPr>
          <a:xfrm>
            <a:off x="3995782" y="1391398"/>
            <a:ext cx="4272280" cy="2932408"/>
          </a:xfrm>
          <a:prstGeom prst="roundRect">
            <a:avLst>
              <a:gd name="adj" fmla="val 7100"/>
            </a:avLst>
          </a:prstGeom>
        </p:spPr>
        <p:txBody>
          <a:bodyPr/>
          <a:lstStyle/>
          <a:p>
            <a:endParaRPr lang="en-US"/>
          </a:p>
        </p:txBody>
      </p:sp>
      <p:sp>
        <p:nvSpPr>
          <p:cNvPr id="15" name="Picture Placeholder 8">
            <a:extLst>
              <a:ext uri="{FF2B5EF4-FFF2-40B4-BE49-F238E27FC236}">
                <a16:creationId xmlns:a16="http://schemas.microsoft.com/office/drawing/2014/main" id="{FAA1BE49-F52B-8759-E47E-F5132FAFC096}"/>
              </a:ext>
            </a:extLst>
          </p:cNvPr>
          <p:cNvSpPr>
            <a:spLocks noGrp="1"/>
          </p:cNvSpPr>
          <p:nvPr>
            <p:ph type="pic" sz="quarter" idx="12"/>
          </p:nvPr>
        </p:nvSpPr>
        <p:spPr>
          <a:xfrm>
            <a:off x="8464731" y="1391398"/>
            <a:ext cx="4075611" cy="2932408"/>
          </a:xfrm>
          <a:prstGeom prst="roundRect">
            <a:avLst>
              <a:gd name="adj" fmla="val 5763"/>
            </a:avLst>
          </a:prstGeom>
        </p:spPr>
        <p:txBody>
          <a:bodyPr/>
          <a:lstStyle/>
          <a:p>
            <a:endParaRPr lang="en-US" dirty="0"/>
          </a:p>
        </p:txBody>
      </p:sp>
      <p:sp>
        <p:nvSpPr>
          <p:cNvPr id="17" name="Text Placeholder 3">
            <a:extLst>
              <a:ext uri="{FF2B5EF4-FFF2-40B4-BE49-F238E27FC236}">
                <a16:creationId xmlns:a16="http://schemas.microsoft.com/office/drawing/2014/main" id="{D9E72749-9383-7B29-5933-E70E2A0D2F83}"/>
              </a:ext>
            </a:extLst>
          </p:cNvPr>
          <p:cNvSpPr>
            <a:spLocks noGrp="1"/>
          </p:cNvSpPr>
          <p:nvPr>
            <p:ph type="body" sz="quarter" idx="15" hasCustomPrompt="1"/>
          </p:nvPr>
        </p:nvSpPr>
        <p:spPr>
          <a:xfrm>
            <a:off x="335865" y="4581525"/>
            <a:ext cx="11437039" cy="1886562"/>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Quam </a:t>
            </a:r>
            <a:r>
              <a:rPr lang="en-GB" b="1" dirty="0" err="1">
                <a:solidFill>
                  <a:srgbClr val="012D5B"/>
                </a:solidFill>
                <a:effectLst/>
                <a:latin typeface="Noto Sans" panose="020B0502040504020204" pitchFamily="34" charset="0"/>
              </a:rPr>
              <a:t>volutet</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commoluptur</a:t>
            </a:r>
            <a:r>
              <a:rPr lang="en-GB" b="1"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sitatendant</a:t>
            </a:r>
            <a:r>
              <a:rPr lang="en-GB" dirty="0">
                <a:solidFill>
                  <a:srgbClr val="012D5B"/>
                </a:solidFill>
                <a:effectLst/>
                <a:latin typeface="Noto Sans" panose="020B0502040504020204" pitchFamily="34" charset="0"/>
              </a:rPr>
              <a:t> ad </a:t>
            </a:r>
            <a:r>
              <a:rPr lang="en-GB" dirty="0" err="1">
                <a:solidFill>
                  <a:srgbClr val="012D5B"/>
                </a:solidFill>
                <a:effectLst/>
                <a:latin typeface="Noto Sans" panose="020B0502040504020204" pitchFamily="34" charset="0"/>
              </a:rPr>
              <a:t>quam</a:t>
            </a:r>
            <a:r>
              <a:rPr lang="en-GB" dirty="0">
                <a:solidFill>
                  <a:srgbClr val="012D5B"/>
                </a:solidFill>
                <a:effectLst/>
                <a:latin typeface="Noto Sans" panose="020B0502040504020204" pitchFamily="34" charset="0"/>
              </a:rPr>
              <a:t> qui </a:t>
            </a:r>
            <a:r>
              <a:rPr lang="en-GB" dirty="0" err="1">
                <a:solidFill>
                  <a:srgbClr val="012D5B"/>
                </a:solidFill>
                <a:effectLst/>
                <a:latin typeface="Noto Sans" panose="020B0502040504020204" pitchFamily="34" charset="0"/>
              </a:rPr>
              <a:t>optationsed</a:t>
            </a:r>
            <a:r>
              <a:rPr lang="en-GB" dirty="0">
                <a:solidFill>
                  <a:srgbClr val="012D5B"/>
                </a:solidFill>
                <a:effectLst/>
                <a:latin typeface="Noto Sans" panose="020B0502040504020204" pitchFamily="34" charset="0"/>
              </a:rPr>
              <a:t>. Con </a:t>
            </a:r>
            <a:r>
              <a:rPr lang="en-GB" dirty="0" err="1">
                <a:solidFill>
                  <a:srgbClr val="012D5B"/>
                </a:solidFill>
                <a:effectLst/>
                <a:latin typeface="Noto Sans" panose="020B0502040504020204" pitchFamily="34" charset="0"/>
              </a:rPr>
              <a:t>plicientem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privilis</a:t>
            </a:r>
            <a:r>
              <a:rPr lang="en-GB" dirty="0">
                <a:solidFill>
                  <a:srgbClr val="012D5B"/>
                </a:solidFill>
                <a:effectLst/>
                <a:latin typeface="Noto Sans" panose="020B0502040504020204" pitchFamily="34" charset="0"/>
              </a:rPr>
              <a:t> bon v O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in </a:t>
            </a:r>
            <a:r>
              <a:rPr lang="en-GB" dirty="0" err="1">
                <a:solidFill>
                  <a:srgbClr val="012D5B"/>
                </a:solidFill>
                <a:effectLst/>
                <a:latin typeface="Noto Sans" panose="020B0502040504020204" pitchFamily="34" charset="0"/>
              </a:rPr>
              <a:t>Itatint</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sperica</a:t>
            </a:r>
            <a:r>
              <a:rPr lang="en-GB" dirty="0">
                <a:solidFill>
                  <a:srgbClr val="012D5B"/>
                </a:solidFill>
                <a:effectLst/>
                <a:latin typeface="Noto Sans" panose="020B0502040504020204" pitchFamily="34" charset="0"/>
              </a:rPr>
              <a:t> me </a:t>
            </a:r>
            <a:r>
              <a:rPr lang="en-GB" dirty="0" err="1">
                <a:solidFill>
                  <a:srgbClr val="012D5B"/>
                </a:solidFill>
                <a:effectLst/>
                <a:latin typeface="Noto Sans" panose="020B0502040504020204" pitchFamily="34" charset="0"/>
              </a:rPr>
              <a:t>nonsignatius</a:t>
            </a:r>
            <a:r>
              <a:rPr lang="en-GB" dirty="0">
                <a:solidFill>
                  <a:srgbClr val="012D5B"/>
                </a:solidFill>
                <a:effectLst/>
                <a:latin typeface="Noto Sans" panose="020B0502040504020204" pitchFamily="34" charset="0"/>
              </a:rPr>
              <a:t> bon </a:t>
            </a:r>
            <a:r>
              <a:rPr lang="en-GB" dirty="0" err="1">
                <a:solidFill>
                  <a:srgbClr val="012D5B"/>
                </a:solidFill>
                <a:effectLst/>
                <a:latin typeface="Noto Sans" panose="020B0502040504020204" pitchFamily="34" charset="0"/>
              </a:rPr>
              <a:t>pos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hebatiu</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rissedo</a:t>
            </a:r>
            <a:r>
              <a:rPr lang="en-GB" dirty="0">
                <a:solidFill>
                  <a:srgbClr val="012D5B"/>
                </a:solidFill>
                <a:effectLst/>
                <a:latin typeface="Noto Sans" panose="020B0502040504020204" pitchFamily="34" charset="0"/>
              </a:rPr>
              <a:t>, us Ad in </a:t>
            </a:r>
            <a:r>
              <a:rPr lang="en-GB" dirty="0" err="1">
                <a:solidFill>
                  <a:srgbClr val="012D5B"/>
                </a:solidFill>
                <a:effectLst/>
                <a:latin typeface="Noto Sans" panose="020B0502040504020204" pitchFamily="34" charset="0"/>
              </a:rPr>
              <a:t>vividees</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sulemurari</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potia</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actem</a:t>
            </a:r>
            <a:r>
              <a:rPr lang="en-GB" dirty="0">
                <a:solidFill>
                  <a:srgbClr val="012D5B"/>
                </a:solidFill>
                <a:effectLst/>
                <a:latin typeface="Noto Sans" panose="020B0502040504020204" pitchFamily="34" charset="0"/>
              </a:rPr>
              <a:t> </a:t>
            </a:r>
            <a:r>
              <a:rPr lang="en-GB" dirty="0" err="1">
                <a:solidFill>
                  <a:srgbClr val="012D5B"/>
                </a:solidFill>
                <a:effectLst/>
                <a:latin typeface="Noto Sans" panose="020B0502040504020204" pitchFamily="34" charset="0"/>
              </a:rPr>
              <a:t>tement</a:t>
            </a:r>
            <a:r>
              <a:rPr lang="en-GB" dirty="0">
                <a:solidFill>
                  <a:srgbClr val="012D5B"/>
                </a:solidFill>
                <a:effectLst/>
                <a:latin typeface="Noto Sans" panose="020B0502040504020204" pitchFamily="34" charset="0"/>
              </a:rPr>
              <a:t>. </a:t>
            </a:r>
          </a:p>
        </p:txBody>
      </p:sp>
    </p:spTree>
    <p:extLst>
      <p:ext uri="{BB962C8B-B14F-4D97-AF65-F5344CB8AC3E}">
        <p14:creationId xmlns:p14="http://schemas.microsoft.com/office/powerpoint/2010/main" val="113419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3120E274-2272-CD08-E610-30E22BA1EC15}"/>
              </a:ext>
            </a:extLst>
          </p:cNvPr>
          <p:cNvSpPr>
            <a:spLocks noGrp="1"/>
          </p:cNvSpPr>
          <p:nvPr>
            <p:ph sz="quarter" idx="14" hasCustomPrompt="1"/>
          </p:nvPr>
        </p:nvSpPr>
        <p:spPr>
          <a:xfrm>
            <a:off x="335864" y="1081724"/>
            <a:ext cx="57601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Single line </a:t>
            </a:r>
            <a:r>
              <a:rPr lang="en-GB" dirty="0">
                <a:solidFill>
                  <a:srgbClr val="012D5B"/>
                </a:solidFill>
                <a:effectLst/>
                <a:latin typeface="Noto Sans" panose="020B0502040504020204" pitchFamily="34" charset="0"/>
              </a:rPr>
              <a:t>headline</a:t>
            </a:r>
          </a:p>
          <a:p>
            <a:endParaRPr lang="en-GB" dirty="0">
              <a:solidFill>
                <a:srgbClr val="012D5B"/>
              </a:solidFill>
              <a:effectLst/>
              <a:latin typeface="Noto Sans" panose="020B0502040504020204" pitchFamily="34" charset="0"/>
            </a:endParaRPr>
          </a:p>
        </p:txBody>
      </p:sp>
      <p:sp>
        <p:nvSpPr>
          <p:cNvPr id="16" name="Rectangle 15">
            <a:extLst>
              <a:ext uri="{FF2B5EF4-FFF2-40B4-BE49-F238E27FC236}">
                <a16:creationId xmlns:a16="http://schemas.microsoft.com/office/drawing/2014/main" id="{FA62EC37-A468-467B-9192-DAD4E2A0EF8A}"/>
              </a:ext>
            </a:extLst>
          </p:cNvPr>
          <p:cNvSpPr/>
          <p:nvPr userDrawn="1"/>
        </p:nvSpPr>
        <p:spPr>
          <a:xfrm>
            <a:off x="0" y="3429000"/>
            <a:ext cx="12192000" cy="3311434"/>
          </a:xfrm>
          <a:prstGeom prst="rect">
            <a:avLst/>
          </a:prstGeom>
          <a:solidFill>
            <a:srgbClr val="33B8B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8">
            <a:extLst>
              <a:ext uri="{FF2B5EF4-FFF2-40B4-BE49-F238E27FC236}">
                <a16:creationId xmlns:a16="http://schemas.microsoft.com/office/drawing/2014/main" id="{0AA34979-BE69-6A96-5622-F89BDFD5C2A6}"/>
              </a:ext>
            </a:extLst>
          </p:cNvPr>
          <p:cNvSpPr>
            <a:spLocks noGrp="1"/>
          </p:cNvSpPr>
          <p:nvPr>
            <p:ph type="pic" sz="quarter" idx="10"/>
          </p:nvPr>
        </p:nvSpPr>
        <p:spPr>
          <a:xfrm>
            <a:off x="-482616" y="2397238"/>
            <a:ext cx="4272280" cy="2932408"/>
          </a:xfrm>
          <a:prstGeom prst="roundRect">
            <a:avLst>
              <a:gd name="adj" fmla="val 5917"/>
            </a:avLst>
          </a:prstGeom>
        </p:spPr>
        <p:txBody>
          <a:bodyPr/>
          <a:lstStyle/>
          <a:p>
            <a:endParaRPr lang="en-US"/>
          </a:p>
        </p:txBody>
      </p:sp>
      <p:sp>
        <p:nvSpPr>
          <p:cNvPr id="12" name="Picture Placeholder 8">
            <a:extLst>
              <a:ext uri="{FF2B5EF4-FFF2-40B4-BE49-F238E27FC236}">
                <a16:creationId xmlns:a16="http://schemas.microsoft.com/office/drawing/2014/main" id="{63A4B3AA-FA10-AD6C-6172-04EDF2E47FEF}"/>
              </a:ext>
            </a:extLst>
          </p:cNvPr>
          <p:cNvSpPr>
            <a:spLocks noGrp="1"/>
          </p:cNvSpPr>
          <p:nvPr>
            <p:ph type="pic" sz="quarter" idx="11"/>
          </p:nvPr>
        </p:nvSpPr>
        <p:spPr>
          <a:xfrm>
            <a:off x="3995782" y="2397238"/>
            <a:ext cx="4272280" cy="2932408"/>
          </a:xfrm>
          <a:prstGeom prst="roundRect">
            <a:avLst>
              <a:gd name="adj" fmla="val 7100"/>
            </a:avLst>
          </a:prstGeom>
        </p:spPr>
        <p:txBody>
          <a:bodyPr/>
          <a:lstStyle/>
          <a:p>
            <a:endParaRPr lang="en-US"/>
          </a:p>
        </p:txBody>
      </p:sp>
      <p:sp>
        <p:nvSpPr>
          <p:cNvPr id="15" name="Picture Placeholder 8">
            <a:extLst>
              <a:ext uri="{FF2B5EF4-FFF2-40B4-BE49-F238E27FC236}">
                <a16:creationId xmlns:a16="http://schemas.microsoft.com/office/drawing/2014/main" id="{FAA1BE49-F52B-8759-E47E-F5132FAFC096}"/>
              </a:ext>
            </a:extLst>
          </p:cNvPr>
          <p:cNvSpPr>
            <a:spLocks noGrp="1"/>
          </p:cNvSpPr>
          <p:nvPr>
            <p:ph type="pic" sz="quarter" idx="12"/>
          </p:nvPr>
        </p:nvSpPr>
        <p:spPr>
          <a:xfrm>
            <a:off x="8464731" y="2397238"/>
            <a:ext cx="4075611" cy="2932408"/>
          </a:xfrm>
          <a:prstGeom prst="roundRect">
            <a:avLst>
              <a:gd name="adj" fmla="val 5763"/>
            </a:avLst>
          </a:prstGeom>
        </p:spPr>
        <p:txBody>
          <a:bodyPr/>
          <a:lstStyle/>
          <a:p>
            <a:endParaRPr lang="en-US" dirty="0"/>
          </a:p>
        </p:txBody>
      </p:sp>
    </p:spTree>
    <p:extLst>
      <p:ext uri="{BB962C8B-B14F-4D97-AF65-F5344CB8AC3E}">
        <p14:creationId xmlns:p14="http://schemas.microsoft.com/office/powerpoint/2010/main" val="302927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3120E274-2272-CD08-E610-30E22BA1EC15}"/>
              </a:ext>
            </a:extLst>
          </p:cNvPr>
          <p:cNvSpPr>
            <a:spLocks noGrp="1"/>
          </p:cNvSpPr>
          <p:nvPr>
            <p:ph sz="quarter" idx="14" hasCustomPrompt="1"/>
          </p:nvPr>
        </p:nvSpPr>
        <p:spPr>
          <a:xfrm>
            <a:off x="335864" y="1081724"/>
            <a:ext cx="5760136" cy="607375"/>
          </a:xfrm>
          <a:prstGeom prst="rect">
            <a:avLst/>
          </a:prstGeom>
        </p:spPr>
        <p:txBody>
          <a:bodyPr/>
          <a:lstStyle>
            <a:lvl1pPr marL="0" indent="0">
              <a:buNone/>
              <a:defRPr sz="4400" b="0" i="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r>
              <a:rPr lang="en-GB" b="1" dirty="0">
                <a:solidFill>
                  <a:srgbClr val="012D5B"/>
                </a:solidFill>
                <a:effectLst/>
                <a:latin typeface="Noto Sans" panose="020B0502040504020204" pitchFamily="34" charset="0"/>
              </a:rPr>
              <a:t>Single line </a:t>
            </a:r>
            <a:r>
              <a:rPr lang="en-GB" dirty="0">
                <a:solidFill>
                  <a:srgbClr val="012D5B"/>
                </a:solidFill>
                <a:effectLst/>
                <a:latin typeface="Noto Sans" panose="020B0502040504020204" pitchFamily="34" charset="0"/>
              </a:rPr>
              <a:t>headline</a:t>
            </a:r>
          </a:p>
          <a:p>
            <a:endParaRPr lang="en-GB" dirty="0">
              <a:solidFill>
                <a:srgbClr val="012D5B"/>
              </a:solidFill>
              <a:effectLst/>
              <a:latin typeface="Noto Sans" panose="020B0502040504020204" pitchFamily="34" charset="0"/>
            </a:endParaRPr>
          </a:p>
        </p:txBody>
      </p:sp>
      <p:sp>
        <p:nvSpPr>
          <p:cNvPr id="16" name="Rectangle 15">
            <a:extLst>
              <a:ext uri="{FF2B5EF4-FFF2-40B4-BE49-F238E27FC236}">
                <a16:creationId xmlns:a16="http://schemas.microsoft.com/office/drawing/2014/main" id="{FA62EC37-A468-467B-9192-DAD4E2A0EF8A}"/>
              </a:ext>
            </a:extLst>
          </p:cNvPr>
          <p:cNvSpPr/>
          <p:nvPr userDrawn="1"/>
        </p:nvSpPr>
        <p:spPr>
          <a:xfrm>
            <a:off x="0" y="4599432"/>
            <a:ext cx="12192000" cy="2141002"/>
          </a:xfrm>
          <a:prstGeom prst="rect">
            <a:avLst/>
          </a:prstGeom>
          <a:solidFill>
            <a:srgbClr val="33B8BA">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8">
            <a:extLst>
              <a:ext uri="{FF2B5EF4-FFF2-40B4-BE49-F238E27FC236}">
                <a16:creationId xmlns:a16="http://schemas.microsoft.com/office/drawing/2014/main" id="{0AA34979-BE69-6A96-5622-F89BDFD5C2A6}"/>
              </a:ext>
            </a:extLst>
          </p:cNvPr>
          <p:cNvSpPr>
            <a:spLocks noGrp="1"/>
          </p:cNvSpPr>
          <p:nvPr>
            <p:ph type="pic" sz="quarter" idx="10"/>
          </p:nvPr>
        </p:nvSpPr>
        <p:spPr>
          <a:xfrm>
            <a:off x="-482616" y="3183622"/>
            <a:ext cx="4272280" cy="2932408"/>
          </a:xfrm>
          <a:prstGeom prst="roundRect">
            <a:avLst>
              <a:gd name="adj" fmla="val 5917"/>
            </a:avLst>
          </a:prstGeom>
        </p:spPr>
        <p:txBody>
          <a:bodyPr/>
          <a:lstStyle/>
          <a:p>
            <a:endParaRPr lang="en-US"/>
          </a:p>
        </p:txBody>
      </p:sp>
      <p:sp>
        <p:nvSpPr>
          <p:cNvPr id="12" name="Picture Placeholder 8">
            <a:extLst>
              <a:ext uri="{FF2B5EF4-FFF2-40B4-BE49-F238E27FC236}">
                <a16:creationId xmlns:a16="http://schemas.microsoft.com/office/drawing/2014/main" id="{63A4B3AA-FA10-AD6C-6172-04EDF2E47FEF}"/>
              </a:ext>
            </a:extLst>
          </p:cNvPr>
          <p:cNvSpPr>
            <a:spLocks noGrp="1"/>
          </p:cNvSpPr>
          <p:nvPr>
            <p:ph type="pic" sz="quarter" idx="11"/>
          </p:nvPr>
        </p:nvSpPr>
        <p:spPr>
          <a:xfrm>
            <a:off x="3995782" y="3183622"/>
            <a:ext cx="4272280" cy="2932408"/>
          </a:xfrm>
          <a:prstGeom prst="roundRect">
            <a:avLst>
              <a:gd name="adj" fmla="val 7100"/>
            </a:avLst>
          </a:prstGeom>
        </p:spPr>
        <p:txBody>
          <a:bodyPr/>
          <a:lstStyle/>
          <a:p>
            <a:endParaRPr lang="en-US" dirty="0"/>
          </a:p>
        </p:txBody>
      </p:sp>
      <p:sp>
        <p:nvSpPr>
          <p:cNvPr id="15" name="Picture Placeholder 8">
            <a:extLst>
              <a:ext uri="{FF2B5EF4-FFF2-40B4-BE49-F238E27FC236}">
                <a16:creationId xmlns:a16="http://schemas.microsoft.com/office/drawing/2014/main" id="{FAA1BE49-F52B-8759-E47E-F5132FAFC096}"/>
              </a:ext>
            </a:extLst>
          </p:cNvPr>
          <p:cNvSpPr>
            <a:spLocks noGrp="1"/>
          </p:cNvSpPr>
          <p:nvPr>
            <p:ph type="pic" sz="quarter" idx="12"/>
          </p:nvPr>
        </p:nvSpPr>
        <p:spPr>
          <a:xfrm>
            <a:off x="8464731" y="3183622"/>
            <a:ext cx="4075611" cy="2932408"/>
          </a:xfrm>
          <a:prstGeom prst="roundRect">
            <a:avLst>
              <a:gd name="adj" fmla="val 5763"/>
            </a:avLst>
          </a:prstGeom>
        </p:spPr>
        <p:txBody>
          <a:bodyPr/>
          <a:lstStyle/>
          <a:p>
            <a:endParaRPr lang="en-US" dirty="0"/>
          </a:p>
        </p:txBody>
      </p:sp>
      <p:sp>
        <p:nvSpPr>
          <p:cNvPr id="4" name="Text Placeholder 3">
            <a:extLst>
              <a:ext uri="{FF2B5EF4-FFF2-40B4-BE49-F238E27FC236}">
                <a16:creationId xmlns:a16="http://schemas.microsoft.com/office/drawing/2014/main" id="{D71FA1A0-B016-65CD-1085-F78DA08E8BEE}"/>
              </a:ext>
            </a:extLst>
          </p:cNvPr>
          <p:cNvSpPr txBox="1">
            <a:spLocks/>
          </p:cNvSpPr>
          <p:nvPr userDrawn="1"/>
        </p:nvSpPr>
        <p:spPr>
          <a:xfrm>
            <a:off x="335865" y="1835357"/>
            <a:ext cx="5360847" cy="520845"/>
          </a:xfrm>
          <a:prstGeom prst="rect">
            <a:avLst/>
          </a:prstGeom>
        </p:spPr>
        <p:txBody>
          <a:bodyPr/>
          <a:lstStyle>
            <a:lvl1pPr marL="0" indent="0" algn="l" defTabSz="914332" rtl="0" eaLnBrk="1" latinLnBrk="0" hangingPunct="1">
              <a:lnSpc>
                <a:spcPts val="3280"/>
              </a:lnSpc>
              <a:spcBef>
                <a:spcPts val="1000"/>
              </a:spcBef>
              <a:buFont typeface="Arial" panose="020B0604020202020204" pitchFamily="34" charset="0"/>
              <a:buNone/>
              <a:defRPr sz="2400" kern="1200" baseline="0">
                <a:solidFill>
                  <a:schemeClr val="accent1"/>
                </a:solidFill>
                <a:latin typeface="Noto Sans" panose="020B0502040504020204" pitchFamily="34" charset="0"/>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12D5B"/>
                </a:solidFill>
              </a:rPr>
              <a:t>Quam </a:t>
            </a:r>
            <a:r>
              <a:rPr lang="en-GB" b="1" dirty="0" err="1">
                <a:solidFill>
                  <a:srgbClr val="012D5B"/>
                </a:solidFill>
              </a:rPr>
              <a:t>volutet</a:t>
            </a:r>
            <a:r>
              <a:rPr lang="en-GB" b="1" dirty="0">
                <a:solidFill>
                  <a:srgbClr val="012D5B"/>
                </a:solidFill>
              </a:rPr>
              <a:t> </a:t>
            </a:r>
            <a:r>
              <a:rPr lang="en-GB" dirty="0" err="1">
                <a:solidFill>
                  <a:srgbClr val="012D5B"/>
                </a:solidFill>
              </a:rPr>
              <a:t>pra</a:t>
            </a:r>
            <a:r>
              <a:rPr lang="en-GB" dirty="0">
                <a:solidFill>
                  <a:srgbClr val="012D5B"/>
                </a:solidFill>
              </a:rPr>
              <a:t> </a:t>
            </a:r>
            <a:r>
              <a:rPr lang="en-GB" dirty="0" err="1">
                <a:solidFill>
                  <a:srgbClr val="012D5B"/>
                </a:solidFill>
              </a:rPr>
              <a:t>commoluptur</a:t>
            </a:r>
            <a:br>
              <a:rPr lang="en-GB" b="1" dirty="0">
                <a:solidFill>
                  <a:srgbClr val="012D5B"/>
                </a:solidFill>
              </a:rPr>
            </a:br>
            <a:endParaRPr lang="en-GB" dirty="0">
              <a:solidFill>
                <a:srgbClr val="012D5B"/>
              </a:solidFill>
            </a:endParaRPr>
          </a:p>
        </p:txBody>
      </p:sp>
    </p:spTree>
    <p:extLst>
      <p:ext uri="{BB962C8B-B14F-4D97-AF65-F5344CB8AC3E}">
        <p14:creationId xmlns:p14="http://schemas.microsoft.com/office/powerpoint/2010/main" val="30401882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3.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28804-2147-13B0-B832-AECF097BA5B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0"/>
            <a:ext cx="12192000" cy="762000"/>
          </a:xfrm>
          <a:prstGeom prst="rect">
            <a:avLst/>
          </a:prstGeom>
        </p:spPr>
      </p:pic>
      <p:pic>
        <p:nvPicPr>
          <p:cNvPr id="12" name="Picture 11">
            <a:extLst>
              <a:ext uri="{FF2B5EF4-FFF2-40B4-BE49-F238E27FC236}">
                <a16:creationId xmlns:a16="http://schemas.microsoft.com/office/drawing/2014/main" id="{3FF38D5B-2FB6-A13A-7455-572047D1697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0" y="6731871"/>
            <a:ext cx="12192000" cy="130895"/>
          </a:xfrm>
          <a:prstGeom prst="rect">
            <a:avLst/>
          </a:prstGeom>
        </p:spPr>
      </p:pic>
    </p:spTree>
    <p:extLst>
      <p:ext uri="{BB962C8B-B14F-4D97-AF65-F5344CB8AC3E}">
        <p14:creationId xmlns:p14="http://schemas.microsoft.com/office/powerpoint/2010/main" val="2248266990"/>
      </p:ext>
    </p:extLst>
  </p:cSld>
  <p:clrMap bg1="lt1" tx1="dk1" bg2="lt2" tx2="dk2" accent1="accent1" accent2="accent2" accent3="accent3" accent4="accent4" accent5="accent5" accent6="accent6" hlink="hlink" folHlink="folHlink"/>
  <p:sldLayoutIdLst>
    <p:sldLayoutId id="2147483649" r:id="rId1"/>
    <p:sldLayoutId id="2147483669" r:id="rId2"/>
  </p:sldLayoutIdLst>
  <p:txStyles>
    <p:titleStyle>
      <a:lvl1pPr algn="l" defTabSz="914332" rtl="0" eaLnBrk="1" latinLnBrk="0" hangingPunct="1">
        <a:lnSpc>
          <a:spcPct val="90000"/>
        </a:lnSpc>
        <a:spcBef>
          <a:spcPct val="0"/>
        </a:spcBef>
        <a:buNone/>
        <a:defRPr sz="4400" b="1" kern="120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FF38D5B-2FB6-A13A-7455-572047D1697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0" y="6731871"/>
            <a:ext cx="12192000" cy="130895"/>
          </a:xfrm>
          <a:prstGeom prst="rect">
            <a:avLst/>
          </a:prstGeom>
        </p:spPr>
      </p:pic>
      <p:pic>
        <p:nvPicPr>
          <p:cNvPr id="4" name="Picture 3">
            <a:extLst>
              <a:ext uri="{FF2B5EF4-FFF2-40B4-BE49-F238E27FC236}">
                <a16:creationId xmlns:a16="http://schemas.microsoft.com/office/drawing/2014/main" id="{B0D28804-2147-13B0-B832-AECF097BA5B3}"/>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0" y="76201"/>
            <a:ext cx="12192000" cy="685800"/>
          </a:xfrm>
          <a:prstGeom prst="rect">
            <a:avLst/>
          </a:prstGeom>
        </p:spPr>
      </p:pic>
    </p:spTree>
    <p:extLst>
      <p:ext uri="{BB962C8B-B14F-4D97-AF65-F5344CB8AC3E}">
        <p14:creationId xmlns:p14="http://schemas.microsoft.com/office/powerpoint/2010/main" val="35213049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5" r:id="rId4"/>
    <p:sldLayoutId id="2147483684" r:id="rId5"/>
    <p:sldLayoutId id="2147483674" r:id="rId6"/>
    <p:sldLayoutId id="2147483686" r:id="rId7"/>
    <p:sldLayoutId id="2147483675" r:id="rId8"/>
    <p:sldLayoutId id="2147483683" r:id="rId9"/>
  </p:sldLayoutIdLst>
  <p:txStyles>
    <p:titleStyle>
      <a:lvl1pPr algn="l" defTabSz="914332" rtl="0" eaLnBrk="1" latinLnBrk="0" hangingPunct="1">
        <a:lnSpc>
          <a:spcPct val="90000"/>
        </a:lnSpc>
        <a:spcBef>
          <a:spcPct val="0"/>
        </a:spcBef>
        <a:buNone/>
        <a:defRPr sz="4400" b="0" kern="120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248BC-061D-56EB-A391-51CAC1FC6BA8}"/>
            </a:ext>
          </a:extLst>
        </p:cNvPr>
        <p:cNvGrpSpPr/>
        <p:nvPr/>
      </p:nvGrpSpPr>
      <p:grpSpPr>
        <a:xfrm>
          <a:off x="0" y="0"/>
          <a:ext cx="0" cy="0"/>
          <a:chOff x="0" y="0"/>
          <a:chExt cx="0" cy="0"/>
        </a:xfrm>
      </p:grpSpPr>
      <p:sp>
        <p:nvSpPr>
          <p:cNvPr id="6" name="Picture Placeholder 3">
            <a:extLst>
              <a:ext uri="{FF2B5EF4-FFF2-40B4-BE49-F238E27FC236}">
                <a16:creationId xmlns:a16="http://schemas.microsoft.com/office/drawing/2014/main" id="{831516C2-D96B-ABCC-867D-07FF58D44C63}"/>
              </a:ext>
              <a:ext uri="{C183D7F6-B498-43B3-948B-1728B52AA6E4}">
                <adec:decorative xmlns:adec="http://schemas.microsoft.com/office/drawing/2017/decorative" val="1"/>
              </a:ext>
            </a:extLst>
          </p:cNvPr>
          <p:cNvSpPr txBox="1">
            <a:spLocks noChangeAspect="1"/>
          </p:cNvSpPr>
          <p:nvPr/>
        </p:nvSpPr>
        <p:spPr>
          <a:xfrm>
            <a:off x="1" y="759600"/>
            <a:ext cx="12191999" cy="5972126"/>
          </a:xfrm>
          <a:prstGeom prst="rect">
            <a:avLst/>
          </a:prstGeom>
          <a:blipFill dpi="0" rotWithShape="1">
            <a:blip r:embed="rId3" cstate="screen">
              <a:extLst>
                <a:ext uri="{28A0092B-C50C-407E-A947-70E740481C1C}">
                  <a14:useLocalDpi xmlns:a14="http://schemas.microsoft.com/office/drawing/2010/main"/>
                </a:ext>
              </a:extLst>
            </a:blip>
            <a:srcRect/>
            <a:stretch>
              <a:fillRect l="-197" t="-28636" r="-197" b="-9364"/>
            </a:stretch>
          </a:blipFill>
        </p:spPr>
        <p:txBody>
          <a:bodyPr anchor="ctr"/>
          <a:lstStyle>
            <a:lvl1pPr marL="0" indent="0" algn="ctr" defTabSz="914332"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Rounded Rectangle 1">
            <a:extLst>
              <a:ext uri="{FF2B5EF4-FFF2-40B4-BE49-F238E27FC236}">
                <a16:creationId xmlns:a16="http://schemas.microsoft.com/office/drawing/2014/main" id="{3A0C2AD0-7EB8-8F07-3B3D-F73E6EB45A25}"/>
              </a:ext>
              <a:ext uri="{C183D7F6-B498-43B3-948B-1728B52AA6E4}">
                <adec:decorative xmlns:adec="http://schemas.microsoft.com/office/drawing/2017/decorative" val="1"/>
              </a:ext>
            </a:extLst>
          </p:cNvPr>
          <p:cNvSpPr>
            <a:spLocks/>
          </p:cNvSpPr>
          <p:nvPr/>
        </p:nvSpPr>
        <p:spPr>
          <a:xfrm>
            <a:off x="-344245" y="1268750"/>
            <a:ext cx="7278445" cy="1325563"/>
          </a:xfrm>
          <a:prstGeom prst="roundRect">
            <a:avLst>
              <a:gd name="adj" fmla="val 20089"/>
            </a:avLst>
          </a:prstGeom>
          <a:solidFill>
            <a:schemeClr val="bg2">
              <a:alpha val="9037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4" name="Picture 3">
            <a:extLst>
              <a:ext uri="{FF2B5EF4-FFF2-40B4-BE49-F238E27FC236}">
                <a16:creationId xmlns:a16="http://schemas.microsoft.com/office/drawing/2014/main" id="{0647278A-3108-0BBD-3B14-F06D0376A9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p:blipFill>
        <p:spPr>
          <a:xfrm>
            <a:off x="0" y="6731871"/>
            <a:ext cx="12192000" cy="130895"/>
          </a:xfrm>
          <a:prstGeom prst="rect">
            <a:avLst/>
          </a:prstGeom>
        </p:spPr>
      </p:pic>
      <p:sp>
        <p:nvSpPr>
          <p:cNvPr id="5" name="University of Bath_Intro title multiple line&#10;">
            <a:extLst>
              <a:ext uri="{FF2B5EF4-FFF2-40B4-BE49-F238E27FC236}">
                <a16:creationId xmlns:a16="http://schemas.microsoft.com/office/drawing/2014/main" id="{3739F761-8209-B2BB-6AF9-9C6FB23B5FF7}"/>
              </a:ext>
            </a:extLst>
          </p:cNvPr>
          <p:cNvSpPr txBox="1">
            <a:spLocks noGrp="1" noRot="1" noMove="1" noResize="1" noEditPoints="1" noAdjustHandles="1" noChangeArrowheads="1" noChangeShapeType="1"/>
          </p:cNvSpPr>
          <p:nvPr/>
        </p:nvSpPr>
        <p:spPr>
          <a:xfrm>
            <a:off x="335864" y="1576388"/>
            <a:ext cx="6173788" cy="6080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332" rtl="0" eaLnBrk="1" latinLnBrk="0" hangingPunct="1">
              <a:lnSpc>
                <a:spcPct val="90000"/>
              </a:lnSpc>
              <a:spcBef>
                <a:spcPct val="0"/>
              </a:spcBef>
              <a:buNone/>
              <a:defRPr sz="4400" b="0" i="0" kern="120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1000"/>
              </a:spcBef>
              <a:buFont typeface="Arial" panose="020B0604020202020204" pitchFamily="34" charset="0"/>
              <a:buNone/>
              <a:defRPr/>
            </a:pPr>
            <a:r>
              <a:rPr lang="en-GB" dirty="0">
                <a:solidFill>
                  <a:srgbClr val="012D5B"/>
                </a:solidFill>
              </a:rPr>
              <a:t>The </a:t>
            </a:r>
            <a:r>
              <a:rPr lang="en-GB" b="1" dirty="0">
                <a:solidFill>
                  <a:srgbClr val="012D5B"/>
                </a:solidFill>
              </a:rPr>
              <a:t>Bath Award</a:t>
            </a:r>
          </a:p>
        </p:txBody>
      </p:sp>
    </p:spTree>
    <p:extLst>
      <p:ext uri="{BB962C8B-B14F-4D97-AF65-F5344CB8AC3E}">
        <p14:creationId xmlns:p14="http://schemas.microsoft.com/office/powerpoint/2010/main" val="1226556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F4041798-7931-16E6-3663-85A4DE8EF182}"/>
              </a:ext>
            </a:extLst>
          </p:cNvPr>
          <p:cNvSpPr>
            <a:spLocks noGrp="1" noRot="1" noMove="1" noResize="1" noEditPoints="1" noAdjustHandles="1" noChangeArrowheads="1" noChangeShapeType="1"/>
          </p:cNvSpPr>
          <p:nvPr>
            <p:ph type="body" sz="quarter" idx="16"/>
          </p:nvPr>
        </p:nvSpPr>
        <p:spPr>
          <a:xfrm>
            <a:off x="335865" y="2062071"/>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pPr fontAlgn="base">
              <a:lnSpc>
                <a:spcPct val="100000"/>
              </a:lnSpc>
            </a:pPr>
            <a:r>
              <a:rPr lang="en-GB" sz="1600" b="1" dirty="0"/>
              <a:t>A programme</a:t>
            </a:r>
            <a:r>
              <a:rPr lang="en-GB" sz="1600" dirty="0"/>
              <a:t> designed to:</a:t>
            </a:r>
            <a:r>
              <a:rPr lang="en-US" sz="1600" dirty="0"/>
              <a:t>​</a:t>
            </a:r>
          </a:p>
          <a:p>
            <a:pPr marL="285750" indent="-285750" fontAlgn="base">
              <a:lnSpc>
                <a:spcPct val="100000"/>
              </a:lnSpc>
              <a:buFont typeface="Arial" panose="020B0604020202020204" pitchFamily="34" charset="0"/>
              <a:buChar char="•"/>
            </a:pPr>
            <a:r>
              <a:rPr lang="en-GB" sz="1600" dirty="0"/>
              <a:t>help students showcase to employers the key skills they have acquired during their time at university</a:t>
            </a:r>
            <a:r>
              <a:rPr lang="en-US" sz="1600" dirty="0"/>
              <a:t>​</a:t>
            </a:r>
          </a:p>
          <a:p>
            <a:pPr marL="285750" indent="-285750" fontAlgn="base">
              <a:lnSpc>
                <a:spcPct val="100000"/>
              </a:lnSpc>
              <a:buFont typeface="Arial" panose="020B0604020202020204" pitchFamily="34" charset="0"/>
              <a:buChar char="•"/>
            </a:pPr>
            <a:r>
              <a:rPr lang="en-GB" sz="1600" dirty="0"/>
              <a:t>recognise the efforts of students who are carrying out student leader, volunteer, and employment roles</a:t>
            </a:r>
            <a:r>
              <a:rPr lang="en-US" sz="1600" dirty="0"/>
              <a:t>​</a:t>
            </a:r>
          </a:p>
          <a:p>
            <a:pPr marL="285750" indent="-285750" fontAlgn="base">
              <a:lnSpc>
                <a:spcPct val="100000"/>
              </a:lnSpc>
              <a:buFont typeface="Arial" panose="020B0604020202020204" pitchFamily="34" charset="0"/>
              <a:buChar char="•"/>
            </a:pPr>
            <a:r>
              <a:rPr lang="en-GB" sz="1600" dirty="0"/>
              <a:t>empower students to take action and develop employability skills that will support their success </a:t>
            </a:r>
            <a:r>
              <a:rPr lang="en-US" sz="1600" dirty="0"/>
              <a:t>​</a:t>
            </a:r>
          </a:p>
          <a:p>
            <a:pPr fontAlgn="base">
              <a:lnSpc>
                <a:spcPct val="100000"/>
              </a:lnSpc>
            </a:pPr>
            <a:r>
              <a:rPr lang="en-GB" sz="1600" b="1" dirty="0"/>
              <a:t>50 hours </a:t>
            </a:r>
            <a:r>
              <a:rPr lang="en-GB" sz="1600" dirty="0"/>
              <a:t>of student leadership / volunteering /employment activity​</a:t>
            </a:r>
          </a:p>
          <a:p>
            <a:pPr fontAlgn="base">
              <a:lnSpc>
                <a:spcPct val="100000"/>
              </a:lnSpc>
            </a:pPr>
            <a:r>
              <a:rPr lang="en-GB" sz="1600" b="1" dirty="0"/>
              <a:t>+</a:t>
            </a:r>
            <a:r>
              <a:rPr lang="en-US" sz="1600" dirty="0"/>
              <a:t>​</a:t>
            </a:r>
          </a:p>
          <a:p>
            <a:pPr fontAlgn="base">
              <a:lnSpc>
                <a:spcPct val="100000"/>
              </a:lnSpc>
            </a:pPr>
            <a:r>
              <a:rPr lang="en-GB" sz="1600" b="1" dirty="0"/>
              <a:t>12 pieces </a:t>
            </a:r>
            <a:r>
              <a:rPr lang="en-GB" sz="1600" dirty="0"/>
              <a:t>of professional development</a:t>
            </a:r>
            <a:r>
              <a:rPr lang="en-US" sz="1600" dirty="0"/>
              <a:t>​</a:t>
            </a:r>
          </a:p>
          <a:p>
            <a:pPr fontAlgn="base">
              <a:lnSpc>
                <a:spcPct val="100000"/>
              </a:lnSpc>
            </a:pPr>
            <a:r>
              <a:rPr lang="en-GB" sz="1600" b="1" dirty="0"/>
              <a:t>=</a:t>
            </a:r>
            <a:r>
              <a:rPr lang="en-GB" sz="1600" dirty="0"/>
              <a:t> a certificate endorsed by the University and SU you can share with employers.</a:t>
            </a:r>
            <a:endParaRPr lang="en-US" sz="1600" dirty="0"/>
          </a:p>
          <a:p>
            <a:pPr>
              <a:lnSpc>
                <a:spcPct val="100000"/>
              </a:lnSpc>
            </a:pPr>
            <a:endParaRPr lang="en-GB" sz="1100" dirty="0">
              <a:solidFill>
                <a:srgbClr val="012D5B"/>
              </a:solidFill>
              <a:effectLst/>
              <a:latin typeface="Noto Sans" panose="020B0502040504020204" pitchFamily="34" charset="0"/>
            </a:endParaRPr>
          </a:p>
        </p:txBody>
      </p:sp>
      <p:sp>
        <p:nvSpPr>
          <p:cNvPr id="3" name="Content Placeholder 3">
            <a:extLst>
              <a:ext uri="{FF2B5EF4-FFF2-40B4-BE49-F238E27FC236}">
                <a16:creationId xmlns:a16="http://schemas.microsoft.com/office/drawing/2014/main" id="{7EE0192F-2F31-E8A9-0C89-7AF383522420}"/>
              </a:ext>
            </a:extLst>
          </p:cNvPr>
          <p:cNvSpPr txBox="1">
            <a:spLocks noGrp="1" noRot="1" noMove="1" noResize="1" noEditPoints="1" noAdjustHandles="1" noChangeArrowheads="1" noChangeShapeType="1"/>
          </p:cNvSpPr>
          <p:nvPr>
            <p:ph type="title" idx="4294967295"/>
          </p:nvPr>
        </p:nvSpPr>
        <p:spPr>
          <a:xfrm>
            <a:off x="335864" y="1081724"/>
            <a:ext cx="5633136" cy="607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332" rtl="0" eaLnBrk="1" latinLnBrk="0" hangingPunct="1">
              <a:lnSpc>
                <a:spcPct val="90000"/>
              </a:lnSpc>
              <a:spcBef>
                <a:spcPts val="1000"/>
              </a:spcBef>
              <a:buFont typeface="Arial" panose="020B0604020202020204" pitchFamily="34" charset="0"/>
              <a:buNone/>
              <a:defRPr sz="4400" b="0" i="0" kern="120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What </a:t>
            </a:r>
            <a:r>
              <a:rPr kumimoji="0" lang="en-GB" sz="440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it is</a:t>
            </a:r>
          </a:p>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4" name="Picture 3" descr="A yellow and green sign with a trophy inside&#10;&#10;AI-generated content may be incorrect.">
            <a:extLst>
              <a:ext uri="{FF2B5EF4-FFF2-40B4-BE49-F238E27FC236}">
                <a16:creationId xmlns:a16="http://schemas.microsoft.com/office/drawing/2014/main" id="{F66BF95E-D405-410C-3B29-881055AAC03B}"/>
              </a:ext>
            </a:extLst>
          </p:cNvPr>
          <p:cNvPicPr>
            <a:picLocks noChangeAspect="1"/>
          </p:cNvPicPr>
          <p:nvPr/>
        </p:nvPicPr>
        <p:blipFill>
          <a:blip r:embed="rId2"/>
          <a:stretch>
            <a:fillRect/>
          </a:stretch>
        </p:blipFill>
        <p:spPr>
          <a:xfrm>
            <a:off x="7788728" y="2062071"/>
            <a:ext cx="3156857" cy="3946071"/>
          </a:xfrm>
          <a:prstGeom prst="rect">
            <a:avLst/>
          </a:prstGeom>
        </p:spPr>
      </p:pic>
    </p:spTree>
    <p:extLst>
      <p:ext uri="{BB962C8B-B14F-4D97-AF65-F5344CB8AC3E}">
        <p14:creationId xmlns:p14="http://schemas.microsoft.com/office/powerpoint/2010/main" val="702110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9EF05-99DB-693B-01D4-9C84ECB4FC14}"/>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D493705-920A-88E1-C4BA-943090362085}"/>
              </a:ext>
              <a:ext uri="{C183D7F6-B498-43B3-948B-1728B52AA6E4}">
                <adec:decorative xmlns:adec="http://schemas.microsoft.com/office/drawing/2017/decorative" val="1"/>
              </a:ext>
            </a:extLst>
          </p:cNvPr>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t="2026" b="2026"/>
          <a:stretch/>
        </p:blipFill>
        <p:spPr>
          <a:blipFill>
            <a:blip r:embed="rId3"/>
            <a:stretch>
              <a:fillRect t="-29243" r="-1302" b="-52397"/>
            </a:stretch>
          </a:blipFill>
        </p:spPr>
      </p:pic>
      <p:sp>
        <p:nvSpPr>
          <p:cNvPr id="9" name="Text Placeholder 3">
            <a:extLst>
              <a:ext uri="{FF2B5EF4-FFF2-40B4-BE49-F238E27FC236}">
                <a16:creationId xmlns:a16="http://schemas.microsoft.com/office/drawing/2014/main" id="{CA5F85D7-871E-02B7-9F57-6159691D1738}"/>
              </a:ext>
            </a:extLst>
          </p:cNvPr>
          <p:cNvSpPr>
            <a:spLocks noGrp="1" noRot="1" noMove="1" noResize="1" noEditPoints="1" noAdjustHandles="1" noChangeArrowheads="1" noChangeShapeType="1"/>
          </p:cNvSpPr>
          <p:nvPr>
            <p:ph type="body" sz="quarter" idx="16"/>
          </p:nvPr>
        </p:nvSpPr>
        <p:spPr>
          <a:xfrm>
            <a:off x="335865" y="2062071"/>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The award is open to everyone.</a:t>
            </a:r>
          </a:p>
          <a:p>
            <a:r>
              <a:rPr lang="en-GB" dirty="0">
                <a:solidFill>
                  <a:srgbClr val="012D5B"/>
                </a:solidFill>
              </a:rPr>
              <a:t>All students currently studying at the university are eligible to register and take part in the award. Students can be an undergrad or postgrad, be studying on campus or remotely, and be a full- or part-time student. It doesn't matter which course they are studying, the award is open to everyone.</a:t>
            </a:r>
          </a:p>
          <a:p>
            <a:endParaRPr lang="en-GB" dirty="0">
              <a:solidFill>
                <a:srgbClr val="012D5B"/>
              </a:solidFill>
              <a:effectLst/>
              <a:latin typeface="Noto Sans" panose="020B0502040504020204" pitchFamily="34" charset="0"/>
            </a:endParaRPr>
          </a:p>
        </p:txBody>
      </p:sp>
      <p:sp>
        <p:nvSpPr>
          <p:cNvPr id="10" name="Content Placeholder 3">
            <a:extLst>
              <a:ext uri="{FF2B5EF4-FFF2-40B4-BE49-F238E27FC236}">
                <a16:creationId xmlns:a16="http://schemas.microsoft.com/office/drawing/2014/main" id="{649DC26A-AB97-BF62-007C-86DCCAFBE1F2}"/>
              </a:ext>
            </a:extLst>
          </p:cNvPr>
          <p:cNvSpPr txBox="1">
            <a:spLocks noGrp="1" noRot="1" noMove="1" noResize="1" noEditPoints="1" noAdjustHandles="1" noChangeArrowheads="1" noChangeShapeType="1"/>
          </p:cNvSpPr>
          <p:nvPr>
            <p:ph type="title" idx="4294967295"/>
          </p:nvPr>
        </p:nvSpPr>
        <p:spPr>
          <a:xfrm>
            <a:off x="335864" y="1081724"/>
            <a:ext cx="5633136" cy="607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332" rtl="0" eaLnBrk="1" latinLnBrk="0" hangingPunct="1">
              <a:lnSpc>
                <a:spcPct val="90000"/>
              </a:lnSpc>
              <a:spcBef>
                <a:spcPts val="1000"/>
              </a:spcBef>
              <a:buFont typeface="Arial" panose="020B0604020202020204" pitchFamily="34" charset="0"/>
              <a:buNone/>
              <a:defRPr sz="4400" b="0" i="0" kern="120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Who </a:t>
            </a:r>
            <a:r>
              <a:rPr kumimoji="0" lang="en-GB" sz="440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can take part</a:t>
            </a:r>
          </a:p>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476821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8D5FF77C-0D6E-A6BC-F1B2-FB4AC90B92F5}"/>
              </a:ext>
            </a:extLst>
          </p:cNvPr>
          <p:cNvSpPr txBox="1">
            <a:spLocks noGrp="1" noRot="1" noMove="1" noResize="1" noEditPoints="1" noAdjustHandles="1" noChangeArrowheads="1" noChangeShapeType="1"/>
          </p:cNvSpPr>
          <p:nvPr/>
        </p:nvSpPr>
        <p:spPr>
          <a:xfrm>
            <a:off x="335865" y="1897479"/>
            <a:ext cx="11516166" cy="4115991"/>
          </a:xfrm>
          <a:prstGeom prst="rect">
            <a:avLst/>
          </a:prstGeom>
        </p:spPr>
        <p:txBody>
          <a:bodyPr/>
          <a:lstStyle>
            <a:lvl1pPr marL="0" indent="0" algn="l" defTabSz="914332" rtl="0" eaLnBrk="1" latinLnBrk="0" hangingPunct="1">
              <a:lnSpc>
                <a:spcPts val="2600"/>
              </a:lnSpc>
              <a:spcBef>
                <a:spcPts val="1600"/>
              </a:spcBef>
              <a:buFont typeface="Arial" panose="020B0604020202020204" pitchFamily="34" charset="0"/>
              <a:buNone/>
              <a:defRPr sz="2000" kern="1200" baseline="0">
                <a:solidFill>
                  <a:schemeClr val="accent1"/>
                </a:solidFill>
                <a:latin typeface="Noto Sans" panose="020B0502040504020204" pitchFamily="34" charset="0"/>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solidFill>
                  <a:srgbClr val="012D5B"/>
                </a:solidFill>
              </a:rPr>
              <a:t>The Bath Award is open for registrations between 22 September – 1 November 2025. </a:t>
            </a:r>
            <a:r>
              <a:rPr lang="en-GB" i="1" dirty="0">
                <a:solidFill>
                  <a:srgbClr val="012D5B"/>
                </a:solidFill>
              </a:rPr>
              <a:t>(You will not be able to take part this year if you have not registered by 1 November.)</a:t>
            </a:r>
          </a:p>
          <a:p>
            <a:r>
              <a:rPr lang="en-GB" dirty="0">
                <a:solidFill>
                  <a:srgbClr val="012D5B"/>
                </a:solidFill>
              </a:rPr>
              <a:t>Complete your award activities and submit them by </a:t>
            </a:r>
            <a:r>
              <a:rPr lang="en-GB" b="1" dirty="0">
                <a:solidFill>
                  <a:srgbClr val="012D5B"/>
                </a:solidFill>
              </a:rPr>
              <a:t>1 May 2026</a:t>
            </a:r>
            <a:r>
              <a:rPr lang="en-GB" dirty="0">
                <a:solidFill>
                  <a:srgbClr val="012D5B"/>
                </a:solidFill>
              </a:rPr>
              <a:t>. </a:t>
            </a:r>
          </a:p>
          <a:p>
            <a:r>
              <a:rPr lang="en-GB" dirty="0">
                <a:solidFill>
                  <a:srgbClr val="012D5B"/>
                </a:solidFill>
              </a:rPr>
              <a:t>Receive your certificate in </a:t>
            </a:r>
            <a:r>
              <a:rPr lang="en-GB" b="1" dirty="0">
                <a:solidFill>
                  <a:srgbClr val="012D5B"/>
                </a:solidFill>
              </a:rPr>
              <a:t>summer 2026</a:t>
            </a:r>
            <a:r>
              <a:rPr lang="en-GB" dirty="0">
                <a:solidFill>
                  <a:srgbClr val="012D5B"/>
                </a:solidFill>
              </a:rPr>
              <a:t>.</a:t>
            </a:r>
          </a:p>
        </p:txBody>
      </p:sp>
      <p:sp>
        <p:nvSpPr>
          <p:cNvPr id="2" name="Content Placeholder 3">
            <a:extLst>
              <a:ext uri="{FF2B5EF4-FFF2-40B4-BE49-F238E27FC236}">
                <a16:creationId xmlns:a16="http://schemas.microsoft.com/office/drawing/2014/main" id="{D8C6B67D-3EF7-438C-6EF0-BDEBDA70425D}"/>
              </a:ext>
            </a:extLst>
          </p:cNvPr>
          <p:cNvSpPr txBox="1">
            <a:spLocks noGrp="1" noRot="1" noMove="1" noResize="1" noEditPoints="1" noAdjustHandles="1" noChangeArrowheads="1" noChangeShapeType="1"/>
          </p:cNvSpPr>
          <p:nvPr/>
        </p:nvSpPr>
        <p:spPr>
          <a:xfrm>
            <a:off x="335864" y="1081724"/>
            <a:ext cx="5633136" cy="607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332" rtl="0" eaLnBrk="1" latinLnBrk="0" hangingPunct="1">
              <a:lnSpc>
                <a:spcPct val="90000"/>
              </a:lnSpc>
              <a:spcBef>
                <a:spcPts val="1000"/>
              </a:spcBef>
              <a:buFont typeface="Arial" panose="020B0604020202020204" pitchFamily="34" charset="0"/>
              <a:buNone/>
              <a:defRPr sz="4400" b="0" i="0" kern="120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b="1" dirty="0">
                <a:solidFill>
                  <a:srgbClr val="012D5B"/>
                </a:solidFill>
              </a:rPr>
              <a:t>Key </a:t>
            </a:r>
            <a:r>
              <a:rPr lang="en-GB" dirty="0">
                <a:solidFill>
                  <a:srgbClr val="012D5B"/>
                </a:solidFill>
              </a:rPr>
              <a:t>dates</a:t>
            </a:r>
          </a:p>
          <a:p>
            <a:pPr>
              <a:defRPr/>
            </a:pPr>
            <a:endParaRPr lang="en-GB" dirty="0">
              <a:solidFill>
                <a:srgbClr val="012D5B"/>
              </a:solidFill>
            </a:endParaRPr>
          </a:p>
        </p:txBody>
      </p:sp>
    </p:spTree>
    <p:extLst>
      <p:ext uri="{BB962C8B-B14F-4D97-AF65-F5344CB8AC3E}">
        <p14:creationId xmlns:p14="http://schemas.microsoft.com/office/powerpoint/2010/main" val="307648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DB79-3C8F-D3EF-B8C3-93238024D4C3}"/>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28CC6F0-FB15-7789-0264-017A653F71BF}"/>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l="7739" r="7739"/>
          <a:stretch/>
        </p:blipFill>
        <p:spPr>
          <a:blipFill>
            <a:blip r:embed="rId2"/>
            <a:stretch>
              <a:fillRect t="-29243" r="-1302" b="-52397"/>
            </a:stretch>
          </a:blipFill>
        </p:spPr>
      </p:pic>
      <p:sp>
        <p:nvSpPr>
          <p:cNvPr id="11" name="Text Placeholder 3">
            <a:extLst>
              <a:ext uri="{FF2B5EF4-FFF2-40B4-BE49-F238E27FC236}">
                <a16:creationId xmlns:a16="http://schemas.microsoft.com/office/drawing/2014/main" id="{647EFE18-C783-E1E4-2BE1-9A55ACB8B1FA}"/>
              </a:ext>
            </a:extLst>
          </p:cNvPr>
          <p:cNvSpPr>
            <a:spLocks noGrp="1"/>
          </p:cNvSpPr>
          <p:nvPr>
            <p:ph type="body" sz="quarter" idx="16"/>
          </p:nvPr>
        </p:nvSpPr>
        <p:spPr>
          <a:xfrm>
            <a:off x="335865" y="2062071"/>
            <a:ext cx="5760135" cy="929323"/>
          </a:xfrm>
          <a:prstGeom prst="rect">
            <a:avLst/>
          </a:prstGeom>
        </p:spPr>
        <p:txBody>
          <a:bodyPr/>
          <a:lstStyle>
            <a:lvl1pPr marL="0" indent="0" algn="l">
              <a:lnSpc>
                <a:spcPts val="3280"/>
              </a:lnSpc>
              <a:buNone/>
              <a:defRPr sz="2400" baseline="0">
                <a:solidFill>
                  <a:schemeClr val="accent1"/>
                </a:solidFill>
                <a:latin typeface="Noto Sans" panose="020B0502040504020204" pitchFamily="34" charset="0"/>
              </a:defRPr>
            </a:lvl1pPr>
          </a:lstStyle>
          <a:p>
            <a:r>
              <a:rPr lang="en-GB" b="1" dirty="0">
                <a:solidFill>
                  <a:srgbClr val="012D5B"/>
                </a:solidFill>
                <a:effectLst/>
                <a:latin typeface="Noto Sans" panose="020B0502040504020204" pitchFamily="34" charset="0"/>
              </a:rPr>
              <a:t>Everything </a:t>
            </a:r>
            <a:r>
              <a:rPr lang="en-GB" dirty="0">
                <a:solidFill>
                  <a:srgbClr val="012D5B"/>
                </a:solidFill>
                <a:effectLst/>
                <a:latin typeface="Noto Sans" panose="020B0502040504020204" pitchFamily="34" charset="0"/>
              </a:rPr>
              <a:t>you need to know is in </a:t>
            </a:r>
            <a:r>
              <a:rPr lang="en-GB" dirty="0" err="1">
                <a:solidFill>
                  <a:srgbClr val="012D5B"/>
                </a:solidFill>
                <a:effectLst/>
                <a:latin typeface="Noto Sans" panose="020B0502040504020204" pitchFamily="34" charset="0"/>
              </a:rPr>
              <a:t>Unihub</a:t>
            </a:r>
            <a:r>
              <a:rPr lang="en-GB" dirty="0">
                <a:solidFill>
                  <a:srgbClr val="012D5B"/>
                </a:solidFill>
                <a:effectLst/>
                <a:latin typeface="Noto Sans" panose="020B0502040504020204" pitchFamily="34" charset="0"/>
              </a:rPr>
              <a:t> or search ‘the Bath Award’ on the website.</a:t>
            </a:r>
          </a:p>
        </p:txBody>
      </p:sp>
      <p:sp>
        <p:nvSpPr>
          <p:cNvPr id="2" name="Content Placeholder 3">
            <a:extLst>
              <a:ext uri="{FF2B5EF4-FFF2-40B4-BE49-F238E27FC236}">
                <a16:creationId xmlns:a16="http://schemas.microsoft.com/office/drawing/2014/main" id="{2B18DB90-7BE0-7908-0B0E-3F1DAA573B50}"/>
              </a:ext>
            </a:extLst>
          </p:cNvPr>
          <p:cNvSpPr txBox="1">
            <a:spLocks noGrp="1"/>
          </p:cNvSpPr>
          <p:nvPr>
            <p:ph type="title" idx="4294967295"/>
          </p:nvPr>
        </p:nvSpPr>
        <p:spPr>
          <a:xfrm>
            <a:off x="335864" y="1081724"/>
            <a:ext cx="5633136" cy="6073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332" rtl="0" eaLnBrk="1" latinLnBrk="0" hangingPunct="1">
              <a:lnSpc>
                <a:spcPct val="90000"/>
              </a:lnSpc>
              <a:spcBef>
                <a:spcPts val="1000"/>
              </a:spcBef>
              <a:buFont typeface="Arial" panose="020B0604020202020204" pitchFamily="34" charset="0"/>
              <a:buNone/>
              <a:defRPr sz="4400" b="0" i="0" kern="1200" baseline="0">
                <a:solidFill>
                  <a:schemeClr val="accent1"/>
                </a:solidFill>
                <a:latin typeface="Noto Sans" panose="020B0502040504020204" pitchFamily="34" charset="0"/>
                <a:ea typeface="Noto Sans" panose="020B0502040504020204" pitchFamily="34" charset="0"/>
                <a:cs typeface="Noto Sans" panose="020B0502040504020204" pitchFamily="34" charset="0"/>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400" b="1"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Find out </a:t>
            </a:r>
            <a:r>
              <a:rPr kumimoji="0" lang="en-GB" sz="440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rPr>
              <a:t>more</a:t>
            </a:r>
          </a:p>
          <a:p>
            <a:pPr marL="0" marR="0" lvl="0" indent="0" algn="l" defTabSz="914332"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4400" b="0" i="0" u="none" strike="noStrike" kern="1200" cap="none" spc="0" normalizeH="0" baseline="0" noProof="0" dirty="0">
              <a:ln>
                <a:noFill/>
              </a:ln>
              <a:solidFill>
                <a:srgbClr val="012D5B"/>
              </a:solidFill>
              <a:effectLst/>
              <a:uLnTx/>
              <a:uFillTx/>
              <a:latin typeface="Noto Sans" panose="020B0502040504020204" pitchFamily="34" charset="0"/>
              <a:ea typeface="Noto Sans" panose="020B0502040504020204" pitchFamily="34" charset="0"/>
              <a:cs typeface="Noto Sans" panose="020B0502040504020204" pitchFamily="34" charset="0"/>
            </a:endParaRPr>
          </a:p>
        </p:txBody>
      </p:sp>
      <p:pic>
        <p:nvPicPr>
          <p:cNvPr id="6" name="Picture 5" descr="A qr code on a white background&#10;&#10;AI-generated content may be incorrect.">
            <a:extLst>
              <a:ext uri="{FF2B5EF4-FFF2-40B4-BE49-F238E27FC236}">
                <a16:creationId xmlns:a16="http://schemas.microsoft.com/office/drawing/2014/main" id="{35E74BE6-F758-2693-0708-9B2EF0260714}"/>
              </a:ext>
            </a:extLst>
          </p:cNvPr>
          <p:cNvPicPr>
            <a:picLocks noChangeAspect="1"/>
          </p:cNvPicPr>
          <p:nvPr/>
        </p:nvPicPr>
        <p:blipFill>
          <a:blip r:embed="rId3"/>
          <a:stretch>
            <a:fillRect/>
          </a:stretch>
        </p:blipFill>
        <p:spPr>
          <a:xfrm>
            <a:off x="1560318" y="3429000"/>
            <a:ext cx="2921876" cy="2921876"/>
          </a:xfrm>
          <a:prstGeom prst="rect">
            <a:avLst/>
          </a:prstGeom>
        </p:spPr>
      </p:pic>
    </p:spTree>
    <p:extLst>
      <p:ext uri="{BB962C8B-B14F-4D97-AF65-F5344CB8AC3E}">
        <p14:creationId xmlns:p14="http://schemas.microsoft.com/office/powerpoint/2010/main" val="9623808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g"/></Relationships>
</file>

<file path=ppt/theme/_rels/theme2.xml.rels><?xml version="1.0" encoding="UTF-8" standalone="yes"?>
<Relationships xmlns="http://schemas.openxmlformats.org/package/2006/relationships"><Relationship Id="rId1" Type="http://schemas.openxmlformats.org/officeDocument/2006/relationships/image" Target="../media/image1.jpg"/></Relationships>
</file>

<file path=ppt/theme/theme1.xml><?xml version="1.0" encoding="utf-8"?>
<a:theme xmlns:a="http://schemas.openxmlformats.org/drawingml/2006/main" name="Office Theme">
  <a:themeElements>
    <a:clrScheme name="Core Bath palette 1">
      <a:dk1>
        <a:srgbClr val="000000"/>
      </a:dk1>
      <a:lt1>
        <a:srgbClr val="FFFFFF"/>
      </a:lt1>
      <a:dk2>
        <a:srgbClr val="0E2841"/>
      </a:dk2>
      <a:lt2>
        <a:srgbClr val="FEFFFF"/>
      </a:lt2>
      <a:accent1>
        <a:srgbClr val="012C5B"/>
      </a:accent1>
      <a:accent2>
        <a:srgbClr val="62FFD9"/>
      </a:accent2>
      <a:accent3>
        <a:srgbClr val="33B8B9"/>
      </a:accent3>
      <a:accent4>
        <a:srgbClr val="0093D9"/>
      </a:accent4>
      <a:accent5>
        <a:srgbClr val="EB4F38"/>
      </a:accent5>
      <a:accent6>
        <a:srgbClr val="FAB92E"/>
      </a:accent6>
      <a:hlink>
        <a:srgbClr val="0800FF"/>
      </a:hlink>
      <a:folHlink>
        <a:srgbClr val="9800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6631"/>
          </a:stretch>
        </a:blip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oB core template_16.9_2025_v2.8 - accessible version" id="{E79E3041-DE1B-E84E-B560-CD116105C67E}" vid="{07D6A766-6AD7-974F-A450-2064085D4CA1}"/>
    </a:ext>
  </a:extLst>
</a:theme>
</file>

<file path=ppt/theme/theme2.xml><?xml version="1.0" encoding="utf-8"?>
<a:theme xmlns:a="http://schemas.openxmlformats.org/drawingml/2006/main" name="1_Office Theme">
  <a:themeElements>
    <a:clrScheme name="Core Bath palette 1">
      <a:dk1>
        <a:srgbClr val="000000"/>
      </a:dk1>
      <a:lt1>
        <a:srgbClr val="FFFFFF"/>
      </a:lt1>
      <a:dk2>
        <a:srgbClr val="0E2841"/>
      </a:dk2>
      <a:lt2>
        <a:srgbClr val="FEFFFF"/>
      </a:lt2>
      <a:accent1>
        <a:srgbClr val="012C5B"/>
      </a:accent1>
      <a:accent2>
        <a:srgbClr val="62FFD9"/>
      </a:accent2>
      <a:accent3>
        <a:srgbClr val="33B8B9"/>
      </a:accent3>
      <a:accent4>
        <a:srgbClr val="0093D9"/>
      </a:accent4>
      <a:accent5>
        <a:srgbClr val="EB4F38"/>
      </a:accent5>
      <a:accent6>
        <a:srgbClr val="FAB92E"/>
      </a:accent6>
      <a:hlink>
        <a:srgbClr val="0800FF"/>
      </a:hlink>
      <a:folHlink>
        <a:srgbClr val="9800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6631"/>
          </a:stretch>
        </a:blip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oB core template_16.9_2025_v2.8 - accessible version" id="{E79E3041-DE1B-E84E-B560-CD116105C67E}" vid="{58620F53-31CA-4E4B-98D9-D9A41FBF071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UoB_core_template_16.9_2025_v2.8_-_accessible_version</Template>
  <TotalTime>67</TotalTime>
  <Words>243</Words>
  <Application>Microsoft Office PowerPoint</Application>
  <PresentationFormat>Widescreen</PresentationFormat>
  <Paragraphs>20</Paragraphs>
  <Slides>5</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vt:i4>
      </vt:variant>
    </vt:vector>
  </HeadingPairs>
  <TitlesOfParts>
    <vt:vector size="10" baseType="lpstr">
      <vt:lpstr>Aptos</vt:lpstr>
      <vt:lpstr>Arial</vt:lpstr>
      <vt:lpstr>Noto Sans</vt:lpstr>
      <vt:lpstr>Office Theme</vt:lpstr>
      <vt:lpstr>1_Office Theme</vt:lpstr>
      <vt:lpstr>PowerPoint Presentation</vt:lpstr>
      <vt:lpstr>What it is </vt:lpstr>
      <vt:lpstr>Who can take part </vt:lpstr>
      <vt:lpstr>PowerPoint Presentation</vt:lpstr>
      <vt:lpstr>Find out more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Kyra Ings</dc:creator>
  <cp:lastModifiedBy>Kyra Ings</cp:lastModifiedBy>
  <cp:revision>2</cp:revision>
  <dcterms:created xsi:type="dcterms:W3CDTF">2025-09-10T12:53:48Z</dcterms:created>
  <dcterms:modified xsi:type="dcterms:W3CDTF">2025-09-10T15:32:10Z</dcterms:modified>
</cp:coreProperties>
</file>