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2" r:id="rId2"/>
    <p:sldMasterId id="2147483648" r:id="rId3"/>
  </p:sldMasterIdLst>
  <p:notesMasterIdLst>
    <p:notesMasterId r:id="rId18"/>
  </p:notesMasterIdLst>
  <p:sldIdLst>
    <p:sldId id="257" r:id="rId4"/>
    <p:sldId id="334" r:id="rId5"/>
    <p:sldId id="324" r:id="rId6"/>
    <p:sldId id="325" r:id="rId7"/>
    <p:sldId id="326" r:id="rId8"/>
    <p:sldId id="327" r:id="rId9"/>
    <p:sldId id="335" r:id="rId10"/>
    <p:sldId id="329" r:id="rId11"/>
    <p:sldId id="330" r:id="rId12"/>
    <p:sldId id="331" r:id="rId13"/>
    <p:sldId id="332" r:id="rId14"/>
    <p:sldId id="333" r:id="rId15"/>
    <p:sldId id="336" r:id="rId16"/>
    <p:sldId id="25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8E368B-FFFE-4553-9EB8-3A8099FC6635}" v="39" dt="2023-01-26T16:16:58.5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59107" autoAdjust="0"/>
  </p:normalViewPr>
  <p:slideViewPr>
    <p:cSldViewPr snapToGrid="0">
      <p:cViewPr varScale="1">
        <p:scale>
          <a:sx n="67" d="100"/>
          <a:sy n="67" d="100"/>
        </p:scale>
        <p:origin x="21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Roberts" userId="2ac94d79-6372-4db9-9f3f-ca8e881da8d7" providerId="ADAL" clId="{428E368B-FFFE-4553-9EB8-3A8099FC6635}"/>
    <pc:docChg chg="undo custSel addSld delSld modSld sldOrd">
      <pc:chgData name="Anna Roberts" userId="2ac94d79-6372-4db9-9f3f-ca8e881da8d7" providerId="ADAL" clId="{428E368B-FFFE-4553-9EB8-3A8099FC6635}" dt="2023-01-26T16:16:58.577" v="268" actId="207"/>
      <pc:docMkLst>
        <pc:docMk/>
      </pc:docMkLst>
      <pc:sldChg chg="addSp modSp mod">
        <pc:chgData name="Anna Roberts" userId="2ac94d79-6372-4db9-9f3f-ca8e881da8d7" providerId="ADAL" clId="{428E368B-FFFE-4553-9EB8-3A8099FC6635}" dt="2023-01-26T15:40:04.087" v="259" actId="20577"/>
        <pc:sldMkLst>
          <pc:docMk/>
          <pc:sldMk cId="3289420726" sldId="257"/>
        </pc:sldMkLst>
        <pc:spChg chg="mod">
          <ac:chgData name="Anna Roberts" userId="2ac94d79-6372-4db9-9f3f-ca8e881da8d7" providerId="ADAL" clId="{428E368B-FFFE-4553-9EB8-3A8099FC6635}" dt="2023-01-26T15:06:22.061" v="75" actId="113"/>
          <ac:spMkLst>
            <pc:docMk/>
            <pc:sldMk cId="3289420726" sldId="257"/>
            <ac:spMk id="2" creationId="{C24F6081-5924-4C04-85BF-1C7E64B2C883}"/>
          </ac:spMkLst>
        </pc:spChg>
        <pc:spChg chg="mod">
          <ac:chgData name="Anna Roberts" userId="2ac94d79-6372-4db9-9f3f-ca8e881da8d7" providerId="ADAL" clId="{428E368B-FFFE-4553-9EB8-3A8099FC6635}" dt="2023-01-26T15:06:15.086" v="74" actId="207"/>
          <ac:spMkLst>
            <pc:docMk/>
            <pc:sldMk cId="3289420726" sldId="257"/>
            <ac:spMk id="3" creationId="{129F2534-FEF8-4126-8B63-4C8BB08D5335}"/>
          </ac:spMkLst>
        </pc:spChg>
        <pc:spChg chg="add mod">
          <ac:chgData name="Anna Roberts" userId="2ac94d79-6372-4db9-9f3f-ca8e881da8d7" providerId="ADAL" clId="{428E368B-FFFE-4553-9EB8-3A8099FC6635}" dt="2023-01-26T15:40:04.087" v="259" actId="20577"/>
          <ac:spMkLst>
            <pc:docMk/>
            <pc:sldMk cId="3289420726" sldId="257"/>
            <ac:spMk id="5" creationId="{5A1D70BF-0550-4F96-9EDF-C4F321663FC0}"/>
          </ac:spMkLst>
        </pc:spChg>
      </pc:sldChg>
      <pc:sldChg chg="del">
        <pc:chgData name="Anna Roberts" userId="2ac94d79-6372-4db9-9f3f-ca8e881da8d7" providerId="ADAL" clId="{428E368B-FFFE-4553-9EB8-3A8099FC6635}" dt="2023-01-26T15:03:49.832" v="11" actId="47"/>
        <pc:sldMkLst>
          <pc:docMk/>
          <pc:sldMk cId="1617011467" sldId="323"/>
        </pc:sldMkLst>
      </pc:sldChg>
      <pc:sldChg chg="modAnim">
        <pc:chgData name="Anna Roberts" userId="2ac94d79-6372-4db9-9f3f-ca8e881da8d7" providerId="ADAL" clId="{428E368B-FFFE-4553-9EB8-3A8099FC6635}" dt="2023-01-26T15:39:18.751" v="252"/>
        <pc:sldMkLst>
          <pc:docMk/>
          <pc:sldMk cId="3925109148" sldId="324"/>
        </pc:sldMkLst>
      </pc:sldChg>
      <pc:sldChg chg="addSp modSp mod modAnim modNotesTx">
        <pc:chgData name="Anna Roberts" userId="2ac94d79-6372-4db9-9f3f-ca8e881da8d7" providerId="ADAL" clId="{428E368B-FFFE-4553-9EB8-3A8099FC6635}" dt="2023-01-26T15:35:28.453" v="168"/>
        <pc:sldMkLst>
          <pc:docMk/>
          <pc:sldMk cId="2747227838" sldId="325"/>
        </pc:sldMkLst>
        <pc:spChg chg="mod">
          <ac:chgData name="Anna Roberts" userId="2ac94d79-6372-4db9-9f3f-ca8e881da8d7" providerId="ADAL" clId="{428E368B-FFFE-4553-9EB8-3A8099FC6635}" dt="2023-01-26T15:34:54.781" v="161"/>
          <ac:spMkLst>
            <pc:docMk/>
            <pc:sldMk cId="2747227838" sldId="325"/>
            <ac:spMk id="3" creationId="{49EF02BA-25BB-4D7B-AE2C-C6C5C4A35C0A}"/>
          </ac:spMkLst>
        </pc:spChg>
        <pc:spChg chg="add mod">
          <ac:chgData name="Anna Roberts" userId="2ac94d79-6372-4db9-9f3f-ca8e881da8d7" providerId="ADAL" clId="{428E368B-FFFE-4553-9EB8-3A8099FC6635}" dt="2023-01-26T15:35:23.076" v="167" actId="14100"/>
          <ac:spMkLst>
            <pc:docMk/>
            <pc:sldMk cId="2747227838" sldId="325"/>
            <ac:spMk id="7" creationId="{38E63594-DCAC-4A67-8305-0874D5D0066D}"/>
          </ac:spMkLst>
        </pc:spChg>
        <pc:picChg chg="mod">
          <ac:chgData name="Anna Roberts" userId="2ac94d79-6372-4db9-9f3f-ca8e881da8d7" providerId="ADAL" clId="{428E368B-FFFE-4553-9EB8-3A8099FC6635}" dt="2023-01-26T15:08:07.381" v="83" actId="1076"/>
          <ac:picMkLst>
            <pc:docMk/>
            <pc:sldMk cId="2747227838" sldId="325"/>
            <ac:picMk id="18" creationId="{877673E6-DF1E-477E-84D1-3F179883666D}"/>
          </ac:picMkLst>
        </pc:picChg>
      </pc:sldChg>
      <pc:sldChg chg="addSp modSp mod modAnim">
        <pc:chgData name="Anna Roberts" userId="2ac94d79-6372-4db9-9f3f-ca8e881da8d7" providerId="ADAL" clId="{428E368B-FFFE-4553-9EB8-3A8099FC6635}" dt="2023-01-26T16:16:58.577" v="268" actId="207"/>
        <pc:sldMkLst>
          <pc:docMk/>
          <pc:sldMk cId="440665512" sldId="326"/>
        </pc:sldMkLst>
        <pc:spChg chg="mod">
          <ac:chgData name="Anna Roberts" userId="2ac94d79-6372-4db9-9f3f-ca8e881da8d7" providerId="ADAL" clId="{428E368B-FFFE-4553-9EB8-3A8099FC6635}" dt="2023-01-26T16:16:58.577" v="268" actId="207"/>
          <ac:spMkLst>
            <pc:docMk/>
            <pc:sldMk cId="440665512" sldId="326"/>
            <ac:spMk id="2" creationId="{6111156A-F353-48B2-8F1C-30EF548AE8D7}"/>
          </ac:spMkLst>
        </pc:spChg>
        <pc:spChg chg="add mod">
          <ac:chgData name="Anna Roberts" userId="2ac94d79-6372-4db9-9f3f-ca8e881da8d7" providerId="ADAL" clId="{428E368B-FFFE-4553-9EB8-3A8099FC6635}" dt="2023-01-26T15:08:52.813" v="94" actId="1076"/>
          <ac:spMkLst>
            <pc:docMk/>
            <pc:sldMk cId="440665512" sldId="326"/>
            <ac:spMk id="6" creationId="{8AFF2A3C-8B06-4078-9224-333B290996DD}"/>
          </ac:spMkLst>
        </pc:spChg>
        <pc:spChg chg="add mod">
          <ac:chgData name="Anna Roberts" userId="2ac94d79-6372-4db9-9f3f-ca8e881da8d7" providerId="ADAL" clId="{428E368B-FFFE-4553-9EB8-3A8099FC6635}" dt="2023-01-26T15:09:21.015" v="101" actId="207"/>
          <ac:spMkLst>
            <pc:docMk/>
            <pc:sldMk cId="440665512" sldId="326"/>
            <ac:spMk id="8" creationId="{73622F89-F22C-4719-936B-B8C6529044D2}"/>
          </ac:spMkLst>
        </pc:spChg>
        <pc:picChg chg="mod">
          <ac:chgData name="Anna Roberts" userId="2ac94d79-6372-4db9-9f3f-ca8e881da8d7" providerId="ADAL" clId="{428E368B-FFFE-4553-9EB8-3A8099FC6635}" dt="2023-01-26T15:08:52.813" v="94" actId="1076"/>
          <ac:picMkLst>
            <pc:docMk/>
            <pc:sldMk cId="440665512" sldId="326"/>
            <ac:picMk id="9" creationId="{C1287461-A0FE-4941-8128-404D2DD396C8}"/>
          </ac:picMkLst>
        </pc:picChg>
        <pc:picChg chg="mod">
          <ac:chgData name="Anna Roberts" userId="2ac94d79-6372-4db9-9f3f-ca8e881da8d7" providerId="ADAL" clId="{428E368B-FFFE-4553-9EB8-3A8099FC6635}" dt="2023-01-26T15:08:52.813" v="94" actId="1076"/>
          <ac:picMkLst>
            <pc:docMk/>
            <pc:sldMk cId="440665512" sldId="326"/>
            <ac:picMk id="11" creationId="{449FC26F-51DF-4054-94B5-81E035789ACF}"/>
          </ac:picMkLst>
        </pc:picChg>
      </pc:sldChg>
      <pc:sldChg chg="addSp delSp modSp mod setBg">
        <pc:chgData name="Anna Roberts" userId="2ac94d79-6372-4db9-9f3f-ca8e881da8d7" providerId="ADAL" clId="{428E368B-FFFE-4553-9EB8-3A8099FC6635}" dt="2023-01-26T15:03:10.944" v="6" actId="26606"/>
        <pc:sldMkLst>
          <pc:docMk/>
          <pc:sldMk cId="68091903" sldId="327"/>
        </pc:sldMkLst>
        <pc:spChg chg="del">
          <ac:chgData name="Anna Roberts" userId="2ac94d79-6372-4db9-9f3f-ca8e881da8d7" providerId="ADAL" clId="{428E368B-FFFE-4553-9EB8-3A8099FC6635}" dt="2023-01-26T15:01:45.953" v="1" actId="26606"/>
          <ac:spMkLst>
            <pc:docMk/>
            <pc:sldMk cId="68091903" sldId="327"/>
            <ac:spMk id="3" creationId="{D8EDA992-E27A-4A8D-AD5F-CA4270075D0C}"/>
          </ac:spMkLst>
        </pc:spChg>
        <pc:spChg chg="mod ord">
          <ac:chgData name="Anna Roberts" userId="2ac94d79-6372-4db9-9f3f-ca8e881da8d7" providerId="ADAL" clId="{428E368B-FFFE-4553-9EB8-3A8099FC6635}" dt="2023-01-26T15:03:10.944" v="6" actId="26606"/>
          <ac:spMkLst>
            <pc:docMk/>
            <pc:sldMk cId="68091903" sldId="327"/>
            <ac:spMk id="6" creationId="{A7CF0F45-3C74-4EB8-AD30-A1C88476C554}"/>
          </ac:spMkLst>
        </pc:spChg>
        <pc:spChg chg="add del mod">
          <ac:chgData name="Anna Roberts" userId="2ac94d79-6372-4db9-9f3f-ca8e881da8d7" providerId="ADAL" clId="{428E368B-FFFE-4553-9EB8-3A8099FC6635}" dt="2023-01-26T15:03:09.186" v="5" actId="931"/>
          <ac:spMkLst>
            <pc:docMk/>
            <pc:sldMk cId="68091903" sldId="327"/>
            <ac:spMk id="9" creationId="{B3E476A5-C1C7-48D3-80CD-BD0222C398F3}"/>
          </ac:spMkLst>
        </pc:spChg>
        <pc:spChg chg="add del">
          <ac:chgData name="Anna Roberts" userId="2ac94d79-6372-4db9-9f3f-ca8e881da8d7" providerId="ADAL" clId="{428E368B-FFFE-4553-9EB8-3A8099FC6635}" dt="2023-01-26T15:03:10.944" v="6" actId="26606"/>
          <ac:spMkLst>
            <pc:docMk/>
            <pc:sldMk cId="68091903" sldId="327"/>
            <ac:spMk id="10" creationId="{37C89E4B-3C9F-44B9-8B86-D9E3D112D8EC}"/>
          </ac:spMkLst>
        </pc:spChg>
        <pc:spChg chg="add">
          <ac:chgData name="Anna Roberts" userId="2ac94d79-6372-4db9-9f3f-ca8e881da8d7" providerId="ADAL" clId="{428E368B-FFFE-4553-9EB8-3A8099FC6635}" dt="2023-01-26T15:03:10.944" v="6" actId="26606"/>
          <ac:spMkLst>
            <pc:docMk/>
            <pc:sldMk cId="68091903" sldId="327"/>
            <ac:spMk id="22" creationId="{37C89E4B-3C9F-44B9-8B86-D9E3D112D8EC}"/>
          </ac:spMkLst>
        </pc:spChg>
        <pc:picChg chg="del">
          <ac:chgData name="Anna Roberts" userId="2ac94d79-6372-4db9-9f3f-ca8e881da8d7" providerId="ADAL" clId="{428E368B-FFFE-4553-9EB8-3A8099FC6635}" dt="2023-01-26T15:01:41.645" v="0" actId="478"/>
          <ac:picMkLst>
            <pc:docMk/>
            <pc:sldMk cId="68091903" sldId="327"/>
            <ac:picMk id="4" creationId="{6B3F8677-FD44-4D18-8400-56AE3686A44E}"/>
          </ac:picMkLst>
        </pc:picChg>
        <pc:picChg chg="del mod">
          <ac:chgData name="Anna Roberts" userId="2ac94d79-6372-4db9-9f3f-ca8e881da8d7" providerId="ADAL" clId="{428E368B-FFFE-4553-9EB8-3A8099FC6635}" dt="2023-01-26T15:02:02.387" v="2" actId="478"/>
          <ac:picMkLst>
            <pc:docMk/>
            <pc:sldMk cId="68091903" sldId="327"/>
            <ac:picMk id="8" creationId="{1B646D3A-1B6C-4E95-9D37-B6676F0DB8DC}"/>
          </ac:picMkLst>
        </pc:picChg>
        <pc:picChg chg="add mod">
          <ac:chgData name="Anna Roberts" userId="2ac94d79-6372-4db9-9f3f-ca8e881da8d7" providerId="ADAL" clId="{428E368B-FFFE-4553-9EB8-3A8099FC6635}" dt="2023-01-26T15:03:10.944" v="6" actId="26606"/>
          <ac:picMkLst>
            <pc:docMk/>
            <pc:sldMk cId="68091903" sldId="327"/>
            <ac:picMk id="14" creationId="{FA56F004-4F4E-46D0-82BD-F216B7E6AE6E}"/>
          </ac:picMkLst>
        </pc:picChg>
        <pc:picChg chg="add del mod">
          <ac:chgData name="Anna Roberts" userId="2ac94d79-6372-4db9-9f3f-ca8e881da8d7" providerId="ADAL" clId="{428E368B-FFFE-4553-9EB8-3A8099FC6635}" dt="2023-01-26T15:02:04.680" v="4"/>
          <ac:picMkLst>
            <pc:docMk/>
            <pc:sldMk cId="68091903" sldId="327"/>
            <ac:picMk id="16" creationId="{26D9F5D3-D329-45C9-927B-688759F25B7F}"/>
          </ac:picMkLst>
        </pc:picChg>
        <pc:cxnChg chg="add del">
          <ac:chgData name="Anna Roberts" userId="2ac94d79-6372-4db9-9f3f-ca8e881da8d7" providerId="ADAL" clId="{428E368B-FFFE-4553-9EB8-3A8099FC6635}" dt="2023-01-26T15:03:10.944" v="6" actId="26606"/>
          <ac:cxnSpMkLst>
            <pc:docMk/>
            <pc:sldMk cId="68091903" sldId="327"/>
            <ac:cxnSpMk id="11" creationId="{AA2EAA10-076F-46BD-8F0F-B9A2FB77A85C}"/>
          </ac:cxnSpMkLst>
        </pc:cxnChg>
        <pc:cxnChg chg="add del">
          <ac:chgData name="Anna Roberts" userId="2ac94d79-6372-4db9-9f3f-ca8e881da8d7" providerId="ADAL" clId="{428E368B-FFFE-4553-9EB8-3A8099FC6635}" dt="2023-01-26T15:03:10.944" v="6" actId="26606"/>
          <ac:cxnSpMkLst>
            <pc:docMk/>
            <pc:sldMk cId="68091903" sldId="327"/>
            <ac:cxnSpMk id="17" creationId="{D891E407-403B-4764-86C9-33A56D3BCAA3}"/>
          </ac:cxnSpMkLst>
        </pc:cxnChg>
        <pc:cxnChg chg="add">
          <ac:chgData name="Anna Roberts" userId="2ac94d79-6372-4db9-9f3f-ca8e881da8d7" providerId="ADAL" clId="{428E368B-FFFE-4553-9EB8-3A8099FC6635}" dt="2023-01-26T15:03:10.944" v="6" actId="26606"/>
          <ac:cxnSpMkLst>
            <pc:docMk/>
            <pc:sldMk cId="68091903" sldId="327"/>
            <ac:cxnSpMk id="24" creationId="{AA2EAA10-076F-46BD-8F0F-B9A2FB77A85C}"/>
          </ac:cxnSpMkLst>
        </pc:cxnChg>
        <pc:cxnChg chg="add">
          <ac:chgData name="Anna Roberts" userId="2ac94d79-6372-4db9-9f3f-ca8e881da8d7" providerId="ADAL" clId="{428E368B-FFFE-4553-9EB8-3A8099FC6635}" dt="2023-01-26T15:03:10.944" v="6" actId="26606"/>
          <ac:cxnSpMkLst>
            <pc:docMk/>
            <pc:sldMk cId="68091903" sldId="327"/>
            <ac:cxnSpMk id="26" creationId="{D891E407-403B-4764-86C9-33A56D3BCAA3}"/>
          </ac:cxnSpMkLst>
        </pc:cxnChg>
      </pc:sldChg>
      <pc:sldChg chg="modSp mod modClrScheme chgLayout">
        <pc:chgData name="Anna Roberts" userId="2ac94d79-6372-4db9-9f3f-ca8e881da8d7" providerId="ADAL" clId="{428E368B-FFFE-4553-9EB8-3A8099FC6635}" dt="2023-01-26T15:12:44.177" v="140" actId="700"/>
        <pc:sldMkLst>
          <pc:docMk/>
          <pc:sldMk cId="1182072921" sldId="329"/>
        </pc:sldMkLst>
        <pc:spChg chg="mod ord">
          <ac:chgData name="Anna Roberts" userId="2ac94d79-6372-4db9-9f3f-ca8e881da8d7" providerId="ADAL" clId="{428E368B-FFFE-4553-9EB8-3A8099FC6635}" dt="2023-01-26T15:12:44.177" v="140" actId="700"/>
          <ac:spMkLst>
            <pc:docMk/>
            <pc:sldMk cId="1182072921" sldId="329"/>
            <ac:spMk id="2" creationId="{B48D33E5-8BFA-4653-A731-7D63C73658EF}"/>
          </ac:spMkLst>
        </pc:spChg>
        <pc:spChg chg="mod ord">
          <ac:chgData name="Anna Roberts" userId="2ac94d79-6372-4db9-9f3f-ca8e881da8d7" providerId="ADAL" clId="{428E368B-FFFE-4553-9EB8-3A8099FC6635}" dt="2023-01-26T15:12:44.177" v="140" actId="700"/>
          <ac:spMkLst>
            <pc:docMk/>
            <pc:sldMk cId="1182072921" sldId="329"/>
            <ac:spMk id="5" creationId="{7B81D8FC-F66A-49D0-8999-2A4A3BCBE47A}"/>
          </ac:spMkLst>
        </pc:spChg>
        <pc:spChg chg="mod ord">
          <ac:chgData name="Anna Roberts" userId="2ac94d79-6372-4db9-9f3f-ca8e881da8d7" providerId="ADAL" clId="{428E368B-FFFE-4553-9EB8-3A8099FC6635}" dt="2023-01-26T15:12:44.177" v="140" actId="700"/>
          <ac:spMkLst>
            <pc:docMk/>
            <pc:sldMk cId="1182072921" sldId="329"/>
            <ac:spMk id="14" creationId="{185551C5-3E04-4149-84F8-A8524B9F9EFE}"/>
          </ac:spMkLst>
        </pc:spChg>
        <pc:spChg chg="mod ord">
          <ac:chgData name="Anna Roberts" userId="2ac94d79-6372-4db9-9f3f-ca8e881da8d7" providerId="ADAL" clId="{428E368B-FFFE-4553-9EB8-3A8099FC6635}" dt="2023-01-26T15:12:44.177" v="140" actId="700"/>
          <ac:spMkLst>
            <pc:docMk/>
            <pc:sldMk cId="1182072921" sldId="329"/>
            <ac:spMk id="16" creationId="{84276CEF-C7A3-4DC2-81B4-58565D7215AE}"/>
          </ac:spMkLst>
        </pc:spChg>
        <pc:spChg chg="mod ord">
          <ac:chgData name="Anna Roberts" userId="2ac94d79-6372-4db9-9f3f-ca8e881da8d7" providerId="ADAL" clId="{428E368B-FFFE-4553-9EB8-3A8099FC6635}" dt="2023-01-26T15:12:44.177" v="140" actId="700"/>
          <ac:spMkLst>
            <pc:docMk/>
            <pc:sldMk cId="1182072921" sldId="329"/>
            <ac:spMk id="17" creationId="{A0E99E26-EC4D-473F-BE96-9D8DB9DFD9DF}"/>
          </ac:spMkLst>
        </pc:spChg>
        <pc:spChg chg="mod ord">
          <ac:chgData name="Anna Roberts" userId="2ac94d79-6372-4db9-9f3f-ca8e881da8d7" providerId="ADAL" clId="{428E368B-FFFE-4553-9EB8-3A8099FC6635}" dt="2023-01-26T15:12:44.177" v="140" actId="700"/>
          <ac:spMkLst>
            <pc:docMk/>
            <pc:sldMk cId="1182072921" sldId="329"/>
            <ac:spMk id="29" creationId="{532BEC6D-D738-45D2-9E6D-05BF0DA75CB5}"/>
          </ac:spMkLst>
        </pc:spChg>
      </pc:sldChg>
      <pc:sldChg chg="addSp modSp mod modAnim">
        <pc:chgData name="Anna Roberts" userId="2ac94d79-6372-4db9-9f3f-ca8e881da8d7" providerId="ADAL" clId="{428E368B-FFFE-4553-9EB8-3A8099FC6635}" dt="2023-01-26T15:38:07.142" v="251"/>
        <pc:sldMkLst>
          <pc:docMk/>
          <pc:sldMk cId="2782107876" sldId="331"/>
        </pc:sldMkLst>
        <pc:spChg chg="mod">
          <ac:chgData name="Anna Roberts" userId="2ac94d79-6372-4db9-9f3f-ca8e881da8d7" providerId="ADAL" clId="{428E368B-FFFE-4553-9EB8-3A8099FC6635}" dt="2023-01-26T15:10:59.251" v="131" actId="6549"/>
          <ac:spMkLst>
            <pc:docMk/>
            <pc:sldMk cId="2782107876" sldId="331"/>
            <ac:spMk id="2" creationId="{E72733A4-6C53-4731-8B85-C661513C911B}"/>
          </ac:spMkLst>
        </pc:spChg>
        <pc:spChg chg="mod">
          <ac:chgData name="Anna Roberts" userId="2ac94d79-6372-4db9-9f3f-ca8e881da8d7" providerId="ADAL" clId="{428E368B-FFFE-4553-9EB8-3A8099FC6635}" dt="2023-01-26T15:37:25.460" v="247" actId="14100"/>
          <ac:spMkLst>
            <pc:docMk/>
            <pc:sldMk cId="2782107876" sldId="331"/>
            <ac:spMk id="8" creationId="{C73A9866-A6F5-406E-968B-6894C16C0774}"/>
          </ac:spMkLst>
        </pc:spChg>
        <pc:spChg chg="add mod">
          <ac:chgData name="Anna Roberts" userId="2ac94d79-6372-4db9-9f3f-ca8e881da8d7" providerId="ADAL" clId="{428E368B-FFFE-4553-9EB8-3A8099FC6635}" dt="2023-01-26T15:11:10.989" v="134" actId="14100"/>
          <ac:spMkLst>
            <pc:docMk/>
            <pc:sldMk cId="2782107876" sldId="331"/>
            <ac:spMk id="15" creationId="{E6ACD060-0EF5-4544-BF6E-A12CAADAEE88}"/>
          </ac:spMkLst>
        </pc:spChg>
        <pc:picChg chg="mod">
          <ac:chgData name="Anna Roberts" userId="2ac94d79-6372-4db9-9f3f-ca8e881da8d7" providerId="ADAL" clId="{428E368B-FFFE-4553-9EB8-3A8099FC6635}" dt="2023-01-26T15:37:44.632" v="249" actId="1076"/>
          <ac:picMkLst>
            <pc:docMk/>
            <pc:sldMk cId="2782107876" sldId="331"/>
            <ac:picMk id="5" creationId="{9F32220A-1CB0-490B-9E73-21FEB31F4889}"/>
          </ac:picMkLst>
        </pc:picChg>
      </pc:sldChg>
      <pc:sldChg chg="modSp mod">
        <pc:chgData name="Anna Roberts" userId="2ac94d79-6372-4db9-9f3f-ca8e881da8d7" providerId="ADAL" clId="{428E368B-FFFE-4553-9EB8-3A8099FC6635}" dt="2023-01-26T15:15:32.014" v="148" actId="20577"/>
        <pc:sldMkLst>
          <pc:docMk/>
          <pc:sldMk cId="3731635948" sldId="332"/>
        </pc:sldMkLst>
        <pc:spChg chg="mod">
          <ac:chgData name="Anna Roberts" userId="2ac94d79-6372-4db9-9f3f-ca8e881da8d7" providerId="ADAL" clId="{428E368B-FFFE-4553-9EB8-3A8099FC6635}" dt="2023-01-26T15:15:32.014" v="148" actId="20577"/>
          <ac:spMkLst>
            <pc:docMk/>
            <pc:sldMk cId="3731635948" sldId="332"/>
            <ac:spMk id="8" creationId="{7CD305C7-F348-4873-94B6-CCF6020BB1A4}"/>
          </ac:spMkLst>
        </pc:spChg>
      </pc:sldChg>
      <pc:sldChg chg="addSp delSp modSp mod modAnim">
        <pc:chgData name="Anna Roberts" userId="2ac94d79-6372-4db9-9f3f-ca8e881da8d7" providerId="ADAL" clId="{428E368B-FFFE-4553-9EB8-3A8099FC6635}" dt="2023-01-26T15:50:37.710" v="264" actId="478"/>
        <pc:sldMkLst>
          <pc:docMk/>
          <pc:sldMk cId="3051728535" sldId="333"/>
        </pc:sldMkLst>
        <pc:spChg chg="mod">
          <ac:chgData name="Anna Roberts" userId="2ac94d79-6372-4db9-9f3f-ca8e881da8d7" providerId="ADAL" clId="{428E368B-FFFE-4553-9EB8-3A8099FC6635}" dt="2023-01-26T15:48:19.261" v="262" actId="20577"/>
          <ac:spMkLst>
            <pc:docMk/>
            <pc:sldMk cId="3051728535" sldId="333"/>
            <ac:spMk id="3" creationId="{D984FFD2-0F8F-41E2-8165-C1C3D17D600B}"/>
          </ac:spMkLst>
        </pc:spChg>
        <pc:picChg chg="add del mod">
          <ac:chgData name="Anna Roberts" userId="2ac94d79-6372-4db9-9f3f-ca8e881da8d7" providerId="ADAL" clId="{428E368B-FFFE-4553-9EB8-3A8099FC6635}" dt="2023-01-26T15:50:37.710" v="264" actId="478"/>
          <ac:picMkLst>
            <pc:docMk/>
            <pc:sldMk cId="3051728535" sldId="333"/>
            <ac:picMk id="5" creationId="{78443140-99E4-4B07-95DF-8360048C3322}"/>
          </ac:picMkLst>
        </pc:picChg>
      </pc:sldChg>
      <pc:sldChg chg="modSp mod ord">
        <pc:chgData name="Anna Roberts" userId="2ac94d79-6372-4db9-9f3f-ca8e881da8d7" providerId="ADAL" clId="{428E368B-FFFE-4553-9EB8-3A8099FC6635}" dt="2023-01-26T15:03:51.718" v="13"/>
        <pc:sldMkLst>
          <pc:docMk/>
          <pc:sldMk cId="4210154023" sldId="334"/>
        </pc:sldMkLst>
        <pc:picChg chg="mod ord">
          <ac:chgData name="Anna Roberts" userId="2ac94d79-6372-4db9-9f3f-ca8e881da8d7" providerId="ADAL" clId="{428E368B-FFFE-4553-9EB8-3A8099FC6635}" dt="2023-01-26T15:03:39.149" v="9" actId="14100"/>
          <ac:picMkLst>
            <pc:docMk/>
            <pc:sldMk cId="4210154023" sldId="334"/>
            <ac:picMk id="14" creationId="{41BEE505-9F4B-40E9-9E06-FAE066C2224B}"/>
          </ac:picMkLst>
        </pc:picChg>
      </pc:sldChg>
      <pc:sldChg chg="add modNotesTx">
        <pc:chgData name="Anna Roberts" userId="2ac94d79-6372-4db9-9f3f-ca8e881da8d7" providerId="ADAL" clId="{428E368B-FFFE-4553-9EB8-3A8099FC6635}" dt="2023-01-26T15:36:30.539" v="240" actId="5793"/>
        <pc:sldMkLst>
          <pc:docMk/>
          <pc:sldMk cId="3266504393" sldId="335"/>
        </pc:sldMkLst>
      </pc:sldChg>
      <pc:sldChg chg="modSp add modAnim">
        <pc:chgData name="Anna Roberts" userId="2ac94d79-6372-4db9-9f3f-ca8e881da8d7" providerId="ADAL" clId="{428E368B-FFFE-4553-9EB8-3A8099FC6635}" dt="2023-01-26T16:16:08.531" v="266" actId="20577"/>
        <pc:sldMkLst>
          <pc:docMk/>
          <pc:sldMk cId="4085679322" sldId="336"/>
        </pc:sldMkLst>
        <pc:spChg chg="mod">
          <ac:chgData name="Anna Roberts" userId="2ac94d79-6372-4db9-9f3f-ca8e881da8d7" providerId="ADAL" clId="{428E368B-FFFE-4553-9EB8-3A8099FC6635}" dt="2023-01-26T16:16:08.531" v="266" actId="20577"/>
          <ac:spMkLst>
            <pc:docMk/>
            <pc:sldMk cId="4085679322" sldId="336"/>
            <ac:spMk id="3" creationId="{1478018A-3717-4E63-86E5-C7C2CF79E305}"/>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6-27T19:37:57.384"/>
    </inkml:context>
    <inkml:brush xml:id="br0">
      <inkml:brushProperty name="width" value="0.0175" units="cm"/>
      <inkml:brushProperty name="height" value="0.0175" units="cm"/>
      <inkml:brushProperty name="color" value="#4FB8C1"/>
    </inkml:brush>
  </inkml:definitions>
  <inkml:trace contextRef="#ctx0" brushRef="#br0">14458 12510 1152,'0'0'512,"0"0"-256,0 20-384,0-20 128,0 0 64,0 0 32,0 0 512,0 0 320,21-20 0,-21 20 32,0-22-192,21 22-32,-21-21-96,0 0-96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970189-EBB2-49F8-BE51-B8A2E7C8834A}" type="datetimeFigureOut">
              <a:rPr lang="en-GB" smtClean="0"/>
              <a:t>26/01/2023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761287-2546-4C25-87DD-FF430DA3BF59}" type="slidenum">
              <a:rPr lang="en-GB" smtClean="0"/>
              <a:t>‹#›</a:t>
            </a:fld>
            <a:endParaRPr lang="en-GB"/>
          </a:p>
        </p:txBody>
      </p:sp>
    </p:spTree>
    <p:extLst>
      <p:ext uri="{BB962C8B-B14F-4D97-AF65-F5344CB8AC3E}">
        <p14:creationId xmlns:p14="http://schemas.microsoft.com/office/powerpoint/2010/main" val="1224245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research in this stream revolves around a central question:</a:t>
            </a:r>
            <a:endParaRPr lang="en-GB" dirty="0"/>
          </a:p>
        </p:txBody>
      </p:sp>
      <p:sp>
        <p:nvSpPr>
          <p:cNvPr id="4" name="Slide Number Placeholder 3"/>
          <p:cNvSpPr>
            <a:spLocks noGrp="1"/>
          </p:cNvSpPr>
          <p:nvPr>
            <p:ph type="sldNum" sz="quarter" idx="5"/>
          </p:nvPr>
        </p:nvSpPr>
        <p:spPr/>
        <p:txBody>
          <a:bodyPr/>
          <a:lstStyle/>
          <a:p>
            <a:fld id="{D1A3C4CA-C467-453F-8500-419505DD31A8}" type="slidenum">
              <a:rPr lang="en-GB" smtClean="0"/>
              <a:t>2</a:t>
            </a:fld>
            <a:endParaRPr lang="en-GB"/>
          </a:p>
        </p:txBody>
      </p:sp>
    </p:spTree>
    <p:extLst>
      <p:ext uri="{BB962C8B-B14F-4D97-AF65-F5344CB8AC3E}">
        <p14:creationId xmlns:p14="http://schemas.microsoft.com/office/powerpoint/2010/main" val="1681322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32CD9-673C-4C4F-9F20-9FDCC636D833}" type="slidenum">
              <a:rPr lang="en-US" smtClean="0"/>
              <a:t>11</a:t>
            </a:fld>
            <a:endParaRPr lang="en-US"/>
          </a:p>
        </p:txBody>
      </p:sp>
    </p:spTree>
    <p:extLst>
      <p:ext uri="{BB962C8B-B14F-4D97-AF65-F5344CB8AC3E}">
        <p14:creationId xmlns:p14="http://schemas.microsoft.com/office/powerpoint/2010/main" val="897445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My research demonstrates variation in experiences of both algorithmic management and identity work across new occupations emerging as a result of digitalization. As seen in my study, ride-hail drivers have a different scope for autonomy than other gig economy workers that have been studied (</a:t>
            </a:r>
            <a:r>
              <a:rPr lang="en-GB" sz="1200" dirty="0" err="1"/>
              <a:t>Curchod</a:t>
            </a:r>
            <a:r>
              <a:rPr lang="en-GB" sz="1200" dirty="0"/>
              <a:t> et al., 2019; </a:t>
            </a:r>
            <a:r>
              <a:rPr lang="en-GB" sz="1200" dirty="0" err="1"/>
              <a:t>Petriglieri</a:t>
            </a:r>
            <a:r>
              <a:rPr lang="en-GB" sz="1200" dirty="0"/>
              <a:t> et al., 2019; Rahman &amp; Valentine, 2021).</a:t>
            </a:r>
          </a:p>
          <a:p>
            <a:r>
              <a:rPr lang="en-GB" sz="1200" dirty="0"/>
              <a:t>While online forums have been hailed by scholars as a space with potential for worker empowerment and knowledge sharing (Kellogg et al., 2020), this study shows both the “light” and the “dark” side of online community spaces. </a:t>
            </a:r>
          </a:p>
          <a:p>
            <a:r>
              <a:rPr lang="en-GB" sz="1200" dirty="0"/>
              <a:t>On the positive side, participating in the forum gives workers access to meaningful, specialized knowledge from experienced workers </a:t>
            </a:r>
          </a:p>
          <a:p>
            <a:r>
              <a:rPr lang="en-GB" sz="1200" dirty="0"/>
              <a:t>On the negative side, my study gives greater insight into the identity alienation that is experienced when working with algorithms (</a:t>
            </a:r>
            <a:r>
              <a:rPr lang="en-GB" sz="1200" dirty="0" err="1"/>
              <a:t>Curchod</a:t>
            </a:r>
            <a:r>
              <a:rPr lang="en-GB" sz="1200" dirty="0"/>
              <a:t> et al., 2014).</a:t>
            </a:r>
          </a:p>
          <a:p>
            <a:endParaRPr lang="en-GB" dirty="0"/>
          </a:p>
        </p:txBody>
      </p:sp>
      <p:sp>
        <p:nvSpPr>
          <p:cNvPr id="4" name="Slide Number Placeholder 3"/>
          <p:cNvSpPr>
            <a:spLocks noGrp="1"/>
          </p:cNvSpPr>
          <p:nvPr>
            <p:ph type="sldNum" sz="quarter" idx="5"/>
          </p:nvPr>
        </p:nvSpPr>
        <p:spPr/>
        <p:txBody>
          <a:bodyPr/>
          <a:lstStyle/>
          <a:p>
            <a:fld id="{D1A3C4CA-C467-453F-8500-419505DD31A8}" type="slidenum">
              <a:rPr lang="en-GB" smtClean="0"/>
              <a:t>13</a:t>
            </a:fld>
            <a:endParaRPr lang="en-GB"/>
          </a:p>
        </p:txBody>
      </p:sp>
    </p:spTree>
    <p:extLst>
      <p:ext uri="{BB962C8B-B14F-4D97-AF65-F5344CB8AC3E}">
        <p14:creationId xmlns:p14="http://schemas.microsoft.com/office/powerpoint/2010/main" val="1364360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i="1" dirty="0"/>
              <a:t>Task rituals</a:t>
            </a:r>
          </a:p>
          <a:p>
            <a:pPr lvl="1"/>
            <a:r>
              <a:rPr lang="en-GB" i="1" dirty="0"/>
              <a:t>Standards for proper and improper </a:t>
            </a:r>
            <a:r>
              <a:rPr lang="en-GB" i="1" dirty="0" err="1"/>
              <a:t>behavior</a:t>
            </a:r>
            <a:endParaRPr lang="en-GB" i="1" dirty="0"/>
          </a:p>
          <a:p>
            <a:pPr lvl="1"/>
            <a:r>
              <a:rPr lang="en-GB" i="1" dirty="0"/>
              <a:t>Work codes surrounding routine practices</a:t>
            </a:r>
          </a:p>
          <a:p>
            <a:pPr lvl="1"/>
            <a:r>
              <a:rPr lang="en-GB" i="1" dirty="0"/>
              <a:t>Accounts attesting to the logic/value of these</a:t>
            </a:r>
          </a:p>
          <a:p>
            <a:endParaRPr lang="en-GB" dirty="0"/>
          </a:p>
        </p:txBody>
      </p:sp>
      <p:sp>
        <p:nvSpPr>
          <p:cNvPr id="4" name="Slide Number Placeholder 3"/>
          <p:cNvSpPr>
            <a:spLocks noGrp="1"/>
          </p:cNvSpPr>
          <p:nvPr>
            <p:ph type="sldNum" sz="quarter" idx="5"/>
          </p:nvPr>
        </p:nvSpPr>
        <p:spPr/>
        <p:txBody>
          <a:bodyPr/>
          <a:lstStyle/>
          <a:p>
            <a:fld id="{D1A3C4CA-C467-453F-8500-419505DD31A8}" type="slidenum">
              <a:rPr lang="en-GB" smtClean="0"/>
              <a:t>3</a:t>
            </a:fld>
            <a:endParaRPr lang="en-GB"/>
          </a:p>
        </p:txBody>
      </p:sp>
    </p:spTree>
    <p:extLst>
      <p:ext uri="{BB962C8B-B14F-4D97-AF65-F5344CB8AC3E}">
        <p14:creationId xmlns:p14="http://schemas.microsoft.com/office/powerpoint/2010/main" val="2430663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b="0" i="1" dirty="0">
                <a:solidFill>
                  <a:srgbClr val="121212"/>
                </a:solidFill>
                <a:effectLst/>
              </a:rPr>
              <a:t>Gig-working in England and Wales more than doubled from 2016-2021 and continues to grow.</a:t>
            </a:r>
          </a:p>
          <a:p>
            <a:pPr lvl="1"/>
            <a:r>
              <a:rPr lang="en-GB" b="0" i="1" dirty="0">
                <a:solidFill>
                  <a:srgbClr val="121212"/>
                </a:solidFill>
                <a:effectLst/>
              </a:rPr>
              <a:t>Almost 15% of working adults now get paid by platform such as</a:t>
            </a:r>
            <a:r>
              <a:rPr lang="en-GB" b="0" i="1" dirty="0">
                <a:effectLst/>
              </a:rPr>
              <a:t> </a:t>
            </a:r>
            <a:r>
              <a:rPr lang="en-GB" b="0" i="1" u="none" strike="noStrike" dirty="0">
                <a:effectLst/>
              </a:rPr>
              <a:t>Deliveroo</a:t>
            </a:r>
            <a:r>
              <a:rPr lang="en-GB" b="0" i="1" dirty="0">
                <a:solidFill>
                  <a:srgbClr val="121212"/>
                </a:solidFill>
                <a:effectLst/>
              </a:rPr>
              <a:t>, Uber and Amazon’s delivery arm Flex, compared with about 6% in 2016 and just under 12% in 2019 (</a:t>
            </a:r>
            <a:r>
              <a:rPr lang="en-GB" b="0" i="1" dirty="0">
                <a:solidFill>
                  <a:srgbClr val="121212"/>
                </a:solidFill>
                <a:effectLst/>
                <a:latin typeface="GuardianTextEgyptian"/>
              </a:rPr>
              <a:t>University of Hertfordshire &amp; </a:t>
            </a:r>
            <a:r>
              <a:rPr lang="en-GB" b="0" i="1" dirty="0" err="1">
                <a:solidFill>
                  <a:srgbClr val="121212"/>
                </a:solidFill>
                <a:effectLst/>
                <a:latin typeface="GuardianTextEgyptian"/>
              </a:rPr>
              <a:t>BritainThinks</a:t>
            </a:r>
            <a:r>
              <a:rPr lang="en-GB" b="0" i="1" dirty="0">
                <a:solidFill>
                  <a:srgbClr val="121212"/>
                </a:solidFill>
                <a:effectLst/>
                <a:latin typeface="GuardianTextEgyptian"/>
              </a:rPr>
              <a:t>, 2021)</a:t>
            </a:r>
            <a:endParaRPr lang="en-GB" b="0" i="1" dirty="0">
              <a:solidFill>
                <a:srgbClr val="121212"/>
              </a:solidFill>
              <a:effectLst/>
            </a:endParaRPr>
          </a:p>
          <a:p>
            <a:endParaRPr lang="en-GB" dirty="0"/>
          </a:p>
        </p:txBody>
      </p:sp>
      <p:sp>
        <p:nvSpPr>
          <p:cNvPr id="4" name="Slide Number Placeholder 3"/>
          <p:cNvSpPr>
            <a:spLocks noGrp="1"/>
          </p:cNvSpPr>
          <p:nvPr>
            <p:ph type="sldNum" sz="quarter" idx="5"/>
          </p:nvPr>
        </p:nvSpPr>
        <p:spPr/>
        <p:txBody>
          <a:bodyPr/>
          <a:lstStyle/>
          <a:p>
            <a:fld id="{D1A3C4CA-C467-453F-8500-419505DD31A8}" type="slidenum">
              <a:rPr lang="en-GB" smtClean="0"/>
              <a:t>4</a:t>
            </a:fld>
            <a:endParaRPr lang="en-GB"/>
          </a:p>
        </p:txBody>
      </p:sp>
    </p:spTree>
    <p:extLst>
      <p:ext uri="{BB962C8B-B14F-4D97-AF65-F5344CB8AC3E}">
        <p14:creationId xmlns:p14="http://schemas.microsoft.com/office/powerpoint/2010/main" val="2966059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nSpc>
                <a:spcPct val="100000"/>
              </a:lnSpc>
              <a:spcAft>
                <a:spcPts val="0"/>
              </a:spcAft>
            </a:pPr>
            <a:r>
              <a:rPr lang="en-US" dirty="0"/>
              <a:t>“What we do” and “who we are” are two elements of occupational identity formation (Ashcraft, 2013; </a:t>
            </a:r>
            <a:r>
              <a:rPr lang="en-US" dirty="0" err="1"/>
              <a:t>DiBenigno</a:t>
            </a:r>
            <a:r>
              <a:rPr lang="en-US" dirty="0"/>
              <a:t>, 2022; Galperin, 2017; Pratt et al., 2006). </a:t>
            </a:r>
          </a:p>
          <a:p>
            <a:pPr marR="0">
              <a:lnSpc>
                <a:spcPct val="100000"/>
              </a:lnSpc>
              <a:spcAft>
                <a:spcPts val="0"/>
              </a:spcAft>
            </a:pPr>
            <a:r>
              <a:rPr lang="en-US" dirty="0"/>
              <a:t>People who enter nonstandard work still have certain expectations of what work will entail (Louis, 1980), </a:t>
            </a:r>
            <a:r>
              <a:rPr lang="en-GB" dirty="0"/>
              <a:t>even though the occupation itself is still undefined (Murphy &amp; </a:t>
            </a:r>
            <a:r>
              <a:rPr lang="en-GB" dirty="0" err="1"/>
              <a:t>Kreiner</a:t>
            </a:r>
            <a:r>
              <a:rPr lang="en-GB" dirty="0"/>
              <a:t>, 2020). </a:t>
            </a:r>
          </a:p>
          <a:p>
            <a:pPr>
              <a:lnSpc>
                <a:spcPct val="100000"/>
              </a:lnSpc>
            </a:pPr>
            <a:r>
              <a:rPr lang="en-GB" dirty="0"/>
              <a:t>Prior scholarship has suggested that identity-related expectations mismatched with work demands should trigger collective interactions with others in the occupation, such as on-the-job role modelling and mentorship (Ibarra, 1999) in order to adapt their identities (Ibarra &amp; </a:t>
            </a:r>
            <a:r>
              <a:rPr lang="en-GB" dirty="0" err="1"/>
              <a:t>Barbulescu</a:t>
            </a:r>
            <a:r>
              <a:rPr lang="en-GB" dirty="0"/>
              <a:t>, 2010; Nelson &amp; Irwin, 2014; Pratt et al., 2006). </a:t>
            </a:r>
          </a:p>
          <a:p>
            <a:endParaRPr lang="en-GB" dirty="0"/>
          </a:p>
        </p:txBody>
      </p:sp>
      <p:sp>
        <p:nvSpPr>
          <p:cNvPr id="4" name="Slide Number Placeholder 3"/>
          <p:cNvSpPr>
            <a:spLocks noGrp="1"/>
          </p:cNvSpPr>
          <p:nvPr>
            <p:ph type="sldNum" sz="quarter" idx="5"/>
          </p:nvPr>
        </p:nvSpPr>
        <p:spPr/>
        <p:txBody>
          <a:bodyPr/>
          <a:lstStyle/>
          <a:p>
            <a:fld id="{D1A3C4CA-C467-453F-8500-419505DD31A8}" type="slidenum">
              <a:rPr lang="en-GB" smtClean="0"/>
              <a:t>5</a:t>
            </a:fld>
            <a:endParaRPr lang="en-GB"/>
          </a:p>
        </p:txBody>
      </p:sp>
    </p:spTree>
    <p:extLst>
      <p:ext uri="{BB962C8B-B14F-4D97-AF65-F5344CB8AC3E}">
        <p14:creationId xmlns:p14="http://schemas.microsoft.com/office/powerpoint/2010/main" val="1294443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Gig economy workers are largely disconnected from each other and kept by the company at a distance.</a:t>
            </a:r>
          </a:p>
          <a:p>
            <a:r>
              <a:rPr lang="en-GB" dirty="0"/>
              <a:t>Gig economy workers lack the </a:t>
            </a:r>
            <a:r>
              <a:rPr lang="en-GB" i="1" dirty="0"/>
              <a:t>identity content </a:t>
            </a:r>
            <a:r>
              <a:rPr lang="en-GB" dirty="0"/>
              <a:t>– occupational values, legitimating ideologies, clear goals, tasks, and/or routines – to form the nascent occupational identity as they are part of a new occupation (</a:t>
            </a:r>
            <a:r>
              <a:rPr lang="en-GB" dirty="0" err="1"/>
              <a:t>Curchod</a:t>
            </a:r>
            <a:r>
              <a:rPr lang="en-GB" dirty="0"/>
              <a:t> et al., 2014; Murphy &amp; </a:t>
            </a:r>
            <a:r>
              <a:rPr lang="en-GB" dirty="0" err="1"/>
              <a:t>Kreiner</a:t>
            </a:r>
            <a:r>
              <a:rPr lang="en-GB" dirty="0"/>
              <a:t>, 2020). </a:t>
            </a:r>
          </a:p>
          <a:p>
            <a:r>
              <a:rPr lang="en-GB" dirty="0"/>
              <a:t>Together, these conditions threaten their ability to form identities (</a:t>
            </a:r>
            <a:r>
              <a:rPr lang="en-GB" dirty="0" err="1"/>
              <a:t>Anicich</a:t>
            </a:r>
            <a:r>
              <a:rPr lang="en-GB" dirty="0"/>
              <a:t>, 2022).</a:t>
            </a:r>
          </a:p>
          <a:p>
            <a:endParaRPr lang="en-GB" dirty="0"/>
          </a:p>
        </p:txBody>
      </p:sp>
      <p:sp>
        <p:nvSpPr>
          <p:cNvPr id="4" name="Slide Number Placeholder 3"/>
          <p:cNvSpPr>
            <a:spLocks noGrp="1"/>
          </p:cNvSpPr>
          <p:nvPr>
            <p:ph type="sldNum" sz="quarter" idx="5"/>
          </p:nvPr>
        </p:nvSpPr>
        <p:spPr/>
        <p:txBody>
          <a:bodyPr/>
          <a:lstStyle/>
          <a:p>
            <a:fld id="{D1A3C4CA-C467-453F-8500-419505DD31A8}" type="slidenum">
              <a:rPr lang="en-GB" smtClean="0"/>
              <a:t>6</a:t>
            </a:fld>
            <a:endParaRPr lang="en-GB"/>
          </a:p>
        </p:txBody>
      </p:sp>
    </p:spTree>
    <p:extLst>
      <p:ext uri="{BB962C8B-B14F-4D97-AF65-F5344CB8AC3E}">
        <p14:creationId xmlns:p14="http://schemas.microsoft.com/office/powerpoint/2010/main" val="3666724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 us back to my central question…</a:t>
            </a:r>
            <a:endParaRPr lang="en-GB" dirty="0"/>
          </a:p>
        </p:txBody>
      </p:sp>
      <p:sp>
        <p:nvSpPr>
          <p:cNvPr id="4" name="Slide Number Placeholder 3"/>
          <p:cNvSpPr>
            <a:spLocks noGrp="1"/>
          </p:cNvSpPr>
          <p:nvPr>
            <p:ph type="sldNum" sz="quarter" idx="5"/>
          </p:nvPr>
        </p:nvSpPr>
        <p:spPr/>
        <p:txBody>
          <a:bodyPr/>
          <a:lstStyle/>
          <a:p>
            <a:fld id="{D1A3C4CA-C467-453F-8500-419505DD31A8}" type="slidenum">
              <a:rPr lang="en-GB" smtClean="0"/>
              <a:t>7</a:t>
            </a:fld>
            <a:endParaRPr lang="en-GB"/>
          </a:p>
        </p:txBody>
      </p:sp>
    </p:spTree>
    <p:extLst>
      <p:ext uri="{BB962C8B-B14F-4D97-AF65-F5344CB8AC3E}">
        <p14:creationId xmlns:p14="http://schemas.microsoft.com/office/powerpoint/2010/main" val="3805565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14-month </a:t>
            </a:r>
            <a:r>
              <a:rPr lang="en-US" dirty="0" err="1"/>
              <a:t>netnography</a:t>
            </a:r>
            <a:r>
              <a:rPr lang="en-US" dirty="0"/>
              <a:t> of a “online watercooler” website that Uber doesn’t monitor/control, as well as triangulated with org. media, news media, books, and popular blogs are about ridehailing work.</a:t>
            </a:r>
          </a:p>
          <a:p>
            <a:pPr defTabSz="949478">
              <a:defRPr/>
            </a:pPr>
            <a:endParaRPr lang="en-US" dirty="0"/>
          </a:p>
          <a:p>
            <a:pPr defTabSz="949478">
              <a:defRPr/>
            </a:pPr>
            <a:r>
              <a:rPr lang="en-US" dirty="0"/>
              <a:t>In my data analysis, my unit of analysis were interactions seen in online threads.</a:t>
            </a:r>
          </a:p>
          <a:p>
            <a:pPr defTabSz="949478">
              <a:defRPr/>
            </a:pPr>
            <a:endParaRPr lang="en-US" dirty="0"/>
          </a:p>
          <a:p>
            <a:pPr defTabSz="949478">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32CD9-673C-4C4F-9F20-9FDCC636D8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52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32CD9-673C-4C4F-9F20-9FDCC636D8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59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Different identities were shaped by different types of discursive disconnection to the organization (Roberts &amp; Zietsma, 2019)</a:t>
            </a:r>
          </a:p>
          <a:p>
            <a:pPr lvl="1"/>
            <a:endParaRPr lang="en-US" sz="2000" dirty="0"/>
          </a:p>
          <a:p>
            <a:pPr lvl="1"/>
            <a:endParaRPr lang="en-US" sz="2000" dirty="0"/>
          </a:p>
          <a:p>
            <a:pPr algn="l"/>
            <a:r>
              <a:rPr lang="en-GB" sz="1800" b="0" i="0" u="none" strike="noStrike" baseline="0" dirty="0">
                <a:solidFill>
                  <a:srgbClr val="000000"/>
                </a:solidFill>
                <a:latin typeface="AdvTimes"/>
              </a:rPr>
              <a:t>While extrusions shape drivers into new</a:t>
            </a:r>
          </a:p>
          <a:p>
            <a:pPr algn="l"/>
            <a:r>
              <a:rPr lang="en-GB" sz="1800" b="0" i="0" u="none" strike="noStrike" baseline="0" dirty="0">
                <a:solidFill>
                  <a:srgbClr val="000000"/>
                </a:solidFill>
                <a:latin typeface="AdvTimes"/>
              </a:rPr>
              <a:t>forms through organizational processes, effacements are “defined as occasions</a:t>
            </a:r>
          </a:p>
          <a:p>
            <a:pPr algn="l"/>
            <a:r>
              <a:rPr lang="en-GB" sz="1800" b="0" i="0" u="none" strike="noStrike" baseline="0" dirty="0">
                <a:solidFill>
                  <a:srgbClr val="000000"/>
                </a:solidFill>
                <a:latin typeface="AdvTimes"/>
              </a:rPr>
              <a:t>where people or materials are treated as if they are no longer necessary to the</a:t>
            </a:r>
          </a:p>
          <a:p>
            <a:pPr algn="l"/>
            <a:r>
              <a:rPr lang="en-GB" sz="1800" b="0" i="0" u="none" strike="noStrike" baseline="0" dirty="0">
                <a:solidFill>
                  <a:srgbClr val="000000"/>
                </a:solidFill>
                <a:latin typeface="AdvTimes"/>
              </a:rPr>
              <a:t>process, but neither are they actually eliminated or excluded from it,” according</a:t>
            </a:r>
          </a:p>
          <a:p>
            <a:pPr algn="l"/>
            <a:r>
              <a:rPr lang="en-GB" sz="1800" b="0" i="0" u="none" strike="noStrike" baseline="0" dirty="0">
                <a:solidFill>
                  <a:srgbClr val="000000"/>
                </a:solidFill>
                <a:latin typeface="AdvTimes"/>
              </a:rPr>
              <a:t>to </a:t>
            </a:r>
            <a:r>
              <a:rPr lang="en-GB" sz="1800" b="0" i="0" u="none" strike="noStrike" baseline="0" dirty="0">
                <a:solidFill>
                  <a:srgbClr val="000066"/>
                </a:solidFill>
                <a:latin typeface="AdvTimes"/>
              </a:rPr>
              <a:t>Munro (1997</a:t>
            </a:r>
            <a:r>
              <a:rPr lang="en-GB" sz="1800" b="0" i="0" u="none" strike="noStrike" baseline="0" dirty="0">
                <a:solidFill>
                  <a:srgbClr val="000000"/>
                </a:solidFill>
                <a:latin typeface="AdvTimes"/>
              </a:rPr>
              <a:t>, p. 44). The effaced role constructed workers as expected to</a:t>
            </a:r>
          </a:p>
          <a:p>
            <a:pPr algn="l"/>
            <a:r>
              <a:rPr lang="en-GB" sz="1800" b="0" i="0" u="none" strike="noStrike" baseline="0" dirty="0">
                <a:solidFill>
                  <a:srgbClr val="000000"/>
                </a:solidFill>
                <a:latin typeface="AdvTimes"/>
              </a:rPr>
              <a:t>execute organizational requirements and wishes flawlessly, as if they were</a:t>
            </a:r>
          </a:p>
          <a:p>
            <a:pPr algn="l"/>
            <a:r>
              <a:rPr lang="en-GB" sz="1800" b="0" i="0" u="none" strike="noStrike" baseline="0" dirty="0" err="1">
                <a:solidFill>
                  <a:srgbClr val="000000"/>
                </a:solidFill>
                <a:latin typeface="AdvTimes"/>
              </a:rPr>
              <a:t>driverbots</a:t>
            </a:r>
            <a:r>
              <a:rPr lang="en-GB" sz="1800" b="0" i="0" u="none" strike="noStrike" baseline="0" dirty="0">
                <a:solidFill>
                  <a:srgbClr val="000000"/>
                </a:solidFill>
                <a:latin typeface="AdvTimes"/>
              </a:rPr>
              <a:t>, at the same time as their visibility was minimized or eliminated by</a:t>
            </a:r>
          </a:p>
          <a:p>
            <a:pPr algn="l"/>
            <a:r>
              <a:rPr lang="en-GB" sz="1800" b="0" i="0" u="none" strike="noStrike" baseline="0" dirty="0">
                <a:solidFill>
                  <a:srgbClr val="000000"/>
                </a:solidFill>
                <a:latin typeface="AdvTimes"/>
              </a:rPr>
              <a:t>boundary discourse.</a:t>
            </a:r>
          </a:p>
          <a:p>
            <a:pPr algn="l"/>
            <a:endParaRPr lang="en-GB" sz="1800" b="0" i="0" u="none" strike="noStrike" baseline="0" dirty="0">
              <a:solidFill>
                <a:srgbClr val="000000"/>
              </a:solidFill>
              <a:latin typeface="AdvTimes"/>
            </a:endParaRPr>
          </a:p>
          <a:p>
            <a:pPr lvl="1"/>
            <a:endParaRPr lang="en-US" sz="2000" dirty="0"/>
          </a:p>
          <a:p>
            <a:r>
              <a:rPr lang="en-US" sz="2400" dirty="0"/>
              <a:t>These different identities were contradictory, prompting fatalism and cynicism (Roberts &amp; Zietsma 2019)</a:t>
            </a:r>
          </a:p>
          <a:p>
            <a:pPr algn="l"/>
            <a:endParaRPr lang="en-GB" dirty="0"/>
          </a:p>
        </p:txBody>
      </p:sp>
      <p:sp>
        <p:nvSpPr>
          <p:cNvPr id="4" name="Slide Number Placeholder 3"/>
          <p:cNvSpPr>
            <a:spLocks noGrp="1"/>
          </p:cNvSpPr>
          <p:nvPr>
            <p:ph type="sldNum" sz="quarter" idx="5"/>
          </p:nvPr>
        </p:nvSpPr>
        <p:spPr/>
        <p:txBody>
          <a:bodyPr/>
          <a:lstStyle/>
          <a:p>
            <a:fld id="{D1A3C4CA-C467-453F-8500-419505DD31A8}" type="slidenum">
              <a:rPr lang="en-GB" smtClean="0"/>
              <a:t>10</a:t>
            </a:fld>
            <a:endParaRPr lang="en-GB"/>
          </a:p>
        </p:txBody>
      </p:sp>
    </p:spTree>
    <p:extLst>
      <p:ext uri="{BB962C8B-B14F-4D97-AF65-F5344CB8AC3E}">
        <p14:creationId xmlns:p14="http://schemas.microsoft.com/office/powerpoint/2010/main" val="3454768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hink Ambitious Holding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122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M Layout 5">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5CBE2FC-9AE8-46D1-BC14-0F78687E3F2D}" type="datetimeFigureOut">
              <a:rPr lang="en-GB" smtClean="0"/>
              <a:pPr/>
              <a:t>26/01/2023</a:t>
            </a:fld>
            <a:endParaRPr lang="en-GB"/>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055084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M Layout 6">
    <p:spTree>
      <p:nvGrpSpPr>
        <p:cNvPr id="1" name=""/>
        <p:cNvGrpSpPr/>
        <p:nvPr/>
      </p:nvGrpSpPr>
      <p:grpSpPr>
        <a:xfrm>
          <a:off x="0" y="0"/>
          <a:ext cx="0" cy="0"/>
          <a:chOff x="0" y="0"/>
          <a:chExt cx="0" cy="0"/>
        </a:xfrm>
      </p:grpSpPr>
      <p:sp>
        <p:nvSpPr>
          <p:cNvPr id="8" name="Rectangle 7"/>
          <p:cNvSpPr/>
          <p:nvPr userDrawn="1"/>
        </p:nvSpPr>
        <p:spPr>
          <a:xfrm>
            <a:off x="0" y="650875"/>
            <a:ext cx="4772025" cy="5843596"/>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p:cNvSpPr>
            <a:spLocks noGrp="1"/>
          </p:cNvSpPr>
          <p:nvPr>
            <p:ph type="dt" sz="half" idx="10"/>
          </p:nvPr>
        </p:nvSpPr>
        <p:spPr/>
        <p:txBody>
          <a:bodyPr/>
          <a:lstStyle/>
          <a:p>
            <a:fld id="{05CBE2FC-9AE8-46D1-BC14-0F78687E3F2D}" type="datetimeFigureOut">
              <a:rPr lang="en-GB" smtClean="0"/>
              <a:pPr/>
              <a:t>26/01/2023</a:t>
            </a:fld>
            <a:endParaRPr lang="en-GB"/>
          </a:p>
        </p:txBody>
      </p:sp>
      <p:sp>
        <p:nvSpPr>
          <p:cNvPr id="4" name="Footer Placeholder 3"/>
          <p:cNvSpPr>
            <a:spLocks noGrp="1"/>
          </p:cNvSpPr>
          <p:nvPr>
            <p:ph type="ftr" sz="quarter" idx="11"/>
          </p:nvPr>
        </p:nvSpPr>
        <p:spPr/>
        <p:txBody>
          <a:bodyPr/>
          <a:lstStyle/>
          <a:p>
            <a:endParaRPr lang="en-GB" dirty="0"/>
          </a:p>
        </p:txBody>
      </p:sp>
      <p:sp>
        <p:nvSpPr>
          <p:cNvPr id="5" name="Title 1"/>
          <p:cNvSpPr>
            <a:spLocks noGrp="1"/>
          </p:cNvSpPr>
          <p:nvPr>
            <p:ph type="title"/>
          </p:nvPr>
        </p:nvSpPr>
        <p:spPr>
          <a:xfrm>
            <a:off x="419893" y="987425"/>
            <a:ext cx="3932237" cy="1069975"/>
          </a:xfrm>
          <a:prstGeom prst="rect">
            <a:avLst/>
          </a:prstGeom>
        </p:spPr>
        <p:txBody>
          <a:bodyPr anchor="ctr" anchorCtr="0"/>
          <a:lstStyle>
            <a:lvl1pPr>
              <a:defRPr sz="2800">
                <a:solidFill>
                  <a:schemeClr val="accent6"/>
                </a:solidFill>
              </a:defRPr>
            </a:lvl1pPr>
          </a:lstStyle>
          <a:p>
            <a:r>
              <a:rPr lang="en-US"/>
              <a:t>Click to edit Master title style</a:t>
            </a:r>
            <a:endParaRPr lang="en-GB" dirty="0"/>
          </a:p>
        </p:txBody>
      </p:sp>
      <p:sp>
        <p:nvSpPr>
          <p:cNvPr id="6" name="Content Placeholder 2"/>
          <p:cNvSpPr>
            <a:spLocks noGrp="1"/>
          </p:cNvSpPr>
          <p:nvPr>
            <p:ph idx="1"/>
          </p:nvPr>
        </p:nvSpPr>
        <p:spPr>
          <a:xfrm>
            <a:off x="5183188" y="987425"/>
            <a:ext cx="6570662" cy="4873625"/>
          </a:xfrm>
          <a:prstGeom prst="rect">
            <a:avLst/>
          </a:prstGeom>
        </p:spPr>
        <p:txBody>
          <a:bodyPr/>
          <a:lstStyle>
            <a:lvl1pPr>
              <a:defRPr sz="3200">
                <a:solidFill>
                  <a:schemeClr val="accent6"/>
                </a:solidFill>
              </a:defRPr>
            </a:lvl1pPr>
            <a:lvl2pPr>
              <a:defRPr sz="2800">
                <a:solidFill>
                  <a:schemeClr val="accent5"/>
                </a:solidFill>
              </a:defRPr>
            </a:lvl2pPr>
            <a:lvl3pPr>
              <a:defRPr sz="2400">
                <a:solidFill>
                  <a:schemeClr val="accent1"/>
                </a:solidFill>
              </a:defRPr>
            </a:lvl3pPr>
            <a:lvl4pPr>
              <a:defRPr sz="2000">
                <a:solidFill>
                  <a:schemeClr val="accent2"/>
                </a:solidFill>
              </a:defRPr>
            </a:lvl4pPr>
            <a:lvl5pPr>
              <a:defRPr sz="2000">
                <a:solidFill>
                  <a:schemeClr val="accent6"/>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3"/>
          <p:cNvSpPr>
            <a:spLocks noGrp="1"/>
          </p:cNvSpPr>
          <p:nvPr>
            <p:ph type="body" sz="half" idx="2"/>
          </p:nvPr>
        </p:nvSpPr>
        <p:spPr>
          <a:xfrm>
            <a:off x="419892" y="2049462"/>
            <a:ext cx="3932237" cy="3811588"/>
          </a:xfrm>
          <a:prstGeom prst="rect">
            <a:avLst/>
          </a:prstGeom>
        </p:spPr>
        <p:txBody>
          <a:bodyPr/>
          <a:lstStyle>
            <a:lvl1pPr marL="0" inden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44892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M Layout 7">
    <p:spTree>
      <p:nvGrpSpPr>
        <p:cNvPr id="1" name=""/>
        <p:cNvGrpSpPr/>
        <p:nvPr/>
      </p:nvGrpSpPr>
      <p:grpSpPr>
        <a:xfrm>
          <a:off x="0" y="0"/>
          <a:ext cx="0" cy="0"/>
          <a:chOff x="0" y="0"/>
          <a:chExt cx="0" cy="0"/>
        </a:xfrm>
      </p:grpSpPr>
      <p:sp>
        <p:nvSpPr>
          <p:cNvPr id="8" name="Rectangle 7"/>
          <p:cNvSpPr/>
          <p:nvPr userDrawn="1"/>
        </p:nvSpPr>
        <p:spPr>
          <a:xfrm>
            <a:off x="0" y="650875"/>
            <a:ext cx="4772025" cy="5843596"/>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p:cNvSpPr>
            <a:spLocks noGrp="1"/>
          </p:cNvSpPr>
          <p:nvPr>
            <p:ph type="dt" sz="half" idx="10"/>
          </p:nvPr>
        </p:nvSpPr>
        <p:spPr>
          <a:xfrm>
            <a:off x="152400" y="6538912"/>
            <a:ext cx="2743200" cy="274022"/>
          </a:xfrm>
        </p:spPr>
        <p:txBody>
          <a:bodyPr/>
          <a:lstStyle/>
          <a:p>
            <a:fld id="{05CBE2FC-9AE8-46D1-BC14-0F78687E3F2D}" type="datetimeFigureOut">
              <a:rPr lang="en-GB" smtClean="0"/>
              <a:pPr/>
              <a:t>26/01/2023</a:t>
            </a:fld>
            <a:endParaRPr lang="en-GB"/>
          </a:p>
        </p:txBody>
      </p:sp>
      <p:sp>
        <p:nvSpPr>
          <p:cNvPr id="4" name="Footer Placeholder 3"/>
          <p:cNvSpPr>
            <a:spLocks noGrp="1"/>
          </p:cNvSpPr>
          <p:nvPr>
            <p:ph type="ftr" sz="quarter" idx="11"/>
          </p:nvPr>
        </p:nvSpPr>
        <p:spPr/>
        <p:txBody>
          <a:bodyPr/>
          <a:lstStyle/>
          <a:p>
            <a:endParaRPr lang="en-GB" dirty="0"/>
          </a:p>
        </p:txBody>
      </p:sp>
      <p:sp>
        <p:nvSpPr>
          <p:cNvPr id="5" name="Title 1"/>
          <p:cNvSpPr>
            <a:spLocks noGrp="1"/>
          </p:cNvSpPr>
          <p:nvPr>
            <p:ph type="title"/>
          </p:nvPr>
        </p:nvSpPr>
        <p:spPr>
          <a:xfrm>
            <a:off x="419893" y="976473"/>
            <a:ext cx="3932237" cy="1069975"/>
          </a:xfrm>
          <a:prstGeom prst="rect">
            <a:avLst/>
          </a:prstGeom>
        </p:spPr>
        <p:txBody>
          <a:bodyPr anchor="ctr" anchorCtr="0"/>
          <a:lstStyle>
            <a:lvl1pPr>
              <a:defRPr sz="2800">
                <a:solidFill>
                  <a:schemeClr val="accent6"/>
                </a:solidFill>
              </a:defRPr>
            </a:lvl1pPr>
          </a:lstStyle>
          <a:p>
            <a:r>
              <a:rPr lang="en-US"/>
              <a:t>Click to edit Master title style</a:t>
            </a:r>
            <a:endParaRPr lang="en-GB" dirty="0"/>
          </a:p>
        </p:txBody>
      </p:sp>
      <p:sp>
        <p:nvSpPr>
          <p:cNvPr id="6" name="Picture Placeholder 2"/>
          <p:cNvSpPr>
            <a:spLocks noGrp="1"/>
          </p:cNvSpPr>
          <p:nvPr>
            <p:ph type="pic" idx="1"/>
          </p:nvPr>
        </p:nvSpPr>
        <p:spPr>
          <a:xfrm>
            <a:off x="5354638" y="976473"/>
            <a:ext cx="6172200" cy="4873625"/>
          </a:xfrm>
          <a:prstGeom prst="rect">
            <a:avLst/>
          </a:prstGeom>
        </p:spPr>
        <p:txBody>
          <a:bodyPr/>
          <a:lstStyle>
            <a:lvl1pPr marL="0" indent="0">
              <a:buNone/>
              <a:defRPr sz="32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7" name="Text Placeholder 3"/>
          <p:cNvSpPr>
            <a:spLocks noGrp="1"/>
          </p:cNvSpPr>
          <p:nvPr>
            <p:ph type="body" sz="half" idx="2"/>
          </p:nvPr>
        </p:nvSpPr>
        <p:spPr>
          <a:xfrm>
            <a:off x="419893" y="2049462"/>
            <a:ext cx="3932237" cy="3811588"/>
          </a:xfrm>
          <a:prstGeom prst="rect">
            <a:avLst/>
          </a:prstGeom>
        </p:spPr>
        <p:txBody>
          <a:bodyPr/>
          <a:lstStyle>
            <a:lvl1pPr marL="0" inden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51061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M Layout 8">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5CBE2FC-9AE8-46D1-BC14-0F78687E3F2D}" type="datetimeFigureOut">
              <a:rPr lang="en-GB" smtClean="0"/>
              <a:pPr/>
              <a:t>26/01/2023</a:t>
            </a:fld>
            <a:endParaRPr lang="en-GB"/>
          </a:p>
        </p:txBody>
      </p:sp>
      <p:sp>
        <p:nvSpPr>
          <p:cNvPr id="4" name="Footer Placeholder 3"/>
          <p:cNvSpPr>
            <a:spLocks noGrp="1"/>
          </p:cNvSpPr>
          <p:nvPr>
            <p:ph type="ftr" sz="quarter" idx="11"/>
          </p:nvPr>
        </p:nvSpPr>
        <p:spPr/>
        <p:txBody>
          <a:bodyPr/>
          <a:lstStyle/>
          <a:p>
            <a:endParaRPr lang="en-GB" dirty="0"/>
          </a:p>
        </p:txBody>
      </p:sp>
      <p:sp>
        <p:nvSpPr>
          <p:cNvPr id="5" name="Title 1"/>
          <p:cNvSpPr>
            <a:spLocks noGrp="1"/>
          </p:cNvSpPr>
          <p:nvPr>
            <p:ph type="title"/>
          </p:nvPr>
        </p:nvSpPr>
        <p:spPr>
          <a:xfrm>
            <a:off x="390000" y="923148"/>
            <a:ext cx="11412000" cy="804863"/>
          </a:xfrm>
          <a:prstGeom prst="rect">
            <a:avLst/>
          </a:prstGeom>
        </p:spPr>
        <p:txBody>
          <a:bodyPr/>
          <a:lstStyle>
            <a:lvl1pPr>
              <a:defRPr sz="3600">
                <a:solidFill>
                  <a:schemeClr val="accent6"/>
                </a:solidFill>
              </a:defRPr>
            </a:lvl1pPr>
          </a:lstStyle>
          <a:p>
            <a:r>
              <a:rPr lang="en-US"/>
              <a:t>Click to edit Master title style</a:t>
            </a:r>
            <a:endParaRPr lang="en-GB" dirty="0"/>
          </a:p>
        </p:txBody>
      </p:sp>
      <p:sp>
        <p:nvSpPr>
          <p:cNvPr id="6" name="Vertical Text Placeholder 2"/>
          <p:cNvSpPr>
            <a:spLocks noGrp="1"/>
          </p:cNvSpPr>
          <p:nvPr>
            <p:ph type="body" orient="vert" idx="1"/>
          </p:nvPr>
        </p:nvSpPr>
        <p:spPr>
          <a:xfrm>
            <a:off x="390000" y="1825625"/>
            <a:ext cx="11412000" cy="4351338"/>
          </a:xfrm>
          <a:prstGeom prst="rect">
            <a:avLst/>
          </a:prstGeo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16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M Layout 9">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5CBE2FC-9AE8-46D1-BC14-0F78687E3F2D}" type="datetimeFigureOut">
              <a:rPr lang="en-GB" smtClean="0"/>
              <a:pPr/>
              <a:t>26/01/2023</a:t>
            </a:fld>
            <a:endParaRPr lang="en-GB"/>
          </a:p>
        </p:txBody>
      </p:sp>
      <p:sp>
        <p:nvSpPr>
          <p:cNvPr id="4" name="Footer Placeholder 3"/>
          <p:cNvSpPr>
            <a:spLocks noGrp="1"/>
          </p:cNvSpPr>
          <p:nvPr>
            <p:ph type="ftr" sz="quarter" idx="11"/>
          </p:nvPr>
        </p:nvSpPr>
        <p:spPr/>
        <p:txBody>
          <a:bodyPr/>
          <a:lstStyle/>
          <a:p>
            <a:endParaRPr lang="en-GB" dirty="0"/>
          </a:p>
        </p:txBody>
      </p:sp>
      <p:sp>
        <p:nvSpPr>
          <p:cNvPr id="5" name="Vertical Title 1"/>
          <p:cNvSpPr txBox="1">
            <a:spLocks/>
          </p:cNvSpPr>
          <p:nvPr userDrawn="1"/>
        </p:nvSpPr>
        <p:spPr>
          <a:xfrm>
            <a:off x="9619860" y="1009649"/>
            <a:ext cx="2155373" cy="5167314"/>
          </a:xfrm>
          <a:prstGeom prst="rect">
            <a:avLst/>
          </a:prstGeom>
        </p:spPr>
        <p:txBody>
          <a:bodyPr vert="eaVe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6"/>
                </a:solidFill>
              </a:rPr>
              <a:t>Click to edit Master title style</a:t>
            </a:r>
            <a:endParaRPr lang="en-GB" sz="3600" dirty="0">
              <a:solidFill>
                <a:schemeClr val="accent6"/>
              </a:solidFill>
            </a:endParaRPr>
          </a:p>
        </p:txBody>
      </p:sp>
      <p:sp>
        <p:nvSpPr>
          <p:cNvPr id="6" name="Vertical Text Placeholder 2"/>
          <p:cNvSpPr>
            <a:spLocks noGrp="1"/>
          </p:cNvSpPr>
          <p:nvPr>
            <p:ph type="body" orient="vert" idx="1"/>
          </p:nvPr>
        </p:nvSpPr>
        <p:spPr>
          <a:xfrm>
            <a:off x="382555" y="1009649"/>
            <a:ext cx="9237306" cy="5167313"/>
          </a:xfrm>
          <a:prstGeom prst="rect">
            <a:avLst/>
          </a:prstGeo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336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nal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887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 Slid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135084" y="1501968"/>
            <a:ext cx="5701005" cy="1735138"/>
          </a:xfrm>
          <a:prstGeom prst="rect">
            <a:avLst/>
          </a:prstGeom>
        </p:spPr>
        <p:txBody>
          <a:bodyPr anchor="ctr" anchorCtr="0"/>
          <a:lstStyle>
            <a:lvl1pPr marL="0" indent="0" algn="ctr">
              <a:buNone/>
              <a:defRPr sz="3600">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1780699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B9A7-CB45-4FB5-A66C-AF9C94B351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1375E0-4B36-4BF3-B2BC-F03DBF3ABB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3E3CD9E-3A15-4A32-907F-EBC76B17A90C}"/>
              </a:ext>
            </a:extLst>
          </p:cNvPr>
          <p:cNvSpPr>
            <a:spLocks noGrp="1"/>
          </p:cNvSpPr>
          <p:nvPr>
            <p:ph type="dt" sz="half" idx="10"/>
          </p:nvPr>
        </p:nvSpPr>
        <p:spPr/>
        <p:txBody>
          <a:bodyPr/>
          <a:lstStyle/>
          <a:p>
            <a:fld id="{AB1E7727-CC15-4340-842B-AD8A3605FACD}" type="datetimeFigureOut">
              <a:rPr lang="en-GB" smtClean="0"/>
              <a:t>26/01/2023</a:t>
            </a:fld>
            <a:endParaRPr lang="en-GB"/>
          </a:p>
        </p:txBody>
      </p:sp>
      <p:sp>
        <p:nvSpPr>
          <p:cNvPr id="5" name="Footer Placeholder 4">
            <a:extLst>
              <a:ext uri="{FF2B5EF4-FFF2-40B4-BE49-F238E27FC236}">
                <a16:creationId xmlns:a16="http://schemas.microsoft.com/office/drawing/2014/main" id="{9A42B8F2-F829-43BA-9C92-10F7F44906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241754-7637-4B96-9A70-A3C867D46408}"/>
              </a:ext>
            </a:extLst>
          </p:cNvPr>
          <p:cNvSpPr>
            <a:spLocks noGrp="1"/>
          </p:cNvSpPr>
          <p:nvPr>
            <p:ph type="sldNum" sz="quarter" idx="12"/>
          </p:nvPr>
        </p:nvSpPr>
        <p:spPr/>
        <p:txBody>
          <a:bodyPr/>
          <a:lstStyle/>
          <a:p>
            <a:fld id="{70292563-44E1-4C2F-AA10-9D63FD2EEE83}" type="slidenum">
              <a:rPr lang="en-GB" smtClean="0"/>
              <a:t>‹#›</a:t>
            </a:fld>
            <a:endParaRPr lang="en-GB"/>
          </a:p>
        </p:txBody>
      </p:sp>
    </p:spTree>
    <p:extLst>
      <p:ext uri="{BB962C8B-B14F-4D97-AF65-F5344CB8AC3E}">
        <p14:creationId xmlns:p14="http://schemas.microsoft.com/office/powerpoint/2010/main" val="2639373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ink Ambitious Holding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615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ink Ambitious Holding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03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ink Ambitious Holding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73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No Foot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524000" y="6272373"/>
            <a:ext cx="2743200" cy="274022"/>
          </a:xfrm>
        </p:spPr>
        <p:txBody>
          <a:bodyPr/>
          <a:lstStyle/>
          <a:p>
            <a:fld id="{05CBE2FC-9AE8-46D1-BC14-0F78687E3F2D}" type="datetimeFigureOut">
              <a:rPr lang="en-GB" smtClean="0"/>
              <a:pPr/>
              <a:t>26/01/2023</a:t>
            </a:fld>
            <a:endParaRPr lang="en-GB"/>
          </a:p>
        </p:txBody>
      </p:sp>
      <p:sp>
        <p:nvSpPr>
          <p:cNvPr id="4" name="Footer Placeholder 3"/>
          <p:cNvSpPr>
            <a:spLocks noGrp="1"/>
          </p:cNvSpPr>
          <p:nvPr>
            <p:ph type="ftr" sz="quarter" idx="11"/>
          </p:nvPr>
        </p:nvSpPr>
        <p:spPr>
          <a:xfrm>
            <a:off x="6553200" y="6255559"/>
            <a:ext cx="4114800" cy="283353"/>
          </a:xfrm>
        </p:spPr>
        <p:txBody>
          <a:bodyPr/>
          <a:lstStyle/>
          <a:p>
            <a:endParaRPr lang="en-GB" dirty="0"/>
          </a:p>
        </p:txBody>
      </p:sp>
      <p:sp>
        <p:nvSpPr>
          <p:cNvPr id="5"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accent6"/>
                </a:solidFill>
              </a:defRPr>
            </a:lvl1pPr>
          </a:lstStyle>
          <a:p>
            <a:r>
              <a:rPr lang="en-US"/>
              <a:t>Click to edit Master title style</a:t>
            </a:r>
            <a:endParaRPr lang="en-GB"/>
          </a:p>
        </p:txBody>
      </p:sp>
      <p:sp>
        <p:nvSpPr>
          <p:cNvPr id="6"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578100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eft Text Right - No Footer">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661812"/>
            <a:ext cx="5346440" cy="6196188"/>
          </a:xfrm>
          <a:prstGeom prst="rect">
            <a:avLst/>
          </a:prstGeom>
        </p:spPr>
        <p:txBody>
          <a:bodyPr/>
          <a:lstStyle>
            <a:lvl1pPr>
              <a:defRPr>
                <a:solidFill>
                  <a:schemeClr val="accent6"/>
                </a:solidFill>
              </a:defRPr>
            </a:lvl1pPr>
          </a:lstStyle>
          <a:p>
            <a:r>
              <a:rPr lang="en-US"/>
              <a:t>Click icon to add picture</a:t>
            </a:r>
            <a:endParaRPr lang="en-GB"/>
          </a:p>
        </p:txBody>
      </p:sp>
      <p:sp>
        <p:nvSpPr>
          <p:cNvPr id="9" name="Text Placeholder 8"/>
          <p:cNvSpPr>
            <a:spLocks noGrp="1"/>
          </p:cNvSpPr>
          <p:nvPr>
            <p:ph type="body" sz="quarter" idx="13"/>
          </p:nvPr>
        </p:nvSpPr>
        <p:spPr>
          <a:xfrm>
            <a:off x="5691577" y="1007144"/>
            <a:ext cx="6186487" cy="5505523"/>
          </a:xfrm>
          <a:prstGeom prst="rect">
            <a:avLst/>
          </a:prstGeom>
        </p:spPr>
        <p:txBody>
          <a:bodyPr/>
          <a:lstStyle>
            <a:lvl1pPr>
              <a:defRPr>
                <a:solidFill>
                  <a:schemeClr val="accent6"/>
                </a:solidFill>
              </a:defRPr>
            </a:lvl1pPr>
            <a:lvl2pPr>
              <a:defRPr>
                <a:solidFill>
                  <a:schemeClr val="accent5"/>
                </a:solidFill>
              </a:defRPr>
            </a:lvl2pPr>
            <a:lvl3pPr>
              <a:defRPr>
                <a:solidFill>
                  <a:schemeClr val="accent1"/>
                </a:solidFill>
              </a:defRPr>
            </a:lvl3pPr>
            <a:lvl4pPr>
              <a:defRPr>
                <a:solidFill>
                  <a:schemeClr val="accent2"/>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57727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Left Picture Right - no footer">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6845560" y="661812"/>
            <a:ext cx="5346440" cy="6196188"/>
          </a:xfrm>
          <a:prstGeom prst="rect">
            <a:avLst/>
          </a:prstGeom>
        </p:spPr>
        <p:txBody>
          <a:bodyPr/>
          <a:lstStyle>
            <a:lvl1pPr>
              <a:defRPr>
                <a:solidFill>
                  <a:schemeClr val="accent6"/>
                </a:solidFill>
              </a:defRPr>
            </a:lvl1pPr>
          </a:lstStyle>
          <a:p>
            <a:r>
              <a:rPr lang="en-US"/>
              <a:t>Click icon to add picture</a:t>
            </a:r>
            <a:endParaRPr lang="en-GB"/>
          </a:p>
        </p:txBody>
      </p:sp>
      <p:sp>
        <p:nvSpPr>
          <p:cNvPr id="9" name="Text Placeholder 8"/>
          <p:cNvSpPr>
            <a:spLocks noGrp="1"/>
          </p:cNvSpPr>
          <p:nvPr>
            <p:ph type="body" sz="quarter" idx="13"/>
          </p:nvPr>
        </p:nvSpPr>
        <p:spPr>
          <a:xfrm>
            <a:off x="363798" y="1035136"/>
            <a:ext cx="6186487" cy="5449539"/>
          </a:xfrm>
          <a:prstGeom prst="rect">
            <a:avLst/>
          </a:prstGeom>
        </p:spPr>
        <p:txBody>
          <a:bodyPr/>
          <a:lstStyle>
            <a:lvl1pPr>
              <a:defRPr>
                <a:solidFill>
                  <a:schemeClr val="accent6"/>
                </a:solidFill>
              </a:defRPr>
            </a:lvl1pPr>
            <a:lvl2pPr>
              <a:defRPr>
                <a:solidFill>
                  <a:schemeClr val="accent5"/>
                </a:solidFill>
              </a:defRPr>
            </a:lvl2pPr>
            <a:lvl3pPr>
              <a:defRPr>
                <a:solidFill>
                  <a:schemeClr val="accent1"/>
                </a:solidFill>
              </a:defRPr>
            </a:lvl3pPr>
            <a:lvl4pPr>
              <a:defRPr>
                <a:solidFill>
                  <a:schemeClr val="accent2"/>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36451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oM Layout 1 - no foot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3223" y="6555726"/>
            <a:ext cx="2743200" cy="274022"/>
          </a:xfrm>
        </p:spPr>
        <p:txBody>
          <a:bodyPr/>
          <a:lstStyle/>
          <a:p>
            <a:fld id="{05CBE2FC-9AE8-46D1-BC14-0F78687E3F2D}" type="datetimeFigureOut">
              <a:rPr lang="en-GB" smtClean="0"/>
              <a:pPr/>
              <a:t>26/01/2023</a:t>
            </a:fld>
            <a:endParaRPr lang="en-GB"/>
          </a:p>
        </p:txBody>
      </p:sp>
      <p:sp>
        <p:nvSpPr>
          <p:cNvPr id="4" name="Footer Placeholder 3"/>
          <p:cNvSpPr>
            <a:spLocks noGrp="1"/>
          </p:cNvSpPr>
          <p:nvPr>
            <p:ph type="ftr" sz="quarter" idx="11"/>
          </p:nvPr>
        </p:nvSpPr>
        <p:spPr>
          <a:xfrm>
            <a:off x="7669762" y="6546395"/>
            <a:ext cx="4114800" cy="283353"/>
          </a:xfrm>
        </p:spPr>
        <p:txBody>
          <a:bodyPr/>
          <a:lstStyle/>
          <a:p>
            <a:endParaRPr lang="en-GB" dirty="0"/>
          </a:p>
        </p:txBody>
      </p:sp>
      <p:sp>
        <p:nvSpPr>
          <p:cNvPr id="5" name="Content Placeholder 2"/>
          <p:cNvSpPr>
            <a:spLocks noGrp="1"/>
          </p:cNvSpPr>
          <p:nvPr>
            <p:ph idx="1"/>
          </p:nvPr>
        </p:nvSpPr>
        <p:spPr>
          <a:xfrm>
            <a:off x="373224" y="1825625"/>
            <a:ext cx="11411338" cy="4351338"/>
          </a:xfrm>
          <a:prstGeom prst="rect">
            <a:avLst/>
          </a:prstGeom>
        </p:spPr>
        <p:txBody>
          <a:bodyPr/>
          <a:lstStyle>
            <a:lvl1pPr>
              <a:defRPr>
                <a:solidFill>
                  <a:schemeClr val="accent6"/>
                </a:solidFill>
              </a:defRPr>
            </a:lvl1pPr>
            <a:lvl2pPr>
              <a:defRPr>
                <a:solidFill>
                  <a:schemeClr val="accent5"/>
                </a:solidFill>
              </a:defRPr>
            </a:lvl2pPr>
            <a:lvl3pPr>
              <a:defRPr>
                <a:solidFill>
                  <a:schemeClr val="accent1"/>
                </a:solidFill>
              </a:defRPr>
            </a:lvl3pPr>
            <a:lvl4pPr>
              <a:defRPr>
                <a:solidFill>
                  <a:schemeClr val="accent2"/>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1"/>
          <p:cNvSpPr>
            <a:spLocks noGrp="1"/>
          </p:cNvSpPr>
          <p:nvPr>
            <p:ph type="title"/>
          </p:nvPr>
        </p:nvSpPr>
        <p:spPr>
          <a:xfrm>
            <a:off x="373223" y="923731"/>
            <a:ext cx="11411339" cy="766957"/>
          </a:xfrm>
          <a:prstGeom prst="rect">
            <a:avLst/>
          </a:prstGeom>
        </p:spPr>
        <p:txBody>
          <a:bodyPr/>
          <a:lstStyle>
            <a:lvl1pPr>
              <a:defRPr sz="3600">
                <a:solidFill>
                  <a:schemeClr val="accent6"/>
                </a:solidFill>
              </a:defRPr>
            </a:lvl1pPr>
          </a:lstStyle>
          <a:p>
            <a:r>
              <a:rPr lang="en-US"/>
              <a:t>Click to edit Master title style</a:t>
            </a:r>
            <a:endParaRPr lang="en-GB" dirty="0"/>
          </a:p>
        </p:txBody>
      </p:sp>
    </p:spTree>
    <p:extLst>
      <p:ext uri="{BB962C8B-B14F-4D97-AF65-F5344CB8AC3E}">
        <p14:creationId xmlns:p14="http://schemas.microsoft.com/office/powerpoint/2010/main" val="2645317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oM Layout 2 - no foot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90000" y="6538912"/>
            <a:ext cx="2743200" cy="274022"/>
          </a:xfrm>
        </p:spPr>
        <p:txBody>
          <a:bodyPr/>
          <a:lstStyle/>
          <a:p>
            <a:fld id="{05CBE2FC-9AE8-46D1-BC14-0F78687E3F2D}" type="datetimeFigureOut">
              <a:rPr lang="en-GB" smtClean="0"/>
              <a:pPr/>
              <a:t>26/01/2023</a:t>
            </a:fld>
            <a:endParaRPr lang="en-GB"/>
          </a:p>
        </p:txBody>
      </p:sp>
      <p:sp>
        <p:nvSpPr>
          <p:cNvPr id="4" name="Footer Placeholder 3"/>
          <p:cNvSpPr>
            <a:spLocks noGrp="1"/>
          </p:cNvSpPr>
          <p:nvPr>
            <p:ph type="ftr" sz="quarter" idx="11"/>
          </p:nvPr>
        </p:nvSpPr>
        <p:spPr>
          <a:xfrm>
            <a:off x="7687200" y="6529581"/>
            <a:ext cx="4114800" cy="283353"/>
          </a:xfrm>
        </p:spPr>
        <p:txBody>
          <a:bodyPr/>
          <a:lstStyle/>
          <a:p>
            <a:endParaRPr lang="en-GB" dirty="0"/>
          </a:p>
        </p:txBody>
      </p:sp>
      <p:sp>
        <p:nvSpPr>
          <p:cNvPr id="5" name="Title 1"/>
          <p:cNvSpPr>
            <a:spLocks noGrp="1"/>
          </p:cNvSpPr>
          <p:nvPr>
            <p:ph type="title"/>
          </p:nvPr>
        </p:nvSpPr>
        <p:spPr>
          <a:xfrm>
            <a:off x="390000" y="951722"/>
            <a:ext cx="11412000" cy="766957"/>
          </a:xfrm>
          <a:prstGeom prst="rect">
            <a:avLst/>
          </a:prstGeom>
        </p:spPr>
        <p:txBody>
          <a:bodyPr/>
          <a:lstStyle>
            <a:lvl1pPr>
              <a:defRPr sz="3600">
                <a:solidFill>
                  <a:schemeClr val="accent6"/>
                </a:solidFill>
              </a:defRPr>
            </a:lvl1pPr>
          </a:lstStyle>
          <a:p>
            <a:r>
              <a:rPr lang="en-US"/>
              <a:t>Click to edit Master title style</a:t>
            </a:r>
            <a:endParaRPr lang="en-GB" dirty="0"/>
          </a:p>
        </p:txBody>
      </p:sp>
      <p:sp>
        <p:nvSpPr>
          <p:cNvPr id="6" name="Content Placeholder 2"/>
          <p:cNvSpPr>
            <a:spLocks noGrp="1"/>
          </p:cNvSpPr>
          <p:nvPr>
            <p:ph sz="half" idx="1"/>
          </p:nvPr>
        </p:nvSpPr>
        <p:spPr>
          <a:xfrm>
            <a:off x="390000" y="1825625"/>
            <a:ext cx="5629800" cy="4351338"/>
          </a:xfrm>
          <a:prstGeom prst="rect">
            <a:avLst/>
          </a:prstGeom>
          <a:solidFill>
            <a:srgbClr val="D9D9D9">
              <a:alpha val="50000"/>
            </a:srgbClr>
          </a:solidFill>
        </p:spPr>
        <p:txBody>
          <a:bodyPr/>
          <a:lstStyle>
            <a:lvl1pPr>
              <a:defRPr>
                <a:solidFill>
                  <a:schemeClr val="accent6"/>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3"/>
          <p:cNvSpPr>
            <a:spLocks noGrp="1"/>
          </p:cNvSpPr>
          <p:nvPr>
            <p:ph sz="half" idx="2"/>
          </p:nvPr>
        </p:nvSpPr>
        <p:spPr>
          <a:xfrm>
            <a:off x="6172200" y="1825625"/>
            <a:ext cx="5629800" cy="4351338"/>
          </a:xfrm>
          <a:prstGeom prst="rect">
            <a:avLst/>
          </a:prstGeom>
          <a:solidFill>
            <a:srgbClr val="D9D9D9">
              <a:alpha val="50000"/>
            </a:srgbClr>
          </a:solidFill>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90548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oM Layout 3 - no foot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90000" y="6537065"/>
            <a:ext cx="2743200" cy="274022"/>
          </a:xfrm>
        </p:spPr>
        <p:txBody>
          <a:bodyPr/>
          <a:lstStyle/>
          <a:p>
            <a:fld id="{05CBE2FC-9AE8-46D1-BC14-0F78687E3F2D}" type="datetimeFigureOut">
              <a:rPr lang="en-GB" smtClean="0"/>
              <a:pPr/>
              <a:t>26/01/2023</a:t>
            </a:fld>
            <a:endParaRPr lang="en-GB"/>
          </a:p>
        </p:txBody>
      </p:sp>
      <p:sp>
        <p:nvSpPr>
          <p:cNvPr id="4" name="Footer Placeholder 3"/>
          <p:cNvSpPr>
            <a:spLocks noGrp="1"/>
          </p:cNvSpPr>
          <p:nvPr>
            <p:ph type="ftr" sz="quarter" idx="11"/>
          </p:nvPr>
        </p:nvSpPr>
        <p:spPr>
          <a:xfrm>
            <a:off x="7687200" y="6527734"/>
            <a:ext cx="4114800" cy="283353"/>
          </a:xfrm>
        </p:spPr>
        <p:txBody>
          <a:bodyPr/>
          <a:lstStyle/>
          <a:p>
            <a:endParaRPr lang="en-GB" dirty="0"/>
          </a:p>
        </p:txBody>
      </p:sp>
      <p:sp>
        <p:nvSpPr>
          <p:cNvPr id="5" name="Text Placeholder 2"/>
          <p:cNvSpPr>
            <a:spLocks noGrp="1"/>
          </p:cNvSpPr>
          <p:nvPr>
            <p:ph type="body" idx="1"/>
          </p:nvPr>
        </p:nvSpPr>
        <p:spPr>
          <a:xfrm>
            <a:off x="390000" y="1681163"/>
            <a:ext cx="5607575" cy="823912"/>
          </a:xfrm>
          <a:prstGeom prst="rect">
            <a:avLst/>
          </a:prstGeom>
          <a:solidFill>
            <a:srgbClr val="D9D9D9">
              <a:alpha val="50000"/>
            </a:srgbClr>
          </a:solidFill>
        </p:spPr>
        <p:txBody>
          <a:bodyPr anchor="ctr" anchorCtr="0"/>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390000" y="2505075"/>
            <a:ext cx="5607575" cy="3684588"/>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4"/>
          <p:cNvSpPr>
            <a:spLocks noGrp="1"/>
          </p:cNvSpPr>
          <p:nvPr>
            <p:ph type="body" sz="quarter" idx="3"/>
          </p:nvPr>
        </p:nvSpPr>
        <p:spPr>
          <a:xfrm>
            <a:off x="6172200" y="1681163"/>
            <a:ext cx="5629800" cy="823912"/>
          </a:xfrm>
          <a:prstGeom prst="rect">
            <a:avLst/>
          </a:prstGeom>
          <a:solidFill>
            <a:srgbClr val="D9D9D9">
              <a:alpha val="50000"/>
            </a:srgbClr>
          </a:solidFill>
        </p:spPr>
        <p:txBody>
          <a:bodyPr anchor="ctr" anchorCtr="0"/>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p:cNvSpPr>
            <a:spLocks noGrp="1"/>
          </p:cNvSpPr>
          <p:nvPr>
            <p:ph sz="quarter" idx="4"/>
          </p:nvPr>
        </p:nvSpPr>
        <p:spPr>
          <a:xfrm>
            <a:off x="6172200" y="2505075"/>
            <a:ext cx="5629800" cy="3684588"/>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390000" y="914206"/>
            <a:ext cx="11412000" cy="766957"/>
          </a:xfrm>
          <a:prstGeom prst="rect">
            <a:avLst/>
          </a:prstGeom>
        </p:spPr>
        <p:txBody>
          <a:bodyPr/>
          <a:lstStyle>
            <a:lvl1pPr>
              <a:defRPr sz="3600">
                <a:solidFill>
                  <a:schemeClr val="accent6"/>
                </a:solidFill>
              </a:defRPr>
            </a:lvl1pPr>
          </a:lstStyle>
          <a:p>
            <a:r>
              <a:rPr lang="en-US"/>
              <a:t>Click to edit Master title style</a:t>
            </a:r>
            <a:endParaRPr lang="en-GB" dirty="0"/>
          </a:p>
        </p:txBody>
      </p:sp>
    </p:spTree>
    <p:extLst>
      <p:ext uri="{BB962C8B-B14F-4D97-AF65-F5344CB8AC3E}">
        <p14:creationId xmlns:p14="http://schemas.microsoft.com/office/powerpoint/2010/main" val="3471282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oM Layout 4 - no footer">
    <p:spTree>
      <p:nvGrpSpPr>
        <p:cNvPr id="1" name=""/>
        <p:cNvGrpSpPr/>
        <p:nvPr/>
      </p:nvGrpSpPr>
      <p:grpSpPr>
        <a:xfrm>
          <a:off x="0" y="0"/>
          <a:ext cx="0" cy="0"/>
          <a:chOff x="0" y="0"/>
          <a:chExt cx="0" cy="0"/>
        </a:xfrm>
      </p:grpSpPr>
      <p:sp>
        <p:nvSpPr>
          <p:cNvPr id="5" name="Title 1"/>
          <p:cNvSpPr>
            <a:spLocks noGrp="1"/>
          </p:cNvSpPr>
          <p:nvPr>
            <p:ph type="title"/>
          </p:nvPr>
        </p:nvSpPr>
        <p:spPr>
          <a:xfrm>
            <a:off x="390000" y="951723"/>
            <a:ext cx="11412000" cy="766957"/>
          </a:xfrm>
          <a:prstGeom prst="rect">
            <a:avLst/>
          </a:prstGeom>
        </p:spPr>
        <p:txBody>
          <a:bodyPr/>
          <a:lstStyle>
            <a:lvl1pPr>
              <a:defRPr sz="3600">
                <a:solidFill>
                  <a:schemeClr val="accent6"/>
                </a:solidFill>
              </a:defRPr>
            </a:lvl1pPr>
          </a:lstStyle>
          <a:p>
            <a:r>
              <a:rPr lang="en-US"/>
              <a:t>Click to edit Master title style</a:t>
            </a:r>
            <a:endParaRPr lang="en-GB" dirty="0"/>
          </a:p>
        </p:txBody>
      </p:sp>
    </p:spTree>
    <p:extLst>
      <p:ext uri="{BB962C8B-B14F-4D97-AF65-F5344CB8AC3E}">
        <p14:creationId xmlns:p14="http://schemas.microsoft.com/office/powerpoint/2010/main" val="2732269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oM Layout 5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952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oM Layout 6 - no footer">
    <p:spTree>
      <p:nvGrpSpPr>
        <p:cNvPr id="1" name=""/>
        <p:cNvGrpSpPr/>
        <p:nvPr/>
      </p:nvGrpSpPr>
      <p:grpSpPr>
        <a:xfrm>
          <a:off x="0" y="0"/>
          <a:ext cx="0" cy="0"/>
          <a:chOff x="0" y="0"/>
          <a:chExt cx="0" cy="0"/>
        </a:xfrm>
      </p:grpSpPr>
      <p:sp>
        <p:nvSpPr>
          <p:cNvPr id="8" name="Rectangle 7"/>
          <p:cNvSpPr/>
          <p:nvPr userDrawn="1"/>
        </p:nvSpPr>
        <p:spPr>
          <a:xfrm>
            <a:off x="0" y="650874"/>
            <a:ext cx="4772025" cy="6207125"/>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a:spLocks noGrp="1"/>
          </p:cNvSpPr>
          <p:nvPr>
            <p:ph type="title"/>
          </p:nvPr>
        </p:nvSpPr>
        <p:spPr>
          <a:xfrm>
            <a:off x="419893" y="987425"/>
            <a:ext cx="3932237" cy="1069975"/>
          </a:xfrm>
          <a:prstGeom prst="rect">
            <a:avLst/>
          </a:prstGeom>
        </p:spPr>
        <p:txBody>
          <a:bodyPr anchor="ctr" anchorCtr="0"/>
          <a:lstStyle>
            <a:lvl1pPr>
              <a:defRPr sz="2800">
                <a:solidFill>
                  <a:schemeClr val="accent6"/>
                </a:solidFill>
              </a:defRPr>
            </a:lvl1pPr>
          </a:lstStyle>
          <a:p>
            <a:r>
              <a:rPr lang="en-US"/>
              <a:t>Click to edit Master title style</a:t>
            </a:r>
            <a:endParaRPr lang="en-GB" dirty="0"/>
          </a:p>
        </p:txBody>
      </p:sp>
      <p:sp>
        <p:nvSpPr>
          <p:cNvPr id="6" name="Content Placeholder 2"/>
          <p:cNvSpPr>
            <a:spLocks noGrp="1"/>
          </p:cNvSpPr>
          <p:nvPr>
            <p:ph idx="1"/>
          </p:nvPr>
        </p:nvSpPr>
        <p:spPr>
          <a:xfrm>
            <a:off x="5183188" y="987425"/>
            <a:ext cx="6570662" cy="5219701"/>
          </a:xfrm>
          <a:prstGeom prst="rect">
            <a:avLst/>
          </a:prstGeom>
        </p:spPr>
        <p:txBody>
          <a:bodyPr/>
          <a:lstStyle>
            <a:lvl1pPr>
              <a:defRPr sz="3200">
                <a:solidFill>
                  <a:schemeClr val="accent6"/>
                </a:solidFill>
              </a:defRPr>
            </a:lvl1pPr>
            <a:lvl2pPr>
              <a:defRPr sz="2800">
                <a:solidFill>
                  <a:schemeClr val="accent5"/>
                </a:solidFill>
              </a:defRPr>
            </a:lvl2pPr>
            <a:lvl3pPr>
              <a:defRPr sz="2400">
                <a:solidFill>
                  <a:schemeClr val="accent1"/>
                </a:solidFill>
              </a:defRPr>
            </a:lvl3pPr>
            <a:lvl4pPr>
              <a:defRPr sz="2000">
                <a:solidFill>
                  <a:schemeClr val="accent2"/>
                </a:solidFill>
              </a:defRPr>
            </a:lvl4pPr>
            <a:lvl5pPr>
              <a:defRPr sz="2000">
                <a:solidFill>
                  <a:schemeClr val="accent6"/>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3"/>
          <p:cNvSpPr>
            <a:spLocks noGrp="1"/>
          </p:cNvSpPr>
          <p:nvPr>
            <p:ph type="body" sz="half" idx="2"/>
          </p:nvPr>
        </p:nvSpPr>
        <p:spPr>
          <a:xfrm>
            <a:off x="419892" y="2049462"/>
            <a:ext cx="3932237" cy="4157664"/>
          </a:xfrm>
          <a:prstGeom prst="rect">
            <a:avLst/>
          </a:prstGeom>
        </p:spPr>
        <p:txBody>
          <a:bodyPr/>
          <a:lstStyle>
            <a:lvl1pPr marL="0" inden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50432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oM Layout 7 - no footer">
    <p:spTree>
      <p:nvGrpSpPr>
        <p:cNvPr id="1" name=""/>
        <p:cNvGrpSpPr/>
        <p:nvPr/>
      </p:nvGrpSpPr>
      <p:grpSpPr>
        <a:xfrm>
          <a:off x="0" y="0"/>
          <a:ext cx="0" cy="0"/>
          <a:chOff x="0" y="0"/>
          <a:chExt cx="0" cy="0"/>
        </a:xfrm>
      </p:grpSpPr>
      <p:sp>
        <p:nvSpPr>
          <p:cNvPr id="8" name="Rectangle 7"/>
          <p:cNvSpPr/>
          <p:nvPr userDrawn="1"/>
        </p:nvSpPr>
        <p:spPr>
          <a:xfrm>
            <a:off x="0" y="650874"/>
            <a:ext cx="4772025" cy="620712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a:spLocks noGrp="1"/>
          </p:cNvSpPr>
          <p:nvPr>
            <p:ph type="title"/>
          </p:nvPr>
        </p:nvSpPr>
        <p:spPr>
          <a:xfrm>
            <a:off x="419893" y="976473"/>
            <a:ext cx="3932237" cy="1069975"/>
          </a:xfrm>
          <a:prstGeom prst="rect">
            <a:avLst/>
          </a:prstGeom>
        </p:spPr>
        <p:txBody>
          <a:bodyPr anchor="ctr" anchorCtr="0"/>
          <a:lstStyle>
            <a:lvl1pPr>
              <a:defRPr sz="2800">
                <a:solidFill>
                  <a:schemeClr val="accent6"/>
                </a:solidFill>
              </a:defRPr>
            </a:lvl1pPr>
          </a:lstStyle>
          <a:p>
            <a:r>
              <a:rPr lang="en-US"/>
              <a:t>Click to edit Master title style</a:t>
            </a:r>
            <a:endParaRPr lang="en-GB" dirty="0"/>
          </a:p>
        </p:txBody>
      </p:sp>
      <p:sp>
        <p:nvSpPr>
          <p:cNvPr id="6" name="Picture Placeholder 2"/>
          <p:cNvSpPr>
            <a:spLocks noGrp="1"/>
          </p:cNvSpPr>
          <p:nvPr>
            <p:ph type="pic" idx="1"/>
          </p:nvPr>
        </p:nvSpPr>
        <p:spPr>
          <a:xfrm>
            <a:off x="5354638" y="976473"/>
            <a:ext cx="6172200" cy="5230653"/>
          </a:xfrm>
          <a:prstGeom prst="rect">
            <a:avLst/>
          </a:prstGeom>
        </p:spPr>
        <p:txBody>
          <a:bodyPr/>
          <a:lstStyle>
            <a:lvl1pPr marL="0" indent="0">
              <a:buNone/>
              <a:defRPr sz="32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7" name="Text Placeholder 3"/>
          <p:cNvSpPr>
            <a:spLocks noGrp="1"/>
          </p:cNvSpPr>
          <p:nvPr>
            <p:ph type="body" sz="half" idx="2"/>
          </p:nvPr>
        </p:nvSpPr>
        <p:spPr>
          <a:xfrm>
            <a:off x="419893" y="2049462"/>
            <a:ext cx="3932237" cy="4157664"/>
          </a:xfrm>
          <a:prstGeom prst="rect">
            <a:avLst/>
          </a:prstGeom>
        </p:spPr>
        <p:txBody>
          <a:bodyPr/>
          <a:lstStyle>
            <a:lvl1pPr marL="0" inden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93748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 Foot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5CBE2FC-9AE8-46D1-BC14-0F78687E3F2D}" type="datetimeFigureOut">
              <a:rPr lang="en-GB" smtClean="0"/>
              <a:pPr/>
              <a:t>26/01/2023</a:t>
            </a:fld>
            <a:endParaRPr lang="en-GB"/>
          </a:p>
        </p:txBody>
      </p:sp>
      <p:sp>
        <p:nvSpPr>
          <p:cNvPr id="4" name="Footer Placeholder 3"/>
          <p:cNvSpPr>
            <a:spLocks noGrp="1"/>
          </p:cNvSpPr>
          <p:nvPr>
            <p:ph type="ftr" sz="quarter" idx="11"/>
          </p:nvPr>
        </p:nvSpPr>
        <p:spPr/>
        <p:txBody>
          <a:bodyPr/>
          <a:lstStyle/>
          <a:p>
            <a:endParaRPr lang="en-GB" dirty="0"/>
          </a:p>
        </p:txBody>
      </p:sp>
      <p:sp>
        <p:nvSpPr>
          <p:cNvPr id="5"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accent6"/>
                </a:solidFill>
              </a:defRPr>
            </a:lvl1pPr>
          </a:lstStyle>
          <a:p>
            <a:r>
              <a:rPr lang="en-US"/>
              <a:t>Click to edit Master title style</a:t>
            </a:r>
            <a:endParaRPr lang="en-GB"/>
          </a:p>
        </p:txBody>
      </p:sp>
      <p:sp>
        <p:nvSpPr>
          <p:cNvPr id="6"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0369679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M Layout 8 - no foot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90000" y="6538912"/>
            <a:ext cx="2743200" cy="274022"/>
          </a:xfrm>
        </p:spPr>
        <p:txBody>
          <a:bodyPr/>
          <a:lstStyle/>
          <a:p>
            <a:fld id="{05CBE2FC-9AE8-46D1-BC14-0F78687E3F2D}" type="datetimeFigureOut">
              <a:rPr lang="en-GB" smtClean="0"/>
              <a:pPr/>
              <a:t>26/01/2023</a:t>
            </a:fld>
            <a:endParaRPr lang="en-GB"/>
          </a:p>
        </p:txBody>
      </p:sp>
      <p:sp>
        <p:nvSpPr>
          <p:cNvPr id="4" name="Footer Placeholder 3"/>
          <p:cNvSpPr>
            <a:spLocks noGrp="1"/>
          </p:cNvSpPr>
          <p:nvPr>
            <p:ph type="ftr" sz="quarter" idx="11"/>
          </p:nvPr>
        </p:nvSpPr>
        <p:spPr>
          <a:xfrm>
            <a:off x="7687200" y="6529581"/>
            <a:ext cx="4114800" cy="283353"/>
          </a:xfrm>
        </p:spPr>
        <p:txBody>
          <a:bodyPr/>
          <a:lstStyle/>
          <a:p>
            <a:endParaRPr lang="en-GB" dirty="0"/>
          </a:p>
        </p:txBody>
      </p:sp>
      <p:sp>
        <p:nvSpPr>
          <p:cNvPr id="5" name="Title 1"/>
          <p:cNvSpPr>
            <a:spLocks noGrp="1"/>
          </p:cNvSpPr>
          <p:nvPr>
            <p:ph type="title"/>
          </p:nvPr>
        </p:nvSpPr>
        <p:spPr>
          <a:xfrm>
            <a:off x="390000" y="923148"/>
            <a:ext cx="11412000" cy="804863"/>
          </a:xfrm>
          <a:prstGeom prst="rect">
            <a:avLst/>
          </a:prstGeom>
        </p:spPr>
        <p:txBody>
          <a:bodyPr/>
          <a:lstStyle>
            <a:lvl1pPr>
              <a:defRPr sz="3600">
                <a:solidFill>
                  <a:schemeClr val="accent6"/>
                </a:solidFill>
              </a:defRPr>
            </a:lvl1pPr>
          </a:lstStyle>
          <a:p>
            <a:r>
              <a:rPr lang="en-US" dirty="0"/>
              <a:t>Click to edit Master title style</a:t>
            </a:r>
            <a:endParaRPr lang="en-GB" dirty="0"/>
          </a:p>
        </p:txBody>
      </p:sp>
      <p:sp>
        <p:nvSpPr>
          <p:cNvPr id="6" name="Vertical Text Placeholder 2"/>
          <p:cNvSpPr>
            <a:spLocks noGrp="1"/>
          </p:cNvSpPr>
          <p:nvPr>
            <p:ph type="body" orient="vert" idx="1"/>
          </p:nvPr>
        </p:nvSpPr>
        <p:spPr>
          <a:xfrm>
            <a:off x="390000" y="1825625"/>
            <a:ext cx="11412000" cy="4351338"/>
          </a:xfrm>
          <a:prstGeom prst="rect">
            <a:avLst/>
          </a:prstGeo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6589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oM Layout 9 - no foot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82555" y="6538912"/>
            <a:ext cx="2743200" cy="274022"/>
          </a:xfrm>
        </p:spPr>
        <p:txBody>
          <a:bodyPr/>
          <a:lstStyle/>
          <a:p>
            <a:fld id="{05CBE2FC-9AE8-46D1-BC14-0F78687E3F2D}" type="datetimeFigureOut">
              <a:rPr lang="en-GB" smtClean="0"/>
              <a:pPr/>
              <a:t>26/01/2023</a:t>
            </a:fld>
            <a:endParaRPr lang="en-GB"/>
          </a:p>
        </p:txBody>
      </p:sp>
      <p:sp>
        <p:nvSpPr>
          <p:cNvPr id="5" name="Vertical Title 1"/>
          <p:cNvSpPr txBox="1">
            <a:spLocks/>
          </p:cNvSpPr>
          <p:nvPr userDrawn="1"/>
        </p:nvSpPr>
        <p:spPr>
          <a:xfrm>
            <a:off x="9619860" y="1009649"/>
            <a:ext cx="2155373" cy="5167314"/>
          </a:xfrm>
          <a:prstGeom prst="rect">
            <a:avLst/>
          </a:prstGeom>
        </p:spPr>
        <p:txBody>
          <a:bodyPr vert="eaVe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6"/>
                </a:solidFill>
              </a:rPr>
              <a:t>Click to edit Master title style</a:t>
            </a:r>
            <a:endParaRPr lang="en-GB" sz="3600" dirty="0">
              <a:solidFill>
                <a:schemeClr val="accent6"/>
              </a:solidFill>
            </a:endParaRPr>
          </a:p>
        </p:txBody>
      </p:sp>
      <p:sp>
        <p:nvSpPr>
          <p:cNvPr id="6" name="Vertical Text Placeholder 2"/>
          <p:cNvSpPr>
            <a:spLocks noGrp="1"/>
          </p:cNvSpPr>
          <p:nvPr>
            <p:ph type="body" orient="vert" idx="1"/>
          </p:nvPr>
        </p:nvSpPr>
        <p:spPr>
          <a:xfrm>
            <a:off x="382555" y="1009649"/>
            <a:ext cx="9237306" cy="5167313"/>
          </a:xfrm>
          <a:prstGeom prst="rect">
            <a:avLst/>
          </a:prstGeo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94184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nal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316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nal Slid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135084" y="1501968"/>
            <a:ext cx="5701005" cy="1735138"/>
          </a:xfrm>
          <a:prstGeom prst="rect">
            <a:avLst/>
          </a:prstGeom>
        </p:spPr>
        <p:txBody>
          <a:bodyPr anchor="ctr" anchorCtr="0"/>
          <a:lstStyle>
            <a:lvl1pPr marL="0" indent="0" algn="ctr">
              <a:buNone/>
              <a:defRPr sz="3600">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2630178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0DC8D9-4C77-42BB-8C46-E2771626AF4A}"/>
              </a:ext>
            </a:extLst>
          </p:cNvPr>
          <p:cNvSpPr>
            <a:spLocks noGrp="1"/>
          </p:cNvSpPr>
          <p:nvPr>
            <p:ph type="dt" sz="half" idx="10"/>
          </p:nvPr>
        </p:nvSpPr>
        <p:spPr/>
        <p:txBody>
          <a:bodyPr/>
          <a:lstStyle/>
          <a:p>
            <a:fld id="{AB1E7727-CC15-4340-842B-AD8A3605FACD}" type="datetimeFigureOut">
              <a:rPr lang="en-GB" smtClean="0"/>
              <a:t>26/01/2023</a:t>
            </a:fld>
            <a:endParaRPr lang="en-GB"/>
          </a:p>
        </p:txBody>
      </p:sp>
      <p:sp>
        <p:nvSpPr>
          <p:cNvPr id="3" name="Footer Placeholder 2">
            <a:extLst>
              <a:ext uri="{FF2B5EF4-FFF2-40B4-BE49-F238E27FC236}">
                <a16:creationId xmlns:a16="http://schemas.microsoft.com/office/drawing/2014/main" id="{E50857FE-6890-4EAF-B3B5-C3A52369BF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EEB72F-BA4B-4D1B-B39D-ED28A593563A}"/>
              </a:ext>
            </a:extLst>
          </p:cNvPr>
          <p:cNvSpPr>
            <a:spLocks noGrp="1"/>
          </p:cNvSpPr>
          <p:nvPr>
            <p:ph type="sldNum" sz="quarter" idx="12"/>
          </p:nvPr>
        </p:nvSpPr>
        <p:spPr/>
        <p:txBody>
          <a:bodyPr/>
          <a:lstStyle/>
          <a:p>
            <a:fld id="{70292563-44E1-4C2F-AA10-9D63FD2EEE83}" type="slidenum">
              <a:rPr lang="en-GB" smtClean="0"/>
              <a:t>‹#›</a:t>
            </a:fld>
            <a:endParaRPr lang="en-GB"/>
          </a:p>
        </p:txBody>
      </p:sp>
    </p:spTree>
    <p:extLst>
      <p:ext uri="{BB962C8B-B14F-4D97-AF65-F5344CB8AC3E}">
        <p14:creationId xmlns:p14="http://schemas.microsoft.com/office/powerpoint/2010/main" val="8000020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0BD4-4F66-4E40-8D4D-B782C7235B4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135014-9000-424E-B542-B199CC5FE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B1ED12-0FAD-49AC-870C-8B1DCF1C70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803FCC-41E8-441B-8F26-A5324C23B4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55C187-0AFA-4F13-99CB-DE48EA2A4A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391C6A-3C5E-488D-8B88-985FEFABB895}"/>
              </a:ext>
            </a:extLst>
          </p:cNvPr>
          <p:cNvSpPr>
            <a:spLocks noGrp="1"/>
          </p:cNvSpPr>
          <p:nvPr>
            <p:ph type="dt" sz="half" idx="10"/>
          </p:nvPr>
        </p:nvSpPr>
        <p:spPr/>
        <p:txBody>
          <a:bodyPr/>
          <a:lstStyle/>
          <a:p>
            <a:fld id="{AB1E7727-CC15-4340-842B-AD8A3605FACD}" type="datetimeFigureOut">
              <a:rPr lang="en-GB" smtClean="0"/>
              <a:t>26/01/2023</a:t>
            </a:fld>
            <a:endParaRPr lang="en-GB"/>
          </a:p>
        </p:txBody>
      </p:sp>
      <p:sp>
        <p:nvSpPr>
          <p:cNvPr id="8" name="Footer Placeholder 7">
            <a:extLst>
              <a:ext uri="{FF2B5EF4-FFF2-40B4-BE49-F238E27FC236}">
                <a16:creationId xmlns:a16="http://schemas.microsoft.com/office/drawing/2014/main" id="{4B69D179-47EC-4452-9351-693558CB83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78D5ABD-5C57-4AA6-B106-60C9EC738B9E}"/>
              </a:ext>
            </a:extLst>
          </p:cNvPr>
          <p:cNvSpPr>
            <a:spLocks noGrp="1"/>
          </p:cNvSpPr>
          <p:nvPr>
            <p:ph type="sldNum" sz="quarter" idx="12"/>
          </p:nvPr>
        </p:nvSpPr>
        <p:spPr/>
        <p:txBody>
          <a:bodyPr/>
          <a:lstStyle/>
          <a:p>
            <a:fld id="{70292563-44E1-4C2F-AA10-9D63FD2EEE83}" type="slidenum">
              <a:rPr lang="en-GB" smtClean="0"/>
              <a:t>‹#›</a:t>
            </a:fld>
            <a:endParaRPr lang="en-GB"/>
          </a:p>
        </p:txBody>
      </p:sp>
    </p:spTree>
    <p:extLst>
      <p:ext uri="{BB962C8B-B14F-4D97-AF65-F5344CB8AC3E}">
        <p14:creationId xmlns:p14="http://schemas.microsoft.com/office/powerpoint/2010/main" val="4114085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B9A7-CB45-4FB5-A66C-AF9C94B351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1375E0-4B36-4BF3-B2BC-F03DBF3ABB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3E3CD9E-3A15-4A32-907F-EBC76B17A90C}"/>
              </a:ext>
            </a:extLst>
          </p:cNvPr>
          <p:cNvSpPr>
            <a:spLocks noGrp="1"/>
          </p:cNvSpPr>
          <p:nvPr>
            <p:ph type="dt" sz="half" idx="10"/>
          </p:nvPr>
        </p:nvSpPr>
        <p:spPr/>
        <p:txBody>
          <a:bodyPr/>
          <a:lstStyle/>
          <a:p>
            <a:fld id="{AB1E7727-CC15-4340-842B-AD8A3605FACD}" type="datetimeFigureOut">
              <a:rPr lang="en-GB" smtClean="0"/>
              <a:t>26/01/2023</a:t>
            </a:fld>
            <a:endParaRPr lang="en-GB"/>
          </a:p>
        </p:txBody>
      </p:sp>
      <p:sp>
        <p:nvSpPr>
          <p:cNvPr id="5" name="Footer Placeholder 4">
            <a:extLst>
              <a:ext uri="{FF2B5EF4-FFF2-40B4-BE49-F238E27FC236}">
                <a16:creationId xmlns:a16="http://schemas.microsoft.com/office/drawing/2014/main" id="{9A42B8F2-F829-43BA-9C92-10F7F44906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241754-7637-4B96-9A70-A3C867D46408}"/>
              </a:ext>
            </a:extLst>
          </p:cNvPr>
          <p:cNvSpPr>
            <a:spLocks noGrp="1"/>
          </p:cNvSpPr>
          <p:nvPr>
            <p:ph type="sldNum" sz="quarter" idx="12"/>
          </p:nvPr>
        </p:nvSpPr>
        <p:spPr/>
        <p:txBody>
          <a:bodyPr/>
          <a:lstStyle/>
          <a:p>
            <a:fld id="{70292563-44E1-4C2F-AA10-9D63FD2EEE83}" type="slidenum">
              <a:rPr lang="en-GB" smtClean="0"/>
              <a:t>‹#›</a:t>
            </a:fld>
            <a:endParaRPr lang="en-GB"/>
          </a:p>
        </p:txBody>
      </p:sp>
    </p:spTree>
    <p:extLst>
      <p:ext uri="{BB962C8B-B14F-4D97-AF65-F5344CB8AC3E}">
        <p14:creationId xmlns:p14="http://schemas.microsoft.com/office/powerpoint/2010/main" val="648477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EDD9E-66AC-4DB9-B832-71028F4E14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E625DA-A47B-4BE9-9681-A375A7A7C7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1FA7B4-FF27-4BED-9287-837E61574497}"/>
              </a:ext>
            </a:extLst>
          </p:cNvPr>
          <p:cNvSpPr>
            <a:spLocks noGrp="1"/>
          </p:cNvSpPr>
          <p:nvPr>
            <p:ph type="dt" sz="half" idx="10"/>
          </p:nvPr>
        </p:nvSpPr>
        <p:spPr/>
        <p:txBody>
          <a:bodyPr/>
          <a:lstStyle/>
          <a:p>
            <a:fld id="{AB1E7727-CC15-4340-842B-AD8A3605FACD}" type="datetimeFigureOut">
              <a:rPr lang="en-GB" smtClean="0"/>
              <a:t>26/01/2023</a:t>
            </a:fld>
            <a:endParaRPr lang="en-GB"/>
          </a:p>
        </p:txBody>
      </p:sp>
      <p:sp>
        <p:nvSpPr>
          <p:cNvPr id="5" name="Footer Placeholder 4">
            <a:extLst>
              <a:ext uri="{FF2B5EF4-FFF2-40B4-BE49-F238E27FC236}">
                <a16:creationId xmlns:a16="http://schemas.microsoft.com/office/drawing/2014/main" id="{2760EB9E-668B-4C23-8BAB-91E9AEC2EC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D6BCF4-3011-4623-9681-9DC924339BB9}"/>
              </a:ext>
            </a:extLst>
          </p:cNvPr>
          <p:cNvSpPr>
            <a:spLocks noGrp="1"/>
          </p:cNvSpPr>
          <p:nvPr>
            <p:ph type="sldNum" sz="quarter" idx="12"/>
          </p:nvPr>
        </p:nvSpPr>
        <p:spPr/>
        <p:txBody>
          <a:bodyPr/>
          <a:lstStyle/>
          <a:p>
            <a:fld id="{70292563-44E1-4C2F-AA10-9D63FD2EEE83}" type="slidenum">
              <a:rPr lang="en-GB" smtClean="0"/>
              <a:t>‹#›</a:t>
            </a:fld>
            <a:endParaRPr lang="en-GB"/>
          </a:p>
        </p:txBody>
      </p:sp>
    </p:spTree>
    <p:extLst>
      <p:ext uri="{BB962C8B-B14F-4D97-AF65-F5344CB8AC3E}">
        <p14:creationId xmlns:p14="http://schemas.microsoft.com/office/powerpoint/2010/main" val="3136399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Left Text Righ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5CBE2FC-9AE8-46D1-BC14-0F78687E3F2D}" type="datetimeFigureOut">
              <a:rPr lang="en-GB" smtClean="0"/>
              <a:pPr/>
              <a:t>26/01/2023</a:t>
            </a:fld>
            <a:endParaRPr lang="en-GB"/>
          </a:p>
        </p:txBody>
      </p:sp>
      <p:sp>
        <p:nvSpPr>
          <p:cNvPr id="4" name="Footer Placeholder 3"/>
          <p:cNvSpPr>
            <a:spLocks noGrp="1"/>
          </p:cNvSpPr>
          <p:nvPr>
            <p:ph type="ftr" sz="quarter" idx="11"/>
          </p:nvPr>
        </p:nvSpPr>
        <p:spPr/>
        <p:txBody>
          <a:bodyPr/>
          <a:lstStyle/>
          <a:p>
            <a:endParaRPr lang="en-GB" dirty="0"/>
          </a:p>
        </p:txBody>
      </p:sp>
      <p:sp>
        <p:nvSpPr>
          <p:cNvPr id="7" name="Picture Placeholder 6"/>
          <p:cNvSpPr>
            <a:spLocks noGrp="1"/>
          </p:cNvSpPr>
          <p:nvPr>
            <p:ph type="pic" sz="quarter" idx="12"/>
          </p:nvPr>
        </p:nvSpPr>
        <p:spPr>
          <a:xfrm>
            <a:off x="0" y="661812"/>
            <a:ext cx="5346440" cy="5832000"/>
          </a:xfrm>
          <a:prstGeom prst="rect">
            <a:avLst/>
          </a:prstGeom>
        </p:spPr>
        <p:txBody>
          <a:bodyPr/>
          <a:lstStyle>
            <a:lvl1pPr>
              <a:defRPr>
                <a:solidFill>
                  <a:schemeClr val="accent6"/>
                </a:solidFill>
              </a:defRPr>
            </a:lvl1pPr>
          </a:lstStyle>
          <a:p>
            <a:r>
              <a:rPr lang="en-US"/>
              <a:t>Click icon to add picture</a:t>
            </a:r>
            <a:endParaRPr lang="en-GB"/>
          </a:p>
        </p:txBody>
      </p:sp>
      <p:sp>
        <p:nvSpPr>
          <p:cNvPr id="9" name="Text Placeholder 8"/>
          <p:cNvSpPr>
            <a:spLocks noGrp="1"/>
          </p:cNvSpPr>
          <p:nvPr>
            <p:ph type="body" sz="quarter" idx="13"/>
          </p:nvPr>
        </p:nvSpPr>
        <p:spPr>
          <a:xfrm>
            <a:off x="5663585" y="1025906"/>
            <a:ext cx="6186487" cy="5103812"/>
          </a:xfrm>
          <a:prstGeom prst="rect">
            <a:avLst/>
          </a:prstGeom>
        </p:spPr>
        <p:txBody>
          <a:bodyPr/>
          <a:lstStyle>
            <a:lvl1pPr>
              <a:defRPr>
                <a:solidFill>
                  <a:schemeClr val="accent6"/>
                </a:solidFill>
              </a:defRPr>
            </a:lvl1pPr>
            <a:lvl2pPr>
              <a:defRPr>
                <a:solidFill>
                  <a:schemeClr val="accent5"/>
                </a:solidFill>
              </a:defRPr>
            </a:lvl2pPr>
            <a:lvl3pPr>
              <a:defRPr>
                <a:solidFill>
                  <a:schemeClr val="accent1"/>
                </a:solidFill>
              </a:defRPr>
            </a:lvl3pPr>
            <a:lvl4pPr>
              <a:defRPr>
                <a:solidFill>
                  <a:schemeClr val="accent2"/>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8483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eft Picture Righ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5CBE2FC-9AE8-46D1-BC14-0F78687E3F2D}" type="datetimeFigureOut">
              <a:rPr lang="en-GB" smtClean="0"/>
              <a:pPr/>
              <a:t>26/01/2023</a:t>
            </a:fld>
            <a:endParaRPr lang="en-GB"/>
          </a:p>
        </p:txBody>
      </p:sp>
      <p:sp>
        <p:nvSpPr>
          <p:cNvPr id="4" name="Footer Placeholder 3"/>
          <p:cNvSpPr>
            <a:spLocks noGrp="1"/>
          </p:cNvSpPr>
          <p:nvPr>
            <p:ph type="ftr" sz="quarter" idx="11"/>
          </p:nvPr>
        </p:nvSpPr>
        <p:spPr/>
        <p:txBody>
          <a:bodyPr/>
          <a:lstStyle/>
          <a:p>
            <a:endParaRPr lang="en-GB" dirty="0"/>
          </a:p>
        </p:txBody>
      </p:sp>
      <p:sp>
        <p:nvSpPr>
          <p:cNvPr id="7" name="Picture Placeholder 6"/>
          <p:cNvSpPr>
            <a:spLocks noGrp="1"/>
          </p:cNvSpPr>
          <p:nvPr>
            <p:ph type="pic" sz="quarter" idx="12"/>
          </p:nvPr>
        </p:nvSpPr>
        <p:spPr>
          <a:xfrm>
            <a:off x="6845560" y="661812"/>
            <a:ext cx="5346440" cy="5832000"/>
          </a:xfrm>
          <a:prstGeom prst="rect">
            <a:avLst/>
          </a:prstGeom>
        </p:spPr>
        <p:txBody>
          <a:bodyPr/>
          <a:lstStyle>
            <a:lvl1pPr>
              <a:defRPr>
                <a:solidFill>
                  <a:schemeClr val="accent6"/>
                </a:solidFill>
              </a:defRPr>
            </a:lvl1pPr>
          </a:lstStyle>
          <a:p>
            <a:r>
              <a:rPr lang="en-US"/>
              <a:t>Click icon to add picture</a:t>
            </a:r>
            <a:endParaRPr lang="en-GB"/>
          </a:p>
        </p:txBody>
      </p:sp>
      <p:sp>
        <p:nvSpPr>
          <p:cNvPr id="9" name="Text Placeholder 8"/>
          <p:cNvSpPr>
            <a:spLocks noGrp="1"/>
          </p:cNvSpPr>
          <p:nvPr>
            <p:ph type="body" sz="quarter" idx="13"/>
          </p:nvPr>
        </p:nvSpPr>
        <p:spPr>
          <a:xfrm>
            <a:off x="335806" y="1025906"/>
            <a:ext cx="6186487" cy="5103812"/>
          </a:xfrm>
          <a:prstGeom prst="rect">
            <a:avLst/>
          </a:prstGeom>
        </p:spPr>
        <p:txBody>
          <a:bodyPr/>
          <a:lstStyle>
            <a:lvl1pPr>
              <a:defRPr>
                <a:solidFill>
                  <a:schemeClr val="accent6"/>
                </a:solidFill>
              </a:defRPr>
            </a:lvl1pPr>
            <a:lvl2pPr>
              <a:defRPr>
                <a:solidFill>
                  <a:schemeClr val="accent5"/>
                </a:solidFill>
              </a:defRPr>
            </a:lvl2pPr>
            <a:lvl3pPr>
              <a:defRPr>
                <a:solidFill>
                  <a:schemeClr val="accent1"/>
                </a:solidFill>
              </a:defRPr>
            </a:lvl3pPr>
            <a:lvl4pPr>
              <a:defRPr>
                <a:solidFill>
                  <a:schemeClr val="accent2"/>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9901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 Layout 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5CBE2FC-9AE8-46D1-BC14-0F78687E3F2D}" type="datetimeFigureOut">
              <a:rPr lang="en-GB" smtClean="0"/>
              <a:pPr/>
              <a:t>26/01/2023</a:t>
            </a:fld>
            <a:endParaRPr lang="en-GB"/>
          </a:p>
        </p:txBody>
      </p:sp>
      <p:sp>
        <p:nvSpPr>
          <p:cNvPr id="4" name="Footer Placeholder 3"/>
          <p:cNvSpPr>
            <a:spLocks noGrp="1"/>
          </p:cNvSpPr>
          <p:nvPr>
            <p:ph type="ftr" sz="quarter" idx="11"/>
          </p:nvPr>
        </p:nvSpPr>
        <p:spPr/>
        <p:txBody>
          <a:bodyPr/>
          <a:lstStyle/>
          <a:p>
            <a:endParaRPr lang="en-GB" dirty="0"/>
          </a:p>
        </p:txBody>
      </p:sp>
      <p:sp>
        <p:nvSpPr>
          <p:cNvPr id="5" name="Content Placeholder 2"/>
          <p:cNvSpPr>
            <a:spLocks noGrp="1"/>
          </p:cNvSpPr>
          <p:nvPr>
            <p:ph idx="1"/>
          </p:nvPr>
        </p:nvSpPr>
        <p:spPr>
          <a:xfrm>
            <a:off x="373224" y="1825625"/>
            <a:ext cx="11411338" cy="4351338"/>
          </a:xfrm>
          <a:prstGeom prst="rect">
            <a:avLst/>
          </a:prstGeom>
        </p:spPr>
        <p:txBody>
          <a:bodyPr/>
          <a:lstStyle>
            <a:lvl1pPr>
              <a:defRPr>
                <a:solidFill>
                  <a:schemeClr val="accent6"/>
                </a:solidFill>
              </a:defRPr>
            </a:lvl1pPr>
            <a:lvl2pPr>
              <a:defRPr>
                <a:solidFill>
                  <a:schemeClr val="accent5"/>
                </a:solidFill>
              </a:defRPr>
            </a:lvl2pPr>
            <a:lvl3pPr>
              <a:defRPr>
                <a:solidFill>
                  <a:schemeClr val="accent1"/>
                </a:solidFill>
              </a:defRPr>
            </a:lvl3pPr>
            <a:lvl4pPr>
              <a:defRPr>
                <a:solidFill>
                  <a:schemeClr val="accent2"/>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1"/>
          <p:cNvSpPr>
            <a:spLocks noGrp="1"/>
          </p:cNvSpPr>
          <p:nvPr>
            <p:ph type="title"/>
          </p:nvPr>
        </p:nvSpPr>
        <p:spPr>
          <a:xfrm>
            <a:off x="373223" y="923731"/>
            <a:ext cx="11411339" cy="766957"/>
          </a:xfrm>
          <a:prstGeom prst="rect">
            <a:avLst/>
          </a:prstGeom>
        </p:spPr>
        <p:txBody>
          <a:bodyPr/>
          <a:lstStyle>
            <a:lvl1pPr>
              <a:defRPr sz="3600">
                <a:solidFill>
                  <a:schemeClr val="accent6"/>
                </a:solidFill>
              </a:defRPr>
            </a:lvl1pPr>
          </a:lstStyle>
          <a:p>
            <a:r>
              <a:rPr lang="en-US"/>
              <a:t>Click to edit Master title style</a:t>
            </a:r>
            <a:endParaRPr lang="en-GB" dirty="0"/>
          </a:p>
        </p:txBody>
      </p:sp>
    </p:spTree>
    <p:extLst>
      <p:ext uri="{BB962C8B-B14F-4D97-AF65-F5344CB8AC3E}">
        <p14:creationId xmlns:p14="http://schemas.microsoft.com/office/powerpoint/2010/main" val="3151759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 Layout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5CBE2FC-9AE8-46D1-BC14-0F78687E3F2D}" type="datetimeFigureOut">
              <a:rPr lang="en-GB" smtClean="0"/>
              <a:pPr/>
              <a:t>26/01/2023</a:t>
            </a:fld>
            <a:endParaRPr lang="en-GB"/>
          </a:p>
        </p:txBody>
      </p:sp>
      <p:sp>
        <p:nvSpPr>
          <p:cNvPr id="4" name="Footer Placeholder 3"/>
          <p:cNvSpPr>
            <a:spLocks noGrp="1"/>
          </p:cNvSpPr>
          <p:nvPr>
            <p:ph type="ftr" sz="quarter" idx="11"/>
          </p:nvPr>
        </p:nvSpPr>
        <p:spPr/>
        <p:txBody>
          <a:bodyPr/>
          <a:lstStyle/>
          <a:p>
            <a:endParaRPr lang="en-GB" dirty="0"/>
          </a:p>
        </p:txBody>
      </p:sp>
      <p:sp>
        <p:nvSpPr>
          <p:cNvPr id="5" name="Title 1"/>
          <p:cNvSpPr>
            <a:spLocks noGrp="1"/>
          </p:cNvSpPr>
          <p:nvPr>
            <p:ph type="title"/>
          </p:nvPr>
        </p:nvSpPr>
        <p:spPr>
          <a:xfrm>
            <a:off x="390000" y="951722"/>
            <a:ext cx="11412000" cy="766957"/>
          </a:xfrm>
          <a:prstGeom prst="rect">
            <a:avLst/>
          </a:prstGeom>
        </p:spPr>
        <p:txBody>
          <a:bodyPr/>
          <a:lstStyle>
            <a:lvl1pPr>
              <a:defRPr sz="3600">
                <a:solidFill>
                  <a:schemeClr val="accent6"/>
                </a:solidFill>
              </a:defRPr>
            </a:lvl1pPr>
          </a:lstStyle>
          <a:p>
            <a:r>
              <a:rPr lang="en-US"/>
              <a:t>Click to edit Master title style</a:t>
            </a:r>
            <a:endParaRPr lang="en-GB" dirty="0"/>
          </a:p>
        </p:txBody>
      </p:sp>
      <p:sp>
        <p:nvSpPr>
          <p:cNvPr id="6" name="Content Placeholder 2"/>
          <p:cNvSpPr>
            <a:spLocks noGrp="1"/>
          </p:cNvSpPr>
          <p:nvPr>
            <p:ph sz="half" idx="1"/>
          </p:nvPr>
        </p:nvSpPr>
        <p:spPr>
          <a:xfrm>
            <a:off x="390000" y="1825625"/>
            <a:ext cx="5629800" cy="4351338"/>
          </a:xfrm>
          <a:prstGeom prst="rect">
            <a:avLst/>
          </a:prstGeom>
          <a:solidFill>
            <a:srgbClr val="D9D9D9">
              <a:alpha val="50000"/>
            </a:srgbClr>
          </a:solidFill>
        </p:spPr>
        <p:txBody>
          <a:bodyPr/>
          <a:lstStyle>
            <a:lvl1pPr>
              <a:defRPr>
                <a:solidFill>
                  <a:schemeClr val="accent6"/>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3"/>
          <p:cNvSpPr>
            <a:spLocks noGrp="1"/>
          </p:cNvSpPr>
          <p:nvPr>
            <p:ph sz="half" idx="2"/>
          </p:nvPr>
        </p:nvSpPr>
        <p:spPr>
          <a:xfrm>
            <a:off x="6172200" y="1825625"/>
            <a:ext cx="5629800" cy="4351338"/>
          </a:xfrm>
          <a:prstGeom prst="rect">
            <a:avLst/>
          </a:prstGeom>
          <a:solidFill>
            <a:srgbClr val="D9D9D9">
              <a:alpha val="50000"/>
            </a:srgbClr>
          </a:solidFill>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4943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M Layout 3">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5CBE2FC-9AE8-46D1-BC14-0F78687E3F2D}" type="datetimeFigureOut">
              <a:rPr lang="en-GB" smtClean="0"/>
              <a:pPr/>
              <a:t>26/01/2023</a:t>
            </a:fld>
            <a:endParaRPr lang="en-GB"/>
          </a:p>
        </p:txBody>
      </p:sp>
      <p:sp>
        <p:nvSpPr>
          <p:cNvPr id="4" name="Footer Placeholder 3"/>
          <p:cNvSpPr>
            <a:spLocks noGrp="1"/>
          </p:cNvSpPr>
          <p:nvPr>
            <p:ph type="ftr" sz="quarter" idx="11"/>
          </p:nvPr>
        </p:nvSpPr>
        <p:spPr/>
        <p:txBody>
          <a:bodyPr/>
          <a:lstStyle/>
          <a:p>
            <a:endParaRPr lang="en-GB" dirty="0"/>
          </a:p>
        </p:txBody>
      </p:sp>
      <p:sp>
        <p:nvSpPr>
          <p:cNvPr id="5" name="Text Placeholder 2"/>
          <p:cNvSpPr>
            <a:spLocks noGrp="1"/>
          </p:cNvSpPr>
          <p:nvPr>
            <p:ph type="body" idx="1"/>
          </p:nvPr>
        </p:nvSpPr>
        <p:spPr>
          <a:xfrm>
            <a:off x="390000" y="1681163"/>
            <a:ext cx="5607575" cy="823912"/>
          </a:xfrm>
          <a:prstGeom prst="rect">
            <a:avLst/>
          </a:prstGeom>
          <a:solidFill>
            <a:srgbClr val="D9D9D9">
              <a:alpha val="50000"/>
            </a:srgbClr>
          </a:solidFill>
        </p:spPr>
        <p:txBody>
          <a:bodyPr anchor="ctr" anchorCtr="0"/>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390000" y="2505075"/>
            <a:ext cx="5607575" cy="3684588"/>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4"/>
          <p:cNvSpPr>
            <a:spLocks noGrp="1"/>
          </p:cNvSpPr>
          <p:nvPr>
            <p:ph type="body" sz="quarter" idx="3"/>
          </p:nvPr>
        </p:nvSpPr>
        <p:spPr>
          <a:xfrm>
            <a:off x="6172200" y="1681163"/>
            <a:ext cx="5629800" cy="823912"/>
          </a:xfrm>
          <a:prstGeom prst="rect">
            <a:avLst/>
          </a:prstGeom>
          <a:solidFill>
            <a:srgbClr val="D9D9D9">
              <a:alpha val="50000"/>
            </a:srgbClr>
          </a:solidFill>
        </p:spPr>
        <p:txBody>
          <a:bodyPr anchor="ctr" anchorCtr="0"/>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p:cNvSpPr>
            <a:spLocks noGrp="1"/>
          </p:cNvSpPr>
          <p:nvPr>
            <p:ph sz="quarter" idx="4"/>
          </p:nvPr>
        </p:nvSpPr>
        <p:spPr>
          <a:xfrm>
            <a:off x="6172200" y="2505075"/>
            <a:ext cx="5629800" cy="3684588"/>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390000" y="914206"/>
            <a:ext cx="11412000" cy="766957"/>
          </a:xfrm>
          <a:prstGeom prst="rect">
            <a:avLst/>
          </a:prstGeom>
        </p:spPr>
        <p:txBody>
          <a:bodyPr/>
          <a:lstStyle>
            <a:lvl1pPr>
              <a:defRPr sz="3600">
                <a:solidFill>
                  <a:schemeClr val="accent6"/>
                </a:solidFill>
              </a:defRPr>
            </a:lvl1pPr>
          </a:lstStyle>
          <a:p>
            <a:r>
              <a:rPr lang="en-US"/>
              <a:t>Click to edit Master title style</a:t>
            </a:r>
            <a:endParaRPr lang="en-GB" dirty="0"/>
          </a:p>
        </p:txBody>
      </p:sp>
    </p:spTree>
    <p:extLst>
      <p:ext uri="{BB962C8B-B14F-4D97-AF65-F5344CB8AC3E}">
        <p14:creationId xmlns:p14="http://schemas.microsoft.com/office/powerpoint/2010/main" val="3731703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M Layout 4">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5CBE2FC-9AE8-46D1-BC14-0F78687E3F2D}" type="datetimeFigureOut">
              <a:rPr lang="en-GB" smtClean="0"/>
              <a:pPr/>
              <a:t>26/01/2023</a:t>
            </a:fld>
            <a:endParaRPr lang="en-GB"/>
          </a:p>
        </p:txBody>
      </p:sp>
      <p:sp>
        <p:nvSpPr>
          <p:cNvPr id="4" name="Footer Placeholder 3"/>
          <p:cNvSpPr>
            <a:spLocks noGrp="1"/>
          </p:cNvSpPr>
          <p:nvPr>
            <p:ph type="ftr" sz="quarter" idx="11"/>
          </p:nvPr>
        </p:nvSpPr>
        <p:spPr/>
        <p:txBody>
          <a:bodyPr/>
          <a:lstStyle/>
          <a:p>
            <a:endParaRPr lang="en-GB" dirty="0"/>
          </a:p>
        </p:txBody>
      </p:sp>
      <p:sp>
        <p:nvSpPr>
          <p:cNvPr id="5" name="Title 1"/>
          <p:cNvSpPr>
            <a:spLocks noGrp="1"/>
          </p:cNvSpPr>
          <p:nvPr>
            <p:ph type="title"/>
          </p:nvPr>
        </p:nvSpPr>
        <p:spPr>
          <a:xfrm>
            <a:off x="390000" y="951723"/>
            <a:ext cx="11412000" cy="766957"/>
          </a:xfrm>
          <a:prstGeom prst="rect">
            <a:avLst/>
          </a:prstGeom>
        </p:spPr>
        <p:txBody>
          <a:bodyPr/>
          <a:lstStyle>
            <a:lvl1pPr>
              <a:defRPr sz="3600">
                <a:solidFill>
                  <a:schemeClr val="accent6"/>
                </a:solidFill>
              </a:defRPr>
            </a:lvl1pPr>
          </a:lstStyle>
          <a:p>
            <a:r>
              <a:rPr lang="en-US"/>
              <a:t>Click to edit Master title style</a:t>
            </a:r>
            <a:endParaRPr lang="en-GB" dirty="0"/>
          </a:p>
        </p:txBody>
      </p:sp>
    </p:spTree>
    <p:extLst>
      <p:ext uri="{BB962C8B-B14F-4D97-AF65-F5344CB8AC3E}">
        <p14:creationId xmlns:p14="http://schemas.microsoft.com/office/powerpoint/2010/main" val="546494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6.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3.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152400" y="6538912"/>
            <a:ext cx="2743200" cy="274022"/>
          </a:xfrm>
          <a:prstGeom prst="rect">
            <a:avLst/>
          </a:prstGeom>
        </p:spPr>
        <p:txBody>
          <a:bodyPr/>
          <a:lstStyle>
            <a:lvl1pPr algn="l">
              <a:defRPr lang="en-GB" sz="1200" smtClean="0">
                <a:solidFill>
                  <a:schemeClr val="bg1"/>
                </a:solidFill>
              </a:defRPr>
            </a:lvl1pPr>
          </a:lstStyle>
          <a:p>
            <a:fld id="{05CBE2FC-9AE8-46D1-BC14-0F78687E3F2D}" type="datetimeFigureOut">
              <a:rPr lang="en-GB" smtClean="0"/>
              <a:pPr/>
              <a:t>26/01/2023</a:t>
            </a:fld>
            <a:endParaRPr lang="en-GB"/>
          </a:p>
        </p:txBody>
      </p:sp>
      <p:sp>
        <p:nvSpPr>
          <p:cNvPr id="8" name="Footer Placeholder 4"/>
          <p:cNvSpPr>
            <a:spLocks noGrp="1"/>
          </p:cNvSpPr>
          <p:nvPr>
            <p:ph type="ftr" sz="quarter" idx="3"/>
          </p:nvPr>
        </p:nvSpPr>
        <p:spPr>
          <a:xfrm>
            <a:off x="4038600" y="6538912"/>
            <a:ext cx="4114800" cy="283353"/>
          </a:xfrm>
          <a:prstGeom prst="rect">
            <a:avLst/>
          </a:prstGeom>
        </p:spPr>
        <p:txBody>
          <a:bodyPr/>
          <a:lstStyle>
            <a:lvl1pPr algn="ctr">
              <a:defRPr sz="1200">
                <a:solidFill>
                  <a:schemeClr val="bg1"/>
                </a:solidFill>
              </a:defRPr>
            </a:lvl1pPr>
          </a:lstStyle>
          <a:p>
            <a:endParaRPr lang="en-GB" dirty="0"/>
          </a:p>
        </p:txBody>
      </p:sp>
    </p:spTree>
    <p:extLst>
      <p:ext uri="{BB962C8B-B14F-4D97-AF65-F5344CB8AC3E}">
        <p14:creationId xmlns:p14="http://schemas.microsoft.com/office/powerpoint/2010/main" val="1664952550"/>
      </p:ext>
    </p:extLst>
  </p:cSld>
  <p:clrMap bg1="lt1" tx1="dk1" bg2="lt2" tx2="dk2" accent1="accent1" accent2="accent2" accent3="accent3" accent4="accent4" accent5="accent5" accent6="accent6" hlink="hlink" folHlink="folHlink"/>
  <p:sldLayoutIdLst>
    <p:sldLayoutId id="2147483661" r:id="rId1"/>
    <p:sldLayoutId id="2147483705" r:id="rId2"/>
    <p:sldLayoutId id="2147483703" r:id="rId3"/>
    <p:sldLayoutId id="2147483706" r:id="rId4"/>
    <p:sldLayoutId id="2147483707"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708" r:id="rId15"/>
    <p:sldLayoutId id="2147483709" r:id="rId16"/>
    <p:sldLayoutId id="214748373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152400" y="6538912"/>
            <a:ext cx="2743200" cy="274022"/>
          </a:xfrm>
          <a:prstGeom prst="rect">
            <a:avLst/>
          </a:prstGeom>
        </p:spPr>
        <p:txBody>
          <a:bodyPr/>
          <a:lstStyle>
            <a:lvl1pPr algn="l">
              <a:defRPr lang="en-GB" sz="1200" smtClean="0">
                <a:solidFill>
                  <a:schemeClr val="accent6"/>
                </a:solidFill>
              </a:defRPr>
            </a:lvl1pPr>
          </a:lstStyle>
          <a:p>
            <a:fld id="{05CBE2FC-9AE8-46D1-BC14-0F78687E3F2D}" type="datetimeFigureOut">
              <a:rPr lang="en-GB" smtClean="0"/>
              <a:pPr/>
              <a:t>26/01/2023</a:t>
            </a:fld>
            <a:endParaRPr lang="en-GB"/>
          </a:p>
        </p:txBody>
      </p:sp>
      <p:sp>
        <p:nvSpPr>
          <p:cNvPr id="8" name="Footer Placeholder 4"/>
          <p:cNvSpPr>
            <a:spLocks noGrp="1"/>
          </p:cNvSpPr>
          <p:nvPr>
            <p:ph type="ftr" sz="quarter" idx="3"/>
          </p:nvPr>
        </p:nvSpPr>
        <p:spPr>
          <a:xfrm>
            <a:off x="4038600" y="6538912"/>
            <a:ext cx="4114800" cy="283353"/>
          </a:xfrm>
          <a:prstGeom prst="rect">
            <a:avLst/>
          </a:prstGeom>
        </p:spPr>
        <p:txBody>
          <a:bodyPr/>
          <a:lstStyle>
            <a:lvl1pPr algn="ctr">
              <a:defRPr sz="1200">
                <a:solidFill>
                  <a:schemeClr val="accent6"/>
                </a:solidFill>
              </a:defRPr>
            </a:lvl1pPr>
          </a:lstStyle>
          <a:p>
            <a:endParaRPr lang="en-GB" dirty="0"/>
          </a:p>
        </p:txBody>
      </p:sp>
    </p:spTree>
    <p:extLst>
      <p:ext uri="{BB962C8B-B14F-4D97-AF65-F5344CB8AC3E}">
        <p14:creationId xmlns:p14="http://schemas.microsoft.com/office/powerpoint/2010/main" val="195925772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D3EEBB-6249-47E4-ABBE-58E4A7F0D0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7A1E86-8041-4FC3-BF68-C24C519D2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305FCD-EDD6-46AD-8244-14098D072D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E7727-CC15-4340-842B-AD8A3605FACD}" type="datetimeFigureOut">
              <a:rPr lang="en-GB" smtClean="0"/>
              <a:t>26/01/2023</a:t>
            </a:fld>
            <a:endParaRPr lang="en-GB"/>
          </a:p>
        </p:txBody>
      </p:sp>
      <p:sp>
        <p:nvSpPr>
          <p:cNvPr id="5" name="Footer Placeholder 4">
            <a:extLst>
              <a:ext uri="{FF2B5EF4-FFF2-40B4-BE49-F238E27FC236}">
                <a16:creationId xmlns:a16="http://schemas.microsoft.com/office/drawing/2014/main" id="{A7A5FDAF-29FD-40D1-BB86-9FE3CFF96D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D4BD226-0D2B-48A9-95E9-09E4B2A91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92563-44E1-4C2F-AA10-9D63FD2EEE83}" type="slidenum">
              <a:rPr lang="en-GB" smtClean="0"/>
              <a:t>‹#›</a:t>
            </a:fld>
            <a:endParaRPr lang="en-GB"/>
          </a:p>
        </p:txBody>
      </p:sp>
    </p:spTree>
    <p:extLst>
      <p:ext uri="{BB962C8B-B14F-4D97-AF65-F5344CB8AC3E}">
        <p14:creationId xmlns:p14="http://schemas.microsoft.com/office/powerpoint/2010/main" val="619663755"/>
      </p:ext>
    </p:extLst>
  </p:cSld>
  <p:clrMap bg1="lt1" tx1="dk1" bg2="lt2" tx2="dk2" accent1="accent1" accent2="accent2" accent3="accent3" accent4="accent4" accent5="accent5" accent6="accent6" hlink="hlink" folHlink="folHlink"/>
  <p:sldLayoutIdLst>
    <p:sldLayoutId id="2147483655" r:id="rId1"/>
    <p:sldLayoutId id="2147483653" r:id="rId2"/>
    <p:sldLayoutId id="2147483649" r:id="rId3"/>
    <p:sldLayoutId id="214748365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7.xml"/><Relationship Id="rId1" Type="http://schemas.openxmlformats.org/officeDocument/2006/relationships/themeOverride" Target="../theme/themeOverride1.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F6081-5924-4C04-85BF-1C7E64B2C883}"/>
              </a:ext>
            </a:extLst>
          </p:cNvPr>
          <p:cNvSpPr>
            <a:spLocks noGrp="1"/>
          </p:cNvSpPr>
          <p:nvPr>
            <p:ph type="ctrTitle"/>
          </p:nvPr>
        </p:nvSpPr>
        <p:spPr/>
        <p:txBody>
          <a:bodyPr/>
          <a:lstStyle/>
          <a:p>
            <a:r>
              <a:rPr lang="en-US" b="1" dirty="0"/>
              <a:t>Identity Formation in the Gig Economy</a:t>
            </a:r>
            <a:endParaRPr lang="en-GB" b="1" dirty="0"/>
          </a:p>
        </p:txBody>
      </p:sp>
      <p:sp>
        <p:nvSpPr>
          <p:cNvPr id="3" name="Subtitle 2">
            <a:extLst>
              <a:ext uri="{FF2B5EF4-FFF2-40B4-BE49-F238E27FC236}">
                <a16:creationId xmlns:a16="http://schemas.microsoft.com/office/drawing/2014/main" id="{129F2534-FEF8-4126-8B63-4C8BB08D5335}"/>
              </a:ext>
            </a:extLst>
          </p:cNvPr>
          <p:cNvSpPr>
            <a:spLocks noGrp="1"/>
          </p:cNvSpPr>
          <p:nvPr>
            <p:ph type="subTitle" idx="1"/>
          </p:nvPr>
        </p:nvSpPr>
        <p:spPr/>
        <p:txBody>
          <a:bodyPr/>
          <a:lstStyle/>
          <a:p>
            <a:endParaRPr lang="en-US" dirty="0"/>
          </a:p>
          <a:p>
            <a:r>
              <a:rPr lang="en-US" dirty="0">
                <a:solidFill>
                  <a:schemeClr val="accent4"/>
                </a:solidFill>
              </a:rPr>
              <a:t>Dr Anna Roberts</a:t>
            </a:r>
          </a:p>
          <a:p>
            <a:r>
              <a:rPr lang="en-US" dirty="0">
                <a:solidFill>
                  <a:schemeClr val="accent4"/>
                </a:solidFill>
              </a:rPr>
              <a:t>Lecturer, School of Management</a:t>
            </a:r>
            <a:endParaRPr lang="en-GB" dirty="0">
              <a:solidFill>
                <a:schemeClr val="accent4"/>
              </a:solidFill>
            </a:endParaRPr>
          </a:p>
        </p:txBody>
      </p:sp>
      <p:sp>
        <p:nvSpPr>
          <p:cNvPr id="5" name="TextBox 4">
            <a:extLst>
              <a:ext uri="{FF2B5EF4-FFF2-40B4-BE49-F238E27FC236}">
                <a16:creationId xmlns:a16="http://schemas.microsoft.com/office/drawing/2014/main" id="{5A1D70BF-0550-4F96-9EDF-C4F321663FC0}"/>
              </a:ext>
            </a:extLst>
          </p:cNvPr>
          <p:cNvSpPr txBox="1"/>
          <p:nvPr/>
        </p:nvSpPr>
        <p:spPr>
          <a:xfrm>
            <a:off x="2920181" y="5338916"/>
            <a:ext cx="6322142" cy="369332"/>
          </a:xfrm>
          <a:prstGeom prst="rect">
            <a:avLst/>
          </a:prstGeom>
          <a:noFill/>
        </p:spPr>
        <p:txBody>
          <a:bodyPr wrap="square" rtlCol="0">
            <a:spAutoFit/>
          </a:bodyPr>
          <a:lstStyle/>
          <a:p>
            <a:pPr algn="ctr"/>
            <a:r>
              <a:rPr lang="en-US" dirty="0">
                <a:solidFill>
                  <a:schemeClr val="accent1"/>
                </a:solidFill>
              </a:rPr>
              <a:t>University of Bath Vice-Chancellor’s Research Day 2023</a:t>
            </a:r>
            <a:endParaRPr lang="en-GB" dirty="0">
              <a:solidFill>
                <a:schemeClr val="accent1"/>
              </a:solidFill>
            </a:endParaRPr>
          </a:p>
        </p:txBody>
      </p:sp>
    </p:spTree>
    <p:extLst>
      <p:ext uri="{BB962C8B-B14F-4D97-AF65-F5344CB8AC3E}">
        <p14:creationId xmlns:p14="http://schemas.microsoft.com/office/powerpoint/2010/main" val="3289420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733A4-6C53-4731-8B85-C661513C911B}"/>
              </a:ext>
            </a:extLst>
          </p:cNvPr>
          <p:cNvSpPr>
            <a:spLocks noGrp="1"/>
          </p:cNvSpPr>
          <p:nvPr>
            <p:ph type="title"/>
          </p:nvPr>
        </p:nvSpPr>
        <p:spPr/>
        <p:txBody>
          <a:bodyPr/>
          <a:lstStyle/>
          <a:p>
            <a:r>
              <a:rPr lang="en-US" dirty="0"/>
              <a:t>What did we find?</a:t>
            </a:r>
            <a:endParaRPr lang="en-GB" dirty="0"/>
          </a:p>
        </p:txBody>
      </p:sp>
      <p:sp>
        <p:nvSpPr>
          <p:cNvPr id="6" name="TextBox 5">
            <a:extLst>
              <a:ext uri="{FF2B5EF4-FFF2-40B4-BE49-F238E27FC236}">
                <a16:creationId xmlns:a16="http://schemas.microsoft.com/office/drawing/2014/main" id="{FD2BF8AF-F128-47AB-AC41-A2680834ED68}"/>
              </a:ext>
            </a:extLst>
          </p:cNvPr>
          <p:cNvSpPr txBox="1"/>
          <p:nvPr/>
        </p:nvSpPr>
        <p:spPr>
          <a:xfrm>
            <a:off x="838200" y="1656341"/>
            <a:ext cx="2723037" cy="369332"/>
          </a:xfrm>
          <a:prstGeom prst="rect">
            <a:avLst/>
          </a:prstGeom>
          <a:noFill/>
        </p:spPr>
        <p:txBody>
          <a:bodyPr wrap="square">
            <a:spAutoFit/>
          </a:bodyPr>
          <a:lstStyle/>
          <a:p>
            <a:pPr algn="ctr"/>
            <a:r>
              <a:rPr lang="en-US" dirty="0"/>
              <a:t>Extruded into </a:t>
            </a:r>
            <a:r>
              <a:rPr lang="en-US" b="1" dirty="0">
                <a:solidFill>
                  <a:schemeClr val="accent1">
                    <a:lumMod val="75000"/>
                  </a:schemeClr>
                </a:solidFill>
              </a:rPr>
              <a:t>“app users”</a:t>
            </a:r>
          </a:p>
        </p:txBody>
      </p:sp>
      <p:sp>
        <p:nvSpPr>
          <p:cNvPr id="7" name="TextBox 6">
            <a:extLst>
              <a:ext uri="{FF2B5EF4-FFF2-40B4-BE49-F238E27FC236}">
                <a16:creationId xmlns:a16="http://schemas.microsoft.com/office/drawing/2014/main" id="{89EABAC8-1FC2-4C85-B7F6-B91678848852}"/>
              </a:ext>
            </a:extLst>
          </p:cNvPr>
          <p:cNvSpPr txBox="1"/>
          <p:nvPr/>
        </p:nvSpPr>
        <p:spPr>
          <a:xfrm>
            <a:off x="4641663" y="1656341"/>
            <a:ext cx="2723037" cy="369332"/>
          </a:xfrm>
          <a:prstGeom prst="rect">
            <a:avLst/>
          </a:prstGeom>
          <a:noFill/>
        </p:spPr>
        <p:txBody>
          <a:bodyPr wrap="square">
            <a:spAutoFit/>
          </a:bodyPr>
          <a:lstStyle/>
          <a:p>
            <a:pPr algn="ctr"/>
            <a:r>
              <a:rPr lang="en-US" dirty="0"/>
              <a:t>Effaced into </a:t>
            </a:r>
            <a:r>
              <a:rPr lang="en-US" b="1" dirty="0">
                <a:solidFill>
                  <a:schemeClr val="accent1">
                    <a:lumMod val="75000"/>
                  </a:schemeClr>
                </a:solidFill>
              </a:rPr>
              <a:t>“driver-bots”</a:t>
            </a:r>
          </a:p>
        </p:txBody>
      </p:sp>
      <p:sp>
        <p:nvSpPr>
          <p:cNvPr id="8" name="TextBox 7">
            <a:extLst>
              <a:ext uri="{FF2B5EF4-FFF2-40B4-BE49-F238E27FC236}">
                <a16:creationId xmlns:a16="http://schemas.microsoft.com/office/drawing/2014/main" id="{C73A9866-A6F5-406E-968B-6894C16C0774}"/>
              </a:ext>
            </a:extLst>
          </p:cNvPr>
          <p:cNvSpPr txBox="1"/>
          <p:nvPr/>
        </p:nvSpPr>
        <p:spPr>
          <a:xfrm>
            <a:off x="8495600" y="1656341"/>
            <a:ext cx="2858200" cy="646331"/>
          </a:xfrm>
          <a:prstGeom prst="rect">
            <a:avLst/>
          </a:prstGeom>
          <a:noFill/>
        </p:spPr>
        <p:txBody>
          <a:bodyPr wrap="square">
            <a:spAutoFit/>
          </a:bodyPr>
          <a:lstStyle/>
          <a:p>
            <a:pPr algn="ctr"/>
            <a:r>
              <a:rPr lang="en-US" dirty="0" err="1"/>
              <a:t>Entrepreneurialized</a:t>
            </a:r>
            <a:r>
              <a:rPr lang="en-US" dirty="0"/>
              <a:t> into </a:t>
            </a:r>
            <a:r>
              <a:rPr lang="en-US" b="1" dirty="0">
                <a:solidFill>
                  <a:schemeClr val="accent1">
                    <a:lumMod val="75000"/>
                  </a:schemeClr>
                </a:solidFill>
              </a:rPr>
              <a:t>“driver-partners”</a:t>
            </a:r>
          </a:p>
        </p:txBody>
      </p:sp>
      <p:sp>
        <p:nvSpPr>
          <p:cNvPr id="9" name="Freeform: Shape 8">
            <a:extLst>
              <a:ext uri="{FF2B5EF4-FFF2-40B4-BE49-F238E27FC236}">
                <a16:creationId xmlns:a16="http://schemas.microsoft.com/office/drawing/2014/main" id="{9BA144FF-5117-456E-9E23-2A6BE46D2234}"/>
              </a:ext>
            </a:extLst>
          </p:cNvPr>
          <p:cNvSpPr/>
          <p:nvPr/>
        </p:nvSpPr>
        <p:spPr>
          <a:xfrm>
            <a:off x="2083059" y="3024584"/>
            <a:ext cx="4478189" cy="2159975"/>
          </a:xfrm>
          <a:custGeom>
            <a:avLst/>
            <a:gdLst>
              <a:gd name="connsiteX0" fmla="*/ 20949 w 4478189"/>
              <a:gd name="connsiteY0" fmla="*/ 73723 h 2159975"/>
              <a:gd name="connsiteX1" fmla="*/ 56459 w 4478189"/>
              <a:gd name="connsiteY1" fmla="*/ 384441 h 2159975"/>
              <a:gd name="connsiteX2" fmla="*/ 225135 w 4478189"/>
              <a:gd name="connsiteY2" fmla="*/ 961490 h 2159975"/>
              <a:gd name="connsiteX3" fmla="*/ 518098 w 4478189"/>
              <a:gd name="connsiteY3" fmla="*/ 1210065 h 2159975"/>
              <a:gd name="connsiteX4" fmla="*/ 1219434 w 4478189"/>
              <a:gd name="connsiteY4" fmla="*/ 1334352 h 2159975"/>
              <a:gd name="connsiteX5" fmla="*/ 1725461 w 4478189"/>
              <a:gd name="connsiteY5" fmla="*/ 1360985 h 2159975"/>
              <a:gd name="connsiteX6" fmla="*/ 2098324 w 4478189"/>
              <a:gd name="connsiteY6" fmla="*/ 1369863 h 2159975"/>
              <a:gd name="connsiteX7" fmla="*/ 2426797 w 4478189"/>
              <a:gd name="connsiteY7" fmla="*/ 1396496 h 2159975"/>
              <a:gd name="connsiteX8" fmla="*/ 2888436 w 4478189"/>
              <a:gd name="connsiteY8" fmla="*/ 1210065 h 2159975"/>
              <a:gd name="connsiteX9" fmla="*/ 3350075 w 4478189"/>
              <a:gd name="connsiteY9" fmla="*/ 641894 h 2159975"/>
              <a:gd name="connsiteX10" fmla="*/ 3492118 w 4478189"/>
              <a:gd name="connsiteY10" fmla="*/ 739548 h 2159975"/>
              <a:gd name="connsiteX11" fmla="*/ 3705182 w 4478189"/>
              <a:gd name="connsiteY11" fmla="*/ 846080 h 2159975"/>
              <a:gd name="connsiteX12" fmla="*/ 4015900 w 4478189"/>
              <a:gd name="connsiteY12" fmla="*/ 1014756 h 2159975"/>
              <a:gd name="connsiteX13" fmla="*/ 4193454 w 4478189"/>
              <a:gd name="connsiteY13" fmla="*/ 1272208 h 2159975"/>
              <a:gd name="connsiteX14" fmla="*/ 4273353 w 4478189"/>
              <a:gd name="connsiteY14" fmla="*/ 1432006 h 2159975"/>
              <a:gd name="connsiteX15" fmla="*/ 4166821 w 4478189"/>
              <a:gd name="connsiteY15" fmla="*/ 1520783 h 2159975"/>
              <a:gd name="connsiteX16" fmla="*/ 4086922 w 4478189"/>
              <a:gd name="connsiteY16" fmla="*/ 1503028 h 2159975"/>
              <a:gd name="connsiteX17" fmla="*/ 3785081 w 4478189"/>
              <a:gd name="connsiteY17" fmla="*/ 1236698 h 2159975"/>
              <a:gd name="connsiteX18" fmla="*/ 3589772 w 4478189"/>
              <a:gd name="connsiteY18" fmla="*/ 570872 h 2159975"/>
              <a:gd name="connsiteX19" fmla="*/ 3625283 w 4478189"/>
              <a:gd name="connsiteY19" fmla="*/ 517606 h 2159975"/>
              <a:gd name="connsiteX20" fmla="*/ 4104677 w 4478189"/>
              <a:gd name="connsiteY20" fmla="*/ 633016 h 2159975"/>
              <a:gd name="connsiteX21" fmla="*/ 4433151 w 4478189"/>
              <a:gd name="connsiteY21" fmla="*/ 925979 h 2159975"/>
              <a:gd name="connsiteX22" fmla="*/ 4477539 w 4478189"/>
              <a:gd name="connsiteY22" fmla="*/ 1005878 h 2159975"/>
              <a:gd name="connsiteX23" fmla="*/ 4379885 w 4478189"/>
              <a:gd name="connsiteY23" fmla="*/ 1227820 h 2159975"/>
              <a:gd name="connsiteX24" fmla="*/ 4246720 w 4478189"/>
              <a:gd name="connsiteY24" fmla="*/ 1281086 h 2159975"/>
              <a:gd name="connsiteX25" fmla="*/ 4122432 w 4478189"/>
              <a:gd name="connsiteY25" fmla="*/ 1298841 h 2159975"/>
              <a:gd name="connsiteX26" fmla="*/ 3705182 w 4478189"/>
              <a:gd name="connsiteY26" fmla="*/ 1556294 h 2159975"/>
              <a:gd name="connsiteX27" fmla="*/ 3678549 w 4478189"/>
              <a:gd name="connsiteY27" fmla="*/ 1760480 h 2159975"/>
              <a:gd name="connsiteX28" fmla="*/ 3714059 w 4478189"/>
              <a:gd name="connsiteY28" fmla="*/ 2000177 h 2159975"/>
              <a:gd name="connsiteX29" fmla="*/ 3740692 w 4478189"/>
              <a:gd name="connsiteY29" fmla="*/ 2071199 h 2159975"/>
              <a:gd name="connsiteX30" fmla="*/ 3758448 w 4478189"/>
              <a:gd name="connsiteY30" fmla="*/ 2106709 h 2159975"/>
              <a:gd name="connsiteX31" fmla="*/ 3758448 w 4478189"/>
              <a:gd name="connsiteY31" fmla="*/ 2159975 h 215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78189" h="2159975">
                <a:moveTo>
                  <a:pt x="20949" y="73723"/>
                </a:moveTo>
                <a:cubicBezTo>
                  <a:pt x="64198" y="289981"/>
                  <a:pt x="-71458" y="-395848"/>
                  <a:pt x="56459" y="384441"/>
                </a:cubicBezTo>
                <a:cubicBezTo>
                  <a:pt x="82496" y="543267"/>
                  <a:pt x="154929" y="821078"/>
                  <a:pt x="225135" y="961490"/>
                </a:cubicBezTo>
                <a:cubicBezTo>
                  <a:pt x="307431" y="1126081"/>
                  <a:pt x="358333" y="1155951"/>
                  <a:pt x="518098" y="1210065"/>
                </a:cubicBezTo>
                <a:cubicBezTo>
                  <a:pt x="965828" y="1361715"/>
                  <a:pt x="805250" y="1316344"/>
                  <a:pt x="1219434" y="1334352"/>
                </a:cubicBezTo>
                <a:lnTo>
                  <a:pt x="1725461" y="1360985"/>
                </a:lnTo>
                <a:cubicBezTo>
                  <a:pt x="1849683" y="1366004"/>
                  <a:pt x="1974036" y="1366904"/>
                  <a:pt x="2098324" y="1369863"/>
                </a:cubicBezTo>
                <a:cubicBezTo>
                  <a:pt x="2207815" y="1378741"/>
                  <a:pt x="2317067" y="1401640"/>
                  <a:pt x="2426797" y="1396496"/>
                </a:cubicBezTo>
                <a:cubicBezTo>
                  <a:pt x="2579731" y="1389327"/>
                  <a:pt x="2776543" y="1317021"/>
                  <a:pt x="2888436" y="1210065"/>
                </a:cubicBezTo>
                <a:cubicBezTo>
                  <a:pt x="3159494" y="950965"/>
                  <a:pt x="3200684" y="874280"/>
                  <a:pt x="3350075" y="641894"/>
                </a:cubicBezTo>
                <a:cubicBezTo>
                  <a:pt x="3437779" y="671127"/>
                  <a:pt x="3291353" y="619088"/>
                  <a:pt x="3492118" y="739548"/>
                </a:cubicBezTo>
                <a:cubicBezTo>
                  <a:pt x="3617975" y="815063"/>
                  <a:pt x="3419520" y="697959"/>
                  <a:pt x="3705182" y="846080"/>
                </a:cubicBezTo>
                <a:cubicBezTo>
                  <a:pt x="3809804" y="900328"/>
                  <a:pt x="4015900" y="1014756"/>
                  <a:pt x="4015900" y="1014756"/>
                </a:cubicBezTo>
                <a:cubicBezTo>
                  <a:pt x="4075085" y="1100573"/>
                  <a:pt x="4138713" y="1183490"/>
                  <a:pt x="4193454" y="1272208"/>
                </a:cubicBezTo>
                <a:cubicBezTo>
                  <a:pt x="4224726" y="1322890"/>
                  <a:pt x="4279697" y="1372792"/>
                  <a:pt x="4273353" y="1432006"/>
                </a:cubicBezTo>
                <a:cubicBezTo>
                  <a:pt x="4268429" y="1477968"/>
                  <a:pt x="4202332" y="1491191"/>
                  <a:pt x="4166821" y="1520783"/>
                </a:cubicBezTo>
                <a:cubicBezTo>
                  <a:pt x="4140188" y="1514865"/>
                  <a:pt x="4108809" y="1519316"/>
                  <a:pt x="4086922" y="1503028"/>
                </a:cubicBezTo>
                <a:cubicBezTo>
                  <a:pt x="3979278" y="1422921"/>
                  <a:pt x="3866178" y="1343598"/>
                  <a:pt x="3785081" y="1236698"/>
                </a:cubicBezTo>
                <a:cubicBezTo>
                  <a:pt x="3726182" y="1159059"/>
                  <a:pt x="3590556" y="573943"/>
                  <a:pt x="3589772" y="570872"/>
                </a:cubicBezTo>
                <a:cubicBezTo>
                  <a:pt x="3601609" y="553117"/>
                  <a:pt x="3606755" y="528193"/>
                  <a:pt x="3625283" y="517606"/>
                </a:cubicBezTo>
                <a:cubicBezTo>
                  <a:pt x="3757892" y="441830"/>
                  <a:pt x="4100585" y="631621"/>
                  <a:pt x="4104677" y="633016"/>
                </a:cubicBezTo>
                <a:cubicBezTo>
                  <a:pt x="4214168" y="730670"/>
                  <a:pt x="4329409" y="822237"/>
                  <a:pt x="4433151" y="925979"/>
                </a:cubicBezTo>
                <a:cubicBezTo>
                  <a:pt x="4454694" y="947522"/>
                  <a:pt x="4482834" y="975875"/>
                  <a:pt x="4477539" y="1005878"/>
                </a:cubicBezTo>
                <a:cubicBezTo>
                  <a:pt x="4463493" y="1085473"/>
                  <a:pt x="4431824" y="1165892"/>
                  <a:pt x="4379885" y="1227820"/>
                </a:cubicBezTo>
                <a:cubicBezTo>
                  <a:pt x="4349163" y="1264450"/>
                  <a:pt x="4292806" y="1268373"/>
                  <a:pt x="4246720" y="1281086"/>
                </a:cubicBezTo>
                <a:cubicBezTo>
                  <a:pt x="4206377" y="1292215"/>
                  <a:pt x="4163861" y="1292923"/>
                  <a:pt x="4122432" y="1298841"/>
                </a:cubicBezTo>
                <a:cubicBezTo>
                  <a:pt x="4018054" y="1347303"/>
                  <a:pt x="3774065" y="1434183"/>
                  <a:pt x="3705182" y="1556294"/>
                </a:cubicBezTo>
                <a:cubicBezTo>
                  <a:pt x="3671458" y="1616077"/>
                  <a:pt x="3687427" y="1692418"/>
                  <a:pt x="3678549" y="1760480"/>
                </a:cubicBezTo>
                <a:cubicBezTo>
                  <a:pt x="3685060" y="1812571"/>
                  <a:pt x="3698410" y="1940709"/>
                  <a:pt x="3714059" y="2000177"/>
                </a:cubicBezTo>
                <a:cubicBezTo>
                  <a:pt x="3720494" y="2024628"/>
                  <a:pt x="3730967" y="2047860"/>
                  <a:pt x="3740692" y="2071199"/>
                </a:cubicBezTo>
                <a:cubicBezTo>
                  <a:pt x="3745782" y="2083415"/>
                  <a:pt x="3755852" y="2093732"/>
                  <a:pt x="3758448" y="2106709"/>
                </a:cubicBezTo>
                <a:cubicBezTo>
                  <a:pt x="3761930" y="2124120"/>
                  <a:pt x="3758448" y="2142220"/>
                  <a:pt x="3758448" y="215997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Freeform: Shape 9">
            <a:extLst>
              <a:ext uri="{FF2B5EF4-FFF2-40B4-BE49-F238E27FC236}">
                <a16:creationId xmlns:a16="http://schemas.microsoft.com/office/drawing/2014/main" id="{E6173097-AF86-4088-8D08-AAF9D845E2CF}"/>
              </a:ext>
            </a:extLst>
          </p:cNvPr>
          <p:cNvSpPr/>
          <p:nvPr/>
        </p:nvSpPr>
        <p:spPr>
          <a:xfrm>
            <a:off x="5480881" y="2681056"/>
            <a:ext cx="1088595" cy="2570352"/>
          </a:xfrm>
          <a:custGeom>
            <a:avLst/>
            <a:gdLst>
              <a:gd name="connsiteX0" fmla="*/ 564812 w 1088595"/>
              <a:gd name="connsiteY0" fmla="*/ 0 h 2570352"/>
              <a:gd name="connsiteX1" fmla="*/ 467158 w 1088595"/>
              <a:gd name="connsiteY1" fmla="*/ 435006 h 2570352"/>
              <a:gd name="connsiteX2" fmla="*/ 413892 w 1088595"/>
              <a:gd name="connsiteY2" fmla="*/ 1074198 h 2570352"/>
              <a:gd name="connsiteX3" fmla="*/ 564812 w 1088595"/>
              <a:gd name="connsiteY3" fmla="*/ 1740024 h 2570352"/>
              <a:gd name="connsiteX4" fmla="*/ 689100 w 1088595"/>
              <a:gd name="connsiteY4" fmla="*/ 1864311 h 2570352"/>
              <a:gd name="connsiteX5" fmla="*/ 893286 w 1088595"/>
              <a:gd name="connsiteY5" fmla="*/ 1811045 h 2570352"/>
              <a:gd name="connsiteX6" fmla="*/ 1088595 w 1088595"/>
              <a:gd name="connsiteY6" fmla="*/ 1278385 h 2570352"/>
              <a:gd name="connsiteX7" fmla="*/ 1026451 w 1088595"/>
              <a:gd name="connsiteY7" fmla="*/ 1136342 h 2570352"/>
              <a:gd name="connsiteX8" fmla="*/ 564812 w 1088595"/>
              <a:gd name="connsiteY8" fmla="*/ 1029810 h 2570352"/>
              <a:gd name="connsiteX9" fmla="*/ 103173 w 1088595"/>
              <a:gd name="connsiteY9" fmla="*/ 1225119 h 2570352"/>
              <a:gd name="connsiteX10" fmla="*/ 23274 w 1088595"/>
              <a:gd name="connsiteY10" fmla="*/ 1393794 h 2570352"/>
              <a:gd name="connsiteX11" fmla="*/ 5519 w 1088595"/>
              <a:gd name="connsiteY11" fmla="*/ 1589103 h 2570352"/>
              <a:gd name="connsiteX12" fmla="*/ 280727 w 1088595"/>
              <a:gd name="connsiteY12" fmla="*/ 1988598 h 2570352"/>
              <a:gd name="connsiteX13" fmla="*/ 555935 w 1088595"/>
              <a:gd name="connsiteY13" fmla="*/ 1997476 h 2570352"/>
              <a:gd name="connsiteX14" fmla="*/ 626956 w 1088595"/>
              <a:gd name="connsiteY14" fmla="*/ 2006354 h 2570352"/>
              <a:gd name="connsiteX15" fmla="*/ 635834 w 1088595"/>
              <a:gd name="connsiteY15" fmla="*/ 2032987 h 2570352"/>
              <a:gd name="connsiteX16" fmla="*/ 626956 w 1088595"/>
              <a:gd name="connsiteY16" fmla="*/ 2130641 h 2570352"/>
              <a:gd name="connsiteX17" fmla="*/ 529302 w 1088595"/>
              <a:gd name="connsiteY17" fmla="*/ 2299317 h 2570352"/>
              <a:gd name="connsiteX18" fmla="*/ 493791 w 1088595"/>
              <a:gd name="connsiteY18" fmla="*/ 2388094 h 2570352"/>
              <a:gd name="connsiteX19" fmla="*/ 484913 w 1088595"/>
              <a:gd name="connsiteY19" fmla="*/ 2450237 h 2570352"/>
              <a:gd name="connsiteX20" fmla="*/ 582568 w 1088595"/>
              <a:gd name="connsiteY20" fmla="*/ 2565647 h 2570352"/>
              <a:gd name="connsiteX21" fmla="*/ 653589 w 1088595"/>
              <a:gd name="connsiteY21" fmla="*/ 2565647 h 257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8595" h="2570352">
                <a:moveTo>
                  <a:pt x="564812" y="0"/>
                </a:moveTo>
                <a:cubicBezTo>
                  <a:pt x="532261" y="145002"/>
                  <a:pt x="495523" y="289127"/>
                  <a:pt x="467158" y="435006"/>
                </a:cubicBezTo>
                <a:cubicBezTo>
                  <a:pt x="431980" y="615923"/>
                  <a:pt x="423038" y="924819"/>
                  <a:pt x="413892" y="1074198"/>
                </a:cubicBezTo>
                <a:cubicBezTo>
                  <a:pt x="423941" y="1486259"/>
                  <a:pt x="372502" y="1386174"/>
                  <a:pt x="564812" y="1740024"/>
                </a:cubicBezTo>
                <a:cubicBezTo>
                  <a:pt x="622796" y="1846715"/>
                  <a:pt x="614798" y="1834591"/>
                  <a:pt x="689100" y="1864311"/>
                </a:cubicBezTo>
                <a:cubicBezTo>
                  <a:pt x="757162" y="1846556"/>
                  <a:pt x="841184" y="1858300"/>
                  <a:pt x="893286" y="1811045"/>
                </a:cubicBezTo>
                <a:cubicBezTo>
                  <a:pt x="1099437" y="1624070"/>
                  <a:pt x="1071473" y="1509522"/>
                  <a:pt x="1088595" y="1278385"/>
                </a:cubicBezTo>
                <a:cubicBezTo>
                  <a:pt x="1067880" y="1231037"/>
                  <a:pt x="1057722" y="1177488"/>
                  <a:pt x="1026451" y="1136342"/>
                </a:cubicBezTo>
                <a:cubicBezTo>
                  <a:pt x="916837" y="992113"/>
                  <a:pt x="718484" y="1041335"/>
                  <a:pt x="564812" y="1029810"/>
                </a:cubicBezTo>
                <a:cubicBezTo>
                  <a:pt x="466851" y="1062464"/>
                  <a:pt x="191456" y="1136836"/>
                  <a:pt x="103173" y="1225119"/>
                </a:cubicBezTo>
                <a:cubicBezTo>
                  <a:pt x="59181" y="1269111"/>
                  <a:pt x="49907" y="1337569"/>
                  <a:pt x="23274" y="1393794"/>
                </a:cubicBezTo>
                <a:cubicBezTo>
                  <a:pt x="17356" y="1458897"/>
                  <a:pt x="-12031" y="1526131"/>
                  <a:pt x="5519" y="1589103"/>
                </a:cubicBezTo>
                <a:cubicBezTo>
                  <a:pt x="37711" y="1704616"/>
                  <a:pt x="106958" y="1960310"/>
                  <a:pt x="280727" y="1988598"/>
                </a:cubicBezTo>
                <a:cubicBezTo>
                  <a:pt x="371318" y="2003345"/>
                  <a:pt x="464199" y="1994517"/>
                  <a:pt x="555935" y="1997476"/>
                </a:cubicBezTo>
                <a:cubicBezTo>
                  <a:pt x="579609" y="2000435"/>
                  <a:pt x="605154" y="1996664"/>
                  <a:pt x="626956" y="2006354"/>
                </a:cubicBezTo>
                <a:cubicBezTo>
                  <a:pt x="635507" y="2010155"/>
                  <a:pt x="635834" y="2023629"/>
                  <a:pt x="635834" y="2032987"/>
                </a:cubicBezTo>
                <a:cubicBezTo>
                  <a:pt x="635834" y="2065673"/>
                  <a:pt x="639095" y="2100293"/>
                  <a:pt x="626956" y="2130641"/>
                </a:cubicBezTo>
                <a:cubicBezTo>
                  <a:pt x="602827" y="2190963"/>
                  <a:pt x="559150" y="2241611"/>
                  <a:pt x="529302" y="2299317"/>
                </a:cubicBezTo>
                <a:cubicBezTo>
                  <a:pt x="514659" y="2327626"/>
                  <a:pt x="505628" y="2358502"/>
                  <a:pt x="493791" y="2388094"/>
                </a:cubicBezTo>
                <a:cubicBezTo>
                  <a:pt x="490832" y="2408808"/>
                  <a:pt x="484913" y="2429312"/>
                  <a:pt x="484913" y="2450237"/>
                </a:cubicBezTo>
                <a:cubicBezTo>
                  <a:pt x="484913" y="2503110"/>
                  <a:pt x="545198" y="2546962"/>
                  <a:pt x="582568" y="2565647"/>
                </a:cubicBezTo>
                <a:cubicBezTo>
                  <a:pt x="603742" y="2576234"/>
                  <a:pt x="629915" y="2565647"/>
                  <a:pt x="653589" y="256564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9F53B9C3-9C50-40A4-9C27-26A19570DE15}"/>
              </a:ext>
            </a:extLst>
          </p:cNvPr>
          <p:cNvSpPr/>
          <p:nvPr/>
        </p:nvSpPr>
        <p:spPr>
          <a:xfrm>
            <a:off x="5654151" y="3462291"/>
            <a:ext cx="4297717" cy="1837678"/>
          </a:xfrm>
          <a:custGeom>
            <a:avLst/>
            <a:gdLst>
              <a:gd name="connsiteX0" fmla="*/ 4297717 w 4297717"/>
              <a:gd name="connsiteY0" fmla="*/ 0 h 1837678"/>
              <a:gd name="connsiteX1" fmla="*/ 4022509 w 4297717"/>
              <a:gd name="connsiteY1" fmla="*/ 97655 h 1837678"/>
              <a:gd name="connsiteX2" fmla="*/ 3480971 w 4297717"/>
              <a:gd name="connsiteY2" fmla="*/ 275208 h 1837678"/>
              <a:gd name="connsiteX3" fmla="*/ 2326874 w 4297717"/>
              <a:gd name="connsiteY3" fmla="*/ 417251 h 1837678"/>
              <a:gd name="connsiteX4" fmla="*/ 1341453 w 4297717"/>
              <a:gd name="connsiteY4" fmla="*/ 461639 h 1837678"/>
              <a:gd name="connsiteX5" fmla="*/ 1217166 w 4297717"/>
              <a:gd name="connsiteY5" fmla="*/ 497150 h 1837678"/>
              <a:gd name="connsiteX6" fmla="*/ 1101756 w 4297717"/>
              <a:gd name="connsiteY6" fmla="*/ 514905 h 1837678"/>
              <a:gd name="connsiteX7" fmla="*/ 853181 w 4297717"/>
              <a:gd name="connsiteY7" fmla="*/ 559293 h 1837678"/>
              <a:gd name="connsiteX8" fmla="*/ 151845 w 4297717"/>
              <a:gd name="connsiteY8" fmla="*/ 656948 h 1837678"/>
              <a:gd name="connsiteX9" fmla="*/ 36435 w 4297717"/>
              <a:gd name="connsiteY9" fmla="*/ 843379 h 1837678"/>
              <a:gd name="connsiteX10" fmla="*/ 63068 w 4297717"/>
              <a:gd name="connsiteY10" fmla="*/ 1038688 h 1837678"/>
              <a:gd name="connsiteX11" fmla="*/ 249499 w 4297717"/>
              <a:gd name="connsiteY11" fmla="*/ 1100831 h 1837678"/>
              <a:gd name="connsiteX12" fmla="*/ 764404 w 4297717"/>
              <a:gd name="connsiteY12" fmla="*/ 1047565 h 1837678"/>
              <a:gd name="connsiteX13" fmla="*/ 879814 w 4297717"/>
              <a:gd name="connsiteY13" fmla="*/ 985422 h 1837678"/>
              <a:gd name="connsiteX14" fmla="*/ 933080 w 4297717"/>
              <a:gd name="connsiteY14" fmla="*/ 843379 h 1837678"/>
              <a:gd name="connsiteX15" fmla="*/ 791037 w 4297717"/>
              <a:gd name="connsiteY15" fmla="*/ 736847 h 1837678"/>
              <a:gd name="connsiteX16" fmla="*/ 240622 w 4297717"/>
              <a:gd name="connsiteY16" fmla="*/ 736847 h 1837678"/>
              <a:gd name="connsiteX17" fmla="*/ 36435 w 4297717"/>
              <a:gd name="connsiteY17" fmla="*/ 905523 h 1837678"/>
              <a:gd name="connsiteX18" fmla="*/ 925 w 4297717"/>
              <a:gd name="connsiteY18" fmla="*/ 958789 h 1837678"/>
              <a:gd name="connsiteX19" fmla="*/ 18680 w 4297717"/>
              <a:gd name="connsiteY19" fmla="*/ 1305018 h 1837678"/>
              <a:gd name="connsiteX20" fmla="*/ 116334 w 4297717"/>
              <a:gd name="connsiteY20" fmla="*/ 1651247 h 1837678"/>
              <a:gd name="connsiteX21" fmla="*/ 160723 w 4297717"/>
              <a:gd name="connsiteY21" fmla="*/ 1660125 h 1837678"/>
              <a:gd name="connsiteX22" fmla="*/ 222866 w 4297717"/>
              <a:gd name="connsiteY22" fmla="*/ 1686758 h 1837678"/>
              <a:gd name="connsiteX23" fmla="*/ 338276 w 4297717"/>
              <a:gd name="connsiteY23" fmla="*/ 1748901 h 1837678"/>
              <a:gd name="connsiteX24" fmla="*/ 391542 w 4297717"/>
              <a:gd name="connsiteY24" fmla="*/ 1766657 h 1837678"/>
              <a:gd name="connsiteX25" fmla="*/ 462564 w 4297717"/>
              <a:gd name="connsiteY25" fmla="*/ 1837678 h 183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97717" h="1837678">
                <a:moveTo>
                  <a:pt x="4297717" y="0"/>
                </a:moveTo>
                <a:cubicBezTo>
                  <a:pt x="4150713" y="24502"/>
                  <a:pt x="4328194" y="-8979"/>
                  <a:pt x="4022509" y="97655"/>
                </a:cubicBezTo>
                <a:cubicBezTo>
                  <a:pt x="3843142" y="160225"/>
                  <a:pt x="3664923" y="227783"/>
                  <a:pt x="3480971" y="275208"/>
                </a:cubicBezTo>
                <a:cubicBezTo>
                  <a:pt x="2882615" y="429472"/>
                  <a:pt x="2921863" y="377960"/>
                  <a:pt x="2326874" y="417251"/>
                </a:cubicBezTo>
                <a:cubicBezTo>
                  <a:pt x="1438729" y="475901"/>
                  <a:pt x="2554829" y="443795"/>
                  <a:pt x="1341453" y="461639"/>
                </a:cubicBezTo>
                <a:cubicBezTo>
                  <a:pt x="1300024" y="473476"/>
                  <a:pt x="1259227" y="487803"/>
                  <a:pt x="1217166" y="497150"/>
                </a:cubicBezTo>
                <a:cubicBezTo>
                  <a:pt x="1179170" y="505593"/>
                  <a:pt x="1140123" y="508355"/>
                  <a:pt x="1101756" y="514905"/>
                </a:cubicBezTo>
                <a:cubicBezTo>
                  <a:pt x="1018787" y="529070"/>
                  <a:pt x="936540" y="547641"/>
                  <a:pt x="853181" y="559293"/>
                </a:cubicBezTo>
                <a:cubicBezTo>
                  <a:pt x="95243" y="665241"/>
                  <a:pt x="495984" y="583204"/>
                  <a:pt x="151845" y="656948"/>
                </a:cubicBezTo>
                <a:cubicBezTo>
                  <a:pt x="119287" y="698808"/>
                  <a:pt x="41294" y="788306"/>
                  <a:pt x="36435" y="843379"/>
                </a:cubicBezTo>
                <a:cubicBezTo>
                  <a:pt x="30660" y="908830"/>
                  <a:pt x="36382" y="978646"/>
                  <a:pt x="63068" y="1038688"/>
                </a:cubicBezTo>
                <a:cubicBezTo>
                  <a:pt x="83857" y="1085463"/>
                  <a:pt x="219946" y="1095906"/>
                  <a:pt x="249499" y="1100831"/>
                </a:cubicBezTo>
                <a:cubicBezTo>
                  <a:pt x="421134" y="1083076"/>
                  <a:pt x="594675" y="1078642"/>
                  <a:pt x="764404" y="1047565"/>
                </a:cubicBezTo>
                <a:cubicBezTo>
                  <a:pt x="807382" y="1039696"/>
                  <a:pt x="851987" y="1019107"/>
                  <a:pt x="879814" y="985422"/>
                </a:cubicBezTo>
                <a:cubicBezTo>
                  <a:pt x="912019" y="946437"/>
                  <a:pt x="915325" y="890727"/>
                  <a:pt x="933080" y="843379"/>
                </a:cubicBezTo>
                <a:cubicBezTo>
                  <a:pt x="885732" y="807868"/>
                  <a:pt x="847582" y="754325"/>
                  <a:pt x="791037" y="736847"/>
                </a:cubicBezTo>
                <a:cubicBezTo>
                  <a:pt x="518414" y="652582"/>
                  <a:pt x="473089" y="686311"/>
                  <a:pt x="240622" y="736847"/>
                </a:cubicBezTo>
                <a:cubicBezTo>
                  <a:pt x="172560" y="793072"/>
                  <a:pt x="101213" y="845543"/>
                  <a:pt x="36435" y="905523"/>
                </a:cubicBezTo>
                <a:cubicBezTo>
                  <a:pt x="20777" y="920021"/>
                  <a:pt x="1872" y="937471"/>
                  <a:pt x="925" y="958789"/>
                </a:cubicBezTo>
                <a:cubicBezTo>
                  <a:pt x="-4206" y="1074236"/>
                  <a:pt x="13433" y="1189576"/>
                  <a:pt x="18680" y="1305018"/>
                </a:cubicBezTo>
                <a:cubicBezTo>
                  <a:pt x="27955" y="1509071"/>
                  <a:pt x="-22867" y="1530605"/>
                  <a:pt x="116334" y="1651247"/>
                </a:cubicBezTo>
                <a:cubicBezTo>
                  <a:pt x="127737" y="1661130"/>
                  <a:pt x="145927" y="1657166"/>
                  <a:pt x="160723" y="1660125"/>
                </a:cubicBezTo>
                <a:cubicBezTo>
                  <a:pt x="181437" y="1669003"/>
                  <a:pt x="202709" y="1676679"/>
                  <a:pt x="222866" y="1686758"/>
                </a:cubicBezTo>
                <a:cubicBezTo>
                  <a:pt x="261946" y="1706298"/>
                  <a:pt x="298790" y="1730197"/>
                  <a:pt x="338276" y="1748901"/>
                </a:cubicBezTo>
                <a:cubicBezTo>
                  <a:pt x="355190" y="1756913"/>
                  <a:pt x="373787" y="1760738"/>
                  <a:pt x="391542" y="1766657"/>
                </a:cubicBezTo>
                <a:lnTo>
                  <a:pt x="462564" y="18376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Person in distress">
            <a:extLst>
              <a:ext uri="{FF2B5EF4-FFF2-40B4-BE49-F238E27FC236}">
                <a16:creationId xmlns:a16="http://schemas.microsoft.com/office/drawing/2014/main" id="{FDB06CEB-A5B1-4F55-A3B4-D36157F458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9989" y="4814369"/>
            <a:ext cx="2154391" cy="1615793"/>
          </a:xfrm>
          <a:prstGeom prst="rect">
            <a:avLst/>
          </a:prstGeom>
        </p:spPr>
      </p:pic>
      <p:sp>
        <p:nvSpPr>
          <p:cNvPr id="13" name="TextBox 12">
            <a:extLst>
              <a:ext uri="{FF2B5EF4-FFF2-40B4-BE49-F238E27FC236}">
                <a16:creationId xmlns:a16="http://schemas.microsoft.com/office/drawing/2014/main" id="{85F19F49-A73C-42AA-A841-630AAF5196B2}"/>
              </a:ext>
            </a:extLst>
          </p:cNvPr>
          <p:cNvSpPr txBox="1"/>
          <p:nvPr/>
        </p:nvSpPr>
        <p:spPr>
          <a:xfrm>
            <a:off x="4645665" y="6430162"/>
            <a:ext cx="2723037" cy="369332"/>
          </a:xfrm>
          <a:prstGeom prst="rect">
            <a:avLst/>
          </a:prstGeom>
          <a:noFill/>
        </p:spPr>
        <p:txBody>
          <a:bodyPr wrap="square">
            <a:spAutoFit/>
          </a:bodyPr>
          <a:lstStyle/>
          <a:p>
            <a:pPr algn="ctr"/>
            <a:r>
              <a:rPr lang="en-US" b="1" dirty="0">
                <a:solidFill>
                  <a:schemeClr val="accent1">
                    <a:lumMod val="75000"/>
                  </a:schemeClr>
                </a:solidFill>
              </a:rPr>
              <a:t>Fatalism and Cynicism</a:t>
            </a:r>
          </a:p>
        </p:txBody>
      </p:sp>
      <p:pic>
        <p:nvPicPr>
          <p:cNvPr id="4" name="Picture 3" descr="Graphical user interface&#10;&#10;Description automatically generated with low confidence">
            <a:extLst>
              <a:ext uri="{FF2B5EF4-FFF2-40B4-BE49-F238E27FC236}">
                <a16:creationId xmlns:a16="http://schemas.microsoft.com/office/drawing/2014/main" id="{BE3103A5-8230-4244-82BF-991EBB5D9F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4479" y="2088325"/>
            <a:ext cx="2723041" cy="1418433"/>
          </a:xfrm>
          <a:prstGeom prst="rect">
            <a:avLst/>
          </a:prstGeom>
        </p:spPr>
      </p:pic>
      <p:pic>
        <p:nvPicPr>
          <p:cNvPr id="5" name="Picture 4" descr="Uber's interpellation in action (Allyn, 2005). | Download Scientific Diagram">
            <a:extLst>
              <a:ext uri="{FF2B5EF4-FFF2-40B4-BE49-F238E27FC236}">
                <a16:creationId xmlns:a16="http://schemas.microsoft.com/office/drawing/2014/main" id="{9F32220A-1CB0-490B-9E73-21FEB31F48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5600" y="2332098"/>
            <a:ext cx="2858199" cy="18837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xtruded Pasta Dough — Our Food, by Mom">
            <a:extLst>
              <a:ext uri="{FF2B5EF4-FFF2-40B4-BE49-F238E27FC236}">
                <a16:creationId xmlns:a16="http://schemas.microsoft.com/office/drawing/2014/main" id="{1AEEB753-6335-44A4-B735-376BF74679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1015" y="2108434"/>
            <a:ext cx="2723037" cy="181205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6ACD060-0EF5-4544-BF6E-A12CAADAEE88}"/>
              </a:ext>
            </a:extLst>
          </p:cNvPr>
          <p:cNvSpPr txBox="1"/>
          <p:nvPr/>
        </p:nvSpPr>
        <p:spPr>
          <a:xfrm>
            <a:off x="9261873" y="6245496"/>
            <a:ext cx="2723037" cy="369332"/>
          </a:xfrm>
          <a:prstGeom prst="rect">
            <a:avLst/>
          </a:prstGeom>
          <a:noFill/>
        </p:spPr>
        <p:txBody>
          <a:bodyPr wrap="square">
            <a:spAutoFit/>
          </a:bodyPr>
          <a:lstStyle/>
          <a:p>
            <a:r>
              <a:rPr lang="en-US" sz="1800" dirty="0"/>
              <a:t>(Roberts &amp; Zietsma, 2019)</a:t>
            </a:r>
          </a:p>
        </p:txBody>
      </p:sp>
    </p:spTree>
    <p:extLst>
      <p:ext uri="{BB962C8B-B14F-4D97-AF65-F5344CB8AC3E}">
        <p14:creationId xmlns:p14="http://schemas.microsoft.com/office/powerpoint/2010/main" val="278210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P spid="11"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D305C7-F348-4873-94B6-CCF6020BB1A4}"/>
              </a:ext>
            </a:extLst>
          </p:cNvPr>
          <p:cNvSpPr/>
          <p:nvPr/>
        </p:nvSpPr>
        <p:spPr>
          <a:xfrm>
            <a:off x="718458" y="751904"/>
            <a:ext cx="11023600" cy="5066515"/>
          </a:xfrm>
          <a:prstGeom prst="rect">
            <a:avLst/>
          </a:prstGeom>
        </p:spPr>
        <p:txBody>
          <a:bodyPr wrap="square">
            <a:spAutoFit/>
          </a:bodyPr>
          <a:lstStyle/>
          <a:p>
            <a:pPr marL="457200" marR="400050" algn="ctr">
              <a:lnSpc>
                <a:spcPct val="150000"/>
              </a:lnSpc>
              <a:spcBef>
                <a:spcPts val="0"/>
              </a:spcBef>
              <a:spcAft>
                <a:spcPts val="1000"/>
              </a:spcAft>
              <a:tabLst>
                <a:tab pos="457200" algn="l"/>
              </a:tabLst>
            </a:pPr>
            <a:r>
              <a:rPr lang="en-US" sz="2400" dirty="0">
                <a:ea typeface="Calibri" panose="020F0502020204030204" pitchFamily="34" charset="0"/>
                <a:cs typeface="Times New Roman" panose="02020603050405020304" pitchFamily="18" charset="0"/>
              </a:rPr>
              <a:t>“After my first month working with Uber (I won’t say for them because they will deny it in a court of law) I realize that this is what working with an algorithm is like, it is a </a:t>
            </a:r>
            <a:r>
              <a:rPr lang="en-US" sz="2400" b="1" dirty="0">
                <a:solidFill>
                  <a:schemeClr val="accent1">
                    <a:lumMod val="75000"/>
                  </a:schemeClr>
                </a:solidFill>
                <a:ea typeface="Calibri" panose="020F0502020204030204" pitchFamily="34" charset="0"/>
                <a:cs typeface="Times New Roman" panose="02020603050405020304" pitchFamily="18" charset="0"/>
              </a:rPr>
              <a:t>cold heartless calculation</a:t>
            </a:r>
            <a:r>
              <a:rPr lang="en-US" sz="2400" dirty="0">
                <a:ea typeface="Calibri" panose="020F0502020204030204" pitchFamily="34" charset="0"/>
                <a:cs typeface="Times New Roman" panose="02020603050405020304" pitchFamily="18" charset="0"/>
              </a:rPr>
              <a:t>, system on system off, arrogated feelings of several hundred people distilled to stars which is entered into another formula which monitors driver’s usage vs call demand, to say fire, incentivize, reduce rate, eliminate, </a:t>
            </a:r>
            <a:r>
              <a:rPr lang="en-US" sz="2400" b="1" dirty="0">
                <a:solidFill>
                  <a:schemeClr val="accent1">
                    <a:lumMod val="75000"/>
                  </a:schemeClr>
                </a:solidFill>
                <a:ea typeface="Calibri" panose="020F0502020204030204" pitchFamily="34" charset="0"/>
                <a:cs typeface="Times New Roman" panose="02020603050405020304" pitchFamily="18" charset="0"/>
              </a:rPr>
              <a:t>there is no true human emotion or human relations within the company, so I don’t expect any from them, even with their "we're good friends and partners" emails that I ignore</a:t>
            </a:r>
            <a:r>
              <a:rPr lang="en-US" sz="2400" dirty="0">
                <a:ea typeface="Calibri" panose="020F0502020204030204" pitchFamily="34" charset="0"/>
                <a:cs typeface="Times New Roman" panose="02020603050405020304" pitchFamily="18" charset="0"/>
              </a:rPr>
              <a:t>”</a:t>
            </a:r>
          </a:p>
          <a:p>
            <a:pPr marL="457200" marR="400050" algn="ctr">
              <a:lnSpc>
                <a:spcPct val="150000"/>
              </a:lnSpc>
              <a:spcBef>
                <a:spcPts val="0"/>
              </a:spcBef>
              <a:spcAft>
                <a:spcPts val="1000"/>
              </a:spcAft>
              <a:tabLst>
                <a:tab pos="457200" algn="l"/>
              </a:tabLst>
            </a:pPr>
            <a:r>
              <a:rPr lang="en-US" sz="2000" i="1" dirty="0">
                <a:ea typeface="Calibri" panose="020F0502020204030204" pitchFamily="34" charset="0"/>
                <a:cs typeface="Times New Roman" panose="02020603050405020304" pitchFamily="18" charset="0"/>
              </a:rPr>
              <a:t> (Social Media, 6-22-2016).</a:t>
            </a:r>
            <a:endParaRPr lang="en-US"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1635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AE460-E9C2-407F-A85B-919134B7213F}"/>
              </a:ext>
            </a:extLst>
          </p:cNvPr>
          <p:cNvSpPr>
            <a:spLocks noGrp="1"/>
          </p:cNvSpPr>
          <p:nvPr>
            <p:ph type="title"/>
          </p:nvPr>
        </p:nvSpPr>
        <p:spPr/>
        <p:txBody>
          <a:bodyPr/>
          <a:lstStyle/>
          <a:p>
            <a:r>
              <a:rPr lang="en-US" dirty="0"/>
              <a:t>What else?</a:t>
            </a:r>
            <a:endParaRPr lang="en-GB" dirty="0"/>
          </a:p>
        </p:txBody>
      </p:sp>
      <p:sp>
        <p:nvSpPr>
          <p:cNvPr id="3" name="Content Placeholder 2">
            <a:extLst>
              <a:ext uri="{FF2B5EF4-FFF2-40B4-BE49-F238E27FC236}">
                <a16:creationId xmlns:a16="http://schemas.microsoft.com/office/drawing/2014/main" id="{D984FFD2-0F8F-41E2-8165-C1C3D17D600B}"/>
              </a:ext>
            </a:extLst>
          </p:cNvPr>
          <p:cNvSpPr>
            <a:spLocks noGrp="1"/>
          </p:cNvSpPr>
          <p:nvPr>
            <p:ph idx="1"/>
          </p:nvPr>
        </p:nvSpPr>
        <p:spPr/>
        <p:txBody>
          <a:bodyPr/>
          <a:lstStyle/>
          <a:p>
            <a:r>
              <a:rPr lang="en-US" sz="2800" dirty="0"/>
              <a:t>This identity work is informed by logics of market capitalism through which they understand themselves and their work (Roberts, 2021).</a:t>
            </a:r>
          </a:p>
          <a:p>
            <a:r>
              <a:rPr lang="en-US" sz="2800" dirty="0"/>
              <a:t>They developed bifurcated identities that embrace both an ‘American dream’ of a meritocratic market where anyone can get ahead by working hard and a Hobbesian Jungle where competition makes their working lives “nasty, brutish, and short” (Hobbes, 1651).</a:t>
            </a:r>
            <a:endParaRPr lang="en-GB" sz="2800" dirty="0"/>
          </a:p>
          <a:p>
            <a:endParaRPr lang="en-GB" dirty="0"/>
          </a:p>
        </p:txBody>
      </p:sp>
    </p:spTree>
    <p:extLst>
      <p:ext uri="{BB962C8B-B14F-4D97-AF65-F5344CB8AC3E}">
        <p14:creationId xmlns:p14="http://schemas.microsoft.com/office/powerpoint/2010/main" val="305172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60C8C-286E-4B1E-BE1D-C912720931AF}"/>
              </a:ext>
            </a:extLst>
          </p:cNvPr>
          <p:cNvSpPr>
            <a:spLocks noGrp="1"/>
          </p:cNvSpPr>
          <p:nvPr>
            <p:ph type="title"/>
          </p:nvPr>
        </p:nvSpPr>
        <p:spPr/>
        <p:txBody>
          <a:bodyPr/>
          <a:lstStyle/>
          <a:p>
            <a:r>
              <a:rPr lang="en-US" dirty="0"/>
              <a:t>Why does this research matter?</a:t>
            </a:r>
            <a:endParaRPr lang="en-GB" dirty="0"/>
          </a:p>
        </p:txBody>
      </p:sp>
      <p:sp>
        <p:nvSpPr>
          <p:cNvPr id="3" name="Content Placeholder 2">
            <a:extLst>
              <a:ext uri="{FF2B5EF4-FFF2-40B4-BE49-F238E27FC236}">
                <a16:creationId xmlns:a16="http://schemas.microsoft.com/office/drawing/2014/main" id="{1478018A-3717-4E63-86E5-C7C2CF79E305}"/>
              </a:ext>
            </a:extLst>
          </p:cNvPr>
          <p:cNvSpPr>
            <a:spLocks noGrp="1"/>
          </p:cNvSpPr>
          <p:nvPr>
            <p:ph idx="1"/>
          </p:nvPr>
        </p:nvSpPr>
        <p:spPr/>
        <p:txBody>
          <a:bodyPr>
            <a:normAutofit/>
          </a:bodyPr>
          <a:lstStyle/>
          <a:p>
            <a:r>
              <a:rPr lang="en-GB" sz="2800" dirty="0"/>
              <a:t>While online forums have been hailed by scholars as a space with potential for worker empowerment and knowledge sharing (Kellogg et al., 2020), this study shows both the “light” and the “dark” side of online community spaces. </a:t>
            </a:r>
          </a:p>
          <a:p>
            <a:r>
              <a:rPr lang="en-GB" sz="2800" dirty="0"/>
              <a:t>On the positive side, participating in the forum gives workers access to meaningful, specialized knowledge from experienced workers.</a:t>
            </a:r>
          </a:p>
          <a:p>
            <a:r>
              <a:rPr lang="en-GB" sz="2800" dirty="0"/>
              <a:t>On the negative side, my study gives greater insight into the identity alienation that is experienced when working with algorithms (</a:t>
            </a:r>
            <a:r>
              <a:rPr lang="en-GB" sz="2800" dirty="0" err="1"/>
              <a:t>Curchod</a:t>
            </a:r>
            <a:r>
              <a:rPr lang="en-GB" sz="2800" dirty="0"/>
              <a:t> et al., 2014).</a:t>
            </a:r>
          </a:p>
          <a:p>
            <a:endParaRPr lang="en-GB" dirty="0"/>
          </a:p>
        </p:txBody>
      </p:sp>
    </p:spTree>
    <p:extLst>
      <p:ext uri="{BB962C8B-B14F-4D97-AF65-F5344CB8AC3E}">
        <p14:creationId xmlns:p14="http://schemas.microsoft.com/office/powerpoint/2010/main" val="408567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485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7" descr="Sticky notes with question marks">
            <a:extLst>
              <a:ext uri="{FF2B5EF4-FFF2-40B4-BE49-F238E27FC236}">
                <a16:creationId xmlns:a16="http://schemas.microsoft.com/office/drawing/2014/main" id="{41BEE505-9F4B-40E9-9E06-FAE066C2224B}"/>
              </a:ext>
            </a:extLst>
          </p:cNvPr>
          <p:cNvPicPr>
            <a:picLocks noChangeAspect="1"/>
          </p:cNvPicPr>
          <p:nvPr/>
        </p:nvPicPr>
        <p:blipFill rotWithShape="1">
          <a:blip r:embed="rId3">
            <a:duotone>
              <a:prstClr val="black"/>
              <a:schemeClr val="tx2">
                <a:tint val="45000"/>
                <a:satMod val="400000"/>
              </a:schemeClr>
            </a:duotone>
            <a:alphaModFix amt="25000"/>
          </a:blip>
          <a:srcRect t="10162" b="5569"/>
          <a:stretch/>
        </p:blipFill>
        <p:spPr>
          <a:xfrm>
            <a:off x="20" y="637563"/>
            <a:ext cx="12191980" cy="5871392"/>
          </a:xfrm>
          <a:prstGeom prst="rect">
            <a:avLst/>
          </a:prstGeom>
        </p:spPr>
      </p:pic>
      <p:sp>
        <p:nvSpPr>
          <p:cNvPr id="6" name="Title 1">
            <a:extLst>
              <a:ext uri="{FF2B5EF4-FFF2-40B4-BE49-F238E27FC236}">
                <a16:creationId xmlns:a16="http://schemas.microsoft.com/office/drawing/2014/main" id="{097F71C4-F823-4FBE-A9EC-E5C6A739DC85}"/>
              </a:ext>
            </a:extLst>
          </p:cNvPr>
          <p:cNvSpPr>
            <a:spLocks noGrp="1"/>
          </p:cNvSpPr>
          <p:nvPr>
            <p:ph type="ctrTitle"/>
          </p:nvPr>
        </p:nvSpPr>
        <p:spPr>
          <a:xfrm>
            <a:off x="1609725" y="2040074"/>
            <a:ext cx="9144000" cy="2777852"/>
          </a:xfrm>
        </p:spPr>
        <p:txBody>
          <a:bodyPr>
            <a:normAutofit/>
          </a:bodyPr>
          <a:lstStyle/>
          <a:p>
            <a:r>
              <a:rPr lang="en-GB" sz="4700" dirty="0">
                <a:ea typeface="Calibri" panose="020F0502020204030204" pitchFamily="34" charset="0"/>
                <a:cs typeface="Times New Roman" panose="02020603050405020304" pitchFamily="18" charset="0"/>
              </a:rPr>
              <a:t>How do occupational identities form when </a:t>
            </a:r>
            <a:r>
              <a:rPr lang="en-GB" sz="4700" dirty="0">
                <a:effectLst/>
                <a:ea typeface="Calibri" panose="020F0502020204030204" pitchFamily="34" charset="0"/>
                <a:cs typeface="Times New Roman" panose="02020603050405020304" pitchFamily="18" charset="0"/>
              </a:rPr>
              <a:t>work is for an gig economy organization?</a:t>
            </a:r>
            <a:endParaRPr lang="en-GB" sz="4700" dirty="0"/>
          </a:p>
        </p:txBody>
      </p:sp>
    </p:spTree>
    <p:extLst>
      <p:ext uri="{BB962C8B-B14F-4D97-AF65-F5344CB8AC3E}">
        <p14:creationId xmlns:p14="http://schemas.microsoft.com/office/powerpoint/2010/main" val="4210154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iremen in a huddle">
            <a:extLst>
              <a:ext uri="{FF2B5EF4-FFF2-40B4-BE49-F238E27FC236}">
                <a16:creationId xmlns:a16="http://schemas.microsoft.com/office/drawing/2014/main" id="{74489DCF-98BF-4E26-8D3D-545879229E39}"/>
              </a:ext>
            </a:extLst>
          </p:cNvPr>
          <p:cNvPicPr>
            <a:picLocks noChangeAspect="1"/>
          </p:cNvPicPr>
          <p:nvPr/>
        </p:nvPicPr>
        <p:blipFill rotWithShape="1">
          <a:blip r:embed="rId3">
            <a:extLst>
              <a:ext uri="{28A0092B-C50C-407E-A947-70E740481C1C}">
                <a14:useLocalDpi xmlns:a14="http://schemas.microsoft.com/office/drawing/2010/main" val="0"/>
              </a:ext>
            </a:extLst>
          </a:blip>
          <a:srcRect t="21968" r="9091" b="1424"/>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1C0E161-3C82-40E6-92D2-44A242E7D72E}"/>
              </a:ext>
            </a:extLst>
          </p:cNvPr>
          <p:cNvSpPr>
            <a:spLocks noGrp="1"/>
          </p:cNvSpPr>
          <p:nvPr>
            <p:ph type="title"/>
          </p:nvPr>
        </p:nvSpPr>
        <p:spPr>
          <a:xfrm>
            <a:off x="594804" y="640263"/>
            <a:ext cx="6619811" cy="1344975"/>
          </a:xfrm>
        </p:spPr>
        <p:txBody>
          <a:bodyPr>
            <a:normAutofit/>
          </a:bodyPr>
          <a:lstStyle/>
          <a:p>
            <a:r>
              <a:rPr lang="en-US" sz="4000"/>
              <a:t>Why is this question important?</a:t>
            </a:r>
            <a:endParaRPr lang="en-GB" sz="4000"/>
          </a:p>
        </p:txBody>
      </p:sp>
      <p:sp>
        <p:nvSpPr>
          <p:cNvPr id="3" name="Content Placeholder 2">
            <a:extLst>
              <a:ext uri="{FF2B5EF4-FFF2-40B4-BE49-F238E27FC236}">
                <a16:creationId xmlns:a16="http://schemas.microsoft.com/office/drawing/2014/main" id="{51B4E4E4-6418-4BBA-81CE-F1ECB13A18DC}"/>
              </a:ext>
            </a:extLst>
          </p:cNvPr>
          <p:cNvSpPr>
            <a:spLocks noGrp="1"/>
          </p:cNvSpPr>
          <p:nvPr>
            <p:ph idx="1"/>
          </p:nvPr>
        </p:nvSpPr>
        <p:spPr>
          <a:xfrm>
            <a:off x="594109" y="2121763"/>
            <a:ext cx="6620505" cy="3773010"/>
          </a:xfrm>
        </p:spPr>
        <p:txBody>
          <a:bodyPr>
            <a:normAutofit/>
          </a:bodyPr>
          <a:lstStyle/>
          <a:p>
            <a:r>
              <a:rPr lang="en-GB" sz="2400" dirty="0">
                <a:effectLst/>
                <a:ea typeface="Calibri" panose="020F0502020204030204" pitchFamily="34" charset="0"/>
                <a:cs typeface="Times New Roman" panose="02020603050405020304" pitchFamily="18" charset="0"/>
              </a:rPr>
              <a:t>At its best, work can be an important source of meaning, belonging, and identity in people’s lives. </a:t>
            </a:r>
          </a:p>
          <a:p>
            <a:r>
              <a:rPr lang="en-GB" sz="2400" dirty="0"/>
              <a:t>Occupational identities – “self-defining beliefs, values, and assumptions about what it means to be a member of an occupational group” (</a:t>
            </a:r>
            <a:r>
              <a:rPr lang="en-GB" sz="2400" dirty="0" err="1"/>
              <a:t>DiBenigno</a:t>
            </a:r>
            <a:r>
              <a:rPr lang="en-GB" sz="2400" dirty="0"/>
              <a:t>, 2022) – are central drivers of </a:t>
            </a:r>
            <a:r>
              <a:rPr lang="en-GB" sz="2400" dirty="0" err="1"/>
              <a:t>behavior</a:t>
            </a:r>
            <a:r>
              <a:rPr lang="en-GB" sz="2400" dirty="0"/>
              <a:t> at work.</a:t>
            </a:r>
            <a:endParaRPr lang="en-GB"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510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2436B-8379-42C7-AB75-147A1887F89D}"/>
              </a:ext>
            </a:extLst>
          </p:cNvPr>
          <p:cNvSpPr>
            <a:spLocks noGrp="1"/>
          </p:cNvSpPr>
          <p:nvPr>
            <p:ph type="title"/>
          </p:nvPr>
        </p:nvSpPr>
        <p:spPr/>
        <p:txBody>
          <a:bodyPr/>
          <a:lstStyle/>
          <a:p>
            <a:r>
              <a:rPr lang="en-US" dirty="0"/>
              <a:t>Why is this question relevant?</a:t>
            </a:r>
            <a:endParaRPr lang="en-GB" dirty="0"/>
          </a:p>
        </p:txBody>
      </p:sp>
      <p:sp>
        <p:nvSpPr>
          <p:cNvPr id="3" name="Content Placeholder 2">
            <a:extLst>
              <a:ext uri="{FF2B5EF4-FFF2-40B4-BE49-F238E27FC236}">
                <a16:creationId xmlns:a16="http://schemas.microsoft.com/office/drawing/2014/main" id="{49EF02BA-25BB-4D7B-AE2C-C6C5C4A35C0A}"/>
              </a:ext>
            </a:extLst>
          </p:cNvPr>
          <p:cNvSpPr>
            <a:spLocks noGrp="1"/>
          </p:cNvSpPr>
          <p:nvPr>
            <p:ph idx="1"/>
          </p:nvPr>
        </p:nvSpPr>
        <p:spPr>
          <a:xfrm>
            <a:off x="838200" y="1825625"/>
            <a:ext cx="7597978" cy="2532063"/>
          </a:xfrm>
        </p:spPr>
        <p:txBody>
          <a:bodyPr>
            <a:normAutofit/>
          </a:bodyPr>
          <a:lstStyle/>
          <a:p>
            <a:r>
              <a:rPr lang="en-US" dirty="0">
                <a:effectLst/>
                <a:ea typeface="Calibri" panose="020F0502020204030204" pitchFamily="34" charset="0"/>
                <a:cs typeface="Times New Roman" panose="02020603050405020304" pitchFamily="18" charset="0"/>
              </a:rPr>
              <a:t>Increasing numbers of people now work in ‘nonstandard’ forms of work, either as platform workers or gig workers. </a:t>
            </a:r>
            <a:endParaRPr lang="en-GB" b="0" i="0" dirty="0">
              <a:solidFill>
                <a:srgbClr val="121212"/>
              </a:solidFill>
              <a:effectLst/>
            </a:endParaRPr>
          </a:p>
          <a:p>
            <a:r>
              <a:rPr lang="en-US" dirty="0">
                <a:effectLst/>
                <a:ea typeface="Calibri" panose="020F0502020204030204" pitchFamily="34" charset="0"/>
                <a:cs typeface="Times New Roman" panose="02020603050405020304" pitchFamily="18" charset="0"/>
              </a:rPr>
              <a:t>These platform organizations offer the prospect of independence and agency (</a:t>
            </a:r>
            <a:r>
              <a:rPr lang="en-US" dirty="0" err="1">
                <a:effectLst/>
                <a:ea typeface="Calibri" panose="020F0502020204030204" pitchFamily="34" charset="0"/>
                <a:cs typeface="Times New Roman" panose="02020603050405020304" pitchFamily="18" charset="0"/>
              </a:rPr>
              <a:t>Curchod</a:t>
            </a:r>
            <a:r>
              <a:rPr lang="en-US" dirty="0">
                <a:effectLst/>
                <a:ea typeface="Calibri" panose="020F0502020204030204" pitchFamily="34" charset="0"/>
                <a:cs typeface="Times New Roman" panose="02020603050405020304" pitchFamily="18" charset="0"/>
              </a:rPr>
              <a:t> et al., 2014). </a:t>
            </a:r>
          </a:p>
          <a:p>
            <a:endParaRPr lang="en-GB" dirty="0"/>
          </a:p>
        </p:txBody>
      </p:sp>
      <p:pic>
        <p:nvPicPr>
          <p:cNvPr id="18" name="Picture 6" descr="Image result for uber advertising freedom">
            <a:extLst>
              <a:ext uri="{FF2B5EF4-FFF2-40B4-BE49-F238E27FC236}">
                <a16:creationId xmlns:a16="http://schemas.microsoft.com/office/drawing/2014/main" id="{877673E6-DF1E-477E-84D1-3F17988366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85" t="4018" r="5612"/>
          <a:stretch/>
        </p:blipFill>
        <p:spPr bwMode="auto">
          <a:xfrm>
            <a:off x="8769018" y="681037"/>
            <a:ext cx="2711844" cy="29443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uber ads 2014 freedom">
            <a:extLst>
              <a:ext uri="{FF2B5EF4-FFF2-40B4-BE49-F238E27FC236}">
                <a16:creationId xmlns:a16="http://schemas.microsoft.com/office/drawing/2014/main" id="{A92C7AB0-5960-4DB3-8CFA-BFD1E95BB3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2749" b="40687"/>
          <a:stretch/>
        </p:blipFill>
        <p:spPr bwMode="auto">
          <a:xfrm>
            <a:off x="8436178" y="3625369"/>
            <a:ext cx="3377524" cy="29443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8E63594-DCAC-4A67-8305-0874D5D0066D}"/>
              </a:ext>
            </a:extLst>
          </p:cNvPr>
          <p:cNvSpPr txBox="1"/>
          <p:nvPr/>
        </p:nvSpPr>
        <p:spPr>
          <a:xfrm>
            <a:off x="838200" y="4357688"/>
            <a:ext cx="7491413" cy="2031325"/>
          </a:xfrm>
          <a:prstGeom prst="rect">
            <a:avLst/>
          </a:prstGeom>
          <a:noFill/>
        </p:spPr>
        <p:txBody>
          <a:bodyPr wrap="square">
            <a:spAutoFit/>
          </a:bodyPr>
          <a:lstStyle/>
          <a:p>
            <a:pPr marL="228600" indent="-228600">
              <a:lnSpc>
                <a:spcPct val="90000"/>
              </a:lnSpc>
              <a:spcBef>
                <a:spcPts val="1000"/>
              </a:spcBef>
              <a:buFont typeface="Arial" panose="020B0604020202020204" pitchFamily="34" charset="0"/>
              <a:buChar char="•"/>
            </a:pPr>
            <a:r>
              <a:rPr lang="en-US" sz="2800" dirty="0">
                <a:cs typeface="Times New Roman" panose="02020603050405020304" pitchFamily="18" charset="0"/>
              </a:rPr>
              <a:t>However, research shows that this expectation is frustrated because algorithmic management and control reduce agency and therefore contradict the promise of independence (Cameron &amp; Rahman, 2022; </a:t>
            </a:r>
            <a:r>
              <a:rPr lang="en-US" sz="2800" dirty="0" err="1">
                <a:cs typeface="Times New Roman" panose="02020603050405020304" pitchFamily="18" charset="0"/>
              </a:rPr>
              <a:t>Curchod</a:t>
            </a:r>
            <a:r>
              <a:rPr lang="en-US" sz="2800" dirty="0">
                <a:cs typeface="Times New Roman" panose="02020603050405020304" pitchFamily="18" charset="0"/>
              </a:rPr>
              <a:t> et al., 2019).</a:t>
            </a:r>
            <a:endParaRPr lang="en-GB" sz="2800" dirty="0">
              <a:cs typeface="Times New Roman" panose="02020603050405020304" pitchFamily="18" charset="0"/>
            </a:endParaRPr>
          </a:p>
        </p:txBody>
      </p:sp>
    </p:spTree>
    <p:extLst>
      <p:ext uri="{BB962C8B-B14F-4D97-AF65-F5344CB8AC3E}">
        <p14:creationId xmlns:p14="http://schemas.microsoft.com/office/powerpoint/2010/main" val="274722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1156A-F353-48B2-8F1C-30EF548AE8D7}"/>
              </a:ext>
            </a:extLst>
          </p:cNvPr>
          <p:cNvSpPr>
            <a:spLocks noGrp="1"/>
          </p:cNvSpPr>
          <p:nvPr>
            <p:ph type="title"/>
          </p:nvPr>
        </p:nvSpPr>
        <p:spPr/>
        <p:txBody>
          <a:bodyPr>
            <a:normAutofit/>
          </a:bodyPr>
          <a:lstStyle/>
          <a:p>
            <a:r>
              <a:rPr lang="en-GB" dirty="0"/>
              <a:t>What happens when </a:t>
            </a:r>
            <a:r>
              <a:rPr lang="en-US" dirty="0">
                <a:solidFill>
                  <a:schemeClr val="accent1"/>
                </a:solidFill>
              </a:rPr>
              <a:t>“what we do” </a:t>
            </a:r>
            <a:r>
              <a:rPr lang="en-US" dirty="0"/>
              <a:t>is disconnected from</a:t>
            </a:r>
            <a:r>
              <a:rPr lang="en-US" dirty="0">
                <a:solidFill>
                  <a:schemeClr val="accent1"/>
                </a:solidFill>
              </a:rPr>
              <a:t> “who we are”</a:t>
            </a:r>
            <a:r>
              <a:rPr lang="en-US" dirty="0"/>
              <a:t>? </a:t>
            </a:r>
            <a:endParaRPr lang="en-GB" dirty="0"/>
          </a:p>
        </p:txBody>
      </p:sp>
      <p:pic>
        <p:nvPicPr>
          <p:cNvPr id="9" name="Content Placeholder 8" descr="Healthcare colleagues meeting">
            <a:extLst>
              <a:ext uri="{FF2B5EF4-FFF2-40B4-BE49-F238E27FC236}">
                <a16:creationId xmlns:a16="http://schemas.microsoft.com/office/drawing/2014/main" id="{C1287461-A0FE-4941-8128-404D2DD396C8}"/>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376045" y="1989704"/>
            <a:ext cx="4977755" cy="2878591"/>
          </a:xfrm>
        </p:spPr>
      </p:pic>
      <p:pic>
        <p:nvPicPr>
          <p:cNvPr id="11" name="Picture 10" descr="Stressed employee at supermarket">
            <a:extLst>
              <a:ext uri="{FF2B5EF4-FFF2-40B4-BE49-F238E27FC236}">
                <a16:creationId xmlns:a16="http://schemas.microsoft.com/office/drawing/2014/main" id="{449FC26F-51DF-4054-94B5-81E035789A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542" y="1989704"/>
            <a:ext cx="5116584" cy="2878590"/>
          </a:xfrm>
          <a:prstGeom prst="rect">
            <a:avLst/>
          </a:prstGeom>
        </p:spPr>
      </p:pic>
      <p:sp>
        <p:nvSpPr>
          <p:cNvPr id="6" name="TextBox 5">
            <a:extLst>
              <a:ext uri="{FF2B5EF4-FFF2-40B4-BE49-F238E27FC236}">
                <a16:creationId xmlns:a16="http://schemas.microsoft.com/office/drawing/2014/main" id="{8AFF2A3C-8B06-4078-9224-333B290996DD}"/>
              </a:ext>
            </a:extLst>
          </p:cNvPr>
          <p:cNvSpPr txBox="1"/>
          <p:nvPr/>
        </p:nvSpPr>
        <p:spPr>
          <a:xfrm>
            <a:off x="560542" y="5154340"/>
            <a:ext cx="5116584" cy="923330"/>
          </a:xfrm>
          <a:prstGeom prst="rect">
            <a:avLst/>
          </a:prstGeom>
          <a:noFill/>
        </p:spPr>
        <p:txBody>
          <a:bodyPr wrap="square">
            <a:spAutoFit/>
          </a:bodyPr>
          <a:lstStyle/>
          <a:p>
            <a:pPr marR="0">
              <a:lnSpc>
                <a:spcPct val="100000"/>
              </a:lnSpc>
              <a:spcAft>
                <a:spcPts val="0"/>
              </a:spcAft>
            </a:pPr>
            <a:r>
              <a:rPr lang="en-US" dirty="0">
                <a:solidFill>
                  <a:schemeClr val="tx2"/>
                </a:solidFill>
              </a:rPr>
              <a:t>Certain expectations of what work will entail (Louis, 1980), </a:t>
            </a:r>
            <a:r>
              <a:rPr lang="en-GB" dirty="0">
                <a:solidFill>
                  <a:schemeClr val="tx2"/>
                </a:solidFill>
              </a:rPr>
              <a:t>even though the occupation itself is still undefined (Murphy &amp; </a:t>
            </a:r>
            <a:r>
              <a:rPr lang="en-GB" dirty="0" err="1">
                <a:solidFill>
                  <a:schemeClr val="tx2"/>
                </a:solidFill>
              </a:rPr>
              <a:t>Kreiner</a:t>
            </a:r>
            <a:r>
              <a:rPr lang="en-GB" dirty="0">
                <a:solidFill>
                  <a:schemeClr val="tx2"/>
                </a:solidFill>
              </a:rPr>
              <a:t>, 2020). </a:t>
            </a:r>
          </a:p>
        </p:txBody>
      </p:sp>
      <p:sp>
        <p:nvSpPr>
          <p:cNvPr id="8" name="TextBox 7">
            <a:extLst>
              <a:ext uri="{FF2B5EF4-FFF2-40B4-BE49-F238E27FC236}">
                <a16:creationId xmlns:a16="http://schemas.microsoft.com/office/drawing/2014/main" id="{73622F89-F22C-4719-936B-B8C6529044D2}"/>
              </a:ext>
            </a:extLst>
          </p:cNvPr>
          <p:cNvSpPr txBox="1"/>
          <p:nvPr/>
        </p:nvSpPr>
        <p:spPr>
          <a:xfrm>
            <a:off x="6371750" y="5167311"/>
            <a:ext cx="4977755" cy="1477328"/>
          </a:xfrm>
          <a:prstGeom prst="rect">
            <a:avLst/>
          </a:prstGeom>
          <a:noFill/>
        </p:spPr>
        <p:txBody>
          <a:bodyPr wrap="square">
            <a:spAutoFit/>
          </a:bodyPr>
          <a:lstStyle/>
          <a:p>
            <a:pPr>
              <a:lnSpc>
                <a:spcPct val="100000"/>
              </a:lnSpc>
            </a:pPr>
            <a:r>
              <a:rPr lang="en-GB" dirty="0">
                <a:solidFill>
                  <a:schemeClr val="tx2"/>
                </a:solidFill>
              </a:rPr>
              <a:t>Should trigger collective interactions with others in the occupation, such as on-the-job role modelling and mentorship (Ibarra, 1999) in order to adapt their identities (Ibarra &amp; </a:t>
            </a:r>
            <a:r>
              <a:rPr lang="en-GB" dirty="0" err="1">
                <a:solidFill>
                  <a:schemeClr val="tx2"/>
                </a:solidFill>
              </a:rPr>
              <a:t>Barbulescu</a:t>
            </a:r>
            <a:r>
              <a:rPr lang="en-GB" dirty="0">
                <a:solidFill>
                  <a:schemeClr val="tx2"/>
                </a:solidFill>
              </a:rPr>
              <a:t>, 2010; Nelson &amp; Irwin, 2014; Pratt et al., 2006). </a:t>
            </a:r>
          </a:p>
        </p:txBody>
      </p:sp>
    </p:spTree>
    <p:extLst>
      <p:ext uri="{BB962C8B-B14F-4D97-AF65-F5344CB8AC3E}">
        <p14:creationId xmlns:p14="http://schemas.microsoft.com/office/powerpoint/2010/main" val="4406655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Content Placeholder 13" descr="Close-up of a person using a mobile phone">
            <a:extLst>
              <a:ext uri="{FF2B5EF4-FFF2-40B4-BE49-F238E27FC236}">
                <a16:creationId xmlns:a16="http://schemas.microsoft.com/office/drawing/2014/main" id="{FA56F004-4F4E-46D0-82BD-F216B7E6AE6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4139" b="1591"/>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7CF0F45-3C74-4EB8-AD30-A1C88476C55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800" dirty="0">
                <a:solidFill>
                  <a:schemeClr val="tx1">
                    <a:lumMod val="85000"/>
                    <a:lumOff val="15000"/>
                  </a:schemeClr>
                </a:solidFill>
              </a:rPr>
              <a:t>Yet, this on-the-job identity formation is unavailable to gig economy workers. </a:t>
            </a:r>
          </a:p>
        </p:txBody>
      </p:sp>
      <p:cxnSp>
        <p:nvCxnSpPr>
          <p:cNvPr id="24" name="Straight Connector 2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91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7" descr="Sticky notes with question marks">
            <a:extLst>
              <a:ext uri="{FF2B5EF4-FFF2-40B4-BE49-F238E27FC236}">
                <a16:creationId xmlns:a16="http://schemas.microsoft.com/office/drawing/2014/main" id="{41BEE505-9F4B-40E9-9E06-FAE066C2224B}"/>
              </a:ext>
            </a:extLst>
          </p:cNvPr>
          <p:cNvPicPr>
            <a:picLocks noChangeAspect="1"/>
          </p:cNvPicPr>
          <p:nvPr/>
        </p:nvPicPr>
        <p:blipFill rotWithShape="1">
          <a:blip r:embed="rId3">
            <a:duotone>
              <a:prstClr val="black"/>
              <a:schemeClr val="tx2">
                <a:tint val="45000"/>
                <a:satMod val="400000"/>
              </a:schemeClr>
            </a:duotone>
            <a:alphaModFix amt="25000"/>
          </a:blip>
          <a:srcRect t="10162" b="5569"/>
          <a:stretch/>
        </p:blipFill>
        <p:spPr>
          <a:xfrm>
            <a:off x="20" y="637563"/>
            <a:ext cx="12191980" cy="5871392"/>
          </a:xfrm>
          <a:prstGeom prst="rect">
            <a:avLst/>
          </a:prstGeom>
        </p:spPr>
      </p:pic>
      <p:sp>
        <p:nvSpPr>
          <p:cNvPr id="6" name="Title 1">
            <a:extLst>
              <a:ext uri="{FF2B5EF4-FFF2-40B4-BE49-F238E27FC236}">
                <a16:creationId xmlns:a16="http://schemas.microsoft.com/office/drawing/2014/main" id="{097F71C4-F823-4FBE-A9EC-E5C6A739DC85}"/>
              </a:ext>
            </a:extLst>
          </p:cNvPr>
          <p:cNvSpPr>
            <a:spLocks noGrp="1"/>
          </p:cNvSpPr>
          <p:nvPr>
            <p:ph type="ctrTitle"/>
          </p:nvPr>
        </p:nvSpPr>
        <p:spPr>
          <a:xfrm>
            <a:off x="1609725" y="2040074"/>
            <a:ext cx="9144000" cy="2777852"/>
          </a:xfrm>
        </p:spPr>
        <p:txBody>
          <a:bodyPr>
            <a:normAutofit/>
          </a:bodyPr>
          <a:lstStyle/>
          <a:p>
            <a:r>
              <a:rPr lang="en-GB" sz="4700" dirty="0">
                <a:ea typeface="Calibri" panose="020F0502020204030204" pitchFamily="34" charset="0"/>
                <a:cs typeface="Times New Roman" panose="02020603050405020304" pitchFamily="18" charset="0"/>
              </a:rPr>
              <a:t>How do occupational identities form when </a:t>
            </a:r>
            <a:r>
              <a:rPr lang="en-GB" sz="4700" dirty="0">
                <a:effectLst/>
                <a:ea typeface="Calibri" panose="020F0502020204030204" pitchFamily="34" charset="0"/>
                <a:cs typeface="Times New Roman" panose="02020603050405020304" pitchFamily="18" charset="0"/>
              </a:rPr>
              <a:t>work is for an gig economy organization?</a:t>
            </a:r>
            <a:endParaRPr lang="en-GB" sz="4700" dirty="0"/>
          </a:p>
        </p:txBody>
      </p:sp>
    </p:spTree>
    <p:extLst>
      <p:ext uri="{BB962C8B-B14F-4D97-AF65-F5344CB8AC3E}">
        <p14:creationId xmlns:p14="http://schemas.microsoft.com/office/powerpoint/2010/main" val="3266504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D33E5-8BFA-4653-A731-7D63C73658EF}"/>
              </a:ext>
            </a:extLst>
          </p:cNvPr>
          <p:cNvSpPr>
            <a:spLocks noGrp="1"/>
          </p:cNvSpPr>
          <p:nvPr>
            <p:ph type="title"/>
          </p:nvPr>
        </p:nvSpPr>
        <p:spPr>
          <a:xfrm>
            <a:off x="637226" y="564669"/>
            <a:ext cx="10772775" cy="1038233"/>
          </a:xfrm>
        </p:spPr>
        <p:txBody>
          <a:bodyPr anchor="t">
            <a:normAutofit/>
          </a:bodyPr>
          <a:lstStyle/>
          <a:p>
            <a:r>
              <a:rPr lang="en-US" sz="4400" dirty="0"/>
              <a:t>Qualitative Research Methods &amp; Analysis</a:t>
            </a:r>
          </a:p>
        </p:txBody>
      </p:sp>
      <p:sp>
        <p:nvSpPr>
          <p:cNvPr id="14" name="Text Placeholder 13">
            <a:extLst>
              <a:ext uri="{FF2B5EF4-FFF2-40B4-BE49-F238E27FC236}">
                <a16:creationId xmlns:a16="http://schemas.microsoft.com/office/drawing/2014/main" id="{185551C5-3E04-4149-84F8-A8524B9F9EFE}"/>
              </a:ext>
            </a:extLst>
          </p:cNvPr>
          <p:cNvSpPr>
            <a:spLocks noGrp="1"/>
          </p:cNvSpPr>
          <p:nvPr>
            <p:ph type="body" idx="1"/>
          </p:nvPr>
        </p:nvSpPr>
        <p:spPr>
          <a:xfrm>
            <a:off x="637226" y="1383123"/>
            <a:ext cx="3638292" cy="576262"/>
          </a:xfrm>
        </p:spPr>
        <p:txBody>
          <a:bodyPr/>
          <a:lstStyle/>
          <a:p>
            <a:r>
              <a:rPr lang="en-US" b="1" u="sng" dirty="0" err="1">
                <a:solidFill>
                  <a:schemeClr val="accent1"/>
                </a:solidFill>
              </a:rPr>
              <a:t>Netnography</a:t>
            </a:r>
            <a:endParaRPr lang="en-US" b="1" u="sng" dirty="0">
              <a:solidFill>
                <a:schemeClr val="accent1"/>
              </a:solidFill>
            </a:endParaRPr>
          </a:p>
        </p:txBody>
      </p:sp>
      <p:sp>
        <p:nvSpPr>
          <p:cNvPr id="17" name="Content Placeholder 16">
            <a:extLst>
              <a:ext uri="{FF2B5EF4-FFF2-40B4-BE49-F238E27FC236}">
                <a16:creationId xmlns:a16="http://schemas.microsoft.com/office/drawing/2014/main" id="{A0E99E26-EC4D-473F-BE96-9D8DB9DFD9DF}"/>
              </a:ext>
            </a:extLst>
          </p:cNvPr>
          <p:cNvSpPr>
            <a:spLocks noGrp="1"/>
          </p:cNvSpPr>
          <p:nvPr>
            <p:ph sz="quarter" idx="4"/>
          </p:nvPr>
        </p:nvSpPr>
        <p:spPr>
          <a:xfrm>
            <a:off x="7949538" y="2030980"/>
            <a:ext cx="3614838" cy="3803281"/>
          </a:xfrm>
        </p:spPr>
        <p:txBody>
          <a:bodyPr>
            <a:noAutofit/>
          </a:bodyPr>
          <a:lstStyle/>
          <a:p>
            <a:pPr marL="342900" lvl="1" indent="-342900" defTabSz="457200"/>
            <a:r>
              <a:rPr lang="en-US" i="0" dirty="0">
                <a:solidFill>
                  <a:schemeClr val="tx1"/>
                </a:solidFill>
              </a:rPr>
              <a:t>Studied interactions between drivers on this site [threads]</a:t>
            </a:r>
          </a:p>
          <a:p>
            <a:pPr marL="342900" lvl="1" indent="-342900" defTabSz="457200"/>
            <a:r>
              <a:rPr lang="en-US" dirty="0"/>
              <a:t>Grounded theorizing (Charmaz)</a:t>
            </a:r>
          </a:p>
        </p:txBody>
      </p:sp>
      <p:sp>
        <p:nvSpPr>
          <p:cNvPr id="16" name="Text Placeholder 15">
            <a:extLst>
              <a:ext uri="{FF2B5EF4-FFF2-40B4-BE49-F238E27FC236}">
                <a16:creationId xmlns:a16="http://schemas.microsoft.com/office/drawing/2014/main" id="{84276CEF-C7A3-4DC2-81B4-58565D7215AE}"/>
              </a:ext>
            </a:extLst>
          </p:cNvPr>
          <p:cNvSpPr>
            <a:spLocks noGrp="1"/>
          </p:cNvSpPr>
          <p:nvPr>
            <p:ph type="body" sz="quarter" idx="3"/>
          </p:nvPr>
        </p:nvSpPr>
        <p:spPr>
          <a:xfrm>
            <a:off x="7916483" y="1383123"/>
            <a:ext cx="3680947" cy="576262"/>
          </a:xfrm>
        </p:spPr>
        <p:txBody>
          <a:bodyPr>
            <a:normAutofit/>
          </a:bodyPr>
          <a:lstStyle/>
          <a:p>
            <a:r>
              <a:rPr lang="en-US" b="1" u="sng" dirty="0">
                <a:solidFill>
                  <a:schemeClr val="accent1"/>
                </a:solidFill>
              </a:rPr>
              <a:t>Analytical Procedures</a:t>
            </a:r>
          </a:p>
        </p:txBody>
      </p:sp>
      <p:sp>
        <p:nvSpPr>
          <p:cNvPr id="29" name="Content Placeholder 28">
            <a:extLst>
              <a:ext uri="{FF2B5EF4-FFF2-40B4-BE49-F238E27FC236}">
                <a16:creationId xmlns:a16="http://schemas.microsoft.com/office/drawing/2014/main" id="{532BEC6D-D738-45D2-9E6D-05BF0DA75CB5}"/>
              </a:ext>
            </a:extLst>
          </p:cNvPr>
          <p:cNvSpPr>
            <a:spLocks noGrp="1"/>
          </p:cNvSpPr>
          <p:nvPr>
            <p:ph sz="half" idx="2"/>
          </p:nvPr>
        </p:nvSpPr>
        <p:spPr>
          <a:xfrm>
            <a:off x="637227" y="2030981"/>
            <a:ext cx="3629973" cy="4091782"/>
          </a:xfrm>
        </p:spPr>
        <p:txBody>
          <a:bodyPr>
            <a:noAutofit/>
          </a:bodyPr>
          <a:lstStyle/>
          <a:p>
            <a:pPr marL="228600" indent="-228600" defTabSz="457200">
              <a:buFont typeface="Arial" panose="020B0604020202020204" pitchFamily="34" charset="0"/>
              <a:buChar char="•"/>
            </a:pPr>
            <a:r>
              <a:rPr lang="en-US" sz="2400" b="1" dirty="0">
                <a:solidFill>
                  <a:schemeClr val="tx1"/>
                </a:solidFill>
              </a:rPr>
              <a:t>An online ethnography of a forum for Uber drivers (2015-2017)</a:t>
            </a:r>
          </a:p>
          <a:p>
            <a:pPr marL="228600" indent="-228600" defTabSz="457200">
              <a:buFont typeface="Arial" panose="020B0604020202020204" pitchFamily="34" charset="0"/>
              <a:buChar char="•"/>
            </a:pPr>
            <a:r>
              <a:rPr lang="en-US" sz="2400" dirty="0">
                <a:solidFill>
                  <a:schemeClr val="tx1"/>
                </a:solidFill>
              </a:rPr>
              <a:t>Field site: </a:t>
            </a:r>
            <a:r>
              <a:rPr lang="en-US" sz="2400" b="1" dirty="0">
                <a:solidFill>
                  <a:schemeClr val="tx1"/>
                </a:solidFill>
              </a:rPr>
              <a:t>Online watercooler + more</a:t>
            </a:r>
          </a:p>
          <a:p>
            <a:pPr marL="914400" lvl="1" defTabSz="457200">
              <a:buFont typeface="Wingdings" panose="05000000000000000000" pitchFamily="2" charset="2"/>
              <a:buChar char="ü"/>
            </a:pPr>
            <a:r>
              <a:rPr lang="en-US" sz="2000" dirty="0">
                <a:solidFill>
                  <a:schemeClr val="tx1"/>
                </a:solidFill>
              </a:rPr>
              <a:t>“Lurker”</a:t>
            </a:r>
          </a:p>
          <a:p>
            <a:pPr marL="228600" indent="-228600" defTabSz="457200">
              <a:buFont typeface="Arial" panose="020B0604020202020204" pitchFamily="34" charset="0"/>
              <a:buChar char="•"/>
            </a:pPr>
            <a:r>
              <a:rPr lang="en-US" sz="2400" dirty="0">
                <a:solidFill>
                  <a:schemeClr val="tx1"/>
                </a:solidFill>
              </a:rPr>
              <a:t>Organizational media; journalistic accounts; popular blogs; books</a:t>
            </a:r>
            <a:endParaRPr lang="en-US" sz="2400" dirty="0"/>
          </a:p>
        </p:txBody>
      </p:sp>
      <mc:AlternateContent xmlns:mc="http://schemas.openxmlformats.org/markup-compatibility/2006">
        <mc:Choice xmlns:p14="http://schemas.microsoft.com/office/powerpoint/2010/main" Requires="p14">
          <p:contentPart p14:bwMode="auto" r:id="rId3">
            <p14:nvContentPartPr>
              <p14:cNvPr id="31" name="Ink 30">
                <a:extLst>
                  <a:ext uri="{FF2B5EF4-FFF2-40B4-BE49-F238E27FC236}">
                    <a16:creationId xmlns:a16="http://schemas.microsoft.com/office/drawing/2014/main" id="{7BDB8D8A-5E95-4051-8D12-8BF6AB7B3173}"/>
                  </a:ext>
                </a:extLst>
              </p14:cNvPr>
              <p14:cNvContentPartPr/>
              <p14:nvPr/>
            </p14:nvContentPartPr>
            <p14:xfrm>
              <a:off x="5036700" y="3078480"/>
              <a:ext cx="15480" cy="30600"/>
            </p14:xfrm>
          </p:contentPart>
        </mc:Choice>
        <mc:Fallback>
          <p:pic>
            <p:nvPicPr>
              <p:cNvPr id="31" name="Ink 30">
                <a:extLst>
                  <a:ext uri="{FF2B5EF4-FFF2-40B4-BE49-F238E27FC236}">
                    <a16:creationId xmlns:a16="http://schemas.microsoft.com/office/drawing/2014/main" id="{7BDB8D8A-5E95-4051-8D12-8BF6AB7B3173}"/>
                  </a:ext>
                </a:extLst>
              </p:cNvPr>
              <p:cNvPicPr/>
              <p:nvPr/>
            </p:nvPicPr>
            <p:blipFill>
              <a:blip r:embed="rId4"/>
              <a:stretch>
                <a:fillRect/>
              </a:stretch>
            </p:blipFill>
            <p:spPr>
              <a:xfrm>
                <a:off x="5033460" y="3075240"/>
                <a:ext cx="21600" cy="36720"/>
              </a:xfrm>
              <a:prstGeom prst="rect">
                <a:avLst/>
              </a:prstGeom>
            </p:spPr>
          </p:pic>
        </mc:Fallback>
      </mc:AlternateContent>
      <p:grpSp>
        <p:nvGrpSpPr>
          <p:cNvPr id="22" name="Group 21">
            <a:extLst>
              <a:ext uri="{FF2B5EF4-FFF2-40B4-BE49-F238E27FC236}">
                <a16:creationId xmlns:a16="http://schemas.microsoft.com/office/drawing/2014/main" id="{A9DA8481-8A8A-4DE3-BF09-A56AE765D392}"/>
              </a:ext>
            </a:extLst>
          </p:cNvPr>
          <p:cNvGrpSpPr/>
          <p:nvPr/>
        </p:nvGrpSpPr>
        <p:grpSpPr>
          <a:xfrm>
            <a:off x="4533790" y="2030980"/>
            <a:ext cx="3019641" cy="3046614"/>
            <a:chOff x="4291524" y="2844182"/>
            <a:chExt cx="2293065" cy="2313548"/>
          </a:xfrm>
        </p:grpSpPr>
        <p:sp>
          <p:nvSpPr>
            <p:cNvPr id="23" name="Oval 22">
              <a:extLst>
                <a:ext uri="{FF2B5EF4-FFF2-40B4-BE49-F238E27FC236}">
                  <a16:creationId xmlns:a16="http://schemas.microsoft.com/office/drawing/2014/main" id="{1DDAC414-B2CD-4521-8E4F-DEDDFDF3EE9B}"/>
                </a:ext>
              </a:extLst>
            </p:cNvPr>
            <p:cNvSpPr/>
            <p:nvPr/>
          </p:nvSpPr>
          <p:spPr>
            <a:xfrm>
              <a:off x="4992075" y="4180091"/>
              <a:ext cx="912381" cy="912317"/>
            </a:xfrm>
            <a:prstGeom prst="ellipse">
              <a:avLst/>
            </a:prstGeom>
            <a:blipFill dpi="0" rotWithShape="1">
              <a:blip r:embed="rId5">
                <a:extLst>
                  <a:ext uri="{28A0092B-C50C-407E-A947-70E740481C1C}">
                    <a14:useLocalDpi xmlns:a14="http://schemas.microsoft.com/office/drawing/2010/main" val="0"/>
                  </a:ext>
                </a:extLst>
              </a:blip>
              <a:srcRect/>
              <a:stretch>
                <a:fillRect l="333" t="481" r="-44177" b="-9093"/>
              </a:stretch>
            </a:blipFill>
            <a:ln>
              <a:solidFill>
                <a:schemeClr val="accent1">
                  <a:lumMod val="60000"/>
                  <a:lumOff val="40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Oval 23">
              <a:extLst>
                <a:ext uri="{FF2B5EF4-FFF2-40B4-BE49-F238E27FC236}">
                  <a16:creationId xmlns:a16="http://schemas.microsoft.com/office/drawing/2014/main" id="{BF8D394D-CF8B-4C74-937B-45EBB3F7B169}"/>
                </a:ext>
              </a:extLst>
            </p:cNvPr>
            <p:cNvSpPr/>
            <p:nvPr/>
          </p:nvSpPr>
          <p:spPr>
            <a:xfrm>
              <a:off x="4436091" y="3262788"/>
              <a:ext cx="912381" cy="912317"/>
            </a:xfrm>
            <a:prstGeom prst="ellipse">
              <a:avLst/>
            </a:prstGeom>
            <a:blipFill dpi="0" rotWithShape="1">
              <a:blip r:embed="rId6"/>
              <a:srcRect/>
              <a:stretch>
                <a:fillRect l="-33317" t="-344" r="-12683" b="344"/>
              </a:stretch>
            </a:blipFill>
            <a:ln>
              <a:solidFill>
                <a:schemeClr val="accent1">
                  <a:lumMod val="60000"/>
                  <a:lumOff val="40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 name="Oval 26">
              <a:extLst>
                <a:ext uri="{FF2B5EF4-FFF2-40B4-BE49-F238E27FC236}">
                  <a16:creationId xmlns:a16="http://schemas.microsoft.com/office/drawing/2014/main" id="{EA1B8E0A-4426-46A8-9935-0ED02349F081}"/>
                </a:ext>
              </a:extLst>
            </p:cNvPr>
            <p:cNvSpPr/>
            <p:nvPr/>
          </p:nvSpPr>
          <p:spPr>
            <a:xfrm>
              <a:off x="5654495" y="3318119"/>
              <a:ext cx="912381" cy="912317"/>
            </a:xfrm>
            <a:prstGeom prst="ellipse">
              <a:avLst/>
            </a:prstGeom>
            <a:blipFill>
              <a:blip r:embed="rId7" cstate="print">
                <a:extLst>
                  <a:ext uri="{28A0092B-C50C-407E-A947-70E740481C1C}">
                    <a14:useLocalDpi xmlns:a14="http://schemas.microsoft.com/office/drawing/2010/main" val="0"/>
                  </a:ext>
                </a:extLst>
              </a:blip>
              <a:srcRect/>
              <a:stretch>
                <a:fillRect l="-26000" r="-26000"/>
              </a:stretch>
            </a:blipFill>
            <a:ln>
              <a:solidFill>
                <a:schemeClr val="accent1">
                  <a:lumMod val="60000"/>
                  <a:lumOff val="40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 name="Arc 27">
              <a:extLst>
                <a:ext uri="{FF2B5EF4-FFF2-40B4-BE49-F238E27FC236}">
                  <a16:creationId xmlns:a16="http://schemas.microsoft.com/office/drawing/2014/main" id="{4B74596A-AE9D-4544-9142-9C4BB629D9B5}"/>
                </a:ext>
              </a:extLst>
            </p:cNvPr>
            <p:cNvSpPr/>
            <p:nvPr/>
          </p:nvSpPr>
          <p:spPr>
            <a:xfrm rot="19084144">
              <a:off x="4520124" y="2844182"/>
              <a:ext cx="1854265" cy="1860189"/>
            </a:xfrm>
            <a:prstGeom prst="arc">
              <a:avLst/>
            </a:prstGeom>
            <a:ln w="63500" cap="flat" cmpd="sng" algn="ctr">
              <a:solidFill>
                <a:schemeClr val="accent1">
                  <a:lumMod val="60000"/>
                  <a:lumOff val="4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Arc 29">
              <a:extLst>
                <a:ext uri="{FF2B5EF4-FFF2-40B4-BE49-F238E27FC236}">
                  <a16:creationId xmlns:a16="http://schemas.microsoft.com/office/drawing/2014/main" id="{1108E0D1-3E0B-484D-B46A-70F3156C9F48}"/>
                </a:ext>
              </a:extLst>
            </p:cNvPr>
            <p:cNvSpPr/>
            <p:nvPr/>
          </p:nvSpPr>
          <p:spPr>
            <a:xfrm rot="4767451">
              <a:off x="4727362" y="3297543"/>
              <a:ext cx="1854265" cy="1860189"/>
            </a:xfrm>
            <a:prstGeom prst="arc">
              <a:avLst/>
            </a:prstGeom>
            <a:ln w="63500" cap="flat" cmpd="sng" algn="ctr">
              <a:solidFill>
                <a:schemeClr val="accent1">
                  <a:lumMod val="60000"/>
                  <a:lumOff val="4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Arc 31">
              <a:extLst>
                <a:ext uri="{FF2B5EF4-FFF2-40B4-BE49-F238E27FC236}">
                  <a16:creationId xmlns:a16="http://schemas.microsoft.com/office/drawing/2014/main" id="{786DFCC2-BE21-4B3D-92D9-8F10880976E8}"/>
                </a:ext>
              </a:extLst>
            </p:cNvPr>
            <p:cNvSpPr/>
            <p:nvPr/>
          </p:nvSpPr>
          <p:spPr>
            <a:xfrm rot="11419977">
              <a:off x="4291524" y="3297541"/>
              <a:ext cx="1854265" cy="1860189"/>
            </a:xfrm>
            <a:prstGeom prst="arc">
              <a:avLst/>
            </a:prstGeom>
            <a:ln w="63500" cap="flat" cmpd="sng" algn="ctr">
              <a:solidFill>
                <a:schemeClr val="accent1">
                  <a:lumMod val="60000"/>
                  <a:lumOff val="4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Slide Number Placeholder 4">
            <a:extLst>
              <a:ext uri="{FF2B5EF4-FFF2-40B4-BE49-F238E27FC236}">
                <a16:creationId xmlns:a16="http://schemas.microsoft.com/office/drawing/2014/main" id="{7B81D8FC-F66A-49D0-8999-2A4A3BCBE4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3F89C1-29B9-45A4-9F02-8AD656701F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072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Rounded Corners 58">
            <a:extLst>
              <a:ext uri="{FF2B5EF4-FFF2-40B4-BE49-F238E27FC236}">
                <a16:creationId xmlns:a16="http://schemas.microsoft.com/office/drawing/2014/main" id="{AA8E88A4-CBA9-457D-9A20-6C9563BA61EC}"/>
              </a:ext>
            </a:extLst>
          </p:cNvPr>
          <p:cNvSpPr/>
          <p:nvPr/>
        </p:nvSpPr>
        <p:spPr>
          <a:xfrm>
            <a:off x="506530" y="4341255"/>
            <a:ext cx="11279069" cy="99055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Rounded Corners 54">
            <a:extLst>
              <a:ext uri="{FF2B5EF4-FFF2-40B4-BE49-F238E27FC236}">
                <a16:creationId xmlns:a16="http://schemas.microsoft.com/office/drawing/2014/main" id="{29D58772-BDB7-4F23-97AC-91867CEF3A67}"/>
              </a:ext>
            </a:extLst>
          </p:cNvPr>
          <p:cNvSpPr/>
          <p:nvPr/>
        </p:nvSpPr>
        <p:spPr>
          <a:xfrm>
            <a:off x="1201898" y="3428999"/>
            <a:ext cx="10506378" cy="745861"/>
          </a:xfrm>
          <a:prstGeom prst="roundRect">
            <a:avLst/>
          </a:prstGeom>
          <a:solidFill>
            <a:schemeClr val="bg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Rounded Corners 48">
            <a:extLst>
              <a:ext uri="{FF2B5EF4-FFF2-40B4-BE49-F238E27FC236}">
                <a16:creationId xmlns:a16="http://schemas.microsoft.com/office/drawing/2014/main" id="{38B1D163-0978-4FE8-AD66-FA1679E6DEB5}"/>
              </a:ext>
            </a:extLst>
          </p:cNvPr>
          <p:cNvSpPr/>
          <p:nvPr/>
        </p:nvSpPr>
        <p:spPr>
          <a:xfrm>
            <a:off x="5355316" y="1643277"/>
            <a:ext cx="6399690" cy="1466115"/>
          </a:xfrm>
          <a:prstGeom prst="roundRect">
            <a:avLst/>
          </a:prstGeom>
          <a:solidFill>
            <a:srgbClr val="FF99CC">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Rounded Corners 37">
            <a:extLst>
              <a:ext uri="{FF2B5EF4-FFF2-40B4-BE49-F238E27FC236}">
                <a16:creationId xmlns:a16="http://schemas.microsoft.com/office/drawing/2014/main" id="{E736EBA4-A0EE-44C6-97AE-C0A9C0EF740C}"/>
              </a:ext>
            </a:extLst>
          </p:cNvPr>
          <p:cNvSpPr/>
          <p:nvPr/>
        </p:nvSpPr>
        <p:spPr>
          <a:xfrm>
            <a:off x="10365273" y="1072837"/>
            <a:ext cx="1366906" cy="485338"/>
          </a:xfrm>
          <a:prstGeom prst="roundRect">
            <a:avLst/>
          </a:prstGeom>
          <a:solidFill>
            <a:srgbClr val="0070C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17215AB9-0A98-491A-B3CD-E4C06D0B53B7}"/>
              </a:ext>
            </a:extLst>
          </p:cNvPr>
          <p:cNvSpPr/>
          <p:nvPr/>
        </p:nvSpPr>
        <p:spPr>
          <a:xfrm>
            <a:off x="821190" y="5774305"/>
            <a:ext cx="10947366" cy="782103"/>
          </a:xfrm>
          <a:prstGeom prst="roundRect">
            <a:avLst/>
          </a:prstGeom>
          <a:solidFill>
            <a:srgbClr val="FF00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D56DAA2-3EDF-45A3-A31D-02BA0FED2480}"/>
              </a:ext>
            </a:extLst>
          </p:cNvPr>
          <p:cNvSpPr/>
          <p:nvPr/>
        </p:nvSpPr>
        <p:spPr>
          <a:xfrm>
            <a:off x="841737" y="5804045"/>
            <a:ext cx="10947366" cy="707886"/>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Hello, new member.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Welcome to this fine forum, where you can learn all sorts of useful information, and you may also find a lot of watercooler chat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[Lists information and tips..]</a:t>
            </a:r>
          </a:p>
        </p:txBody>
      </p:sp>
      <p:sp>
        <p:nvSpPr>
          <p:cNvPr id="26" name="Rectangle: Rounded Corners 25">
            <a:extLst>
              <a:ext uri="{FF2B5EF4-FFF2-40B4-BE49-F238E27FC236}">
                <a16:creationId xmlns:a16="http://schemas.microsoft.com/office/drawing/2014/main" id="{1678B681-B3AD-4626-9853-87CFEF2AABFF}"/>
              </a:ext>
            </a:extLst>
          </p:cNvPr>
          <p:cNvSpPr/>
          <p:nvPr/>
        </p:nvSpPr>
        <p:spPr>
          <a:xfrm>
            <a:off x="237414" y="554759"/>
            <a:ext cx="9860175" cy="729102"/>
          </a:xfrm>
          <a:prstGeom prst="roundRect">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06F7236C-80F8-4EC9-A658-EE3E06E3BAA4}"/>
              </a:ext>
            </a:extLst>
          </p:cNvPr>
          <p:cNvSpPr/>
          <p:nvPr/>
        </p:nvSpPr>
        <p:spPr>
          <a:xfrm>
            <a:off x="335037" y="623319"/>
            <a:ext cx="9637283"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0070C0"/>
                </a:solidFill>
                <a:effectLst/>
                <a:uLnTx/>
                <a:uFillTx/>
                <a:latin typeface="Calibri" panose="020F0502020204030204"/>
                <a:ea typeface="+mn-ea"/>
                <a:cs typeface="+mn-cs"/>
              </a:rPr>
              <a:t>Just started driving for some extra cash, </a:t>
            </a:r>
            <a:r>
              <a:rPr kumimoji="0" lang="en-US" sz="2000" b="1" i="0" u="sng" strike="noStrike" kern="1200" cap="none" spc="0" normalizeH="0" baseline="0" noProof="0" dirty="0">
                <a:ln>
                  <a:noFill/>
                </a:ln>
                <a:solidFill>
                  <a:srgbClr val="0070C0"/>
                </a:solidFill>
                <a:effectLst/>
                <a:uLnTx/>
                <a:uFillTx/>
                <a:latin typeface="Calibri" panose="020F0502020204030204"/>
                <a:ea typeface="+mn-ea"/>
                <a:cs typeface="+mn-cs"/>
              </a:rPr>
              <a:t>advice?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Anyone have any good tips for a brand new driver? Just trying to make the best of it! </a:t>
            </a:r>
          </a:p>
        </p:txBody>
      </p:sp>
      <p:sp>
        <p:nvSpPr>
          <p:cNvPr id="28" name="Rectangle: Rounded Corners 27">
            <a:extLst>
              <a:ext uri="{FF2B5EF4-FFF2-40B4-BE49-F238E27FC236}">
                <a16:creationId xmlns:a16="http://schemas.microsoft.com/office/drawing/2014/main" id="{1221B45B-D7CE-4E7D-A242-C491BE09B95C}"/>
              </a:ext>
            </a:extLst>
          </p:cNvPr>
          <p:cNvSpPr/>
          <p:nvPr/>
        </p:nvSpPr>
        <p:spPr>
          <a:xfrm>
            <a:off x="261903" y="1444440"/>
            <a:ext cx="1785197" cy="329261"/>
          </a:xfrm>
          <a:prstGeom prst="roundRect">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4B33AD0D-7C29-4CE1-A9C3-F7618B4FA5DF}"/>
              </a:ext>
            </a:extLst>
          </p:cNvPr>
          <p:cNvSpPr/>
          <p:nvPr/>
        </p:nvSpPr>
        <p:spPr>
          <a:xfrm>
            <a:off x="10365272" y="1130376"/>
            <a:ext cx="12659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Vomit bag</a:t>
            </a:r>
          </a:p>
        </p:txBody>
      </p:sp>
      <p:sp>
        <p:nvSpPr>
          <p:cNvPr id="29" name="Rectangle 28">
            <a:extLst>
              <a:ext uri="{FF2B5EF4-FFF2-40B4-BE49-F238E27FC236}">
                <a16:creationId xmlns:a16="http://schemas.microsoft.com/office/drawing/2014/main" id="{0ED24773-6F5E-4EBE-8EAA-78C8CDF1BA56}"/>
              </a:ext>
            </a:extLst>
          </p:cNvPr>
          <p:cNvSpPr/>
          <p:nvPr/>
        </p:nvSpPr>
        <p:spPr>
          <a:xfrm>
            <a:off x="5483420" y="1699418"/>
            <a:ext cx="6231662" cy="132343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Use Waze or Google Map. [Double] Check destination [with the passenger] before you drive, sometimes GPS will lead you to the opposite side of the block(destination) which could be annoying and could affect your ratings.</a:t>
            </a:r>
          </a:p>
        </p:txBody>
      </p:sp>
      <p:sp>
        <p:nvSpPr>
          <p:cNvPr id="30" name="Rectangle 29">
            <a:extLst>
              <a:ext uri="{FF2B5EF4-FFF2-40B4-BE49-F238E27FC236}">
                <a16:creationId xmlns:a16="http://schemas.microsoft.com/office/drawing/2014/main" id="{9BF8ECF1-E934-4190-9429-B59557F4F9CB}"/>
              </a:ext>
            </a:extLst>
          </p:cNvPr>
          <p:cNvSpPr/>
          <p:nvPr/>
        </p:nvSpPr>
        <p:spPr>
          <a:xfrm>
            <a:off x="1262177" y="3441866"/>
            <a:ext cx="10506378" cy="707886"/>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This [incorrect location at opposite side of the block] happens a ton... then again, most riders are clueless how GPS works, so there's also that...</a:t>
            </a:r>
          </a:p>
        </p:txBody>
      </p:sp>
      <p:sp>
        <p:nvSpPr>
          <p:cNvPr id="31" name="Rectangle 30">
            <a:extLst>
              <a:ext uri="{FF2B5EF4-FFF2-40B4-BE49-F238E27FC236}">
                <a16:creationId xmlns:a16="http://schemas.microsoft.com/office/drawing/2014/main" id="{107DCCF5-FC88-43E6-996E-131AC9D202D2}"/>
              </a:ext>
            </a:extLst>
          </p:cNvPr>
          <p:cNvSpPr/>
          <p:nvPr/>
        </p:nvSpPr>
        <p:spPr>
          <a:xfrm>
            <a:off x="254848" y="4316146"/>
            <a:ext cx="11544300" cy="1015663"/>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If they don't show up to the car in 5 minutes, you can cancel and receive cancel fee of $5 minus Ubers cut. Often it will pay more than the ride would have. When cancelling be sure to select "rider no show". I didn't know this my first week, and was wasting up to 30 minutes trying to find some riders. Good luck!</a:t>
            </a:r>
          </a:p>
        </p:txBody>
      </p:sp>
      <p:sp>
        <p:nvSpPr>
          <p:cNvPr id="39" name="Rectangle 38">
            <a:extLst>
              <a:ext uri="{FF2B5EF4-FFF2-40B4-BE49-F238E27FC236}">
                <a16:creationId xmlns:a16="http://schemas.microsoft.com/office/drawing/2014/main" id="{F918C44B-AA88-4F1B-9D57-75AA0EB665DB}"/>
              </a:ext>
            </a:extLst>
          </p:cNvPr>
          <p:cNvSpPr/>
          <p:nvPr/>
        </p:nvSpPr>
        <p:spPr>
          <a:xfrm>
            <a:off x="237414" y="1436108"/>
            <a:ext cx="174998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Ah, good idea.</a:t>
            </a:r>
          </a:p>
        </p:txBody>
      </p:sp>
      <p:sp>
        <p:nvSpPr>
          <p:cNvPr id="43" name="Rectangle 42">
            <a:extLst>
              <a:ext uri="{FF2B5EF4-FFF2-40B4-BE49-F238E27FC236}">
                <a16:creationId xmlns:a16="http://schemas.microsoft.com/office/drawing/2014/main" id="{DC660BB7-F165-4B3D-80AB-935A43AA4F7B}"/>
              </a:ext>
            </a:extLst>
          </p:cNvPr>
          <p:cNvSpPr/>
          <p:nvPr/>
        </p:nvSpPr>
        <p:spPr>
          <a:xfrm>
            <a:off x="226361" y="330798"/>
            <a:ext cx="191270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ck2020 // 3:46 pm</a:t>
            </a:r>
          </a:p>
        </p:txBody>
      </p:sp>
      <p:sp>
        <p:nvSpPr>
          <p:cNvPr id="44" name="Rectangle 43">
            <a:extLst>
              <a:ext uri="{FF2B5EF4-FFF2-40B4-BE49-F238E27FC236}">
                <a16:creationId xmlns:a16="http://schemas.microsoft.com/office/drawing/2014/main" id="{86D6C676-B258-4540-ACF5-772F4F5A7203}"/>
              </a:ext>
            </a:extLst>
          </p:cNvPr>
          <p:cNvSpPr/>
          <p:nvPr/>
        </p:nvSpPr>
        <p:spPr>
          <a:xfrm>
            <a:off x="10588505" y="801636"/>
            <a:ext cx="153662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lumMod val="50000"/>
                  </a:prstClr>
                </a:solidFill>
                <a:effectLst/>
                <a:uLnTx/>
                <a:uFillTx/>
                <a:latin typeface="Calibri" panose="020F0502020204030204"/>
                <a:ea typeface="+mn-ea"/>
                <a:cs typeface="+mn-cs"/>
              </a:rPr>
              <a:t>LotusBoats</a:t>
            </a:r>
            <a:endPar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F4772C1-FA8C-4132-BDB0-153991157CA5}"/>
              </a:ext>
            </a:extLst>
          </p:cNvPr>
          <p:cNvSpPr/>
          <p:nvPr/>
        </p:nvSpPr>
        <p:spPr>
          <a:xfrm>
            <a:off x="171581" y="1212430"/>
            <a:ext cx="8547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ck2020</a:t>
            </a:r>
          </a:p>
        </p:txBody>
      </p:sp>
      <p:sp>
        <p:nvSpPr>
          <p:cNvPr id="52" name="Rectangle 51">
            <a:extLst>
              <a:ext uri="{FF2B5EF4-FFF2-40B4-BE49-F238E27FC236}">
                <a16:creationId xmlns:a16="http://schemas.microsoft.com/office/drawing/2014/main" id="{7F2BE065-86EF-4258-BDB3-A222C113B9FE}"/>
              </a:ext>
            </a:extLst>
          </p:cNvPr>
          <p:cNvSpPr/>
          <p:nvPr/>
        </p:nvSpPr>
        <p:spPr>
          <a:xfrm>
            <a:off x="5402199" y="1425147"/>
            <a:ext cx="80829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lumMod val="50000"/>
                  </a:prstClr>
                </a:solidFill>
                <a:effectLst/>
                <a:uLnTx/>
                <a:uFillTx/>
                <a:latin typeface="Calibri" panose="020F0502020204030204"/>
                <a:ea typeface="+mn-ea"/>
                <a:cs typeface="+mn-cs"/>
              </a:rPr>
              <a:t>MrFob</a:t>
            </a:r>
            <a:endPar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F5706656-6109-4FAE-A8C9-0C30F77BD5AA}"/>
              </a:ext>
            </a:extLst>
          </p:cNvPr>
          <p:cNvSpPr/>
          <p:nvPr/>
        </p:nvSpPr>
        <p:spPr>
          <a:xfrm>
            <a:off x="1163526" y="3179540"/>
            <a:ext cx="133600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lumMod val="50000"/>
                  </a:prstClr>
                </a:solidFill>
                <a:effectLst/>
                <a:uLnTx/>
                <a:uFillTx/>
                <a:latin typeface="Calibri" panose="020F0502020204030204"/>
                <a:ea typeface="+mn-ea"/>
                <a:cs typeface="+mn-cs"/>
              </a:rPr>
              <a:t>CBRadioStar</a:t>
            </a:r>
            <a:endPar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44F9B3E9-1076-4895-8ACB-EB5085C8E9BB}"/>
              </a:ext>
            </a:extLst>
          </p:cNvPr>
          <p:cNvSpPr/>
          <p:nvPr/>
        </p:nvSpPr>
        <p:spPr>
          <a:xfrm>
            <a:off x="841737" y="5536265"/>
            <a:ext cx="95199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lumMod val="50000"/>
                  </a:prstClr>
                </a:solidFill>
                <a:effectLst/>
                <a:uLnTx/>
                <a:uFillTx/>
                <a:latin typeface="Calibri" panose="020F0502020204030204"/>
                <a:ea typeface="+mn-ea"/>
                <a:cs typeface="+mn-cs"/>
              </a:rPr>
              <a:t>HeyNBA</a:t>
            </a:r>
            <a:endPar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D1CEBBB8-FDFC-40B7-A761-8A0EDCE0E7F8}"/>
              </a:ext>
            </a:extLst>
          </p:cNvPr>
          <p:cNvSpPr/>
          <p:nvPr/>
        </p:nvSpPr>
        <p:spPr>
          <a:xfrm>
            <a:off x="506531" y="4095904"/>
            <a:ext cx="114121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lumMod val="50000"/>
                  </a:prstClr>
                </a:solidFill>
                <a:effectLst/>
                <a:uLnTx/>
                <a:uFillTx/>
                <a:latin typeface="Calibri" panose="020F0502020204030204"/>
                <a:ea typeface="+mn-ea"/>
                <a:cs typeface="+mn-cs"/>
              </a:rPr>
              <a:t>FatPalbert</a:t>
            </a:r>
            <a:endPar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8C9CE05-8BA4-4A2C-ABA4-A0F0563E4264}"/>
              </a:ext>
            </a:extLst>
          </p:cNvPr>
          <p:cNvSpPr txBox="1"/>
          <p:nvPr/>
        </p:nvSpPr>
        <p:spPr>
          <a:xfrm>
            <a:off x="271258" y="0"/>
            <a:ext cx="6861062" cy="620170"/>
          </a:xfrm>
          <a:prstGeom prst="rect">
            <a:avLst/>
          </a:prstGeom>
        </p:spPr>
        <p:txBody>
          <a:bodyPr vert="horz" lIns="91440" tIns="45720" rIns="91440" bIns="45720" rtlCol="0" anchor="t">
            <a:normAutofit fontScale="97500"/>
          </a:bodyPr>
          <a:lstStyle>
            <a:defPPr>
              <a:defRPr lang="en-US"/>
            </a:defPPr>
            <a:lvl1pPr defTabSz="914400">
              <a:lnSpc>
                <a:spcPct val="85000"/>
              </a:lnSpc>
              <a:spcBef>
                <a:spcPct val="0"/>
              </a:spcBef>
              <a:buNone/>
              <a:defRPr sz="4000" spc="-120" baseline="0">
                <a:solidFill>
                  <a:schemeClr val="accent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2400" b="0" i="0" u="none" strike="noStrike" kern="1200" cap="none" spc="-120" normalizeH="0" baseline="0" noProof="0" dirty="0">
                <a:ln>
                  <a:noFill/>
                </a:ln>
                <a:solidFill>
                  <a:srgbClr val="4472C4"/>
                </a:solidFill>
                <a:effectLst/>
                <a:uLnTx/>
                <a:uFillTx/>
                <a:latin typeface="Calibri Light" panose="020F0302020204030204"/>
                <a:ea typeface="+mj-ea"/>
                <a:cs typeface="+mj-cs"/>
              </a:rPr>
              <a:t>Interaction [Thread] within </a:t>
            </a:r>
            <a:r>
              <a:rPr kumimoji="0" lang="en-US" sz="2400" b="0" i="0" u="none" strike="noStrike" kern="1200" cap="none" spc="-120" normalizeH="0" baseline="0" noProof="0" dirty="0" err="1">
                <a:ln>
                  <a:noFill/>
                </a:ln>
                <a:solidFill>
                  <a:srgbClr val="4472C4"/>
                </a:solidFill>
                <a:effectLst/>
                <a:uLnTx/>
                <a:uFillTx/>
                <a:latin typeface="Calibri Light" panose="020F0302020204030204"/>
                <a:ea typeface="+mj-ea"/>
                <a:cs typeface="+mj-cs"/>
              </a:rPr>
              <a:t>ShareSpot</a:t>
            </a:r>
            <a:endParaRPr kumimoji="0" lang="en-US" sz="2400" b="0" i="0" u="none" strike="noStrike" kern="1200" cap="none" spc="-120" normalizeH="0" baseline="0" noProof="0" dirty="0">
              <a:ln>
                <a:noFill/>
              </a:ln>
              <a:solidFill>
                <a:srgbClr val="4472C4"/>
              </a:solidFill>
              <a:effectLst/>
              <a:uLnTx/>
              <a:uFillTx/>
              <a:latin typeface="Calibri Light" panose="020F0302020204030204"/>
              <a:ea typeface="+mj-ea"/>
              <a:cs typeface="+mj-cs"/>
            </a:endParaRPr>
          </a:p>
        </p:txBody>
      </p:sp>
      <p:sp>
        <p:nvSpPr>
          <p:cNvPr id="3" name="Slide Number Placeholder 2">
            <a:extLst>
              <a:ext uri="{FF2B5EF4-FFF2-40B4-BE49-F238E27FC236}">
                <a16:creationId xmlns:a16="http://schemas.microsoft.com/office/drawing/2014/main" id="{7854254B-C24F-4FBF-8051-D60C6C0B04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3F89C1-29B9-45A4-9F02-8AD656701F73}"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80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anim calcmode="lin" valueType="num">
                                      <p:cBhvr>
                                        <p:cTn id="35" dur="1000" fill="hold"/>
                                        <p:tgtEl>
                                          <p:spTgt spid="44"/>
                                        </p:tgtEl>
                                        <p:attrNameLst>
                                          <p:attrName>ppt_x</p:attrName>
                                        </p:attrNameLst>
                                      </p:cBhvr>
                                      <p:tavLst>
                                        <p:tav tm="0">
                                          <p:val>
                                            <p:strVal val="#ppt_x"/>
                                          </p:val>
                                        </p:tav>
                                        <p:tav tm="100000">
                                          <p:val>
                                            <p:strVal val="#ppt_x"/>
                                          </p:val>
                                        </p:tav>
                                      </p:tavLst>
                                    </p:anim>
                                    <p:anim calcmode="lin" valueType="num">
                                      <p:cBhvr>
                                        <p:cTn id="3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1000"/>
                                        <p:tgtEl>
                                          <p:spTgt spid="39"/>
                                        </p:tgtEl>
                                      </p:cBhvr>
                                    </p:animEffect>
                                    <p:anim calcmode="lin" valueType="num">
                                      <p:cBhvr>
                                        <p:cTn id="47" dur="1000" fill="hold"/>
                                        <p:tgtEl>
                                          <p:spTgt spid="39"/>
                                        </p:tgtEl>
                                        <p:attrNameLst>
                                          <p:attrName>ppt_x</p:attrName>
                                        </p:attrNameLst>
                                      </p:cBhvr>
                                      <p:tavLst>
                                        <p:tav tm="0">
                                          <p:val>
                                            <p:strVal val="#ppt_x"/>
                                          </p:val>
                                        </p:tav>
                                        <p:tav tm="100000">
                                          <p:val>
                                            <p:strVal val="#ppt_x"/>
                                          </p:val>
                                        </p:tav>
                                      </p:tavLst>
                                    </p:anim>
                                    <p:anim calcmode="lin" valueType="num">
                                      <p:cBhvr>
                                        <p:cTn id="48" dur="1000" fill="hold"/>
                                        <p:tgtEl>
                                          <p:spTgt spid="3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1000"/>
                                        <p:tgtEl>
                                          <p:spTgt spid="45"/>
                                        </p:tgtEl>
                                      </p:cBhvr>
                                    </p:animEffect>
                                    <p:anim calcmode="lin" valueType="num">
                                      <p:cBhvr>
                                        <p:cTn id="52" dur="1000" fill="hold"/>
                                        <p:tgtEl>
                                          <p:spTgt spid="45"/>
                                        </p:tgtEl>
                                        <p:attrNameLst>
                                          <p:attrName>ppt_x</p:attrName>
                                        </p:attrNameLst>
                                      </p:cBhvr>
                                      <p:tavLst>
                                        <p:tav tm="0">
                                          <p:val>
                                            <p:strVal val="#ppt_x"/>
                                          </p:val>
                                        </p:tav>
                                        <p:tav tm="100000">
                                          <p:val>
                                            <p:strVal val="#ppt_x"/>
                                          </p:val>
                                        </p:tav>
                                      </p:tavLst>
                                    </p:anim>
                                    <p:anim calcmode="lin" valueType="num">
                                      <p:cBhvr>
                                        <p:cTn id="5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1000"/>
                                        <p:tgtEl>
                                          <p:spTgt spid="29"/>
                                        </p:tgtEl>
                                      </p:cBhvr>
                                    </p:animEffect>
                                    <p:anim calcmode="lin" valueType="num">
                                      <p:cBhvr>
                                        <p:cTn id="59" dur="1000" fill="hold"/>
                                        <p:tgtEl>
                                          <p:spTgt spid="29"/>
                                        </p:tgtEl>
                                        <p:attrNameLst>
                                          <p:attrName>ppt_x</p:attrName>
                                        </p:attrNameLst>
                                      </p:cBhvr>
                                      <p:tavLst>
                                        <p:tav tm="0">
                                          <p:val>
                                            <p:strVal val="#ppt_x"/>
                                          </p:val>
                                        </p:tav>
                                        <p:tav tm="100000">
                                          <p:val>
                                            <p:strVal val="#ppt_x"/>
                                          </p:val>
                                        </p:tav>
                                      </p:tavLst>
                                    </p:anim>
                                    <p:anim calcmode="lin" valueType="num">
                                      <p:cBhvr>
                                        <p:cTn id="60" dur="1000" fill="hold"/>
                                        <p:tgtEl>
                                          <p:spTgt spid="2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1000"/>
                                        <p:tgtEl>
                                          <p:spTgt spid="49"/>
                                        </p:tgtEl>
                                      </p:cBhvr>
                                    </p:animEffect>
                                    <p:anim calcmode="lin" valueType="num">
                                      <p:cBhvr>
                                        <p:cTn id="64" dur="1000" fill="hold"/>
                                        <p:tgtEl>
                                          <p:spTgt spid="49"/>
                                        </p:tgtEl>
                                        <p:attrNameLst>
                                          <p:attrName>ppt_x</p:attrName>
                                        </p:attrNameLst>
                                      </p:cBhvr>
                                      <p:tavLst>
                                        <p:tav tm="0">
                                          <p:val>
                                            <p:strVal val="#ppt_x"/>
                                          </p:val>
                                        </p:tav>
                                        <p:tav tm="100000">
                                          <p:val>
                                            <p:strVal val="#ppt_x"/>
                                          </p:val>
                                        </p:tav>
                                      </p:tavLst>
                                    </p:anim>
                                    <p:anim calcmode="lin" valueType="num">
                                      <p:cBhvr>
                                        <p:cTn id="65" dur="1000" fill="hold"/>
                                        <p:tgtEl>
                                          <p:spTgt spid="4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fade">
                                      <p:cBhvr>
                                        <p:cTn id="68" dur="1000"/>
                                        <p:tgtEl>
                                          <p:spTgt spid="52"/>
                                        </p:tgtEl>
                                      </p:cBhvr>
                                    </p:animEffect>
                                    <p:anim calcmode="lin" valueType="num">
                                      <p:cBhvr>
                                        <p:cTn id="69" dur="1000" fill="hold"/>
                                        <p:tgtEl>
                                          <p:spTgt spid="52"/>
                                        </p:tgtEl>
                                        <p:attrNameLst>
                                          <p:attrName>ppt_x</p:attrName>
                                        </p:attrNameLst>
                                      </p:cBhvr>
                                      <p:tavLst>
                                        <p:tav tm="0">
                                          <p:val>
                                            <p:strVal val="#ppt_x"/>
                                          </p:val>
                                        </p:tav>
                                        <p:tav tm="100000">
                                          <p:val>
                                            <p:strVal val="#ppt_x"/>
                                          </p:val>
                                        </p:tav>
                                      </p:tavLst>
                                    </p:anim>
                                    <p:anim calcmode="lin" valueType="num">
                                      <p:cBhvr>
                                        <p:cTn id="70"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1000"/>
                                        <p:tgtEl>
                                          <p:spTgt spid="55"/>
                                        </p:tgtEl>
                                      </p:cBhvr>
                                    </p:animEffect>
                                    <p:anim calcmode="lin" valueType="num">
                                      <p:cBhvr>
                                        <p:cTn id="76" dur="1000" fill="hold"/>
                                        <p:tgtEl>
                                          <p:spTgt spid="55"/>
                                        </p:tgtEl>
                                        <p:attrNameLst>
                                          <p:attrName>ppt_x</p:attrName>
                                        </p:attrNameLst>
                                      </p:cBhvr>
                                      <p:tavLst>
                                        <p:tav tm="0">
                                          <p:val>
                                            <p:strVal val="#ppt_x"/>
                                          </p:val>
                                        </p:tav>
                                        <p:tav tm="100000">
                                          <p:val>
                                            <p:strVal val="#ppt_x"/>
                                          </p:val>
                                        </p:tav>
                                      </p:tavLst>
                                    </p:anim>
                                    <p:anim calcmode="lin" valueType="num">
                                      <p:cBhvr>
                                        <p:cTn id="77" dur="1000" fill="hold"/>
                                        <p:tgtEl>
                                          <p:spTgt spid="55"/>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1000"/>
                                        <p:tgtEl>
                                          <p:spTgt spid="30"/>
                                        </p:tgtEl>
                                      </p:cBhvr>
                                    </p:animEffect>
                                    <p:anim calcmode="lin" valueType="num">
                                      <p:cBhvr>
                                        <p:cTn id="81" dur="1000" fill="hold"/>
                                        <p:tgtEl>
                                          <p:spTgt spid="30"/>
                                        </p:tgtEl>
                                        <p:attrNameLst>
                                          <p:attrName>ppt_x</p:attrName>
                                        </p:attrNameLst>
                                      </p:cBhvr>
                                      <p:tavLst>
                                        <p:tav tm="0">
                                          <p:val>
                                            <p:strVal val="#ppt_x"/>
                                          </p:val>
                                        </p:tav>
                                        <p:tav tm="100000">
                                          <p:val>
                                            <p:strVal val="#ppt_x"/>
                                          </p:val>
                                        </p:tav>
                                      </p:tavLst>
                                    </p:anim>
                                    <p:anim calcmode="lin" valueType="num">
                                      <p:cBhvr>
                                        <p:cTn id="82" dur="1000" fill="hold"/>
                                        <p:tgtEl>
                                          <p:spTgt spid="3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fade">
                                      <p:cBhvr>
                                        <p:cTn id="85" dur="1000"/>
                                        <p:tgtEl>
                                          <p:spTgt spid="54"/>
                                        </p:tgtEl>
                                      </p:cBhvr>
                                    </p:animEffect>
                                    <p:anim calcmode="lin" valueType="num">
                                      <p:cBhvr>
                                        <p:cTn id="86" dur="1000" fill="hold"/>
                                        <p:tgtEl>
                                          <p:spTgt spid="54"/>
                                        </p:tgtEl>
                                        <p:attrNameLst>
                                          <p:attrName>ppt_x</p:attrName>
                                        </p:attrNameLst>
                                      </p:cBhvr>
                                      <p:tavLst>
                                        <p:tav tm="0">
                                          <p:val>
                                            <p:strVal val="#ppt_x"/>
                                          </p:val>
                                        </p:tav>
                                        <p:tav tm="100000">
                                          <p:val>
                                            <p:strVal val="#ppt_x"/>
                                          </p:val>
                                        </p:tav>
                                      </p:tavLst>
                                    </p:anim>
                                    <p:anim calcmode="lin" valueType="num">
                                      <p:cBhvr>
                                        <p:cTn id="8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1000"/>
                                        <p:tgtEl>
                                          <p:spTgt spid="31"/>
                                        </p:tgtEl>
                                      </p:cBhvr>
                                    </p:animEffect>
                                    <p:anim calcmode="lin" valueType="num">
                                      <p:cBhvr>
                                        <p:cTn id="93" dur="1000" fill="hold"/>
                                        <p:tgtEl>
                                          <p:spTgt spid="31"/>
                                        </p:tgtEl>
                                        <p:attrNameLst>
                                          <p:attrName>ppt_x</p:attrName>
                                        </p:attrNameLst>
                                      </p:cBhvr>
                                      <p:tavLst>
                                        <p:tav tm="0">
                                          <p:val>
                                            <p:strVal val="#ppt_x"/>
                                          </p:val>
                                        </p:tav>
                                        <p:tav tm="100000">
                                          <p:val>
                                            <p:strVal val="#ppt_x"/>
                                          </p:val>
                                        </p:tav>
                                      </p:tavLst>
                                    </p:anim>
                                    <p:anim calcmode="lin" valueType="num">
                                      <p:cBhvr>
                                        <p:cTn id="94" dur="1000" fill="hold"/>
                                        <p:tgtEl>
                                          <p:spTgt spid="3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fade">
                                      <p:cBhvr>
                                        <p:cTn id="97" dur="1000"/>
                                        <p:tgtEl>
                                          <p:spTgt spid="59"/>
                                        </p:tgtEl>
                                      </p:cBhvr>
                                    </p:animEffect>
                                    <p:anim calcmode="lin" valueType="num">
                                      <p:cBhvr>
                                        <p:cTn id="98" dur="1000" fill="hold"/>
                                        <p:tgtEl>
                                          <p:spTgt spid="59"/>
                                        </p:tgtEl>
                                        <p:attrNameLst>
                                          <p:attrName>ppt_x</p:attrName>
                                        </p:attrNameLst>
                                      </p:cBhvr>
                                      <p:tavLst>
                                        <p:tav tm="0">
                                          <p:val>
                                            <p:strVal val="#ppt_x"/>
                                          </p:val>
                                        </p:tav>
                                        <p:tav tm="100000">
                                          <p:val>
                                            <p:strVal val="#ppt_x"/>
                                          </p:val>
                                        </p:tav>
                                      </p:tavLst>
                                    </p:anim>
                                    <p:anim calcmode="lin" valueType="num">
                                      <p:cBhvr>
                                        <p:cTn id="99" dur="1000" fill="hold"/>
                                        <p:tgtEl>
                                          <p:spTgt spid="59"/>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fade">
                                      <p:cBhvr>
                                        <p:cTn id="102" dur="1000"/>
                                        <p:tgtEl>
                                          <p:spTgt spid="60"/>
                                        </p:tgtEl>
                                      </p:cBhvr>
                                    </p:animEffect>
                                    <p:anim calcmode="lin" valueType="num">
                                      <p:cBhvr>
                                        <p:cTn id="103" dur="1000" fill="hold"/>
                                        <p:tgtEl>
                                          <p:spTgt spid="60"/>
                                        </p:tgtEl>
                                        <p:attrNameLst>
                                          <p:attrName>ppt_x</p:attrName>
                                        </p:attrNameLst>
                                      </p:cBhvr>
                                      <p:tavLst>
                                        <p:tav tm="0">
                                          <p:val>
                                            <p:strVal val="#ppt_x"/>
                                          </p:val>
                                        </p:tav>
                                        <p:tav tm="100000">
                                          <p:val>
                                            <p:strVal val="#ppt_x"/>
                                          </p:val>
                                        </p:tav>
                                      </p:tavLst>
                                    </p:anim>
                                    <p:anim calcmode="lin" valueType="num">
                                      <p:cBhvr>
                                        <p:cTn id="10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fade">
                                      <p:cBhvr>
                                        <p:cTn id="109" dur="1000"/>
                                        <p:tgtEl>
                                          <p:spTgt spid="16"/>
                                        </p:tgtEl>
                                      </p:cBhvr>
                                    </p:animEffect>
                                    <p:anim calcmode="lin" valueType="num">
                                      <p:cBhvr>
                                        <p:cTn id="110" dur="1000" fill="hold"/>
                                        <p:tgtEl>
                                          <p:spTgt spid="16"/>
                                        </p:tgtEl>
                                        <p:attrNameLst>
                                          <p:attrName>ppt_x</p:attrName>
                                        </p:attrNameLst>
                                      </p:cBhvr>
                                      <p:tavLst>
                                        <p:tav tm="0">
                                          <p:val>
                                            <p:strVal val="#ppt_x"/>
                                          </p:val>
                                        </p:tav>
                                        <p:tav tm="100000">
                                          <p:val>
                                            <p:strVal val="#ppt_x"/>
                                          </p:val>
                                        </p:tav>
                                      </p:tavLst>
                                    </p:anim>
                                    <p:anim calcmode="lin" valueType="num">
                                      <p:cBhvr>
                                        <p:cTn id="111" dur="1000" fill="hold"/>
                                        <p:tgtEl>
                                          <p:spTgt spid="16"/>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12"/>
                                        </p:tgtEl>
                                        <p:attrNameLst>
                                          <p:attrName>style.visibility</p:attrName>
                                        </p:attrNameLst>
                                      </p:cBhvr>
                                      <p:to>
                                        <p:strVal val="visible"/>
                                      </p:to>
                                    </p:set>
                                    <p:animEffect transition="in" filter="fade">
                                      <p:cBhvr>
                                        <p:cTn id="114" dur="1000"/>
                                        <p:tgtEl>
                                          <p:spTgt spid="12"/>
                                        </p:tgtEl>
                                      </p:cBhvr>
                                    </p:animEffect>
                                    <p:anim calcmode="lin" valueType="num">
                                      <p:cBhvr>
                                        <p:cTn id="115" dur="1000" fill="hold"/>
                                        <p:tgtEl>
                                          <p:spTgt spid="12"/>
                                        </p:tgtEl>
                                        <p:attrNameLst>
                                          <p:attrName>ppt_x</p:attrName>
                                        </p:attrNameLst>
                                      </p:cBhvr>
                                      <p:tavLst>
                                        <p:tav tm="0">
                                          <p:val>
                                            <p:strVal val="#ppt_x"/>
                                          </p:val>
                                        </p:tav>
                                        <p:tav tm="100000">
                                          <p:val>
                                            <p:strVal val="#ppt_x"/>
                                          </p:val>
                                        </p:tav>
                                      </p:tavLst>
                                    </p:anim>
                                    <p:anim calcmode="lin" valueType="num">
                                      <p:cBhvr>
                                        <p:cTn id="116" dur="1000" fill="hold"/>
                                        <p:tgtEl>
                                          <p:spTgt spid="12"/>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fade">
                                      <p:cBhvr>
                                        <p:cTn id="119" dur="1000"/>
                                        <p:tgtEl>
                                          <p:spTgt spid="56"/>
                                        </p:tgtEl>
                                      </p:cBhvr>
                                    </p:animEffect>
                                    <p:anim calcmode="lin" valueType="num">
                                      <p:cBhvr>
                                        <p:cTn id="120" dur="1000" fill="hold"/>
                                        <p:tgtEl>
                                          <p:spTgt spid="56"/>
                                        </p:tgtEl>
                                        <p:attrNameLst>
                                          <p:attrName>ppt_x</p:attrName>
                                        </p:attrNameLst>
                                      </p:cBhvr>
                                      <p:tavLst>
                                        <p:tav tm="0">
                                          <p:val>
                                            <p:strVal val="#ppt_x"/>
                                          </p:val>
                                        </p:tav>
                                        <p:tav tm="100000">
                                          <p:val>
                                            <p:strVal val="#ppt_x"/>
                                          </p:val>
                                        </p:tav>
                                      </p:tavLst>
                                    </p:anim>
                                    <p:anim calcmode="lin" valueType="num">
                                      <p:cBhvr>
                                        <p:cTn id="12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5" grpId="0" animBg="1"/>
      <p:bldP spid="49" grpId="0" animBg="1"/>
      <p:bldP spid="38" grpId="0" animBg="1"/>
      <p:bldP spid="16" grpId="0" animBg="1"/>
      <p:bldP spid="12" grpId="0"/>
      <p:bldP spid="26" grpId="0" animBg="1"/>
      <p:bldP spid="25" grpId="0"/>
      <p:bldP spid="28" grpId="0" animBg="1"/>
      <p:bldP spid="27" grpId="0"/>
      <p:bldP spid="29" grpId="0"/>
      <p:bldP spid="30" grpId="0"/>
      <p:bldP spid="31" grpId="0"/>
      <p:bldP spid="39" grpId="0"/>
      <p:bldP spid="43" grpId="0"/>
      <p:bldP spid="44" grpId="0"/>
      <p:bldP spid="45" grpId="0"/>
      <p:bldP spid="52" grpId="0"/>
      <p:bldP spid="54" grpId="0"/>
      <p:bldP spid="56" grpId="0"/>
      <p:bldP spid="60" grpId="0"/>
    </p:bldLst>
  </p:timing>
</p:sld>
</file>

<file path=ppt/theme/theme1.xml><?xml version="1.0" encoding="utf-8"?>
<a:theme xmlns:a="http://schemas.openxmlformats.org/drawingml/2006/main" name="SoM_Standard_WithFooter">
  <a:themeElements>
    <a:clrScheme name="SoM_Theme_2019">
      <a:dk1>
        <a:srgbClr val="000000"/>
      </a:dk1>
      <a:lt1>
        <a:srgbClr val="FFFFFF"/>
      </a:lt1>
      <a:dk2>
        <a:srgbClr val="1D1D1B"/>
      </a:dk2>
      <a:lt2>
        <a:srgbClr val="D9D9D9"/>
      </a:lt2>
      <a:accent1>
        <a:srgbClr val="2191D2"/>
      </a:accent1>
      <a:accent2>
        <a:srgbClr val="9E309C"/>
      </a:accent2>
      <a:accent3>
        <a:srgbClr val="3EC5C6"/>
      </a:accent3>
      <a:accent4>
        <a:srgbClr val="E4448B"/>
      </a:accent4>
      <a:accent5>
        <a:srgbClr val="395BA6"/>
      </a:accent5>
      <a:accent6>
        <a:srgbClr val="434341"/>
      </a:accent6>
      <a:hlink>
        <a:srgbClr val="2191D2"/>
      </a:hlink>
      <a:folHlink>
        <a:srgbClr val="E4448B"/>
      </a:folHlink>
    </a:clrScheme>
    <a:fontScheme name="SoM-Theme_20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AE507D-06C4-4998-B4E8-D34E30903187}" vid="{87A8F50E-6FD1-46DA-9F72-1A0E4B69C608}"/>
    </a:ext>
  </a:extLst>
</a:theme>
</file>

<file path=ppt/theme/theme2.xml><?xml version="1.0" encoding="utf-8"?>
<a:theme xmlns:a="http://schemas.openxmlformats.org/drawingml/2006/main" name="2_SoM_Standard_NoFooter">
  <a:themeElements>
    <a:clrScheme name="SoM_Theme_2019">
      <a:dk1>
        <a:srgbClr val="000000"/>
      </a:dk1>
      <a:lt1>
        <a:srgbClr val="FFFFFF"/>
      </a:lt1>
      <a:dk2>
        <a:srgbClr val="1D1D1B"/>
      </a:dk2>
      <a:lt2>
        <a:srgbClr val="D9D9D9"/>
      </a:lt2>
      <a:accent1>
        <a:srgbClr val="2191D2"/>
      </a:accent1>
      <a:accent2>
        <a:srgbClr val="9E309C"/>
      </a:accent2>
      <a:accent3>
        <a:srgbClr val="3EC5C6"/>
      </a:accent3>
      <a:accent4>
        <a:srgbClr val="E4448B"/>
      </a:accent4>
      <a:accent5>
        <a:srgbClr val="395BA6"/>
      </a:accent5>
      <a:accent6>
        <a:srgbClr val="434341"/>
      </a:accent6>
      <a:hlink>
        <a:srgbClr val="2191D2"/>
      </a:hlink>
      <a:folHlink>
        <a:srgbClr val="E4448B"/>
      </a:folHlink>
    </a:clrScheme>
    <a:fontScheme name="SoM-Theme_20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AE507D-06C4-4998-B4E8-D34E30903187}" vid="{04269C2B-0A7A-4FD5-AE7D-A7848FDDED6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Metadata/LabelInfo.xml><?xml version="1.0" encoding="utf-8"?>
<clbl:labelList xmlns:clbl="http://schemas.microsoft.com/office/2020/mipLabelMetadata">
  <clbl:label id="{377e3d22-4ea1-422d-b0ad-8fcc89406b9e}" enabled="0" method="" siteId="{377e3d22-4ea1-422d-b0ad-8fcc89406b9e}" removed="1"/>
</clbl:labelList>
</file>

<file path=docProps/app.xml><?xml version="1.0" encoding="utf-8"?>
<Properties xmlns="http://schemas.openxmlformats.org/officeDocument/2006/extended-properties" xmlns:vt="http://schemas.openxmlformats.org/officeDocument/2006/docPropsVTypes">
  <Template>SoM 2022</Template>
  <TotalTime>84</TotalTime>
  <Words>1590</Words>
  <Application>Microsoft Office PowerPoint</Application>
  <PresentationFormat>Widescreen</PresentationFormat>
  <Paragraphs>105</Paragraphs>
  <Slides>14</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AdvTimes</vt:lpstr>
      <vt:lpstr>Arial</vt:lpstr>
      <vt:lpstr>Calibri</vt:lpstr>
      <vt:lpstr>Calibri Light</vt:lpstr>
      <vt:lpstr>GuardianTextEgyptian</vt:lpstr>
      <vt:lpstr>Wingdings</vt:lpstr>
      <vt:lpstr>SoM_Standard_WithFooter</vt:lpstr>
      <vt:lpstr>2_SoM_Standard_NoFooter</vt:lpstr>
      <vt:lpstr>Office Theme</vt:lpstr>
      <vt:lpstr>Identity Formation in the Gig Economy</vt:lpstr>
      <vt:lpstr>How do occupational identities form when work is for an gig economy organization?</vt:lpstr>
      <vt:lpstr>Why is this question important?</vt:lpstr>
      <vt:lpstr>Why is this question relevant?</vt:lpstr>
      <vt:lpstr>What happens when “what we do” is disconnected from “who we are”? </vt:lpstr>
      <vt:lpstr>Yet, this on-the-job identity formation is unavailable to gig economy workers. </vt:lpstr>
      <vt:lpstr>How do occupational identities form when work is for an gig economy organization?</vt:lpstr>
      <vt:lpstr>Qualitative Research Methods &amp; Analysis</vt:lpstr>
      <vt:lpstr>PowerPoint Presentation</vt:lpstr>
      <vt:lpstr>What did we find?</vt:lpstr>
      <vt:lpstr>PowerPoint Presentation</vt:lpstr>
      <vt:lpstr>What else?</vt:lpstr>
      <vt:lpstr>Why does this research matter?</vt:lpstr>
      <vt:lpstr>PowerPoint Presentation</vt:lpstr>
    </vt:vector>
  </TitlesOfParts>
  <Company>University of Bath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Formation in the Gig Economy</dc:title>
  <dc:creator>Anna Roberts</dc:creator>
  <cp:lastModifiedBy>Anna Roberts</cp:lastModifiedBy>
  <cp:revision>1</cp:revision>
  <dcterms:created xsi:type="dcterms:W3CDTF">2023-01-26T14:52:15Z</dcterms:created>
  <dcterms:modified xsi:type="dcterms:W3CDTF">2023-01-26T16:17:07Z</dcterms:modified>
</cp:coreProperties>
</file>